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12" r:id="rId1"/>
  </p:sldMasterIdLst>
  <p:sldIdLst>
    <p:sldId id="256" r:id="rId2"/>
    <p:sldId id="259" r:id="rId3"/>
    <p:sldId id="257" r:id="rId4"/>
    <p:sldId id="258" r:id="rId5"/>
    <p:sldId id="260" r:id="rId6"/>
    <p:sldId id="261" r:id="rId7"/>
    <p:sldId id="262" r:id="rId8"/>
    <p:sldId id="264" r:id="rId9"/>
    <p:sldId id="263" r:id="rId10"/>
    <p:sldId id="265" r:id="rId11"/>
    <p:sldId id="266" r:id="rId12"/>
    <p:sldId id="267" r:id="rId13"/>
    <p:sldId id="269" r:id="rId14"/>
    <p:sldId id="268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>
        <p:scale>
          <a:sx n="76" d="100"/>
          <a:sy n="76" d="100"/>
        </p:scale>
        <p:origin x="-336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November 17, 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November 17, 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November 17, 2015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November 17, 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November 17, 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November 17, 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November 17, 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November 17, 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November 17, 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November 17, 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November 17, 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November 17, 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14.jpeg"/><Relationship Id="rId4" Type="http://schemas.openxmlformats.org/officeDocument/2006/relationships/image" Target="../media/image1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Elliot Thomas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7772400" cy="914400"/>
          </a:xfrm>
        </p:spPr>
        <p:txBody>
          <a:bodyPr/>
          <a:lstStyle/>
          <a:p>
            <a:r>
              <a:rPr lang="en-US" dirty="0" smtClean="0"/>
              <a:t>Early stage tech startup experiences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5103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Icon Only Logo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59969" y="1961715"/>
            <a:ext cx="2718700" cy="2732293"/>
          </a:xfrm>
          <a:prstGeom prst="rect">
            <a:avLst/>
          </a:prstGeom>
        </p:spPr>
      </p:pic>
      <p:pic>
        <p:nvPicPr>
          <p:cNvPr id="4" name="Picture 3" descr="Fuzmo text only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4791" y="2963660"/>
            <a:ext cx="1765724" cy="703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2358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204258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76467" y="0"/>
            <a:ext cx="6858000" cy="6858000"/>
          </a:xfrm>
          <a:prstGeom prst="rect">
            <a:avLst/>
          </a:prstGeom>
        </p:spPr>
      </p:pic>
      <p:pic>
        <p:nvPicPr>
          <p:cNvPr id="9" name="Picture 8" descr="538387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2176467" cy="2365901"/>
          </a:xfrm>
          <a:prstGeom prst="rect">
            <a:avLst/>
          </a:prstGeom>
        </p:spPr>
      </p:pic>
      <p:pic>
        <p:nvPicPr>
          <p:cNvPr id="10" name="Picture 9" descr="995969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452" y="2365901"/>
            <a:ext cx="2179690" cy="2324861"/>
          </a:xfrm>
          <a:prstGeom prst="rect">
            <a:avLst/>
          </a:prstGeom>
        </p:spPr>
      </p:pic>
      <p:pic>
        <p:nvPicPr>
          <p:cNvPr id="11" name="Picture 10" descr="491441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690762"/>
            <a:ext cx="2167238" cy="21672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3481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FULL-LOGO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060" y="1985912"/>
            <a:ext cx="7707419" cy="2020922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3229855" y="5454026"/>
            <a:ext cx="281401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 err="1" smtClean="0"/>
              <a:t>www.getskippr.com</a:t>
            </a:r>
            <a:endParaRPr lang="en-US" sz="2400" dirty="0" smtClean="0"/>
          </a:p>
        </p:txBody>
      </p:sp>
      <p:pic>
        <p:nvPicPr>
          <p:cNvPr id="8" name="Picture 7" descr="1161-download-on-the-app-store.pn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94096" y="4780944"/>
            <a:ext cx="1742768" cy="567426"/>
          </a:xfrm>
          <a:prstGeom prst="rect">
            <a:avLst/>
          </a:prstGeom>
        </p:spPr>
      </p:pic>
      <p:pic>
        <p:nvPicPr>
          <p:cNvPr id="9" name="Picture 8" descr="googleplay-app-store.pn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25271" y="4780944"/>
            <a:ext cx="1737017" cy="567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143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G_2528.JP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5279706" cy="3519128"/>
          </a:xfrm>
          <a:prstGeom prst="rect">
            <a:avLst/>
          </a:prstGeom>
        </p:spPr>
      </p:pic>
      <p:pic>
        <p:nvPicPr>
          <p:cNvPr id="5" name="Picture 4" descr="IMG_2572.JPG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2712" y="0"/>
            <a:ext cx="4722472" cy="3519128"/>
          </a:xfrm>
          <a:prstGeom prst="rect">
            <a:avLst/>
          </a:prstGeom>
        </p:spPr>
      </p:pic>
      <p:pic>
        <p:nvPicPr>
          <p:cNvPr id="6" name="Picture 5" descr="IMG_2632.JPG"/>
          <p:cNvPicPr>
            <a:picLocks noChangeAspect="1"/>
          </p:cNvPicPr>
          <p:nvPr/>
        </p:nvPicPr>
        <p:blipFill>
          <a:blip r:embed="rId4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519128"/>
            <a:ext cx="5007414" cy="3338872"/>
          </a:xfrm>
          <a:prstGeom prst="rect">
            <a:avLst/>
          </a:prstGeom>
        </p:spPr>
      </p:pic>
      <p:pic>
        <p:nvPicPr>
          <p:cNvPr id="7" name="Picture 6" descr="IMG_4514.JPG"/>
          <p:cNvPicPr>
            <a:picLocks noChangeAspect="1"/>
          </p:cNvPicPr>
          <p:nvPr/>
        </p:nvPicPr>
        <p:blipFill>
          <a:blip r:embed="rId5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2786" y="3519129"/>
            <a:ext cx="4355389" cy="3338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822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bIGGEST</a:t>
            </a:r>
            <a:r>
              <a:rPr lang="en-US" dirty="0" smtClean="0"/>
              <a:t> LESSONS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4328" y="1572768"/>
            <a:ext cx="3887672" cy="639762"/>
          </a:xfrm>
        </p:spPr>
        <p:txBody>
          <a:bodyPr/>
          <a:lstStyle/>
          <a:p>
            <a:r>
              <a:rPr lang="en-US" sz="2000" u="sng" dirty="0" smtClean="0"/>
              <a:t>BUSINESS / MARKETING</a:t>
            </a:r>
            <a:endParaRPr lang="en-US" sz="2000" u="sng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94268" y="2259366"/>
            <a:ext cx="3291840" cy="3840480"/>
          </a:xfrm>
        </p:spPr>
        <p:txBody>
          <a:bodyPr>
            <a:normAutofit fontScale="85000" lnSpcReduction="20000"/>
          </a:bodyPr>
          <a:lstStyle/>
          <a:p>
            <a:pPr marL="342900" indent="-342900">
              <a:buFont typeface="Arial"/>
              <a:buChar char="•"/>
            </a:pPr>
            <a:endParaRPr lang="en-US" dirty="0" smtClean="0"/>
          </a:p>
          <a:p>
            <a:pPr marL="342900" indent="-342900">
              <a:buFont typeface="Arial"/>
              <a:buChar char="•"/>
            </a:pPr>
            <a:r>
              <a:rPr lang="en-US" dirty="0" smtClean="0"/>
              <a:t>MVP</a:t>
            </a:r>
          </a:p>
          <a:p>
            <a:pPr marL="342900" indent="-342900">
              <a:buFont typeface="Arial"/>
              <a:buChar char="•"/>
            </a:pPr>
            <a:r>
              <a:rPr lang="en-US" dirty="0" smtClean="0"/>
              <a:t>Talk about idea to everyone</a:t>
            </a:r>
          </a:p>
          <a:p>
            <a:pPr marL="342900" indent="-342900">
              <a:buFont typeface="Arial"/>
              <a:buChar char="•"/>
            </a:pPr>
            <a:r>
              <a:rPr lang="en-US" dirty="0" smtClean="0"/>
              <a:t>Launch before you are ready</a:t>
            </a:r>
          </a:p>
          <a:p>
            <a:pPr marL="342900" indent="-342900">
              <a:buFont typeface="Arial"/>
              <a:buChar char="•"/>
            </a:pPr>
            <a:r>
              <a:rPr lang="en-US" dirty="0" smtClean="0"/>
              <a:t>Launch, test, feedback, adjust, repeat</a:t>
            </a:r>
          </a:p>
          <a:p>
            <a:pPr marL="342900" indent="-342900">
              <a:buFont typeface="Arial"/>
              <a:buChar char="•"/>
            </a:pPr>
            <a:r>
              <a:rPr lang="en-US" dirty="0" smtClean="0"/>
              <a:t>Be embarrassed of V1</a:t>
            </a:r>
          </a:p>
          <a:p>
            <a:pPr marL="342900" indent="-342900">
              <a:buFont typeface="Arial"/>
              <a:buChar char="•"/>
            </a:pPr>
            <a:r>
              <a:rPr lang="en-US" dirty="0" smtClean="0"/>
              <a:t>£££ / $$$</a:t>
            </a:r>
          </a:p>
          <a:p>
            <a:pPr marL="342900" indent="-342900">
              <a:buFont typeface="Arial"/>
              <a:buChar char="•"/>
            </a:pPr>
            <a:endParaRPr lang="en-US" dirty="0" smtClean="0"/>
          </a:p>
          <a:p>
            <a:pPr marL="342900" indent="-342900">
              <a:buFont typeface="Arial"/>
              <a:buChar char="•"/>
            </a:pP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88468" y="1572768"/>
            <a:ext cx="2790815" cy="639762"/>
          </a:xfrm>
        </p:spPr>
        <p:txBody>
          <a:bodyPr/>
          <a:lstStyle/>
          <a:p>
            <a:r>
              <a:rPr lang="en-US" sz="2000" u="sng" dirty="0" err="1" smtClean="0"/>
              <a:t>DEVELOpment</a:t>
            </a:r>
            <a:endParaRPr lang="en-US" sz="2000" u="sng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pPr marL="342900" indent="-342900">
              <a:buFont typeface="Arial"/>
              <a:buChar char="•"/>
            </a:pPr>
            <a:endParaRPr lang="en-US" dirty="0" smtClean="0"/>
          </a:p>
          <a:p>
            <a:pPr marL="342900" indent="-342900">
              <a:buFont typeface="Arial"/>
              <a:buChar char="•"/>
            </a:pPr>
            <a:r>
              <a:rPr lang="en-US" dirty="0" smtClean="0"/>
              <a:t>What is an API?</a:t>
            </a:r>
          </a:p>
          <a:p>
            <a:pPr marL="342900" indent="-342900">
              <a:buFont typeface="Arial"/>
              <a:buChar char="•"/>
            </a:pPr>
            <a:r>
              <a:rPr lang="en-US" dirty="0" smtClean="0"/>
              <a:t>Difference between front-end &amp; back-end</a:t>
            </a:r>
          </a:p>
          <a:p>
            <a:pPr marL="342900" indent="-342900">
              <a:buFont typeface="Arial"/>
              <a:buChar char="•"/>
            </a:pPr>
            <a:r>
              <a:rPr lang="en-US" dirty="0" smtClean="0"/>
              <a:t>S.C.R.U.M / Agile</a:t>
            </a:r>
          </a:p>
          <a:p>
            <a:pPr marL="342900" indent="-342900">
              <a:buFont typeface="Arial"/>
              <a:buChar char="•"/>
            </a:pPr>
            <a:r>
              <a:rPr lang="en-US" dirty="0" smtClean="0"/>
              <a:t>Advice</a:t>
            </a:r>
          </a:p>
          <a:p>
            <a:pPr marL="342900" indent="-342900">
              <a:buFont typeface="Arial"/>
              <a:buChar char="•"/>
            </a:pPr>
            <a:r>
              <a:rPr lang="en-US" dirty="0" smtClean="0"/>
              <a:t>Patience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3987355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ttps_proxy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051879"/>
            <a:ext cx="9144000" cy="3955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7245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99624" y="2828421"/>
            <a:ext cx="4686420" cy="923330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5400" b="1" dirty="0" smtClean="0">
                <a:ln w="19050">
                  <a:solidFill>
                    <a:schemeClr val="tx2">
                      <a:tint val="1000"/>
                    </a:schemeClr>
                  </a:solidFill>
                  <a:prstDash val="solid"/>
                </a:ln>
                <a:solidFill>
                  <a:schemeClr val="accent3"/>
                </a:solidFill>
                <a:effectLst>
                  <a:outerShdw blurRad="50000" dist="50800" dir="7500000" algn="tl">
                    <a:srgbClr val="000000">
                      <a:shade val="5000"/>
                      <a:alpha val="35000"/>
                    </a:srgbClr>
                  </a:outerShdw>
                </a:effectLst>
              </a:rPr>
              <a:t>Idea?</a:t>
            </a:r>
            <a:endParaRPr lang="en-GB" sz="5400" b="1" dirty="0">
              <a:ln w="19050">
                <a:solidFill>
                  <a:schemeClr val="tx2">
                    <a:tint val="1000"/>
                  </a:schemeClr>
                </a:solidFill>
                <a:prstDash val="solid"/>
              </a:ln>
              <a:solidFill>
                <a:schemeClr val="accent3"/>
              </a:solidFill>
              <a:effectLst>
                <a:outerShdw blurRad="50000" dist="50800" dir="7500000" algn="tl">
                  <a:srgbClr val="000000">
                    <a:shade val="5000"/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69492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8447"/>
            <a:ext cx="5791200" cy="968666"/>
          </a:xfrm>
        </p:spPr>
        <p:txBody>
          <a:bodyPr/>
          <a:lstStyle/>
          <a:p>
            <a:r>
              <a:rPr lang="en-US" dirty="0" smtClean="0"/>
              <a:t>What to expect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88003"/>
            <a:ext cx="7620000" cy="4756464"/>
          </a:xfrm>
        </p:spPr>
        <p:txBody>
          <a:bodyPr>
            <a:noAutofit/>
          </a:bodyPr>
          <a:lstStyle/>
          <a:p>
            <a:pPr marL="342900" indent="-342900">
              <a:buFont typeface="Arial"/>
              <a:buChar char="•"/>
            </a:pPr>
            <a:r>
              <a:rPr lang="en-US" sz="2400" dirty="0" smtClean="0"/>
              <a:t>Ice breaking games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 smtClean="0"/>
              <a:t>60 Second pitch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 smtClean="0"/>
              <a:t>Form a team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 smtClean="0"/>
              <a:t>48 hours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 smtClean="0"/>
              <a:t>Eat lots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 smtClean="0"/>
              <a:t>Drink lots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 smtClean="0"/>
              <a:t>Mentorship / Advice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 smtClean="0"/>
              <a:t>Have fun</a:t>
            </a:r>
          </a:p>
          <a:p>
            <a:pPr marL="342900" indent="-342900">
              <a:buFont typeface="Arial"/>
              <a:buChar char="•"/>
            </a:pPr>
            <a:r>
              <a:rPr lang="en-US" sz="2400" dirty="0" smtClean="0"/>
              <a:t>Final presentation (3 </a:t>
            </a:r>
            <a:r>
              <a:rPr lang="en-US" sz="2400" dirty="0" err="1" smtClean="0"/>
              <a:t>Mins</a:t>
            </a:r>
            <a:r>
              <a:rPr lang="en-US" sz="2400" dirty="0" smtClean="0"/>
              <a:t>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141372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320" y="2097235"/>
            <a:ext cx="7334216" cy="1737051"/>
          </a:xfrm>
        </p:spPr>
        <p:txBody>
          <a:bodyPr>
            <a:normAutofit/>
          </a:bodyPr>
          <a:lstStyle/>
          <a:p>
            <a:r>
              <a:rPr lang="en-US" sz="5400" dirty="0" smtClean="0"/>
              <a:t>60 SECOND PITCH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1423602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2320" y="723691"/>
            <a:ext cx="7334216" cy="1737051"/>
          </a:xfrm>
        </p:spPr>
        <p:txBody>
          <a:bodyPr>
            <a:normAutofit/>
          </a:bodyPr>
          <a:lstStyle/>
          <a:p>
            <a:r>
              <a:rPr lang="en-US" sz="5400" dirty="0" smtClean="0"/>
              <a:t>3 Minute PITCH</a:t>
            </a:r>
            <a:endParaRPr lang="en-US" sz="5400" dirty="0"/>
          </a:p>
        </p:txBody>
      </p:sp>
      <p:sp>
        <p:nvSpPr>
          <p:cNvPr id="3" name="TextBox 2"/>
          <p:cNvSpPr txBox="1"/>
          <p:nvPr/>
        </p:nvSpPr>
        <p:spPr>
          <a:xfrm>
            <a:off x="489444" y="2698880"/>
            <a:ext cx="6547964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What </a:t>
            </a:r>
            <a:r>
              <a:rPr lang="en-US" b="1" dirty="0" smtClean="0">
                <a:solidFill>
                  <a:schemeClr val="tx2"/>
                </a:solidFill>
              </a:rPr>
              <a:t>problem</a:t>
            </a:r>
            <a:r>
              <a:rPr lang="en-US" dirty="0" smtClean="0"/>
              <a:t> are you trying to solve?</a:t>
            </a:r>
          </a:p>
          <a:p>
            <a:endParaRPr lang="en-US" dirty="0"/>
          </a:p>
          <a:p>
            <a:r>
              <a:rPr lang="en-US" dirty="0" smtClean="0"/>
              <a:t>What is your </a:t>
            </a:r>
            <a:r>
              <a:rPr lang="en-US" b="1" dirty="0" smtClean="0">
                <a:solidFill>
                  <a:srgbClr val="D1282E"/>
                </a:solidFill>
              </a:rPr>
              <a:t>solution</a:t>
            </a:r>
            <a:r>
              <a:rPr lang="en-US" dirty="0" smtClean="0"/>
              <a:t>?</a:t>
            </a:r>
          </a:p>
          <a:p>
            <a:endParaRPr lang="en-US" dirty="0"/>
          </a:p>
          <a:p>
            <a:r>
              <a:rPr lang="en-US" dirty="0" smtClean="0"/>
              <a:t>What </a:t>
            </a:r>
            <a:r>
              <a:rPr lang="en-US" b="1" dirty="0" smtClean="0">
                <a:solidFill>
                  <a:srgbClr val="D1282E"/>
                </a:solidFill>
              </a:rPr>
              <a:t>research</a:t>
            </a:r>
            <a:r>
              <a:rPr lang="en-US" dirty="0" smtClean="0">
                <a:solidFill>
                  <a:srgbClr val="D1282E"/>
                </a:solidFill>
              </a:rPr>
              <a:t> </a:t>
            </a:r>
            <a:r>
              <a:rPr lang="en-US" dirty="0" smtClean="0"/>
              <a:t>have you carried out to prove market need?</a:t>
            </a:r>
          </a:p>
          <a:p>
            <a:endParaRPr lang="en-US" dirty="0"/>
          </a:p>
          <a:p>
            <a:r>
              <a:rPr lang="en-US" dirty="0" smtClean="0"/>
              <a:t>What have you </a:t>
            </a:r>
            <a:r>
              <a:rPr lang="en-US" b="1" dirty="0" smtClean="0">
                <a:solidFill>
                  <a:srgbClr val="D1282E"/>
                </a:solidFill>
              </a:rPr>
              <a:t>achieved</a:t>
            </a:r>
            <a:r>
              <a:rPr lang="en-US" dirty="0" smtClean="0"/>
              <a:t> during the weekend?</a:t>
            </a:r>
          </a:p>
          <a:p>
            <a:endParaRPr lang="en-US" dirty="0"/>
          </a:p>
          <a:p>
            <a:r>
              <a:rPr lang="en-US" dirty="0" smtClean="0"/>
              <a:t>How will you </a:t>
            </a:r>
            <a:r>
              <a:rPr lang="en-US" b="1" dirty="0" smtClean="0">
                <a:solidFill>
                  <a:srgbClr val="D1282E"/>
                </a:solidFill>
              </a:rPr>
              <a:t>monetize</a:t>
            </a:r>
            <a:r>
              <a:rPr lang="en-US" dirty="0" smtClean="0"/>
              <a:t> this?</a:t>
            </a:r>
          </a:p>
          <a:p>
            <a:endParaRPr lang="en-US" dirty="0"/>
          </a:p>
          <a:p>
            <a:r>
              <a:rPr lang="en-US" dirty="0" smtClean="0"/>
              <a:t>Close!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54657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430392"/>
            <a:ext cx="6877438" cy="2866487"/>
          </a:xfrm>
        </p:spPr>
        <p:txBody>
          <a:bodyPr>
            <a:normAutofit/>
          </a:bodyPr>
          <a:lstStyle/>
          <a:p>
            <a:r>
              <a:rPr lang="en-US" sz="5400" dirty="0" smtClean="0"/>
              <a:t>Questions?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1909269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ages-lean_startup_book.png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8463" y="1113581"/>
            <a:ext cx="8669387" cy="4989391"/>
          </a:xfrm>
          <a:prstGeom prst="rect">
            <a:avLst/>
          </a:prstGeo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199" y="-339686"/>
            <a:ext cx="7940053" cy="1371600"/>
          </a:xfrm>
        </p:spPr>
        <p:txBody>
          <a:bodyPr/>
          <a:lstStyle/>
          <a:p>
            <a:r>
              <a:rPr lang="en-US" dirty="0" smtClean="0"/>
              <a:t>Recommended reading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32582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430392"/>
            <a:ext cx="6877438" cy="2866487"/>
          </a:xfrm>
        </p:spPr>
        <p:txBody>
          <a:bodyPr>
            <a:normAutofit/>
          </a:bodyPr>
          <a:lstStyle/>
          <a:p>
            <a:r>
              <a:rPr lang="en-US" sz="5400" dirty="0" err="1" smtClean="0"/>
              <a:t>gOOD</a:t>
            </a:r>
            <a:r>
              <a:rPr lang="en-US" sz="5400" dirty="0" smtClean="0"/>
              <a:t> LUCK </a:t>
            </a:r>
            <a:r>
              <a:rPr lang="en-US" sz="5400" dirty="0" smtClean="0">
                <a:sym typeface="Wingdings"/>
              </a:rPr>
              <a:t></a:t>
            </a:r>
            <a:endParaRPr lang="en-US" sz="5400" dirty="0"/>
          </a:p>
        </p:txBody>
      </p:sp>
    </p:spTree>
    <p:extLst>
      <p:ext uri="{BB962C8B-B14F-4D97-AF65-F5344CB8AC3E}">
        <p14:creationId xmlns:p14="http://schemas.microsoft.com/office/powerpoint/2010/main" val="2345501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Essential.thmx</Template>
  <TotalTime>193</TotalTime>
  <Words>140</Words>
  <Application>Microsoft Office PowerPoint</Application>
  <PresentationFormat>On-screen Show (4:3)</PresentationFormat>
  <Paragraphs>46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Essential</vt:lpstr>
      <vt:lpstr>Elliot Thomas</vt:lpstr>
      <vt:lpstr>PowerPoint Presentation</vt:lpstr>
      <vt:lpstr>PowerPoint Presentation</vt:lpstr>
      <vt:lpstr>PowerPoint Presentation</vt:lpstr>
      <vt:lpstr>PowerPoint Presentation</vt:lpstr>
      <vt:lpstr>bIGGEST LESSONS</vt:lpstr>
      <vt:lpstr>PowerPoint Presentation</vt:lpstr>
      <vt:lpstr>PowerPoint Presentation</vt:lpstr>
      <vt:lpstr>What to expect</vt:lpstr>
      <vt:lpstr>60 SECOND PITCH</vt:lpstr>
      <vt:lpstr>3 Minute PITCH</vt:lpstr>
      <vt:lpstr>Questions?</vt:lpstr>
      <vt:lpstr>Recommended reading</vt:lpstr>
      <vt:lpstr>gOOD LUCK </vt:lpstr>
    </vt:vector>
  </TitlesOfParts>
  <Company>Fuzmo Ltd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Elliot Thomas</dc:title>
  <dc:creator>Elliot Thomas</dc:creator>
  <cp:lastModifiedBy>Williams, James</cp:lastModifiedBy>
  <cp:revision>11</cp:revision>
  <dcterms:created xsi:type="dcterms:W3CDTF">2015-11-16T16:51:43Z</dcterms:created>
  <dcterms:modified xsi:type="dcterms:W3CDTF">2015-11-17T11:14:30Z</dcterms:modified>
</cp:coreProperties>
</file>