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9FE8D8-2BCE-4A7F-99A9-A33A6FC51123}" v="6" dt="2025-10-19T21:07:40.9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 Ali" userId="5295a417388e45f3" providerId="LiveId" clId="{439FE8D8-2BCE-4A7F-99A9-A33A6FC51123}"/>
    <pc:docChg chg="undo custSel modSld sldOrd">
      <pc:chgData name="T Ali" userId="5295a417388e45f3" providerId="LiveId" clId="{439FE8D8-2BCE-4A7F-99A9-A33A6FC51123}" dt="2025-10-19T21:11:14.507" v="1868" actId="20577"/>
      <pc:docMkLst>
        <pc:docMk/>
      </pc:docMkLst>
      <pc:sldChg chg="modSp mod">
        <pc:chgData name="T Ali" userId="5295a417388e45f3" providerId="LiveId" clId="{439FE8D8-2BCE-4A7F-99A9-A33A6FC51123}" dt="2025-10-19T21:08:02.324" v="1608" actId="20577"/>
        <pc:sldMkLst>
          <pc:docMk/>
          <pc:sldMk cId="515609923" sldId="258"/>
        </pc:sldMkLst>
        <pc:spChg chg="mod">
          <ac:chgData name="T Ali" userId="5295a417388e45f3" providerId="LiveId" clId="{439FE8D8-2BCE-4A7F-99A9-A33A6FC51123}" dt="2025-10-19T21:08:02.324" v="1608" actId="20577"/>
          <ac:spMkLst>
            <pc:docMk/>
            <pc:sldMk cId="515609923" sldId="258"/>
            <ac:spMk id="3" creationId="{2F089911-9BF9-35D9-5147-45892EE5A10D}"/>
          </ac:spMkLst>
        </pc:spChg>
      </pc:sldChg>
      <pc:sldChg chg="modSp mod ord">
        <pc:chgData name="T Ali" userId="5295a417388e45f3" providerId="LiveId" clId="{439FE8D8-2BCE-4A7F-99A9-A33A6FC51123}" dt="2025-10-19T21:09:44.626" v="1668" actId="5793"/>
        <pc:sldMkLst>
          <pc:docMk/>
          <pc:sldMk cId="716684469" sldId="260"/>
        </pc:sldMkLst>
        <pc:spChg chg="mod">
          <ac:chgData name="T Ali" userId="5295a417388e45f3" providerId="LiveId" clId="{439FE8D8-2BCE-4A7F-99A9-A33A6FC51123}" dt="2025-10-19T21:09:44.626" v="1668" actId="5793"/>
          <ac:spMkLst>
            <pc:docMk/>
            <pc:sldMk cId="716684469" sldId="260"/>
            <ac:spMk id="3" creationId="{D8FDE141-54D9-7E57-CB2C-5D4A30176B6A}"/>
          </ac:spMkLst>
        </pc:spChg>
      </pc:sldChg>
      <pc:sldChg chg="modSp mod">
        <pc:chgData name="T Ali" userId="5295a417388e45f3" providerId="LiveId" clId="{439FE8D8-2BCE-4A7F-99A9-A33A6FC51123}" dt="2025-10-19T21:03:08.562" v="1557" actId="20577"/>
        <pc:sldMkLst>
          <pc:docMk/>
          <pc:sldMk cId="2653935966" sldId="261"/>
        </pc:sldMkLst>
        <pc:spChg chg="mod">
          <ac:chgData name="T Ali" userId="5295a417388e45f3" providerId="LiveId" clId="{439FE8D8-2BCE-4A7F-99A9-A33A6FC51123}" dt="2025-10-19T21:03:08.562" v="1557" actId="20577"/>
          <ac:spMkLst>
            <pc:docMk/>
            <pc:sldMk cId="2653935966" sldId="261"/>
            <ac:spMk id="3" creationId="{DB013BD0-51B1-3B8A-D393-862925001054}"/>
          </ac:spMkLst>
        </pc:spChg>
      </pc:sldChg>
      <pc:sldChg chg="modSp mod">
        <pc:chgData name="T Ali" userId="5295a417388e45f3" providerId="LiveId" clId="{439FE8D8-2BCE-4A7F-99A9-A33A6FC51123}" dt="2025-10-19T21:11:14.507" v="1868" actId="20577"/>
        <pc:sldMkLst>
          <pc:docMk/>
          <pc:sldMk cId="3956858934" sldId="262"/>
        </pc:sldMkLst>
        <pc:spChg chg="mod">
          <ac:chgData name="T Ali" userId="5295a417388e45f3" providerId="LiveId" clId="{439FE8D8-2BCE-4A7F-99A9-A33A6FC51123}" dt="2025-10-19T21:11:14.507" v="1868" actId="20577"/>
          <ac:spMkLst>
            <pc:docMk/>
            <pc:sldMk cId="3956858934" sldId="262"/>
            <ac:spMk id="3" creationId="{AEC55FC6-0EBC-596A-F704-EFE7AA725D11}"/>
          </ac:spMkLst>
        </pc:spChg>
      </pc:sldChg>
      <pc:sldChg chg="modSp mod">
        <pc:chgData name="T Ali" userId="5295a417388e45f3" providerId="LiveId" clId="{439FE8D8-2BCE-4A7F-99A9-A33A6FC51123}" dt="2025-10-19T21:04:07.522" v="1584" actId="20577"/>
        <pc:sldMkLst>
          <pc:docMk/>
          <pc:sldMk cId="301309330" sldId="263"/>
        </pc:sldMkLst>
        <pc:spChg chg="mod">
          <ac:chgData name="T Ali" userId="5295a417388e45f3" providerId="LiveId" clId="{439FE8D8-2BCE-4A7F-99A9-A33A6FC51123}" dt="2025-10-19T21:04:07.522" v="1584" actId="20577"/>
          <ac:spMkLst>
            <pc:docMk/>
            <pc:sldMk cId="301309330" sldId="263"/>
            <ac:spMk id="3" creationId="{3F1D1B69-C30E-4B67-F2E9-9D6097CFC7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5E798-F1A8-0E90-2E6D-2AF6C34F57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4FEEB9-229E-9D19-96F8-6C72F41A5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D8217-2F29-2D27-4B6E-3B6FF63CE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6AC2C-B751-3D67-C710-798E5700C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0AD6A-BE4A-BD68-3D5B-5A6B1AF27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173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75088-A113-C7E5-3449-A367209EA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F133D-56EC-FB41-E45D-19B79B614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DB953-55FF-382B-6D5B-C4B091854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63EDD-7BCB-46DE-8048-662A83627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2227B-3183-9A3D-E9A8-C09617220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59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24B1-C1FC-AB45-9A80-735A06EBC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CD1F1-6F35-0924-0007-03A421D0A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B4397-62A8-6547-7D6B-96A783771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AD883-A9AA-7FEF-218F-2A8E8D2C7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32611-2913-A4B5-E7D3-B5029CFE7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5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B1394-FA27-6C1B-B754-C955FCCFE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02FCD-986F-C105-7F5A-8EC17036D1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C55F9-05FE-CE95-376C-DE264AC3B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47616-A8B1-5F20-FE51-8F7E3E37C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6EB08E-AEA2-B159-6BF7-70FFB3FD6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60C79-64C5-8A9C-A27A-342BB42D7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672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5A17C-E370-3947-222B-2151E7B9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0493DF-BA63-9C6B-2815-D12C9B669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D7570-2FA5-B213-086E-C7308AE795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5CE91-16DF-0342-C92D-2E13E5F3B6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832752-9834-02BD-F6DA-F4876D117B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D9A51B-1D24-5338-59AF-BC04C3D3E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7EFB00-921E-8611-8AD0-94053473C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A0C63-9059-3897-975E-FE401C605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5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20E5C-10D5-616B-D0BE-E52A9F7EB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D6640F-BCF1-3141-3FFA-81C32E667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CC3787-F5BE-F017-2F4C-C43F2B0E1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27C33A-5344-2249-7F0B-A4B5EA7C2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00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1D0D20-5B28-8B46-49AB-2183CFAA2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2FCBCE-823D-9BD8-7F88-842E327D9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6654F-529F-453B-6A5B-A705D03E6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208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1C88D-BC0B-BFD2-4443-ACDB5493D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9FD88-D2E6-E753-FC92-138D464FA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55C7F-3DED-3D39-62F3-9CB4B3BE55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EC7AA8-8076-EBB4-03E1-B528A12B0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439B1-20E0-2D17-097F-84F2CDE2D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D2F7E9-006F-0231-1988-E0A4CE716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46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93357-2ED7-4848-364C-94028ACD1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1644AF-8077-8446-A8EF-14BD5551D0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515669-BB36-39BE-A569-7AD78F825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439639-35E4-2A67-4F83-0FF1CA799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3CC8E3-9DCF-C195-8F82-ECC1918BB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243882-038B-CF69-273F-46B431DD7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69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221B7-40C5-99CC-32E4-B5EC751D4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ACB0DC-7C8B-7FE3-7897-EF09455A01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D273A-64CC-240A-75BC-375816ECB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677BC8-316D-F10E-A38E-B03F4C8AD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5B532-0A4A-1795-1FE9-9FAFE8618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709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9A3A2D-F5E7-7289-92EE-9D46702876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D59163-1E07-7B05-2DCE-FADB88424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AADBF8-53E1-E8A5-122D-EEDB4677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6C26B-8B69-A1A0-8A75-239698AC2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04ACE-81CC-ECC1-8493-E68AAB28D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22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86EFBD-FA6C-4D11-0163-C36ED8A75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4B5F75-DA5F-E7FE-385B-B889442D4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2493-A314-EE3D-AB8F-E38C97474E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07AD56-C700-430E-AF38-8DF5E54043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5E7D5-D103-BC2E-E496-175F99CE9C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374DA-891E-BD62-0E19-546F58F62F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D6DEDD-27D2-4105-8BD4-F384584151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05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earlyyearscareers.campaign.gov.uk/working-in-childcare-and-early-years/work-in-a-nursery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training.familiesfirst.org.uk/wp-content/uploads/2025/10/SWOT_Analysis_Childcare.pd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timewise.co.uk/article/building-the-early-years-and-childcare-workforce-of-the-future/" TargetMode="External"/><Relationship Id="rId2" Type="http://schemas.openxmlformats.org/officeDocument/2006/relationships/hyperlink" Target="https://earlyyearscareers.campaign.gov.uk/working-in-childcare-and-early-years/work-in-a-nurse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raining.familiesfirst.org.uk/wp-content/uploads/2025/10/SWOT_Analysis_Childcare.pdf" TargetMode="External"/><Relationship Id="rId4" Type="http://schemas.openxmlformats.org/officeDocument/2006/relationships/hyperlink" Target="https://childcareworks.org.uk/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3B932-391B-0B62-ABDA-E029821A2B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Awareness Presentation</a:t>
            </a:r>
            <a:br>
              <a:rPr lang="en-GB" dirty="0"/>
            </a:br>
            <a:r>
              <a:rPr lang="en-GB" sz="3200" dirty="0"/>
              <a:t>Professional development within Health &amp; Social care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EBAD07-D96B-DA0A-C70F-1046D3769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387599"/>
          </a:xfrm>
        </p:spPr>
        <p:txBody>
          <a:bodyPr>
            <a:normAutofit/>
          </a:bodyPr>
          <a:lstStyle/>
          <a:p>
            <a:r>
              <a:rPr lang="en-GB" sz="3200" dirty="0"/>
              <a:t>   </a:t>
            </a:r>
          </a:p>
          <a:p>
            <a:r>
              <a:rPr lang="en-GB" sz="3200" dirty="0"/>
              <a:t>Misbah Khatoon	</a:t>
            </a:r>
          </a:p>
          <a:p>
            <a:r>
              <a:rPr lang="en-GB" sz="3200" dirty="0"/>
              <a:t>Roll number: 2425425</a:t>
            </a:r>
          </a:p>
          <a:p>
            <a:r>
              <a:rPr lang="en-GB" sz="3200" dirty="0"/>
              <a:t>Module code: </a:t>
            </a:r>
            <a:r>
              <a:rPr lang="en-GB" dirty="0"/>
              <a:t>LCHS4009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73245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D12F2-B725-0388-2F31-C64D46037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F28A4-AC75-E6A5-6EB4-B2B072B21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plan on working in childcare and I will carry out a SWOT analysis regarding my development in this area.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will use examples to explain how I can use my strengths to overcome weaknesses and minimise threats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7805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31720-58CD-5024-5684-42A41241C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89911-9BF9-35D9-5147-45892EE5A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have experience of working in various different childcare settings and at different levels.</a:t>
            </a:r>
          </a:p>
          <a:p>
            <a:r>
              <a:rPr lang="en-GB" dirty="0"/>
              <a:t>I have childcare qualifications </a:t>
            </a:r>
            <a:r>
              <a:rPr lang="en-GB" dirty="0">
                <a:hlinkClick r:id="rId2"/>
              </a:rPr>
              <a:t>https://earlyyearscareers.campaign.gov.uk/working-in-childcare-and-early-years/work-in-a-nursery/</a:t>
            </a:r>
            <a:r>
              <a:rPr lang="en-GB" dirty="0"/>
              <a:t> (accessed 12/10/2025)</a:t>
            </a:r>
          </a:p>
          <a:p>
            <a:r>
              <a:rPr lang="en-GB" dirty="0"/>
              <a:t>-I am patient and calm when dealing with children</a:t>
            </a:r>
          </a:p>
          <a:p>
            <a:r>
              <a:rPr lang="en-GB" dirty="0"/>
              <a:t>-I am friendly and can communicate well with staff and children and consider the needs of children and their level of understanding. </a:t>
            </a:r>
            <a:r>
              <a:rPr lang="en-GB" dirty="0" err="1"/>
              <a:t>Eg</a:t>
            </a:r>
            <a:r>
              <a:rPr lang="en-GB" dirty="0"/>
              <a:t> some children may have special needs.</a:t>
            </a:r>
          </a:p>
          <a:p>
            <a:r>
              <a:rPr lang="en-GB" dirty="0"/>
              <a:t>I enjoy working in childcare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609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2C411-8326-2DBB-EC3E-9DEB27EEF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99AD1-C82C-9934-E5FF-894FD93C1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as second language. Can be harder to explain things and can lead to low confidence.  This can also make it harder when writing reports</a:t>
            </a:r>
          </a:p>
          <a:p>
            <a:r>
              <a:rPr lang="en-GB" dirty="0"/>
              <a:t>I have not worked in this field for several years due to personal childcare responsibilities and there have been a lot of changes in this time.</a:t>
            </a:r>
          </a:p>
          <a:p>
            <a:r>
              <a:rPr lang="en-GB" dirty="0"/>
              <a:t>Lack of flexibility due to responsibility for my own child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176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A16DF-9180-390E-116D-B3BDACACB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DE141-54D9-7E57-CB2C-5D4A30176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course itself is an opportunity for me to refresh some my skills to learn not just about children but also about adults.  This means I will be able to work in adult settings as well e.g. </a:t>
            </a:r>
            <a:r>
              <a:rPr lang="en-GB" dirty="0" err="1"/>
              <a:t>carehomes</a:t>
            </a:r>
            <a:r>
              <a:rPr lang="en-GB" dirty="0"/>
              <a:t>.</a:t>
            </a:r>
          </a:p>
          <a:p>
            <a:r>
              <a:rPr lang="en-GB" dirty="0"/>
              <a:t>There is increasing demand for childcare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684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A0CD5-6A3A-3577-F60B-4548546DE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13BD0-51B1-3B8A-D393-862925001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 and frameworks and ways of doing things may have changed.  I will need to bring myself up to date with anything like this. (</a:t>
            </a:r>
            <a:r>
              <a:rPr lang="en-GB" sz="2000" dirty="0">
                <a:hlinkClick r:id="rId2"/>
              </a:rPr>
              <a:t>https://training.familiesfirst.org.uk/wp-content/uploads/2025/10/SWOT_Analysis_Childcare.pdf</a:t>
            </a:r>
            <a:r>
              <a:rPr lang="en-GB" sz="2000" dirty="0"/>
              <a:t> accessed 15/10/2025)</a:t>
            </a:r>
            <a:endParaRPr lang="en-GB" dirty="0"/>
          </a:p>
          <a:p>
            <a:r>
              <a:rPr lang="en-GB" dirty="0"/>
              <a:t>Other people who have been working in childcare who have recently qualified may be more up to date than me.</a:t>
            </a:r>
          </a:p>
          <a:p>
            <a:r>
              <a:rPr lang="en-GB" dirty="0"/>
              <a:t>English being a second language</a:t>
            </a:r>
          </a:p>
        </p:txBody>
      </p:sp>
    </p:spTree>
    <p:extLst>
      <p:ext uri="{BB962C8B-B14F-4D97-AF65-F5344CB8AC3E}">
        <p14:creationId xmlns:p14="http://schemas.microsoft.com/office/powerpoint/2010/main" val="2653935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C5781-7D04-C9BA-DCDE-C67E4B7A6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55FC6-0EBC-596A-F704-EFE7AA725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6012"/>
            <a:ext cx="10515600" cy="5378245"/>
          </a:xfrm>
        </p:spPr>
        <p:txBody>
          <a:bodyPr/>
          <a:lstStyle/>
          <a:p>
            <a:r>
              <a:rPr lang="en-GB" dirty="0"/>
              <a:t>Overall, the main threats and weaknesses are that I have not worked in childcare for a number of years and may not be as fully up to date as other people.  English is also my second language.</a:t>
            </a:r>
          </a:p>
          <a:p>
            <a:endParaRPr lang="en-GB" dirty="0"/>
          </a:p>
          <a:p>
            <a:r>
              <a:rPr lang="en-GB" dirty="0"/>
              <a:t>Because my strengths are that I am friendly, calm and a good communicator, I will be able to fit in and engage with other staff and provide a high level of care to children as it is also something that I enjoy doing. </a:t>
            </a:r>
          </a:p>
          <a:p>
            <a:r>
              <a:rPr lang="en-GB" dirty="0"/>
              <a:t>I will also do volunteer work to bring my self up to date and gain recent experience.</a:t>
            </a:r>
          </a:p>
          <a:p>
            <a:r>
              <a:rPr lang="en-GB" dirty="0"/>
              <a:t>I will revise and update my safeguarding knowledge and SEND by doing </a:t>
            </a:r>
            <a:r>
              <a:rPr lang="en-GB"/>
              <a:t>relevant courses.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858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9DF5E-04D1-08CD-3FCA-BBA6F9C18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D1B69-C30E-4B67-F2E9-9D6097CFC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https://earlyyearscareers.campaign.gov.uk/working-in-childcare-and-early-years/work-in-a-nursery/</a:t>
            </a:r>
            <a:r>
              <a:rPr lang="en-GB" dirty="0"/>
              <a:t> (accessed12/10/2025)</a:t>
            </a:r>
          </a:p>
          <a:p>
            <a:r>
              <a:rPr lang="en-GB" dirty="0">
                <a:hlinkClick r:id="rId3"/>
              </a:rPr>
              <a:t>https://timewise.co.uk/article/building-the-early-years-and-childcare-workforce-of-the-future/</a:t>
            </a:r>
            <a:r>
              <a:rPr lang="en-GB" dirty="0"/>
              <a:t> (accessed 12/10/2025)</a:t>
            </a:r>
          </a:p>
          <a:p>
            <a:r>
              <a:rPr lang="en-GB" dirty="0">
                <a:hlinkClick r:id="rId4"/>
              </a:rPr>
              <a:t>https://childcareworks.org.uk/swot-analysis/</a:t>
            </a:r>
            <a:r>
              <a:rPr lang="en-GB" dirty="0"/>
              <a:t> (accessed 12/10/2025)</a:t>
            </a:r>
          </a:p>
          <a:p>
            <a:r>
              <a:rPr lang="en-GB" dirty="0">
                <a:hlinkClick r:id="rId5"/>
              </a:rPr>
              <a:t>https://training.familiesfirst.org.uk/wp-content/uploads/2025/10/SWOT_Analysis_Childcare.pdf</a:t>
            </a:r>
            <a:r>
              <a:rPr lang="en-GB" dirty="0"/>
              <a:t> (accessed 15/10/2025)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09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539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Self Awareness Presentation Professional development within Health &amp; Social care</vt:lpstr>
      <vt:lpstr>Introduction</vt:lpstr>
      <vt:lpstr>Strengths</vt:lpstr>
      <vt:lpstr>Weaknesses</vt:lpstr>
      <vt:lpstr>Opportunities</vt:lpstr>
      <vt:lpstr>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 Ali</dc:creator>
  <cp:lastModifiedBy>T Ali</cp:lastModifiedBy>
  <cp:revision>1</cp:revision>
  <dcterms:created xsi:type="dcterms:W3CDTF">2025-10-15T19:24:13Z</dcterms:created>
  <dcterms:modified xsi:type="dcterms:W3CDTF">2025-10-19T21:11:16Z</dcterms:modified>
</cp:coreProperties>
</file>