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5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495D1-2FE4-3398-723F-82DFE131B0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8D9F3A-B181-DA34-17B9-2DF4A581DC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048E0-E1F5-C730-6585-1B075758F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EA712-092C-45AA-B74B-E721D7EF65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5639D9-98FD-89B4-0CC8-E4388B070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81FE88-CDAF-8EE0-BCAC-EA1E8CE5E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195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5538F-790F-5F12-058B-48D695F72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82EB4-3537-A1CA-D8C7-5BC82BC5D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57F19-D0A8-C988-FB4B-ABAC746EA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EA712-092C-45AA-B74B-E721D7EF65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D5075D-C7CA-C6D5-9F63-819BFC32E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99A85B-1DF3-B33B-7672-68363DF7E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823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E92D-B2C1-87B6-0E23-D5EB877A9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B2977D-74B6-DFE6-DEDB-77D8BE47F9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08F47C-E029-5A5A-A174-130A2108ED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EA712-092C-45AA-B74B-E721D7EF65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30D75-D310-B2FD-9080-CF5C2D6F38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F2D7B9-2603-80C3-1374-41D85DFDA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281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DA647-6EA1-305F-AC66-E16625BF5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56F5B-F7B1-B6A1-269F-47FAB6259F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F07B5B-E999-7EA0-531B-9E965CBB7D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0F3462-8AE7-4729-626F-BF3D021F6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EA712-092C-45AA-B74B-E721D7EF65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C6CE48-E743-3FD3-73AB-CEC21661E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D25097-1AF2-EA1C-B44C-549D01CBF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593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F31A7-173F-A507-D82E-B95BF99E2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DED103-48EF-4331-CBAE-1BDDAB9D80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735EAB-F470-83F3-AFCC-08A12320B5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25AA9B-238A-DDCA-CECE-3B7205727C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77848E-1F65-44A7-F900-FC5BB12FF2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454EC7-2DAA-0728-A803-D7E8C51F2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EA712-092C-45AA-B74B-E721D7EF65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CC2A7D-717A-9C31-6522-AA1649AE8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472C9-7FF6-8A26-2B99-6AECE56CAB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873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7F88E-3702-7BF0-5616-FB421B5B5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F8D45-4009-F6C3-2D4A-EE4587B65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EA712-092C-45AA-B74B-E721D7EF65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3D7250-CD00-6A24-9220-528E644A2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EB9461-A2D6-FE58-0728-E5C20427E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686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AB3897-D0F6-23F2-15D8-E60C9E2E8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EA712-092C-45AA-B74B-E721D7EF65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B6C5CD-4578-547B-C502-A41512DD9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E0B167-8D13-AA04-C837-4D8109A72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10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F47AF-B407-403D-9D7E-D2E690872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0B45F-1271-8CFE-9819-61903351D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AD957-630F-20B8-B094-321F64C19D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7DACA3-FF97-0045-DEA2-BEAFD74FE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EA712-092C-45AA-B74B-E721D7EF65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F1F8A4-1369-E916-7839-E9748382B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3BFD69-5FCC-A179-105B-CB0BE3E57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222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C13C4-E8AE-69CF-D7FE-A8FC5D958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F69AEB-34D7-C6AA-582A-D65C6BC60B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0F47F6-CABF-3FBC-85A6-998D9BB0B9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527796-ACEE-B303-56E3-434B97751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EA712-092C-45AA-B74B-E721D7EF65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108C79-B8E7-0602-BA81-82F230ADF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4846CD-3677-7AAB-903F-5F4C63B0D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005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FFC6C-0FCE-08ED-A572-BA4ED1356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47764C-DDC0-C17F-B370-3C5D6A29AB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FDAD8B-DC2C-2D55-89C7-6B08D9AE4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EA712-092C-45AA-B74B-E721D7EF65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9DFAF-0ACA-88BF-169D-6228F4110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F6E916-79A7-C763-6E25-AC64793ED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531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155900-5FAD-4D73-9DBF-77F7816FC1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1894AE-B79D-7B05-23A9-E92223A6E8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5CA429-4C82-B810-B1B9-5157229EC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EA712-092C-45AA-B74B-E721D7EF65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A5358C-A57E-64B2-853C-C2CA7E608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A831E-BEB0-2097-1BF3-840641B30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76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5CE6AC-16E0-E538-CC7B-B55489094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B4C6B2-C34B-D943-42D9-4EDEAAAC12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5B5AE-A039-BEC8-05B1-12AC5D2D8A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BEA712-092C-45AA-B74B-E721D7EF65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745AA3-D7F2-5B30-A769-D6F7250B74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96763-0377-91AF-7408-682C3F6DE1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93DEC-E725-41DC-958B-22108499B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413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033B2-9BD8-BD90-3CE5-FE75D4BD6E6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2C94CA-182D-893A-BC77-42D715B0C95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(BMIH5003)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dirty="0"/>
              <a:t>: Andreea-Florina Chiriac</a:t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dirty="0"/>
              <a:t>: 2126260</a:t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Tutor name</a:t>
            </a:r>
            <a:r>
              <a:rPr lang="en-GB" dirty="0"/>
              <a:t>: Rodrigo Aguilera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172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199CD-1646-7A7F-F14A-F468C37DA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Room booking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02D4A-7A3F-CEAB-0731-A704AD0878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19C447-53E2-5C1C-F979-F8DAC8EBD2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37130" y="19154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483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12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26</Words>
  <Application>Microsoft Office PowerPoint</Application>
  <PresentationFormat>Widescreen</PresentationFormat>
  <Paragraphs>4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Foreign Languages &amp; Cultural Awareness</vt:lpstr>
      <vt:lpstr>Room booking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</dc:title>
  <dc:creator>Andreea Chiriac</dc:creator>
  <cp:lastModifiedBy>Andreea Chiriac</cp:lastModifiedBy>
  <cp:revision>2</cp:revision>
  <dcterms:created xsi:type="dcterms:W3CDTF">2023-05-23T18:51:47Z</dcterms:created>
  <dcterms:modified xsi:type="dcterms:W3CDTF">2023-05-25T16:17:52Z</dcterms:modified>
</cp:coreProperties>
</file>