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820"/>
  </p:normalViewPr>
  <p:slideViewPr>
    <p:cSldViewPr snapToGrid="0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B5522-D8F0-034E-85E0-F96A9B7192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78034"/>
            <a:ext cx="8991600" cy="1645920"/>
          </a:xfrm>
        </p:spPr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provision is made for ESDGC in the New Curriculum for Wales (Successful Futures).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F3CBC3-8A7C-5224-641F-7F5B4FA914BD}"/>
              </a:ext>
            </a:extLst>
          </p:cNvPr>
          <p:cNvSpPr txBox="1"/>
          <p:nvPr/>
        </p:nvSpPr>
        <p:spPr>
          <a:xfrm>
            <a:off x="1600200" y="3548641"/>
            <a:ext cx="698373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Name: Hannah Louise Jones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number: 1151203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ECIE6004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Global Perspectives in Education.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356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1E67D-6DE6-0C7E-DCE0-F22511046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New Curriculum for Wales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Successful futures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02209-E93C-3BC4-6075-829A70874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3019" y="2926080"/>
            <a:ext cx="9795511" cy="2674620"/>
          </a:xfrm>
        </p:spPr>
        <p:txBody>
          <a:bodyPr/>
          <a:lstStyle/>
          <a:p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integrated approach to learning (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Government, 2023)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Six Areas of Learning and Experience (AOLEs) (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Dauncey,  2022).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Donaldson (2015) states “Each of the Areas of Learning and Experience should make distinct and strong contributions to developing the four purposes of the curriculum”.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886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FE822483-7BE8-7991-1F68-E8E16E3395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7951" y="346396"/>
            <a:ext cx="8776097" cy="616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2050BF-2542-7B55-B3BE-4ED1236252B3}"/>
              </a:ext>
            </a:extLst>
          </p:cNvPr>
          <p:cNvSpPr txBox="1"/>
          <p:nvPr/>
        </p:nvSpPr>
        <p:spPr>
          <a:xfrm>
            <a:off x="8706803" y="6511604"/>
            <a:ext cx="210597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(McKeown, 2023)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460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42089-96D8-7802-F7F9-5EAC6DC41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6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Areas of Learning and Experience.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blue and white sign&#10;&#10;Description automatically generated">
            <a:extLst>
              <a:ext uri="{FF2B5EF4-FFF2-40B4-BE49-F238E27FC236}">
                <a16:creationId xmlns:a16="http://schemas.microsoft.com/office/drawing/2014/main" id="{0B2C2FFE-E310-75E6-FFFC-195D0334B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310" y="2393408"/>
            <a:ext cx="3517900" cy="1663700"/>
          </a:xfrm>
          <a:prstGeom prst="rect">
            <a:avLst/>
          </a:prstGeom>
        </p:spPr>
      </p:pic>
      <p:pic>
        <p:nvPicPr>
          <p:cNvPr id="11" name="Picture 10" descr="A blue and white sign&#10;&#10;Description automatically generated">
            <a:extLst>
              <a:ext uri="{FF2B5EF4-FFF2-40B4-BE49-F238E27FC236}">
                <a16:creationId xmlns:a16="http://schemas.microsoft.com/office/drawing/2014/main" id="{E1A677FA-3305-3D79-5AB6-B418C2374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750" y="2418808"/>
            <a:ext cx="3492500" cy="1612900"/>
          </a:xfrm>
          <a:prstGeom prst="rect">
            <a:avLst/>
          </a:prstGeom>
        </p:spPr>
      </p:pic>
      <p:pic>
        <p:nvPicPr>
          <p:cNvPr id="13" name="Picture 12" descr="A blue and white sign with people dancing&#10;&#10;Description automatically generated">
            <a:extLst>
              <a:ext uri="{FF2B5EF4-FFF2-40B4-BE49-F238E27FC236}">
                <a16:creationId xmlns:a16="http://schemas.microsoft.com/office/drawing/2014/main" id="{E98F99B5-4158-28B1-2769-B7051FEC4F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7790" y="2393408"/>
            <a:ext cx="3505200" cy="1651000"/>
          </a:xfrm>
          <a:prstGeom prst="rect">
            <a:avLst/>
          </a:prstGeom>
        </p:spPr>
      </p:pic>
      <p:pic>
        <p:nvPicPr>
          <p:cNvPr id="15" name="Picture 14" descr="A blue and white sign&#10;&#10;Description automatically generated">
            <a:extLst>
              <a:ext uri="{FF2B5EF4-FFF2-40B4-BE49-F238E27FC236}">
                <a16:creationId xmlns:a16="http://schemas.microsoft.com/office/drawing/2014/main" id="{132CE5D1-50FA-EDD5-5B40-A316AE4DD2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310" y="4704589"/>
            <a:ext cx="3581400" cy="1663700"/>
          </a:xfrm>
          <a:prstGeom prst="rect">
            <a:avLst/>
          </a:prstGeom>
        </p:spPr>
      </p:pic>
      <p:pic>
        <p:nvPicPr>
          <p:cNvPr id="17" name="Picture 16" descr="A blue and white sign&#10;&#10;Description automatically generated">
            <a:extLst>
              <a:ext uri="{FF2B5EF4-FFF2-40B4-BE49-F238E27FC236}">
                <a16:creationId xmlns:a16="http://schemas.microsoft.com/office/drawing/2014/main" id="{47007788-81AE-7075-B82E-680173C766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0700" y="4733038"/>
            <a:ext cx="3530600" cy="1651000"/>
          </a:xfrm>
          <a:prstGeom prst="rect">
            <a:avLst/>
          </a:prstGeom>
        </p:spPr>
      </p:pic>
      <p:pic>
        <p:nvPicPr>
          <p:cNvPr id="19" name="Picture 18" descr="A blue and white sign&#10;&#10;Description automatically generated">
            <a:extLst>
              <a:ext uri="{FF2B5EF4-FFF2-40B4-BE49-F238E27FC236}">
                <a16:creationId xmlns:a16="http://schemas.microsoft.com/office/drawing/2014/main" id="{2DF9E52B-FA33-8361-E0C2-70D506A495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87790" y="4669449"/>
            <a:ext cx="3505200" cy="16510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B520206-DEE3-937A-4329-3C0AC4B1DBAE}"/>
              </a:ext>
            </a:extLst>
          </p:cNvPr>
          <p:cNvSpPr txBox="1"/>
          <p:nvPr/>
        </p:nvSpPr>
        <p:spPr>
          <a:xfrm>
            <a:off x="1230238" y="4067962"/>
            <a:ext cx="141237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Donaldson, 2015)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2DD209F-D3A4-80FE-E9A7-78000123C73D}"/>
              </a:ext>
            </a:extLst>
          </p:cNvPr>
          <p:cNvSpPr txBox="1"/>
          <p:nvPr/>
        </p:nvSpPr>
        <p:spPr>
          <a:xfrm>
            <a:off x="5389811" y="4035494"/>
            <a:ext cx="141237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Donaldson, 2015)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E398949-FB52-8026-D163-986908065D58}"/>
              </a:ext>
            </a:extLst>
          </p:cNvPr>
          <p:cNvSpPr txBox="1"/>
          <p:nvPr/>
        </p:nvSpPr>
        <p:spPr>
          <a:xfrm>
            <a:off x="9549384" y="4031708"/>
            <a:ext cx="141237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Donaldson, 2015)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F9F2071-4156-5103-47E7-B57717503E46}"/>
              </a:ext>
            </a:extLst>
          </p:cNvPr>
          <p:cNvSpPr txBox="1"/>
          <p:nvPr/>
        </p:nvSpPr>
        <p:spPr>
          <a:xfrm>
            <a:off x="1230238" y="6384038"/>
            <a:ext cx="141237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Donaldson, 2015)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4FB9724-C778-276F-8382-6F02BF96A6F8}"/>
              </a:ext>
            </a:extLst>
          </p:cNvPr>
          <p:cNvSpPr txBox="1"/>
          <p:nvPr/>
        </p:nvSpPr>
        <p:spPr>
          <a:xfrm>
            <a:off x="5389811" y="6320449"/>
            <a:ext cx="141237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Donaldson, 2015)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78832A9-07A7-7AC8-5A71-9063EF5986A8}"/>
              </a:ext>
            </a:extLst>
          </p:cNvPr>
          <p:cNvSpPr txBox="1"/>
          <p:nvPr/>
        </p:nvSpPr>
        <p:spPr>
          <a:xfrm>
            <a:off x="9551670" y="6309421"/>
            <a:ext cx="141237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Donaldson, 2015)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639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14F5E-899A-9709-62B3-4F640C52C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3378D-1037-111D-B986-5474E9AA2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1630" y="2638044"/>
            <a:ext cx="9063990" cy="391134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Will it be fully embedded? (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Ventris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-Field, 2022)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coherence of the New Welsh Curriculum (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Gatley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Focusing on Wales alone not the World (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Ventris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-Field, 2022)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 for Sustainable Development and Global Citizenship, A Common Understanding for Schools (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Assembly Government, 2008).</a:t>
            </a:r>
          </a:p>
        </p:txBody>
      </p:sp>
    </p:spTree>
    <p:extLst>
      <p:ext uri="{BB962C8B-B14F-4D97-AF65-F5344CB8AC3E}">
        <p14:creationId xmlns:p14="http://schemas.microsoft.com/office/powerpoint/2010/main" val="2342195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29A41-20BC-A74E-64AB-835DCC5B8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92D2B-37EF-E0D1-7B30-31ACA6943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74570"/>
            <a:ext cx="11555730" cy="4503420"/>
          </a:xfrm>
        </p:spPr>
        <p:txBody>
          <a:bodyPr>
            <a:normAutofit fontScale="70000" lnSpcReduction="2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[School A] (202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a) [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School A] OUR CURRICULUM.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Pembrokeshire: [School A]. Unpublished 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Dauncey, M. (2022)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Going live: Rolling out the new curriculum from this September.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research.senedd.wales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/research-articles/going-live-rolling-out-the-new-curriculum-from-this-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september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 (Accessed: 03 March 2024). 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Donaldson, G. (2015)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Successful futures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www.gov.wales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/sites/default/files/publications/2018-03/successful-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futures.pdf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03 March 2024). 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Equal Education Partners. (2023)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Curriculum for Wales: The four purposes.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equaleducationpartners.com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/blog/curriculum-for-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-the-four-purposes/#:~:text=Ambitious%2C%20capable%20learners%20ready%20to,as%20valued%20members%20of%20society (Accessed: 03 March 2024). </a:t>
            </a:r>
          </a:p>
          <a:p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Gatley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(2020)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 the new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elsh curriculum achieve its purposes?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core.ac.uk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/download/pdf/324101104.pdf (Accessed: 03 March 2024).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McKeown , S. (2023)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curriculum revolution is happening in Wales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www.teachingtimes.com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/a-curriculum-revolution-is-happening-in-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 (Accessed: 03 March 2024). </a:t>
            </a:r>
          </a:p>
          <a:p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Ventris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-Field, S. (2022)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Centre for International Affairs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www.wcia.org.uk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 (Accessed: 03 March 2024). 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Government (2018)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new curriculum for Wales.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YouTube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www.youtube.com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watch?v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=9U0fsT0gH7U (Accessed: 03 March 2024). 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Government (2023)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Curriculum for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ales: Overview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www.gov.wales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/curriculum-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-overview#:~:text=ambitious%2C%20capable%20learners%2C%20ready%20to,as%20valued%20members%20of%20society. (Accessed: 03 March 2024). 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Assembly Government (2008)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 for Sustainable Development and Global Citizenship, A Common Understanding for Schools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Available at: https://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hwb.gov.wales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api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/storage/eaf467e6-30fe-45c9-93ef-cb30f31f1c90/common-understanding-for-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school.pdf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03 March 2024).</a:t>
            </a:r>
          </a:p>
        </p:txBody>
      </p:sp>
    </p:spTree>
    <p:extLst>
      <p:ext uri="{BB962C8B-B14F-4D97-AF65-F5344CB8AC3E}">
        <p14:creationId xmlns:p14="http://schemas.microsoft.com/office/powerpoint/2010/main" val="401542937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1933</TotalTime>
  <Words>608</Words>
  <Application>Microsoft Macintosh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Gill Sans MT</vt:lpstr>
      <vt:lpstr>Parcel</vt:lpstr>
      <vt:lpstr>What provision is made for ESDGC in the New Curriculum for Wales (Successful Futures).</vt:lpstr>
      <vt:lpstr>New Curriculum for Wales Successful futures </vt:lpstr>
      <vt:lpstr>PowerPoint Presentation</vt:lpstr>
      <vt:lpstr>The 6 Areas of Learning and Experience.</vt:lpstr>
      <vt:lpstr>Barriers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provision is made for ESDGC in the New Curriculum for Wales (Successful Futures).</dc:title>
  <dc:creator>Hannah Jones (1151203)</dc:creator>
  <cp:lastModifiedBy>Hannah Jones (1151203)</cp:lastModifiedBy>
  <cp:revision>3</cp:revision>
  <dcterms:created xsi:type="dcterms:W3CDTF">2024-03-02T15:59:03Z</dcterms:created>
  <dcterms:modified xsi:type="dcterms:W3CDTF">2024-03-04T00:15:22Z</dcterms:modified>
</cp:coreProperties>
</file>