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3" r:id="rId4"/>
    <p:sldId id="264" r:id="rId5"/>
    <p:sldId id="293" r:id="rId6"/>
    <p:sldId id="292" r:id="rId7"/>
    <p:sldId id="294" r:id="rId8"/>
    <p:sldId id="265" r:id="rId9"/>
    <p:sldId id="266" r:id="rId10"/>
    <p:sldId id="268" r:id="rId11"/>
    <p:sldId id="269" r:id="rId12"/>
    <p:sldId id="270" r:id="rId13"/>
    <p:sldId id="271" r:id="rId14"/>
    <p:sldId id="275" r:id="rId15"/>
    <p:sldId id="278" r:id="rId16"/>
    <p:sldId id="279" r:id="rId17"/>
    <p:sldId id="280" r:id="rId18"/>
    <p:sldId id="281" r:id="rId19"/>
    <p:sldId id="283" r:id="rId20"/>
    <p:sldId id="288" r:id="rId21"/>
    <p:sldId id="291" r:id="rId22"/>
    <p:sldId id="262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22" autoAdjust="0"/>
    <p:restoredTop sz="94660"/>
  </p:normalViewPr>
  <p:slideViewPr>
    <p:cSldViewPr snapToGrid="0">
      <p:cViewPr varScale="1">
        <p:scale>
          <a:sx n="79" d="100"/>
          <a:sy n="79" d="100"/>
        </p:scale>
        <p:origin x="65" y="12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9D408EE-7483-4BD8-8339-B12C46F159DE}" type="datetimeFigureOut">
              <a:rPr lang="en-GB" smtClean="0"/>
              <a:t>03/09/2020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5079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175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03/09/2020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051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03/09/2020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211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03/09/2020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1557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03/09/2020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8646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03/09/2020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07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03/09/2020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7407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03/09/2020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87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03/09/2020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7962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03/09/2020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6379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D408EE-7483-4BD8-8339-B12C46F159DE}" type="datetimeFigureOut">
              <a:rPr lang="en-GB" smtClean="0"/>
              <a:t>03/09/2020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2343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m/search?safe=strict&amp;rlz=1C1GCEB_enGB824GB825&amp;sxsrf=ALeKk02qrathDRSqyyhrZWt1aYIMPjjHrA%3A1599156721942&amp;ei=8TFRX4SKOavgkgW0hqHABQ&amp;q=International+A4%2C+A3%2C+A2%2C+A1+paper+sizes&amp;oq=International+A4%2C+A3%2C+A2%2C+A1+paper+sizes&amp;gs_lcp=CgZwc3ktYWIQAzoICAAQCBAHEB5QxYsCWOuiAmCqpgJoAHAAeACAAW2IAe8JkgEEMTEuM5gBAKABAaoBB2d3cy13aXrAAQE&amp;sclient=psy-ab&amp;ved=0ahUKEwjExueCy83rAhUrsKQKHTRDCFgQ4dUDCA0&amp;uact=5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safe=strict&amp;rlz=1C1GCEB_enGB824GB825&amp;sxsrf=ALeKk02A_yR7gULjTQODstXVtgzRHERe6g%3A1599156362320&amp;ei=ijBRX7eBE4nhkgWQiajQCQ&amp;q=how+to+create+an+academic+poster+using+MS+publisher&amp;oq=how+to+create+an+academic+poster+using+MS+publisher&amp;gs_lcp=CgZwc3ktYWIQAzIGCAAQFhAeOgQIABBHOgQIIxAnOgUIIRCgAToECCEQFToICCEQFhAdEB5QvhVYmUpgtUtoAHACeACAAZABiAHECpIBAzguNZgBAKABAaoBB2d3cy13aXrAAQE&amp;sclient=psy-ab&amp;ved=0ahUKEwi37qnXyc3rAhWJsKQKHZAECpoQ4dUDCA0&amp;uact=5" TargetMode="External"/><Relationship Id="rId2" Type="http://schemas.openxmlformats.org/officeDocument/2006/relationships/hyperlink" Target="https://www.google.com/search?safe=strict&amp;rlz=1C1GCEB_enGB824GB825&amp;sxsrf=ALeKk037AFbvAmGO4Jop2xTSJUQy3lXo6Q%3A1599156288138&amp;ei=QDBRX_v-B8f4kwXEyLeAAg&amp;q=how+to+create+an+academic+poster+using+powerpoint&amp;oq=How+to+create+an+Academic+Poster+using+Poweropint&amp;gs_lcp=CgZwc3ktYWIQARgAMgQIABANOgcIIxCwAhAnOgoIIRAWEAoQHRAeOgYIABAWEB46BQghEKABOggIABANEAUQHjoICAAQCBANEB5QpyFY9oABYNOaAWgAcAB4AIAB0gGIAd0akgEGMjUuNy4ymAEAoAEBqgEHZ3dzLXdpesABAQ&amp;sclient=psy-ab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oogle.com/search?safe=strict&amp;rlz=1C1GCEB_enGB824GB825&amp;sxsrf=ALeKk00NGdEfHrjm4U-lBGXJdcx6-bKJEw%3A1599156445750&amp;ei=3TBRX-SpLcG2kwWxgbv4Cg&amp;q=how+to+create+an+academic+poster+using+Google+slides&amp;oq=how+to+create+an+academic+poster+using+Google+slides&amp;gs_lcp=CgZwc3ktYWIQAzIICCEQFhAdEB46BAgjECc6BggAEBYQHjoFCCEQoAE6BAghEBU6BAghEApQkpoBWKyvAWCzsAFoAHAAeACAAaEBiAGrEZIBBDEzLjmYAQCgAQGqAQdnd3Mtd2l6wAEB&amp;sclient=psy-ab&amp;ved=0ahUKEwikjI7_yc3rAhVB26QKHbHADq8Q4dUDCA0&amp;uact=5" TargetMode="External"/><Relationship Id="rId4" Type="http://schemas.openxmlformats.org/officeDocument/2006/relationships/hyperlink" Target="https://www.google.com/search?safe=strict&amp;rlz=1C1GCEB_enGB824GB825&amp;sxsrf=ALeKk00wkd_zVODfMyJVrGc86hZSnRKh3w%3A1599156373122&amp;ei=lTBRX9qAB4ORsAe4krTgDg&amp;q=how+to+create+an+academic+poster+using+Adobe+illustrater&amp;oq=how+to+create+an+academic+poster+using+Adobe+illustrater&amp;gs_lcp=CgZwc3ktYWIQAzIGCAAQFhAeOgQIABBHOgQIIxAnOggIIRAWEB0QHlDxjgRYvqsEYJOtBGgAcAJ4AIABsAGIAe0QkgEEMTMuOJgBAKABAaoBB2d3cy13aXrAAQE&amp;sclient=psy-ab&amp;ved=0ahUKEwian73cyc3rAhWDCOwKHTgJDewQ4dUDCA0&amp;uact=5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csu.edu/project/posters/" TargetMode="External"/><Relationship Id="rId2" Type="http://schemas.openxmlformats.org/officeDocument/2006/relationships/hyperlink" Target="http://colinpurrington.com/tips/academic/posterdesig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betterposters.blogspot.co.uk/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ns.cornell.edu/documents/ScientificPosters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A9B82-EB2D-4CEC-868C-EA846A80D5F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Poster guidelines</a:t>
            </a:r>
            <a:br>
              <a:rPr lang="en-GB" dirty="0"/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AED177-2E97-48E6-BAA1-534919F5A20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Guidelines on how to create an effective Poster.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68340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What goes in the poster?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Think of it as a short story.</a:t>
            </a:r>
          </a:p>
          <a:p>
            <a:r>
              <a:rPr lang="en-GB" dirty="0"/>
              <a:t>Describing a few major points.</a:t>
            </a:r>
          </a:p>
          <a:p>
            <a:r>
              <a:rPr lang="en-GB" dirty="0"/>
              <a:t>Have a good balance between text and graphics.</a:t>
            </a:r>
          </a:p>
          <a:p>
            <a:r>
              <a:rPr lang="en-GB" dirty="0"/>
              <a:t>Give it graphics and a title that will grab the reader’s interest.</a:t>
            </a:r>
          </a:p>
        </p:txBody>
      </p:sp>
    </p:spTree>
    <p:extLst>
      <p:ext uri="{BB962C8B-B14F-4D97-AF65-F5344CB8AC3E}">
        <p14:creationId xmlns:p14="http://schemas.microsoft.com/office/powerpoint/2010/main" val="23785037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7255" y="149947"/>
            <a:ext cx="10972800" cy="1143000"/>
          </a:xfrm>
        </p:spPr>
        <p:txBody>
          <a:bodyPr>
            <a:normAutofit/>
          </a:bodyPr>
          <a:lstStyle/>
          <a:p>
            <a:r>
              <a:rPr lang="en-GB" b="1" dirty="0"/>
              <a:t>Who is it for?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26128" y="1087582"/>
            <a:ext cx="9469582" cy="4551218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Consider and design the poster for the Target audience </a:t>
            </a:r>
          </a:p>
          <a:p>
            <a:r>
              <a:rPr lang="en-GB" sz="2800" dirty="0"/>
              <a:t>Your poster may not be aimed at experts in the field.</a:t>
            </a:r>
          </a:p>
          <a:p>
            <a:r>
              <a:rPr lang="en-GB" sz="2800" dirty="0"/>
              <a:t>Any text descriptions should be clear and concise.</a:t>
            </a:r>
          </a:p>
          <a:p>
            <a:r>
              <a:rPr lang="en-GB" sz="2800" dirty="0"/>
              <a:t>Depending on your assessment, the target audience may include: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400" dirty="0"/>
              <a:t>Your lecturers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400" dirty="0"/>
              <a:t>Potential Customers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400" dirty="0"/>
              <a:t>Other students on your programme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400" dirty="0"/>
              <a:t>Potential employers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400" dirty="0"/>
              <a:t>The general public.</a:t>
            </a:r>
          </a:p>
        </p:txBody>
      </p:sp>
    </p:spTree>
    <p:extLst>
      <p:ext uri="{BB962C8B-B14F-4D97-AF65-F5344CB8AC3E}">
        <p14:creationId xmlns:p14="http://schemas.microsoft.com/office/powerpoint/2010/main" val="40893345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Poster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All posters should have two main elements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/>
              <a:t>Simple and clear data  or graphic or design images/displays</a:t>
            </a:r>
          </a:p>
          <a:p>
            <a:pPr lvl="2" indent="-342900">
              <a:buFont typeface="Wingdings" panose="05000000000000000000" pitchFamily="2" charset="2"/>
              <a:buChar char="Ø"/>
            </a:pPr>
            <a:r>
              <a:rPr lang="en-GB" dirty="0"/>
              <a:t>Make it easy for people to see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/>
              <a:t>Small supporting blocks of text</a:t>
            </a:r>
          </a:p>
          <a:p>
            <a:pPr lvl="2">
              <a:buFont typeface="Wingdings" panose="05000000000000000000" pitchFamily="2" charset="2"/>
              <a:buChar char="Ø"/>
            </a:pPr>
            <a:r>
              <a:rPr lang="en-GB" dirty="0"/>
              <a:t>Consider stating the: Who, what, where, when, why?.</a:t>
            </a:r>
          </a:p>
          <a:p>
            <a:pPr lvl="2">
              <a:buFont typeface="Wingdings" panose="05000000000000000000" pitchFamily="2" charset="2"/>
              <a:buChar char="Ø"/>
            </a:pPr>
            <a:r>
              <a:rPr lang="en-GB" dirty="0"/>
              <a:t>Brief clear and concise descriptions. Don’t make people stand in front of your poster reading for too long.</a:t>
            </a:r>
          </a:p>
        </p:txBody>
      </p:sp>
    </p:spTree>
    <p:extLst>
      <p:ext uri="{BB962C8B-B14F-4D97-AF65-F5344CB8AC3E}">
        <p14:creationId xmlns:p14="http://schemas.microsoft.com/office/powerpoint/2010/main" val="4787424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765DE-9C20-42B4-B148-7A6478F46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Poster Size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A83093-0ADE-4CCE-AB36-D34A128116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Before designing your poster, it is very important to know what size your poster needs to be.</a:t>
            </a:r>
          </a:p>
          <a:p>
            <a:r>
              <a:rPr lang="en-GB" dirty="0"/>
              <a:t>Please check your assessment/activity guidelines to find out.</a:t>
            </a:r>
          </a:p>
          <a:p>
            <a:r>
              <a:rPr lang="en-GB" dirty="0"/>
              <a:t>For academic poster creation we usually use the ‘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2"/>
              </a:rPr>
              <a:t>International A Sizes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’ as a guide.</a:t>
            </a:r>
          </a:p>
          <a:p>
            <a:r>
              <a:rPr lang="en-GB" dirty="0"/>
              <a:t>Please </a:t>
            </a:r>
            <a:r>
              <a:rPr lang="en-GB" dirty="0">
                <a:hlinkClick r:id="rId2"/>
              </a:rPr>
              <a:t>click-here</a:t>
            </a:r>
            <a:r>
              <a:rPr lang="en-GB" dirty="0"/>
              <a:t> to discover the paper dimensions for A1, A2, A3 and A4 poster sizes.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Tip: you will need to know this when creating your poster in your chosen design tool, next &gt;.</a:t>
            </a:r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23930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C8A7F-6A85-4189-BFB6-3883AB0E8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Poster design options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91AC4D-7A46-4215-8D31-C6EE59FD1C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70484"/>
            <a:ext cx="10972800" cy="3917032"/>
          </a:xfrm>
        </p:spPr>
        <p:txBody>
          <a:bodyPr>
            <a:normAutofit/>
          </a:bodyPr>
          <a:lstStyle/>
          <a:p>
            <a:r>
              <a:rPr lang="en-GB" sz="2400" dirty="0"/>
              <a:t>Depending on your area of study, choose a poster design tool you feel you would be most comfortable using.</a:t>
            </a:r>
          </a:p>
          <a:p>
            <a:r>
              <a:rPr lang="en-GB" sz="2400" dirty="0"/>
              <a:t>There are many poster design tools, here are some examples: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b="1" dirty="0"/>
              <a:t>PowerPoint: </a:t>
            </a:r>
            <a:r>
              <a:rPr lang="en-GB" sz="2000" dirty="0"/>
              <a:t>Please </a:t>
            </a:r>
            <a:r>
              <a:rPr lang="en-GB" sz="2000" dirty="0">
                <a:hlinkClick r:id="rId2"/>
              </a:rPr>
              <a:t>click-here</a:t>
            </a:r>
            <a:r>
              <a:rPr lang="en-GB" sz="2000" dirty="0"/>
              <a:t> to learn how to create a poster using </a:t>
            </a:r>
            <a:r>
              <a:rPr lang="en-GB" sz="2000" dirty="0">
                <a:hlinkClick r:id="rId2"/>
              </a:rPr>
              <a:t>MS PowerPoint</a:t>
            </a:r>
            <a:r>
              <a:rPr lang="en-GB" sz="2000" dirty="0"/>
              <a:t>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b="1" dirty="0"/>
              <a:t>Publisher </a:t>
            </a:r>
            <a:r>
              <a:rPr lang="en-GB" sz="2000" dirty="0"/>
              <a:t>Please </a:t>
            </a:r>
            <a:r>
              <a:rPr lang="en-GB" sz="2000" dirty="0">
                <a:hlinkClick r:id="rId3"/>
              </a:rPr>
              <a:t>click-here</a:t>
            </a:r>
            <a:r>
              <a:rPr lang="en-GB" sz="2000" dirty="0"/>
              <a:t> to learn how to create a poster using </a:t>
            </a:r>
            <a:r>
              <a:rPr lang="en-GB" sz="2000" dirty="0">
                <a:hlinkClick r:id="rId3"/>
              </a:rPr>
              <a:t>MS Publisher</a:t>
            </a:r>
            <a:r>
              <a:rPr lang="en-GB" sz="2000" dirty="0"/>
              <a:t>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b="1" dirty="0"/>
              <a:t>Illustrator: </a:t>
            </a:r>
            <a:r>
              <a:rPr lang="en-GB" sz="2000" dirty="0"/>
              <a:t>Please </a:t>
            </a:r>
            <a:r>
              <a:rPr lang="en-GB" sz="2000" dirty="0">
                <a:hlinkClick r:id="rId4"/>
              </a:rPr>
              <a:t>click-here</a:t>
            </a:r>
            <a:r>
              <a:rPr lang="en-GB" sz="2000" dirty="0"/>
              <a:t> to learn how to create a poster using </a:t>
            </a:r>
            <a:r>
              <a:rPr lang="en-GB" sz="2000" dirty="0">
                <a:hlinkClick r:id="rId4"/>
              </a:rPr>
              <a:t>Adobe Illustrator.</a:t>
            </a:r>
            <a:endParaRPr lang="en-GB" sz="2000" dirty="0"/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b="1" dirty="0"/>
              <a:t>Google Slides: </a:t>
            </a:r>
            <a:r>
              <a:rPr lang="en-GB" sz="2000" dirty="0"/>
              <a:t>Please </a:t>
            </a:r>
            <a:r>
              <a:rPr lang="en-GB" sz="2000" dirty="0">
                <a:hlinkClick r:id="rId5"/>
              </a:rPr>
              <a:t>click-here</a:t>
            </a:r>
            <a:r>
              <a:rPr lang="en-GB" sz="2000" dirty="0"/>
              <a:t> to learn how to create a poster using </a:t>
            </a:r>
            <a:r>
              <a:rPr lang="en-GB" sz="2000" dirty="0">
                <a:hlinkClick r:id="rId5"/>
              </a:rPr>
              <a:t>Google Slides</a:t>
            </a:r>
            <a:r>
              <a:rPr lang="en-GB" sz="2000" dirty="0"/>
              <a:t>.</a:t>
            </a:r>
          </a:p>
          <a:p>
            <a:pPr lvl="1">
              <a:buFont typeface="Courier New" panose="02070309020205020404" pitchFamily="49" charset="0"/>
              <a:buChar char="o"/>
            </a:pPr>
            <a:endParaRPr lang="en-GB" sz="20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849932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E8354C74-401C-44A7-AE9A-2DD119DBA7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1600" y="1783975"/>
            <a:ext cx="2768195" cy="39170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26A035-BFAC-43CE-B993-65B83A3ECB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Poster orientation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42736-DA28-4704-9107-69476F718E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3917032"/>
          </a:xfrm>
        </p:spPr>
        <p:txBody>
          <a:bodyPr/>
          <a:lstStyle/>
          <a:p>
            <a:r>
              <a:rPr lang="en-GB" dirty="0"/>
              <a:t>Your poster orientation can either be portrait or landscape.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50BE3956-3D77-4F64-B2EB-447F73C099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958"/>
          <a:stretch/>
        </p:blipFill>
        <p:spPr bwMode="auto">
          <a:xfrm>
            <a:off x="6096000" y="2167727"/>
            <a:ext cx="4419600" cy="30039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530771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972" y="2279689"/>
            <a:ext cx="7174056" cy="32322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title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055" y="1042082"/>
            <a:ext cx="8229600" cy="1800200"/>
          </a:xfrm>
        </p:spPr>
        <p:txBody>
          <a:bodyPr>
            <a:normAutofit/>
          </a:bodyPr>
          <a:lstStyle/>
          <a:p>
            <a:r>
              <a:rPr lang="en-GB" sz="2800" dirty="0"/>
              <a:t>Your poster title should be big</a:t>
            </a:r>
          </a:p>
          <a:p>
            <a:r>
              <a:rPr lang="en-GB" sz="2800" dirty="0"/>
              <a:t>Really big</a:t>
            </a:r>
          </a:p>
          <a:p>
            <a:r>
              <a:rPr lang="en-GB" sz="2800" dirty="0"/>
              <a:t>Really, really big</a:t>
            </a:r>
          </a:p>
        </p:txBody>
      </p:sp>
    </p:spTree>
    <p:extLst>
      <p:ext uri="{BB962C8B-B14F-4D97-AF65-F5344CB8AC3E}">
        <p14:creationId xmlns:p14="http://schemas.microsoft.com/office/powerpoint/2010/main" val="29088657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258" y="1195881"/>
            <a:ext cx="6787505" cy="3017531"/>
          </a:xfrm>
        </p:spPr>
        <p:txBody>
          <a:bodyPr>
            <a:normAutofit/>
          </a:bodyPr>
          <a:lstStyle/>
          <a:p>
            <a:r>
              <a:rPr lang="en-GB" sz="2800" dirty="0"/>
              <a:t>Leave white space around the text</a:t>
            </a:r>
          </a:p>
          <a:p>
            <a:r>
              <a:rPr lang="en-GB" sz="2800" dirty="0"/>
              <a:t>Use easy-to-read fonts</a:t>
            </a:r>
          </a:p>
          <a:p>
            <a:r>
              <a:rPr lang="en-GB" sz="2800" dirty="0"/>
              <a:t>Use the same styles and sizes throughout</a:t>
            </a:r>
          </a:p>
          <a:p>
            <a:r>
              <a:rPr lang="en-GB" sz="2800" dirty="0"/>
              <a:t>Left-aligned text (not fully justified) is easier to read.</a:t>
            </a:r>
          </a:p>
          <a:p>
            <a:pPr lvl="1"/>
            <a:endParaRPr lang="en-GB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4642" y="439271"/>
            <a:ext cx="3824878" cy="521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22800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3158" y="1226733"/>
            <a:ext cx="7083896" cy="440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9132"/>
            <a:ext cx="10972800" cy="1143000"/>
          </a:xfrm>
        </p:spPr>
        <p:txBody>
          <a:bodyPr>
            <a:normAutofit/>
          </a:bodyPr>
          <a:lstStyle/>
          <a:p>
            <a:r>
              <a:rPr lang="en-GB" b="1" dirty="0"/>
              <a:t>The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342" y="1015590"/>
            <a:ext cx="4625788" cy="3439869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Organise your text in a logical manner.</a:t>
            </a:r>
          </a:p>
          <a:p>
            <a:r>
              <a:rPr lang="en-GB" dirty="0"/>
              <a:t>Number each section in the sequence in which you would like the reader to follow through the poster.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Up/down or Side to side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Make it easy to follow.</a:t>
            </a:r>
          </a:p>
        </p:txBody>
      </p:sp>
    </p:spTree>
    <p:extLst>
      <p:ext uri="{BB962C8B-B14F-4D97-AF65-F5344CB8AC3E}">
        <p14:creationId xmlns:p14="http://schemas.microsoft.com/office/powerpoint/2010/main" val="20963134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3059" y="1238250"/>
            <a:ext cx="3550024" cy="3917032"/>
          </a:xfrm>
        </p:spPr>
        <p:txBody>
          <a:bodyPr/>
          <a:lstStyle/>
          <a:p>
            <a:r>
              <a:rPr lang="en-GB" dirty="0"/>
              <a:t>Make sure the text is not too small.</a:t>
            </a:r>
          </a:p>
          <a:p>
            <a:r>
              <a:rPr lang="en-GB" dirty="0"/>
              <a:t>For example: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8891" y="1238250"/>
            <a:ext cx="8420100" cy="43815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77711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0700" y="1043996"/>
            <a:ext cx="5981700" cy="464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graphics to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Break up the text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Replace text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Catch the eye</a:t>
            </a:r>
          </a:p>
          <a:p>
            <a:r>
              <a:rPr lang="en-GB" dirty="0"/>
              <a:t>Label each figure.</a:t>
            </a:r>
          </a:p>
        </p:txBody>
      </p:sp>
    </p:spTree>
    <p:extLst>
      <p:ext uri="{BB962C8B-B14F-4D97-AF65-F5344CB8AC3E}">
        <p14:creationId xmlns:p14="http://schemas.microsoft.com/office/powerpoint/2010/main" val="24077869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5073" y="1257300"/>
            <a:ext cx="7355920" cy="434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109" y="1323110"/>
            <a:ext cx="4239491" cy="3917032"/>
          </a:xfrm>
        </p:spPr>
        <p:txBody>
          <a:bodyPr/>
          <a:lstStyle/>
          <a:p>
            <a:r>
              <a:rPr lang="en-GB" dirty="0"/>
              <a:t>Colour is your friend, but use it carefully!</a:t>
            </a:r>
          </a:p>
        </p:txBody>
      </p:sp>
    </p:spTree>
    <p:extLst>
      <p:ext uri="{BB962C8B-B14F-4D97-AF65-F5344CB8AC3E}">
        <p14:creationId xmlns:p14="http://schemas.microsoft.com/office/powerpoint/2010/main" val="42293459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5576455" cy="3917032"/>
          </a:xfrm>
        </p:spPr>
        <p:txBody>
          <a:bodyPr/>
          <a:lstStyle/>
          <a:p>
            <a:r>
              <a:rPr lang="en-GB" dirty="0"/>
              <a:t>Light coloured backgrounds add definition.</a:t>
            </a:r>
          </a:p>
          <a:p>
            <a:r>
              <a:rPr lang="en-GB" dirty="0"/>
              <a:t>Do not use patterned backgrounds, they can be distracting.</a:t>
            </a:r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9964" y="1297518"/>
            <a:ext cx="5902036" cy="43796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27302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example posters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Good or bad?</a:t>
            </a:r>
          </a:p>
        </p:txBody>
      </p:sp>
    </p:spTree>
    <p:extLst>
      <p:ext uri="{BB962C8B-B14F-4D97-AF65-F5344CB8AC3E}">
        <p14:creationId xmlns:p14="http://schemas.microsoft.com/office/powerpoint/2010/main" val="4256561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891" y="388561"/>
            <a:ext cx="4045527" cy="51941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5807" y="1728338"/>
            <a:ext cx="3067050" cy="251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0697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6750" y="193962"/>
            <a:ext cx="4031309" cy="5355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7166" y="2100778"/>
            <a:ext cx="2152650" cy="195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3836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7853" y="166357"/>
            <a:ext cx="4606637" cy="5487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4662" y="1896041"/>
            <a:ext cx="2333625" cy="2343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3371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230" y="595536"/>
            <a:ext cx="6200775" cy="4705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9259" y="1548036"/>
            <a:ext cx="1952625" cy="280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6281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5749" y="702782"/>
            <a:ext cx="6219825" cy="444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33158FE-4B51-4676-B7A5-0212F7BE10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2454" y="1976406"/>
            <a:ext cx="2400300" cy="207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01134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Useful sites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following sites have more in-depth information about academic poster design, including downloadable PowerPoint templates.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  <a:hlinkClick r:id="rId2"/>
              </a:rPr>
              <a:t>http://colinpurrington.com/tips/academic/posterdesign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  <a:hlinkClick r:id="rId3"/>
              </a:rPr>
              <a:t>http://www.ncsu.edu/project/posters/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  <a:hlinkClick r:id="rId4"/>
              </a:rPr>
              <a:t>http://betterposters.blogspot.co.uk/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5425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906A7-870B-4997-BD4A-1CAF01FFD1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01E178-AEC7-41DC-AD22-4ADA63C68F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Based on and freely adapted from: </a:t>
            </a:r>
            <a:r>
              <a:rPr lang="en-GB" dirty="0">
                <a:hlinkClick r:id="rId2"/>
              </a:rPr>
              <a:t>http://www.cns.cornell.edu/documents/ScientificPosters.pdf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11404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heme1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1" id="{3C8FE4EA-8F2A-4043-B0AD-F87873529AAD}" vid="{34EEF614-ACE0-4DCE-8D22-6319A03D368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Theme1</Template>
  <TotalTime>76</TotalTime>
  <Words>608</Words>
  <Application>Microsoft Office PowerPoint</Application>
  <PresentationFormat>Widescreen</PresentationFormat>
  <Paragraphs>76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Arial</vt:lpstr>
      <vt:lpstr>Courier New</vt:lpstr>
      <vt:lpstr>Myriad Pro</vt:lpstr>
      <vt:lpstr>Wingdings</vt:lpstr>
      <vt:lpstr>UWTSD Theme1</vt:lpstr>
      <vt:lpstr>Poster guidelines </vt:lpstr>
      <vt:lpstr>What goes in the poster?</vt:lpstr>
      <vt:lpstr>Who is it for?</vt:lpstr>
      <vt:lpstr>Poster design</vt:lpstr>
      <vt:lpstr>Poster Size</vt:lpstr>
      <vt:lpstr>Poster design options</vt:lpstr>
      <vt:lpstr>Poster orientation</vt:lpstr>
      <vt:lpstr>The title</vt:lpstr>
      <vt:lpstr>The text</vt:lpstr>
      <vt:lpstr>The text</vt:lpstr>
      <vt:lpstr>The text</vt:lpstr>
      <vt:lpstr>The graphics</vt:lpstr>
      <vt:lpstr>The graphics</vt:lpstr>
      <vt:lpstr>The graphics</vt:lpstr>
      <vt:lpstr>Some example posters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Useful sites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Poster guidelines </dc:title>
  <dc:creator>James Williams</dc:creator>
  <cp:lastModifiedBy>James Williams</cp:lastModifiedBy>
  <cp:revision>2</cp:revision>
  <dcterms:created xsi:type="dcterms:W3CDTF">2020-09-03T17:22:04Z</dcterms:created>
  <dcterms:modified xsi:type="dcterms:W3CDTF">2020-09-03T18:38:09Z</dcterms:modified>
</cp:coreProperties>
</file>