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3" r:id="rId4"/>
  </p:sldMasterIdLst>
  <p:notesMasterIdLst>
    <p:notesMasterId r:id="rId23"/>
  </p:notesMasterIdLst>
  <p:handoutMasterIdLst>
    <p:handoutMasterId r:id="rId24"/>
  </p:handoutMasterIdLst>
  <p:sldIdLst>
    <p:sldId id="400" r:id="rId5"/>
    <p:sldId id="410" r:id="rId6"/>
    <p:sldId id="378" r:id="rId7"/>
    <p:sldId id="411" r:id="rId8"/>
    <p:sldId id="413" r:id="rId9"/>
    <p:sldId id="414" r:id="rId10"/>
    <p:sldId id="415" r:id="rId11"/>
    <p:sldId id="416" r:id="rId12"/>
    <p:sldId id="417" r:id="rId13"/>
    <p:sldId id="418" r:id="rId14"/>
    <p:sldId id="419" r:id="rId15"/>
    <p:sldId id="420" r:id="rId16"/>
    <p:sldId id="421" r:id="rId17"/>
    <p:sldId id="422" r:id="rId18"/>
    <p:sldId id="423" r:id="rId19"/>
    <p:sldId id="424" r:id="rId20"/>
    <p:sldId id="412" r:id="rId21"/>
    <p:sldId id="346" r:id="rId22"/>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6E1B11-16AF-1F3A-BE97-51856852F576}" v="2956" dt="2025-11-23T23:40:37.736"/>
    <p1510:client id="{C58EC773-B6DA-3CE4-11D8-28C55366B2B4}" v="225" dt="2025-11-23T18:48:10.9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gs" Target="tags/tag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 Hussain (2408771)" userId="S::2408771@student.uwtsd.ac.uk::03128f19-dd3c-4c82-88b1-c98529044cde" providerId="AD" clId="Web-{53CAA2EE-53BF-4B70-BF55-18DD1524AEC8}"/>
    <pc:docChg chg="addSld delSld modSld sldOrd">
      <pc:chgData name="Syed Hussain (2408771)" userId="S::2408771@student.uwtsd.ac.uk::03128f19-dd3c-4c82-88b1-c98529044cde" providerId="AD" clId="Web-{53CAA2EE-53BF-4B70-BF55-18DD1524AEC8}" dt="2025-11-19T22:36:08.169" v="3365" actId="20577"/>
      <pc:docMkLst>
        <pc:docMk/>
      </pc:docMkLst>
      <pc:sldChg chg="addSp delSp modSp">
        <pc:chgData name="Syed Hussain (2408771)" userId="S::2408771@student.uwtsd.ac.uk::03128f19-dd3c-4c82-88b1-c98529044cde" providerId="AD" clId="Web-{53CAA2EE-53BF-4B70-BF55-18DD1524AEC8}" dt="2025-11-19T17:32:46.749" v="870" actId="14100"/>
        <pc:sldMkLst>
          <pc:docMk/>
          <pc:sldMk cId="1433460735" sldId="378"/>
        </pc:sldMkLst>
        <pc:spChg chg="mod">
          <ac:chgData name="Syed Hussain (2408771)" userId="S::2408771@student.uwtsd.ac.uk::03128f19-dd3c-4c82-88b1-c98529044cde" providerId="AD" clId="Web-{53CAA2EE-53BF-4B70-BF55-18DD1524AEC8}" dt="2025-11-19T17:32:46.749" v="870" actId="14100"/>
          <ac:spMkLst>
            <pc:docMk/>
            <pc:sldMk cId="1433460735" sldId="378"/>
            <ac:spMk id="2" creationId="{B926C8E6-8C13-F6E9-CEAD-1462C5DD0984}"/>
          </ac:spMkLst>
        </pc:spChg>
      </pc:sldChg>
      <pc:sldChg chg="addSp delSp modSp">
        <pc:chgData name="Syed Hussain (2408771)" userId="S::2408771@student.uwtsd.ac.uk::03128f19-dd3c-4c82-88b1-c98529044cde" providerId="AD" clId="Web-{53CAA2EE-53BF-4B70-BF55-18DD1524AEC8}" dt="2025-11-19T17:15:08.942" v="393" actId="20577"/>
        <pc:sldMkLst>
          <pc:docMk/>
          <pc:sldMk cId="3817418517" sldId="400"/>
        </pc:sldMkLst>
        <pc:spChg chg="mod">
          <ac:chgData name="Syed Hussain (2408771)" userId="S::2408771@student.uwtsd.ac.uk::03128f19-dd3c-4c82-88b1-c98529044cde" providerId="AD" clId="Web-{53CAA2EE-53BF-4B70-BF55-18DD1524AEC8}" dt="2025-11-19T14:11:29.152" v="3" actId="14100"/>
          <ac:spMkLst>
            <pc:docMk/>
            <pc:sldMk cId="3817418517" sldId="400"/>
            <ac:spMk id="2" creationId="{5B8289AB-EB97-C007-8AB7-BC37167BB64C}"/>
          </ac:spMkLst>
        </pc:spChg>
        <pc:spChg chg="mod">
          <ac:chgData name="Syed Hussain (2408771)" userId="S::2408771@student.uwtsd.ac.uk::03128f19-dd3c-4c82-88b1-c98529044cde" providerId="AD" clId="Web-{53CAA2EE-53BF-4B70-BF55-18DD1524AEC8}" dt="2025-11-19T17:15:08.942" v="393" actId="20577"/>
          <ac:spMkLst>
            <pc:docMk/>
            <pc:sldMk cId="3817418517" sldId="400"/>
            <ac:spMk id="3" creationId="{B84695A9-88A1-EC7F-9AD4-425162D42E2F}"/>
          </ac:spMkLst>
        </pc:spChg>
      </pc:sldChg>
      <pc:sldChg chg="delSp modSp add replId">
        <pc:chgData name="Syed Hussain (2408771)" userId="S::2408771@student.uwtsd.ac.uk::03128f19-dd3c-4c82-88b1-c98529044cde" providerId="AD" clId="Web-{53CAA2EE-53BF-4B70-BF55-18DD1524AEC8}" dt="2025-11-19T17:09:00.283" v="391" actId="14100"/>
        <pc:sldMkLst>
          <pc:docMk/>
          <pc:sldMk cId="3644031743" sldId="410"/>
        </pc:sldMkLst>
        <pc:spChg chg="mod">
          <ac:chgData name="Syed Hussain (2408771)" userId="S::2408771@student.uwtsd.ac.uk::03128f19-dd3c-4c82-88b1-c98529044cde" providerId="AD" clId="Web-{53CAA2EE-53BF-4B70-BF55-18DD1524AEC8}" dt="2025-11-19T17:09:00.283" v="391" actId="14100"/>
          <ac:spMkLst>
            <pc:docMk/>
            <pc:sldMk cId="3644031743" sldId="410"/>
            <ac:spMk id="2" creationId="{4F1D3453-37CB-7A6C-FF7D-CB077BC2015F}"/>
          </ac:spMkLst>
        </pc:spChg>
      </pc:sldChg>
      <pc:sldChg chg="delSp modSp new">
        <pc:chgData name="Syed Hussain (2408771)" userId="S::2408771@student.uwtsd.ac.uk::03128f19-dd3c-4c82-88b1-c98529044cde" providerId="AD" clId="Web-{53CAA2EE-53BF-4B70-BF55-18DD1524AEC8}" dt="2025-11-19T21:11:18.686" v="2601" actId="20577"/>
        <pc:sldMkLst>
          <pc:docMk/>
          <pc:sldMk cId="1056249959" sldId="411"/>
        </pc:sldMkLst>
        <pc:spChg chg="mod">
          <ac:chgData name="Syed Hussain (2408771)" userId="S::2408771@student.uwtsd.ac.uk::03128f19-dd3c-4c82-88b1-c98529044cde" providerId="AD" clId="Web-{53CAA2EE-53BF-4B70-BF55-18DD1524AEC8}" dt="2025-11-19T19:10:32.565" v="1510" actId="20577"/>
          <ac:spMkLst>
            <pc:docMk/>
            <pc:sldMk cId="1056249959" sldId="411"/>
            <ac:spMk id="2" creationId="{F5425B02-BCDC-F8D8-C9F4-14FABFAFE0E5}"/>
          </ac:spMkLst>
        </pc:spChg>
        <pc:spChg chg="mod">
          <ac:chgData name="Syed Hussain (2408771)" userId="S::2408771@student.uwtsd.ac.uk::03128f19-dd3c-4c82-88b1-c98529044cde" providerId="AD" clId="Web-{53CAA2EE-53BF-4B70-BF55-18DD1524AEC8}" dt="2025-11-19T21:11:18.686" v="2601" actId="20577"/>
          <ac:spMkLst>
            <pc:docMk/>
            <pc:sldMk cId="1056249959" sldId="411"/>
            <ac:spMk id="3" creationId="{099C98E2-6006-2FB2-D570-1992D8A4E3C4}"/>
          </ac:spMkLst>
        </pc:spChg>
      </pc:sldChg>
      <pc:sldChg chg="new">
        <pc:chgData name="Syed Hussain (2408771)" userId="S::2408771@student.uwtsd.ac.uk::03128f19-dd3c-4c82-88b1-c98529044cde" providerId="AD" clId="Web-{53CAA2EE-53BF-4B70-BF55-18DD1524AEC8}" dt="2025-11-19T19:11:05.143" v="1511"/>
        <pc:sldMkLst>
          <pc:docMk/>
          <pc:sldMk cId="1574090585" sldId="412"/>
        </pc:sldMkLst>
      </pc:sldChg>
      <pc:sldChg chg="addSp delSp modSp add replId">
        <pc:chgData name="Syed Hussain (2408771)" userId="S::2408771@student.uwtsd.ac.uk::03128f19-dd3c-4c82-88b1-c98529044cde" providerId="AD" clId="Web-{53CAA2EE-53BF-4B70-BF55-18DD1524AEC8}" dt="2025-11-19T19:30:25.430" v="2501" actId="14100"/>
        <pc:sldMkLst>
          <pc:docMk/>
          <pc:sldMk cId="4207454363" sldId="413"/>
        </pc:sldMkLst>
        <pc:spChg chg="mod">
          <ac:chgData name="Syed Hussain (2408771)" userId="S::2408771@student.uwtsd.ac.uk::03128f19-dd3c-4c82-88b1-c98529044cde" providerId="AD" clId="Web-{53CAA2EE-53BF-4B70-BF55-18DD1524AEC8}" dt="2025-11-19T19:16:27.301" v="1666" actId="20577"/>
          <ac:spMkLst>
            <pc:docMk/>
            <pc:sldMk cId="4207454363" sldId="413"/>
            <ac:spMk id="2" creationId="{07CCDB41-70BA-9F4A-AA78-4BA863B76B48}"/>
          </ac:spMkLst>
        </pc:spChg>
        <pc:spChg chg="mod">
          <ac:chgData name="Syed Hussain (2408771)" userId="S::2408771@student.uwtsd.ac.uk::03128f19-dd3c-4c82-88b1-c98529044cde" providerId="AD" clId="Web-{53CAA2EE-53BF-4B70-BF55-18DD1524AEC8}" dt="2025-11-19T19:30:25.430" v="2501" actId="14100"/>
          <ac:spMkLst>
            <pc:docMk/>
            <pc:sldMk cId="4207454363" sldId="413"/>
            <ac:spMk id="3" creationId="{6AB82828-3319-AAB6-0FF2-9F531A222562}"/>
          </ac:spMkLst>
        </pc:spChg>
      </pc:sldChg>
      <pc:sldChg chg="addSp delSp modSp add replId">
        <pc:chgData name="Syed Hussain (2408771)" userId="S::2408771@student.uwtsd.ac.uk::03128f19-dd3c-4c82-88b1-c98529044cde" providerId="AD" clId="Web-{53CAA2EE-53BF-4B70-BF55-18DD1524AEC8}" dt="2025-11-19T21:21:20.541" v="2686" actId="14100"/>
        <pc:sldMkLst>
          <pc:docMk/>
          <pc:sldMk cId="3124428922" sldId="414"/>
        </pc:sldMkLst>
        <pc:spChg chg="mod">
          <ac:chgData name="Syed Hussain (2408771)" userId="S::2408771@student.uwtsd.ac.uk::03128f19-dd3c-4c82-88b1-c98529044cde" providerId="AD" clId="Web-{53CAA2EE-53BF-4B70-BF55-18DD1524AEC8}" dt="2025-11-19T20:58:20.916" v="2545" actId="20577"/>
          <ac:spMkLst>
            <pc:docMk/>
            <pc:sldMk cId="3124428922" sldId="414"/>
            <ac:spMk id="2" creationId="{2347A4EE-92D8-A9DD-9FB7-D758E57C55C8}"/>
          </ac:spMkLst>
        </pc:spChg>
        <pc:spChg chg="mod">
          <ac:chgData name="Syed Hussain (2408771)" userId="S::2408771@student.uwtsd.ac.uk::03128f19-dd3c-4c82-88b1-c98529044cde" providerId="AD" clId="Web-{53CAA2EE-53BF-4B70-BF55-18DD1524AEC8}" dt="2025-11-19T21:21:20.541" v="2686" actId="14100"/>
          <ac:spMkLst>
            <pc:docMk/>
            <pc:sldMk cId="3124428922" sldId="414"/>
            <ac:spMk id="3" creationId="{489BB9C1-9374-64BB-EF4B-564EADFF9DFB}"/>
          </ac:spMkLst>
        </pc:spChg>
      </pc:sldChg>
      <pc:sldChg chg="addSp delSp modSp add replId">
        <pc:chgData name="Syed Hussain (2408771)" userId="S::2408771@student.uwtsd.ac.uk::03128f19-dd3c-4c82-88b1-c98529044cde" providerId="AD" clId="Web-{53CAA2EE-53BF-4B70-BF55-18DD1524AEC8}" dt="2025-11-19T21:50:28.896" v="2743" actId="14100"/>
        <pc:sldMkLst>
          <pc:docMk/>
          <pc:sldMk cId="4012611715" sldId="415"/>
        </pc:sldMkLst>
        <pc:spChg chg="mod">
          <ac:chgData name="Syed Hussain (2408771)" userId="S::2408771@student.uwtsd.ac.uk::03128f19-dd3c-4c82-88b1-c98529044cde" providerId="AD" clId="Web-{53CAA2EE-53BF-4B70-BF55-18DD1524AEC8}" dt="2025-11-19T21:22:16.887" v="2710" actId="20577"/>
          <ac:spMkLst>
            <pc:docMk/>
            <pc:sldMk cId="4012611715" sldId="415"/>
            <ac:spMk id="2" creationId="{D6328CA0-F839-685A-9FB8-69D819D771D1}"/>
          </ac:spMkLst>
        </pc:spChg>
        <pc:spChg chg="mod">
          <ac:chgData name="Syed Hussain (2408771)" userId="S::2408771@student.uwtsd.ac.uk::03128f19-dd3c-4c82-88b1-c98529044cde" providerId="AD" clId="Web-{53CAA2EE-53BF-4B70-BF55-18DD1524AEC8}" dt="2025-11-19T21:22:33.123" v="2724" actId="20577"/>
          <ac:spMkLst>
            <pc:docMk/>
            <pc:sldMk cId="4012611715" sldId="415"/>
            <ac:spMk id="3" creationId="{4FF01768-915B-CE91-2753-B143D67EF592}"/>
          </ac:spMkLst>
        </pc:spChg>
        <pc:spChg chg="add mod">
          <ac:chgData name="Syed Hussain (2408771)" userId="S::2408771@student.uwtsd.ac.uk::03128f19-dd3c-4c82-88b1-c98529044cde" providerId="AD" clId="Web-{53CAA2EE-53BF-4B70-BF55-18DD1524AEC8}" dt="2025-11-19T21:24:36.737" v="2732" actId="1076"/>
          <ac:spMkLst>
            <pc:docMk/>
            <pc:sldMk cId="4012611715" sldId="415"/>
            <ac:spMk id="5" creationId="{7FD2662B-210B-0233-1FF4-EE9CC325538B}"/>
          </ac:spMkLst>
        </pc:spChg>
        <pc:picChg chg="add mod">
          <ac:chgData name="Syed Hussain (2408771)" userId="S::2408771@student.uwtsd.ac.uk::03128f19-dd3c-4c82-88b1-c98529044cde" providerId="AD" clId="Web-{53CAA2EE-53BF-4B70-BF55-18DD1524AEC8}" dt="2025-11-19T21:50:28.896" v="2743" actId="14100"/>
          <ac:picMkLst>
            <pc:docMk/>
            <pc:sldMk cId="4012611715" sldId="415"/>
            <ac:picMk id="6" creationId="{2EB8FE80-1CB5-971D-A06D-DCB19987EC06}"/>
          </ac:picMkLst>
        </pc:picChg>
      </pc:sldChg>
      <pc:sldChg chg="addSp delSp modSp add replId">
        <pc:chgData name="Syed Hussain (2408771)" userId="S::2408771@student.uwtsd.ac.uk::03128f19-dd3c-4c82-88b1-c98529044cde" providerId="AD" clId="Web-{53CAA2EE-53BF-4B70-BF55-18DD1524AEC8}" dt="2025-11-19T21:57:12.806" v="2806" actId="20577"/>
        <pc:sldMkLst>
          <pc:docMk/>
          <pc:sldMk cId="3240463559" sldId="416"/>
        </pc:sldMkLst>
        <pc:spChg chg="mod">
          <ac:chgData name="Syed Hussain (2408771)" userId="S::2408771@student.uwtsd.ac.uk::03128f19-dd3c-4c82-88b1-c98529044cde" providerId="AD" clId="Web-{53CAA2EE-53BF-4B70-BF55-18DD1524AEC8}" dt="2025-11-19T21:52:01.330" v="2753" actId="20577"/>
          <ac:spMkLst>
            <pc:docMk/>
            <pc:sldMk cId="3240463559" sldId="416"/>
            <ac:spMk id="2" creationId="{CF54081B-06AB-20F1-3CF9-BDA661E210E1}"/>
          </ac:spMkLst>
        </pc:spChg>
        <pc:spChg chg="mod">
          <ac:chgData name="Syed Hussain (2408771)" userId="S::2408771@student.uwtsd.ac.uk::03128f19-dd3c-4c82-88b1-c98529044cde" providerId="AD" clId="Web-{53CAA2EE-53BF-4B70-BF55-18DD1524AEC8}" dt="2025-11-19T21:57:12.806" v="2806" actId="20577"/>
          <ac:spMkLst>
            <pc:docMk/>
            <pc:sldMk cId="3240463559" sldId="416"/>
            <ac:spMk id="3" creationId="{AB067860-5AF9-E453-16B6-699727A9EDD9}"/>
          </ac:spMkLst>
        </pc:spChg>
        <pc:spChg chg="add mod">
          <ac:chgData name="Syed Hussain (2408771)" userId="S::2408771@student.uwtsd.ac.uk::03128f19-dd3c-4c82-88b1-c98529044cde" providerId="AD" clId="Web-{53CAA2EE-53BF-4B70-BF55-18DD1524AEC8}" dt="2025-11-19T21:53:21.135" v="2763" actId="1076"/>
          <ac:spMkLst>
            <pc:docMk/>
            <pc:sldMk cId="3240463559" sldId="416"/>
            <ac:spMk id="8" creationId="{2426491B-D490-A547-AF5B-28E9A21EE0A9}"/>
          </ac:spMkLst>
        </pc:spChg>
        <pc:picChg chg="add mod">
          <ac:chgData name="Syed Hussain (2408771)" userId="S::2408771@student.uwtsd.ac.uk::03128f19-dd3c-4c82-88b1-c98529044cde" providerId="AD" clId="Web-{53CAA2EE-53BF-4B70-BF55-18DD1524AEC8}" dt="2025-11-19T21:53:21.119" v="2762" actId="1076"/>
          <ac:picMkLst>
            <pc:docMk/>
            <pc:sldMk cId="3240463559" sldId="416"/>
            <ac:picMk id="7" creationId="{5285B56F-E876-D322-5F25-31BE8BFBB479}"/>
          </ac:picMkLst>
        </pc:picChg>
        <pc:picChg chg="add mod">
          <ac:chgData name="Syed Hussain (2408771)" userId="S::2408771@student.uwtsd.ac.uk::03128f19-dd3c-4c82-88b1-c98529044cde" providerId="AD" clId="Web-{53CAA2EE-53BF-4B70-BF55-18DD1524AEC8}" dt="2025-11-19T21:56:44.633" v="2780" actId="1076"/>
          <ac:picMkLst>
            <pc:docMk/>
            <pc:sldMk cId="3240463559" sldId="416"/>
            <ac:picMk id="16" creationId="{08627B57-8D1F-F1EB-011C-673D75A9EF2A}"/>
          </ac:picMkLst>
        </pc:picChg>
      </pc:sldChg>
      <pc:sldChg chg="addSp delSp modSp add replId">
        <pc:chgData name="Syed Hussain (2408771)" userId="S::2408771@student.uwtsd.ac.uk::03128f19-dd3c-4c82-88b1-c98529044cde" providerId="AD" clId="Web-{53CAA2EE-53BF-4B70-BF55-18DD1524AEC8}" dt="2025-11-19T22:07:45.369" v="2977" actId="1076"/>
        <pc:sldMkLst>
          <pc:docMk/>
          <pc:sldMk cId="4122285018" sldId="417"/>
        </pc:sldMkLst>
        <pc:spChg chg="mod">
          <ac:chgData name="Syed Hussain (2408771)" userId="S::2408771@student.uwtsd.ac.uk::03128f19-dd3c-4c82-88b1-c98529044cde" providerId="AD" clId="Web-{53CAA2EE-53BF-4B70-BF55-18DD1524AEC8}" dt="2025-11-19T21:58:17.418" v="2823" actId="20577"/>
          <ac:spMkLst>
            <pc:docMk/>
            <pc:sldMk cId="4122285018" sldId="417"/>
            <ac:spMk id="2" creationId="{5968EFBD-FB2D-A219-6EEA-79DED69E7D5A}"/>
          </ac:spMkLst>
        </pc:spChg>
        <pc:spChg chg="mod">
          <ac:chgData name="Syed Hussain (2408771)" userId="S::2408771@student.uwtsd.ac.uk::03128f19-dd3c-4c82-88b1-c98529044cde" providerId="AD" clId="Web-{53CAA2EE-53BF-4B70-BF55-18DD1524AEC8}" dt="2025-11-19T22:07:33.305" v="2974" actId="20577"/>
          <ac:spMkLst>
            <pc:docMk/>
            <pc:sldMk cId="4122285018" sldId="417"/>
            <ac:spMk id="3" creationId="{B22A8F67-DF67-E344-25B8-1D7C2BB08BF1}"/>
          </ac:spMkLst>
        </pc:spChg>
        <pc:picChg chg="add mod">
          <ac:chgData name="Syed Hussain (2408771)" userId="S::2408771@student.uwtsd.ac.uk::03128f19-dd3c-4c82-88b1-c98529044cde" providerId="AD" clId="Web-{53CAA2EE-53BF-4B70-BF55-18DD1524AEC8}" dt="2025-11-19T22:07:45.369" v="2977" actId="1076"/>
          <ac:picMkLst>
            <pc:docMk/>
            <pc:sldMk cId="4122285018" sldId="417"/>
            <ac:picMk id="13" creationId="{6713D34E-743C-FEB5-F3CF-8575FF6AB04B}"/>
          </ac:picMkLst>
        </pc:picChg>
      </pc:sldChg>
      <pc:sldChg chg="addSp delSp modSp add replId">
        <pc:chgData name="Syed Hussain (2408771)" userId="S::2408771@student.uwtsd.ac.uk::03128f19-dd3c-4c82-88b1-c98529044cde" providerId="AD" clId="Web-{53CAA2EE-53BF-4B70-BF55-18DD1524AEC8}" dt="2025-11-19T22:36:08.169" v="3365" actId="20577"/>
        <pc:sldMkLst>
          <pc:docMk/>
          <pc:sldMk cId="474215236" sldId="418"/>
        </pc:sldMkLst>
        <pc:spChg chg="mod">
          <ac:chgData name="Syed Hussain (2408771)" userId="S::2408771@student.uwtsd.ac.uk::03128f19-dd3c-4c82-88b1-c98529044cde" providerId="AD" clId="Web-{53CAA2EE-53BF-4B70-BF55-18DD1524AEC8}" dt="2025-11-19T22:08:24.139" v="2993" actId="20577"/>
          <ac:spMkLst>
            <pc:docMk/>
            <pc:sldMk cId="474215236" sldId="418"/>
            <ac:spMk id="2" creationId="{8D92E132-2954-B268-81BF-DFC97E03DACD}"/>
          </ac:spMkLst>
        </pc:spChg>
        <pc:spChg chg="mod">
          <ac:chgData name="Syed Hussain (2408771)" userId="S::2408771@student.uwtsd.ac.uk::03128f19-dd3c-4c82-88b1-c98529044cde" providerId="AD" clId="Web-{53CAA2EE-53BF-4B70-BF55-18DD1524AEC8}" dt="2025-11-19T22:36:08.169" v="3365" actId="20577"/>
          <ac:spMkLst>
            <pc:docMk/>
            <pc:sldMk cId="474215236" sldId="418"/>
            <ac:spMk id="3" creationId="{6AE4D338-B04F-7F97-FAE1-C0692753D910}"/>
          </ac:spMkLst>
        </pc:spChg>
      </pc:sldChg>
    </pc:docChg>
  </pc:docChgLst>
  <pc:docChgLst>
    <pc:chgData name="Syed Hussain (2408771)" userId="S::2408771@student.uwtsd.ac.uk::03128f19-dd3c-4c82-88b1-c98529044cde" providerId="AD" clId="Web-{C58EC773-B6DA-3CE4-11D8-28C55366B2B4}"/>
    <pc:docChg chg="modSld">
      <pc:chgData name="Syed Hussain (2408771)" userId="S::2408771@student.uwtsd.ac.uk::03128f19-dd3c-4c82-88b1-c98529044cde" providerId="AD" clId="Web-{C58EC773-B6DA-3CE4-11D8-28C55366B2B4}" dt="2025-11-23T18:48:10.998" v="218"/>
      <pc:docMkLst>
        <pc:docMk/>
      </pc:docMkLst>
      <pc:sldChg chg="modSp">
        <pc:chgData name="Syed Hussain (2408771)" userId="S::2408771@student.uwtsd.ac.uk::03128f19-dd3c-4c82-88b1-c98529044cde" providerId="AD" clId="Web-{C58EC773-B6DA-3CE4-11D8-28C55366B2B4}" dt="2025-11-23T18:01:57.041" v="24" actId="20577"/>
        <pc:sldMkLst>
          <pc:docMk/>
          <pc:sldMk cId="1433460735" sldId="378"/>
        </pc:sldMkLst>
        <pc:spChg chg="mod">
          <ac:chgData name="Syed Hussain (2408771)" userId="S::2408771@student.uwtsd.ac.uk::03128f19-dd3c-4c82-88b1-c98529044cde" providerId="AD" clId="Web-{C58EC773-B6DA-3CE4-11D8-28C55366B2B4}" dt="2025-11-23T18:01:57.041" v="24" actId="20577"/>
          <ac:spMkLst>
            <pc:docMk/>
            <pc:sldMk cId="1433460735" sldId="378"/>
            <ac:spMk id="2" creationId="{B926C8E6-8C13-F6E9-CEAD-1462C5DD0984}"/>
          </ac:spMkLst>
        </pc:spChg>
      </pc:sldChg>
      <pc:sldChg chg="modSp">
        <pc:chgData name="Syed Hussain (2408771)" userId="S::2408771@student.uwtsd.ac.uk::03128f19-dd3c-4c82-88b1-c98529044cde" providerId="AD" clId="Web-{C58EC773-B6DA-3CE4-11D8-28C55366B2B4}" dt="2025-11-23T17:57:10.386" v="5" actId="20577"/>
        <pc:sldMkLst>
          <pc:docMk/>
          <pc:sldMk cId="3817418517" sldId="400"/>
        </pc:sldMkLst>
        <pc:spChg chg="mod">
          <ac:chgData name="Syed Hussain (2408771)" userId="S::2408771@student.uwtsd.ac.uk::03128f19-dd3c-4c82-88b1-c98529044cde" providerId="AD" clId="Web-{C58EC773-B6DA-3CE4-11D8-28C55366B2B4}" dt="2025-11-23T17:57:10.386" v="5" actId="20577"/>
          <ac:spMkLst>
            <pc:docMk/>
            <pc:sldMk cId="3817418517" sldId="400"/>
            <ac:spMk id="2" creationId="{5B8289AB-EB97-C007-8AB7-BC37167BB64C}"/>
          </ac:spMkLst>
        </pc:spChg>
        <pc:spChg chg="mod">
          <ac:chgData name="Syed Hussain (2408771)" userId="S::2408771@student.uwtsd.ac.uk::03128f19-dd3c-4c82-88b1-c98529044cde" providerId="AD" clId="Web-{C58EC773-B6DA-3CE4-11D8-28C55366B2B4}" dt="2025-11-23T17:56:46.837" v="4" actId="20577"/>
          <ac:spMkLst>
            <pc:docMk/>
            <pc:sldMk cId="3817418517" sldId="400"/>
            <ac:spMk id="3" creationId="{B84695A9-88A1-EC7F-9AD4-425162D42E2F}"/>
          </ac:spMkLst>
        </pc:spChg>
      </pc:sldChg>
      <pc:sldChg chg="modSp">
        <pc:chgData name="Syed Hussain (2408771)" userId="S::2408771@student.uwtsd.ac.uk::03128f19-dd3c-4c82-88b1-c98529044cde" providerId="AD" clId="Web-{C58EC773-B6DA-3CE4-11D8-28C55366B2B4}" dt="2025-11-23T17:58:40.486" v="12" actId="20577"/>
        <pc:sldMkLst>
          <pc:docMk/>
          <pc:sldMk cId="3644031743" sldId="410"/>
        </pc:sldMkLst>
        <pc:spChg chg="mod">
          <ac:chgData name="Syed Hussain (2408771)" userId="S::2408771@student.uwtsd.ac.uk::03128f19-dd3c-4c82-88b1-c98529044cde" providerId="AD" clId="Web-{C58EC773-B6DA-3CE4-11D8-28C55366B2B4}" dt="2025-11-23T17:58:40.486" v="12" actId="20577"/>
          <ac:spMkLst>
            <pc:docMk/>
            <pc:sldMk cId="3644031743" sldId="410"/>
            <ac:spMk id="2" creationId="{4F1D3453-37CB-7A6C-FF7D-CB077BC2015F}"/>
          </ac:spMkLst>
        </pc:spChg>
      </pc:sldChg>
      <pc:sldChg chg="modSp">
        <pc:chgData name="Syed Hussain (2408771)" userId="S::2408771@student.uwtsd.ac.uk::03128f19-dd3c-4c82-88b1-c98529044cde" providerId="AD" clId="Web-{C58EC773-B6DA-3CE4-11D8-28C55366B2B4}" dt="2025-11-23T18:02:56.824" v="30" actId="20577"/>
        <pc:sldMkLst>
          <pc:docMk/>
          <pc:sldMk cId="1056249959" sldId="411"/>
        </pc:sldMkLst>
        <pc:spChg chg="mod">
          <ac:chgData name="Syed Hussain (2408771)" userId="S::2408771@student.uwtsd.ac.uk::03128f19-dd3c-4c82-88b1-c98529044cde" providerId="AD" clId="Web-{C58EC773-B6DA-3CE4-11D8-28C55366B2B4}" dt="2025-11-23T18:02:56.824" v="30" actId="20577"/>
          <ac:spMkLst>
            <pc:docMk/>
            <pc:sldMk cId="1056249959" sldId="411"/>
            <ac:spMk id="2" creationId="{F5425B02-BCDC-F8D8-C9F4-14FABFAFE0E5}"/>
          </ac:spMkLst>
        </pc:spChg>
        <pc:spChg chg="mod">
          <ac:chgData name="Syed Hussain (2408771)" userId="S::2408771@student.uwtsd.ac.uk::03128f19-dd3c-4c82-88b1-c98529044cde" providerId="AD" clId="Web-{C58EC773-B6DA-3CE4-11D8-28C55366B2B4}" dt="2025-11-23T18:02:49.402" v="28" actId="20577"/>
          <ac:spMkLst>
            <pc:docMk/>
            <pc:sldMk cId="1056249959" sldId="411"/>
            <ac:spMk id="3" creationId="{099C98E2-6006-2FB2-D570-1992D8A4E3C4}"/>
          </ac:spMkLst>
        </pc:spChg>
      </pc:sldChg>
      <pc:sldChg chg="modSp">
        <pc:chgData name="Syed Hussain (2408771)" userId="S::2408771@student.uwtsd.ac.uk::03128f19-dd3c-4c82-88b1-c98529044cde" providerId="AD" clId="Web-{C58EC773-B6DA-3CE4-11D8-28C55366B2B4}" dt="2025-11-23T18:03:58.028" v="40" actId="1076"/>
        <pc:sldMkLst>
          <pc:docMk/>
          <pc:sldMk cId="4207454363" sldId="413"/>
        </pc:sldMkLst>
        <pc:spChg chg="mod">
          <ac:chgData name="Syed Hussain (2408771)" userId="S::2408771@student.uwtsd.ac.uk::03128f19-dd3c-4c82-88b1-c98529044cde" providerId="AD" clId="Web-{C58EC773-B6DA-3CE4-11D8-28C55366B2B4}" dt="2025-11-23T18:03:41.856" v="37" actId="1076"/>
          <ac:spMkLst>
            <pc:docMk/>
            <pc:sldMk cId="4207454363" sldId="413"/>
            <ac:spMk id="2" creationId="{07CCDB41-70BA-9F4A-AA78-4BA863B76B48}"/>
          </ac:spMkLst>
        </pc:spChg>
        <pc:spChg chg="mod">
          <ac:chgData name="Syed Hussain (2408771)" userId="S::2408771@student.uwtsd.ac.uk::03128f19-dd3c-4c82-88b1-c98529044cde" providerId="AD" clId="Web-{C58EC773-B6DA-3CE4-11D8-28C55366B2B4}" dt="2025-11-23T18:03:58.028" v="40" actId="1076"/>
          <ac:spMkLst>
            <pc:docMk/>
            <pc:sldMk cId="4207454363" sldId="413"/>
            <ac:spMk id="3" creationId="{6AB82828-3319-AAB6-0FF2-9F531A222562}"/>
          </ac:spMkLst>
        </pc:spChg>
      </pc:sldChg>
      <pc:sldChg chg="modSp">
        <pc:chgData name="Syed Hussain (2408771)" userId="S::2408771@student.uwtsd.ac.uk::03128f19-dd3c-4c82-88b1-c98529044cde" providerId="AD" clId="Web-{C58EC773-B6DA-3CE4-11D8-28C55366B2B4}" dt="2025-11-23T18:04:42.780" v="49" actId="1076"/>
        <pc:sldMkLst>
          <pc:docMk/>
          <pc:sldMk cId="3124428922" sldId="414"/>
        </pc:sldMkLst>
        <pc:spChg chg="mod">
          <ac:chgData name="Syed Hussain (2408771)" userId="S::2408771@student.uwtsd.ac.uk::03128f19-dd3c-4c82-88b1-c98529044cde" providerId="AD" clId="Web-{C58EC773-B6DA-3CE4-11D8-28C55366B2B4}" dt="2025-11-23T18:04:22.013" v="47" actId="1076"/>
          <ac:spMkLst>
            <pc:docMk/>
            <pc:sldMk cId="3124428922" sldId="414"/>
            <ac:spMk id="2" creationId="{2347A4EE-92D8-A9DD-9FB7-D758E57C55C8}"/>
          </ac:spMkLst>
        </pc:spChg>
        <pc:spChg chg="mod">
          <ac:chgData name="Syed Hussain (2408771)" userId="S::2408771@student.uwtsd.ac.uk::03128f19-dd3c-4c82-88b1-c98529044cde" providerId="AD" clId="Web-{C58EC773-B6DA-3CE4-11D8-28C55366B2B4}" dt="2025-11-23T18:04:42.780" v="49" actId="1076"/>
          <ac:spMkLst>
            <pc:docMk/>
            <pc:sldMk cId="3124428922" sldId="414"/>
            <ac:spMk id="3" creationId="{489BB9C1-9374-64BB-EF4B-564EADFF9DFB}"/>
          </ac:spMkLst>
        </pc:spChg>
      </pc:sldChg>
      <pc:sldChg chg="delSp modSp">
        <pc:chgData name="Syed Hussain (2408771)" userId="S::2408771@student.uwtsd.ac.uk::03128f19-dd3c-4c82-88b1-c98529044cde" providerId="AD" clId="Web-{C58EC773-B6DA-3CE4-11D8-28C55366B2B4}" dt="2025-11-23T18:06:01.594" v="56"/>
        <pc:sldMkLst>
          <pc:docMk/>
          <pc:sldMk cId="4012611715" sldId="415"/>
        </pc:sldMkLst>
        <pc:spChg chg="mod">
          <ac:chgData name="Syed Hussain (2408771)" userId="S::2408771@student.uwtsd.ac.uk::03128f19-dd3c-4c82-88b1-c98529044cde" providerId="AD" clId="Web-{C58EC773-B6DA-3CE4-11D8-28C55366B2B4}" dt="2025-11-23T18:05:13.093" v="51" actId="1076"/>
          <ac:spMkLst>
            <pc:docMk/>
            <pc:sldMk cId="4012611715" sldId="415"/>
            <ac:spMk id="2" creationId="{D6328CA0-F839-685A-9FB8-69D819D771D1}"/>
          </ac:spMkLst>
        </pc:spChg>
        <pc:spChg chg="mod">
          <ac:chgData name="Syed Hussain (2408771)" userId="S::2408771@student.uwtsd.ac.uk::03128f19-dd3c-4c82-88b1-c98529044cde" providerId="AD" clId="Web-{C58EC773-B6DA-3CE4-11D8-28C55366B2B4}" dt="2025-11-23T18:05:50.469" v="55" actId="20577"/>
          <ac:spMkLst>
            <pc:docMk/>
            <pc:sldMk cId="4012611715" sldId="415"/>
            <ac:spMk id="3" creationId="{4FF01768-915B-CE91-2753-B143D67EF592}"/>
          </ac:spMkLst>
        </pc:spChg>
        <pc:picChg chg="del">
          <ac:chgData name="Syed Hussain (2408771)" userId="S::2408771@student.uwtsd.ac.uk::03128f19-dd3c-4c82-88b1-c98529044cde" providerId="AD" clId="Web-{C58EC773-B6DA-3CE4-11D8-28C55366B2B4}" dt="2025-11-23T18:06:01.594" v="56"/>
          <ac:picMkLst>
            <pc:docMk/>
            <pc:sldMk cId="4012611715" sldId="415"/>
            <ac:picMk id="4" creationId="{7E350F0A-7EFA-EF33-E535-0C88E284E4E7}"/>
          </ac:picMkLst>
        </pc:picChg>
      </pc:sldChg>
      <pc:sldChg chg="addSp delSp modSp">
        <pc:chgData name="Syed Hussain (2408771)" userId="S::2408771@student.uwtsd.ac.uk::03128f19-dd3c-4c82-88b1-c98529044cde" providerId="AD" clId="Web-{C58EC773-B6DA-3CE4-11D8-28C55366B2B4}" dt="2025-11-23T18:48:10.998" v="218"/>
        <pc:sldMkLst>
          <pc:docMk/>
          <pc:sldMk cId="3240463559" sldId="416"/>
        </pc:sldMkLst>
        <pc:spChg chg="mod">
          <ac:chgData name="Syed Hussain (2408771)" userId="S::2408771@student.uwtsd.ac.uk::03128f19-dd3c-4c82-88b1-c98529044cde" providerId="AD" clId="Web-{C58EC773-B6DA-3CE4-11D8-28C55366B2B4}" dt="2025-11-23T18:06:48.517" v="58" actId="1076"/>
          <ac:spMkLst>
            <pc:docMk/>
            <pc:sldMk cId="3240463559" sldId="416"/>
            <ac:spMk id="2" creationId="{CF54081B-06AB-20F1-3CF9-BDA661E210E1}"/>
          </ac:spMkLst>
        </pc:spChg>
        <pc:spChg chg="mod">
          <ac:chgData name="Syed Hussain (2408771)" userId="S::2408771@student.uwtsd.ac.uk::03128f19-dd3c-4c82-88b1-c98529044cde" providerId="AD" clId="Web-{C58EC773-B6DA-3CE4-11D8-28C55366B2B4}" dt="2025-11-23T18:47:54.528" v="214" actId="20577"/>
          <ac:spMkLst>
            <pc:docMk/>
            <pc:sldMk cId="3240463559" sldId="416"/>
            <ac:spMk id="3" creationId="{AB067860-5AF9-E453-16B6-699727A9EDD9}"/>
          </ac:spMkLst>
        </pc:spChg>
        <pc:spChg chg="add del mod">
          <ac:chgData name="Syed Hussain (2408771)" userId="S::2408771@student.uwtsd.ac.uk::03128f19-dd3c-4c82-88b1-c98529044cde" providerId="AD" clId="Web-{C58EC773-B6DA-3CE4-11D8-28C55366B2B4}" dt="2025-11-23T18:48:10.998" v="218"/>
          <ac:spMkLst>
            <pc:docMk/>
            <pc:sldMk cId="3240463559" sldId="416"/>
            <ac:spMk id="4" creationId="{B62E8D54-B3BE-324C-0888-973FA54EAFDF}"/>
          </ac:spMkLst>
        </pc:spChg>
      </pc:sldChg>
      <pc:sldChg chg="modSp">
        <pc:chgData name="Syed Hussain (2408771)" userId="S::2408771@student.uwtsd.ac.uk::03128f19-dd3c-4c82-88b1-c98529044cde" providerId="AD" clId="Web-{C58EC773-B6DA-3CE4-11D8-28C55366B2B4}" dt="2025-11-23T18:42:24.571" v="212" actId="14100"/>
        <pc:sldMkLst>
          <pc:docMk/>
          <pc:sldMk cId="4122285018" sldId="417"/>
        </pc:sldMkLst>
        <pc:spChg chg="mod">
          <ac:chgData name="Syed Hussain (2408771)" userId="S::2408771@student.uwtsd.ac.uk::03128f19-dd3c-4c82-88b1-c98529044cde" providerId="AD" clId="Web-{C58EC773-B6DA-3CE4-11D8-28C55366B2B4}" dt="2025-11-23T18:08:04.186" v="64" actId="1076"/>
          <ac:spMkLst>
            <pc:docMk/>
            <pc:sldMk cId="4122285018" sldId="417"/>
            <ac:spMk id="2" creationId="{5968EFBD-FB2D-A219-6EEA-79DED69E7D5A}"/>
          </ac:spMkLst>
        </pc:spChg>
        <pc:spChg chg="mod">
          <ac:chgData name="Syed Hussain (2408771)" userId="S::2408771@student.uwtsd.ac.uk::03128f19-dd3c-4c82-88b1-c98529044cde" providerId="AD" clId="Web-{C58EC773-B6DA-3CE4-11D8-28C55366B2B4}" dt="2025-11-23T18:42:24.571" v="212" actId="14100"/>
          <ac:spMkLst>
            <pc:docMk/>
            <pc:sldMk cId="4122285018" sldId="417"/>
            <ac:spMk id="3" creationId="{B22A8F67-DF67-E344-25B8-1D7C2BB08BF1}"/>
          </ac:spMkLst>
        </pc:spChg>
      </pc:sldChg>
      <pc:sldChg chg="modSp">
        <pc:chgData name="Syed Hussain (2408771)" userId="S::2408771@student.uwtsd.ac.uk::03128f19-dd3c-4c82-88b1-c98529044cde" providerId="AD" clId="Web-{C58EC773-B6DA-3CE4-11D8-28C55366B2B4}" dt="2025-11-23T18:09:40.968" v="70" actId="1076"/>
        <pc:sldMkLst>
          <pc:docMk/>
          <pc:sldMk cId="474215236" sldId="418"/>
        </pc:sldMkLst>
        <pc:spChg chg="mod">
          <ac:chgData name="Syed Hussain (2408771)" userId="S::2408771@student.uwtsd.ac.uk::03128f19-dd3c-4c82-88b1-c98529044cde" providerId="AD" clId="Web-{C58EC773-B6DA-3CE4-11D8-28C55366B2B4}" dt="2025-11-23T18:09:23.075" v="68" actId="1076"/>
          <ac:spMkLst>
            <pc:docMk/>
            <pc:sldMk cId="474215236" sldId="418"/>
            <ac:spMk id="2" creationId="{8D92E132-2954-B268-81BF-DFC97E03DACD}"/>
          </ac:spMkLst>
        </pc:spChg>
        <pc:spChg chg="mod">
          <ac:chgData name="Syed Hussain (2408771)" userId="S::2408771@student.uwtsd.ac.uk::03128f19-dd3c-4c82-88b1-c98529044cde" providerId="AD" clId="Web-{C58EC773-B6DA-3CE4-11D8-28C55366B2B4}" dt="2025-11-23T18:09:40.968" v="70" actId="1076"/>
          <ac:spMkLst>
            <pc:docMk/>
            <pc:sldMk cId="474215236" sldId="418"/>
            <ac:spMk id="3" creationId="{6AE4D338-B04F-7F97-FAE1-C0692753D910}"/>
          </ac:spMkLst>
        </pc:spChg>
      </pc:sldChg>
      <pc:sldChg chg="modSp">
        <pc:chgData name="Syed Hussain (2408771)" userId="S::2408771@student.uwtsd.ac.uk::03128f19-dd3c-4c82-88b1-c98529044cde" providerId="AD" clId="Web-{C58EC773-B6DA-3CE4-11D8-28C55366B2B4}" dt="2025-11-23T18:10:37.195" v="77" actId="20577"/>
        <pc:sldMkLst>
          <pc:docMk/>
          <pc:sldMk cId="4004711839" sldId="419"/>
        </pc:sldMkLst>
        <pc:spChg chg="mod">
          <ac:chgData name="Syed Hussain (2408771)" userId="S::2408771@student.uwtsd.ac.uk::03128f19-dd3c-4c82-88b1-c98529044cde" providerId="AD" clId="Web-{C58EC773-B6DA-3CE4-11D8-28C55366B2B4}" dt="2025-11-23T18:10:15.645" v="72" actId="1076"/>
          <ac:spMkLst>
            <pc:docMk/>
            <pc:sldMk cId="4004711839" sldId="419"/>
            <ac:spMk id="2" creationId="{4D3B43C9-5AC1-1493-625A-07D9F637D286}"/>
          </ac:spMkLst>
        </pc:spChg>
        <pc:spChg chg="mod">
          <ac:chgData name="Syed Hussain (2408771)" userId="S::2408771@student.uwtsd.ac.uk::03128f19-dd3c-4c82-88b1-c98529044cde" providerId="AD" clId="Web-{C58EC773-B6DA-3CE4-11D8-28C55366B2B4}" dt="2025-11-23T18:10:37.195" v="77" actId="20577"/>
          <ac:spMkLst>
            <pc:docMk/>
            <pc:sldMk cId="4004711839" sldId="419"/>
            <ac:spMk id="3" creationId="{06240328-F396-D862-18F7-EA92CE1BFF44}"/>
          </ac:spMkLst>
        </pc:spChg>
      </pc:sldChg>
    </pc:docChg>
  </pc:docChgLst>
  <pc:docChgLst>
    <pc:chgData name="Syed Hussain (2408771)" userId="S::2408771@student.uwtsd.ac.uk::03128f19-dd3c-4c82-88b1-c98529044cde" providerId="AD" clId="Web-{676D359C-F83C-F1D7-089F-875FE90E2F4F}"/>
    <pc:docChg chg="modSld sldOrd">
      <pc:chgData name="Syed Hussain (2408771)" userId="S::2408771@student.uwtsd.ac.uk::03128f19-dd3c-4c82-88b1-c98529044cde" providerId="AD" clId="Web-{676D359C-F83C-F1D7-089F-875FE90E2F4F}" dt="2025-11-20T22:27:35.556" v="112"/>
      <pc:docMkLst>
        <pc:docMk/>
      </pc:docMkLst>
      <pc:sldChg chg="modSp ord">
        <pc:chgData name="Syed Hussain (2408771)" userId="S::2408771@student.uwtsd.ac.uk::03128f19-dd3c-4c82-88b1-c98529044cde" providerId="AD" clId="Web-{676D359C-F83C-F1D7-089F-875FE90E2F4F}" dt="2025-11-20T22:27:35.556" v="112"/>
        <pc:sldMkLst>
          <pc:docMk/>
          <pc:sldMk cId="1574090585" sldId="412"/>
        </pc:sldMkLst>
        <pc:spChg chg="mod">
          <ac:chgData name="Syed Hussain (2408771)" userId="S::2408771@student.uwtsd.ac.uk::03128f19-dd3c-4c82-88b1-c98529044cde" providerId="AD" clId="Web-{676D359C-F83C-F1D7-089F-875FE90E2F4F}" dt="2025-11-20T22:27:33.103" v="111" actId="20577"/>
          <ac:spMkLst>
            <pc:docMk/>
            <pc:sldMk cId="1574090585" sldId="412"/>
            <ac:spMk id="2" creationId="{307AD95A-2E8E-E3B1-EFAF-E7016EF0A1AA}"/>
          </ac:spMkLst>
        </pc:spChg>
      </pc:sldChg>
      <pc:sldChg chg="addSp delSp modSp">
        <pc:chgData name="Syed Hussain (2408771)" userId="S::2408771@student.uwtsd.ac.uk::03128f19-dd3c-4c82-88b1-c98529044cde" providerId="AD" clId="Web-{676D359C-F83C-F1D7-089F-875FE90E2F4F}" dt="2025-11-20T22:13:19.712" v="99" actId="1076"/>
        <pc:sldMkLst>
          <pc:docMk/>
          <pc:sldMk cId="4012611715" sldId="415"/>
        </pc:sldMkLst>
        <pc:spChg chg="mod">
          <ac:chgData name="Syed Hussain (2408771)" userId="S::2408771@student.uwtsd.ac.uk::03128f19-dd3c-4c82-88b1-c98529044cde" providerId="AD" clId="Web-{676D359C-F83C-F1D7-089F-875FE90E2F4F}" dt="2025-11-20T22:13:16.853" v="98" actId="20577"/>
          <ac:spMkLst>
            <pc:docMk/>
            <pc:sldMk cId="4012611715" sldId="415"/>
            <ac:spMk id="3" creationId="{4FF01768-915B-CE91-2753-B143D67EF592}"/>
          </ac:spMkLst>
        </pc:spChg>
        <pc:picChg chg="mod">
          <ac:chgData name="Syed Hussain (2408771)" userId="S::2408771@student.uwtsd.ac.uk::03128f19-dd3c-4c82-88b1-c98529044cde" providerId="AD" clId="Web-{676D359C-F83C-F1D7-089F-875FE90E2F4F}" dt="2025-11-20T22:13:19.712" v="99" actId="1076"/>
          <ac:picMkLst>
            <pc:docMk/>
            <pc:sldMk cId="4012611715" sldId="415"/>
            <ac:picMk id="6" creationId="{2EB8FE80-1CB5-971D-A06D-DCB19987EC06}"/>
          </ac:picMkLst>
        </pc:picChg>
      </pc:sldChg>
      <pc:sldChg chg="modSp">
        <pc:chgData name="Syed Hussain (2408771)" userId="S::2408771@student.uwtsd.ac.uk::03128f19-dd3c-4c82-88b1-c98529044cde" providerId="AD" clId="Web-{676D359C-F83C-F1D7-089F-875FE90E2F4F}" dt="2025-11-20T21:33:33.815" v="1" actId="20577"/>
        <pc:sldMkLst>
          <pc:docMk/>
          <pc:sldMk cId="4122285018" sldId="417"/>
        </pc:sldMkLst>
        <pc:spChg chg="mod">
          <ac:chgData name="Syed Hussain (2408771)" userId="S::2408771@student.uwtsd.ac.uk::03128f19-dd3c-4c82-88b1-c98529044cde" providerId="AD" clId="Web-{676D359C-F83C-F1D7-089F-875FE90E2F4F}" dt="2025-11-20T21:33:33.815" v="1" actId="20577"/>
          <ac:spMkLst>
            <pc:docMk/>
            <pc:sldMk cId="4122285018" sldId="417"/>
            <ac:spMk id="3" creationId="{B22A8F67-DF67-E344-25B8-1D7C2BB08BF1}"/>
          </ac:spMkLst>
        </pc:spChg>
      </pc:sldChg>
      <pc:sldChg chg="modSp">
        <pc:chgData name="Syed Hussain (2408771)" userId="S::2408771@student.uwtsd.ac.uk::03128f19-dd3c-4c82-88b1-c98529044cde" providerId="AD" clId="Web-{676D359C-F83C-F1D7-089F-875FE90E2F4F}" dt="2025-11-20T22:04:38.361" v="9" actId="14100"/>
        <pc:sldMkLst>
          <pc:docMk/>
          <pc:sldMk cId="474215236" sldId="418"/>
        </pc:sldMkLst>
        <pc:spChg chg="mod">
          <ac:chgData name="Syed Hussain (2408771)" userId="S::2408771@student.uwtsd.ac.uk::03128f19-dd3c-4c82-88b1-c98529044cde" providerId="AD" clId="Web-{676D359C-F83C-F1D7-089F-875FE90E2F4F}" dt="2025-11-20T22:04:38.361" v="9" actId="14100"/>
          <ac:spMkLst>
            <pc:docMk/>
            <pc:sldMk cId="474215236" sldId="418"/>
            <ac:spMk id="3" creationId="{6AE4D338-B04F-7F97-FAE1-C0692753D910}"/>
          </ac:spMkLst>
        </pc:spChg>
      </pc:sldChg>
    </pc:docChg>
  </pc:docChgLst>
  <pc:docChgLst>
    <pc:chgData name="Syed Hussain (2408771)" userId="S::2408771@student.uwtsd.ac.uk::03128f19-dd3c-4c82-88b1-c98529044cde" providerId="AD" clId="Web-{60BA4EB9-EE8C-532E-38D1-5EEC48DEBD8A}"/>
    <pc:docChg chg="addSld delSld modSld">
      <pc:chgData name="Syed Hussain (2408771)" userId="S::2408771@student.uwtsd.ac.uk::03128f19-dd3c-4c82-88b1-c98529044cde" providerId="AD" clId="Web-{60BA4EB9-EE8C-532E-38D1-5EEC48DEBD8A}" dt="2025-11-20T11:35:35.187" v="220" actId="20577"/>
      <pc:docMkLst>
        <pc:docMk/>
      </pc:docMkLst>
      <pc:sldChg chg="modSp">
        <pc:chgData name="Syed Hussain (2408771)" userId="S::2408771@student.uwtsd.ac.uk::03128f19-dd3c-4c82-88b1-c98529044cde" providerId="AD" clId="Web-{60BA4EB9-EE8C-532E-38D1-5EEC48DEBD8A}" dt="2025-11-20T11:35:35.187" v="220" actId="20577"/>
        <pc:sldMkLst>
          <pc:docMk/>
          <pc:sldMk cId="474215236" sldId="418"/>
        </pc:sldMkLst>
        <pc:spChg chg="mod">
          <ac:chgData name="Syed Hussain (2408771)" userId="S::2408771@student.uwtsd.ac.uk::03128f19-dd3c-4c82-88b1-c98529044cde" providerId="AD" clId="Web-{60BA4EB9-EE8C-532E-38D1-5EEC48DEBD8A}" dt="2025-11-20T11:35:35.187" v="220" actId="20577"/>
          <ac:spMkLst>
            <pc:docMk/>
            <pc:sldMk cId="474215236" sldId="418"/>
            <ac:spMk id="2" creationId="{8D92E132-2954-B268-81BF-DFC97E03DACD}"/>
          </ac:spMkLst>
        </pc:spChg>
      </pc:sldChg>
      <pc:sldChg chg="modSp add replId">
        <pc:chgData name="Syed Hussain (2408771)" userId="S::2408771@student.uwtsd.ac.uk::03128f19-dd3c-4c82-88b1-c98529044cde" providerId="AD" clId="Web-{60BA4EB9-EE8C-532E-38D1-5EEC48DEBD8A}" dt="2025-11-20T11:35:21.765" v="214" actId="20577"/>
        <pc:sldMkLst>
          <pc:docMk/>
          <pc:sldMk cId="4004711839" sldId="419"/>
        </pc:sldMkLst>
        <pc:spChg chg="mod">
          <ac:chgData name="Syed Hussain (2408771)" userId="S::2408771@student.uwtsd.ac.uk::03128f19-dd3c-4c82-88b1-c98529044cde" providerId="AD" clId="Web-{60BA4EB9-EE8C-532E-38D1-5EEC48DEBD8A}" dt="2025-11-20T11:26:11.903" v="29" actId="20577"/>
          <ac:spMkLst>
            <pc:docMk/>
            <pc:sldMk cId="4004711839" sldId="419"/>
            <ac:spMk id="2" creationId="{4D3B43C9-5AC1-1493-625A-07D9F637D286}"/>
          </ac:spMkLst>
        </pc:spChg>
        <pc:spChg chg="mod">
          <ac:chgData name="Syed Hussain (2408771)" userId="S::2408771@student.uwtsd.ac.uk::03128f19-dd3c-4c82-88b1-c98529044cde" providerId="AD" clId="Web-{60BA4EB9-EE8C-532E-38D1-5EEC48DEBD8A}" dt="2025-11-20T11:35:21.765" v="214" actId="20577"/>
          <ac:spMkLst>
            <pc:docMk/>
            <pc:sldMk cId="4004711839" sldId="419"/>
            <ac:spMk id="3" creationId="{06240328-F396-D862-18F7-EA92CE1BFF44}"/>
          </ac:spMkLst>
        </pc:spChg>
      </pc:sldChg>
    </pc:docChg>
  </pc:docChgLst>
  <pc:docChgLst>
    <pc:chgData name="Syed Hussain (2408771)" userId="S::2408771@student.uwtsd.ac.uk::03128f19-dd3c-4c82-88b1-c98529044cde" providerId="AD" clId="Web-{A26E1B11-16AF-1F3A-BE97-51856852F576}"/>
    <pc:docChg chg="addSld delSld modSld">
      <pc:chgData name="Syed Hussain (2408771)" userId="S::2408771@student.uwtsd.ac.uk::03128f19-dd3c-4c82-88b1-c98529044cde" providerId="AD" clId="Web-{A26E1B11-16AF-1F3A-BE97-51856852F576}" dt="2025-11-23T23:40:37.736" v="2944" actId="20577"/>
      <pc:docMkLst>
        <pc:docMk/>
      </pc:docMkLst>
      <pc:sldChg chg="del">
        <pc:chgData name="Syed Hussain (2408771)" userId="S::2408771@student.uwtsd.ac.uk::03128f19-dd3c-4c82-88b1-c98529044cde" providerId="AD" clId="Web-{A26E1B11-16AF-1F3A-BE97-51856852F576}" dt="2025-11-23T22:15:41.203" v="1281"/>
        <pc:sldMkLst>
          <pc:docMk/>
          <pc:sldMk cId="2007426835" sldId="371"/>
        </pc:sldMkLst>
      </pc:sldChg>
      <pc:sldChg chg="del">
        <pc:chgData name="Syed Hussain (2408771)" userId="S::2408771@student.uwtsd.ac.uk::03128f19-dd3c-4c82-88b1-c98529044cde" providerId="AD" clId="Web-{A26E1B11-16AF-1F3A-BE97-51856852F576}" dt="2025-11-23T20:45:23.269" v="58"/>
        <pc:sldMkLst>
          <pc:docMk/>
          <pc:sldMk cId="3001613678" sldId="385"/>
        </pc:sldMkLst>
      </pc:sldChg>
      <pc:sldChg chg="del">
        <pc:chgData name="Syed Hussain (2408771)" userId="S::2408771@student.uwtsd.ac.uk::03128f19-dd3c-4c82-88b1-c98529044cde" providerId="AD" clId="Web-{A26E1B11-16AF-1F3A-BE97-51856852F576}" dt="2025-11-23T22:15:16.686" v="1273"/>
        <pc:sldMkLst>
          <pc:docMk/>
          <pc:sldMk cId="2441380454" sldId="386"/>
        </pc:sldMkLst>
      </pc:sldChg>
      <pc:sldChg chg="del">
        <pc:chgData name="Syed Hussain (2408771)" userId="S::2408771@student.uwtsd.ac.uk::03128f19-dd3c-4c82-88b1-c98529044cde" providerId="AD" clId="Web-{A26E1B11-16AF-1F3A-BE97-51856852F576}" dt="2025-11-23T22:15:19.765" v="1274"/>
        <pc:sldMkLst>
          <pc:docMk/>
          <pc:sldMk cId="1208939673" sldId="387"/>
        </pc:sldMkLst>
      </pc:sldChg>
      <pc:sldChg chg="del">
        <pc:chgData name="Syed Hussain (2408771)" userId="S::2408771@student.uwtsd.ac.uk::03128f19-dd3c-4c82-88b1-c98529044cde" providerId="AD" clId="Web-{A26E1B11-16AF-1F3A-BE97-51856852F576}" dt="2025-11-23T22:15:25.733" v="1276"/>
        <pc:sldMkLst>
          <pc:docMk/>
          <pc:sldMk cId="765269726" sldId="389"/>
        </pc:sldMkLst>
      </pc:sldChg>
      <pc:sldChg chg="del">
        <pc:chgData name="Syed Hussain (2408771)" userId="S::2408771@student.uwtsd.ac.uk::03128f19-dd3c-4c82-88b1-c98529044cde" providerId="AD" clId="Web-{A26E1B11-16AF-1F3A-BE97-51856852F576}" dt="2025-11-23T22:15:31.687" v="1278"/>
        <pc:sldMkLst>
          <pc:docMk/>
          <pc:sldMk cId="1119117373" sldId="390"/>
        </pc:sldMkLst>
      </pc:sldChg>
      <pc:sldChg chg="del">
        <pc:chgData name="Syed Hussain (2408771)" userId="S::2408771@student.uwtsd.ac.uk::03128f19-dd3c-4c82-88b1-c98529044cde" providerId="AD" clId="Web-{A26E1B11-16AF-1F3A-BE97-51856852F576}" dt="2025-11-23T22:15:38.421" v="1280"/>
        <pc:sldMkLst>
          <pc:docMk/>
          <pc:sldMk cId="2215313819" sldId="391"/>
        </pc:sldMkLst>
      </pc:sldChg>
      <pc:sldChg chg="del">
        <pc:chgData name="Syed Hussain (2408771)" userId="S::2408771@student.uwtsd.ac.uk::03128f19-dd3c-4c82-88b1-c98529044cde" providerId="AD" clId="Web-{A26E1B11-16AF-1F3A-BE97-51856852F576}" dt="2025-11-23T22:15:49.640" v="1284"/>
        <pc:sldMkLst>
          <pc:docMk/>
          <pc:sldMk cId="3712588168" sldId="392"/>
        </pc:sldMkLst>
      </pc:sldChg>
      <pc:sldChg chg="del">
        <pc:chgData name="Syed Hussain (2408771)" userId="S::2408771@student.uwtsd.ac.uk::03128f19-dd3c-4c82-88b1-c98529044cde" providerId="AD" clId="Web-{A26E1B11-16AF-1F3A-BE97-51856852F576}" dt="2025-11-23T22:15:34.093" v="1279"/>
        <pc:sldMkLst>
          <pc:docMk/>
          <pc:sldMk cId="3456668324" sldId="395"/>
        </pc:sldMkLst>
      </pc:sldChg>
      <pc:sldChg chg="del">
        <pc:chgData name="Syed Hussain (2408771)" userId="S::2408771@student.uwtsd.ac.uk::03128f19-dd3c-4c82-88b1-c98529044cde" providerId="AD" clId="Web-{A26E1B11-16AF-1F3A-BE97-51856852F576}" dt="2025-11-23T22:15:58.609" v="1287"/>
        <pc:sldMkLst>
          <pc:docMk/>
          <pc:sldMk cId="2529257223" sldId="397"/>
        </pc:sldMkLst>
      </pc:sldChg>
      <pc:sldChg chg="del">
        <pc:chgData name="Syed Hussain (2408771)" userId="S::2408771@student.uwtsd.ac.uk::03128f19-dd3c-4c82-88b1-c98529044cde" providerId="AD" clId="Web-{A26E1B11-16AF-1F3A-BE97-51856852F576}" dt="2025-11-23T22:15:22.749" v="1275"/>
        <pc:sldMkLst>
          <pc:docMk/>
          <pc:sldMk cId="2032235020" sldId="401"/>
        </pc:sldMkLst>
      </pc:sldChg>
      <pc:sldChg chg="del">
        <pc:chgData name="Syed Hussain (2408771)" userId="S::2408771@student.uwtsd.ac.uk::03128f19-dd3c-4c82-88b1-c98529044cde" providerId="AD" clId="Web-{A26E1B11-16AF-1F3A-BE97-51856852F576}" dt="2025-11-23T22:15:55.687" v="1286"/>
        <pc:sldMkLst>
          <pc:docMk/>
          <pc:sldMk cId="2481606566" sldId="403"/>
        </pc:sldMkLst>
      </pc:sldChg>
      <pc:sldChg chg="del">
        <pc:chgData name="Syed Hussain (2408771)" userId="S::2408771@student.uwtsd.ac.uk::03128f19-dd3c-4c82-88b1-c98529044cde" providerId="AD" clId="Web-{A26E1B11-16AF-1F3A-BE97-51856852F576}" dt="2025-11-23T22:15:46.796" v="1283"/>
        <pc:sldMkLst>
          <pc:docMk/>
          <pc:sldMk cId="1995648372" sldId="404"/>
        </pc:sldMkLst>
      </pc:sldChg>
      <pc:sldChg chg="del">
        <pc:chgData name="Syed Hussain (2408771)" userId="S::2408771@student.uwtsd.ac.uk::03128f19-dd3c-4c82-88b1-c98529044cde" providerId="AD" clId="Web-{A26E1B11-16AF-1F3A-BE97-51856852F576}" dt="2025-11-23T22:15:28.796" v="1277"/>
        <pc:sldMkLst>
          <pc:docMk/>
          <pc:sldMk cId="3507885749" sldId="406"/>
        </pc:sldMkLst>
      </pc:sldChg>
      <pc:sldChg chg="del">
        <pc:chgData name="Syed Hussain (2408771)" userId="S::2408771@student.uwtsd.ac.uk::03128f19-dd3c-4c82-88b1-c98529044cde" providerId="AD" clId="Web-{A26E1B11-16AF-1F3A-BE97-51856852F576}" dt="2025-11-23T22:15:44.015" v="1282"/>
        <pc:sldMkLst>
          <pc:docMk/>
          <pc:sldMk cId="2969884992" sldId="408"/>
        </pc:sldMkLst>
      </pc:sldChg>
      <pc:sldChg chg="del">
        <pc:chgData name="Syed Hussain (2408771)" userId="S::2408771@student.uwtsd.ac.uk::03128f19-dd3c-4c82-88b1-c98529044cde" providerId="AD" clId="Web-{A26E1B11-16AF-1F3A-BE97-51856852F576}" dt="2025-11-23T22:15:53.047" v="1285"/>
        <pc:sldMkLst>
          <pc:docMk/>
          <pc:sldMk cId="3797002428" sldId="409"/>
        </pc:sldMkLst>
      </pc:sldChg>
      <pc:sldChg chg="modSp">
        <pc:chgData name="Syed Hussain (2408771)" userId="S::2408771@student.uwtsd.ac.uk::03128f19-dd3c-4c82-88b1-c98529044cde" providerId="AD" clId="Web-{A26E1B11-16AF-1F3A-BE97-51856852F576}" dt="2025-11-23T23:08:06.576" v="2394" actId="20577"/>
        <pc:sldMkLst>
          <pc:docMk/>
          <pc:sldMk cId="1056249959" sldId="411"/>
        </pc:sldMkLst>
        <pc:spChg chg="mod">
          <ac:chgData name="Syed Hussain (2408771)" userId="S::2408771@student.uwtsd.ac.uk::03128f19-dd3c-4c82-88b1-c98529044cde" providerId="AD" clId="Web-{A26E1B11-16AF-1F3A-BE97-51856852F576}" dt="2025-11-23T23:08:06.576" v="2394" actId="20577"/>
          <ac:spMkLst>
            <pc:docMk/>
            <pc:sldMk cId="1056249959" sldId="411"/>
            <ac:spMk id="3" creationId="{099C98E2-6006-2FB2-D570-1992D8A4E3C4}"/>
          </ac:spMkLst>
        </pc:spChg>
      </pc:sldChg>
      <pc:sldChg chg="addSp delSp modSp">
        <pc:chgData name="Syed Hussain (2408771)" userId="S::2408771@student.uwtsd.ac.uk::03128f19-dd3c-4c82-88b1-c98529044cde" providerId="AD" clId="Web-{A26E1B11-16AF-1F3A-BE97-51856852F576}" dt="2025-11-23T23:40:37.736" v="2944" actId="20577"/>
        <pc:sldMkLst>
          <pc:docMk/>
          <pc:sldMk cId="1574090585" sldId="412"/>
        </pc:sldMkLst>
        <pc:spChg chg="mod">
          <ac:chgData name="Syed Hussain (2408771)" userId="S::2408771@student.uwtsd.ac.uk::03128f19-dd3c-4c82-88b1-c98529044cde" providerId="AD" clId="Web-{A26E1B11-16AF-1F3A-BE97-51856852F576}" dt="2025-11-23T23:40:37.736" v="2944" actId="20577"/>
          <ac:spMkLst>
            <pc:docMk/>
            <pc:sldMk cId="1574090585" sldId="412"/>
            <ac:spMk id="2" creationId="{307AD95A-2E8E-E3B1-EFAF-E7016EF0A1AA}"/>
          </ac:spMkLst>
        </pc:spChg>
        <pc:spChg chg="add del">
          <ac:chgData name="Syed Hussain (2408771)" userId="S::2408771@student.uwtsd.ac.uk::03128f19-dd3c-4c82-88b1-c98529044cde" providerId="AD" clId="Web-{A26E1B11-16AF-1F3A-BE97-51856852F576}" dt="2025-11-23T23:32:54.010" v="2860"/>
          <ac:spMkLst>
            <pc:docMk/>
            <pc:sldMk cId="1574090585" sldId="412"/>
            <ac:spMk id="4" creationId="{4445B4F9-A96C-DB9C-1D00-F6155ABC5590}"/>
          </ac:spMkLst>
        </pc:spChg>
      </pc:sldChg>
      <pc:sldChg chg="modSp">
        <pc:chgData name="Syed Hussain (2408771)" userId="S::2408771@student.uwtsd.ac.uk::03128f19-dd3c-4c82-88b1-c98529044cde" providerId="AD" clId="Web-{A26E1B11-16AF-1F3A-BE97-51856852F576}" dt="2025-11-23T23:09:37.812" v="2446" actId="20577"/>
        <pc:sldMkLst>
          <pc:docMk/>
          <pc:sldMk cId="4207454363" sldId="413"/>
        </pc:sldMkLst>
        <pc:spChg chg="mod">
          <ac:chgData name="Syed Hussain (2408771)" userId="S::2408771@student.uwtsd.ac.uk::03128f19-dd3c-4c82-88b1-c98529044cde" providerId="AD" clId="Web-{A26E1B11-16AF-1F3A-BE97-51856852F576}" dt="2025-11-23T23:09:37.812" v="2446" actId="20577"/>
          <ac:spMkLst>
            <pc:docMk/>
            <pc:sldMk cId="4207454363" sldId="413"/>
            <ac:spMk id="3" creationId="{6AB82828-3319-AAB6-0FF2-9F531A222562}"/>
          </ac:spMkLst>
        </pc:spChg>
      </pc:sldChg>
      <pc:sldChg chg="modSp">
        <pc:chgData name="Syed Hussain (2408771)" userId="S::2408771@student.uwtsd.ac.uk::03128f19-dd3c-4c82-88b1-c98529044cde" providerId="AD" clId="Web-{A26E1B11-16AF-1F3A-BE97-51856852F576}" dt="2025-11-23T23:15:29.765" v="2688" actId="20577"/>
        <pc:sldMkLst>
          <pc:docMk/>
          <pc:sldMk cId="3124428922" sldId="414"/>
        </pc:sldMkLst>
        <pc:spChg chg="mod">
          <ac:chgData name="Syed Hussain (2408771)" userId="S::2408771@student.uwtsd.ac.uk::03128f19-dd3c-4c82-88b1-c98529044cde" providerId="AD" clId="Web-{A26E1B11-16AF-1F3A-BE97-51856852F576}" dt="2025-11-23T23:09:44.312" v="2447" actId="20577"/>
          <ac:spMkLst>
            <pc:docMk/>
            <pc:sldMk cId="3124428922" sldId="414"/>
            <ac:spMk id="2" creationId="{2347A4EE-92D8-A9DD-9FB7-D758E57C55C8}"/>
          </ac:spMkLst>
        </pc:spChg>
        <pc:spChg chg="mod">
          <ac:chgData name="Syed Hussain (2408771)" userId="S::2408771@student.uwtsd.ac.uk::03128f19-dd3c-4c82-88b1-c98529044cde" providerId="AD" clId="Web-{A26E1B11-16AF-1F3A-BE97-51856852F576}" dt="2025-11-23T23:15:29.765" v="2688" actId="20577"/>
          <ac:spMkLst>
            <pc:docMk/>
            <pc:sldMk cId="3124428922" sldId="414"/>
            <ac:spMk id="3" creationId="{489BB9C1-9374-64BB-EF4B-564EADFF9DFB}"/>
          </ac:spMkLst>
        </pc:spChg>
      </pc:sldChg>
      <pc:sldChg chg="modSp">
        <pc:chgData name="Syed Hussain (2408771)" userId="S::2408771@student.uwtsd.ac.uk::03128f19-dd3c-4c82-88b1-c98529044cde" providerId="AD" clId="Web-{A26E1B11-16AF-1F3A-BE97-51856852F576}" dt="2025-11-23T23:16:44.517" v="2729" actId="20577"/>
        <pc:sldMkLst>
          <pc:docMk/>
          <pc:sldMk cId="3240463559" sldId="416"/>
        </pc:sldMkLst>
        <pc:spChg chg="mod">
          <ac:chgData name="Syed Hussain (2408771)" userId="S::2408771@student.uwtsd.ac.uk::03128f19-dd3c-4c82-88b1-c98529044cde" providerId="AD" clId="Web-{A26E1B11-16AF-1F3A-BE97-51856852F576}" dt="2025-11-23T18:49:30.270" v="5" actId="20577"/>
          <ac:spMkLst>
            <pc:docMk/>
            <pc:sldMk cId="3240463559" sldId="416"/>
            <ac:spMk id="2" creationId="{CF54081B-06AB-20F1-3CF9-BDA661E210E1}"/>
          </ac:spMkLst>
        </pc:spChg>
        <pc:spChg chg="mod">
          <ac:chgData name="Syed Hussain (2408771)" userId="S::2408771@student.uwtsd.ac.uk::03128f19-dd3c-4c82-88b1-c98529044cde" providerId="AD" clId="Web-{A26E1B11-16AF-1F3A-BE97-51856852F576}" dt="2025-11-23T23:16:44.517" v="2729" actId="20577"/>
          <ac:spMkLst>
            <pc:docMk/>
            <pc:sldMk cId="3240463559" sldId="416"/>
            <ac:spMk id="3" creationId="{AB067860-5AF9-E453-16B6-699727A9EDD9}"/>
          </ac:spMkLst>
        </pc:spChg>
        <pc:picChg chg="mod">
          <ac:chgData name="Syed Hussain (2408771)" userId="S::2408771@student.uwtsd.ac.uk::03128f19-dd3c-4c82-88b1-c98529044cde" providerId="AD" clId="Web-{A26E1B11-16AF-1F3A-BE97-51856852F576}" dt="2025-11-23T18:49:21.895" v="4" actId="14100"/>
          <ac:picMkLst>
            <pc:docMk/>
            <pc:sldMk cId="3240463559" sldId="416"/>
            <ac:picMk id="16" creationId="{08627B57-8D1F-F1EB-011C-673D75A9EF2A}"/>
          </ac:picMkLst>
        </pc:picChg>
      </pc:sldChg>
      <pc:sldChg chg="modSp">
        <pc:chgData name="Syed Hussain (2408771)" userId="S::2408771@student.uwtsd.ac.uk::03128f19-dd3c-4c82-88b1-c98529044cde" providerId="AD" clId="Web-{A26E1B11-16AF-1F3A-BE97-51856852F576}" dt="2025-11-23T23:17:40.721" v="2748" actId="20577"/>
        <pc:sldMkLst>
          <pc:docMk/>
          <pc:sldMk cId="4122285018" sldId="417"/>
        </pc:sldMkLst>
        <pc:spChg chg="mod">
          <ac:chgData name="Syed Hussain (2408771)" userId="S::2408771@student.uwtsd.ac.uk::03128f19-dd3c-4c82-88b1-c98529044cde" providerId="AD" clId="Web-{A26E1B11-16AF-1F3A-BE97-51856852F576}" dt="2025-11-23T23:17:40.721" v="2748" actId="20577"/>
          <ac:spMkLst>
            <pc:docMk/>
            <pc:sldMk cId="4122285018" sldId="417"/>
            <ac:spMk id="3" creationId="{B22A8F67-DF67-E344-25B8-1D7C2BB08BF1}"/>
          </ac:spMkLst>
        </pc:spChg>
      </pc:sldChg>
      <pc:sldChg chg="modSp">
        <pc:chgData name="Syed Hussain (2408771)" userId="S::2408771@student.uwtsd.ac.uk::03128f19-dd3c-4c82-88b1-c98529044cde" providerId="AD" clId="Web-{A26E1B11-16AF-1F3A-BE97-51856852F576}" dt="2025-11-23T21:05:27.958" v="240" actId="14100"/>
        <pc:sldMkLst>
          <pc:docMk/>
          <pc:sldMk cId="474215236" sldId="418"/>
        </pc:sldMkLst>
        <pc:spChg chg="mod">
          <ac:chgData name="Syed Hussain (2408771)" userId="S::2408771@student.uwtsd.ac.uk::03128f19-dd3c-4c82-88b1-c98529044cde" providerId="AD" clId="Web-{A26E1B11-16AF-1F3A-BE97-51856852F576}" dt="2025-11-23T21:05:27.958" v="240" actId="14100"/>
          <ac:spMkLst>
            <pc:docMk/>
            <pc:sldMk cId="474215236" sldId="418"/>
            <ac:spMk id="3" creationId="{6AE4D338-B04F-7F97-FAE1-C0692753D910}"/>
          </ac:spMkLst>
        </pc:spChg>
      </pc:sldChg>
      <pc:sldChg chg="modSp">
        <pc:chgData name="Syed Hussain (2408771)" userId="S::2408771@student.uwtsd.ac.uk::03128f19-dd3c-4c82-88b1-c98529044cde" providerId="AD" clId="Web-{A26E1B11-16AF-1F3A-BE97-51856852F576}" dt="2025-11-23T23:20:03.849" v="2778" actId="20577"/>
        <pc:sldMkLst>
          <pc:docMk/>
          <pc:sldMk cId="4004711839" sldId="419"/>
        </pc:sldMkLst>
        <pc:spChg chg="mod">
          <ac:chgData name="Syed Hussain (2408771)" userId="S::2408771@student.uwtsd.ac.uk::03128f19-dd3c-4c82-88b1-c98529044cde" providerId="AD" clId="Web-{A26E1B11-16AF-1F3A-BE97-51856852F576}" dt="2025-11-23T23:20:03.849" v="2778" actId="20577"/>
          <ac:spMkLst>
            <pc:docMk/>
            <pc:sldMk cId="4004711839" sldId="419"/>
            <ac:spMk id="3" creationId="{06240328-F396-D862-18F7-EA92CE1BFF44}"/>
          </ac:spMkLst>
        </pc:spChg>
      </pc:sldChg>
      <pc:sldChg chg="modSp add replId">
        <pc:chgData name="Syed Hussain (2408771)" userId="S::2408771@student.uwtsd.ac.uk::03128f19-dd3c-4c82-88b1-c98529044cde" providerId="AD" clId="Web-{A26E1B11-16AF-1F3A-BE97-51856852F576}" dt="2025-11-23T23:21:12.256" v="2824" actId="20577"/>
        <pc:sldMkLst>
          <pc:docMk/>
          <pc:sldMk cId="504898555" sldId="420"/>
        </pc:sldMkLst>
        <pc:spChg chg="mod">
          <ac:chgData name="Syed Hussain (2408771)" userId="S::2408771@student.uwtsd.ac.uk::03128f19-dd3c-4c82-88b1-c98529044cde" providerId="AD" clId="Web-{A26E1B11-16AF-1F3A-BE97-51856852F576}" dt="2025-11-23T20:44:03.733" v="48" actId="20577"/>
          <ac:spMkLst>
            <pc:docMk/>
            <pc:sldMk cId="504898555" sldId="420"/>
            <ac:spMk id="2" creationId="{B8103AF9-BFC6-3A1D-9291-FDE009D72D5D}"/>
          </ac:spMkLst>
        </pc:spChg>
        <pc:spChg chg="mod">
          <ac:chgData name="Syed Hussain (2408771)" userId="S::2408771@student.uwtsd.ac.uk::03128f19-dd3c-4c82-88b1-c98529044cde" providerId="AD" clId="Web-{A26E1B11-16AF-1F3A-BE97-51856852F576}" dt="2025-11-23T23:21:12.256" v="2824" actId="20577"/>
          <ac:spMkLst>
            <pc:docMk/>
            <pc:sldMk cId="504898555" sldId="420"/>
            <ac:spMk id="3" creationId="{1CB58647-9820-7811-652E-AE43AFC96B4B}"/>
          </ac:spMkLst>
        </pc:spChg>
      </pc:sldChg>
      <pc:sldChg chg="modSp add replId">
        <pc:chgData name="Syed Hussain (2408771)" userId="S::2408771@student.uwtsd.ac.uk::03128f19-dd3c-4c82-88b1-c98529044cde" providerId="AD" clId="Web-{A26E1B11-16AF-1F3A-BE97-51856852F576}" dt="2025-11-23T21:35:48.725" v="541" actId="14100"/>
        <pc:sldMkLst>
          <pc:docMk/>
          <pc:sldMk cId="97646069" sldId="421"/>
        </pc:sldMkLst>
        <pc:spChg chg="mod">
          <ac:chgData name="Syed Hussain (2408771)" userId="S::2408771@student.uwtsd.ac.uk::03128f19-dd3c-4c82-88b1-c98529044cde" providerId="AD" clId="Web-{A26E1B11-16AF-1F3A-BE97-51856852F576}" dt="2025-11-23T21:27:31.726" v="386" actId="20577"/>
          <ac:spMkLst>
            <pc:docMk/>
            <pc:sldMk cId="97646069" sldId="421"/>
            <ac:spMk id="2" creationId="{46CF5F81-7B8A-E4E0-AC57-B8043D512E22}"/>
          </ac:spMkLst>
        </pc:spChg>
        <pc:spChg chg="mod">
          <ac:chgData name="Syed Hussain (2408771)" userId="S::2408771@student.uwtsd.ac.uk::03128f19-dd3c-4c82-88b1-c98529044cde" providerId="AD" clId="Web-{A26E1B11-16AF-1F3A-BE97-51856852F576}" dt="2025-11-23T21:35:48.725" v="541" actId="14100"/>
          <ac:spMkLst>
            <pc:docMk/>
            <pc:sldMk cId="97646069" sldId="421"/>
            <ac:spMk id="3" creationId="{70AD548E-76EF-D9D1-1A6F-EED87BA03DEE}"/>
          </ac:spMkLst>
        </pc:spChg>
      </pc:sldChg>
      <pc:sldChg chg="modSp add replId">
        <pc:chgData name="Syed Hussain (2408771)" userId="S::2408771@student.uwtsd.ac.uk::03128f19-dd3c-4c82-88b1-c98529044cde" providerId="AD" clId="Web-{A26E1B11-16AF-1F3A-BE97-51856852F576}" dt="2025-11-23T23:22:12.444" v="2828" actId="20577"/>
        <pc:sldMkLst>
          <pc:docMk/>
          <pc:sldMk cId="1940024055" sldId="422"/>
        </pc:sldMkLst>
        <pc:spChg chg="mod">
          <ac:chgData name="Syed Hussain (2408771)" userId="S::2408771@student.uwtsd.ac.uk::03128f19-dd3c-4c82-88b1-c98529044cde" providerId="AD" clId="Web-{A26E1B11-16AF-1F3A-BE97-51856852F576}" dt="2025-11-23T21:36:42.791" v="554" actId="20577"/>
          <ac:spMkLst>
            <pc:docMk/>
            <pc:sldMk cId="1940024055" sldId="422"/>
            <ac:spMk id="2" creationId="{78F2D28E-62BC-EEED-A4B3-CF27CF2EC2B9}"/>
          </ac:spMkLst>
        </pc:spChg>
        <pc:spChg chg="mod">
          <ac:chgData name="Syed Hussain (2408771)" userId="S::2408771@student.uwtsd.ac.uk::03128f19-dd3c-4c82-88b1-c98529044cde" providerId="AD" clId="Web-{A26E1B11-16AF-1F3A-BE97-51856852F576}" dt="2025-11-23T23:22:12.444" v="2828" actId="20577"/>
          <ac:spMkLst>
            <pc:docMk/>
            <pc:sldMk cId="1940024055" sldId="422"/>
            <ac:spMk id="3" creationId="{5A4C3849-6996-1C7A-2565-0A9CC85B614C}"/>
          </ac:spMkLst>
        </pc:spChg>
      </pc:sldChg>
      <pc:sldChg chg="addSp delSp modSp add replId">
        <pc:chgData name="Syed Hussain (2408771)" userId="S::2408771@student.uwtsd.ac.uk::03128f19-dd3c-4c82-88b1-c98529044cde" providerId="AD" clId="Web-{A26E1B11-16AF-1F3A-BE97-51856852F576}" dt="2025-11-23T23:22:59.617" v="2843" actId="20577"/>
        <pc:sldMkLst>
          <pc:docMk/>
          <pc:sldMk cId="4094893321" sldId="423"/>
        </pc:sldMkLst>
        <pc:spChg chg="mod">
          <ac:chgData name="Syed Hussain (2408771)" userId="S::2408771@student.uwtsd.ac.uk::03128f19-dd3c-4c82-88b1-c98529044cde" providerId="AD" clId="Web-{A26E1B11-16AF-1F3A-BE97-51856852F576}" dt="2025-11-23T21:46:10.040" v="740" actId="20577"/>
          <ac:spMkLst>
            <pc:docMk/>
            <pc:sldMk cId="4094893321" sldId="423"/>
            <ac:spMk id="2" creationId="{7BDDBA7B-634D-1C1F-7594-319A7ABB4EBF}"/>
          </ac:spMkLst>
        </pc:spChg>
        <pc:spChg chg="add del mod">
          <ac:chgData name="Syed Hussain (2408771)" userId="S::2408771@student.uwtsd.ac.uk::03128f19-dd3c-4c82-88b1-c98529044cde" providerId="AD" clId="Web-{A26E1B11-16AF-1F3A-BE97-51856852F576}" dt="2025-11-23T23:22:59.617" v="2843" actId="20577"/>
          <ac:spMkLst>
            <pc:docMk/>
            <pc:sldMk cId="4094893321" sldId="423"/>
            <ac:spMk id="3" creationId="{DEEC2651-7DF9-7DAB-9AE2-A38B7590FE7F}"/>
          </ac:spMkLst>
        </pc:spChg>
        <pc:spChg chg="add del mod">
          <ac:chgData name="Syed Hussain (2408771)" userId="S::2408771@student.uwtsd.ac.uk::03128f19-dd3c-4c82-88b1-c98529044cde" providerId="AD" clId="Web-{A26E1B11-16AF-1F3A-BE97-51856852F576}" dt="2025-11-23T22:02:53.792" v="1142"/>
          <ac:spMkLst>
            <pc:docMk/>
            <pc:sldMk cId="4094893321" sldId="423"/>
            <ac:spMk id="5" creationId="{473C40CF-3CB1-4876-B04E-919700F911C9}"/>
          </ac:spMkLst>
        </pc:spChg>
      </pc:sldChg>
      <pc:sldChg chg="modSp add replId">
        <pc:chgData name="Syed Hussain (2408771)" userId="S::2408771@student.uwtsd.ac.uk::03128f19-dd3c-4c82-88b1-c98529044cde" providerId="AD" clId="Web-{A26E1B11-16AF-1F3A-BE97-51856852F576}" dt="2025-11-23T23:06:48.419" v="2392" actId="20577"/>
        <pc:sldMkLst>
          <pc:docMk/>
          <pc:sldMk cId="3801475080" sldId="424"/>
        </pc:sldMkLst>
        <pc:spChg chg="mod">
          <ac:chgData name="Syed Hussain (2408771)" userId="S::2408771@student.uwtsd.ac.uk::03128f19-dd3c-4c82-88b1-c98529044cde" providerId="AD" clId="Web-{A26E1B11-16AF-1F3A-BE97-51856852F576}" dt="2025-11-23T23:06:48.419" v="2392" actId="20577"/>
          <ac:spMkLst>
            <pc:docMk/>
            <pc:sldMk cId="3801475080" sldId="424"/>
            <ac:spMk id="2" creationId="{B471F7B6-0F2A-7878-CEAB-03F67533564C}"/>
          </ac:spMkLst>
        </pc:spChg>
        <pc:spChg chg="mod">
          <ac:chgData name="Syed Hussain (2408771)" userId="S::2408771@student.uwtsd.ac.uk::03128f19-dd3c-4c82-88b1-c98529044cde" providerId="AD" clId="Web-{A26E1B11-16AF-1F3A-BE97-51856852F576}" dt="2025-11-23T23:06:16.169" v="2386" actId="20577"/>
          <ac:spMkLst>
            <pc:docMk/>
            <pc:sldMk cId="3801475080" sldId="424"/>
            <ac:spMk id="3" creationId="{1F1FEE9D-C78A-D116-B0D6-60988474E42E}"/>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6368F83A-302B-D5C7-8388-31A7738B94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55529D8-29D3-4EF8-AFE4-9B04C334D78A}" type="datetimeFigureOut">
              <a:rPr lang="en-US" smtClean="0"/>
              <a:t>11/23/2025</a:t>
            </a:fld>
            <a:endParaRPr lang="en-US"/>
          </a:p>
        </p:txBody>
      </p:sp>
      <p:sp>
        <p:nvSpPr>
          <p:cNvPr id="4" name="Footer Placeholder 3">
            <a:extLst>
              <a:ext uri="{FF2B5EF4-FFF2-40B4-BE49-F238E27FC236}">
                <a16:creationId xmlns:a16="http://schemas.microsoft.com/office/drawing/2014/main" id="{A90593AB-C6A0-9A15-AB36-A73DC45ECA7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Footer</a:t>
            </a:r>
          </a:p>
        </p:txBody>
      </p:sp>
      <p:sp>
        <p:nvSpPr>
          <p:cNvPr id="5" name="Slide Number Placeholder 4">
            <a:extLst>
              <a:ext uri="{FF2B5EF4-FFF2-40B4-BE49-F238E27FC236}">
                <a16:creationId xmlns:a16="http://schemas.microsoft.com/office/drawing/2014/main" id="{EEFA4FD5-91A7-B4C3-9946-947BB86E9A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BCE52CC-DD0F-44B3-B13D-E7228EEC80E7}" type="slidenum">
              <a:rPr lang="en-US" smtClean="0"/>
              <a:t>‹#›</a:t>
            </a:fld>
            <a:endParaRPr lang="en-US"/>
          </a:p>
        </p:txBody>
      </p:sp>
      <p:sp>
        <p:nvSpPr>
          <p:cNvPr id="6" name="Header Placeholder 5">
            <a:extLst>
              <a:ext uri="{FF2B5EF4-FFF2-40B4-BE49-F238E27FC236}">
                <a16:creationId xmlns:a16="http://schemas.microsoft.com/office/drawing/2014/main" id="{7D257EEE-7A71-A801-1D30-27730853F45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ltLang="zh-CN"/>
              <a:t>Header</a:t>
            </a:r>
            <a:endParaRPr lang="en-US"/>
          </a:p>
        </p:txBody>
      </p:sp>
    </p:spTree>
    <p:extLst>
      <p:ext uri="{BB962C8B-B14F-4D97-AF65-F5344CB8AC3E}">
        <p14:creationId xmlns:p14="http://schemas.microsoft.com/office/powerpoint/2010/main" val="332336346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Click to edit Master text styles</a:t>
            </a:r>
            <a:endParaRPr lang="zh-CN" altLang="en-US"/>
          </a:p>
          <a:p>
            <a:pPr lvl="1"/>
            <a:r>
              <a:rPr lang="en-US" altLang="zh-CN"/>
              <a:t>Second</a:t>
            </a:r>
            <a:r>
              <a:rPr lang="zh-CN" altLang="en-US"/>
              <a:t> </a:t>
            </a:r>
            <a:r>
              <a:rPr lang="en-US" altLang="zh-CN"/>
              <a:t>level</a:t>
            </a:r>
            <a:endParaRPr lang="zh-CN" altLang="en-US"/>
          </a:p>
          <a:p>
            <a:pPr lvl="2"/>
            <a:r>
              <a:rPr lang="en-US" altLang="zh-CN"/>
              <a:t>Third</a:t>
            </a:r>
            <a:r>
              <a:rPr lang="zh-CN" altLang="en-US"/>
              <a:t> </a:t>
            </a:r>
            <a:r>
              <a:rPr lang="en-US" altLang="zh-CN"/>
              <a:t>level</a:t>
            </a:r>
            <a:endParaRPr lang="zh-CN" altLang="en-US"/>
          </a:p>
          <a:p>
            <a:pPr lvl="3"/>
            <a:r>
              <a:rPr lang="en-US" altLang="zh-CN"/>
              <a:t>Fourth level</a:t>
            </a:r>
            <a:endParaRPr lang="zh-CN" altLang="en-US"/>
          </a:p>
          <a:p>
            <a:pPr lvl="4"/>
            <a:r>
              <a:rPr lang="en-US" altLang="zh-CN"/>
              <a:t>Fifth level</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3DABDA-89F0-4727-B28F-05A90B0069BB}" type="slidenum">
              <a:rPr lang="zh-CN" altLang="en-US" smtClean="0"/>
              <a:t>‹#›</a:t>
            </a:fld>
            <a:endParaRPr lang="zh-CN" altLang="en-US"/>
          </a:p>
        </p:txBody>
      </p:sp>
      <p:sp>
        <p:nvSpPr>
          <p:cNvPr id="8" name="Date Placeholder 7">
            <a:extLst>
              <a:ext uri="{FF2B5EF4-FFF2-40B4-BE49-F238E27FC236}">
                <a16:creationId xmlns:a16="http://schemas.microsoft.com/office/drawing/2014/main" id="{2D11F53F-2F00-3651-F337-81306AF8F1EE}"/>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EF805B-254D-4FE1-8316-FEA92B4B8253}" type="datetimeFigureOut">
              <a:rPr lang="en-US" smtClean="0"/>
              <a:t>11/23/2025</a:t>
            </a:fld>
            <a:endParaRPr lang="en-US"/>
          </a:p>
        </p:txBody>
      </p:sp>
    </p:spTree>
    <p:extLst>
      <p:ext uri="{BB962C8B-B14F-4D97-AF65-F5344CB8AC3E}">
        <p14:creationId xmlns:p14="http://schemas.microsoft.com/office/powerpoint/2010/main" val="469895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image" Target="../media/image6.svg"/><Relationship Id="rId7"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7.svg"/><Relationship Id="rId9" Type="http://schemas.openxmlformats.org/officeDocument/2006/relationships/image" Target="../media/image8.sv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image" Target="../media/image7.sv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7.svg"/><Relationship Id="rId4" Type="http://schemas.openxmlformats.org/officeDocument/2006/relationships/image" Target="../media/image5.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2.sv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7.svg"/><Relationship Id="rId4" Type="http://schemas.openxmlformats.org/officeDocument/2006/relationships/image" Target="../media/image5.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6.svg"/><Relationship Id="rId2" Type="http://schemas.openxmlformats.org/officeDocument/2006/relationships/image" Target="../media/image3.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1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2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8.svg"/><Relationship Id="rId5" Type="http://schemas.openxmlformats.org/officeDocument/2006/relationships/image" Target="../media/image2.svg"/><Relationship Id="rId4" Type="http://schemas.openxmlformats.org/officeDocument/2006/relationships/image" Target="../media/image1.png"/></Relationships>
</file>

<file path=ppt/slideLayouts/_rels/slideLayout3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svg"/><Relationship Id="rId4" Type="http://schemas.openxmlformats.org/officeDocument/2006/relationships/image" Target="../media/image5.png"/></Relationships>
</file>

<file path=ppt/slideLayouts/_rels/slideLayout39.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0.svg"/><Relationship Id="rId4" Type="http://schemas.openxmlformats.org/officeDocument/2006/relationships/image" Target="../media/image9.png"/></Relationships>
</file>

<file path=ppt/slideLayouts/_rels/slideLayout4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4.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4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2.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4.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5.svg"/><Relationship Id="rId3" Type="http://schemas.openxmlformats.org/officeDocument/2006/relationships/image" Target="../media/image7.svg"/><Relationship Id="rId7" Type="http://schemas.openxmlformats.org/officeDocument/2006/relationships/image" Target="../media/image10.svg"/><Relationship Id="rId12" Type="http://schemas.openxmlformats.org/officeDocument/2006/relationships/image" Target="../media/image14.pn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11" Type="http://schemas.openxmlformats.org/officeDocument/2006/relationships/image" Target="../media/image13.svg"/><Relationship Id="rId5" Type="http://schemas.openxmlformats.org/officeDocument/2006/relationships/image" Target="../media/image2.svg"/><Relationship Id="rId10" Type="http://schemas.openxmlformats.org/officeDocument/2006/relationships/image" Target="../media/image12.svg"/><Relationship Id="rId4" Type="http://schemas.openxmlformats.org/officeDocument/2006/relationships/image" Target="../media/image1.png"/><Relationship Id="rId9" Type="http://schemas.openxmlformats.org/officeDocument/2006/relationships/image" Target="../media/image11.png"/></Relationships>
</file>

<file path=ppt/slideLayouts/_rels/slideLayout55.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6.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59.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60.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6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7.svg"/><Relationship Id="rId7" Type="http://schemas.openxmlformats.org/officeDocument/2006/relationships/image" Target="../media/image10.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9.png"/><Relationship Id="rId5" Type="http://schemas.openxmlformats.org/officeDocument/2006/relationships/image" Target="../media/image2.svg"/><Relationship Id="rId4" Type="http://schemas.openxmlformats.org/officeDocument/2006/relationships/image" Target="../media/image1.png"/></Relationships>
</file>

<file path=ppt/slideLayouts/_rels/slideLayout62.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16.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ctr" anchorCtr="0">
            <a:normAutofit/>
          </a:bodyPr>
          <a:lstStyle>
            <a:lvl1pPr algn="l">
              <a:lnSpc>
                <a:spcPct val="100000"/>
              </a:lnSpc>
              <a:defRPr sz="5400">
                <a:solidFill>
                  <a:sysClr val="windowText" lastClr="000000"/>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521207" y="4305712"/>
            <a:ext cx="7478991" cy="1545336"/>
          </a:xfrm>
        </p:spPr>
        <p:txBody>
          <a:bodyPr anchor="t" anchorCtr="0">
            <a:normAutofit/>
          </a:bodyPr>
          <a:lstStyle>
            <a:lvl1pPr marL="0" indent="0" algn="l">
              <a:lnSpc>
                <a:spcPct val="100000"/>
              </a:lnSpc>
              <a:buNone/>
              <a:defRPr sz="2400">
                <a:solidFill>
                  <a:sysClr val="windowText" lastClr="000000"/>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Date Placeholder 10">
            <a:extLst>
              <a:ext uri="{FF2B5EF4-FFF2-40B4-BE49-F238E27FC236}">
                <a16:creationId xmlns:a16="http://schemas.microsoft.com/office/drawing/2014/main" id="{62079340-520A-1C37-0597-7229461ED230}"/>
              </a:ext>
            </a:extLst>
          </p:cNvPr>
          <p:cNvSpPr>
            <a:spLocks noGrp="1"/>
          </p:cNvSpPr>
          <p:nvPr>
            <p:ph type="dt" sz="half" idx="10"/>
          </p:nvPr>
        </p:nvSpPr>
        <p:spPr/>
        <p:txBody>
          <a:bodyPr/>
          <a:lstStyle>
            <a:lvl1pPr>
              <a:defRPr>
                <a:solidFill>
                  <a:schemeClr val="bg1"/>
                </a:solidFill>
              </a:defRPr>
            </a:lvl1pPr>
          </a:lstStyle>
          <a:p>
            <a:r>
              <a:rPr lang="en-US" altLang="zh-CN"/>
              <a:t>03/12/2025</a:t>
            </a:r>
            <a:fld id="{C764DE79-268F-4C1A-8933-263129D2AF90}" type="datetimeFigureOut">
              <a:rPr lang="en-US" smtClean="0"/>
              <a:pPr/>
              <a:t>11/23/2025</a:t>
            </a:fld>
            <a:endParaRPr lang="en-US"/>
          </a:p>
        </p:txBody>
      </p:sp>
      <p:sp>
        <p:nvSpPr>
          <p:cNvPr id="15" name="Footer Placeholder 14">
            <a:extLst>
              <a:ext uri="{FF2B5EF4-FFF2-40B4-BE49-F238E27FC236}">
                <a16:creationId xmlns:a16="http://schemas.microsoft.com/office/drawing/2014/main" id="{8882167E-3DFD-8290-014F-2FDAA2A4FD8F}"/>
              </a:ext>
            </a:extLst>
          </p:cNvPr>
          <p:cNvSpPr>
            <a:spLocks noGrp="1"/>
          </p:cNvSpPr>
          <p:nvPr>
            <p:ph type="ftr" sz="quarter" idx="11"/>
          </p:nvPr>
        </p:nvSpPr>
        <p:spPr/>
        <p:txBody>
          <a:bodyPr/>
          <a:lstStyle>
            <a:lvl1pPr>
              <a:defRPr>
                <a:solidFill>
                  <a:schemeClr val="bg1"/>
                </a:solidFill>
              </a:defRPr>
            </a:lvl1pPr>
          </a:lstStyle>
          <a:p>
            <a:r>
              <a:rPr lang="en-US" altLang="zh-CN"/>
              <a:t>Sample Footer Text</a:t>
            </a:r>
          </a:p>
        </p:txBody>
      </p:sp>
      <p:sp>
        <p:nvSpPr>
          <p:cNvPr id="17" name="Slide Number Placeholder 16">
            <a:extLst>
              <a:ext uri="{FF2B5EF4-FFF2-40B4-BE49-F238E27FC236}">
                <a16:creationId xmlns:a16="http://schemas.microsoft.com/office/drawing/2014/main" id="{C06CAB1B-912A-4EBF-236C-588342B21E1A}"/>
              </a:ext>
            </a:extLst>
          </p:cNvPr>
          <p:cNvSpPr>
            <a:spLocks noGrp="1"/>
          </p:cNvSpPr>
          <p:nvPr>
            <p:ph type="sldNum" sz="quarter" idx="12"/>
          </p:nvPr>
        </p:nvSpPr>
        <p:spPr/>
        <p:txBody>
          <a:bodyPr/>
          <a:lstStyle>
            <a:lvl1pPr>
              <a:defRPr>
                <a:solidFill>
                  <a:schemeClr val="bg1"/>
                </a:solidFill>
              </a:defRPr>
            </a:lvl1pPr>
          </a:lstStyle>
          <a:p>
            <a:fld id="{48F63A3B-78C7-47BE-AE5E-E10140E04643}" type="slidenum">
              <a:rPr lang="en-US" smtClean="0"/>
              <a:pPr/>
              <a:t>‹#›</a:t>
            </a:fld>
            <a:endParaRPr lang="en-US"/>
          </a:p>
        </p:txBody>
      </p:sp>
      <p:sp>
        <p:nvSpPr>
          <p:cNvPr id="6" name="Text Placeholder 2">
            <a:extLst>
              <a:ext uri="{FF2B5EF4-FFF2-40B4-BE49-F238E27FC236}">
                <a16:creationId xmlns:a16="http://schemas.microsoft.com/office/drawing/2014/main" id="{D44298B6-B370-D87B-F018-D481A252D3AF}"/>
              </a:ext>
            </a:extLst>
          </p:cNvPr>
          <p:cNvSpPr>
            <a:spLocks noGrp="1"/>
          </p:cNvSpPr>
          <p:nvPr>
            <p:ph type="body" sz="quarter" idx="21" hasCustomPrompt="1"/>
          </p:nvPr>
        </p:nvSpPr>
        <p:spPr>
          <a:xfrm>
            <a:off x="521208" y="5985960"/>
            <a:ext cx="2398389" cy="239712"/>
          </a:xfrm>
        </p:spPr>
        <p:txBody>
          <a:bodyPr lIns="0" tIns="0" rIns="0" bIns="0">
            <a:noAutofit/>
          </a:bodyPr>
          <a:lstStyle>
            <a:lvl1pPr marL="0" indent="0" algn="l">
              <a:buNone/>
              <a:defRPr sz="1600">
                <a:solidFill>
                  <a:schemeClr val="bg1"/>
                </a:solidFill>
                <a:latin typeface="+mn-lt"/>
              </a:defRPr>
            </a:lvl1pPr>
          </a:lstStyle>
          <a:p>
            <a:pPr lvl="0"/>
            <a:r>
              <a:rPr lang="en-US" altLang="zh-CN"/>
              <a:t>Presenter Name</a:t>
            </a:r>
          </a:p>
        </p:txBody>
      </p:sp>
      <p:pic>
        <p:nvPicPr>
          <p:cNvPr id="7" name="Graphic">
            <a:extLst>
              <a:ext uri="{FF2B5EF4-FFF2-40B4-BE49-F238E27FC236}">
                <a16:creationId xmlns:a16="http://schemas.microsoft.com/office/drawing/2014/main" id="{ACC53594-4960-3824-F1CD-1934D005BA2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946087" y="-585"/>
            <a:ext cx="1245913" cy="1245913"/>
          </a:xfrm>
          <a:prstGeom prst="rect">
            <a:avLst/>
          </a:prstGeom>
        </p:spPr>
      </p:pic>
      <p:pic>
        <p:nvPicPr>
          <p:cNvPr id="8" name="Graphic">
            <a:extLst>
              <a:ext uri="{FF2B5EF4-FFF2-40B4-BE49-F238E27FC236}">
                <a16:creationId xmlns:a16="http://schemas.microsoft.com/office/drawing/2014/main" id="{8F9052EB-6CBC-F13A-20FD-D0D1DBB6925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9700174" y="-585"/>
            <a:ext cx="1245913" cy="1245913"/>
          </a:xfrm>
          <a:prstGeom prst="rect">
            <a:avLst/>
          </a:prstGeom>
        </p:spPr>
      </p:pic>
      <p:pic>
        <p:nvPicPr>
          <p:cNvPr id="9" name="Graphic">
            <a:extLst>
              <a:ext uri="{FF2B5EF4-FFF2-40B4-BE49-F238E27FC236}">
                <a16:creationId xmlns:a16="http://schemas.microsoft.com/office/drawing/2014/main" id="{73EA2727-0F5A-D866-71C6-A53DA8762E7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8454261" y="-585"/>
            <a:ext cx="1245913" cy="1245913"/>
          </a:xfrm>
          <a:prstGeom prst="rect">
            <a:avLst/>
          </a:prstGeom>
        </p:spPr>
      </p:pic>
      <p:pic>
        <p:nvPicPr>
          <p:cNvPr id="10" name="Graphic">
            <a:extLst>
              <a:ext uri="{FF2B5EF4-FFF2-40B4-BE49-F238E27FC236}">
                <a16:creationId xmlns:a16="http://schemas.microsoft.com/office/drawing/2014/main" id="{A54DABA2-9D4F-59F6-1050-60EC018CDFA5}"/>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8454261" y="1244742"/>
            <a:ext cx="1245913" cy="1245913"/>
          </a:xfrm>
          <a:prstGeom prst="rect">
            <a:avLst/>
          </a:prstGeom>
        </p:spPr>
      </p:pic>
      <p:pic>
        <p:nvPicPr>
          <p:cNvPr id="12" name="Graphic">
            <a:extLst>
              <a:ext uri="{FF2B5EF4-FFF2-40B4-BE49-F238E27FC236}">
                <a16:creationId xmlns:a16="http://schemas.microsoft.com/office/drawing/2014/main" id="{4A1750D8-8E20-2C83-C18D-606D87A6FEA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10946087" y="1244742"/>
            <a:ext cx="1245913" cy="1245913"/>
          </a:xfrm>
          <a:prstGeom prst="rect">
            <a:avLst/>
          </a:prstGeom>
        </p:spPr>
      </p:pic>
      <p:pic>
        <p:nvPicPr>
          <p:cNvPr id="13" name="Graphic">
            <a:extLst>
              <a:ext uri="{FF2B5EF4-FFF2-40B4-BE49-F238E27FC236}">
                <a16:creationId xmlns:a16="http://schemas.microsoft.com/office/drawing/2014/main" id="{50E6B833-8707-2EFD-841C-4B2230C42AC9}"/>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9697478" y="2492159"/>
            <a:ext cx="1245913" cy="1245913"/>
          </a:xfrm>
          <a:prstGeom prst="rect">
            <a:avLst/>
          </a:prstGeom>
        </p:spPr>
      </p:pic>
      <p:pic>
        <p:nvPicPr>
          <p:cNvPr id="14" name="Graphic">
            <a:extLst>
              <a:ext uri="{FF2B5EF4-FFF2-40B4-BE49-F238E27FC236}">
                <a16:creationId xmlns:a16="http://schemas.microsoft.com/office/drawing/2014/main" id="{039F8148-8933-7870-476D-AE9E478602A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9697477" y="4096388"/>
            <a:ext cx="1245913" cy="1245913"/>
          </a:xfrm>
          <a:prstGeom prst="rect">
            <a:avLst/>
          </a:prstGeom>
        </p:spPr>
      </p:pic>
      <p:pic>
        <p:nvPicPr>
          <p:cNvPr id="16" name="Graphic">
            <a:extLst>
              <a:ext uri="{FF2B5EF4-FFF2-40B4-BE49-F238E27FC236}">
                <a16:creationId xmlns:a16="http://schemas.microsoft.com/office/drawing/2014/main" id="{0E17363E-BC81-5498-A87F-86C27093EDE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10944739" y="2492159"/>
            <a:ext cx="1245913" cy="1245913"/>
          </a:xfrm>
          <a:prstGeom prst="rect">
            <a:avLst/>
          </a:prstGeom>
        </p:spPr>
      </p:pic>
    </p:spTree>
    <p:extLst>
      <p:ext uri="{BB962C8B-B14F-4D97-AF65-F5344CB8AC3E}">
        <p14:creationId xmlns:p14="http://schemas.microsoft.com/office/powerpoint/2010/main" val="280490068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2">
    <p:bg>
      <p:bgPr>
        <a:solidFill>
          <a:schemeClr val="tx2"/>
        </a:solidFill>
        <a:effectLst/>
      </p:bgPr>
    </p:bg>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FFE10DF0-DBDD-A816-228D-2E90AD1260C8}"/>
              </a:ext>
            </a:extLst>
          </p:cNvPr>
          <p:cNvSpPr>
            <a:spLocks noGrp="1"/>
          </p:cNvSpPr>
          <p:nvPr>
            <p:ph type="title"/>
          </p:nvPr>
        </p:nvSpPr>
        <p:spPr>
          <a:xfrm>
            <a:off x="655538" y="469911"/>
            <a:ext cx="6027061" cy="3626477"/>
          </a:xfrm>
        </p:spPr>
        <p:txBody>
          <a:bodyPr lIns="0" tIns="0" rIns="0" bIns="0" anchor="b" anchorCtr="0">
            <a:normAutofit/>
          </a:bodyPr>
          <a:lstStyle>
            <a:lvl1pPr>
              <a:lnSpc>
                <a:spcPct val="100000"/>
              </a:lnSpc>
              <a:defRPr sz="5400">
                <a:solidFill>
                  <a:schemeClr val="bg1"/>
                </a:solidFill>
              </a:defRPr>
            </a:lvl1pPr>
          </a:lstStyle>
          <a:p>
            <a:r>
              <a:rPr lang="en-US" altLang="zh-CN"/>
              <a:t>Click to edit Master title style</a:t>
            </a:r>
            <a:endParaRPr lang="zh-CN" altLang="en-US"/>
          </a:p>
        </p:txBody>
      </p:sp>
      <p:sp>
        <p:nvSpPr>
          <p:cNvPr id="2" name="Subtitle 2">
            <a:extLst>
              <a:ext uri="{FF2B5EF4-FFF2-40B4-BE49-F238E27FC236}">
                <a16:creationId xmlns:a16="http://schemas.microsoft.com/office/drawing/2014/main" id="{B8A18FEA-EB03-5A7A-F22C-350650E83DD9}"/>
              </a:ext>
            </a:extLst>
          </p:cNvPr>
          <p:cNvSpPr>
            <a:spLocks noGrp="1"/>
          </p:cNvSpPr>
          <p:nvPr>
            <p:ph type="subTitle" idx="1"/>
          </p:nvPr>
        </p:nvSpPr>
        <p:spPr>
          <a:xfrm>
            <a:off x="655538" y="4284643"/>
            <a:ext cx="6027061" cy="1245913"/>
          </a:xfrm>
        </p:spPr>
        <p:txBody>
          <a:bodyPr anchor="t" anchorCtr="0">
            <a:normAutofit/>
          </a:bodyPr>
          <a:lstStyle>
            <a:lvl1pPr marL="0" indent="0" algn="l">
              <a:lnSpc>
                <a:spcPct val="100000"/>
              </a:lnSpc>
              <a:buNone/>
              <a:defRPr sz="2400">
                <a:solidFill>
                  <a:sysClr val="windowText" lastClr="000000"/>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 name="Text Placeholder 2">
            <a:extLst>
              <a:ext uri="{FF2B5EF4-FFF2-40B4-BE49-F238E27FC236}">
                <a16:creationId xmlns:a16="http://schemas.microsoft.com/office/drawing/2014/main" id="{075D21A2-155D-AD9D-B705-D5CCEABBF1FE}"/>
              </a:ext>
            </a:extLst>
          </p:cNvPr>
          <p:cNvSpPr>
            <a:spLocks noGrp="1"/>
          </p:cNvSpPr>
          <p:nvPr>
            <p:ph type="body" sz="quarter" idx="11" hasCustomPrompt="1"/>
          </p:nvPr>
        </p:nvSpPr>
        <p:spPr>
          <a:xfrm>
            <a:off x="660399" y="5823597"/>
            <a:ext cx="2398389" cy="239712"/>
          </a:xfrm>
        </p:spPr>
        <p:txBody>
          <a:bodyPr lIns="0" tIns="0" rIns="0" bIns="0" anchor="b" anchorCtr="0">
            <a:noAutofit/>
          </a:bodyPr>
          <a:lstStyle>
            <a:lvl1pPr marL="0" indent="0" algn="l">
              <a:buNone/>
              <a:defRPr sz="1600">
                <a:solidFill>
                  <a:schemeClr val="bg1"/>
                </a:solidFill>
                <a:latin typeface="+mn-lt"/>
              </a:defRPr>
            </a:lvl1pPr>
          </a:lstStyle>
          <a:p>
            <a:pPr lvl="0"/>
            <a:r>
              <a:rPr lang="en-US" altLang="zh-CN"/>
              <a:t>Presenter Name</a:t>
            </a:r>
          </a:p>
        </p:txBody>
      </p:sp>
      <p:sp>
        <p:nvSpPr>
          <p:cNvPr id="4" name="Date Placeholder 3">
            <a:extLst>
              <a:ext uri="{FF2B5EF4-FFF2-40B4-BE49-F238E27FC236}">
                <a16:creationId xmlns:a16="http://schemas.microsoft.com/office/drawing/2014/main" id="{E208F473-3C9D-5FC0-8A0E-F00588820726}"/>
              </a:ext>
            </a:extLst>
          </p:cNvPr>
          <p:cNvSpPr>
            <a:spLocks noGrp="1"/>
          </p:cNvSpPr>
          <p:nvPr>
            <p:ph type="dt" sz="half" idx="12"/>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5" name="Footer Placeholder 4">
            <a:extLst>
              <a:ext uri="{FF2B5EF4-FFF2-40B4-BE49-F238E27FC236}">
                <a16:creationId xmlns:a16="http://schemas.microsoft.com/office/drawing/2014/main" id="{1FC4DB2E-3C40-718A-F213-B03CCD5B3E54}"/>
              </a:ext>
            </a:extLst>
          </p:cNvPr>
          <p:cNvSpPr>
            <a:spLocks noGrp="1"/>
          </p:cNvSpPr>
          <p:nvPr>
            <p:ph type="ftr" sz="quarter" idx="13"/>
          </p:nvPr>
        </p:nvSpPr>
        <p:spPr/>
        <p:txBody>
          <a:bodyPr/>
          <a:lstStyle>
            <a:lvl1pPr>
              <a:defRPr>
                <a:solidFill>
                  <a:sysClr val="windowText" lastClr="000000"/>
                </a:solidFill>
              </a:defRPr>
            </a:lvl1pPr>
          </a:lstStyle>
          <a:p>
            <a:r>
              <a:rPr lang="en-US" altLang="zh-CN"/>
              <a:t>Sample Footer Text</a:t>
            </a:r>
          </a:p>
        </p:txBody>
      </p:sp>
      <p:sp>
        <p:nvSpPr>
          <p:cNvPr id="9" name="Slide Number Placeholder 8">
            <a:extLst>
              <a:ext uri="{FF2B5EF4-FFF2-40B4-BE49-F238E27FC236}">
                <a16:creationId xmlns:a16="http://schemas.microsoft.com/office/drawing/2014/main" id="{ED5BE002-37EB-730C-7C82-4E4C516724C6}"/>
              </a:ext>
            </a:extLst>
          </p:cNvPr>
          <p:cNvSpPr>
            <a:spLocks noGrp="1"/>
          </p:cNvSpPr>
          <p:nvPr>
            <p:ph type="sldNum" sz="quarter" idx="14"/>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pic>
        <p:nvPicPr>
          <p:cNvPr id="56" name="Graphic">
            <a:extLst>
              <a:ext uri="{FF2B5EF4-FFF2-40B4-BE49-F238E27FC236}">
                <a16:creationId xmlns:a16="http://schemas.microsoft.com/office/drawing/2014/main" id="{F96349B5-0C82-A2C9-6CD6-91089ACD966D}"/>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H="1" flipV="1">
            <a:off x="10946087" y="-585"/>
            <a:ext cx="1245913" cy="1245913"/>
          </a:xfrm>
          <a:prstGeom prst="rect">
            <a:avLst/>
          </a:prstGeom>
        </p:spPr>
      </p:pic>
      <p:pic>
        <p:nvPicPr>
          <p:cNvPr id="57" name="Graphic">
            <a:extLst>
              <a:ext uri="{FF2B5EF4-FFF2-40B4-BE49-F238E27FC236}">
                <a16:creationId xmlns:a16="http://schemas.microsoft.com/office/drawing/2014/main" id="{5E325647-652D-376F-CB31-A438EFA524DE}"/>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9700174" y="-585"/>
            <a:ext cx="1245913" cy="1245913"/>
          </a:xfrm>
          <a:prstGeom prst="rect">
            <a:avLst/>
          </a:prstGeom>
        </p:spPr>
      </p:pic>
      <p:pic>
        <p:nvPicPr>
          <p:cNvPr id="58" name="Graphic">
            <a:extLst>
              <a:ext uri="{FF2B5EF4-FFF2-40B4-BE49-F238E27FC236}">
                <a16:creationId xmlns:a16="http://schemas.microsoft.com/office/drawing/2014/main" id="{AD6029CF-21B0-BED6-5607-E71DE0C0871D}"/>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V="1">
            <a:off x="8454261" y="-585"/>
            <a:ext cx="1245913" cy="1245913"/>
          </a:xfrm>
          <a:prstGeom prst="rect">
            <a:avLst/>
          </a:prstGeom>
        </p:spPr>
      </p:pic>
      <p:pic>
        <p:nvPicPr>
          <p:cNvPr id="59" name="Graphic">
            <a:extLst>
              <a:ext uri="{FF2B5EF4-FFF2-40B4-BE49-F238E27FC236}">
                <a16:creationId xmlns:a16="http://schemas.microsoft.com/office/drawing/2014/main" id="{9B1E7219-B4EF-2061-E4BE-17D8ADEF18A2}"/>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flipV="1">
            <a:off x="8454261" y="1244742"/>
            <a:ext cx="1245913" cy="1245913"/>
          </a:xfrm>
          <a:prstGeom prst="rect">
            <a:avLst/>
          </a:prstGeom>
        </p:spPr>
      </p:pic>
      <p:pic>
        <p:nvPicPr>
          <p:cNvPr id="60" name="Graphic">
            <a:extLst>
              <a:ext uri="{FF2B5EF4-FFF2-40B4-BE49-F238E27FC236}">
                <a16:creationId xmlns:a16="http://schemas.microsoft.com/office/drawing/2014/main" id="{5A1504D5-E6DB-2417-4FD9-6990BF69EBA8}"/>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V="1">
            <a:off x="7209695" y="1244744"/>
            <a:ext cx="1245913" cy="1245913"/>
          </a:xfrm>
          <a:prstGeom prst="rect">
            <a:avLst/>
          </a:prstGeom>
        </p:spPr>
      </p:pic>
      <p:pic>
        <p:nvPicPr>
          <p:cNvPr id="62" name="Graphic">
            <a:extLst>
              <a:ext uri="{FF2B5EF4-FFF2-40B4-BE49-F238E27FC236}">
                <a16:creationId xmlns:a16="http://schemas.microsoft.com/office/drawing/2014/main" id="{A0E0E212-2F84-467D-F040-50D57A7D751F}"/>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flipH="1">
            <a:off x="10946087" y="1244742"/>
            <a:ext cx="1245913" cy="1245913"/>
          </a:xfrm>
          <a:prstGeom prst="rect">
            <a:avLst/>
          </a:prstGeom>
        </p:spPr>
      </p:pic>
      <p:pic>
        <p:nvPicPr>
          <p:cNvPr id="64" name="Graphic">
            <a:extLst>
              <a:ext uri="{FF2B5EF4-FFF2-40B4-BE49-F238E27FC236}">
                <a16:creationId xmlns:a16="http://schemas.microsoft.com/office/drawing/2014/main" id="{195CD9A0-2524-B822-618B-C09023545BBB}"/>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697478" y="2492159"/>
            <a:ext cx="1245913" cy="1245913"/>
          </a:xfrm>
          <a:prstGeom prst="rect">
            <a:avLst/>
          </a:prstGeom>
        </p:spPr>
      </p:pic>
      <p:pic>
        <p:nvPicPr>
          <p:cNvPr id="65" name="Graphic">
            <a:extLst>
              <a:ext uri="{FF2B5EF4-FFF2-40B4-BE49-F238E27FC236}">
                <a16:creationId xmlns:a16="http://schemas.microsoft.com/office/drawing/2014/main" id="{4773B686-BD44-2D66-A7B6-B7585C0284BA}"/>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97477" y="4096388"/>
            <a:ext cx="1245913" cy="1245913"/>
          </a:xfrm>
          <a:prstGeom prst="rect">
            <a:avLst/>
          </a:prstGeom>
        </p:spPr>
      </p:pic>
      <p:pic>
        <p:nvPicPr>
          <p:cNvPr id="61" name="Graphic">
            <a:extLst>
              <a:ext uri="{FF2B5EF4-FFF2-40B4-BE49-F238E27FC236}">
                <a16:creationId xmlns:a16="http://schemas.microsoft.com/office/drawing/2014/main" id="{EE9411C6-2310-9104-1A9B-A149238D961D}"/>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209695" y="2485699"/>
            <a:ext cx="1245913" cy="1245913"/>
          </a:xfrm>
          <a:prstGeom prst="rect">
            <a:avLst/>
          </a:prstGeom>
        </p:spPr>
      </p:pic>
      <p:pic>
        <p:nvPicPr>
          <p:cNvPr id="63" name="Graphic">
            <a:extLst>
              <a:ext uri="{FF2B5EF4-FFF2-40B4-BE49-F238E27FC236}">
                <a16:creationId xmlns:a16="http://schemas.microsoft.com/office/drawing/2014/main" id="{EB3826B7-4CAA-163A-0486-0C880309325B}"/>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flipV="1">
            <a:off x="10944739" y="2492159"/>
            <a:ext cx="1245913" cy="1245913"/>
          </a:xfrm>
          <a:prstGeom prst="rect">
            <a:avLst/>
          </a:prstGeom>
        </p:spPr>
      </p:pic>
    </p:spTree>
    <p:extLst>
      <p:ext uri="{BB962C8B-B14F-4D97-AF65-F5344CB8AC3E}">
        <p14:creationId xmlns:p14="http://schemas.microsoft.com/office/powerpoint/2010/main" val="68894336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981200" y="1040704"/>
            <a:ext cx="8229600" cy="2621154"/>
          </a:xfrm>
        </p:spPr>
        <p:txBody>
          <a:bodyPr anchor="b">
            <a:normAutofit/>
          </a:bodyPr>
          <a:lstStyle>
            <a:lvl1pPr algn="ctr">
              <a:lnSpc>
                <a:spcPct val="100000"/>
              </a:lnSpc>
              <a:defRPr sz="5400">
                <a:solidFill>
                  <a:sysClr val="windowText" lastClr="000000"/>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981201" y="3839013"/>
            <a:ext cx="8229600" cy="1414091"/>
          </a:xfrm>
        </p:spPr>
        <p:txBody>
          <a:bodyPr>
            <a:normAutofit/>
          </a:bodyPr>
          <a:lstStyle>
            <a:lvl1pPr marL="0" indent="0" algn="ctr">
              <a:lnSpc>
                <a:spcPct val="100000"/>
              </a:lnSpc>
              <a:buNone/>
              <a:defRPr sz="2400">
                <a:solidFill>
                  <a:sysClr val="windowText" lastClr="000000"/>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6" name="Text Placeholder 2">
            <a:extLst>
              <a:ext uri="{FF2B5EF4-FFF2-40B4-BE49-F238E27FC236}">
                <a16:creationId xmlns:a16="http://schemas.microsoft.com/office/drawing/2014/main" id="{B38046AB-D9F5-1893-7DFC-8DB6312FE061}"/>
              </a:ext>
            </a:extLst>
          </p:cNvPr>
          <p:cNvSpPr>
            <a:spLocks noGrp="1"/>
          </p:cNvSpPr>
          <p:nvPr>
            <p:ph type="body" sz="quarter" idx="21" hasCustomPrompt="1"/>
          </p:nvPr>
        </p:nvSpPr>
        <p:spPr>
          <a:xfrm>
            <a:off x="4896806" y="5440259"/>
            <a:ext cx="2398389" cy="239712"/>
          </a:xfrm>
        </p:spPr>
        <p:txBody>
          <a:bodyPr lIns="0" tIns="0" rIns="0" bIns="0">
            <a:noAutofit/>
          </a:bodyPr>
          <a:lstStyle>
            <a:lvl1pPr marL="0" indent="0" algn="ctr">
              <a:buNone/>
              <a:defRPr sz="1600">
                <a:solidFill>
                  <a:schemeClr val="bg1"/>
                </a:solidFill>
                <a:latin typeface="+mn-lt"/>
              </a:defRPr>
            </a:lvl1pPr>
          </a:lstStyle>
          <a:p>
            <a:pPr lvl="0"/>
            <a:r>
              <a:rPr lang="en-US" altLang="zh-CN"/>
              <a:t>Presenter Name</a:t>
            </a:r>
          </a:p>
        </p:txBody>
      </p:sp>
      <p:sp>
        <p:nvSpPr>
          <p:cNvPr id="4" name="Date Placeholder 3">
            <a:extLst>
              <a:ext uri="{FF2B5EF4-FFF2-40B4-BE49-F238E27FC236}">
                <a16:creationId xmlns:a16="http://schemas.microsoft.com/office/drawing/2014/main" id="{7FB5A8C7-A83B-6489-D21E-5B480C549EB7}"/>
              </a:ext>
            </a:extLst>
          </p:cNvPr>
          <p:cNvSpPr>
            <a:spLocks noGrp="1"/>
          </p:cNvSpPr>
          <p:nvPr>
            <p:ph type="dt" sz="half" idx="22"/>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16" name="Footer Placeholder 15">
            <a:extLst>
              <a:ext uri="{FF2B5EF4-FFF2-40B4-BE49-F238E27FC236}">
                <a16:creationId xmlns:a16="http://schemas.microsoft.com/office/drawing/2014/main" id="{B0AF4A89-2B96-768D-17C2-66047B0A042C}"/>
              </a:ext>
            </a:extLst>
          </p:cNvPr>
          <p:cNvSpPr>
            <a:spLocks noGrp="1"/>
          </p:cNvSpPr>
          <p:nvPr>
            <p:ph type="ftr" sz="quarter" idx="23"/>
          </p:nvPr>
        </p:nvSpPr>
        <p:spPr/>
        <p:txBody>
          <a:bodyPr/>
          <a:lstStyle>
            <a:lvl1pPr>
              <a:defRPr>
                <a:solidFill>
                  <a:sysClr val="windowText" lastClr="000000"/>
                </a:solidFill>
              </a:defRPr>
            </a:lvl1pPr>
          </a:lstStyle>
          <a:p>
            <a:r>
              <a:rPr lang="en-US" altLang="zh-CN"/>
              <a:t>Sample Footer Text</a:t>
            </a:r>
          </a:p>
        </p:txBody>
      </p:sp>
      <p:sp>
        <p:nvSpPr>
          <p:cNvPr id="17" name="Slide Number Placeholder 16">
            <a:extLst>
              <a:ext uri="{FF2B5EF4-FFF2-40B4-BE49-F238E27FC236}">
                <a16:creationId xmlns:a16="http://schemas.microsoft.com/office/drawing/2014/main" id="{0183077A-64D7-1B46-442E-871CDCFA22F1}"/>
              </a:ext>
            </a:extLst>
          </p:cNvPr>
          <p:cNvSpPr>
            <a:spLocks noGrp="1"/>
          </p:cNvSpPr>
          <p:nvPr>
            <p:ph type="sldNum" sz="quarter" idx="24"/>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pic>
        <p:nvPicPr>
          <p:cNvPr id="7" name="Graphic 37">
            <a:extLst>
              <a:ext uri="{FF2B5EF4-FFF2-40B4-BE49-F238E27FC236}">
                <a16:creationId xmlns:a16="http://schemas.microsoft.com/office/drawing/2014/main" id="{DA472B3D-9EB7-4155-878C-93C3C44C946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521624" y="834795"/>
            <a:ext cx="835188" cy="835188"/>
          </a:xfrm>
          <a:prstGeom prst="rect">
            <a:avLst/>
          </a:prstGeom>
        </p:spPr>
      </p:pic>
      <p:pic>
        <p:nvPicPr>
          <p:cNvPr id="8" name="Graphic 38">
            <a:extLst>
              <a:ext uri="{FF2B5EF4-FFF2-40B4-BE49-F238E27FC236}">
                <a16:creationId xmlns:a16="http://schemas.microsoft.com/office/drawing/2014/main" id="{440CC070-F73C-A30D-7024-E2FD4B585F6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4"/>
              </a:ext>
            </a:extLst>
          </a:blip>
          <a:stretch>
            <a:fillRect/>
          </a:stretch>
        </p:blipFill>
        <p:spPr>
          <a:xfrm>
            <a:off x="11356812" y="0"/>
            <a:ext cx="835188" cy="835188"/>
          </a:xfrm>
          <a:prstGeom prst="rect">
            <a:avLst/>
          </a:prstGeom>
        </p:spPr>
      </p:pic>
      <p:pic>
        <p:nvPicPr>
          <p:cNvPr id="9" name="Graphic 39">
            <a:extLst>
              <a:ext uri="{FF2B5EF4-FFF2-40B4-BE49-F238E27FC236}">
                <a16:creationId xmlns:a16="http://schemas.microsoft.com/office/drawing/2014/main" id="{AE9162A6-D4CB-1D6F-8B4E-3E17F1747A0A}"/>
              </a:ext>
              <a:ext uri="{C183D7F6-B498-43B3-948B-1728B52AA6E4}">
                <adec:decorative xmlns:adec="http://schemas.microsoft.com/office/drawing/2017/decorative" val="1"/>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flipV="1">
            <a:off x="11356812" y="834795"/>
            <a:ext cx="835188" cy="835188"/>
          </a:xfrm>
          <a:prstGeom prst="rect">
            <a:avLst/>
          </a:prstGeom>
        </p:spPr>
      </p:pic>
      <p:pic>
        <p:nvPicPr>
          <p:cNvPr id="10" name="Graphic 41">
            <a:extLst>
              <a:ext uri="{FF2B5EF4-FFF2-40B4-BE49-F238E27FC236}">
                <a16:creationId xmlns:a16="http://schemas.microsoft.com/office/drawing/2014/main" id="{52CE1CBA-D91F-F223-AB74-E7E7B9B602D5}"/>
              </a:ext>
              <a:ext uri="{C183D7F6-B498-43B3-948B-1728B52AA6E4}">
                <adec:decorative xmlns:adec="http://schemas.microsoft.com/office/drawing/2017/decorative" val="1"/>
              </a:ext>
            </a:extLst>
          </p:cNvPr>
          <p:cNvPicPr>
            <a:picLocks noChangeAspect="1"/>
          </p:cNvPicPr>
          <p:nvPr userDrawn="1"/>
        </p:nvPicPr>
        <p:blipFill>
          <a:blip r:embed="rId7">
            <a:extLst>
              <a:ext uri="{96DAC541-7B7A-43D3-8B79-37D633B846F1}">
                <asvg:svgBlip xmlns:asvg="http://schemas.microsoft.com/office/drawing/2016/SVG/main" r:embed="rId8"/>
              </a:ext>
            </a:extLst>
          </a:blip>
          <a:stretch>
            <a:fillRect/>
          </a:stretch>
        </p:blipFill>
        <p:spPr>
          <a:xfrm flipH="1">
            <a:off x="824628" y="0"/>
            <a:ext cx="824627" cy="824627"/>
          </a:xfrm>
          <a:prstGeom prst="rect">
            <a:avLst/>
          </a:prstGeom>
        </p:spPr>
      </p:pic>
      <p:pic>
        <p:nvPicPr>
          <p:cNvPr id="11" name="Graphic 42">
            <a:extLst>
              <a:ext uri="{FF2B5EF4-FFF2-40B4-BE49-F238E27FC236}">
                <a16:creationId xmlns:a16="http://schemas.microsoft.com/office/drawing/2014/main" id="{3AE78119-A983-9CC4-536A-C2F84412624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9"/>
              </a:ext>
            </a:extLst>
          </a:blip>
          <a:stretch>
            <a:fillRect/>
          </a:stretch>
        </p:blipFill>
        <p:spPr>
          <a:xfrm flipV="1">
            <a:off x="1" y="824239"/>
            <a:ext cx="824627" cy="824627"/>
          </a:xfrm>
          <a:prstGeom prst="rect">
            <a:avLst/>
          </a:prstGeom>
        </p:spPr>
      </p:pic>
      <p:pic>
        <p:nvPicPr>
          <p:cNvPr id="12" name="Graphic 43">
            <a:extLst>
              <a:ext uri="{FF2B5EF4-FFF2-40B4-BE49-F238E27FC236}">
                <a16:creationId xmlns:a16="http://schemas.microsoft.com/office/drawing/2014/main" id="{23DDF523-FC16-72EB-65D8-A25BB81E4AE8}"/>
              </a:ext>
              <a:ext uri="{C183D7F6-B498-43B3-948B-1728B52AA6E4}">
                <adec:decorative xmlns:adec="http://schemas.microsoft.com/office/drawing/2017/decorative" val="1"/>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flipH="1">
            <a:off x="1" y="0"/>
            <a:ext cx="824627" cy="824627"/>
          </a:xfrm>
          <a:prstGeom prst="rect">
            <a:avLst/>
          </a:prstGeom>
        </p:spPr>
      </p:pic>
      <p:pic>
        <p:nvPicPr>
          <p:cNvPr id="13" name="Graphic 44">
            <a:extLst>
              <a:ext uri="{FF2B5EF4-FFF2-40B4-BE49-F238E27FC236}">
                <a16:creationId xmlns:a16="http://schemas.microsoft.com/office/drawing/2014/main" id="{643FA5A3-CE4B-17E8-CAF1-0AA6430A0F4A}"/>
              </a:ext>
              <a:ext uri="{C183D7F6-B498-43B3-948B-1728B52AA6E4}">
                <adec:decorative xmlns:adec="http://schemas.microsoft.com/office/drawing/2017/decorative" val="1"/>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flipH="1" flipV="1">
            <a:off x="0" y="1649066"/>
            <a:ext cx="824627" cy="824627"/>
          </a:xfrm>
          <a:prstGeom prst="rect">
            <a:avLst/>
          </a:prstGeom>
        </p:spPr>
      </p:pic>
      <p:pic>
        <p:nvPicPr>
          <p:cNvPr id="14" name="Graphic 45">
            <a:extLst>
              <a:ext uri="{FF2B5EF4-FFF2-40B4-BE49-F238E27FC236}">
                <a16:creationId xmlns:a16="http://schemas.microsoft.com/office/drawing/2014/main" id="{CFAF230C-8F02-01BA-72C2-EEE4E16137B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9"/>
              </a:ext>
            </a:extLst>
          </a:blip>
          <a:stretch>
            <a:fillRect/>
          </a:stretch>
        </p:blipFill>
        <p:spPr>
          <a:xfrm>
            <a:off x="1649255" y="0"/>
            <a:ext cx="824627" cy="824627"/>
          </a:xfrm>
          <a:prstGeom prst="rect">
            <a:avLst/>
          </a:prstGeom>
        </p:spPr>
      </p:pic>
    </p:spTree>
    <p:extLst>
      <p:ext uri="{BB962C8B-B14F-4D97-AF65-F5344CB8AC3E}">
        <p14:creationId xmlns:p14="http://schemas.microsoft.com/office/powerpoint/2010/main" val="6858438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4147451"/>
            <a:ext cx="11460480" cy="786384"/>
          </a:xfrm>
        </p:spPr>
        <p:txBody>
          <a:bodyPr anchor="b">
            <a:noAutofit/>
          </a:bodyPr>
          <a:lstStyle>
            <a:lvl1pPr algn="l">
              <a:lnSpc>
                <a:spcPct val="100000"/>
              </a:lnSpc>
              <a:defRPr sz="5400">
                <a:solidFill>
                  <a:sysClr val="windowText" lastClr="000000"/>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071368"/>
            <a:ext cx="11460480" cy="480373"/>
          </a:xfrm>
        </p:spPr>
        <p:txBody>
          <a:bodyPr anchor="t">
            <a:normAutofit/>
          </a:bodyPr>
          <a:lstStyle>
            <a:lvl1pPr marL="0" indent="0" algn="l">
              <a:lnSpc>
                <a:spcPct val="100000"/>
              </a:lnSpc>
              <a:buNone/>
              <a:defRPr sz="2400">
                <a:solidFill>
                  <a:sysClr val="windowText" lastClr="000000"/>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Text Placeholder 2">
            <a:extLst>
              <a:ext uri="{FF2B5EF4-FFF2-40B4-BE49-F238E27FC236}">
                <a16:creationId xmlns:a16="http://schemas.microsoft.com/office/drawing/2014/main" id="{7870CDA7-9020-C017-6AAB-C500DC82D92A}"/>
              </a:ext>
            </a:extLst>
          </p:cNvPr>
          <p:cNvSpPr>
            <a:spLocks noGrp="1"/>
          </p:cNvSpPr>
          <p:nvPr>
            <p:ph type="body" sz="quarter" idx="11" hasCustomPrompt="1"/>
          </p:nvPr>
        </p:nvSpPr>
        <p:spPr>
          <a:xfrm>
            <a:off x="365760" y="5823597"/>
            <a:ext cx="2398389" cy="239712"/>
          </a:xfrm>
        </p:spPr>
        <p:txBody>
          <a:bodyPr lIns="0" tIns="0" rIns="0" bIns="0" anchor="b">
            <a:noAutofit/>
          </a:bodyPr>
          <a:lstStyle>
            <a:lvl1pPr marL="0" indent="0" algn="l">
              <a:buNone/>
              <a:defRPr sz="1600">
                <a:solidFill>
                  <a:schemeClr val="bg1"/>
                </a:solidFill>
                <a:latin typeface="+mn-lt"/>
              </a:defRPr>
            </a:lvl1pPr>
          </a:lstStyle>
          <a:p>
            <a:pPr lvl="0"/>
            <a:r>
              <a:rPr lang="en-US" altLang="zh-CN"/>
              <a:t>Presenter Name</a:t>
            </a:r>
          </a:p>
        </p:txBody>
      </p:sp>
      <p:sp>
        <p:nvSpPr>
          <p:cNvPr id="7" name="Date Placeholder 6">
            <a:extLst>
              <a:ext uri="{FF2B5EF4-FFF2-40B4-BE49-F238E27FC236}">
                <a16:creationId xmlns:a16="http://schemas.microsoft.com/office/drawing/2014/main" id="{EADCA1AF-F227-AC14-6698-90C029111A13}"/>
              </a:ext>
            </a:extLst>
          </p:cNvPr>
          <p:cNvSpPr>
            <a:spLocks noGrp="1"/>
          </p:cNvSpPr>
          <p:nvPr>
            <p:ph type="dt" sz="half" idx="22"/>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8" name="Footer Placeholder 7">
            <a:extLst>
              <a:ext uri="{FF2B5EF4-FFF2-40B4-BE49-F238E27FC236}">
                <a16:creationId xmlns:a16="http://schemas.microsoft.com/office/drawing/2014/main" id="{E057799A-861E-5AAF-8719-828B00E903D8}"/>
              </a:ext>
            </a:extLst>
          </p:cNvPr>
          <p:cNvSpPr>
            <a:spLocks noGrp="1"/>
          </p:cNvSpPr>
          <p:nvPr>
            <p:ph type="ftr" sz="quarter" idx="23"/>
          </p:nvPr>
        </p:nvSpPr>
        <p:spPr/>
        <p:txBody>
          <a:bodyPr/>
          <a:lstStyle>
            <a:lvl1pPr>
              <a:defRPr>
                <a:solidFill>
                  <a:sysClr val="windowText" lastClr="000000"/>
                </a:solidFill>
              </a:defRPr>
            </a:lvl1pPr>
          </a:lstStyle>
          <a:p>
            <a:r>
              <a:rPr lang="en-US" altLang="zh-CN"/>
              <a:t>Sample Footer Text</a:t>
            </a:r>
          </a:p>
        </p:txBody>
      </p:sp>
      <p:sp>
        <p:nvSpPr>
          <p:cNvPr id="9" name="Slide Number Placeholder 8">
            <a:extLst>
              <a:ext uri="{FF2B5EF4-FFF2-40B4-BE49-F238E27FC236}">
                <a16:creationId xmlns:a16="http://schemas.microsoft.com/office/drawing/2014/main" id="{F0D2C34B-95D5-70FB-CC9C-AC52E0E873AD}"/>
              </a:ext>
            </a:extLst>
          </p:cNvPr>
          <p:cNvSpPr>
            <a:spLocks noGrp="1"/>
          </p:cNvSpPr>
          <p:nvPr>
            <p:ph type="sldNum" sz="quarter" idx="24"/>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sp>
        <p:nvSpPr>
          <p:cNvPr id="28" name="Picture Placeholder 27">
            <a:extLst>
              <a:ext uri="{FF2B5EF4-FFF2-40B4-BE49-F238E27FC236}">
                <a16:creationId xmlns:a16="http://schemas.microsoft.com/office/drawing/2014/main" id="{5FEB1D61-EED3-D8C7-E27E-B3964FC2426C}"/>
              </a:ext>
              <a:ext uri="{C183D7F6-B498-43B3-948B-1728B52AA6E4}">
                <adec:decorative xmlns:adec="http://schemas.microsoft.com/office/drawing/2017/decorative" val="1"/>
              </a:ext>
            </a:extLst>
          </p:cNvPr>
          <p:cNvSpPr>
            <a:spLocks noGrp="1"/>
          </p:cNvSpPr>
          <p:nvPr>
            <p:ph type="pic" sz="quarter" idx="21"/>
          </p:nvPr>
        </p:nvSpPr>
        <p:spPr>
          <a:xfrm>
            <a:off x="0" y="1"/>
            <a:ext cx="12192000" cy="3906175"/>
          </a:xfrm>
          <a:custGeom>
            <a:avLst/>
            <a:gdLst>
              <a:gd name="connsiteX0" fmla="*/ 0 w 12192000"/>
              <a:gd name="connsiteY0" fmla="*/ 0 h 3906175"/>
              <a:gd name="connsiteX1" fmla="*/ 12192000 w 12192000"/>
              <a:gd name="connsiteY1" fmla="*/ 0 h 3906175"/>
              <a:gd name="connsiteX2" fmla="*/ 11361124 w 12192000"/>
              <a:gd name="connsiteY2" fmla="*/ 749797 h 3906175"/>
              <a:gd name="connsiteX3" fmla="*/ 11356832 w 12192000"/>
              <a:gd name="connsiteY3" fmla="*/ 834795 h 3906175"/>
              <a:gd name="connsiteX4" fmla="*/ 11356812 w 12192000"/>
              <a:gd name="connsiteY4" fmla="*/ 834795 h 3906175"/>
              <a:gd name="connsiteX5" fmla="*/ 10521624 w 12192000"/>
              <a:gd name="connsiteY5" fmla="*/ 834795 h 3906175"/>
              <a:gd name="connsiteX6" fmla="*/ 10521624 w 12192000"/>
              <a:gd name="connsiteY6" fmla="*/ 1669983 h 3906175"/>
              <a:gd name="connsiteX7" fmla="*/ 11356812 w 12192000"/>
              <a:gd name="connsiteY7" fmla="*/ 834795 h 3906175"/>
              <a:gd name="connsiteX8" fmla="*/ 11356822 w 12192000"/>
              <a:gd name="connsiteY8" fmla="*/ 834991 h 3906175"/>
              <a:gd name="connsiteX9" fmla="*/ 11356812 w 12192000"/>
              <a:gd name="connsiteY9" fmla="*/ 835188 h 3906175"/>
              <a:gd name="connsiteX10" fmla="*/ 11356832 w 12192000"/>
              <a:gd name="connsiteY10" fmla="*/ 835188 h 3906175"/>
              <a:gd name="connsiteX11" fmla="*/ 11361124 w 12192000"/>
              <a:gd name="connsiteY11" fmla="*/ 920186 h 3906175"/>
              <a:gd name="connsiteX12" fmla="*/ 12192000 w 12192000"/>
              <a:gd name="connsiteY12" fmla="*/ 1669983 h 3906175"/>
              <a:gd name="connsiteX13" fmla="*/ 12192000 w 12192000"/>
              <a:gd name="connsiteY13" fmla="*/ 3906175 h 3906175"/>
              <a:gd name="connsiteX14" fmla="*/ 0 w 12192000"/>
              <a:gd name="connsiteY14" fmla="*/ 3906175 h 3906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192000" h="3906175">
                <a:moveTo>
                  <a:pt x="0" y="0"/>
                </a:moveTo>
                <a:lnTo>
                  <a:pt x="12192000" y="0"/>
                </a:lnTo>
                <a:cubicBezTo>
                  <a:pt x="11759579" y="0"/>
                  <a:pt x="11403895" y="328657"/>
                  <a:pt x="11361124" y="749797"/>
                </a:cubicBezTo>
                <a:lnTo>
                  <a:pt x="11356832" y="834795"/>
                </a:lnTo>
                <a:lnTo>
                  <a:pt x="11356812" y="834795"/>
                </a:lnTo>
                <a:lnTo>
                  <a:pt x="10521624" y="834795"/>
                </a:lnTo>
                <a:lnTo>
                  <a:pt x="10521624" y="1669983"/>
                </a:lnTo>
                <a:cubicBezTo>
                  <a:pt x="10982873" y="1669983"/>
                  <a:pt x="11356812" y="1296044"/>
                  <a:pt x="11356812" y="834795"/>
                </a:cubicBezTo>
                <a:lnTo>
                  <a:pt x="11356822" y="834991"/>
                </a:lnTo>
                <a:lnTo>
                  <a:pt x="11356812" y="835188"/>
                </a:lnTo>
                <a:lnTo>
                  <a:pt x="11356832" y="835188"/>
                </a:lnTo>
                <a:lnTo>
                  <a:pt x="11361124" y="920186"/>
                </a:lnTo>
                <a:cubicBezTo>
                  <a:pt x="11403895" y="1341326"/>
                  <a:pt x="11759579" y="1669983"/>
                  <a:pt x="12192000" y="1669983"/>
                </a:cubicBezTo>
                <a:lnTo>
                  <a:pt x="12192000" y="3906175"/>
                </a:lnTo>
                <a:lnTo>
                  <a:pt x="0" y="3906175"/>
                </a:lnTo>
                <a:close/>
              </a:path>
            </a:pathLst>
          </a:custGeom>
        </p:spPr>
        <p:txBody>
          <a:bodyPr wrap="square">
            <a:noAutofit/>
          </a:bodyPr>
          <a:lstStyle/>
          <a:p>
            <a:endParaRPr lang="en-US"/>
          </a:p>
        </p:txBody>
      </p:sp>
      <p:sp>
        <p:nvSpPr>
          <p:cNvPr id="4" name="Picture Placeholder 10">
            <a:extLst>
              <a:ext uri="{FF2B5EF4-FFF2-40B4-BE49-F238E27FC236}">
                <a16:creationId xmlns:a16="http://schemas.microsoft.com/office/drawing/2014/main" id="{9DEAA1CF-8B48-4382-2514-5DAC1B32669E}"/>
              </a:ext>
              <a:ext uri="{C183D7F6-B498-43B3-948B-1728B52AA6E4}">
                <adec:decorative xmlns:adec="http://schemas.microsoft.com/office/drawing/2017/decorative" val="0"/>
              </a:ext>
            </a:extLst>
          </p:cNvPr>
          <p:cNvSpPr>
            <a:spLocks noGrp="1"/>
          </p:cNvSpPr>
          <p:nvPr>
            <p:ph type="pic" sz="quarter" idx="17"/>
          </p:nvPr>
        </p:nvSpPr>
        <p:spPr>
          <a:xfrm>
            <a:off x="0" y="0"/>
            <a:ext cx="12191999" cy="3906175"/>
          </a:xfrm>
          <a:noFill/>
        </p:spPr>
        <p:txBody>
          <a:bodyPr/>
          <a:lstStyle/>
          <a:p>
            <a:endParaRPr lang="en-US"/>
          </a:p>
        </p:txBody>
      </p:sp>
      <p:pic>
        <p:nvPicPr>
          <p:cNvPr id="13" name="Graphic 37">
            <a:extLst>
              <a:ext uri="{FF2B5EF4-FFF2-40B4-BE49-F238E27FC236}">
                <a16:creationId xmlns:a16="http://schemas.microsoft.com/office/drawing/2014/main" id="{AE674A48-74F9-C074-B789-7EE3FB2490D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521624" y="834795"/>
            <a:ext cx="835188" cy="835188"/>
          </a:xfrm>
          <a:prstGeom prst="rect">
            <a:avLst/>
          </a:prstGeom>
        </p:spPr>
      </p:pic>
      <p:pic>
        <p:nvPicPr>
          <p:cNvPr id="14" name="Graphic 38">
            <a:extLst>
              <a:ext uri="{FF2B5EF4-FFF2-40B4-BE49-F238E27FC236}">
                <a16:creationId xmlns:a16="http://schemas.microsoft.com/office/drawing/2014/main" id="{D022952C-9F7F-EAB0-C8D1-5E3FB46D949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4"/>
              </a:ext>
            </a:extLst>
          </a:blip>
          <a:stretch>
            <a:fillRect/>
          </a:stretch>
        </p:blipFill>
        <p:spPr>
          <a:xfrm>
            <a:off x="11356812" y="0"/>
            <a:ext cx="835188" cy="835188"/>
          </a:xfrm>
          <a:prstGeom prst="rect">
            <a:avLst/>
          </a:prstGeom>
        </p:spPr>
      </p:pic>
      <p:pic>
        <p:nvPicPr>
          <p:cNvPr id="15" name="Graphic 39">
            <a:extLst>
              <a:ext uri="{FF2B5EF4-FFF2-40B4-BE49-F238E27FC236}">
                <a16:creationId xmlns:a16="http://schemas.microsoft.com/office/drawing/2014/main" id="{07051CAD-9BF7-01DF-F745-973CBAA3112E}"/>
              </a:ext>
              <a:ext uri="{C183D7F6-B498-43B3-948B-1728B52AA6E4}">
                <adec:decorative xmlns:adec="http://schemas.microsoft.com/office/drawing/2017/decorative" val="1"/>
              </a:ext>
            </a:extLst>
          </p:cNvPr>
          <p:cNvPicPr>
            <a:picLocks noChangeAspect="1"/>
          </p:cNvPicPr>
          <p:nvPr userDrawn="1"/>
        </p:nvPicPr>
        <p:blipFill>
          <a:blip r:embed="rId5">
            <a:extLst>
              <a:ext uri="{96DAC541-7B7A-43D3-8B79-37D633B846F1}">
                <asvg:svgBlip xmlns:asvg="http://schemas.microsoft.com/office/drawing/2016/SVG/main" r:embed="rId6"/>
              </a:ext>
            </a:extLst>
          </a:blip>
          <a:stretch>
            <a:fillRect/>
          </a:stretch>
        </p:blipFill>
        <p:spPr>
          <a:xfrm flipV="1">
            <a:off x="11356812" y="834795"/>
            <a:ext cx="835188" cy="835188"/>
          </a:xfrm>
          <a:prstGeom prst="rect">
            <a:avLst/>
          </a:prstGeom>
        </p:spPr>
      </p:pic>
    </p:spTree>
    <p:extLst>
      <p:ext uri="{BB962C8B-B14F-4D97-AF65-F5344CB8AC3E}">
        <p14:creationId xmlns:p14="http://schemas.microsoft.com/office/powerpoint/2010/main" val="88427511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2">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377509" y="1008471"/>
            <a:ext cx="4361688" cy="3475236"/>
          </a:xfrm>
        </p:spPr>
        <p:txBody>
          <a:bodyPr anchor="b">
            <a:normAutofit/>
          </a:bodyPr>
          <a:lstStyle>
            <a:lvl1pPr algn="l">
              <a:lnSpc>
                <a:spcPct val="100000"/>
              </a:lnSpc>
              <a:defRPr sz="5400">
                <a:solidFill>
                  <a:sysClr val="windowText" lastClr="000000"/>
                </a:solidFill>
              </a:defRPr>
            </a:lvl1pPr>
          </a:lstStyle>
          <a:p>
            <a:r>
              <a:rPr lang="en-US"/>
              <a:t>Click to edit Master title style</a:t>
            </a:r>
          </a:p>
        </p:txBody>
      </p:sp>
      <p:sp>
        <p:nvSpPr>
          <p:cNvPr id="10" name="Picture Placeholder 14">
            <a:extLst>
              <a:ext uri="{FF2B5EF4-FFF2-40B4-BE49-F238E27FC236}">
                <a16:creationId xmlns:a16="http://schemas.microsoft.com/office/drawing/2014/main" id="{5C49BD81-E67C-3BCC-0EE9-61CF97236D91}"/>
              </a:ext>
              <a:ext uri="{C183D7F6-B498-43B3-948B-1728B52AA6E4}">
                <adec:decorative xmlns:adec="http://schemas.microsoft.com/office/drawing/2017/decorative" val="0"/>
              </a:ext>
            </a:extLst>
          </p:cNvPr>
          <p:cNvSpPr>
            <a:spLocks noGrp="1"/>
          </p:cNvSpPr>
          <p:nvPr>
            <p:ph type="pic" sz="quarter" idx="17"/>
          </p:nvPr>
        </p:nvSpPr>
        <p:spPr>
          <a:xfrm>
            <a:off x="0" y="-3768"/>
            <a:ext cx="5162842" cy="6861768"/>
          </a:xfrm>
          <a:custGeom>
            <a:avLst/>
            <a:gdLst>
              <a:gd name="connsiteX0" fmla="*/ 835188 w 6584949"/>
              <a:gd name="connsiteY0" fmla="*/ 836777 h 6861768"/>
              <a:gd name="connsiteX1" fmla="*/ 1670376 w 6584949"/>
              <a:gd name="connsiteY1" fmla="*/ 1671965 h 6861768"/>
              <a:gd name="connsiteX2" fmla="*/ 1670376 w 6584949"/>
              <a:gd name="connsiteY2" fmla="*/ 836777 h 6861768"/>
              <a:gd name="connsiteX3" fmla="*/ 0 w 6584949"/>
              <a:gd name="connsiteY3" fmla="*/ 0 h 6861768"/>
              <a:gd name="connsiteX4" fmla="*/ 6584949 w 6584949"/>
              <a:gd name="connsiteY4" fmla="*/ 0 h 6861768"/>
              <a:gd name="connsiteX5" fmla="*/ 6584949 w 6584949"/>
              <a:gd name="connsiteY5" fmla="*/ 6861768 h 6861768"/>
              <a:gd name="connsiteX6" fmla="*/ 0 w 6584949"/>
              <a:gd name="connsiteY6" fmla="*/ 6861768 h 6861768"/>
              <a:gd name="connsiteX7" fmla="*/ 0 w 6584949"/>
              <a:gd name="connsiteY7" fmla="*/ 1673751 h 6861768"/>
              <a:gd name="connsiteX8" fmla="*/ 830876 w 6584949"/>
              <a:gd name="connsiteY8" fmla="*/ 923954 h 6861768"/>
              <a:gd name="connsiteX9" fmla="*/ 835168 w 6584949"/>
              <a:gd name="connsiteY9" fmla="*/ 838956 h 6861768"/>
              <a:gd name="connsiteX10" fmla="*/ 835188 w 6584949"/>
              <a:gd name="connsiteY10" fmla="*/ 838956 h 6861768"/>
              <a:gd name="connsiteX11" fmla="*/ 835178 w 6584949"/>
              <a:gd name="connsiteY11" fmla="*/ 838760 h 6861768"/>
              <a:gd name="connsiteX12" fmla="*/ 835188 w 6584949"/>
              <a:gd name="connsiteY12" fmla="*/ 838563 h 6861768"/>
              <a:gd name="connsiteX13" fmla="*/ 835168 w 6584949"/>
              <a:gd name="connsiteY13" fmla="*/ 838563 h 6861768"/>
              <a:gd name="connsiteX14" fmla="*/ 830876 w 6584949"/>
              <a:gd name="connsiteY14" fmla="*/ 753565 h 6861768"/>
              <a:gd name="connsiteX15" fmla="*/ 0 w 6584949"/>
              <a:gd name="connsiteY15" fmla="*/ 3768 h 6861768"/>
              <a:gd name="connsiteX0" fmla="*/ 835188 w 6584949"/>
              <a:gd name="connsiteY0" fmla="*/ 836777 h 6861768"/>
              <a:gd name="connsiteX1" fmla="*/ 1670376 w 6584949"/>
              <a:gd name="connsiteY1" fmla="*/ 1671965 h 6861768"/>
              <a:gd name="connsiteX2" fmla="*/ 1670376 w 6584949"/>
              <a:gd name="connsiteY2" fmla="*/ 836777 h 6861768"/>
              <a:gd name="connsiteX3" fmla="*/ 835188 w 6584949"/>
              <a:gd name="connsiteY3" fmla="*/ 836777 h 6861768"/>
              <a:gd name="connsiteX4" fmla="*/ 0 w 6584949"/>
              <a:gd name="connsiteY4" fmla="*/ 0 h 6861768"/>
              <a:gd name="connsiteX5" fmla="*/ 5132069 w 6584949"/>
              <a:gd name="connsiteY5" fmla="*/ 10160 h 6861768"/>
              <a:gd name="connsiteX6" fmla="*/ 6584949 w 6584949"/>
              <a:gd name="connsiteY6" fmla="*/ 6861768 h 6861768"/>
              <a:gd name="connsiteX7" fmla="*/ 0 w 6584949"/>
              <a:gd name="connsiteY7" fmla="*/ 6861768 h 6861768"/>
              <a:gd name="connsiteX8" fmla="*/ 0 w 6584949"/>
              <a:gd name="connsiteY8" fmla="*/ 1673751 h 6861768"/>
              <a:gd name="connsiteX9" fmla="*/ 830876 w 6584949"/>
              <a:gd name="connsiteY9" fmla="*/ 923954 h 6861768"/>
              <a:gd name="connsiteX10" fmla="*/ 835168 w 6584949"/>
              <a:gd name="connsiteY10" fmla="*/ 838956 h 6861768"/>
              <a:gd name="connsiteX11" fmla="*/ 835188 w 6584949"/>
              <a:gd name="connsiteY11" fmla="*/ 838956 h 6861768"/>
              <a:gd name="connsiteX12" fmla="*/ 835178 w 6584949"/>
              <a:gd name="connsiteY12" fmla="*/ 838760 h 6861768"/>
              <a:gd name="connsiteX13" fmla="*/ 835188 w 6584949"/>
              <a:gd name="connsiteY13" fmla="*/ 838563 h 6861768"/>
              <a:gd name="connsiteX14" fmla="*/ 835168 w 6584949"/>
              <a:gd name="connsiteY14" fmla="*/ 838563 h 6861768"/>
              <a:gd name="connsiteX15" fmla="*/ 830876 w 6584949"/>
              <a:gd name="connsiteY15" fmla="*/ 753565 h 6861768"/>
              <a:gd name="connsiteX16" fmla="*/ 0 w 6584949"/>
              <a:gd name="connsiteY16" fmla="*/ 3768 h 6861768"/>
              <a:gd name="connsiteX17" fmla="*/ 0 w 6584949"/>
              <a:gd name="connsiteY17" fmla="*/ 0 h 6861768"/>
              <a:gd name="connsiteX0" fmla="*/ 835188 w 5142229"/>
              <a:gd name="connsiteY0" fmla="*/ 836777 h 6861768"/>
              <a:gd name="connsiteX1" fmla="*/ 1670376 w 5142229"/>
              <a:gd name="connsiteY1" fmla="*/ 1671965 h 6861768"/>
              <a:gd name="connsiteX2" fmla="*/ 1670376 w 5142229"/>
              <a:gd name="connsiteY2" fmla="*/ 836777 h 6861768"/>
              <a:gd name="connsiteX3" fmla="*/ 835188 w 5142229"/>
              <a:gd name="connsiteY3" fmla="*/ 836777 h 6861768"/>
              <a:gd name="connsiteX4" fmla="*/ 0 w 5142229"/>
              <a:gd name="connsiteY4" fmla="*/ 0 h 6861768"/>
              <a:gd name="connsiteX5" fmla="*/ 5132069 w 5142229"/>
              <a:gd name="connsiteY5" fmla="*/ 10160 h 6861768"/>
              <a:gd name="connsiteX6" fmla="*/ 5142229 w 5142229"/>
              <a:gd name="connsiteY6" fmla="*/ 6861768 h 6861768"/>
              <a:gd name="connsiteX7" fmla="*/ 0 w 5142229"/>
              <a:gd name="connsiteY7" fmla="*/ 6861768 h 6861768"/>
              <a:gd name="connsiteX8" fmla="*/ 0 w 5142229"/>
              <a:gd name="connsiteY8" fmla="*/ 1673751 h 6861768"/>
              <a:gd name="connsiteX9" fmla="*/ 830876 w 5142229"/>
              <a:gd name="connsiteY9" fmla="*/ 923954 h 6861768"/>
              <a:gd name="connsiteX10" fmla="*/ 835168 w 5142229"/>
              <a:gd name="connsiteY10" fmla="*/ 838956 h 6861768"/>
              <a:gd name="connsiteX11" fmla="*/ 835188 w 5142229"/>
              <a:gd name="connsiteY11" fmla="*/ 838956 h 6861768"/>
              <a:gd name="connsiteX12" fmla="*/ 835178 w 5142229"/>
              <a:gd name="connsiteY12" fmla="*/ 838760 h 6861768"/>
              <a:gd name="connsiteX13" fmla="*/ 835188 w 5142229"/>
              <a:gd name="connsiteY13" fmla="*/ 838563 h 6861768"/>
              <a:gd name="connsiteX14" fmla="*/ 835168 w 5142229"/>
              <a:gd name="connsiteY14" fmla="*/ 838563 h 6861768"/>
              <a:gd name="connsiteX15" fmla="*/ 830876 w 5142229"/>
              <a:gd name="connsiteY15" fmla="*/ 753565 h 6861768"/>
              <a:gd name="connsiteX16" fmla="*/ 0 w 5142229"/>
              <a:gd name="connsiteY16" fmla="*/ 3768 h 6861768"/>
              <a:gd name="connsiteX17" fmla="*/ 0 w 5142229"/>
              <a:gd name="connsiteY17" fmla="*/ 0 h 6861768"/>
              <a:gd name="connsiteX0" fmla="*/ 835188 w 5162842"/>
              <a:gd name="connsiteY0" fmla="*/ 836777 h 6861768"/>
              <a:gd name="connsiteX1" fmla="*/ 1670376 w 5162842"/>
              <a:gd name="connsiteY1" fmla="*/ 1671965 h 6861768"/>
              <a:gd name="connsiteX2" fmla="*/ 1670376 w 5162842"/>
              <a:gd name="connsiteY2" fmla="*/ 836777 h 6861768"/>
              <a:gd name="connsiteX3" fmla="*/ 835188 w 5162842"/>
              <a:gd name="connsiteY3" fmla="*/ 836777 h 6861768"/>
              <a:gd name="connsiteX4" fmla="*/ 0 w 5162842"/>
              <a:gd name="connsiteY4" fmla="*/ 0 h 6861768"/>
              <a:gd name="connsiteX5" fmla="*/ 5162549 w 5162842"/>
              <a:gd name="connsiteY5" fmla="*/ 10160 h 6861768"/>
              <a:gd name="connsiteX6" fmla="*/ 5142229 w 5162842"/>
              <a:gd name="connsiteY6" fmla="*/ 6861768 h 6861768"/>
              <a:gd name="connsiteX7" fmla="*/ 0 w 5162842"/>
              <a:gd name="connsiteY7" fmla="*/ 6861768 h 6861768"/>
              <a:gd name="connsiteX8" fmla="*/ 0 w 5162842"/>
              <a:gd name="connsiteY8" fmla="*/ 1673751 h 6861768"/>
              <a:gd name="connsiteX9" fmla="*/ 830876 w 5162842"/>
              <a:gd name="connsiteY9" fmla="*/ 923954 h 6861768"/>
              <a:gd name="connsiteX10" fmla="*/ 835168 w 5162842"/>
              <a:gd name="connsiteY10" fmla="*/ 838956 h 6861768"/>
              <a:gd name="connsiteX11" fmla="*/ 835188 w 5162842"/>
              <a:gd name="connsiteY11" fmla="*/ 838956 h 6861768"/>
              <a:gd name="connsiteX12" fmla="*/ 835178 w 5162842"/>
              <a:gd name="connsiteY12" fmla="*/ 838760 h 6861768"/>
              <a:gd name="connsiteX13" fmla="*/ 835188 w 5162842"/>
              <a:gd name="connsiteY13" fmla="*/ 838563 h 6861768"/>
              <a:gd name="connsiteX14" fmla="*/ 835168 w 5162842"/>
              <a:gd name="connsiteY14" fmla="*/ 838563 h 6861768"/>
              <a:gd name="connsiteX15" fmla="*/ 830876 w 5162842"/>
              <a:gd name="connsiteY15" fmla="*/ 753565 h 6861768"/>
              <a:gd name="connsiteX16" fmla="*/ 0 w 5162842"/>
              <a:gd name="connsiteY16" fmla="*/ 3768 h 6861768"/>
              <a:gd name="connsiteX17" fmla="*/ 0 w 5162842"/>
              <a:gd name="connsiteY17" fmla="*/ 0 h 686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62842" h="6861768">
                <a:moveTo>
                  <a:pt x="835188" y="836777"/>
                </a:moveTo>
                <a:cubicBezTo>
                  <a:pt x="835188" y="1298026"/>
                  <a:pt x="1209127" y="1671965"/>
                  <a:pt x="1670376" y="1671965"/>
                </a:cubicBezTo>
                <a:lnTo>
                  <a:pt x="1670376" y="836777"/>
                </a:lnTo>
                <a:lnTo>
                  <a:pt x="835188" y="836777"/>
                </a:lnTo>
                <a:close/>
                <a:moveTo>
                  <a:pt x="0" y="0"/>
                </a:moveTo>
                <a:lnTo>
                  <a:pt x="5162549" y="10160"/>
                </a:lnTo>
                <a:cubicBezTo>
                  <a:pt x="5165936" y="2294029"/>
                  <a:pt x="5138842" y="4577899"/>
                  <a:pt x="5142229" y="6861768"/>
                </a:cubicBezTo>
                <a:lnTo>
                  <a:pt x="0" y="6861768"/>
                </a:lnTo>
                <a:lnTo>
                  <a:pt x="0" y="1673751"/>
                </a:lnTo>
                <a:cubicBezTo>
                  <a:pt x="432421" y="1673751"/>
                  <a:pt x="788105" y="1345094"/>
                  <a:pt x="830876" y="923954"/>
                </a:cubicBezTo>
                <a:lnTo>
                  <a:pt x="835168" y="838956"/>
                </a:lnTo>
                <a:lnTo>
                  <a:pt x="835188" y="838956"/>
                </a:lnTo>
                <a:cubicBezTo>
                  <a:pt x="835185" y="838891"/>
                  <a:pt x="835181" y="838825"/>
                  <a:pt x="835178" y="838760"/>
                </a:cubicBezTo>
                <a:cubicBezTo>
                  <a:pt x="835181" y="838694"/>
                  <a:pt x="835185" y="838629"/>
                  <a:pt x="835188" y="838563"/>
                </a:cubicBezTo>
                <a:lnTo>
                  <a:pt x="835168" y="838563"/>
                </a:lnTo>
                <a:lnTo>
                  <a:pt x="830876" y="753565"/>
                </a:lnTo>
                <a:cubicBezTo>
                  <a:pt x="788105" y="332425"/>
                  <a:pt x="432421" y="3768"/>
                  <a:pt x="0" y="3768"/>
                </a:cubicBezTo>
                <a:lnTo>
                  <a:pt x="0" y="0"/>
                </a:lnTo>
                <a:close/>
              </a:path>
            </a:pathLst>
          </a:custGeom>
        </p:spPr>
        <p:txBody>
          <a:bodyPr wrap="square">
            <a:noAutofit/>
          </a:bodyPr>
          <a:lstStyle/>
          <a:p>
            <a:endParaRPr lang="en-US"/>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377509" y="4653511"/>
            <a:ext cx="4361687" cy="1184585"/>
          </a:xfrm>
        </p:spPr>
        <p:txBody>
          <a:bodyPr anchor="t">
            <a:normAutofit/>
          </a:bodyPr>
          <a:lstStyle>
            <a:lvl1pPr marL="0" indent="0" algn="l">
              <a:lnSpc>
                <a:spcPct val="100000"/>
              </a:lnSpc>
              <a:buNone/>
              <a:defRPr sz="2400">
                <a:solidFill>
                  <a:sysClr val="windowText" lastClr="000000"/>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Text Placeholder 2">
            <a:extLst>
              <a:ext uri="{FF2B5EF4-FFF2-40B4-BE49-F238E27FC236}">
                <a16:creationId xmlns:a16="http://schemas.microsoft.com/office/drawing/2014/main" id="{F14091C9-768E-19E7-944D-41685E361D86}"/>
              </a:ext>
            </a:extLst>
          </p:cNvPr>
          <p:cNvSpPr>
            <a:spLocks noGrp="1"/>
          </p:cNvSpPr>
          <p:nvPr>
            <p:ph type="body" sz="quarter" idx="11" hasCustomPrompt="1"/>
          </p:nvPr>
        </p:nvSpPr>
        <p:spPr>
          <a:xfrm>
            <a:off x="7377509" y="6011379"/>
            <a:ext cx="2398389" cy="239712"/>
          </a:xfrm>
        </p:spPr>
        <p:txBody>
          <a:bodyPr lIns="0" tIns="0" rIns="0" bIns="0">
            <a:noAutofit/>
          </a:bodyPr>
          <a:lstStyle>
            <a:lvl1pPr marL="0" indent="0" algn="l">
              <a:buNone/>
              <a:defRPr sz="1600">
                <a:solidFill>
                  <a:sysClr val="windowText" lastClr="000000"/>
                </a:solidFill>
                <a:latin typeface="+mn-lt"/>
              </a:defRPr>
            </a:lvl1pPr>
          </a:lstStyle>
          <a:p>
            <a:pPr lvl="0"/>
            <a:r>
              <a:rPr lang="en-US" altLang="zh-CN"/>
              <a:t>Presenter Name</a:t>
            </a:r>
          </a:p>
        </p:txBody>
      </p:sp>
      <p:sp>
        <p:nvSpPr>
          <p:cNvPr id="4" name="Date Placeholder 3">
            <a:extLst>
              <a:ext uri="{FF2B5EF4-FFF2-40B4-BE49-F238E27FC236}">
                <a16:creationId xmlns:a16="http://schemas.microsoft.com/office/drawing/2014/main" id="{15EB8BA9-570C-897E-1810-26AB1ACECBB0}"/>
              </a:ext>
            </a:extLst>
          </p:cNvPr>
          <p:cNvSpPr>
            <a:spLocks noGrp="1"/>
          </p:cNvSpPr>
          <p:nvPr>
            <p:ph type="dt" sz="half" idx="18"/>
          </p:nvPr>
        </p:nvSpPr>
        <p:spPr>
          <a:xfrm>
            <a:off x="8995996" y="280497"/>
            <a:ext cx="2743200" cy="365125"/>
          </a:xfrm>
        </p:spPr>
        <p:txBody>
          <a:bodyPr/>
          <a:lstStyle>
            <a:lvl1pPr algn="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5" name="Footer Placeholder 4">
            <a:extLst>
              <a:ext uri="{FF2B5EF4-FFF2-40B4-BE49-F238E27FC236}">
                <a16:creationId xmlns:a16="http://schemas.microsoft.com/office/drawing/2014/main" id="{C3C4EB38-3871-80F3-938E-305EE4B8B6DF}"/>
              </a:ext>
            </a:extLst>
          </p:cNvPr>
          <p:cNvSpPr>
            <a:spLocks noGrp="1"/>
          </p:cNvSpPr>
          <p:nvPr>
            <p:ph type="ftr" sz="quarter" idx="19"/>
          </p:nvPr>
        </p:nvSpPr>
        <p:spPr>
          <a:xfrm>
            <a:off x="5410198" y="6356350"/>
            <a:ext cx="2743201" cy="365125"/>
          </a:xfrm>
        </p:spPr>
        <p:txBody>
          <a:bodyPr/>
          <a:lstStyle>
            <a:lvl1pPr algn="l">
              <a:defRPr>
                <a:solidFill>
                  <a:sysClr val="windowText" lastClr="000000"/>
                </a:solidFill>
              </a:defRPr>
            </a:lvl1pPr>
          </a:lstStyle>
          <a:p>
            <a:r>
              <a:rPr lang="en-US" altLang="zh-CN"/>
              <a:t>Sample Footer Text</a:t>
            </a:r>
          </a:p>
        </p:txBody>
      </p:sp>
      <p:sp>
        <p:nvSpPr>
          <p:cNvPr id="7" name="Slide Number Placeholder 6">
            <a:extLst>
              <a:ext uri="{FF2B5EF4-FFF2-40B4-BE49-F238E27FC236}">
                <a16:creationId xmlns:a16="http://schemas.microsoft.com/office/drawing/2014/main" id="{4D6EB9EB-3ED3-5818-A7D2-9D92BD0BFB6C}"/>
              </a:ext>
            </a:extLst>
          </p:cNvPr>
          <p:cNvSpPr>
            <a:spLocks noGrp="1"/>
          </p:cNvSpPr>
          <p:nvPr>
            <p:ph type="sldNum" sz="quarter" idx="20"/>
          </p:nvPr>
        </p:nvSpPr>
        <p:spPr>
          <a:xfrm>
            <a:off x="8995996" y="6356350"/>
            <a:ext cx="2743200" cy="365125"/>
          </a:xfrm>
        </p:spPr>
        <p:txBody>
          <a:bodyPr/>
          <a:lstStyle>
            <a:lvl1pPr>
              <a:defRPr>
                <a:solidFill>
                  <a:sysClr val="windowText" lastClr="000000"/>
                </a:solidFill>
              </a:defRPr>
            </a:lvl1pPr>
          </a:lstStyle>
          <a:p>
            <a:fld id="{48F63A3B-78C7-47BE-AE5E-E10140E04643}" type="slidenum">
              <a:rPr lang="en-US" smtClean="0"/>
              <a:pPr/>
              <a:t>‹#›</a:t>
            </a:fld>
            <a:endParaRPr lang="en-US"/>
          </a:p>
        </p:txBody>
      </p:sp>
      <p:pic>
        <p:nvPicPr>
          <p:cNvPr id="14" name="Graphic 37">
            <a:extLst>
              <a:ext uri="{FF2B5EF4-FFF2-40B4-BE49-F238E27FC236}">
                <a16:creationId xmlns:a16="http://schemas.microsoft.com/office/drawing/2014/main" id="{D4EA81BB-3A88-7BFB-349B-F8D4E82E013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835188" y="829240"/>
            <a:ext cx="835188" cy="835188"/>
          </a:xfrm>
          <a:prstGeom prst="rect">
            <a:avLst/>
          </a:prstGeom>
        </p:spPr>
      </p:pic>
      <p:pic>
        <p:nvPicPr>
          <p:cNvPr id="15" name="Graphic 38">
            <a:extLst>
              <a:ext uri="{FF2B5EF4-FFF2-40B4-BE49-F238E27FC236}">
                <a16:creationId xmlns:a16="http://schemas.microsoft.com/office/drawing/2014/main" id="{B9CB9755-D913-0484-B5C2-793243637C4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0" y="-3769"/>
            <a:ext cx="835188" cy="835188"/>
          </a:xfrm>
          <a:prstGeom prst="rect">
            <a:avLst/>
          </a:prstGeom>
        </p:spPr>
      </p:pic>
      <p:pic>
        <p:nvPicPr>
          <p:cNvPr id="16" name="Graphic 39">
            <a:extLst>
              <a:ext uri="{FF2B5EF4-FFF2-40B4-BE49-F238E27FC236}">
                <a16:creationId xmlns:a16="http://schemas.microsoft.com/office/drawing/2014/main" id="{F0EBB443-FB7F-9F02-624D-450FAAE14FB9}"/>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flipV="1">
            <a:off x="0" y="831026"/>
            <a:ext cx="835188" cy="835188"/>
          </a:xfrm>
          <a:prstGeom prst="rect">
            <a:avLst/>
          </a:prstGeom>
        </p:spPr>
      </p:pic>
    </p:spTree>
    <p:extLst>
      <p:ext uri="{BB962C8B-B14F-4D97-AF65-F5344CB8AC3E}">
        <p14:creationId xmlns:p14="http://schemas.microsoft.com/office/powerpoint/2010/main" val="380068344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804793"/>
            <a:ext cx="6268720" cy="3739896"/>
          </a:xfrm>
        </p:spPr>
        <p:txBody>
          <a:bodyPr anchor="ctr" anchorCtr="0">
            <a:normAutofit/>
          </a:bodyPr>
          <a:lstStyle>
            <a:lvl1pPr algn="l">
              <a:lnSpc>
                <a:spcPct val="100000"/>
              </a:lnSpc>
              <a:defRPr sz="5400">
                <a:solidFill>
                  <a:sysClr val="windowText" lastClr="000000"/>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4718622"/>
            <a:ext cx="6268720" cy="796961"/>
          </a:xfrm>
        </p:spPr>
        <p:txBody>
          <a:bodyPr anchor="t" anchorCtr="0">
            <a:noAutofit/>
          </a:bodyPr>
          <a:lstStyle>
            <a:lvl1pPr marL="0" indent="0" algn="l">
              <a:lnSpc>
                <a:spcPct val="100000"/>
              </a:lnSpc>
              <a:buNone/>
              <a:defRPr sz="2400">
                <a:solidFill>
                  <a:sysClr val="windowText" lastClr="000000"/>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14">
            <a:extLst>
              <a:ext uri="{FF2B5EF4-FFF2-40B4-BE49-F238E27FC236}">
                <a16:creationId xmlns:a16="http://schemas.microsoft.com/office/drawing/2014/main" id="{21BEC0C8-9AC9-272F-8469-FE8BC768122E}"/>
              </a:ext>
              <a:ext uri="{C183D7F6-B498-43B3-948B-1728B52AA6E4}">
                <adec:decorative xmlns:adec="http://schemas.microsoft.com/office/drawing/2017/decorative" val="0"/>
              </a:ext>
            </a:extLst>
          </p:cNvPr>
          <p:cNvSpPr>
            <a:spLocks noGrp="1"/>
          </p:cNvSpPr>
          <p:nvPr>
            <p:ph type="pic" sz="quarter" idx="17"/>
          </p:nvPr>
        </p:nvSpPr>
        <p:spPr>
          <a:xfrm flipH="1">
            <a:off x="7029158" y="-3768"/>
            <a:ext cx="5162842" cy="6861768"/>
          </a:xfrm>
          <a:custGeom>
            <a:avLst/>
            <a:gdLst>
              <a:gd name="connsiteX0" fmla="*/ 835188 w 6584949"/>
              <a:gd name="connsiteY0" fmla="*/ 836777 h 6861768"/>
              <a:gd name="connsiteX1" fmla="*/ 1670376 w 6584949"/>
              <a:gd name="connsiteY1" fmla="*/ 1671965 h 6861768"/>
              <a:gd name="connsiteX2" fmla="*/ 1670376 w 6584949"/>
              <a:gd name="connsiteY2" fmla="*/ 836777 h 6861768"/>
              <a:gd name="connsiteX3" fmla="*/ 0 w 6584949"/>
              <a:gd name="connsiteY3" fmla="*/ 0 h 6861768"/>
              <a:gd name="connsiteX4" fmla="*/ 6584949 w 6584949"/>
              <a:gd name="connsiteY4" fmla="*/ 0 h 6861768"/>
              <a:gd name="connsiteX5" fmla="*/ 6584949 w 6584949"/>
              <a:gd name="connsiteY5" fmla="*/ 6861768 h 6861768"/>
              <a:gd name="connsiteX6" fmla="*/ 0 w 6584949"/>
              <a:gd name="connsiteY6" fmla="*/ 6861768 h 6861768"/>
              <a:gd name="connsiteX7" fmla="*/ 0 w 6584949"/>
              <a:gd name="connsiteY7" fmla="*/ 1673751 h 6861768"/>
              <a:gd name="connsiteX8" fmla="*/ 830876 w 6584949"/>
              <a:gd name="connsiteY8" fmla="*/ 923954 h 6861768"/>
              <a:gd name="connsiteX9" fmla="*/ 835168 w 6584949"/>
              <a:gd name="connsiteY9" fmla="*/ 838956 h 6861768"/>
              <a:gd name="connsiteX10" fmla="*/ 835188 w 6584949"/>
              <a:gd name="connsiteY10" fmla="*/ 838956 h 6861768"/>
              <a:gd name="connsiteX11" fmla="*/ 835178 w 6584949"/>
              <a:gd name="connsiteY11" fmla="*/ 838760 h 6861768"/>
              <a:gd name="connsiteX12" fmla="*/ 835188 w 6584949"/>
              <a:gd name="connsiteY12" fmla="*/ 838563 h 6861768"/>
              <a:gd name="connsiteX13" fmla="*/ 835168 w 6584949"/>
              <a:gd name="connsiteY13" fmla="*/ 838563 h 6861768"/>
              <a:gd name="connsiteX14" fmla="*/ 830876 w 6584949"/>
              <a:gd name="connsiteY14" fmla="*/ 753565 h 6861768"/>
              <a:gd name="connsiteX15" fmla="*/ 0 w 6584949"/>
              <a:gd name="connsiteY15" fmla="*/ 3768 h 6861768"/>
              <a:gd name="connsiteX0" fmla="*/ 835188 w 6584949"/>
              <a:gd name="connsiteY0" fmla="*/ 836777 h 6861768"/>
              <a:gd name="connsiteX1" fmla="*/ 1670376 w 6584949"/>
              <a:gd name="connsiteY1" fmla="*/ 1671965 h 6861768"/>
              <a:gd name="connsiteX2" fmla="*/ 1670376 w 6584949"/>
              <a:gd name="connsiteY2" fmla="*/ 836777 h 6861768"/>
              <a:gd name="connsiteX3" fmla="*/ 835188 w 6584949"/>
              <a:gd name="connsiteY3" fmla="*/ 836777 h 6861768"/>
              <a:gd name="connsiteX4" fmla="*/ 0 w 6584949"/>
              <a:gd name="connsiteY4" fmla="*/ 0 h 6861768"/>
              <a:gd name="connsiteX5" fmla="*/ 5132069 w 6584949"/>
              <a:gd name="connsiteY5" fmla="*/ 10160 h 6861768"/>
              <a:gd name="connsiteX6" fmla="*/ 6584949 w 6584949"/>
              <a:gd name="connsiteY6" fmla="*/ 6861768 h 6861768"/>
              <a:gd name="connsiteX7" fmla="*/ 0 w 6584949"/>
              <a:gd name="connsiteY7" fmla="*/ 6861768 h 6861768"/>
              <a:gd name="connsiteX8" fmla="*/ 0 w 6584949"/>
              <a:gd name="connsiteY8" fmla="*/ 1673751 h 6861768"/>
              <a:gd name="connsiteX9" fmla="*/ 830876 w 6584949"/>
              <a:gd name="connsiteY9" fmla="*/ 923954 h 6861768"/>
              <a:gd name="connsiteX10" fmla="*/ 835168 w 6584949"/>
              <a:gd name="connsiteY10" fmla="*/ 838956 h 6861768"/>
              <a:gd name="connsiteX11" fmla="*/ 835188 w 6584949"/>
              <a:gd name="connsiteY11" fmla="*/ 838956 h 6861768"/>
              <a:gd name="connsiteX12" fmla="*/ 835178 w 6584949"/>
              <a:gd name="connsiteY12" fmla="*/ 838760 h 6861768"/>
              <a:gd name="connsiteX13" fmla="*/ 835188 w 6584949"/>
              <a:gd name="connsiteY13" fmla="*/ 838563 h 6861768"/>
              <a:gd name="connsiteX14" fmla="*/ 835168 w 6584949"/>
              <a:gd name="connsiteY14" fmla="*/ 838563 h 6861768"/>
              <a:gd name="connsiteX15" fmla="*/ 830876 w 6584949"/>
              <a:gd name="connsiteY15" fmla="*/ 753565 h 6861768"/>
              <a:gd name="connsiteX16" fmla="*/ 0 w 6584949"/>
              <a:gd name="connsiteY16" fmla="*/ 3768 h 6861768"/>
              <a:gd name="connsiteX17" fmla="*/ 0 w 6584949"/>
              <a:gd name="connsiteY17" fmla="*/ 0 h 6861768"/>
              <a:gd name="connsiteX0" fmla="*/ 835188 w 5142229"/>
              <a:gd name="connsiteY0" fmla="*/ 836777 h 6861768"/>
              <a:gd name="connsiteX1" fmla="*/ 1670376 w 5142229"/>
              <a:gd name="connsiteY1" fmla="*/ 1671965 h 6861768"/>
              <a:gd name="connsiteX2" fmla="*/ 1670376 w 5142229"/>
              <a:gd name="connsiteY2" fmla="*/ 836777 h 6861768"/>
              <a:gd name="connsiteX3" fmla="*/ 835188 w 5142229"/>
              <a:gd name="connsiteY3" fmla="*/ 836777 h 6861768"/>
              <a:gd name="connsiteX4" fmla="*/ 0 w 5142229"/>
              <a:gd name="connsiteY4" fmla="*/ 0 h 6861768"/>
              <a:gd name="connsiteX5" fmla="*/ 5132069 w 5142229"/>
              <a:gd name="connsiteY5" fmla="*/ 10160 h 6861768"/>
              <a:gd name="connsiteX6" fmla="*/ 5142229 w 5142229"/>
              <a:gd name="connsiteY6" fmla="*/ 6861768 h 6861768"/>
              <a:gd name="connsiteX7" fmla="*/ 0 w 5142229"/>
              <a:gd name="connsiteY7" fmla="*/ 6861768 h 6861768"/>
              <a:gd name="connsiteX8" fmla="*/ 0 w 5142229"/>
              <a:gd name="connsiteY8" fmla="*/ 1673751 h 6861768"/>
              <a:gd name="connsiteX9" fmla="*/ 830876 w 5142229"/>
              <a:gd name="connsiteY9" fmla="*/ 923954 h 6861768"/>
              <a:gd name="connsiteX10" fmla="*/ 835168 w 5142229"/>
              <a:gd name="connsiteY10" fmla="*/ 838956 h 6861768"/>
              <a:gd name="connsiteX11" fmla="*/ 835188 w 5142229"/>
              <a:gd name="connsiteY11" fmla="*/ 838956 h 6861768"/>
              <a:gd name="connsiteX12" fmla="*/ 835178 w 5142229"/>
              <a:gd name="connsiteY12" fmla="*/ 838760 h 6861768"/>
              <a:gd name="connsiteX13" fmla="*/ 835188 w 5142229"/>
              <a:gd name="connsiteY13" fmla="*/ 838563 h 6861768"/>
              <a:gd name="connsiteX14" fmla="*/ 835168 w 5142229"/>
              <a:gd name="connsiteY14" fmla="*/ 838563 h 6861768"/>
              <a:gd name="connsiteX15" fmla="*/ 830876 w 5142229"/>
              <a:gd name="connsiteY15" fmla="*/ 753565 h 6861768"/>
              <a:gd name="connsiteX16" fmla="*/ 0 w 5142229"/>
              <a:gd name="connsiteY16" fmla="*/ 3768 h 6861768"/>
              <a:gd name="connsiteX17" fmla="*/ 0 w 5142229"/>
              <a:gd name="connsiteY17" fmla="*/ 0 h 6861768"/>
              <a:gd name="connsiteX0" fmla="*/ 835188 w 5162842"/>
              <a:gd name="connsiteY0" fmla="*/ 836777 h 6861768"/>
              <a:gd name="connsiteX1" fmla="*/ 1670376 w 5162842"/>
              <a:gd name="connsiteY1" fmla="*/ 1671965 h 6861768"/>
              <a:gd name="connsiteX2" fmla="*/ 1670376 w 5162842"/>
              <a:gd name="connsiteY2" fmla="*/ 836777 h 6861768"/>
              <a:gd name="connsiteX3" fmla="*/ 835188 w 5162842"/>
              <a:gd name="connsiteY3" fmla="*/ 836777 h 6861768"/>
              <a:gd name="connsiteX4" fmla="*/ 0 w 5162842"/>
              <a:gd name="connsiteY4" fmla="*/ 0 h 6861768"/>
              <a:gd name="connsiteX5" fmla="*/ 5162549 w 5162842"/>
              <a:gd name="connsiteY5" fmla="*/ 10160 h 6861768"/>
              <a:gd name="connsiteX6" fmla="*/ 5142229 w 5162842"/>
              <a:gd name="connsiteY6" fmla="*/ 6861768 h 6861768"/>
              <a:gd name="connsiteX7" fmla="*/ 0 w 5162842"/>
              <a:gd name="connsiteY7" fmla="*/ 6861768 h 6861768"/>
              <a:gd name="connsiteX8" fmla="*/ 0 w 5162842"/>
              <a:gd name="connsiteY8" fmla="*/ 1673751 h 6861768"/>
              <a:gd name="connsiteX9" fmla="*/ 830876 w 5162842"/>
              <a:gd name="connsiteY9" fmla="*/ 923954 h 6861768"/>
              <a:gd name="connsiteX10" fmla="*/ 835168 w 5162842"/>
              <a:gd name="connsiteY10" fmla="*/ 838956 h 6861768"/>
              <a:gd name="connsiteX11" fmla="*/ 835188 w 5162842"/>
              <a:gd name="connsiteY11" fmla="*/ 838956 h 6861768"/>
              <a:gd name="connsiteX12" fmla="*/ 835178 w 5162842"/>
              <a:gd name="connsiteY12" fmla="*/ 838760 h 6861768"/>
              <a:gd name="connsiteX13" fmla="*/ 835188 w 5162842"/>
              <a:gd name="connsiteY13" fmla="*/ 838563 h 6861768"/>
              <a:gd name="connsiteX14" fmla="*/ 835168 w 5162842"/>
              <a:gd name="connsiteY14" fmla="*/ 838563 h 6861768"/>
              <a:gd name="connsiteX15" fmla="*/ 830876 w 5162842"/>
              <a:gd name="connsiteY15" fmla="*/ 753565 h 6861768"/>
              <a:gd name="connsiteX16" fmla="*/ 0 w 5162842"/>
              <a:gd name="connsiteY16" fmla="*/ 3768 h 6861768"/>
              <a:gd name="connsiteX17" fmla="*/ 0 w 5162842"/>
              <a:gd name="connsiteY17" fmla="*/ 0 h 6861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162842" h="6861768">
                <a:moveTo>
                  <a:pt x="835188" y="836777"/>
                </a:moveTo>
                <a:cubicBezTo>
                  <a:pt x="835188" y="1298026"/>
                  <a:pt x="1209127" y="1671965"/>
                  <a:pt x="1670376" y="1671965"/>
                </a:cubicBezTo>
                <a:lnTo>
                  <a:pt x="1670376" y="836777"/>
                </a:lnTo>
                <a:lnTo>
                  <a:pt x="835188" y="836777"/>
                </a:lnTo>
                <a:close/>
                <a:moveTo>
                  <a:pt x="0" y="0"/>
                </a:moveTo>
                <a:lnTo>
                  <a:pt x="5162549" y="10160"/>
                </a:lnTo>
                <a:cubicBezTo>
                  <a:pt x="5165936" y="2294029"/>
                  <a:pt x="5138842" y="4577899"/>
                  <a:pt x="5142229" y="6861768"/>
                </a:cubicBezTo>
                <a:lnTo>
                  <a:pt x="0" y="6861768"/>
                </a:lnTo>
                <a:lnTo>
                  <a:pt x="0" y="1673751"/>
                </a:lnTo>
                <a:cubicBezTo>
                  <a:pt x="432421" y="1673751"/>
                  <a:pt x="788105" y="1345094"/>
                  <a:pt x="830876" y="923954"/>
                </a:cubicBezTo>
                <a:lnTo>
                  <a:pt x="835168" y="838956"/>
                </a:lnTo>
                <a:lnTo>
                  <a:pt x="835188" y="838956"/>
                </a:lnTo>
                <a:cubicBezTo>
                  <a:pt x="835185" y="838891"/>
                  <a:pt x="835181" y="838825"/>
                  <a:pt x="835178" y="838760"/>
                </a:cubicBezTo>
                <a:cubicBezTo>
                  <a:pt x="835181" y="838694"/>
                  <a:pt x="835185" y="838629"/>
                  <a:pt x="835188" y="838563"/>
                </a:cubicBezTo>
                <a:lnTo>
                  <a:pt x="835168" y="838563"/>
                </a:lnTo>
                <a:lnTo>
                  <a:pt x="830876" y="753565"/>
                </a:lnTo>
                <a:cubicBezTo>
                  <a:pt x="788105" y="332425"/>
                  <a:pt x="432421" y="3768"/>
                  <a:pt x="0" y="3768"/>
                </a:cubicBezTo>
                <a:lnTo>
                  <a:pt x="0" y="0"/>
                </a:lnTo>
                <a:close/>
              </a:path>
            </a:pathLst>
          </a:custGeom>
        </p:spPr>
        <p:txBody>
          <a:bodyPr wrap="square">
            <a:noAutofit/>
          </a:bodyPr>
          <a:lstStyle/>
          <a:p>
            <a:endParaRPr lang="en-US"/>
          </a:p>
        </p:txBody>
      </p:sp>
      <p:sp>
        <p:nvSpPr>
          <p:cNvPr id="13" name="Text Placeholder 2">
            <a:extLst>
              <a:ext uri="{FF2B5EF4-FFF2-40B4-BE49-F238E27FC236}">
                <a16:creationId xmlns:a16="http://schemas.microsoft.com/office/drawing/2014/main" id="{D11AE243-16A4-742F-2B8A-B41353880D22}"/>
              </a:ext>
            </a:extLst>
          </p:cNvPr>
          <p:cNvSpPr>
            <a:spLocks noGrp="1"/>
          </p:cNvSpPr>
          <p:nvPr>
            <p:ph type="body" sz="quarter" idx="11" hasCustomPrompt="1"/>
          </p:nvPr>
        </p:nvSpPr>
        <p:spPr>
          <a:xfrm>
            <a:off x="365760" y="5742330"/>
            <a:ext cx="3860800" cy="239712"/>
          </a:xfrm>
        </p:spPr>
        <p:txBody>
          <a:bodyPr lIns="0" tIns="0" rIns="0" bIns="0">
            <a:noAutofit/>
          </a:bodyPr>
          <a:lstStyle>
            <a:lvl1pPr marL="0" indent="0" algn="l">
              <a:buNone/>
              <a:defRPr sz="1600">
                <a:solidFill>
                  <a:schemeClr val="bg1"/>
                </a:solidFill>
                <a:latin typeface="+mn-lt"/>
              </a:defRPr>
            </a:lvl1pPr>
          </a:lstStyle>
          <a:p>
            <a:pPr lvl="0"/>
            <a:r>
              <a:rPr lang="en-US" altLang="zh-CN"/>
              <a:t>Presenter Name</a:t>
            </a:r>
          </a:p>
        </p:txBody>
      </p:sp>
      <p:sp>
        <p:nvSpPr>
          <p:cNvPr id="10" name="Date Placeholder 9">
            <a:extLst>
              <a:ext uri="{FF2B5EF4-FFF2-40B4-BE49-F238E27FC236}">
                <a16:creationId xmlns:a16="http://schemas.microsoft.com/office/drawing/2014/main" id="{AF8741CB-A4D7-0F6B-32C0-E3C164A3F518}"/>
              </a:ext>
            </a:extLst>
          </p:cNvPr>
          <p:cNvSpPr>
            <a:spLocks noGrp="1"/>
          </p:cNvSpPr>
          <p:nvPr>
            <p:ph type="dt" sz="half" idx="18"/>
          </p:nvPr>
        </p:nvSpPr>
        <p:spPr>
          <a:xfrm>
            <a:off x="365760" y="6356349"/>
            <a:ext cx="2743200" cy="365125"/>
          </a:xfrm>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11" name="Footer Placeholder 10">
            <a:extLst>
              <a:ext uri="{FF2B5EF4-FFF2-40B4-BE49-F238E27FC236}">
                <a16:creationId xmlns:a16="http://schemas.microsoft.com/office/drawing/2014/main" id="{F17F1F11-1507-9E11-0D30-D0D892B9AAFD}"/>
              </a:ext>
            </a:extLst>
          </p:cNvPr>
          <p:cNvSpPr>
            <a:spLocks noGrp="1"/>
          </p:cNvSpPr>
          <p:nvPr>
            <p:ph type="ftr" sz="quarter" idx="19"/>
          </p:nvPr>
        </p:nvSpPr>
        <p:spPr>
          <a:xfrm>
            <a:off x="4038600" y="6356350"/>
            <a:ext cx="2345398" cy="365125"/>
          </a:xfrm>
        </p:spPr>
        <p:txBody>
          <a:bodyPr/>
          <a:lstStyle>
            <a:lvl1pPr algn="l">
              <a:defRPr>
                <a:solidFill>
                  <a:sysClr val="windowText" lastClr="000000"/>
                </a:solidFill>
              </a:defRPr>
            </a:lvl1pPr>
          </a:lstStyle>
          <a:p>
            <a:r>
              <a:rPr lang="en-US" altLang="zh-CN"/>
              <a:t>Sample Footer Text</a:t>
            </a:r>
          </a:p>
        </p:txBody>
      </p:sp>
      <p:sp>
        <p:nvSpPr>
          <p:cNvPr id="12" name="Slide Number Placeholder 11">
            <a:extLst>
              <a:ext uri="{FF2B5EF4-FFF2-40B4-BE49-F238E27FC236}">
                <a16:creationId xmlns:a16="http://schemas.microsoft.com/office/drawing/2014/main" id="{B722B0DF-1340-431F-24A8-28E43A62DD6F}"/>
              </a:ext>
            </a:extLst>
          </p:cNvPr>
          <p:cNvSpPr>
            <a:spLocks noGrp="1"/>
          </p:cNvSpPr>
          <p:nvPr>
            <p:ph type="sldNum" sz="quarter" idx="20"/>
          </p:nvPr>
        </p:nvSpPr>
        <p:spPr>
          <a:xfrm>
            <a:off x="365760" y="265735"/>
            <a:ext cx="2743200" cy="365125"/>
          </a:xfrm>
        </p:spPr>
        <p:txBody>
          <a:bodyPr/>
          <a:lstStyle>
            <a:lvl1pPr algn="l">
              <a:defRPr>
                <a:solidFill>
                  <a:sysClr val="windowText" lastClr="000000"/>
                </a:solidFill>
              </a:defRPr>
            </a:lvl1pPr>
          </a:lstStyle>
          <a:p>
            <a:fld id="{48F63A3B-78C7-47BE-AE5E-E10140E04643}" type="slidenum">
              <a:rPr lang="en-US" smtClean="0"/>
              <a:pPr/>
              <a:t>‹#›</a:t>
            </a:fld>
            <a:endParaRPr lang="en-US"/>
          </a:p>
        </p:txBody>
      </p:sp>
      <p:pic>
        <p:nvPicPr>
          <p:cNvPr id="16" name="Graphic 37">
            <a:extLst>
              <a:ext uri="{FF2B5EF4-FFF2-40B4-BE49-F238E27FC236}">
                <a16:creationId xmlns:a16="http://schemas.microsoft.com/office/drawing/2014/main" id="{0F4328DE-48D6-2460-5F69-438AD2C74E9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521624" y="829240"/>
            <a:ext cx="835188" cy="835188"/>
          </a:xfrm>
          <a:prstGeom prst="rect">
            <a:avLst/>
          </a:prstGeom>
        </p:spPr>
      </p:pic>
      <p:pic>
        <p:nvPicPr>
          <p:cNvPr id="17" name="Graphic 38">
            <a:extLst>
              <a:ext uri="{FF2B5EF4-FFF2-40B4-BE49-F238E27FC236}">
                <a16:creationId xmlns:a16="http://schemas.microsoft.com/office/drawing/2014/main" id="{4FFCE8CF-3D6D-5825-1C07-F2D91C614CC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356812" y="-3769"/>
            <a:ext cx="835188" cy="835188"/>
          </a:xfrm>
          <a:prstGeom prst="rect">
            <a:avLst/>
          </a:prstGeom>
        </p:spPr>
      </p:pic>
      <p:pic>
        <p:nvPicPr>
          <p:cNvPr id="18" name="Graphic 39">
            <a:extLst>
              <a:ext uri="{FF2B5EF4-FFF2-40B4-BE49-F238E27FC236}">
                <a16:creationId xmlns:a16="http://schemas.microsoft.com/office/drawing/2014/main" id="{FA7101E6-3F37-F08E-6931-F8CB5B72440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11356812" y="831026"/>
            <a:ext cx="835188" cy="835188"/>
          </a:xfrm>
          <a:prstGeom prst="rect">
            <a:avLst/>
          </a:prstGeom>
        </p:spPr>
      </p:pic>
    </p:spTree>
    <p:extLst>
      <p:ext uri="{BB962C8B-B14F-4D97-AF65-F5344CB8AC3E}">
        <p14:creationId xmlns:p14="http://schemas.microsoft.com/office/powerpoint/2010/main" val="380762397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Header 1">
    <p:bg>
      <p:bgPr>
        <a:solidFill>
          <a:schemeClr val="tx2"/>
        </a:solidFill>
        <a:effectLst/>
      </p:bgPr>
    </p:bg>
    <p:spTree>
      <p:nvGrpSpPr>
        <p:cNvPr id="1" name=""/>
        <p:cNvGrpSpPr/>
        <p:nvPr/>
      </p:nvGrpSpPr>
      <p:grpSpPr>
        <a:xfrm>
          <a:off x="0" y="0"/>
          <a:ext cx="0" cy="0"/>
          <a:chOff x="0" y="0"/>
          <a:chExt cx="0" cy="0"/>
        </a:xfrm>
      </p:grpSpPr>
      <p:sp>
        <p:nvSpPr>
          <p:cNvPr id="8" name="Date Placeholder 7">
            <a:extLst>
              <a:ext uri="{FF2B5EF4-FFF2-40B4-BE49-F238E27FC236}">
                <a16:creationId xmlns:a16="http://schemas.microsoft.com/office/drawing/2014/main" id="{23384930-5F86-4501-B911-E6FA1E7CBEFC}"/>
              </a:ext>
            </a:extLst>
          </p:cNvPr>
          <p:cNvSpPr>
            <a:spLocks noGrp="1"/>
          </p:cNvSpPr>
          <p:nvPr>
            <p:ph type="dt" sz="half" idx="10"/>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10" name="Footer Placeholder 9">
            <a:extLst>
              <a:ext uri="{FF2B5EF4-FFF2-40B4-BE49-F238E27FC236}">
                <a16:creationId xmlns:a16="http://schemas.microsoft.com/office/drawing/2014/main" id="{7EE20A3B-7E79-0411-4FBD-3614BA5C70C4}"/>
              </a:ext>
            </a:extLst>
          </p:cNvPr>
          <p:cNvSpPr>
            <a:spLocks noGrp="1"/>
          </p:cNvSpPr>
          <p:nvPr>
            <p:ph type="ftr" sz="quarter" idx="11"/>
          </p:nvPr>
        </p:nvSpPr>
        <p:spPr/>
        <p:txBody>
          <a:bodyPr/>
          <a:lstStyle>
            <a:lvl1pPr>
              <a:defRPr>
                <a:solidFill>
                  <a:sysClr val="windowText" lastClr="000000"/>
                </a:solidFill>
              </a:defRPr>
            </a:lvl1pPr>
          </a:lstStyle>
          <a:p>
            <a:r>
              <a:rPr lang="en-US" altLang="zh-CN"/>
              <a:t>Sample Footer Text</a:t>
            </a:r>
          </a:p>
        </p:txBody>
      </p:sp>
      <p:sp>
        <p:nvSpPr>
          <p:cNvPr id="11" name="Slide Number Placeholder 10">
            <a:extLst>
              <a:ext uri="{FF2B5EF4-FFF2-40B4-BE49-F238E27FC236}">
                <a16:creationId xmlns:a16="http://schemas.microsoft.com/office/drawing/2014/main" id="{64622368-C5D1-326A-C31D-24C5B027AE8D}"/>
              </a:ext>
            </a:extLst>
          </p:cNvPr>
          <p:cNvSpPr>
            <a:spLocks noGrp="1"/>
          </p:cNvSpPr>
          <p:nvPr>
            <p:ph type="sldNum" sz="quarter" idx="12"/>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pic>
        <p:nvPicPr>
          <p:cNvPr id="4" name="Graphic 3">
            <a:extLst>
              <a:ext uri="{FF2B5EF4-FFF2-40B4-BE49-F238E27FC236}">
                <a16:creationId xmlns:a16="http://schemas.microsoft.com/office/drawing/2014/main" id="{657A115C-37F8-4693-34B5-CB0F8929E48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946087" y="-585"/>
            <a:ext cx="1245913" cy="1245913"/>
          </a:xfrm>
          <a:prstGeom prst="rect">
            <a:avLst/>
          </a:prstGeom>
        </p:spPr>
      </p:pic>
      <p:pic>
        <p:nvPicPr>
          <p:cNvPr id="5" name="Graphic 4">
            <a:extLst>
              <a:ext uri="{FF2B5EF4-FFF2-40B4-BE49-F238E27FC236}">
                <a16:creationId xmlns:a16="http://schemas.microsoft.com/office/drawing/2014/main" id="{1961BE85-1AC0-FDCF-0052-F02D8B974C5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700174" y="-585"/>
            <a:ext cx="1245913" cy="1245913"/>
          </a:xfrm>
          <a:prstGeom prst="rect">
            <a:avLst/>
          </a:prstGeom>
        </p:spPr>
      </p:pic>
      <p:pic>
        <p:nvPicPr>
          <p:cNvPr id="6" name="Graphic 5">
            <a:extLst>
              <a:ext uri="{FF2B5EF4-FFF2-40B4-BE49-F238E27FC236}">
                <a16:creationId xmlns:a16="http://schemas.microsoft.com/office/drawing/2014/main" id="{05170FD6-3B7E-7616-0565-3FD463FDD08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10946087" y="1244742"/>
            <a:ext cx="1245913" cy="1245913"/>
          </a:xfrm>
          <a:prstGeom prst="rect">
            <a:avLst/>
          </a:prstGeom>
        </p:spPr>
      </p:pic>
      <p:pic>
        <p:nvPicPr>
          <p:cNvPr id="7" name="Graphic 6">
            <a:extLst>
              <a:ext uri="{FF2B5EF4-FFF2-40B4-BE49-F238E27FC236}">
                <a16:creationId xmlns:a16="http://schemas.microsoft.com/office/drawing/2014/main" id="{EE96ED4C-67D8-A863-BF40-48AF811046C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944739" y="2492159"/>
            <a:ext cx="1245913" cy="1245913"/>
          </a:xfrm>
          <a:prstGeom prst="rect">
            <a:avLst/>
          </a:prstGeom>
        </p:spPr>
      </p:pic>
      <p:pic>
        <p:nvPicPr>
          <p:cNvPr id="9" name="Graphic 8">
            <a:extLst>
              <a:ext uri="{FF2B5EF4-FFF2-40B4-BE49-F238E27FC236}">
                <a16:creationId xmlns:a16="http://schemas.microsoft.com/office/drawing/2014/main" id="{857807FE-CF8A-E54E-DBA4-3DD2139D9793}"/>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8454261" y="1244742"/>
            <a:ext cx="1245913" cy="1245913"/>
          </a:xfrm>
          <a:prstGeom prst="rect">
            <a:avLst/>
          </a:prstGeom>
        </p:spPr>
      </p:pic>
      <p:sp>
        <p:nvSpPr>
          <p:cNvPr id="12" name="Title 1">
            <a:extLst>
              <a:ext uri="{FF2B5EF4-FFF2-40B4-BE49-F238E27FC236}">
                <a16:creationId xmlns:a16="http://schemas.microsoft.com/office/drawing/2014/main" id="{EF775358-1D95-70D3-A3C2-BDC2F3EF5FD1}"/>
              </a:ext>
            </a:extLst>
          </p:cNvPr>
          <p:cNvSpPr>
            <a:spLocks noGrp="1"/>
          </p:cNvSpPr>
          <p:nvPr>
            <p:ph type="ctrTitle"/>
          </p:nvPr>
        </p:nvSpPr>
        <p:spPr>
          <a:xfrm>
            <a:off x="838200" y="1143000"/>
            <a:ext cx="7315200" cy="4572000"/>
          </a:xfrm>
        </p:spPr>
        <p:txBody>
          <a:bodyPr anchor="ctr">
            <a:normAutofit/>
          </a:bodyPr>
          <a:lstStyle>
            <a:lvl1pPr algn="l">
              <a:lnSpc>
                <a:spcPct val="100000"/>
              </a:lnSpc>
              <a:defRPr sz="5400">
                <a:solidFill>
                  <a:schemeClr val="bg1"/>
                </a:solidFill>
              </a:defRPr>
            </a:lvl1pPr>
          </a:lstStyle>
          <a:p>
            <a:r>
              <a:rPr lang="en-US"/>
              <a:t>Click to edit Master title style</a:t>
            </a:r>
          </a:p>
        </p:txBody>
      </p:sp>
    </p:spTree>
    <p:extLst>
      <p:ext uri="{BB962C8B-B14F-4D97-AF65-F5344CB8AC3E}">
        <p14:creationId xmlns:p14="http://schemas.microsoft.com/office/powerpoint/2010/main" val="339585336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ection Header 2">
    <p:bg>
      <p:bgPr>
        <a:solidFill>
          <a:schemeClr val="tx2"/>
        </a:solidFill>
        <a:effectLst/>
      </p:bgPr>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4A480D3-89DA-FE68-582D-D2BD122F0956}"/>
              </a:ext>
            </a:extLst>
          </p:cNvPr>
          <p:cNvSpPr>
            <a:spLocks noGrp="1"/>
          </p:cNvSpPr>
          <p:nvPr>
            <p:ph type="dt" sz="half" idx="10"/>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7" name="Footer Placeholder 6">
            <a:extLst>
              <a:ext uri="{FF2B5EF4-FFF2-40B4-BE49-F238E27FC236}">
                <a16:creationId xmlns:a16="http://schemas.microsoft.com/office/drawing/2014/main" id="{F8C7C29B-FD45-1014-F4C8-9EA29D782500}"/>
              </a:ext>
            </a:extLst>
          </p:cNvPr>
          <p:cNvSpPr>
            <a:spLocks noGrp="1"/>
          </p:cNvSpPr>
          <p:nvPr>
            <p:ph type="ftr" sz="quarter" idx="11"/>
          </p:nvPr>
        </p:nvSpPr>
        <p:spPr/>
        <p:txBody>
          <a:bodyPr/>
          <a:lstStyle>
            <a:lvl1pPr>
              <a:defRPr>
                <a:solidFill>
                  <a:sysClr val="windowText" lastClr="000000"/>
                </a:solidFill>
              </a:defRPr>
            </a:lvl1pPr>
          </a:lstStyle>
          <a:p>
            <a:r>
              <a:rPr lang="en-US" altLang="zh-CN"/>
              <a:t>Sample Footer Text</a:t>
            </a:r>
          </a:p>
        </p:txBody>
      </p:sp>
      <p:sp>
        <p:nvSpPr>
          <p:cNvPr id="11" name="Slide Number Placeholder 10">
            <a:extLst>
              <a:ext uri="{FF2B5EF4-FFF2-40B4-BE49-F238E27FC236}">
                <a16:creationId xmlns:a16="http://schemas.microsoft.com/office/drawing/2014/main" id="{EDA09B5D-99AE-7CCF-9228-110FB2D310C9}"/>
              </a:ext>
            </a:extLst>
          </p:cNvPr>
          <p:cNvSpPr>
            <a:spLocks noGrp="1"/>
          </p:cNvSpPr>
          <p:nvPr>
            <p:ph type="sldNum" sz="quarter" idx="12"/>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pic>
        <p:nvPicPr>
          <p:cNvPr id="4" name="Graphic 3">
            <a:extLst>
              <a:ext uri="{FF2B5EF4-FFF2-40B4-BE49-F238E27FC236}">
                <a16:creationId xmlns:a16="http://schemas.microsoft.com/office/drawing/2014/main" id="{C49F8338-EF7D-C337-9C27-C52CC6AED3E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a:off x="12296" y="-585"/>
            <a:ext cx="1245913" cy="1245913"/>
          </a:xfrm>
          <a:prstGeom prst="rect">
            <a:avLst/>
          </a:prstGeom>
        </p:spPr>
      </p:pic>
      <p:pic>
        <p:nvPicPr>
          <p:cNvPr id="5" name="Graphic 4">
            <a:extLst>
              <a:ext uri="{FF2B5EF4-FFF2-40B4-BE49-F238E27FC236}">
                <a16:creationId xmlns:a16="http://schemas.microsoft.com/office/drawing/2014/main" id="{E36D82C4-7323-24F2-BFC3-E1965DE1107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258209" y="-585"/>
            <a:ext cx="1245913" cy="1245913"/>
          </a:xfrm>
          <a:prstGeom prst="rect">
            <a:avLst/>
          </a:prstGeom>
        </p:spPr>
      </p:pic>
      <p:pic>
        <p:nvPicPr>
          <p:cNvPr id="6" name="Graphic 5">
            <a:extLst>
              <a:ext uri="{FF2B5EF4-FFF2-40B4-BE49-F238E27FC236}">
                <a16:creationId xmlns:a16="http://schemas.microsoft.com/office/drawing/2014/main" id="{65210812-9B8E-0F36-EED5-5D4BBD67788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flipV="1">
            <a:off x="12296" y="1244742"/>
            <a:ext cx="1245913" cy="1245913"/>
          </a:xfrm>
          <a:prstGeom prst="rect">
            <a:avLst/>
          </a:prstGeom>
        </p:spPr>
      </p:pic>
      <p:pic>
        <p:nvPicPr>
          <p:cNvPr id="10" name="Graphic 9">
            <a:extLst>
              <a:ext uri="{FF2B5EF4-FFF2-40B4-BE49-F238E27FC236}">
                <a16:creationId xmlns:a16="http://schemas.microsoft.com/office/drawing/2014/main" id="{B3079D0D-4483-E902-8380-BBD04671AF84}"/>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V="1">
            <a:off x="13644" y="2492159"/>
            <a:ext cx="1245913" cy="1245913"/>
          </a:xfrm>
          <a:prstGeom prst="rect">
            <a:avLst/>
          </a:prstGeom>
        </p:spPr>
      </p:pic>
      <p:pic>
        <p:nvPicPr>
          <p:cNvPr id="12" name="Graphic 11">
            <a:extLst>
              <a:ext uri="{FF2B5EF4-FFF2-40B4-BE49-F238E27FC236}">
                <a16:creationId xmlns:a16="http://schemas.microsoft.com/office/drawing/2014/main" id="{BACD58AF-60D5-B4D0-736E-54BA50AE4D1F}"/>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flipV="1">
            <a:off x="2504122" y="1244742"/>
            <a:ext cx="1245913" cy="1245913"/>
          </a:xfrm>
          <a:prstGeom prst="rect">
            <a:avLst/>
          </a:prstGeom>
        </p:spPr>
      </p:pic>
      <p:sp>
        <p:nvSpPr>
          <p:cNvPr id="2" name="Title 1">
            <a:extLst>
              <a:ext uri="{FF2B5EF4-FFF2-40B4-BE49-F238E27FC236}">
                <a16:creationId xmlns:a16="http://schemas.microsoft.com/office/drawing/2014/main" id="{73CE7F2F-28FF-C1F7-839C-21B17B54E50F}"/>
              </a:ext>
            </a:extLst>
          </p:cNvPr>
          <p:cNvSpPr>
            <a:spLocks noGrp="1"/>
          </p:cNvSpPr>
          <p:nvPr>
            <p:ph type="ctrTitle"/>
          </p:nvPr>
        </p:nvSpPr>
        <p:spPr>
          <a:xfrm>
            <a:off x="4038600" y="1143000"/>
            <a:ext cx="7315200" cy="4572000"/>
          </a:xfrm>
        </p:spPr>
        <p:txBody>
          <a:bodyPr anchor="ctr">
            <a:normAutofit/>
          </a:bodyPr>
          <a:lstStyle>
            <a:lvl1pPr algn="r">
              <a:lnSpc>
                <a:spcPct val="100000"/>
              </a:lnSpc>
              <a:defRPr sz="5400">
                <a:solidFill>
                  <a:schemeClr val="bg1"/>
                </a:solidFill>
              </a:defRPr>
            </a:lvl1pPr>
          </a:lstStyle>
          <a:p>
            <a:r>
              <a:rPr lang="en-US"/>
              <a:t>Click to edit Master title style</a:t>
            </a:r>
          </a:p>
        </p:txBody>
      </p:sp>
    </p:spTree>
    <p:extLst>
      <p:ext uri="{BB962C8B-B14F-4D97-AF65-F5344CB8AC3E}">
        <p14:creationId xmlns:p14="http://schemas.microsoft.com/office/powerpoint/2010/main" val="205732851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ection Header 3">
    <p:bg>
      <p:bgPr>
        <a:solidFill>
          <a:schemeClr val="tx2"/>
        </a:solidFill>
        <a:effectLst/>
      </p:bgPr>
    </p:bg>
    <p:spTree>
      <p:nvGrpSpPr>
        <p:cNvPr id="1" name=""/>
        <p:cNvGrpSpPr/>
        <p:nvPr/>
      </p:nvGrpSpPr>
      <p:grpSpPr>
        <a:xfrm>
          <a:off x="0" y="0"/>
          <a:ext cx="0" cy="0"/>
          <a:chOff x="0" y="0"/>
          <a:chExt cx="0" cy="0"/>
        </a:xfrm>
      </p:grpSpPr>
      <p:pic>
        <p:nvPicPr>
          <p:cNvPr id="15" name="Graphic 14">
            <a:extLst>
              <a:ext uri="{FF2B5EF4-FFF2-40B4-BE49-F238E27FC236}">
                <a16:creationId xmlns:a16="http://schemas.microsoft.com/office/drawing/2014/main" id="{2F37234F-ECFC-A04F-9028-D95CDD5826E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946087" y="-585"/>
            <a:ext cx="1245913" cy="1245913"/>
          </a:xfrm>
          <a:prstGeom prst="rect">
            <a:avLst/>
          </a:prstGeom>
        </p:spPr>
      </p:pic>
      <p:pic>
        <p:nvPicPr>
          <p:cNvPr id="16" name="Graphic 15">
            <a:extLst>
              <a:ext uri="{FF2B5EF4-FFF2-40B4-BE49-F238E27FC236}">
                <a16:creationId xmlns:a16="http://schemas.microsoft.com/office/drawing/2014/main" id="{0D26A40F-1171-DC80-109E-3DA95A0E314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700174" y="-585"/>
            <a:ext cx="1245913" cy="1245913"/>
          </a:xfrm>
          <a:prstGeom prst="rect">
            <a:avLst/>
          </a:prstGeom>
        </p:spPr>
      </p:pic>
      <p:pic>
        <p:nvPicPr>
          <p:cNvPr id="17" name="Graphic 16">
            <a:extLst>
              <a:ext uri="{FF2B5EF4-FFF2-40B4-BE49-F238E27FC236}">
                <a16:creationId xmlns:a16="http://schemas.microsoft.com/office/drawing/2014/main" id="{2ABD9CBC-EA42-1846-F3FB-958482AA7D6C}"/>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10946087" y="1244742"/>
            <a:ext cx="1245913" cy="1245913"/>
          </a:xfrm>
          <a:prstGeom prst="rect">
            <a:avLst/>
          </a:prstGeom>
        </p:spPr>
      </p:pic>
      <p:pic>
        <p:nvPicPr>
          <p:cNvPr id="18" name="Graphic 17">
            <a:extLst>
              <a:ext uri="{FF2B5EF4-FFF2-40B4-BE49-F238E27FC236}">
                <a16:creationId xmlns:a16="http://schemas.microsoft.com/office/drawing/2014/main" id="{49DD95E4-1CB8-6741-90E0-8172EC10428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10944739" y="2492159"/>
            <a:ext cx="1245913" cy="1245913"/>
          </a:xfrm>
          <a:prstGeom prst="rect">
            <a:avLst/>
          </a:prstGeom>
        </p:spPr>
      </p:pic>
      <p:pic>
        <p:nvPicPr>
          <p:cNvPr id="19" name="Graphic 18">
            <a:extLst>
              <a:ext uri="{FF2B5EF4-FFF2-40B4-BE49-F238E27FC236}">
                <a16:creationId xmlns:a16="http://schemas.microsoft.com/office/drawing/2014/main" id="{438DC965-B75A-C249-A3E5-DE42253C40E0}"/>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0" y="3146544"/>
            <a:ext cx="1245913" cy="1245913"/>
          </a:xfrm>
          <a:prstGeom prst="rect">
            <a:avLst/>
          </a:prstGeom>
        </p:spPr>
      </p:pic>
      <p:pic>
        <p:nvPicPr>
          <p:cNvPr id="20" name="Graphic 19">
            <a:extLst>
              <a:ext uri="{FF2B5EF4-FFF2-40B4-BE49-F238E27FC236}">
                <a16:creationId xmlns:a16="http://schemas.microsoft.com/office/drawing/2014/main" id="{5E3F6703-4F30-AFE8-5270-5E15E0900A0E}"/>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8454261" y="1244742"/>
            <a:ext cx="1245913" cy="1245913"/>
          </a:xfrm>
          <a:prstGeom prst="rect">
            <a:avLst/>
          </a:prstGeom>
        </p:spPr>
      </p:pic>
      <p:pic>
        <p:nvPicPr>
          <p:cNvPr id="21" name="Graphic 20">
            <a:extLst>
              <a:ext uri="{FF2B5EF4-FFF2-40B4-BE49-F238E27FC236}">
                <a16:creationId xmlns:a16="http://schemas.microsoft.com/office/drawing/2014/main" id="{689163B1-1629-F877-CF7C-C583D66A837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0" y="4391871"/>
            <a:ext cx="1245913" cy="1245913"/>
          </a:xfrm>
          <a:prstGeom prst="rect">
            <a:avLst/>
          </a:prstGeom>
        </p:spPr>
      </p:pic>
      <p:pic>
        <p:nvPicPr>
          <p:cNvPr id="22" name="Graphic 21">
            <a:extLst>
              <a:ext uri="{FF2B5EF4-FFF2-40B4-BE49-F238E27FC236}">
                <a16:creationId xmlns:a16="http://schemas.microsoft.com/office/drawing/2014/main" id="{9BBD5ECC-EBCF-77D9-8F6A-015C6C534A8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245913" y="4391871"/>
            <a:ext cx="1245913" cy="1245913"/>
          </a:xfrm>
          <a:prstGeom prst="rect">
            <a:avLst/>
          </a:prstGeom>
        </p:spPr>
      </p:pic>
      <p:sp>
        <p:nvSpPr>
          <p:cNvPr id="5" name="Title 1">
            <a:extLst>
              <a:ext uri="{FF2B5EF4-FFF2-40B4-BE49-F238E27FC236}">
                <a16:creationId xmlns:a16="http://schemas.microsoft.com/office/drawing/2014/main" id="{62766A8E-2201-C896-50B9-7DDC0DE14900}"/>
              </a:ext>
            </a:extLst>
          </p:cNvPr>
          <p:cNvSpPr>
            <a:spLocks noGrp="1"/>
          </p:cNvSpPr>
          <p:nvPr>
            <p:ph type="ctrTitle"/>
          </p:nvPr>
        </p:nvSpPr>
        <p:spPr>
          <a:xfrm>
            <a:off x="2563091" y="1143000"/>
            <a:ext cx="7065818" cy="4572000"/>
          </a:xfrm>
        </p:spPr>
        <p:txBody>
          <a:bodyPr anchor="ctr">
            <a:normAutofit/>
          </a:bodyPr>
          <a:lstStyle>
            <a:lvl1pPr algn="ctr">
              <a:lnSpc>
                <a:spcPct val="100000"/>
              </a:lnSpc>
              <a:defRPr sz="5400">
                <a:solidFill>
                  <a:schemeClr val="bg1"/>
                </a:solidFill>
              </a:defRPr>
            </a:lvl1pPr>
          </a:lstStyle>
          <a:p>
            <a:r>
              <a:rPr lang="en-US"/>
              <a:t>Click to edit Master title style</a:t>
            </a:r>
          </a:p>
        </p:txBody>
      </p:sp>
      <p:sp>
        <p:nvSpPr>
          <p:cNvPr id="3" name="Date Placeholder 2">
            <a:extLst>
              <a:ext uri="{FF2B5EF4-FFF2-40B4-BE49-F238E27FC236}">
                <a16:creationId xmlns:a16="http://schemas.microsoft.com/office/drawing/2014/main" id="{1F0C2D4B-87BE-4E4B-18A8-B4720F8CEBD2}"/>
              </a:ext>
            </a:extLst>
          </p:cNvPr>
          <p:cNvSpPr>
            <a:spLocks noGrp="1"/>
          </p:cNvSpPr>
          <p:nvPr>
            <p:ph type="dt" sz="half" idx="10"/>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4" name="Footer Placeholder 3">
            <a:extLst>
              <a:ext uri="{FF2B5EF4-FFF2-40B4-BE49-F238E27FC236}">
                <a16:creationId xmlns:a16="http://schemas.microsoft.com/office/drawing/2014/main" id="{E2696136-77B7-33A5-89AC-2FB6EFA49C8F}"/>
              </a:ext>
            </a:extLst>
          </p:cNvPr>
          <p:cNvSpPr>
            <a:spLocks noGrp="1"/>
          </p:cNvSpPr>
          <p:nvPr>
            <p:ph type="ftr" sz="quarter" idx="11"/>
          </p:nvPr>
        </p:nvSpPr>
        <p:spPr/>
        <p:txBody>
          <a:bodyPr/>
          <a:lstStyle>
            <a:lvl1pPr>
              <a:defRPr>
                <a:solidFill>
                  <a:sysClr val="windowText" lastClr="000000"/>
                </a:solidFill>
              </a:defRPr>
            </a:lvl1pPr>
          </a:lstStyle>
          <a:p>
            <a:r>
              <a:rPr lang="en-US" altLang="zh-CN"/>
              <a:t>Sample Footer Text</a:t>
            </a:r>
          </a:p>
        </p:txBody>
      </p:sp>
      <p:sp>
        <p:nvSpPr>
          <p:cNvPr id="7" name="Slide Number Placeholder 6">
            <a:extLst>
              <a:ext uri="{FF2B5EF4-FFF2-40B4-BE49-F238E27FC236}">
                <a16:creationId xmlns:a16="http://schemas.microsoft.com/office/drawing/2014/main" id="{1BE0E0BC-FD26-1B58-BC06-A2F988E67989}"/>
              </a:ext>
            </a:extLst>
          </p:cNvPr>
          <p:cNvSpPr>
            <a:spLocks noGrp="1"/>
          </p:cNvSpPr>
          <p:nvPr>
            <p:ph type="sldNum" sz="quarter" idx="12"/>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174788938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6 ite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76655" y="1268411"/>
            <a:ext cx="3469871" cy="4321175"/>
          </a:xfrm>
        </p:spPr>
        <p:txBody>
          <a:bodyPr anchor="ctr">
            <a:normAutofit/>
          </a:bodyPr>
          <a:lstStyle>
            <a:lvl1pPr>
              <a:lnSpc>
                <a:spcPct val="100000"/>
              </a:lnSpc>
              <a:defRPr sz="3600">
                <a:solidFill>
                  <a:schemeClr val="accent2"/>
                </a:solidFill>
              </a:defRPr>
            </a:lvl1pPr>
          </a:lstStyle>
          <a:p>
            <a:r>
              <a:rPr lang="en-US"/>
              <a:t>Click to edit Master title style</a:t>
            </a:r>
          </a:p>
        </p:txBody>
      </p:sp>
      <p:sp>
        <p:nvSpPr>
          <p:cNvPr id="58" name="Text Placeholder 56">
            <a:extLst>
              <a:ext uri="{FF2B5EF4-FFF2-40B4-BE49-F238E27FC236}">
                <a16:creationId xmlns:a16="http://schemas.microsoft.com/office/drawing/2014/main" id="{F7EDA4B6-C58A-B13B-1E07-A708501F0A78}"/>
              </a:ext>
            </a:extLst>
          </p:cNvPr>
          <p:cNvSpPr>
            <a:spLocks noGrp="1"/>
          </p:cNvSpPr>
          <p:nvPr>
            <p:ph type="body" sz="quarter" idx="14" hasCustomPrompt="1"/>
          </p:nvPr>
        </p:nvSpPr>
        <p:spPr>
          <a:xfrm>
            <a:off x="4346284" y="1328278"/>
            <a:ext cx="371648"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01</a:t>
            </a:r>
          </a:p>
        </p:txBody>
      </p:sp>
      <p:sp>
        <p:nvSpPr>
          <p:cNvPr id="57" name="Text Placeholder 56">
            <a:extLst>
              <a:ext uri="{FF2B5EF4-FFF2-40B4-BE49-F238E27FC236}">
                <a16:creationId xmlns:a16="http://schemas.microsoft.com/office/drawing/2014/main" id="{5E8CB032-0F93-0E27-4FC9-3B2E9800B193}"/>
              </a:ext>
            </a:extLst>
          </p:cNvPr>
          <p:cNvSpPr>
            <a:spLocks noGrp="1"/>
          </p:cNvSpPr>
          <p:nvPr>
            <p:ph type="body" sz="quarter" idx="13" hasCustomPrompt="1"/>
          </p:nvPr>
        </p:nvSpPr>
        <p:spPr>
          <a:xfrm>
            <a:off x="4801979" y="1328279"/>
            <a:ext cx="2569464"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Click to add item title</a:t>
            </a:r>
          </a:p>
        </p:txBody>
      </p:sp>
      <p:sp>
        <p:nvSpPr>
          <p:cNvPr id="60" name="Text Placeholder 56">
            <a:extLst>
              <a:ext uri="{FF2B5EF4-FFF2-40B4-BE49-F238E27FC236}">
                <a16:creationId xmlns:a16="http://schemas.microsoft.com/office/drawing/2014/main" id="{4F436DE0-FDC0-4350-E4AF-488BFA3B6E01}"/>
              </a:ext>
            </a:extLst>
          </p:cNvPr>
          <p:cNvSpPr>
            <a:spLocks noGrp="1"/>
          </p:cNvSpPr>
          <p:nvPr>
            <p:ph type="body" sz="quarter" idx="16" hasCustomPrompt="1"/>
          </p:nvPr>
        </p:nvSpPr>
        <p:spPr>
          <a:xfrm>
            <a:off x="4346284" y="3143501"/>
            <a:ext cx="371648"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02</a:t>
            </a:r>
          </a:p>
        </p:txBody>
      </p:sp>
      <p:sp>
        <p:nvSpPr>
          <p:cNvPr id="59" name="Text Placeholder 56">
            <a:extLst>
              <a:ext uri="{FF2B5EF4-FFF2-40B4-BE49-F238E27FC236}">
                <a16:creationId xmlns:a16="http://schemas.microsoft.com/office/drawing/2014/main" id="{EDDAE792-F2FB-58B4-A057-E9E674E46359}"/>
              </a:ext>
            </a:extLst>
          </p:cNvPr>
          <p:cNvSpPr>
            <a:spLocks noGrp="1"/>
          </p:cNvSpPr>
          <p:nvPr>
            <p:ph type="body" sz="quarter" idx="15" hasCustomPrompt="1"/>
          </p:nvPr>
        </p:nvSpPr>
        <p:spPr>
          <a:xfrm>
            <a:off x="4801979" y="3143502"/>
            <a:ext cx="2569464"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Click to add item title</a:t>
            </a:r>
          </a:p>
        </p:txBody>
      </p:sp>
      <p:sp>
        <p:nvSpPr>
          <p:cNvPr id="62" name="Text Placeholder 56">
            <a:extLst>
              <a:ext uri="{FF2B5EF4-FFF2-40B4-BE49-F238E27FC236}">
                <a16:creationId xmlns:a16="http://schemas.microsoft.com/office/drawing/2014/main" id="{588E4DE9-5A53-DEE9-4044-2028ED92682F}"/>
              </a:ext>
            </a:extLst>
          </p:cNvPr>
          <p:cNvSpPr>
            <a:spLocks noGrp="1"/>
          </p:cNvSpPr>
          <p:nvPr>
            <p:ph type="body" sz="quarter" idx="18" hasCustomPrompt="1"/>
          </p:nvPr>
        </p:nvSpPr>
        <p:spPr>
          <a:xfrm>
            <a:off x="4355573" y="4958724"/>
            <a:ext cx="371648"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03</a:t>
            </a:r>
          </a:p>
        </p:txBody>
      </p:sp>
      <p:sp>
        <p:nvSpPr>
          <p:cNvPr id="61" name="Text Placeholder 56">
            <a:extLst>
              <a:ext uri="{FF2B5EF4-FFF2-40B4-BE49-F238E27FC236}">
                <a16:creationId xmlns:a16="http://schemas.microsoft.com/office/drawing/2014/main" id="{11A28042-DED9-24F8-7210-DB345CBFABF2}"/>
              </a:ext>
            </a:extLst>
          </p:cNvPr>
          <p:cNvSpPr>
            <a:spLocks noGrp="1"/>
          </p:cNvSpPr>
          <p:nvPr>
            <p:ph type="body" sz="quarter" idx="17" hasCustomPrompt="1"/>
          </p:nvPr>
        </p:nvSpPr>
        <p:spPr>
          <a:xfrm>
            <a:off x="4811268" y="4958725"/>
            <a:ext cx="2569464"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Click to add item title</a:t>
            </a:r>
          </a:p>
        </p:txBody>
      </p:sp>
      <p:sp>
        <p:nvSpPr>
          <p:cNvPr id="64" name="Text Placeholder 56">
            <a:extLst>
              <a:ext uri="{FF2B5EF4-FFF2-40B4-BE49-F238E27FC236}">
                <a16:creationId xmlns:a16="http://schemas.microsoft.com/office/drawing/2014/main" id="{0B8B7FF8-8929-C6F2-F4EE-64F5B9FF46C9}"/>
              </a:ext>
            </a:extLst>
          </p:cNvPr>
          <p:cNvSpPr>
            <a:spLocks noGrp="1"/>
          </p:cNvSpPr>
          <p:nvPr>
            <p:ph type="body" sz="quarter" idx="20" hasCustomPrompt="1"/>
          </p:nvPr>
        </p:nvSpPr>
        <p:spPr>
          <a:xfrm>
            <a:off x="8029989" y="1328277"/>
            <a:ext cx="371648"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04</a:t>
            </a:r>
          </a:p>
        </p:txBody>
      </p:sp>
      <p:sp>
        <p:nvSpPr>
          <p:cNvPr id="63" name="Text Placeholder 56">
            <a:extLst>
              <a:ext uri="{FF2B5EF4-FFF2-40B4-BE49-F238E27FC236}">
                <a16:creationId xmlns:a16="http://schemas.microsoft.com/office/drawing/2014/main" id="{E3354B42-7D99-658F-269E-E60BC90F13B3}"/>
              </a:ext>
            </a:extLst>
          </p:cNvPr>
          <p:cNvSpPr>
            <a:spLocks noGrp="1"/>
          </p:cNvSpPr>
          <p:nvPr>
            <p:ph type="body" sz="quarter" idx="19" hasCustomPrompt="1"/>
          </p:nvPr>
        </p:nvSpPr>
        <p:spPr>
          <a:xfrm>
            <a:off x="8485684" y="1328278"/>
            <a:ext cx="2569464"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Click to add item title</a:t>
            </a:r>
          </a:p>
        </p:txBody>
      </p:sp>
      <p:sp>
        <p:nvSpPr>
          <p:cNvPr id="66" name="Text Placeholder 56">
            <a:extLst>
              <a:ext uri="{FF2B5EF4-FFF2-40B4-BE49-F238E27FC236}">
                <a16:creationId xmlns:a16="http://schemas.microsoft.com/office/drawing/2014/main" id="{17B535A0-725D-549B-47F5-D768DADBBDC4}"/>
              </a:ext>
            </a:extLst>
          </p:cNvPr>
          <p:cNvSpPr>
            <a:spLocks noGrp="1"/>
          </p:cNvSpPr>
          <p:nvPr>
            <p:ph type="body" sz="quarter" idx="22" hasCustomPrompt="1"/>
          </p:nvPr>
        </p:nvSpPr>
        <p:spPr>
          <a:xfrm>
            <a:off x="8029989" y="3143500"/>
            <a:ext cx="371648"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05</a:t>
            </a:r>
          </a:p>
        </p:txBody>
      </p:sp>
      <p:sp>
        <p:nvSpPr>
          <p:cNvPr id="65" name="Text Placeholder 56">
            <a:extLst>
              <a:ext uri="{FF2B5EF4-FFF2-40B4-BE49-F238E27FC236}">
                <a16:creationId xmlns:a16="http://schemas.microsoft.com/office/drawing/2014/main" id="{E9EE8CB5-849E-840A-292D-F3B2429AFCBD}"/>
              </a:ext>
            </a:extLst>
          </p:cNvPr>
          <p:cNvSpPr>
            <a:spLocks noGrp="1"/>
          </p:cNvSpPr>
          <p:nvPr>
            <p:ph type="body" sz="quarter" idx="21" hasCustomPrompt="1"/>
          </p:nvPr>
        </p:nvSpPr>
        <p:spPr>
          <a:xfrm>
            <a:off x="8485684" y="3143501"/>
            <a:ext cx="2569464"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Click to add item title</a:t>
            </a:r>
          </a:p>
        </p:txBody>
      </p:sp>
      <p:sp>
        <p:nvSpPr>
          <p:cNvPr id="68" name="Text Placeholder 56">
            <a:extLst>
              <a:ext uri="{FF2B5EF4-FFF2-40B4-BE49-F238E27FC236}">
                <a16:creationId xmlns:a16="http://schemas.microsoft.com/office/drawing/2014/main" id="{8071E1CA-95A2-3A61-C5A2-90482B625FB3}"/>
              </a:ext>
            </a:extLst>
          </p:cNvPr>
          <p:cNvSpPr>
            <a:spLocks noGrp="1"/>
          </p:cNvSpPr>
          <p:nvPr>
            <p:ph type="body" sz="quarter" idx="24" hasCustomPrompt="1"/>
          </p:nvPr>
        </p:nvSpPr>
        <p:spPr>
          <a:xfrm>
            <a:off x="8029989" y="4958723"/>
            <a:ext cx="371648"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06</a:t>
            </a:r>
          </a:p>
        </p:txBody>
      </p:sp>
      <p:sp>
        <p:nvSpPr>
          <p:cNvPr id="67" name="Text Placeholder 56">
            <a:extLst>
              <a:ext uri="{FF2B5EF4-FFF2-40B4-BE49-F238E27FC236}">
                <a16:creationId xmlns:a16="http://schemas.microsoft.com/office/drawing/2014/main" id="{68F557DC-BEE1-49F7-45DE-367FF53A97CA}"/>
              </a:ext>
            </a:extLst>
          </p:cNvPr>
          <p:cNvSpPr>
            <a:spLocks noGrp="1"/>
          </p:cNvSpPr>
          <p:nvPr>
            <p:ph type="body" sz="quarter" idx="23" hasCustomPrompt="1"/>
          </p:nvPr>
        </p:nvSpPr>
        <p:spPr>
          <a:xfrm>
            <a:off x="8485684" y="4958724"/>
            <a:ext cx="2569464" cy="578404"/>
          </a:xfrm>
        </p:spPr>
        <p:txBody>
          <a:bodyPr anchor="ctr">
            <a:noAutofit/>
          </a:bodyPr>
          <a:lstStyle>
            <a:lvl1pPr marL="0" indent="0">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t>Click to add item title</a:t>
            </a:r>
          </a:p>
        </p:txBody>
      </p:sp>
      <p:sp>
        <p:nvSpPr>
          <p:cNvPr id="6" name="Date Placeholder 5">
            <a:extLst>
              <a:ext uri="{FF2B5EF4-FFF2-40B4-BE49-F238E27FC236}">
                <a16:creationId xmlns:a16="http://schemas.microsoft.com/office/drawing/2014/main" id="{8EAC72AA-BB35-5902-560A-B65AF81317D5}"/>
              </a:ext>
            </a:extLst>
          </p:cNvPr>
          <p:cNvSpPr>
            <a:spLocks noGrp="1"/>
          </p:cNvSpPr>
          <p:nvPr>
            <p:ph type="dt" sz="half" idx="25"/>
          </p:nvPr>
        </p:nvSpPr>
        <p:spPr/>
        <p:txBody>
          <a:bodyPr/>
          <a:lstStyle/>
          <a:p>
            <a:r>
              <a:rPr lang="en-US" altLang="zh-CN"/>
              <a:t>03/12/2025</a:t>
            </a:r>
            <a:fld id="{C764DE79-268F-4C1A-8933-263129D2AF90}" type="datetimeFigureOut">
              <a:rPr lang="en-US" smtClean="0"/>
              <a:t>11/23/2025</a:t>
            </a:fld>
            <a:endParaRPr lang="en-US"/>
          </a:p>
        </p:txBody>
      </p:sp>
      <p:sp>
        <p:nvSpPr>
          <p:cNvPr id="7" name="Footer Placeholder 6">
            <a:extLst>
              <a:ext uri="{FF2B5EF4-FFF2-40B4-BE49-F238E27FC236}">
                <a16:creationId xmlns:a16="http://schemas.microsoft.com/office/drawing/2014/main" id="{78BA47EC-03BF-1505-0C5B-4F299410F3D5}"/>
              </a:ext>
            </a:extLst>
          </p:cNvPr>
          <p:cNvSpPr>
            <a:spLocks noGrp="1"/>
          </p:cNvSpPr>
          <p:nvPr>
            <p:ph type="ftr" sz="quarter" idx="26"/>
          </p:nvPr>
        </p:nvSpPr>
        <p:spPr/>
        <p:txBody>
          <a:bodyPr/>
          <a:lstStyle/>
          <a:p>
            <a:r>
              <a:rPr lang="en-US" altLang="zh-CN"/>
              <a:t>Sample Footer Text</a:t>
            </a:r>
          </a:p>
        </p:txBody>
      </p:sp>
      <p:sp>
        <p:nvSpPr>
          <p:cNvPr id="8" name="Slide Number Placeholder 7">
            <a:extLst>
              <a:ext uri="{FF2B5EF4-FFF2-40B4-BE49-F238E27FC236}">
                <a16:creationId xmlns:a16="http://schemas.microsoft.com/office/drawing/2014/main" id="{6BD62978-F34C-9C73-0BB7-C41A595F18CE}"/>
              </a:ext>
            </a:extLst>
          </p:cNvPr>
          <p:cNvSpPr>
            <a:spLocks noGrp="1"/>
          </p:cNvSpPr>
          <p:nvPr>
            <p:ph type="sldNum" sz="quarter" idx="27"/>
          </p:nvPr>
        </p:nvSpPr>
        <p:spPr/>
        <p:txBody>
          <a:bodyPr/>
          <a:lstStyle/>
          <a:p>
            <a:fld id="{48F63A3B-78C7-47BE-AE5E-E10140E04643}" type="slidenum">
              <a:rPr lang="en-US" smtClean="0"/>
              <a:t>‹#›</a:t>
            </a:fld>
            <a:endParaRPr lang="en-US"/>
          </a:p>
        </p:txBody>
      </p:sp>
      <p:pic>
        <p:nvPicPr>
          <p:cNvPr id="35" name="Graphic 34">
            <a:extLst>
              <a:ext uri="{FF2B5EF4-FFF2-40B4-BE49-F238E27FC236}">
                <a16:creationId xmlns:a16="http://schemas.microsoft.com/office/drawing/2014/main" id="{83B3D603-89CC-7236-1568-3F5B88DCEC5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36" name="Graphic 35">
            <a:extLst>
              <a:ext uri="{FF2B5EF4-FFF2-40B4-BE49-F238E27FC236}">
                <a16:creationId xmlns:a16="http://schemas.microsoft.com/office/drawing/2014/main" id="{3FA55568-3338-837B-1DB3-E4D89C88C172}"/>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38" name="Graphic 37">
            <a:extLst>
              <a:ext uri="{FF2B5EF4-FFF2-40B4-BE49-F238E27FC236}">
                <a16:creationId xmlns:a16="http://schemas.microsoft.com/office/drawing/2014/main" id="{DA81756F-1ED4-20A2-3BE1-27B60AFBD317}"/>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39" name="Graphic 38">
            <a:extLst>
              <a:ext uri="{FF2B5EF4-FFF2-40B4-BE49-F238E27FC236}">
                <a16:creationId xmlns:a16="http://schemas.microsoft.com/office/drawing/2014/main" id="{6C6A2D12-8BB9-C51D-ABB4-FEE6EC835844}"/>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40" name="Graphic 39">
            <a:extLst>
              <a:ext uri="{FF2B5EF4-FFF2-40B4-BE49-F238E27FC236}">
                <a16:creationId xmlns:a16="http://schemas.microsoft.com/office/drawing/2014/main" id="{74D6C498-C4A9-F5CD-E8FE-1954DD80B645}"/>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41" name="Graphic 40">
            <a:extLst>
              <a:ext uri="{FF2B5EF4-FFF2-40B4-BE49-F238E27FC236}">
                <a16:creationId xmlns:a16="http://schemas.microsoft.com/office/drawing/2014/main" id="{E9AA3D4C-BCC9-EEE3-1502-D07D4019DC8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42" name="Graphic 41">
            <a:extLst>
              <a:ext uri="{FF2B5EF4-FFF2-40B4-BE49-F238E27FC236}">
                <a16:creationId xmlns:a16="http://schemas.microsoft.com/office/drawing/2014/main" id="{490D26C6-83C6-E74F-EA3E-5E9E6D9272C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472356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Agenda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76655" y="1268411"/>
            <a:ext cx="3469871" cy="4321175"/>
          </a:xfrm>
        </p:spPr>
        <p:txBody>
          <a:bodyPr anchor="ctr">
            <a:normAutofit/>
          </a:bodyPr>
          <a:lstStyle>
            <a:lvl1pPr>
              <a:lnSpc>
                <a:spcPct val="100000"/>
              </a:lnSpc>
              <a:defRPr sz="3600">
                <a:solidFill>
                  <a:schemeClr val="accent2"/>
                </a:solidFill>
              </a:defRPr>
            </a:lvl1pPr>
          </a:lstStyle>
          <a:p>
            <a:r>
              <a:rPr lang="en-US"/>
              <a:t>Click to edit Master title style</a:t>
            </a:r>
          </a:p>
        </p:txBody>
      </p:sp>
      <p:sp>
        <p:nvSpPr>
          <p:cNvPr id="4" name="Content Placeholder 3">
            <a:extLst>
              <a:ext uri="{FF2B5EF4-FFF2-40B4-BE49-F238E27FC236}">
                <a16:creationId xmlns:a16="http://schemas.microsoft.com/office/drawing/2014/main" id="{1EF68781-FA10-9321-CBD6-24B5859C5569}"/>
              </a:ext>
            </a:extLst>
          </p:cNvPr>
          <p:cNvSpPr>
            <a:spLocks noGrp="1"/>
          </p:cNvSpPr>
          <p:nvPr>
            <p:ph sz="quarter" idx="28"/>
          </p:nvPr>
        </p:nvSpPr>
        <p:spPr>
          <a:xfrm>
            <a:off x="4303713" y="1268411"/>
            <a:ext cx="6983412" cy="4321177"/>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5">
            <a:extLst>
              <a:ext uri="{FF2B5EF4-FFF2-40B4-BE49-F238E27FC236}">
                <a16:creationId xmlns:a16="http://schemas.microsoft.com/office/drawing/2014/main" id="{8EAC72AA-BB35-5902-560A-B65AF81317D5}"/>
              </a:ext>
            </a:extLst>
          </p:cNvPr>
          <p:cNvSpPr>
            <a:spLocks noGrp="1"/>
          </p:cNvSpPr>
          <p:nvPr>
            <p:ph type="dt" sz="half" idx="25"/>
          </p:nvPr>
        </p:nvSpPr>
        <p:spPr/>
        <p:txBody>
          <a:bodyPr/>
          <a:lstStyle/>
          <a:p>
            <a:r>
              <a:rPr lang="en-US" altLang="zh-CN"/>
              <a:t>03/12/2025</a:t>
            </a:r>
            <a:fld id="{C764DE79-268F-4C1A-8933-263129D2AF90}" type="datetimeFigureOut">
              <a:rPr lang="en-US" smtClean="0"/>
              <a:t>11/23/2025</a:t>
            </a:fld>
            <a:endParaRPr lang="en-US"/>
          </a:p>
        </p:txBody>
      </p:sp>
      <p:sp>
        <p:nvSpPr>
          <p:cNvPr id="7" name="Footer Placeholder 6">
            <a:extLst>
              <a:ext uri="{FF2B5EF4-FFF2-40B4-BE49-F238E27FC236}">
                <a16:creationId xmlns:a16="http://schemas.microsoft.com/office/drawing/2014/main" id="{78BA47EC-03BF-1505-0C5B-4F299410F3D5}"/>
              </a:ext>
            </a:extLst>
          </p:cNvPr>
          <p:cNvSpPr>
            <a:spLocks noGrp="1"/>
          </p:cNvSpPr>
          <p:nvPr>
            <p:ph type="ftr" sz="quarter" idx="26"/>
          </p:nvPr>
        </p:nvSpPr>
        <p:spPr/>
        <p:txBody>
          <a:bodyPr/>
          <a:lstStyle/>
          <a:p>
            <a:r>
              <a:rPr lang="en-US" altLang="zh-CN"/>
              <a:t>Sample Footer Text</a:t>
            </a:r>
          </a:p>
        </p:txBody>
      </p:sp>
      <p:sp>
        <p:nvSpPr>
          <p:cNvPr id="8" name="Slide Number Placeholder 7">
            <a:extLst>
              <a:ext uri="{FF2B5EF4-FFF2-40B4-BE49-F238E27FC236}">
                <a16:creationId xmlns:a16="http://schemas.microsoft.com/office/drawing/2014/main" id="{6BD62978-F34C-9C73-0BB7-C41A595F18CE}"/>
              </a:ext>
            </a:extLst>
          </p:cNvPr>
          <p:cNvSpPr>
            <a:spLocks noGrp="1"/>
          </p:cNvSpPr>
          <p:nvPr>
            <p:ph type="sldNum" sz="quarter" idx="27"/>
          </p:nvPr>
        </p:nvSpPr>
        <p:spPr/>
        <p:txBody>
          <a:bodyPr/>
          <a:lstStyle/>
          <a:p>
            <a:fld id="{48F63A3B-78C7-47BE-AE5E-E10140E04643}" type="slidenum">
              <a:rPr lang="en-US" smtClean="0"/>
              <a:t>‹#›</a:t>
            </a:fld>
            <a:endParaRPr lang="en-US"/>
          </a:p>
        </p:txBody>
      </p:sp>
      <p:pic>
        <p:nvPicPr>
          <p:cNvPr id="35" name="Graphic 34">
            <a:extLst>
              <a:ext uri="{FF2B5EF4-FFF2-40B4-BE49-F238E27FC236}">
                <a16:creationId xmlns:a16="http://schemas.microsoft.com/office/drawing/2014/main" id="{83B3D603-89CC-7236-1568-3F5B88DCEC5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36" name="Graphic 35">
            <a:extLst>
              <a:ext uri="{FF2B5EF4-FFF2-40B4-BE49-F238E27FC236}">
                <a16:creationId xmlns:a16="http://schemas.microsoft.com/office/drawing/2014/main" id="{3FA55568-3338-837B-1DB3-E4D89C88C172}"/>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38" name="Graphic 37">
            <a:extLst>
              <a:ext uri="{FF2B5EF4-FFF2-40B4-BE49-F238E27FC236}">
                <a16:creationId xmlns:a16="http://schemas.microsoft.com/office/drawing/2014/main" id="{DA81756F-1ED4-20A2-3BE1-27B60AFBD317}"/>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39" name="Graphic 38">
            <a:extLst>
              <a:ext uri="{FF2B5EF4-FFF2-40B4-BE49-F238E27FC236}">
                <a16:creationId xmlns:a16="http://schemas.microsoft.com/office/drawing/2014/main" id="{6C6A2D12-8BB9-C51D-ABB4-FEE6EC835844}"/>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40" name="Graphic 39">
            <a:extLst>
              <a:ext uri="{FF2B5EF4-FFF2-40B4-BE49-F238E27FC236}">
                <a16:creationId xmlns:a16="http://schemas.microsoft.com/office/drawing/2014/main" id="{74D6C498-C4A9-F5CD-E8FE-1954DD80B645}"/>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41" name="Graphic 40">
            <a:extLst>
              <a:ext uri="{FF2B5EF4-FFF2-40B4-BE49-F238E27FC236}">
                <a16:creationId xmlns:a16="http://schemas.microsoft.com/office/drawing/2014/main" id="{E9AA3D4C-BCC9-EEE3-1502-D07D4019DC8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42" name="Graphic 41">
            <a:extLst>
              <a:ext uri="{FF2B5EF4-FFF2-40B4-BE49-F238E27FC236}">
                <a16:creationId xmlns:a16="http://schemas.microsoft.com/office/drawing/2014/main" id="{490D26C6-83C6-E74F-EA3E-5E9E6D9272C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841880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Content 1 (Max)">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7716" y="620256"/>
            <a:ext cx="11239215" cy="528186"/>
          </a:xfrm>
        </p:spPr>
        <p:txBody>
          <a:bodyPr anchor="ctr">
            <a:noAutofit/>
          </a:bodyPr>
          <a:lstStyle>
            <a:lvl1pPr>
              <a:lnSpc>
                <a:spcPct val="100000"/>
              </a:lnSpc>
              <a:defRPr sz="3600">
                <a:solidFill>
                  <a:schemeClr val="accent2"/>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87716" y="1290344"/>
            <a:ext cx="11239214" cy="4524073"/>
          </a:xfrm>
        </p:spPr>
        <p:txBody>
          <a:bodyPr>
            <a:normAutofit/>
          </a:bodyPr>
          <a:lstStyle>
            <a:lvl1pPr marL="0" indent="0">
              <a:lnSpc>
                <a:spcPct val="120000"/>
              </a:lnSpc>
              <a:buNone/>
              <a:defRPr sz="1400"/>
            </a:lvl1pPr>
            <a:lvl2pPr marL="457200" indent="0">
              <a:lnSpc>
                <a:spcPct val="120000"/>
              </a:lnSpc>
              <a:buNone/>
              <a:defRPr sz="1200"/>
            </a:lvl2pPr>
            <a:lvl3pPr marL="914400" indent="0">
              <a:lnSpc>
                <a:spcPct val="120000"/>
              </a:lnSpc>
              <a:buNone/>
              <a:defRPr sz="1100"/>
            </a:lvl3pPr>
            <a:lvl4pPr marL="1371600" indent="0">
              <a:lnSpc>
                <a:spcPct val="120000"/>
              </a:lnSpc>
              <a:buNone/>
              <a:defRPr sz="1050"/>
            </a:lvl4pPr>
            <a:lvl5pPr marL="18288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6CE45E1-8AA9-0641-DFFD-8E3B74274444}"/>
              </a:ext>
            </a:extLst>
          </p:cNvPr>
          <p:cNvSpPr>
            <a:spLocks noGrp="1"/>
          </p:cNvSpPr>
          <p:nvPr>
            <p:ph type="dt" sz="half" idx="10"/>
          </p:nvPr>
        </p:nvSpPr>
        <p:spPr/>
        <p:txBody>
          <a:bodyPr/>
          <a:lstStyle/>
          <a:p>
            <a:r>
              <a:rPr lang="en-US" altLang="zh-CN"/>
              <a:t>03/12/2025</a:t>
            </a:r>
            <a:fld id="{C764DE79-268F-4C1A-8933-263129D2AF90}" type="datetimeFigureOut">
              <a:rPr lang="en-US" smtClean="0"/>
              <a:t>11/23/2025</a:t>
            </a:fld>
            <a:endParaRPr lang="en-US"/>
          </a:p>
        </p:txBody>
      </p:sp>
      <p:sp>
        <p:nvSpPr>
          <p:cNvPr id="10" name="Footer Placeholder 9">
            <a:extLst>
              <a:ext uri="{FF2B5EF4-FFF2-40B4-BE49-F238E27FC236}">
                <a16:creationId xmlns:a16="http://schemas.microsoft.com/office/drawing/2014/main" id="{0465922C-47C6-FB18-3A90-5D17252F5E30}"/>
              </a:ext>
            </a:extLst>
          </p:cNvPr>
          <p:cNvSpPr>
            <a:spLocks noGrp="1"/>
          </p:cNvSpPr>
          <p:nvPr>
            <p:ph type="ftr" sz="quarter" idx="11"/>
          </p:nvPr>
        </p:nvSpPr>
        <p:spPr/>
        <p:txBody>
          <a:bodyPr/>
          <a:lstStyle/>
          <a:p>
            <a:r>
              <a:rPr lang="en-US" altLang="zh-CN"/>
              <a:t>Sample Footer Text</a:t>
            </a:r>
          </a:p>
        </p:txBody>
      </p:sp>
      <p:sp>
        <p:nvSpPr>
          <p:cNvPr id="16" name="Slide Number Placeholder 15">
            <a:extLst>
              <a:ext uri="{FF2B5EF4-FFF2-40B4-BE49-F238E27FC236}">
                <a16:creationId xmlns:a16="http://schemas.microsoft.com/office/drawing/2014/main" id="{5792058B-D5E0-DD2F-35A0-6B5D97637243}"/>
              </a:ext>
            </a:extLst>
          </p:cNvPr>
          <p:cNvSpPr>
            <a:spLocks noGrp="1"/>
          </p:cNvSpPr>
          <p:nvPr>
            <p:ph type="sldNum" sz="quarter" idx="12"/>
          </p:nvPr>
        </p:nvSpPr>
        <p:spPr/>
        <p:txBody>
          <a:bodyPr/>
          <a:lstStyle/>
          <a:p>
            <a:fld id="{48F63A3B-78C7-47BE-AE5E-E10140E04643}" type="slidenum">
              <a:rPr lang="en-US" smtClean="0"/>
              <a:t>‹#›</a:t>
            </a:fld>
            <a:endParaRPr lang="en-US"/>
          </a:p>
        </p:txBody>
      </p:sp>
      <p:pic>
        <p:nvPicPr>
          <p:cNvPr id="5" name="Graphic 4">
            <a:extLst>
              <a:ext uri="{FF2B5EF4-FFF2-40B4-BE49-F238E27FC236}">
                <a16:creationId xmlns:a16="http://schemas.microsoft.com/office/drawing/2014/main" id="{F2B807F2-49F3-C1AD-A460-08DF61F49F7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6" name="Graphic 5">
            <a:extLst>
              <a:ext uri="{FF2B5EF4-FFF2-40B4-BE49-F238E27FC236}">
                <a16:creationId xmlns:a16="http://schemas.microsoft.com/office/drawing/2014/main" id="{36A272AA-D00A-8457-7DC9-2168AAB05E9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1" name="Graphic 10">
            <a:extLst>
              <a:ext uri="{FF2B5EF4-FFF2-40B4-BE49-F238E27FC236}">
                <a16:creationId xmlns:a16="http://schemas.microsoft.com/office/drawing/2014/main" id="{8D485646-5958-7AAD-83B9-69BC8926F720}"/>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2" name="Graphic 11">
            <a:extLst>
              <a:ext uri="{FF2B5EF4-FFF2-40B4-BE49-F238E27FC236}">
                <a16:creationId xmlns:a16="http://schemas.microsoft.com/office/drawing/2014/main" id="{BAC80F42-7E22-F5CD-8977-B65F5A3786A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3" name="Graphic 12">
            <a:extLst>
              <a:ext uri="{FF2B5EF4-FFF2-40B4-BE49-F238E27FC236}">
                <a16:creationId xmlns:a16="http://schemas.microsoft.com/office/drawing/2014/main" id="{7548FCEF-FAC5-3CBA-8E5E-293CE4B1680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4" name="Graphic 13">
            <a:extLst>
              <a:ext uri="{FF2B5EF4-FFF2-40B4-BE49-F238E27FC236}">
                <a16:creationId xmlns:a16="http://schemas.microsoft.com/office/drawing/2014/main" id="{4345772F-E624-0306-46DB-A61AD926B82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5" name="Graphic 14">
            <a:extLst>
              <a:ext uri="{FF2B5EF4-FFF2-40B4-BE49-F238E27FC236}">
                <a16:creationId xmlns:a16="http://schemas.microsoft.com/office/drawing/2014/main" id="{B2E0757B-C264-0D23-3918-235437F481E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10750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ctr">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83141" y="367091"/>
            <a:ext cx="11225719" cy="6123818"/>
          </a:xfrm>
        </p:spPr>
        <p:txBody>
          <a:bodyPr>
            <a:normAutofit/>
          </a:bodyPr>
          <a:lstStyle>
            <a:lvl1pPr marL="0" indent="0">
              <a:lnSpc>
                <a:spcPct val="120000"/>
              </a:lnSpc>
              <a:buNone/>
              <a:defRPr sz="1400"/>
            </a:lvl1pPr>
            <a:lvl2pPr marL="457200" indent="0">
              <a:lnSpc>
                <a:spcPct val="120000"/>
              </a:lnSpc>
              <a:buNone/>
              <a:defRPr sz="1200"/>
            </a:lvl2pPr>
            <a:lvl3pPr marL="914400" indent="0">
              <a:lnSpc>
                <a:spcPct val="120000"/>
              </a:lnSpc>
              <a:buNone/>
              <a:defRPr sz="1100"/>
            </a:lvl3pPr>
            <a:lvl4pPr marL="1371600" indent="0">
              <a:lnSpc>
                <a:spcPct val="120000"/>
              </a:lnSpc>
              <a:buNone/>
              <a:defRPr sz="1050"/>
            </a:lvl4pPr>
            <a:lvl5pPr marL="18288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0BC0504-C967-4B64-0487-CE1E5074CEFA}"/>
              </a:ext>
            </a:extLst>
          </p:cNvPr>
          <p:cNvSpPr>
            <a:spLocks noGrp="1"/>
          </p:cNvSpPr>
          <p:nvPr>
            <p:ph type="dt" sz="half" idx="10"/>
          </p:nvPr>
        </p:nvSpPr>
        <p:spPr/>
        <p:txBody>
          <a:bodyPr/>
          <a:lstStyle/>
          <a:p>
            <a:r>
              <a:rPr lang="en-US" altLang="zh-CN"/>
              <a:t>03/12/2025</a:t>
            </a:r>
            <a:fld id="{C764DE79-268F-4C1A-8933-263129D2AF90}" type="datetimeFigureOut">
              <a:rPr lang="en-US" smtClean="0"/>
              <a:t>11/23/2025</a:t>
            </a:fld>
            <a:endParaRPr lang="en-US"/>
          </a:p>
        </p:txBody>
      </p:sp>
      <p:sp>
        <p:nvSpPr>
          <p:cNvPr id="8" name="Footer Placeholder 7">
            <a:extLst>
              <a:ext uri="{FF2B5EF4-FFF2-40B4-BE49-F238E27FC236}">
                <a16:creationId xmlns:a16="http://schemas.microsoft.com/office/drawing/2014/main" id="{068570D1-3E23-5DFF-F66B-C4217200E25C}"/>
              </a:ext>
            </a:extLst>
          </p:cNvPr>
          <p:cNvSpPr>
            <a:spLocks noGrp="1"/>
          </p:cNvSpPr>
          <p:nvPr>
            <p:ph type="ftr" sz="quarter" idx="11"/>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345C3D53-8B9C-31EA-672D-5AC8DB14C1BB}"/>
              </a:ext>
            </a:extLst>
          </p:cNvPr>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43997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Cont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7717" y="644207"/>
            <a:ext cx="11239215" cy="848979"/>
          </a:xfrm>
        </p:spPr>
        <p:txBody>
          <a:bodyPr>
            <a:normAutofit/>
          </a:bodyPr>
          <a:lstStyle>
            <a:lvl1pPr>
              <a:lnSpc>
                <a:spcPct val="100000"/>
              </a:lnSpc>
              <a:defRPr sz="36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87717" y="1635088"/>
            <a:ext cx="11239215" cy="4203281"/>
          </a:xfrm>
        </p:spPr>
        <p:txBody>
          <a:bodyPr>
            <a:normAutofit/>
          </a:bodyPr>
          <a:lstStyle>
            <a:lvl1pPr marL="0" indent="0">
              <a:lnSpc>
                <a:spcPct val="120000"/>
              </a:lnSpc>
              <a:buNone/>
              <a:defRPr sz="1400"/>
            </a:lvl1pPr>
            <a:lvl2pPr marL="457200" indent="0">
              <a:lnSpc>
                <a:spcPct val="120000"/>
              </a:lnSpc>
              <a:buNone/>
              <a:defRPr sz="1200"/>
            </a:lvl2pPr>
            <a:lvl3pPr marL="914400" indent="0">
              <a:lnSpc>
                <a:spcPct val="120000"/>
              </a:lnSpc>
              <a:buNone/>
              <a:defRPr sz="1100"/>
            </a:lvl3pPr>
            <a:lvl4pPr marL="1371600" indent="0">
              <a:lnSpc>
                <a:spcPct val="120000"/>
              </a:lnSpc>
              <a:buNone/>
              <a:defRPr sz="1050"/>
            </a:lvl4pPr>
            <a:lvl5pPr marL="18288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55C2479-171B-8A37-6177-F4BC13CE76D9}"/>
              </a:ext>
            </a:extLst>
          </p:cNvPr>
          <p:cNvSpPr>
            <a:spLocks noGrp="1"/>
          </p:cNvSpPr>
          <p:nvPr>
            <p:ph type="dt" sz="half" idx="10"/>
          </p:nvPr>
        </p:nvSpPr>
        <p:spPr/>
        <p:txBody>
          <a:bodyPr/>
          <a:lstStyle/>
          <a:p>
            <a:r>
              <a:rPr lang="en-US" altLang="zh-CN"/>
              <a:t>03/12/2025</a:t>
            </a:r>
            <a:fld id="{C764DE79-268F-4C1A-8933-263129D2AF90}" type="datetimeFigureOut">
              <a:rPr lang="en-US" smtClean="0"/>
              <a:t>11/23/2025</a:t>
            </a:fld>
            <a:endParaRPr lang="en-US"/>
          </a:p>
        </p:txBody>
      </p:sp>
      <p:sp>
        <p:nvSpPr>
          <p:cNvPr id="8" name="Footer Placeholder 7">
            <a:extLst>
              <a:ext uri="{FF2B5EF4-FFF2-40B4-BE49-F238E27FC236}">
                <a16:creationId xmlns:a16="http://schemas.microsoft.com/office/drawing/2014/main" id="{9A325E3C-A139-DBE6-32B9-B7F3D66DA154}"/>
              </a:ext>
            </a:extLst>
          </p:cNvPr>
          <p:cNvSpPr>
            <a:spLocks noGrp="1"/>
          </p:cNvSpPr>
          <p:nvPr>
            <p:ph type="ftr" sz="quarter" idx="11"/>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6646160B-29E0-0653-6DC7-15CC99338FBC}"/>
              </a:ext>
            </a:extLst>
          </p:cNvPr>
          <p:cNvSpPr>
            <a:spLocks noGrp="1"/>
          </p:cNvSpPr>
          <p:nvPr>
            <p:ph type="sldNum" sz="quarter" idx="12"/>
          </p:nvPr>
        </p:nvSpPr>
        <p:spPr/>
        <p:txBody>
          <a:bodyPr/>
          <a:lstStyle/>
          <a:p>
            <a:fld id="{48F63A3B-78C7-47BE-AE5E-E10140E04643}" type="slidenum">
              <a:rPr lang="en-US" smtClean="0"/>
              <a:t>‹#›</a:t>
            </a:fld>
            <a:endParaRPr lang="en-US"/>
          </a:p>
        </p:txBody>
      </p:sp>
      <p:pic>
        <p:nvPicPr>
          <p:cNvPr id="15" name="Graphic 14">
            <a:extLst>
              <a:ext uri="{FF2B5EF4-FFF2-40B4-BE49-F238E27FC236}">
                <a16:creationId xmlns:a16="http://schemas.microsoft.com/office/drawing/2014/main" id="{802124FC-E3D7-C896-477D-C78F01BEC41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6" name="Graphic 15">
            <a:extLst>
              <a:ext uri="{FF2B5EF4-FFF2-40B4-BE49-F238E27FC236}">
                <a16:creationId xmlns:a16="http://schemas.microsoft.com/office/drawing/2014/main" id="{A6E80EF3-E7FD-DDD3-8304-A062069FF42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8" name="Graphic 17">
            <a:extLst>
              <a:ext uri="{FF2B5EF4-FFF2-40B4-BE49-F238E27FC236}">
                <a16:creationId xmlns:a16="http://schemas.microsoft.com/office/drawing/2014/main" id="{91A6A049-2AAA-25ED-121F-458BD256EF0D}"/>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9" name="Graphic 18">
            <a:extLst>
              <a:ext uri="{FF2B5EF4-FFF2-40B4-BE49-F238E27FC236}">
                <a16:creationId xmlns:a16="http://schemas.microsoft.com/office/drawing/2014/main" id="{74A1FD58-DBA7-3403-11D4-91DC97EC7CB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20" name="Graphic 19">
            <a:extLst>
              <a:ext uri="{FF2B5EF4-FFF2-40B4-BE49-F238E27FC236}">
                <a16:creationId xmlns:a16="http://schemas.microsoft.com/office/drawing/2014/main" id="{242CE110-3995-DF07-8B3A-29CD8B72857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1" name="Graphic 20">
            <a:extLst>
              <a:ext uri="{FF2B5EF4-FFF2-40B4-BE49-F238E27FC236}">
                <a16:creationId xmlns:a16="http://schemas.microsoft.com/office/drawing/2014/main" id="{E41E3272-B97C-51D9-359B-CAB7980B245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2" name="Graphic 21">
            <a:extLst>
              <a:ext uri="{FF2B5EF4-FFF2-40B4-BE49-F238E27FC236}">
                <a16:creationId xmlns:a16="http://schemas.microsoft.com/office/drawing/2014/main" id="{BECBEE43-989C-1ABD-786F-DAAE274B71C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8593676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0407" y="2385975"/>
            <a:ext cx="4505825" cy="2454796"/>
          </a:xfrm>
        </p:spPr>
        <p:txBody>
          <a:bodyPr>
            <a:normAutofit/>
          </a:bodyPr>
          <a:lstStyle>
            <a:lvl1pPr>
              <a:lnSpc>
                <a:spcPct val="100000"/>
              </a:lnSpc>
              <a:defRPr sz="36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5282413" y="2386584"/>
            <a:ext cx="6429181" cy="2459736"/>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496FB571-5255-9A6A-0DF9-41B372F16C87}"/>
              </a:ext>
            </a:extLst>
          </p:cNvPr>
          <p:cNvSpPr>
            <a:spLocks noGrp="1"/>
          </p:cNvSpPr>
          <p:nvPr>
            <p:ph type="dt" sz="half" idx="14"/>
          </p:nvPr>
        </p:nvSpPr>
        <p:spPr/>
        <p:txBody>
          <a:bodyPr/>
          <a:lstStyle/>
          <a:p>
            <a:r>
              <a:rPr lang="en-US" altLang="zh-CN"/>
              <a:t>03/12/2025</a:t>
            </a:r>
            <a:fld id="{C764DE79-268F-4C1A-8933-263129D2AF90}" type="datetimeFigureOut">
              <a:rPr lang="en-US" smtClean="0"/>
              <a:t>11/23/2025</a:t>
            </a:fld>
            <a:endParaRPr lang="en-US"/>
          </a:p>
        </p:txBody>
      </p:sp>
      <p:sp>
        <p:nvSpPr>
          <p:cNvPr id="7" name="Footer Placeholder 6">
            <a:extLst>
              <a:ext uri="{FF2B5EF4-FFF2-40B4-BE49-F238E27FC236}">
                <a16:creationId xmlns:a16="http://schemas.microsoft.com/office/drawing/2014/main" id="{D5EDA920-5EDF-1450-E727-DB6F714299B3}"/>
              </a:ext>
            </a:extLst>
          </p:cNvPr>
          <p:cNvSpPr>
            <a:spLocks noGrp="1"/>
          </p:cNvSpPr>
          <p:nvPr>
            <p:ph type="ftr" sz="quarter" idx="15"/>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34A46075-37FD-0DA6-E30E-045A0470A1A4}"/>
              </a:ext>
            </a:extLst>
          </p:cNvPr>
          <p:cNvSpPr>
            <a:spLocks noGrp="1"/>
          </p:cNvSpPr>
          <p:nvPr>
            <p:ph type="sldNum" sz="quarter" idx="16"/>
          </p:nvPr>
        </p:nvSpPr>
        <p:spPr/>
        <p:txBody>
          <a:bodyPr/>
          <a:lstStyle/>
          <a:p>
            <a:fld id="{48F63A3B-78C7-47BE-AE5E-E10140E04643}" type="slidenum">
              <a:rPr lang="en-US" smtClean="0"/>
              <a:t>‹#›</a:t>
            </a:fld>
            <a:endParaRPr lang="en-US"/>
          </a:p>
        </p:txBody>
      </p:sp>
      <p:pic>
        <p:nvPicPr>
          <p:cNvPr id="14" name="Graphic 13">
            <a:extLst>
              <a:ext uri="{FF2B5EF4-FFF2-40B4-BE49-F238E27FC236}">
                <a16:creationId xmlns:a16="http://schemas.microsoft.com/office/drawing/2014/main" id="{44D343E0-77DA-A992-E8E8-56ADC351221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5" name="Graphic 14">
            <a:extLst>
              <a:ext uri="{FF2B5EF4-FFF2-40B4-BE49-F238E27FC236}">
                <a16:creationId xmlns:a16="http://schemas.microsoft.com/office/drawing/2014/main" id="{345B9E39-8467-965E-4EBB-7116E72A75D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7" name="Graphic 16">
            <a:extLst>
              <a:ext uri="{FF2B5EF4-FFF2-40B4-BE49-F238E27FC236}">
                <a16:creationId xmlns:a16="http://schemas.microsoft.com/office/drawing/2014/main" id="{6A4ACA64-E6E2-E546-4DEA-B9CDFC70CBDB}"/>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8" name="Graphic 17">
            <a:extLst>
              <a:ext uri="{FF2B5EF4-FFF2-40B4-BE49-F238E27FC236}">
                <a16:creationId xmlns:a16="http://schemas.microsoft.com/office/drawing/2014/main" id="{F307016F-F207-A791-B1E0-9CF9E9F65E6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9" name="Graphic 18">
            <a:extLst>
              <a:ext uri="{FF2B5EF4-FFF2-40B4-BE49-F238E27FC236}">
                <a16:creationId xmlns:a16="http://schemas.microsoft.com/office/drawing/2014/main" id="{28CE03ED-CA53-3010-E3D2-6029B6CB06F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0" name="Graphic 19">
            <a:extLst>
              <a:ext uri="{FF2B5EF4-FFF2-40B4-BE49-F238E27FC236}">
                <a16:creationId xmlns:a16="http://schemas.microsoft.com/office/drawing/2014/main" id="{7C01D2A3-4E62-5119-28E9-8D24698D19A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1" name="Graphic 20">
            <a:extLst>
              <a:ext uri="{FF2B5EF4-FFF2-40B4-BE49-F238E27FC236}">
                <a16:creationId xmlns:a16="http://schemas.microsoft.com/office/drawing/2014/main" id="{FDD6AD74-B5C0-0792-0216-831EEA42D8B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0517189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72440" y="2258568"/>
            <a:ext cx="4513792" cy="3557016"/>
          </a:xfrm>
        </p:spPr>
        <p:txBody>
          <a:bodyPr>
            <a:normAutofit/>
          </a:bodyPr>
          <a:lstStyle>
            <a:lvl1pPr>
              <a:lnSpc>
                <a:spcPct val="100000"/>
              </a:lnSpc>
              <a:defRPr sz="3600"/>
            </a:lvl1pPr>
          </a:lstStyle>
          <a:p>
            <a:r>
              <a:rPr lang="en-US"/>
              <a:t>Click to edit Master title style</a:t>
            </a:r>
          </a:p>
        </p:txBody>
      </p:sp>
      <p:sp>
        <p:nvSpPr>
          <p:cNvPr id="4" name="Content Placeholder 7">
            <a:extLst>
              <a:ext uri="{FF2B5EF4-FFF2-40B4-BE49-F238E27FC236}">
                <a16:creationId xmlns:a16="http://schemas.microsoft.com/office/drawing/2014/main" id="{60C02C17-1009-BE18-1130-AE405DB7B1FB}"/>
              </a:ext>
            </a:extLst>
          </p:cNvPr>
          <p:cNvSpPr>
            <a:spLocks noGrp="1"/>
          </p:cNvSpPr>
          <p:nvPr>
            <p:ph sz="quarter" idx="13"/>
          </p:nvPr>
        </p:nvSpPr>
        <p:spPr>
          <a:xfrm>
            <a:off x="5282413" y="2258567"/>
            <a:ext cx="6429181" cy="3557015"/>
          </a:xfrm>
        </p:spPr>
        <p:txBody>
          <a:bodyPr anchor="ct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769426F1-6AC7-0E2F-01DD-7617CC13990E}"/>
              </a:ext>
            </a:extLst>
          </p:cNvPr>
          <p:cNvSpPr>
            <a:spLocks noGrp="1"/>
          </p:cNvSpPr>
          <p:nvPr>
            <p:ph type="dt" sz="half" idx="14"/>
          </p:nvPr>
        </p:nvSpPr>
        <p:spPr/>
        <p:txBody>
          <a:bodyPr/>
          <a:lstStyle/>
          <a:p>
            <a:r>
              <a:rPr lang="en-US" altLang="zh-CN"/>
              <a:t>03/12/2025</a:t>
            </a:r>
            <a:fld id="{C764DE79-268F-4C1A-8933-263129D2AF90}" type="datetimeFigureOut">
              <a:rPr lang="en-US" smtClean="0"/>
              <a:t>11/23/2025</a:t>
            </a:fld>
            <a:endParaRPr lang="en-US"/>
          </a:p>
        </p:txBody>
      </p:sp>
      <p:sp>
        <p:nvSpPr>
          <p:cNvPr id="7" name="Footer Placeholder 6">
            <a:extLst>
              <a:ext uri="{FF2B5EF4-FFF2-40B4-BE49-F238E27FC236}">
                <a16:creationId xmlns:a16="http://schemas.microsoft.com/office/drawing/2014/main" id="{7C001D14-E77B-FC04-4A3E-AC8A6D7DA11D}"/>
              </a:ext>
            </a:extLst>
          </p:cNvPr>
          <p:cNvSpPr>
            <a:spLocks noGrp="1"/>
          </p:cNvSpPr>
          <p:nvPr>
            <p:ph type="ftr" sz="quarter" idx="15"/>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80173A29-98E9-A1E8-B23F-5F4F587E8960}"/>
              </a:ext>
            </a:extLst>
          </p:cNvPr>
          <p:cNvSpPr>
            <a:spLocks noGrp="1"/>
          </p:cNvSpPr>
          <p:nvPr>
            <p:ph type="sldNum" sz="quarter" idx="16"/>
          </p:nvPr>
        </p:nvSpPr>
        <p:spPr/>
        <p:txBody>
          <a:bodyPr/>
          <a:lstStyle/>
          <a:p>
            <a:fld id="{48F63A3B-78C7-47BE-AE5E-E10140E04643}" type="slidenum">
              <a:rPr lang="en-US" smtClean="0"/>
              <a:t>‹#›</a:t>
            </a:fld>
            <a:endParaRPr lang="en-US"/>
          </a:p>
        </p:txBody>
      </p:sp>
      <p:pic>
        <p:nvPicPr>
          <p:cNvPr id="14" name="Graphic 13">
            <a:extLst>
              <a:ext uri="{FF2B5EF4-FFF2-40B4-BE49-F238E27FC236}">
                <a16:creationId xmlns:a16="http://schemas.microsoft.com/office/drawing/2014/main" id="{82BBA477-239B-9E85-B5E9-0A9FC1C18C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5" name="Graphic 14">
            <a:extLst>
              <a:ext uri="{FF2B5EF4-FFF2-40B4-BE49-F238E27FC236}">
                <a16:creationId xmlns:a16="http://schemas.microsoft.com/office/drawing/2014/main" id="{54A48AE8-4668-9831-97A1-DADC08DFAF1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7" name="Graphic 16">
            <a:extLst>
              <a:ext uri="{FF2B5EF4-FFF2-40B4-BE49-F238E27FC236}">
                <a16:creationId xmlns:a16="http://schemas.microsoft.com/office/drawing/2014/main" id="{2E40F4B3-682D-A534-E344-D173360B964B}"/>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8" name="Graphic 17">
            <a:extLst>
              <a:ext uri="{FF2B5EF4-FFF2-40B4-BE49-F238E27FC236}">
                <a16:creationId xmlns:a16="http://schemas.microsoft.com/office/drawing/2014/main" id="{8DFC42E7-7D80-F79A-A245-88DD33A47FF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9" name="Graphic 18">
            <a:extLst>
              <a:ext uri="{FF2B5EF4-FFF2-40B4-BE49-F238E27FC236}">
                <a16:creationId xmlns:a16="http://schemas.microsoft.com/office/drawing/2014/main" id="{F16AE16F-F4B3-4D2D-DE07-9872E344181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0" name="Graphic 19">
            <a:extLst>
              <a:ext uri="{FF2B5EF4-FFF2-40B4-BE49-F238E27FC236}">
                <a16:creationId xmlns:a16="http://schemas.microsoft.com/office/drawing/2014/main" id="{19A62A42-6310-279F-48C6-224AC57AAE4A}"/>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1" name="Graphic 20">
            <a:extLst>
              <a:ext uri="{FF2B5EF4-FFF2-40B4-BE49-F238E27FC236}">
                <a16:creationId xmlns:a16="http://schemas.microsoft.com/office/drawing/2014/main" id="{D71B062D-CE71-FBA1-057C-C7E4E636EC8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5051178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7717" y="623957"/>
            <a:ext cx="4498515" cy="5418923"/>
          </a:xfrm>
        </p:spPr>
        <p:txBody>
          <a:bodyPr>
            <a:normAutofit/>
          </a:bodyPr>
          <a:lstStyle>
            <a:lvl1pPr>
              <a:lnSpc>
                <a:spcPct val="100000"/>
              </a:lnSpc>
              <a:defRPr sz="3600"/>
            </a:lvl1pPr>
          </a:lstStyle>
          <a:p>
            <a:r>
              <a:rPr lang="en-US"/>
              <a:t>Click to edit Master title style</a:t>
            </a:r>
          </a:p>
        </p:txBody>
      </p:sp>
      <p:sp>
        <p:nvSpPr>
          <p:cNvPr id="4" name="Content Placeholder 7">
            <a:extLst>
              <a:ext uri="{FF2B5EF4-FFF2-40B4-BE49-F238E27FC236}">
                <a16:creationId xmlns:a16="http://schemas.microsoft.com/office/drawing/2014/main" id="{4EDCACE0-54F0-0CDC-44E7-9FE370AA014A}"/>
              </a:ext>
            </a:extLst>
          </p:cNvPr>
          <p:cNvSpPr>
            <a:spLocks noGrp="1"/>
          </p:cNvSpPr>
          <p:nvPr>
            <p:ph sz="quarter" idx="13"/>
          </p:nvPr>
        </p:nvSpPr>
        <p:spPr>
          <a:xfrm>
            <a:off x="5282413" y="623957"/>
            <a:ext cx="6429181" cy="5418923"/>
          </a:xfrm>
        </p:spPr>
        <p:txBody>
          <a:bodyPr anchor="ct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ED292689-5770-BB70-24FB-0B210E979C46}"/>
              </a:ext>
            </a:extLst>
          </p:cNvPr>
          <p:cNvSpPr>
            <a:spLocks noGrp="1"/>
          </p:cNvSpPr>
          <p:nvPr>
            <p:ph type="dt" sz="half" idx="14"/>
          </p:nvPr>
        </p:nvSpPr>
        <p:spPr/>
        <p:txBody>
          <a:bodyPr/>
          <a:lstStyle/>
          <a:p>
            <a:r>
              <a:rPr lang="en-US" altLang="zh-CN"/>
              <a:t>03/12/2025</a:t>
            </a:r>
            <a:fld id="{C764DE79-268F-4C1A-8933-263129D2AF90}" type="datetimeFigureOut">
              <a:rPr lang="en-US" smtClean="0"/>
              <a:t>11/23/2025</a:t>
            </a:fld>
            <a:endParaRPr lang="en-US"/>
          </a:p>
        </p:txBody>
      </p:sp>
      <p:sp>
        <p:nvSpPr>
          <p:cNvPr id="7" name="Footer Placeholder 6">
            <a:extLst>
              <a:ext uri="{FF2B5EF4-FFF2-40B4-BE49-F238E27FC236}">
                <a16:creationId xmlns:a16="http://schemas.microsoft.com/office/drawing/2014/main" id="{F6C1A886-159B-3741-DB1E-B2B08A481EB3}"/>
              </a:ext>
            </a:extLst>
          </p:cNvPr>
          <p:cNvSpPr>
            <a:spLocks noGrp="1"/>
          </p:cNvSpPr>
          <p:nvPr>
            <p:ph type="ftr" sz="quarter" idx="15"/>
          </p:nvPr>
        </p:nvSpPr>
        <p:spPr/>
        <p:txBody>
          <a:bodyPr/>
          <a:lstStyle/>
          <a:p>
            <a:r>
              <a:rPr lang="en-US" altLang="zh-CN"/>
              <a:t>Sample Footer Text</a:t>
            </a:r>
          </a:p>
        </p:txBody>
      </p:sp>
      <p:sp>
        <p:nvSpPr>
          <p:cNvPr id="9" name="Slide Number Placeholder 8">
            <a:extLst>
              <a:ext uri="{FF2B5EF4-FFF2-40B4-BE49-F238E27FC236}">
                <a16:creationId xmlns:a16="http://schemas.microsoft.com/office/drawing/2014/main" id="{8AD2E3DE-0943-9AEC-0C55-280055097A3E}"/>
              </a:ext>
            </a:extLst>
          </p:cNvPr>
          <p:cNvSpPr>
            <a:spLocks noGrp="1"/>
          </p:cNvSpPr>
          <p:nvPr>
            <p:ph type="sldNum" sz="quarter" idx="16"/>
          </p:nvPr>
        </p:nvSpPr>
        <p:spPr/>
        <p:txBody>
          <a:bodyPr/>
          <a:lstStyle/>
          <a:p>
            <a:fld id="{48F63A3B-78C7-47BE-AE5E-E10140E04643}" type="slidenum">
              <a:rPr lang="en-US" smtClean="0"/>
              <a:t>‹#›</a:t>
            </a:fld>
            <a:endParaRPr lang="en-US"/>
          </a:p>
        </p:txBody>
      </p:sp>
      <p:pic>
        <p:nvPicPr>
          <p:cNvPr id="14" name="Graphic 13">
            <a:extLst>
              <a:ext uri="{FF2B5EF4-FFF2-40B4-BE49-F238E27FC236}">
                <a16:creationId xmlns:a16="http://schemas.microsoft.com/office/drawing/2014/main" id="{C00CF72C-DF65-0215-D050-B21249CDA2B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5" name="Graphic 14">
            <a:extLst>
              <a:ext uri="{FF2B5EF4-FFF2-40B4-BE49-F238E27FC236}">
                <a16:creationId xmlns:a16="http://schemas.microsoft.com/office/drawing/2014/main" id="{9F10B0BE-A0B5-922E-D80E-2C33289CD7F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7" name="Graphic 16">
            <a:extLst>
              <a:ext uri="{FF2B5EF4-FFF2-40B4-BE49-F238E27FC236}">
                <a16:creationId xmlns:a16="http://schemas.microsoft.com/office/drawing/2014/main" id="{CB8F230F-F58E-C5AC-4CEB-21E731D0AF65}"/>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8" name="Graphic 17">
            <a:extLst>
              <a:ext uri="{FF2B5EF4-FFF2-40B4-BE49-F238E27FC236}">
                <a16:creationId xmlns:a16="http://schemas.microsoft.com/office/drawing/2014/main" id="{65425529-EA98-C86E-78F8-EE263C12BD5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9" name="Graphic 18">
            <a:extLst>
              <a:ext uri="{FF2B5EF4-FFF2-40B4-BE49-F238E27FC236}">
                <a16:creationId xmlns:a16="http://schemas.microsoft.com/office/drawing/2014/main" id="{58EA1CFD-4D90-676A-63E8-552ED08DF02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0" name="Graphic 19">
            <a:extLst>
              <a:ext uri="{FF2B5EF4-FFF2-40B4-BE49-F238E27FC236}">
                <a16:creationId xmlns:a16="http://schemas.microsoft.com/office/drawing/2014/main" id="{4E7A2D88-1A33-4720-E4D5-7CAB93A0DF7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1" name="Graphic 20">
            <a:extLst>
              <a:ext uri="{FF2B5EF4-FFF2-40B4-BE49-F238E27FC236}">
                <a16:creationId xmlns:a16="http://schemas.microsoft.com/office/drawing/2014/main" id="{50DCAE5A-43D2-B878-BB0D-06A4CF9B154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1956861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416050" y="622569"/>
            <a:ext cx="9360000" cy="2423843"/>
          </a:xfrm>
        </p:spPr>
        <p:txBody>
          <a:bodyPr lIns="0" tIns="0" rIns="0" bIns="0" anchor="b" anchorCtr="0">
            <a:noAutofit/>
          </a:bodyPr>
          <a:lstStyle>
            <a:lvl1pPr algn="ctr">
              <a:lnSpc>
                <a:spcPct val="100000"/>
              </a:lnSpc>
              <a:defRPr sz="3600"/>
            </a:lvl1pPr>
          </a:lstStyle>
          <a:p>
            <a:r>
              <a:rPr lang="en-US"/>
              <a:t>Click to edit Master title style</a:t>
            </a:r>
          </a:p>
        </p:txBody>
      </p:sp>
      <p:sp>
        <p:nvSpPr>
          <p:cNvPr id="3" name="Content Placeholder 7">
            <a:extLst>
              <a:ext uri="{FF2B5EF4-FFF2-40B4-BE49-F238E27FC236}">
                <a16:creationId xmlns:a16="http://schemas.microsoft.com/office/drawing/2014/main" id="{21DC2FDA-51AD-BF1E-3DEB-E8313BF991DA}"/>
              </a:ext>
            </a:extLst>
          </p:cNvPr>
          <p:cNvSpPr>
            <a:spLocks noGrp="1"/>
          </p:cNvSpPr>
          <p:nvPr>
            <p:ph sz="quarter" idx="13"/>
          </p:nvPr>
        </p:nvSpPr>
        <p:spPr>
          <a:xfrm>
            <a:off x="1416051" y="3315855"/>
            <a:ext cx="9359999" cy="2133600"/>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r>
              <a:rPr lang="en-US" altLang="zh-CN"/>
              <a:t>03/12/2025</a:t>
            </a:r>
            <a:fld id="{B0ADC593-EA98-4C39-A75F-3F3A9C691019}" type="datetime1">
              <a:rPr lang="en-US" smtClean="0"/>
              <a:t>11/23/2025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14" name="Graphic 13">
            <a:extLst>
              <a:ext uri="{FF2B5EF4-FFF2-40B4-BE49-F238E27FC236}">
                <a16:creationId xmlns:a16="http://schemas.microsoft.com/office/drawing/2014/main" id="{CCD18542-E078-9D92-106B-8A86B74F75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5" name="Graphic 14">
            <a:extLst>
              <a:ext uri="{FF2B5EF4-FFF2-40B4-BE49-F238E27FC236}">
                <a16:creationId xmlns:a16="http://schemas.microsoft.com/office/drawing/2014/main" id="{DF12817D-5F1E-1279-697A-5529201B61E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7" name="Graphic 16">
            <a:extLst>
              <a:ext uri="{FF2B5EF4-FFF2-40B4-BE49-F238E27FC236}">
                <a16:creationId xmlns:a16="http://schemas.microsoft.com/office/drawing/2014/main" id="{DA725D93-1881-6C28-E248-09F5CC3579C2}"/>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8" name="Graphic 17">
            <a:extLst>
              <a:ext uri="{FF2B5EF4-FFF2-40B4-BE49-F238E27FC236}">
                <a16:creationId xmlns:a16="http://schemas.microsoft.com/office/drawing/2014/main" id="{95C468BF-435C-FA29-2269-A63653AB9AA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9" name="Graphic 18">
            <a:extLst>
              <a:ext uri="{FF2B5EF4-FFF2-40B4-BE49-F238E27FC236}">
                <a16:creationId xmlns:a16="http://schemas.microsoft.com/office/drawing/2014/main" id="{3BFFF8A9-6202-9383-4C8D-7B57F0B0D42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0" name="Graphic 19">
            <a:extLst>
              <a:ext uri="{FF2B5EF4-FFF2-40B4-BE49-F238E27FC236}">
                <a16:creationId xmlns:a16="http://schemas.microsoft.com/office/drawing/2014/main" id="{992F9401-D0DF-C382-F533-04C855BAF23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1" name="Graphic 20">
            <a:extLst>
              <a:ext uri="{FF2B5EF4-FFF2-40B4-BE49-F238E27FC236}">
                <a16:creationId xmlns:a16="http://schemas.microsoft.com/office/drawing/2014/main" id="{1BD2BCEE-62B3-A3E1-431C-405FAAC9A7B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28140926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088194" y="624743"/>
            <a:ext cx="6616613" cy="1224438"/>
          </a:xfrm>
        </p:spPr>
        <p:txBody>
          <a:bodyPr anchor="b">
            <a:noAutofit/>
          </a:bodyPr>
          <a:lstStyle>
            <a:lvl1pPr>
              <a:lnSpc>
                <a:spcPct val="100000"/>
              </a:lnSpc>
              <a:defRPr sz="3600"/>
            </a:lvl1pPr>
          </a:lstStyle>
          <a:p>
            <a:r>
              <a:rPr lang="en-US"/>
              <a:t>Click to edit Master title style</a:t>
            </a:r>
          </a:p>
        </p:txBody>
      </p:sp>
      <p:sp>
        <p:nvSpPr>
          <p:cNvPr id="5" name="Date Placeholder 4">
            <a:extLst>
              <a:ext uri="{FF2B5EF4-FFF2-40B4-BE49-F238E27FC236}">
                <a16:creationId xmlns:a16="http://schemas.microsoft.com/office/drawing/2014/main" id="{46AF32F3-3D2F-BFD5-7E68-D3C5F4E6F994}"/>
              </a:ext>
            </a:extLst>
          </p:cNvPr>
          <p:cNvSpPr>
            <a:spLocks noGrp="1"/>
          </p:cNvSpPr>
          <p:nvPr>
            <p:ph type="dt" sz="half" idx="15"/>
          </p:nvPr>
        </p:nvSpPr>
        <p:spPr/>
        <p:txBody>
          <a:bodyPr/>
          <a:lstStyle/>
          <a:p>
            <a:r>
              <a:rPr lang="en-US" altLang="zh-CN"/>
              <a:t>03/12/2025</a:t>
            </a:r>
            <a:fld id="{C764DE79-268F-4C1A-8933-263129D2AF90}" type="datetimeFigureOut">
              <a:rPr lang="en-US" smtClean="0"/>
              <a:t>11/23/2025</a:t>
            </a:fld>
            <a:endParaRPr lang="en-US"/>
          </a:p>
        </p:txBody>
      </p:sp>
      <p:sp>
        <p:nvSpPr>
          <p:cNvPr id="15" name="Content Placeholder 7">
            <a:extLst>
              <a:ext uri="{FF2B5EF4-FFF2-40B4-BE49-F238E27FC236}">
                <a16:creationId xmlns:a16="http://schemas.microsoft.com/office/drawing/2014/main" id="{50BD6509-D018-183D-9E19-06A3CBD4B01B}"/>
              </a:ext>
            </a:extLst>
          </p:cNvPr>
          <p:cNvSpPr>
            <a:spLocks noGrp="1"/>
          </p:cNvSpPr>
          <p:nvPr>
            <p:ph sz="quarter" idx="18"/>
          </p:nvPr>
        </p:nvSpPr>
        <p:spPr>
          <a:xfrm>
            <a:off x="5094983" y="2059709"/>
            <a:ext cx="6609299" cy="3966371"/>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Footer Placeholder 12">
            <a:extLst>
              <a:ext uri="{FF2B5EF4-FFF2-40B4-BE49-F238E27FC236}">
                <a16:creationId xmlns:a16="http://schemas.microsoft.com/office/drawing/2014/main" id="{1D890EB0-226B-B83C-1317-7CD5BF335E53}"/>
              </a:ext>
            </a:extLst>
          </p:cNvPr>
          <p:cNvSpPr>
            <a:spLocks noGrp="1"/>
          </p:cNvSpPr>
          <p:nvPr>
            <p:ph type="ftr" sz="quarter" idx="16"/>
          </p:nvPr>
        </p:nvSpPr>
        <p:spPr/>
        <p:txBody>
          <a:bodyPr/>
          <a:lstStyle/>
          <a:p>
            <a:r>
              <a:rPr lang="en-US" altLang="zh-CN"/>
              <a:t>Sample Footer Text</a:t>
            </a:r>
          </a:p>
        </p:txBody>
      </p:sp>
      <p:sp>
        <p:nvSpPr>
          <p:cNvPr id="14" name="Slide Number Placeholder 13">
            <a:extLst>
              <a:ext uri="{FF2B5EF4-FFF2-40B4-BE49-F238E27FC236}">
                <a16:creationId xmlns:a16="http://schemas.microsoft.com/office/drawing/2014/main" id="{1CDBAF57-4A95-0763-E449-60098180CD59}"/>
              </a:ext>
            </a:extLst>
          </p:cNvPr>
          <p:cNvSpPr>
            <a:spLocks noGrp="1"/>
          </p:cNvSpPr>
          <p:nvPr>
            <p:ph type="sldNum" sz="quarter" idx="17"/>
          </p:nvPr>
        </p:nvSpPr>
        <p:spPr/>
        <p:txBody>
          <a:bodyPr/>
          <a:lstStyle/>
          <a:p>
            <a:fld id="{48F63A3B-78C7-47BE-AE5E-E10140E04643}"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1"/>
              </a:ext>
            </a:extLst>
          </p:cNvPr>
          <p:cNvSpPr>
            <a:spLocks noGrp="1"/>
          </p:cNvSpPr>
          <p:nvPr>
            <p:ph type="pic" sz="quarter" idx="13"/>
          </p:nvPr>
        </p:nvSpPr>
        <p:spPr>
          <a:xfrm>
            <a:off x="487718" y="624743"/>
            <a:ext cx="4306168" cy="5401337"/>
          </a:xfrm>
        </p:spPr>
        <p:txBody>
          <a:bodyPr/>
          <a:lstStyle/>
          <a:p>
            <a:endParaRPr lang="en-US"/>
          </a:p>
        </p:txBody>
      </p:sp>
      <p:pic>
        <p:nvPicPr>
          <p:cNvPr id="3" name="Graphic 2">
            <a:extLst>
              <a:ext uri="{FF2B5EF4-FFF2-40B4-BE49-F238E27FC236}">
                <a16:creationId xmlns:a16="http://schemas.microsoft.com/office/drawing/2014/main" id="{0D86DBE4-8258-5253-4AB1-B08EC97E482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D5E51FA3-4E9F-B2DF-394D-220F140F526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6" name="Graphic 5">
            <a:extLst>
              <a:ext uri="{FF2B5EF4-FFF2-40B4-BE49-F238E27FC236}">
                <a16:creationId xmlns:a16="http://schemas.microsoft.com/office/drawing/2014/main" id="{9AE5BBF2-4123-A052-2A53-A992D0D9BA33}"/>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7" name="Graphic 6">
            <a:extLst>
              <a:ext uri="{FF2B5EF4-FFF2-40B4-BE49-F238E27FC236}">
                <a16:creationId xmlns:a16="http://schemas.microsoft.com/office/drawing/2014/main" id="{768E24BC-60F3-B1C9-1907-9415A276AF9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9" name="Graphic 8">
            <a:extLst>
              <a:ext uri="{FF2B5EF4-FFF2-40B4-BE49-F238E27FC236}">
                <a16:creationId xmlns:a16="http://schemas.microsoft.com/office/drawing/2014/main" id="{CEA7B0A5-CD66-FF55-8E1C-D62326A22C2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0" name="Graphic 9">
            <a:extLst>
              <a:ext uri="{FF2B5EF4-FFF2-40B4-BE49-F238E27FC236}">
                <a16:creationId xmlns:a16="http://schemas.microsoft.com/office/drawing/2014/main" id="{55BCF46D-AD68-FBC3-6E91-900BDA95A66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2" name="Graphic 11">
            <a:extLst>
              <a:ext uri="{FF2B5EF4-FFF2-40B4-BE49-F238E27FC236}">
                <a16:creationId xmlns:a16="http://schemas.microsoft.com/office/drawing/2014/main" id="{E18A3D8E-A21A-FA86-29C8-58DCEDEC05D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84297076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7717" y="622570"/>
            <a:ext cx="6516553" cy="1352349"/>
          </a:xfrm>
        </p:spPr>
        <p:txBody>
          <a:bodyPr anchor="b">
            <a:noAutofit/>
          </a:bodyPr>
          <a:lstStyle>
            <a:lvl1pPr>
              <a:lnSpc>
                <a:spcPct val="100000"/>
              </a:lnSpc>
              <a:defRPr sz="3600"/>
            </a:lvl1pPr>
          </a:lstStyle>
          <a:p>
            <a:r>
              <a:rPr lang="en-US"/>
              <a:t>Click to edit Master title style</a:t>
            </a:r>
          </a:p>
        </p:txBody>
      </p:sp>
      <p:sp>
        <p:nvSpPr>
          <p:cNvPr id="7" name="Content Placeholder 7">
            <a:extLst>
              <a:ext uri="{FF2B5EF4-FFF2-40B4-BE49-F238E27FC236}">
                <a16:creationId xmlns:a16="http://schemas.microsoft.com/office/drawing/2014/main" id="{2DC0BCB7-738E-A85E-2CC8-FBC3746E2EE2}"/>
              </a:ext>
            </a:extLst>
          </p:cNvPr>
          <p:cNvSpPr>
            <a:spLocks noGrp="1"/>
          </p:cNvSpPr>
          <p:nvPr>
            <p:ph sz="quarter" idx="18"/>
          </p:nvPr>
        </p:nvSpPr>
        <p:spPr>
          <a:xfrm>
            <a:off x="487717" y="2059709"/>
            <a:ext cx="6516553" cy="3966371"/>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AD6545-7835-6223-E2D7-B08DC24550E1}"/>
              </a:ext>
            </a:extLst>
          </p:cNvPr>
          <p:cNvSpPr>
            <a:spLocks noGrp="1"/>
          </p:cNvSpPr>
          <p:nvPr>
            <p:ph type="dt" sz="half" idx="15"/>
          </p:nvPr>
        </p:nvSpPr>
        <p:spPr/>
        <p:txBody>
          <a:bodyPr/>
          <a:lstStyle/>
          <a:p>
            <a:r>
              <a:rPr lang="en-US" altLang="zh-CN"/>
              <a:t>03/12/2025</a:t>
            </a:r>
            <a:fld id="{C764DE79-268F-4C1A-8933-263129D2AF90}" type="datetimeFigureOut">
              <a:rPr lang="en-US" smtClean="0"/>
              <a:t>11/23/2025</a:t>
            </a:fld>
            <a:endParaRPr lang="en-US"/>
          </a:p>
        </p:txBody>
      </p:sp>
      <p:sp>
        <p:nvSpPr>
          <p:cNvPr id="5" name="Footer Placeholder 4">
            <a:extLst>
              <a:ext uri="{FF2B5EF4-FFF2-40B4-BE49-F238E27FC236}">
                <a16:creationId xmlns:a16="http://schemas.microsoft.com/office/drawing/2014/main" id="{EDC8596D-E7D6-7A88-A991-EE5DA2F2D3BD}"/>
              </a:ext>
            </a:extLst>
          </p:cNvPr>
          <p:cNvSpPr>
            <a:spLocks noGrp="1"/>
          </p:cNvSpPr>
          <p:nvPr>
            <p:ph type="ftr" sz="quarter" idx="16"/>
          </p:nvPr>
        </p:nvSpPr>
        <p:spPr/>
        <p:txBody>
          <a:bodyPr/>
          <a:lstStyle/>
          <a:p>
            <a:r>
              <a:rPr lang="en-US" altLang="zh-CN"/>
              <a:t>Sample Footer Text</a:t>
            </a:r>
          </a:p>
        </p:txBody>
      </p:sp>
      <p:sp>
        <p:nvSpPr>
          <p:cNvPr id="6" name="Slide Number Placeholder 5">
            <a:extLst>
              <a:ext uri="{FF2B5EF4-FFF2-40B4-BE49-F238E27FC236}">
                <a16:creationId xmlns:a16="http://schemas.microsoft.com/office/drawing/2014/main" id="{D21A4CCD-AE68-96E8-0818-62CCCDF953BB}"/>
              </a:ext>
            </a:extLst>
          </p:cNvPr>
          <p:cNvSpPr>
            <a:spLocks noGrp="1"/>
          </p:cNvSpPr>
          <p:nvPr>
            <p:ph type="sldNum" sz="quarter" idx="17"/>
          </p:nvPr>
        </p:nvSpPr>
        <p:spPr/>
        <p:txBody>
          <a:bodyPr/>
          <a:lstStyle/>
          <a:p>
            <a:fld id="{48F63A3B-78C7-47BE-AE5E-E10140E04643}"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1"/>
              </a:ext>
            </a:extLst>
          </p:cNvPr>
          <p:cNvSpPr>
            <a:spLocks noGrp="1"/>
          </p:cNvSpPr>
          <p:nvPr>
            <p:ph type="pic" sz="quarter" idx="13"/>
          </p:nvPr>
        </p:nvSpPr>
        <p:spPr>
          <a:xfrm>
            <a:off x="7300451" y="622570"/>
            <a:ext cx="4403831" cy="5403509"/>
          </a:xfrm>
        </p:spPr>
        <p:txBody>
          <a:bodyPr/>
          <a:lstStyle/>
          <a:p>
            <a:endParaRPr lang="en-US"/>
          </a:p>
        </p:txBody>
      </p:sp>
      <p:pic>
        <p:nvPicPr>
          <p:cNvPr id="3" name="Graphic 2">
            <a:extLst>
              <a:ext uri="{FF2B5EF4-FFF2-40B4-BE49-F238E27FC236}">
                <a16:creationId xmlns:a16="http://schemas.microsoft.com/office/drawing/2014/main" id="{04198D92-437D-938A-368C-551EB3B09F4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9" name="Graphic 8">
            <a:extLst>
              <a:ext uri="{FF2B5EF4-FFF2-40B4-BE49-F238E27FC236}">
                <a16:creationId xmlns:a16="http://schemas.microsoft.com/office/drawing/2014/main" id="{E9DF12D2-D170-E3F9-BE7C-C96BF667ED5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2" name="Graphic 11">
            <a:extLst>
              <a:ext uri="{FF2B5EF4-FFF2-40B4-BE49-F238E27FC236}">
                <a16:creationId xmlns:a16="http://schemas.microsoft.com/office/drawing/2014/main" id="{C7D4050D-3714-B837-6AC8-6394981E8613}"/>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8" name="Graphic 17">
            <a:extLst>
              <a:ext uri="{FF2B5EF4-FFF2-40B4-BE49-F238E27FC236}">
                <a16:creationId xmlns:a16="http://schemas.microsoft.com/office/drawing/2014/main" id="{C8EB0887-B8AC-BA8C-42C3-6D571F765BA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9" name="Graphic 18">
            <a:extLst>
              <a:ext uri="{FF2B5EF4-FFF2-40B4-BE49-F238E27FC236}">
                <a16:creationId xmlns:a16="http://schemas.microsoft.com/office/drawing/2014/main" id="{8C4846B1-D80C-7D0B-1683-D15544173A9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0" name="Graphic 19">
            <a:extLst>
              <a:ext uri="{FF2B5EF4-FFF2-40B4-BE49-F238E27FC236}">
                <a16:creationId xmlns:a16="http://schemas.microsoft.com/office/drawing/2014/main" id="{770DBBE1-E3C5-CF57-BE8A-A5AA4641847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1" name="Graphic 20">
            <a:extLst>
              <a:ext uri="{FF2B5EF4-FFF2-40B4-BE49-F238E27FC236}">
                <a16:creationId xmlns:a16="http://schemas.microsoft.com/office/drawing/2014/main" id="{29A1B461-2B49-2C6B-5EB3-A7FD3EEF7C1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3641766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14220" y="645320"/>
            <a:ext cx="7212711" cy="1224438"/>
          </a:xfrm>
        </p:spPr>
        <p:txBody>
          <a:bodyPr anchor="b">
            <a:noAutofit/>
          </a:bodyPr>
          <a:lstStyle>
            <a:lvl1pPr>
              <a:lnSpc>
                <a:spcPct val="100000"/>
              </a:lnSpc>
              <a:defRPr sz="3600"/>
            </a:lvl1pPr>
          </a:lstStyle>
          <a:p>
            <a:r>
              <a:rPr lang="en-US"/>
              <a:t>Click to edit Master title style</a:t>
            </a:r>
          </a:p>
        </p:txBody>
      </p:sp>
      <p:sp>
        <p:nvSpPr>
          <p:cNvPr id="15" name="Content Placeholder 7">
            <a:extLst>
              <a:ext uri="{FF2B5EF4-FFF2-40B4-BE49-F238E27FC236}">
                <a16:creationId xmlns:a16="http://schemas.microsoft.com/office/drawing/2014/main" id="{E4156FF0-BDB4-85DE-4637-BD673953A7AF}"/>
              </a:ext>
            </a:extLst>
          </p:cNvPr>
          <p:cNvSpPr>
            <a:spLocks noGrp="1"/>
          </p:cNvSpPr>
          <p:nvPr>
            <p:ph sz="quarter" idx="18"/>
          </p:nvPr>
        </p:nvSpPr>
        <p:spPr>
          <a:xfrm>
            <a:off x="4514221" y="2059709"/>
            <a:ext cx="7212710" cy="3966371"/>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E680783-602E-3131-64C4-E2368C1C1CA9}"/>
              </a:ext>
            </a:extLst>
          </p:cNvPr>
          <p:cNvSpPr>
            <a:spLocks noGrp="1"/>
          </p:cNvSpPr>
          <p:nvPr>
            <p:ph type="dt" sz="half" idx="15"/>
          </p:nvPr>
        </p:nvSpPr>
        <p:spPr/>
        <p:txBody>
          <a:bodyPr/>
          <a:lstStyle/>
          <a:p>
            <a:r>
              <a:rPr lang="en-US" altLang="zh-CN"/>
              <a:t>03/12/2025</a:t>
            </a:r>
            <a:fld id="{C764DE79-268F-4C1A-8933-263129D2AF90}" type="datetimeFigureOut">
              <a:rPr lang="en-US" smtClean="0"/>
              <a:t>11/23/2025</a:t>
            </a:fld>
            <a:endParaRPr lang="en-US"/>
          </a:p>
        </p:txBody>
      </p:sp>
      <p:sp>
        <p:nvSpPr>
          <p:cNvPr id="13" name="Footer Placeholder 12">
            <a:extLst>
              <a:ext uri="{FF2B5EF4-FFF2-40B4-BE49-F238E27FC236}">
                <a16:creationId xmlns:a16="http://schemas.microsoft.com/office/drawing/2014/main" id="{DC7208C9-8FFF-05EB-3434-340ED31A6262}"/>
              </a:ext>
            </a:extLst>
          </p:cNvPr>
          <p:cNvSpPr>
            <a:spLocks noGrp="1"/>
          </p:cNvSpPr>
          <p:nvPr>
            <p:ph type="ftr" sz="quarter" idx="16"/>
          </p:nvPr>
        </p:nvSpPr>
        <p:spPr/>
        <p:txBody>
          <a:bodyPr/>
          <a:lstStyle/>
          <a:p>
            <a:r>
              <a:rPr lang="en-US" altLang="zh-CN"/>
              <a:t>Sample Footer Text</a:t>
            </a:r>
          </a:p>
        </p:txBody>
      </p:sp>
      <p:sp>
        <p:nvSpPr>
          <p:cNvPr id="14" name="Slide Number Placeholder 13">
            <a:extLst>
              <a:ext uri="{FF2B5EF4-FFF2-40B4-BE49-F238E27FC236}">
                <a16:creationId xmlns:a16="http://schemas.microsoft.com/office/drawing/2014/main" id="{A0E3BB1B-806F-3893-2B11-035E0F96D61B}"/>
              </a:ext>
            </a:extLst>
          </p:cNvPr>
          <p:cNvSpPr>
            <a:spLocks noGrp="1"/>
          </p:cNvSpPr>
          <p:nvPr>
            <p:ph type="sldNum" sz="quarter" idx="17"/>
          </p:nvPr>
        </p:nvSpPr>
        <p:spPr/>
        <p:txBody>
          <a:bodyPr/>
          <a:lstStyle/>
          <a:p>
            <a:fld id="{48F63A3B-78C7-47BE-AE5E-E10140E04643}"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1"/>
              </a:ext>
            </a:extLst>
          </p:cNvPr>
          <p:cNvSpPr>
            <a:spLocks noGrp="1"/>
          </p:cNvSpPr>
          <p:nvPr>
            <p:ph type="pic" sz="quarter" idx="13"/>
          </p:nvPr>
        </p:nvSpPr>
        <p:spPr>
          <a:xfrm>
            <a:off x="487718" y="645321"/>
            <a:ext cx="3730322" cy="5380760"/>
          </a:xfrm>
        </p:spPr>
        <p:txBody>
          <a:bodyPr/>
          <a:lstStyle/>
          <a:p>
            <a:endParaRPr lang="en-US"/>
          </a:p>
        </p:txBody>
      </p:sp>
      <p:pic>
        <p:nvPicPr>
          <p:cNvPr id="3" name="Graphic 2">
            <a:extLst>
              <a:ext uri="{FF2B5EF4-FFF2-40B4-BE49-F238E27FC236}">
                <a16:creationId xmlns:a16="http://schemas.microsoft.com/office/drawing/2014/main" id="{760E18B8-F240-5FC9-172B-79AB690EB16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3C25F1DF-F20F-2619-E15E-6B2C53CC126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6" name="Graphic 5">
            <a:extLst>
              <a:ext uri="{FF2B5EF4-FFF2-40B4-BE49-F238E27FC236}">
                <a16:creationId xmlns:a16="http://schemas.microsoft.com/office/drawing/2014/main" id="{14ADE66A-ABE4-2488-E19C-399886F62810}"/>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7" name="Graphic 6">
            <a:extLst>
              <a:ext uri="{FF2B5EF4-FFF2-40B4-BE49-F238E27FC236}">
                <a16:creationId xmlns:a16="http://schemas.microsoft.com/office/drawing/2014/main" id="{FB5BDCA7-6018-0865-E42A-8B987B66A30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9" name="Graphic 8">
            <a:extLst>
              <a:ext uri="{FF2B5EF4-FFF2-40B4-BE49-F238E27FC236}">
                <a16:creationId xmlns:a16="http://schemas.microsoft.com/office/drawing/2014/main" id="{789E17A9-D02F-0A01-D1D9-D498FCE38B8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0" name="Graphic 9">
            <a:extLst>
              <a:ext uri="{FF2B5EF4-FFF2-40B4-BE49-F238E27FC236}">
                <a16:creationId xmlns:a16="http://schemas.microsoft.com/office/drawing/2014/main" id="{F0C07C74-BC0A-2E9C-E474-C90C44AF8B6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2" name="Graphic 11">
            <a:extLst>
              <a:ext uri="{FF2B5EF4-FFF2-40B4-BE49-F238E27FC236}">
                <a16:creationId xmlns:a16="http://schemas.microsoft.com/office/drawing/2014/main" id="{723B0B90-869D-DA36-ADBE-D02907BA3DF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4830804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ontent Photo 4">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C6104E6-797D-DE61-EBFD-7BF0502BCC04}"/>
              </a:ext>
            </a:extLst>
          </p:cNvPr>
          <p:cNvSpPr>
            <a:spLocks noGrp="1"/>
          </p:cNvSpPr>
          <p:nvPr>
            <p:ph type="title"/>
          </p:nvPr>
        </p:nvSpPr>
        <p:spPr>
          <a:xfrm>
            <a:off x="487717" y="624108"/>
            <a:ext cx="7190063" cy="1224438"/>
          </a:xfrm>
        </p:spPr>
        <p:txBody>
          <a:bodyPr anchor="b">
            <a:noAutofit/>
          </a:bodyPr>
          <a:lstStyle>
            <a:lvl1pPr>
              <a:lnSpc>
                <a:spcPct val="100000"/>
              </a:lnSpc>
              <a:defRPr sz="3600"/>
            </a:lvl1pPr>
          </a:lstStyle>
          <a:p>
            <a:r>
              <a:rPr lang="en-US"/>
              <a:t>Click to edit Master title style</a:t>
            </a:r>
          </a:p>
        </p:txBody>
      </p:sp>
      <p:sp>
        <p:nvSpPr>
          <p:cNvPr id="13" name="Content Placeholder 7">
            <a:extLst>
              <a:ext uri="{FF2B5EF4-FFF2-40B4-BE49-F238E27FC236}">
                <a16:creationId xmlns:a16="http://schemas.microsoft.com/office/drawing/2014/main" id="{E91950E2-DA6F-9AF4-7BC3-42F6A8CEB382}"/>
              </a:ext>
            </a:extLst>
          </p:cNvPr>
          <p:cNvSpPr>
            <a:spLocks noGrp="1"/>
          </p:cNvSpPr>
          <p:nvPr>
            <p:ph sz="quarter" idx="18"/>
          </p:nvPr>
        </p:nvSpPr>
        <p:spPr>
          <a:xfrm>
            <a:off x="487717" y="2059709"/>
            <a:ext cx="7190063" cy="3966371"/>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Date Placeholder 3">
            <a:extLst>
              <a:ext uri="{FF2B5EF4-FFF2-40B4-BE49-F238E27FC236}">
                <a16:creationId xmlns:a16="http://schemas.microsoft.com/office/drawing/2014/main" id="{4DB5D014-A806-CFB1-A86C-89F2F05F06BD}"/>
              </a:ext>
            </a:extLst>
          </p:cNvPr>
          <p:cNvSpPr>
            <a:spLocks noGrp="1"/>
          </p:cNvSpPr>
          <p:nvPr>
            <p:ph type="dt" sz="half" idx="10"/>
          </p:nvPr>
        </p:nvSpPr>
        <p:spPr>
          <a:xfrm>
            <a:off x="838200" y="6356350"/>
            <a:ext cx="2743200" cy="365125"/>
          </a:xfrm>
        </p:spPr>
        <p:txBody>
          <a:bodyPr/>
          <a:lstStyle/>
          <a:p>
            <a:r>
              <a:rPr lang="en-US" altLang="zh-CN"/>
              <a:t>03/12/2025</a:t>
            </a:r>
            <a:fld id="{EEE6A364-A39C-470E-B89A-9BD899585684}" type="datetime1">
              <a:rPr lang="en-US" smtClean="0"/>
              <a:t>11/23/2025</a:t>
            </a:fld>
            <a:endParaRPr lang="en-US"/>
          </a:p>
        </p:txBody>
      </p:sp>
      <p:sp>
        <p:nvSpPr>
          <p:cNvPr id="27" name="Footer Placeholder 4">
            <a:extLst>
              <a:ext uri="{FF2B5EF4-FFF2-40B4-BE49-F238E27FC236}">
                <a16:creationId xmlns:a16="http://schemas.microsoft.com/office/drawing/2014/main" id="{64D98452-D7CC-A24C-DE09-4A60A01E5DD9}"/>
              </a:ext>
            </a:extLst>
          </p:cNvPr>
          <p:cNvSpPr>
            <a:spLocks noGrp="1"/>
          </p:cNvSpPr>
          <p:nvPr>
            <p:ph type="ftr" sz="quarter" idx="11"/>
          </p:nvPr>
        </p:nvSpPr>
        <p:spPr>
          <a:xfrm>
            <a:off x="4038600" y="6356350"/>
            <a:ext cx="4114800" cy="365125"/>
          </a:xfrm>
        </p:spPr>
        <p:txBody>
          <a:bodyPr/>
          <a:lstStyle/>
          <a:p>
            <a:r>
              <a:rPr lang="en-US"/>
              <a:t>Sample Footer Text</a:t>
            </a:r>
          </a:p>
        </p:txBody>
      </p:sp>
      <p:sp>
        <p:nvSpPr>
          <p:cNvPr id="28" name="Slide Number Placeholder 5">
            <a:extLst>
              <a:ext uri="{FF2B5EF4-FFF2-40B4-BE49-F238E27FC236}">
                <a16:creationId xmlns:a16="http://schemas.microsoft.com/office/drawing/2014/main" id="{5B280280-F920-F7AD-E3C1-BA6D772ED4AD}"/>
              </a:ext>
            </a:extLst>
          </p:cNvPr>
          <p:cNvSpPr>
            <a:spLocks noGrp="1"/>
          </p:cNvSpPr>
          <p:nvPr>
            <p:ph type="sldNum" sz="quarter" idx="12"/>
          </p:nvPr>
        </p:nvSpPr>
        <p:spPr>
          <a:xfrm>
            <a:off x="8610600" y="6356350"/>
            <a:ext cx="2743200" cy="365125"/>
          </a:xfrm>
        </p:spPr>
        <p:txBody>
          <a:bodyPr/>
          <a:lstStyle/>
          <a:p>
            <a:fld id="{CC057153-B650-4DEB-B370-79DDCFDCE934}" type="slidenum">
              <a:rPr lang="en-US" smtClean="0"/>
              <a:t>‹#›</a:t>
            </a:fld>
            <a:endParaRPr lang="en-US"/>
          </a:p>
        </p:txBody>
      </p:sp>
      <p:sp>
        <p:nvSpPr>
          <p:cNvPr id="6" name="Picture Placeholder 10">
            <a:extLst>
              <a:ext uri="{FF2B5EF4-FFF2-40B4-BE49-F238E27FC236}">
                <a16:creationId xmlns:a16="http://schemas.microsoft.com/office/drawing/2014/main" id="{41874ABC-5130-9579-629F-5CECD6DC2F74}"/>
              </a:ext>
              <a:ext uri="{C183D7F6-B498-43B3-948B-1728B52AA6E4}">
                <adec:decorative xmlns:adec="http://schemas.microsoft.com/office/drawing/2017/decorative" val="1"/>
              </a:ext>
            </a:extLst>
          </p:cNvPr>
          <p:cNvSpPr>
            <a:spLocks noGrp="1"/>
          </p:cNvSpPr>
          <p:nvPr>
            <p:ph type="pic" sz="quarter" idx="13"/>
          </p:nvPr>
        </p:nvSpPr>
        <p:spPr>
          <a:xfrm>
            <a:off x="7973961" y="624109"/>
            <a:ext cx="3374039" cy="5401972"/>
          </a:xfrm>
        </p:spPr>
        <p:txBody>
          <a:bodyPr/>
          <a:lstStyle/>
          <a:p>
            <a:endParaRPr lang="en-US"/>
          </a:p>
        </p:txBody>
      </p:sp>
      <p:pic>
        <p:nvPicPr>
          <p:cNvPr id="2" name="Graphic 1">
            <a:extLst>
              <a:ext uri="{FF2B5EF4-FFF2-40B4-BE49-F238E27FC236}">
                <a16:creationId xmlns:a16="http://schemas.microsoft.com/office/drawing/2014/main" id="{9DBD49EC-4627-EA38-FB56-402489C33AC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3" name="Graphic 2">
            <a:extLst>
              <a:ext uri="{FF2B5EF4-FFF2-40B4-BE49-F238E27FC236}">
                <a16:creationId xmlns:a16="http://schemas.microsoft.com/office/drawing/2014/main" id="{C4E2BD95-4321-F16A-4BD7-3AF8C173D7D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8" name="Graphic 7">
            <a:extLst>
              <a:ext uri="{FF2B5EF4-FFF2-40B4-BE49-F238E27FC236}">
                <a16:creationId xmlns:a16="http://schemas.microsoft.com/office/drawing/2014/main" id="{14436D8C-204F-1328-2F53-BFDD9B04A6E5}"/>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9" name="Graphic 8">
            <a:extLst>
              <a:ext uri="{FF2B5EF4-FFF2-40B4-BE49-F238E27FC236}">
                <a16:creationId xmlns:a16="http://schemas.microsoft.com/office/drawing/2014/main" id="{E5DD6FF8-2A52-AC23-3BF6-AF32E62386C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0" name="Graphic 9">
            <a:extLst>
              <a:ext uri="{FF2B5EF4-FFF2-40B4-BE49-F238E27FC236}">
                <a16:creationId xmlns:a16="http://schemas.microsoft.com/office/drawing/2014/main" id="{042CAE69-93B5-BE50-B6E7-13280B7CB5F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1" name="Graphic 10">
            <a:extLst>
              <a:ext uri="{FF2B5EF4-FFF2-40B4-BE49-F238E27FC236}">
                <a16:creationId xmlns:a16="http://schemas.microsoft.com/office/drawing/2014/main" id="{6CC67153-44AF-B511-B9A7-74E1C1F49DA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2" name="Graphic 11">
            <a:extLst>
              <a:ext uri="{FF2B5EF4-FFF2-40B4-BE49-F238E27FC236}">
                <a16:creationId xmlns:a16="http://schemas.microsoft.com/office/drawing/2014/main" id="{3C4EE300-9083-A8FD-3459-4B4FE6D1152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01700860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ontent Photo 5">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D8A1944A-9D3F-E96D-79C6-29698EC3309A}"/>
              </a:ext>
            </a:extLst>
          </p:cNvPr>
          <p:cNvSpPr>
            <a:spLocks noGrp="1"/>
          </p:cNvSpPr>
          <p:nvPr>
            <p:ph type="title"/>
          </p:nvPr>
        </p:nvSpPr>
        <p:spPr>
          <a:xfrm>
            <a:off x="6902876" y="620747"/>
            <a:ext cx="4824056" cy="1833835"/>
          </a:xfrm>
        </p:spPr>
        <p:txBody>
          <a:bodyPr anchor="b">
            <a:noAutofit/>
          </a:bodyPr>
          <a:lstStyle>
            <a:lvl1pPr>
              <a:lnSpc>
                <a:spcPct val="100000"/>
              </a:lnSpc>
              <a:defRPr sz="3600"/>
            </a:lvl1pPr>
          </a:lstStyle>
          <a:p>
            <a:r>
              <a:rPr lang="en-US"/>
              <a:t>Click to edit Master title style</a:t>
            </a:r>
          </a:p>
        </p:txBody>
      </p:sp>
      <p:sp>
        <p:nvSpPr>
          <p:cNvPr id="2" name="Content Placeholder 7">
            <a:extLst>
              <a:ext uri="{FF2B5EF4-FFF2-40B4-BE49-F238E27FC236}">
                <a16:creationId xmlns:a16="http://schemas.microsoft.com/office/drawing/2014/main" id="{6F8DDFB0-DE79-28E9-919A-68C9BC0AEC5F}"/>
              </a:ext>
            </a:extLst>
          </p:cNvPr>
          <p:cNvSpPr>
            <a:spLocks noGrp="1"/>
          </p:cNvSpPr>
          <p:nvPr>
            <p:ph sz="quarter" idx="18"/>
          </p:nvPr>
        </p:nvSpPr>
        <p:spPr>
          <a:xfrm>
            <a:off x="6902876" y="2604655"/>
            <a:ext cx="4824056" cy="3421425"/>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Date Placeholder 3">
            <a:extLst>
              <a:ext uri="{FF2B5EF4-FFF2-40B4-BE49-F238E27FC236}">
                <a16:creationId xmlns:a16="http://schemas.microsoft.com/office/drawing/2014/main" id="{FFD0B392-3ACC-D9F8-669E-9716AC91FD4E}"/>
              </a:ext>
            </a:extLst>
          </p:cNvPr>
          <p:cNvSpPr>
            <a:spLocks noGrp="1"/>
          </p:cNvSpPr>
          <p:nvPr>
            <p:ph type="dt" sz="half" idx="10"/>
          </p:nvPr>
        </p:nvSpPr>
        <p:spPr>
          <a:xfrm>
            <a:off x="838200" y="6356350"/>
            <a:ext cx="2743200" cy="365125"/>
          </a:xfrm>
        </p:spPr>
        <p:txBody>
          <a:bodyPr/>
          <a:lstStyle/>
          <a:p>
            <a:r>
              <a:rPr lang="en-US" altLang="zh-CN"/>
              <a:t>03/12/2025</a:t>
            </a:r>
            <a:fld id="{EEE6A364-A39C-470E-B89A-9BD899585684}" type="datetime1">
              <a:rPr lang="en-US" smtClean="0"/>
              <a:t>11/23/2025</a:t>
            </a:fld>
            <a:endParaRPr lang="en-US"/>
          </a:p>
        </p:txBody>
      </p:sp>
      <p:sp>
        <p:nvSpPr>
          <p:cNvPr id="27" name="Footer Placeholder 4">
            <a:extLst>
              <a:ext uri="{FF2B5EF4-FFF2-40B4-BE49-F238E27FC236}">
                <a16:creationId xmlns:a16="http://schemas.microsoft.com/office/drawing/2014/main" id="{60741C1F-F78E-D454-1C6C-D74CB1D093A0}"/>
              </a:ext>
            </a:extLst>
          </p:cNvPr>
          <p:cNvSpPr>
            <a:spLocks noGrp="1"/>
          </p:cNvSpPr>
          <p:nvPr>
            <p:ph type="ftr" sz="quarter" idx="11"/>
          </p:nvPr>
        </p:nvSpPr>
        <p:spPr>
          <a:xfrm>
            <a:off x="4038600" y="6356350"/>
            <a:ext cx="4114800" cy="365125"/>
          </a:xfrm>
        </p:spPr>
        <p:txBody>
          <a:bodyPr/>
          <a:lstStyle/>
          <a:p>
            <a:r>
              <a:rPr lang="en-US"/>
              <a:t>Sample Footer Text</a:t>
            </a:r>
          </a:p>
        </p:txBody>
      </p:sp>
      <p:sp>
        <p:nvSpPr>
          <p:cNvPr id="28" name="Slide Number Placeholder 5">
            <a:extLst>
              <a:ext uri="{FF2B5EF4-FFF2-40B4-BE49-F238E27FC236}">
                <a16:creationId xmlns:a16="http://schemas.microsoft.com/office/drawing/2014/main" id="{7BD0CEF6-03F7-CC36-4127-FB36DC951C2B}"/>
              </a:ext>
            </a:extLst>
          </p:cNvPr>
          <p:cNvSpPr>
            <a:spLocks noGrp="1"/>
          </p:cNvSpPr>
          <p:nvPr>
            <p:ph type="sldNum" sz="quarter" idx="12"/>
          </p:nvPr>
        </p:nvSpPr>
        <p:spPr>
          <a:xfrm>
            <a:off x="8610600" y="6356350"/>
            <a:ext cx="2743200" cy="365125"/>
          </a:xfrm>
        </p:spPr>
        <p:txBody>
          <a:bodyPr/>
          <a:lstStyle/>
          <a:p>
            <a:fld id="{CC057153-B650-4DEB-B370-79DDCFDCE934}" type="slidenum">
              <a:rPr lang="en-US" smtClean="0"/>
              <a:t>‹#›</a:t>
            </a:fld>
            <a:endParaRPr lang="en-US"/>
          </a:p>
        </p:txBody>
      </p:sp>
      <p:sp>
        <p:nvSpPr>
          <p:cNvPr id="14" name="Picture Placeholder 10">
            <a:extLst>
              <a:ext uri="{FF2B5EF4-FFF2-40B4-BE49-F238E27FC236}">
                <a16:creationId xmlns:a16="http://schemas.microsoft.com/office/drawing/2014/main" id="{BEB849F3-DD2C-60D1-B22F-69F7E09E3BEF}"/>
              </a:ext>
              <a:ext uri="{C183D7F6-B498-43B3-948B-1728B52AA6E4}">
                <adec:decorative xmlns:adec="http://schemas.microsoft.com/office/drawing/2017/decorative" val="1"/>
              </a:ext>
            </a:extLst>
          </p:cNvPr>
          <p:cNvSpPr>
            <a:spLocks noGrp="1"/>
          </p:cNvSpPr>
          <p:nvPr>
            <p:ph type="pic" sz="quarter" idx="13"/>
          </p:nvPr>
        </p:nvSpPr>
        <p:spPr>
          <a:xfrm>
            <a:off x="487718" y="620748"/>
            <a:ext cx="6123792" cy="5405332"/>
          </a:xfrm>
        </p:spPr>
        <p:txBody>
          <a:bodyPr/>
          <a:lstStyle/>
          <a:p>
            <a:endParaRPr lang="en-US"/>
          </a:p>
        </p:txBody>
      </p:sp>
      <p:pic>
        <p:nvPicPr>
          <p:cNvPr id="3" name="Graphic 2">
            <a:extLst>
              <a:ext uri="{FF2B5EF4-FFF2-40B4-BE49-F238E27FC236}">
                <a16:creationId xmlns:a16="http://schemas.microsoft.com/office/drawing/2014/main" id="{30B59F66-0E74-A7CA-65A2-F6696345AA9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2110667B-CAEA-CCC0-5D4D-9704AA7FE14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6" name="Graphic 5">
            <a:extLst>
              <a:ext uri="{FF2B5EF4-FFF2-40B4-BE49-F238E27FC236}">
                <a16:creationId xmlns:a16="http://schemas.microsoft.com/office/drawing/2014/main" id="{3958C826-F244-3E62-D597-BF0A812D1A3B}"/>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7" name="Graphic 6">
            <a:extLst>
              <a:ext uri="{FF2B5EF4-FFF2-40B4-BE49-F238E27FC236}">
                <a16:creationId xmlns:a16="http://schemas.microsoft.com/office/drawing/2014/main" id="{3946BFE5-5A47-5F21-0F7F-F6F5D6986B6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9" name="Graphic 8">
            <a:extLst>
              <a:ext uri="{FF2B5EF4-FFF2-40B4-BE49-F238E27FC236}">
                <a16:creationId xmlns:a16="http://schemas.microsoft.com/office/drawing/2014/main" id="{DA90CCFE-3E51-B518-366B-ED1D9475155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0" name="Graphic 9">
            <a:extLst>
              <a:ext uri="{FF2B5EF4-FFF2-40B4-BE49-F238E27FC236}">
                <a16:creationId xmlns:a16="http://schemas.microsoft.com/office/drawing/2014/main" id="{A4BD2457-28D9-CB2A-FEDF-80478B1A429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2" name="Graphic 11">
            <a:extLst>
              <a:ext uri="{FF2B5EF4-FFF2-40B4-BE49-F238E27FC236}">
                <a16:creationId xmlns:a16="http://schemas.microsoft.com/office/drawing/2014/main" id="{17033F00-C070-03A4-FC6C-5D2D0022608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751213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Photo 6">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A2FE4F3-D807-BCA6-C55E-23003B2F9FCC}"/>
              </a:ext>
            </a:extLst>
          </p:cNvPr>
          <p:cNvSpPr>
            <a:spLocks noGrp="1"/>
          </p:cNvSpPr>
          <p:nvPr>
            <p:ph type="title"/>
          </p:nvPr>
        </p:nvSpPr>
        <p:spPr>
          <a:xfrm>
            <a:off x="487717" y="624108"/>
            <a:ext cx="6246823" cy="1885412"/>
          </a:xfrm>
        </p:spPr>
        <p:txBody>
          <a:bodyPr anchor="b">
            <a:noAutofit/>
          </a:bodyPr>
          <a:lstStyle>
            <a:lvl1pPr>
              <a:lnSpc>
                <a:spcPct val="100000"/>
              </a:lnSpc>
              <a:defRPr sz="3600"/>
            </a:lvl1pPr>
          </a:lstStyle>
          <a:p>
            <a:r>
              <a:rPr lang="en-US"/>
              <a:t>Click to edit Master title style</a:t>
            </a:r>
          </a:p>
        </p:txBody>
      </p:sp>
      <p:sp>
        <p:nvSpPr>
          <p:cNvPr id="4" name="Content Placeholder 7">
            <a:extLst>
              <a:ext uri="{FF2B5EF4-FFF2-40B4-BE49-F238E27FC236}">
                <a16:creationId xmlns:a16="http://schemas.microsoft.com/office/drawing/2014/main" id="{059EFF90-D9C9-6815-9446-575F60D448C6}"/>
              </a:ext>
            </a:extLst>
          </p:cNvPr>
          <p:cNvSpPr>
            <a:spLocks noGrp="1"/>
          </p:cNvSpPr>
          <p:nvPr>
            <p:ph sz="quarter" idx="18"/>
          </p:nvPr>
        </p:nvSpPr>
        <p:spPr>
          <a:xfrm>
            <a:off x="487717" y="2752435"/>
            <a:ext cx="6246823" cy="3273645"/>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Date Placeholder 3">
            <a:extLst>
              <a:ext uri="{FF2B5EF4-FFF2-40B4-BE49-F238E27FC236}">
                <a16:creationId xmlns:a16="http://schemas.microsoft.com/office/drawing/2014/main" id="{CC2A140A-FAF3-33A9-009C-4C5C25182275}"/>
              </a:ext>
            </a:extLst>
          </p:cNvPr>
          <p:cNvSpPr>
            <a:spLocks noGrp="1"/>
          </p:cNvSpPr>
          <p:nvPr>
            <p:ph type="dt" sz="half" idx="10"/>
          </p:nvPr>
        </p:nvSpPr>
        <p:spPr>
          <a:xfrm>
            <a:off x="838200" y="6356350"/>
            <a:ext cx="2743200" cy="365125"/>
          </a:xfrm>
        </p:spPr>
        <p:txBody>
          <a:bodyPr/>
          <a:lstStyle/>
          <a:p>
            <a:r>
              <a:rPr lang="en-US" altLang="zh-CN"/>
              <a:t>03/12/2025</a:t>
            </a:r>
            <a:fld id="{EEE6A364-A39C-470E-B89A-9BD899585684}" type="datetime1">
              <a:rPr lang="en-US" smtClean="0"/>
              <a:t>11/23/2025</a:t>
            </a:fld>
            <a:endParaRPr lang="en-US"/>
          </a:p>
        </p:txBody>
      </p:sp>
      <p:sp>
        <p:nvSpPr>
          <p:cNvPr id="27" name="Footer Placeholder 4">
            <a:extLst>
              <a:ext uri="{FF2B5EF4-FFF2-40B4-BE49-F238E27FC236}">
                <a16:creationId xmlns:a16="http://schemas.microsoft.com/office/drawing/2014/main" id="{7CCB5720-0969-2AFD-1F18-2F7910209E43}"/>
              </a:ext>
            </a:extLst>
          </p:cNvPr>
          <p:cNvSpPr>
            <a:spLocks noGrp="1"/>
          </p:cNvSpPr>
          <p:nvPr>
            <p:ph type="ftr" sz="quarter" idx="11"/>
          </p:nvPr>
        </p:nvSpPr>
        <p:spPr>
          <a:xfrm>
            <a:off x="4038600" y="6356350"/>
            <a:ext cx="4114800" cy="365125"/>
          </a:xfrm>
        </p:spPr>
        <p:txBody>
          <a:bodyPr/>
          <a:lstStyle/>
          <a:p>
            <a:r>
              <a:rPr lang="en-US"/>
              <a:t>Sample Footer Text</a:t>
            </a:r>
          </a:p>
        </p:txBody>
      </p:sp>
      <p:sp>
        <p:nvSpPr>
          <p:cNvPr id="28" name="Slide Number Placeholder 5">
            <a:extLst>
              <a:ext uri="{FF2B5EF4-FFF2-40B4-BE49-F238E27FC236}">
                <a16:creationId xmlns:a16="http://schemas.microsoft.com/office/drawing/2014/main" id="{1147FF48-E375-4D0C-5CD3-858D0B4E7A73}"/>
              </a:ext>
            </a:extLst>
          </p:cNvPr>
          <p:cNvSpPr>
            <a:spLocks noGrp="1"/>
          </p:cNvSpPr>
          <p:nvPr>
            <p:ph type="sldNum" sz="quarter" idx="12"/>
          </p:nvPr>
        </p:nvSpPr>
        <p:spPr>
          <a:xfrm>
            <a:off x="8610600" y="6356350"/>
            <a:ext cx="2743200"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68108B26-8360-2DED-DD5D-BA398374A7A7}"/>
              </a:ext>
              <a:ext uri="{C183D7F6-B498-43B3-948B-1728B52AA6E4}">
                <adec:decorative xmlns:adec="http://schemas.microsoft.com/office/drawing/2017/decorative" val="1"/>
              </a:ext>
            </a:extLst>
          </p:cNvPr>
          <p:cNvSpPr>
            <a:spLocks noGrp="1"/>
          </p:cNvSpPr>
          <p:nvPr>
            <p:ph type="pic" sz="quarter" idx="13"/>
          </p:nvPr>
        </p:nvSpPr>
        <p:spPr>
          <a:xfrm>
            <a:off x="7030721" y="624109"/>
            <a:ext cx="4317280" cy="5401972"/>
          </a:xfrm>
        </p:spPr>
        <p:txBody>
          <a:bodyPr/>
          <a:lstStyle/>
          <a:p>
            <a:endParaRPr lang="en-US"/>
          </a:p>
        </p:txBody>
      </p:sp>
      <p:pic>
        <p:nvPicPr>
          <p:cNvPr id="2" name="Graphic 1">
            <a:extLst>
              <a:ext uri="{FF2B5EF4-FFF2-40B4-BE49-F238E27FC236}">
                <a16:creationId xmlns:a16="http://schemas.microsoft.com/office/drawing/2014/main" id="{602CF0A7-D393-BEE9-40C3-6A0FED00F23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3" name="Graphic 2">
            <a:extLst>
              <a:ext uri="{FF2B5EF4-FFF2-40B4-BE49-F238E27FC236}">
                <a16:creationId xmlns:a16="http://schemas.microsoft.com/office/drawing/2014/main" id="{164B7ADF-5789-01E9-9E31-5562055CBBE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5" name="Graphic 4">
            <a:extLst>
              <a:ext uri="{FF2B5EF4-FFF2-40B4-BE49-F238E27FC236}">
                <a16:creationId xmlns:a16="http://schemas.microsoft.com/office/drawing/2014/main" id="{1BFDA453-8A46-1974-54AB-5B0CF444BF7E}"/>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6" name="Graphic 5">
            <a:extLst>
              <a:ext uri="{FF2B5EF4-FFF2-40B4-BE49-F238E27FC236}">
                <a16:creationId xmlns:a16="http://schemas.microsoft.com/office/drawing/2014/main" id="{E3D81806-3496-DBEB-E271-55447CFA87A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7" name="Graphic 6">
            <a:extLst>
              <a:ext uri="{FF2B5EF4-FFF2-40B4-BE49-F238E27FC236}">
                <a16:creationId xmlns:a16="http://schemas.microsoft.com/office/drawing/2014/main" id="{554F5A68-82E3-482D-51C2-6406D1767615}"/>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8" name="Graphic 7">
            <a:extLst>
              <a:ext uri="{FF2B5EF4-FFF2-40B4-BE49-F238E27FC236}">
                <a16:creationId xmlns:a16="http://schemas.microsoft.com/office/drawing/2014/main" id="{6621BD8D-D017-C42F-2B40-9FDDE62BC91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9" name="Graphic 8">
            <a:extLst>
              <a:ext uri="{FF2B5EF4-FFF2-40B4-BE49-F238E27FC236}">
                <a16:creationId xmlns:a16="http://schemas.microsoft.com/office/drawing/2014/main" id="{E97B92BD-1544-D08D-FB97-E693DE3C58D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229560063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788423" y="622166"/>
            <a:ext cx="4582632" cy="932688"/>
          </a:xfrm>
        </p:spPr>
        <p:txBody>
          <a:bodyPr anchor="t">
            <a:noAutofit/>
          </a:bodyPr>
          <a:lstStyle>
            <a:lvl1pPr>
              <a:lnSpc>
                <a:spcPct val="100000"/>
              </a:lnSpc>
              <a:defRPr sz="3600"/>
            </a:lvl1pPr>
          </a:lstStyle>
          <a:p>
            <a:r>
              <a:rPr lang="en-US"/>
              <a:t>Click to edit Master title style</a:t>
            </a:r>
          </a:p>
        </p:txBody>
      </p:sp>
      <p:sp>
        <p:nvSpPr>
          <p:cNvPr id="3" name="Content Placeholder 7">
            <a:extLst>
              <a:ext uri="{FF2B5EF4-FFF2-40B4-BE49-F238E27FC236}">
                <a16:creationId xmlns:a16="http://schemas.microsoft.com/office/drawing/2014/main" id="{DD62111C-EC83-8EB6-FA42-C4530B7EDE3F}"/>
              </a:ext>
            </a:extLst>
          </p:cNvPr>
          <p:cNvSpPr>
            <a:spLocks noGrp="1"/>
          </p:cNvSpPr>
          <p:nvPr>
            <p:ph sz="quarter" idx="18"/>
          </p:nvPr>
        </p:nvSpPr>
        <p:spPr>
          <a:xfrm>
            <a:off x="6788424" y="1866075"/>
            <a:ext cx="4582632" cy="4160006"/>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Date Placeholder 3">
            <a:extLst>
              <a:ext uri="{FF2B5EF4-FFF2-40B4-BE49-F238E27FC236}">
                <a16:creationId xmlns:a16="http://schemas.microsoft.com/office/drawing/2014/main" id="{BCED6496-51CB-2053-2FAB-526564D88424}"/>
              </a:ext>
            </a:extLst>
          </p:cNvPr>
          <p:cNvSpPr>
            <a:spLocks noGrp="1"/>
          </p:cNvSpPr>
          <p:nvPr>
            <p:ph type="dt" sz="half" idx="10"/>
          </p:nvPr>
        </p:nvSpPr>
        <p:spPr>
          <a:xfrm>
            <a:off x="838200" y="6356350"/>
            <a:ext cx="2743200" cy="365125"/>
          </a:xfrm>
        </p:spPr>
        <p:txBody>
          <a:bodyPr/>
          <a:lstStyle/>
          <a:p>
            <a:r>
              <a:rPr lang="en-US" altLang="zh-CN"/>
              <a:t>03/12/2025</a:t>
            </a:r>
            <a:fld id="{EEE6A364-A39C-470E-B89A-9BD899585684}" type="datetime1">
              <a:rPr lang="en-US" smtClean="0"/>
              <a:t>11/23/2025</a:t>
            </a:fld>
            <a:endParaRPr lang="en-US"/>
          </a:p>
        </p:txBody>
      </p:sp>
      <p:sp>
        <p:nvSpPr>
          <p:cNvPr id="27" name="Footer Placeholder 4">
            <a:extLst>
              <a:ext uri="{FF2B5EF4-FFF2-40B4-BE49-F238E27FC236}">
                <a16:creationId xmlns:a16="http://schemas.microsoft.com/office/drawing/2014/main" id="{F2A1C58E-290C-4E96-0510-DB65E86E46B1}"/>
              </a:ext>
            </a:extLst>
          </p:cNvPr>
          <p:cNvSpPr>
            <a:spLocks noGrp="1"/>
          </p:cNvSpPr>
          <p:nvPr>
            <p:ph type="ftr" sz="quarter" idx="11"/>
          </p:nvPr>
        </p:nvSpPr>
        <p:spPr>
          <a:xfrm>
            <a:off x="4038600" y="6356350"/>
            <a:ext cx="4114800" cy="365125"/>
          </a:xfrm>
        </p:spPr>
        <p:txBody>
          <a:bodyPr/>
          <a:lstStyle/>
          <a:p>
            <a:r>
              <a:rPr lang="en-US"/>
              <a:t>Sample Footer Text</a:t>
            </a:r>
          </a:p>
        </p:txBody>
      </p:sp>
      <p:sp>
        <p:nvSpPr>
          <p:cNvPr id="28" name="Slide Number Placeholder 5">
            <a:extLst>
              <a:ext uri="{FF2B5EF4-FFF2-40B4-BE49-F238E27FC236}">
                <a16:creationId xmlns:a16="http://schemas.microsoft.com/office/drawing/2014/main" id="{0544C675-04BE-4CC2-0C55-72835E57717F}"/>
              </a:ext>
            </a:extLst>
          </p:cNvPr>
          <p:cNvSpPr>
            <a:spLocks noGrp="1"/>
          </p:cNvSpPr>
          <p:nvPr>
            <p:ph type="sldNum" sz="quarter" idx="12"/>
          </p:nvPr>
        </p:nvSpPr>
        <p:spPr>
          <a:xfrm>
            <a:off x="8610600" y="6356350"/>
            <a:ext cx="2743200"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487717" y="622166"/>
            <a:ext cx="6004524" cy="5422964"/>
          </a:xfrm>
        </p:spPr>
        <p:txBody>
          <a:bodyPr/>
          <a:lstStyle/>
          <a:p>
            <a:endParaRPr lang="en-US"/>
          </a:p>
        </p:txBody>
      </p:sp>
      <p:pic>
        <p:nvPicPr>
          <p:cNvPr id="13" name="Graphic 12">
            <a:extLst>
              <a:ext uri="{FF2B5EF4-FFF2-40B4-BE49-F238E27FC236}">
                <a16:creationId xmlns:a16="http://schemas.microsoft.com/office/drawing/2014/main" id="{A7AB20BB-07E4-5564-77BA-4319277E981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B18EDCE5-94DF-C210-B458-B59B094E5F4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6" name="Graphic 15">
            <a:extLst>
              <a:ext uri="{FF2B5EF4-FFF2-40B4-BE49-F238E27FC236}">
                <a16:creationId xmlns:a16="http://schemas.microsoft.com/office/drawing/2014/main" id="{9F210669-F326-0C60-1595-1C41F71B6D9A}"/>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7" name="Graphic 16">
            <a:extLst>
              <a:ext uri="{FF2B5EF4-FFF2-40B4-BE49-F238E27FC236}">
                <a16:creationId xmlns:a16="http://schemas.microsoft.com/office/drawing/2014/main" id="{FCB122DF-F7B5-415A-AB71-04AE719E9EC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8" name="Graphic 17">
            <a:extLst>
              <a:ext uri="{FF2B5EF4-FFF2-40B4-BE49-F238E27FC236}">
                <a16:creationId xmlns:a16="http://schemas.microsoft.com/office/drawing/2014/main" id="{2795F5CC-BD77-DE7B-07E7-859689062B3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9" name="Graphic 28">
            <a:extLst>
              <a:ext uri="{FF2B5EF4-FFF2-40B4-BE49-F238E27FC236}">
                <a16:creationId xmlns:a16="http://schemas.microsoft.com/office/drawing/2014/main" id="{C36E6360-7150-B4E1-82D7-AFA68C7A5B9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30" name="Graphic 29">
            <a:extLst>
              <a:ext uri="{FF2B5EF4-FFF2-40B4-BE49-F238E27FC236}">
                <a16:creationId xmlns:a16="http://schemas.microsoft.com/office/drawing/2014/main" id="{8720932F-8815-AD3F-94E6-9A4512B6645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1609168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Photo 8">
    <p:spTree>
      <p:nvGrpSpPr>
        <p:cNvPr id="1" name=""/>
        <p:cNvGrpSpPr/>
        <p:nvPr/>
      </p:nvGrpSpPr>
      <p:grpSpPr>
        <a:xfrm>
          <a:off x="0" y="0"/>
          <a:ext cx="0" cy="0"/>
          <a:chOff x="0" y="0"/>
          <a:chExt cx="0" cy="0"/>
        </a:xfrm>
      </p:grpSpPr>
      <p:sp>
        <p:nvSpPr>
          <p:cNvPr id="33" name="Title 1">
            <a:extLst>
              <a:ext uri="{FF2B5EF4-FFF2-40B4-BE49-F238E27FC236}">
                <a16:creationId xmlns:a16="http://schemas.microsoft.com/office/drawing/2014/main" id="{D45AC25E-3B26-5C66-9871-8D92723B2038}"/>
              </a:ext>
            </a:extLst>
          </p:cNvPr>
          <p:cNvSpPr>
            <a:spLocks noGrp="1"/>
          </p:cNvSpPr>
          <p:nvPr>
            <p:ph type="title"/>
          </p:nvPr>
        </p:nvSpPr>
        <p:spPr>
          <a:xfrm>
            <a:off x="6902876" y="620747"/>
            <a:ext cx="4824056" cy="1833835"/>
          </a:xfrm>
        </p:spPr>
        <p:txBody>
          <a:bodyPr anchor="b">
            <a:noAutofit/>
          </a:bodyPr>
          <a:lstStyle>
            <a:lvl1pPr>
              <a:lnSpc>
                <a:spcPct val="100000"/>
              </a:lnSpc>
              <a:defRPr sz="3600"/>
            </a:lvl1pPr>
          </a:lstStyle>
          <a:p>
            <a:r>
              <a:rPr lang="en-US"/>
              <a:t>Click to edit Master title style</a:t>
            </a:r>
          </a:p>
        </p:txBody>
      </p:sp>
      <p:sp>
        <p:nvSpPr>
          <p:cNvPr id="5" name="Content Placeholder 7">
            <a:extLst>
              <a:ext uri="{FF2B5EF4-FFF2-40B4-BE49-F238E27FC236}">
                <a16:creationId xmlns:a16="http://schemas.microsoft.com/office/drawing/2014/main" id="{C94FB6C8-4DF2-8CB9-FB4A-50576AC89BCF}"/>
              </a:ext>
            </a:extLst>
          </p:cNvPr>
          <p:cNvSpPr>
            <a:spLocks noGrp="1"/>
          </p:cNvSpPr>
          <p:nvPr>
            <p:ph sz="quarter" idx="18"/>
          </p:nvPr>
        </p:nvSpPr>
        <p:spPr>
          <a:xfrm>
            <a:off x="6902876" y="2784851"/>
            <a:ext cx="4801406" cy="3241229"/>
          </a:xfrm>
        </p:spPr>
        <p:txBody>
          <a:bodyPr>
            <a:normAutofit/>
          </a:bodyPr>
          <a:lstStyle>
            <a:lvl1pPr marL="0" indent="0">
              <a:lnSpc>
                <a:spcPct val="120000"/>
              </a:lnSpc>
              <a:buNone/>
              <a:defRPr sz="1400"/>
            </a:lvl1pPr>
            <a:lvl2pPr marL="228600" indent="0">
              <a:lnSpc>
                <a:spcPct val="120000"/>
              </a:lnSpc>
              <a:buNone/>
              <a:defRPr sz="1200"/>
            </a:lvl2pPr>
            <a:lvl3pPr marL="457200" indent="0">
              <a:lnSpc>
                <a:spcPct val="120000"/>
              </a:lnSpc>
              <a:buNone/>
              <a:defRPr sz="1100"/>
            </a:lvl3pPr>
            <a:lvl4pPr marL="685800" indent="0">
              <a:lnSpc>
                <a:spcPct val="120000"/>
              </a:lnSpc>
              <a:buNone/>
              <a:defRPr sz="1050"/>
            </a:lvl4pPr>
            <a:lvl5pPr marL="914400" indent="0">
              <a:lnSpc>
                <a:spcPct val="120000"/>
              </a:lnSpc>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2AE1C58D-44CF-4EB6-C426-F4F9C3C5159B}"/>
              </a:ext>
            </a:extLst>
          </p:cNvPr>
          <p:cNvSpPr>
            <a:spLocks noGrp="1"/>
          </p:cNvSpPr>
          <p:nvPr>
            <p:ph type="dt" sz="half" idx="15"/>
          </p:nvPr>
        </p:nvSpPr>
        <p:spPr/>
        <p:txBody>
          <a:bodyPr/>
          <a:lstStyle/>
          <a:p>
            <a:r>
              <a:rPr lang="en-US" altLang="zh-CN"/>
              <a:t>03/12/2025</a:t>
            </a:r>
            <a:fld id="{C764DE79-268F-4C1A-8933-263129D2AF90}" type="datetimeFigureOut">
              <a:rPr lang="en-US" smtClean="0"/>
              <a:t>11/23/2025</a:t>
            </a:fld>
            <a:endParaRPr lang="en-US"/>
          </a:p>
        </p:txBody>
      </p:sp>
      <p:sp>
        <p:nvSpPr>
          <p:cNvPr id="3" name="Footer Placeholder 2">
            <a:extLst>
              <a:ext uri="{FF2B5EF4-FFF2-40B4-BE49-F238E27FC236}">
                <a16:creationId xmlns:a16="http://schemas.microsoft.com/office/drawing/2014/main" id="{72BC6095-2F05-9711-96F0-A4D53E00111C}"/>
              </a:ext>
            </a:extLst>
          </p:cNvPr>
          <p:cNvSpPr>
            <a:spLocks noGrp="1"/>
          </p:cNvSpPr>
          <p:nvPr>
            <p:ph type="ftr" sz="quarter" idx="16"/>
          </p:nvPr>
        </p:nvSpPr>
        <p:spPr/>
        <p:txBody>
          <a:bodyPr/>
          <a:lstStyle/>
          <a:p>
            <a:r>
              <a:rPr lang="en-US" altLang="zh-CN"/>
              <a:t>Sample Footer Text</a:t>
            </a:r>
          </a:p>
        </p:txBody>
      </p:sp>
      <p:sp>
        <p:nvSpPr>
          <p:cNvPr id="4" name="Slide Number Placeholder 3">
            <a:extLst>
              <a:ext uri="{FF2B5EF4-FFF2-40B4-BE49-F238E27FC236}">
                <a16:creationId xmlns:a16="http://schemas.microsoft.com/office/drawing/2014/main" id="{659DFC92-60C4-48D6-1285-388C5DEE095F}"/>
              </a:ext>
            </a:extLst>
          </p:cNvPr>
          <p:cNvSpPr>
            <a:spLocks noGrp="1"/>
          </p:cNvSpPr>
          <p:nvPr>
            <p:ph type="sldNum" sz="quarter" idx="17"/>
          </p:nvPr>
        </p:nvSpPr>
        <p:spPr/>
        <p:txBody>
          <a:bodyPr/>
          <a:lstStyle/>
          <a:p>
            <a:fld id="{48F63A3B-78C7-47BE-AE5E-E10140E04643}" type="slidenum">
              <a:rPr lang="en-US" smtClean="0"/>
              <a:t>‹#›</a:t>
            </a:fld>
            <a:endParaRPr lang="en-US"/>
          </a:p>
        </p:txBody>
      </p:sp>
      <p:sp>
        <p:nvSpPr>
          <p:cNvPr id="32" name="Picture Placeholder 10">
            <a:extLst>
              <a:ext uri="{FF2B5EF4-FFF2-40B4-BE49-F238E27FC236}">
                <a16:creationId xmlns:a16="http://schemas.microsoft.com/office/drawing/2014/main" id="{19E109F7-02E6-26AE-80FD-36B6924E4BBE}"/>
              </a:ext>
              <a:ext uri="{C183D7F6-B498-43B3-948B-1728B52AA6E4}">
                <adec:decorative xmlns:adec="http://schemas.microsoft.com/office/drawing/2017/decorative" val="0"/>
              </a:ext>
            </a:extLst>
          </p:cNvPr>
          <p:cNvSpPr>
            <a:spLocks noGrp="1"/>
          </p:cNvSpPr>
          <p:nvPr>
            <p:ph type="pic" sz="quarter" idx="13"/>
          </p:nvPr>
        </p:nvSpPr>
        <p:spPr>
          <a:xfrm>
            <a:off x="487718" y="620748"/>
            <a:ext cx="6123792" cy="5405332"/>
          </a:xfrm>
        </p:spPr>
        <p:txBody>
          <a:bodyPr/>
          <a:lstStyle/>
          <a:p>
            <a:endParaRPr lang="en-US"/>
          </a:p>
        </p:txBody>
      </p:sp>
      <p:pic>
        <p:nvPicPr>
          <p:cNvPr id="13" name="Graphic 12">
            <a:extLst>
              <a:ext uri="{FF2B5EF4-FFF2-40B4-BE49-F238E27FC236}">
                <a16:creationId xmlns:a16="http://schemas.microsoft.com/office/drawing/2014/main" id="{3D3C1782-1784-E69A-6317-E05970660CA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2804EBA0-3614-24BB-20EA-7C920636D45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6" name="Graphic 15">
            <a:extLst>
              <a:ext uri="{FF2B5EF4-FFF2-40B4-BE49-F238E27FC236}">
                <a16:creationId xmlns:a16="http://schemas.microsoft.com/office/drawing/2014/main" id="{84B37FAC-D138-7DBB-79BD-467BB981A267}"/>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7" name="Graphic 16">
            <a:extLst>
              <a:ext uri="{FF2B5EF4-FFF2-40B4-BE49-F238E27FC236}">
                <a16:creationId xmlns:a16="http://schemas.microsoft.com/office/drawing/2014/main" id="{E984EEA6-1057-E47D-6F59-84E88DBEE11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8" name="Graphic 17">
            <a:extLst>
              <a:ext uri="{FF2B5EF4-FFF2-40B4-BE49-F238E27FC236}">
                <a16:creationId xmlns:a16="http://schemas.microsoft.com/office/drawing/2014/main" id="{50FAD215-C0CC-1242-D483-885BCC7F831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9" name="Graphic 28">
            <a:extLst>
              <a:ext uri="{FF2B5EF4-FFF2-40B4-BE49-F238E27FC236}">
                <a16:creationId xmlns:a16="http://schemas.microsoft.com/office/drawing/2014/main" id="{9FE12EEA-B557-3335-696F-85B0361EEE6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30" name="Graphic 29">
            <a:extLst>
              <a:ext uri="{FF2B5EF4-FFF2-40B4-BE49-F238E27FC236}">
                <a16:creationId xmlns:a16="http://schemas.microsoft.com/office/drawing/2014/main" id="{506114DE-D356-226A-B3E2-4CB826B4CCF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643419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880325" y="637365"/>
            <a:ext cx="3467675" cy="1527048"/>
          </a:xfrm>
        </p:spPr>
        <p:txBody>
          <a:bodyPr anchor="b">
            <a:normAutofit/>
          </a:bodyPr>
          <a:lstStyle>
            <a:lvl1pPr>
              <a:lnSpc>
                <a:spcPct val="100000"/>
              </a:lnSpc>
              <a:defRPr sz="32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80325" y="2306316"/>
            <a:ext cx="3467675" cy="371976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6" name="Date Placeholder 3">
            <a:extLst>
              <a:ext uri="{FF2B5EF4-FFF2-40B4-BE49-F238E27FC236}">
                <a16:creationId xmlns:a16="http://schemas.microsoft.com/office/drawing/2014/main" id="{8A6A95A3-5086-2A79-17F4-9D73C9A06D38}"/>
              </a:ext>
            </a:extLst>
          </p:cNvPr>
          <p:cNvSpPr>
            <a:spLocks noGrp="1"/>
          </p:cNvSpPr>
          <p:nvPr>
            <p:ph type="dt" sz="half" idx="10"/>
          </p:nvPr>
        </p:nvSpPr>
        <p:spPr>
          <a:xfrm>
            <a:off x="838200" y="6356350"/>
            <a:ext cx="2743200" cy="365125"/>
          </a:xfrm>
        </p:spPr>
        <p:txBody>
          <a:bodyPr/>
          <a:lstStyle/>
          <a:p>
            <a:r>
              <a:rPr lang="en-US" altLang="zh-CN"/>
              <a:t>03/12/2025</a:t>
            </a:r>
            <a:fld id="{EEE6A364-A39C-470E-B89A-9BD899585684}" type="datetime1">
              <a:rPr lang="en-US" smtClean="0"/>
              <a:t>11/23/2025</a:t>
            </a:fld>
            <a:endParaRPr lang="en-US"/>
          </a:p>
        </p:txBody>
      </p:sp>
      <p:sp>
        <p:nvSpPr>
          <p:cNvPr id="27" name="Footer Placeholder 4">
            <a:extLst>
              <a:ext uri="{FF2B5EF4-FFF2-40B4-BE49-F238E27FC236}">
                <a16:creationId xmlns:a16="http://schemas.microsoft.com/office/drawing/2014/main" id="{6D783851-A3B1-7B0C-0C6B-CB90D0A52237}"/>
              </a:ext>
            </a:extLst>
          </p:cNvPr>
          <p:cNvSpPr>
            <a:spLocks noGrp="1"/>
          </p:cNvSpPr>
          <p:nvPr>
            <p:ph type="ftr" sz="quarter" idx="11"/>
          </p:nvPr>
        </p:nvSpPr>
        <p:spPr>
          <a:xfrm>
            <a:off x="4038600" y="6356350"/>
            <a:ext cx="4114800" cy="365125"/>
          </a:xfrm>
        </p:spPr>
        <p:txBody>
          <a:bodyPr/>
          <a:lstStyle/>
          <a:p>
            <a:r>
              <a:rPr lang="en-US"/>
              <a:t>Sample Footer Text</a:t>
            </a:r>
          </a:p>
        </p:txBody>
      </p:sp>
      <p:sp>
        <p:nvSpPr>
          <p:cNvPr id="28" name="Slide Number Placeholder 5">
            <a:extLst>
              <a:ext uri="{FF2B5EF4-FFF2-40B4-BE49-F238E27FC236}">
                <a16:creationId xmlns:a16="http://schemas.microsoft.com/office/drawing/2014/main" id="{81DD9F58-84DD-B624-EC60-B6671874D0DF}"/>
              </a:ext>
            </a:extLst>
          </p:cNvPr>
          <p:cNvSpPr>
            <a:spLocks noGrp="1"/>
          </p:cNvSpPr>
          <p:nvPr>
            <p:ph type="sldNum" sz="quarter" idx="12"/>
          </p:nvPr>
        </p:nvSpPr>
        <p:spPr>
          <a:xfrm>
            <a:off x="8610600" y="6356350"/>
            <a:ext cx="2743200" cy="365125"/>
          </a:xfrm>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487717" y="622570"/>
            <a:ext cx="7096427" cy="5403509"/>
          </a:xfrm>
        </p:spPr>
        <p:txBody>
          <a:bodyPr/>
          <a:lstStyle/>
          <a:p>
            <a:endParaRPr lang="en-US"/>
          </a:p>
        </p:txBody>
      </p:sp>
      <p:pic>
        <p:nvPicPr>
          <p:cNvPr id="13" name="Graphic 12">
            <a:extLst>
              <a:ext uri="{FF2B5EF4-FFF2-40B4-BE49-F238E27FC236}">
                <a16:creationId xmlns:a16="http://schemas.microsoft.com/office/drawing/2014/main" id="{01F453BA-8989-FBE8-49E1-BC7D9B636E9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9090F2D0-D223-75E7-CD39-6A8597908F9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6" name="Graphic 15">
            <a:extLst>
              <a:ext uri="{FF2B5EF4-FFF2-40B4-BE49-F238E27FC236}">
                <a16:creationId xmlns:a16="http://schemas.microsoft.com/office/drawing/2014/main" id="{402639BB-EF7B-A963-6B6B-68A497069D27}"/>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7" name="Graphic 16">
            <a:extLst>
              <a:ext uri="{FF2B5EF4-FFF2-40B4-BE49-F238E27FC236}">
                <a16:creationId xmlns:a16="http://schemas.microsoft.com/office/drawing/2014/main" id="{482FA05F-FFFD-06CA-78EB-0133A9843A0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8" name="Graphic 17">
            <a:extLst>
              <a:ext uri="{FF2B5EF4-FFF2-40B4-BE49-F238E27FC236}">
                <a16:creationId xmlns:a16="http://schemas.microsoft.com/office/drawing/2014/main" id="{6D71139E-3769-21AF-EBA8-2AA6B97DB07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9" name="Graphic 28">
            <a:extLst>
              <a:ext uri="{FF2B5EF4-FFF2-40B4-BE49-F238E27FC236}">
                <a16:creationId xmlns:a16="http://schemas.microsoft.com/office/drawing/2014/main" id="{6C663A07-67B9-A9DB-8B74-97AE730E88C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30" name="Graphic 29">
            <a:extLst>
              <a:ext uri="{FF2B5EF4-FFF2-40B4-BE49-F238E27FC236}">
                <a16:creationId xmlns:a16="http://schemas.microsoft.com/office/drawing/2014/main" id="{32C039CC-1C82-E6EE-79B4-5EAC869259B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7446120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8" y="4509559"/>
            <a:ext cx="4579339" cy="1516522"/>
          </a:xfrm>
        </p:spPr>
        <p:txBody>
          <a:bodyPr anchor="t">
            <a:normAutofit/>
          </a:bodyPr>
          <a:lstStyle>
            <a:lvl1pPr>
              <a:lnSpc>
                <a:spcPct val="100000"/>
              </a:lnSpc>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691351" y="4508939"/>
            <a:ext cx="5651393" cy="1516522"/>
          </a:xfrm>
        </p:spPr>
        <p:txBody>
          <a:bodyPr>
            <a:noAutofit/>
          </a:bodyPr>
          <a:lstStyle>
            <a:lvl1pPr marL="0" indent="0">
              <a:lnSpc>
                <a:spcPct val="120000"/>
              </a:lnSpc>
              <a:buFont typeface="Arial" panose="020B0604020202020204" pitchFamily="34" charset="0"/>
              <a:buNone/>
              <a:defRPr sz="1400"/>
            </a:lvl1pPr>
            <a:lvl2pPr marL="228600" indent="0">
              <a:lnSpc>
                <a:spcPct val="120000"/>
              </a:lnSpc>
              <a:buFont typeface="Arial" panose="020B0604020202020204" pitchFamily="34" charset="0"/>
              <a:buNone/>
              <a:defRPr sz="1200"/>
            </a:lvl2pPr>
            <a:lvl3pPr marL="457200" indent="0">
              <a:lnSpc>
                <a:spcPct val="120000"/>
              </a:lnSpc>
              <a:buFont typeface="Arial" panose="020B0604020202020204" pitchFamily="34" charset="0"/>
              <a:buNone/>
              <a:defRPr sz="1100"/>
            </a:lvl3pPr>
            <a:lvl4pPr marL="685800" indent="0">
              <a:lnSpc>
                <a:spcPct val="120000"/>
              </a:lnSpc>
              <a:buFont typeface="Arial" panose="020B0604020202020204" pitchFamily="34" charset="0"/>
              <a:buNone/>
              <a:defRPr sz="1050"/>
            </a:lvl4pPr>
            <a:lvl5pPr marL="914400" indent="0">
              <a:lnSpc>
                <a:spcPct val="120000"/>
              </a:lnSpc>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r>
              <a:rPr lang="en-US" altLang="zh-CN"/>
              <a:t>03/12/2025</a:t>
            </a:r>
            <a:fld id="{ADC8C146-0A20-4029-98D5-9A42EEDF8B24}" type="datetime1">
              <a:rPr lang="en-US" smtClean="0"/>
              <a:t>11/23/2025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31919"/>
            <a:ext cx="10504001" cy="3472067"/>
          </a:xfrm>
        </p:spPr>
        <p:txBody>
          <a:bodyPr/>
          <a:lstStyle/>
          <a:p>
            <a:endParaRPr lang="en-US"/>
          </a:p>
        </p:txBody>
      </p:sp>
      <p:pic>
        <p:nvPicPr>
          <p:cNvPr id="3" name="Graphic 2">
            <a:extLst>
              <a:ext uri="{FF2B5EF4-FFF2-40B4-BE49-F238E27FC236}">
                <a16:creationId xmlns:a16="http://schemas.microsoft.com/office/drawing/2014/main" id="{A8FE1CE6-36FA-9B4B-CA09-3A3343ACA90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DA06CCBD-6450-8523-1CA9-7D9C7318B92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0" name="Graphic 9">
            <a:extLst>
              <a:ext uri="{FF2B5EF4-FFF2-40B4-BE49-F238E27FC236}">
                <a16:creationId xmlns:a16="http://schemas.microsoft.com/office/drawing/2014/main" id="{9625484A-C309-D781-945E-6A34DC199149}"/>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2" name="Graphic 11">
            <a:extLst>
              <a:ext uri="{FF2B5EF4-FFF2-40B4-BE49-F238E27FC236}">
                <a16:creationId xmlns:a16="http://schemas.microsoft.com/office/drawing/2014/main" id="{2783AC34-9B3A-77D8-52FC-443B7CA67FB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3" name="Graphic 12">
            <a:extLst>
              <a:ext uri="{FF2B5EF4-FFF2-40B4-BE49-F238E27FC236}">
                <a16:creationId xmlns:a16="http://schemas.microsoft.com/office/drawing/2014/main" id="{6DB06BD7-FE0A-EBB9-71EB-96E56738570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4" name="Graphic 13">
            <a:extLst>
              <a:ext uri="{FF2B5EF4-FFF2-40B4-BE49-F238E27FC236}">
                <a16:creationId xmlns:a16="http://schemas.microsoft.com/office/drawing/2014/main" id="{29BDA811-33B9-36E2-13FF-66C627F9246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5" name="Graphic 14">
            <a:extLst>
              <a:ext uri="{FF2B5EF4-FFF2-40B4-BE49-F238E27FC236}">
                <a16:creationId xmlns:a16="http://schemas.microsoft.com/office/drawing/2014/main" id="{B61A9032-0DE8-B9F9-E3C2-DEBEAA55C92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320527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3999" y="3785800"/>
            <a:ext cx="2953618" cy="2240280"/>
          </a:xfrm>
        </p:spPr>
        <p:txBody>
          <a:bodyPr anchor="t">
            <a:normAutofit/>
          </a:bodyPr>
          <a:lstStyle>
            <a:lvl1pPr>
              <a:lnSpc>
                <a:spcPct val="100000"/>
              </a:lnSpc>
              <a:defRPr sz="3200"/>
            </a:lvl1pPr>
          </a:lstStyle>
          <a:p>
            <a:r>
              <a:rPr lang="en-US"/>
              <a:t>Click to edit Master title style</a:t>
            </a:r>
          </a:p>
        </p:txBody>
      </p:sp>
      <p:sp>
        <p:nvSpPr>
          <p:cNvPr id="9" name="Content Placeholder 7">
            <a:extLst>
              <a:ext uri="{FF2B5EF4-FFF2-40B4-BE49-F238E27FC236}">
                <a16:creationId xmlns:a16="http://schemas.microsoft.com/office/drawing/2014/main" id="{604936F2-32A5-190F-887B-879DF7952D3D}"/>
              </a:ext>
            </a:extLst>
          </p:cNvPr>
          <p:cNvSpPr>
            <a:spLocks noGrp="1"/>
          </p:cNvSpPr>
          <p:nvPr>
            <p:ph sz="quarter" idx="14"/>
          </p:nvPr>
        </p:nvSpPr>
        <p:spPr>
          <a:xfrm>
            <a:off x="4038601" y="3785181"/>
            <a:ext cx="7304144" cy="2240280"/>
          </a:xfrm>
        </p:spPr>
        <p:txBody>
          <a:bodyPr>
            <a:noAutofit/>
          </a:bodyPr>
          <a:lstStyle>
            <a:lvl1pPr marL="0" indent="0">
              <a:lnSpc>
                <a:spcPct val="120000"/>
              </a:lnSpc>
              <a:buFont typeface="Arial" panose="020B0604020202020204" pitchFamily="34" charset="0"/>
              <a:buNone/>
              <a:defRPr sz="1400"/>
            </a:lvl1pPr>
            <a:lvl2pPr marL="228600" indent="0">
              <a:lnSpc>
                <a:spcPct val="120000"/>
              </a:lnSpc>
              <a:buFont typeface="Arial" panose="020B0604020202020204" pitchFamily="34" charset="0"/>
              <a:buNone/>
              <a:defRPr sz="1200"/>
            </a:lvl2pPr>
            <a:lvl3pPr marL="457200" indent="0">
              <a:lnSpc>
                <a:spcPct val="120000"/>
              </a:lnSpc>
              <a:buFont typeface="Arial" panose="020B0604020202020204" pitchFamily="34" charset="0"/>
              <a:buNone/>
              <a:defRPr sz="1100"/>
            </a:lvl3pPr>
            <a:lvl4pPr marL="685800" indent="0">
              <a:lnSpc>
                <a:spcPct val="120000"/>
              </a:lnSpc>
              <a:buFont typeface="Arial" panose="020B0604020202020204" pitchFamily="34" charset="0"/>
              <a:buNone/>
              <a:defRPr sz="1050"/>
            </a:lvl4pPr>
            <a:lvl5pPr marL="914400" indent="0">
              <a:lnSpc>
                <a:spcPct val="120000"/>
              </a:lnSpc>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r>
              <a:rPr lang="en-US" altLang="zh-CN"/>
              <a:t>03/12/2025</a:t>
            </a:r>
            <a:fld id="{87C12A2F-57DF-45DA-A7E9-678FD33267B9}" type="datetime1">
              <a:rPr lang="en-US" smtClean="0"/>
              <a:t>11/23/2025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865938"/>
            <a:ext cx="10504001" cy="2556004"/>
          </a:xfrm>
        </p:spPr>
        <p:txBody>
          <a:bodyPr/>
          <a:lstStyle/>
          <a:p>
            <a:endParaRPr lang="en-US"/>
          </a:p>
        </p:txBody>
      </p:sp>
      <p:pic>
        <p:nvPicPr>
          <p:cNvPr id="3" name="Graphic 2">
            <a:extLst>
              <a:ext uri="{FF2B5EF4-FFF2-40B4-BE49-F238E27FC236}">
                <a16:creationId xmlns:a16="http://schemas.microsoft.com/office/drawing/2014/main" id="{19E78B0A-21AE-A4BA-12CE-1A340CA1B15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F8096284-8264-DA08-60FA-CA2C8C9B85F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0" name="Graphic 9">
            <a:extLst>
              <a:ext uri="{FF2B5EF4-FFF2-40B4-BE49-F238E27FC236}">
                <a16:creationId xmlns:a16="http://schemas.microsoft.com/office/drawing/2014/main" id="{193D1D54-96F2-0B29-24E1-866C6CE2D7B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2" name="Graphic 11">
            <a:extLst>
              <a:ext uri="{FF2B5EF4-FFF2-40B4-BE49-F238E27FC236}">
                <a16:creationId xmlns:a16="http://schemas.microsoft.com/office/drawing/2014/main" id="{632D1B04-36C6-E26D-8F35-A8DECA10341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3" name="Graphic 12">
            <a:extLst>
              <a:ext uri="{FF2B5EF4-FFF2-40B4-BE49-F238E27FC236}">
                <a16:creationId xmlns:a16="http://schemas.microsoft.com/office/drawing/2014/main" id="{02397EC7-2F8F-0F68-BFC5-1C90BE82B66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4" name="Graphic 13">
            <a:extLst>
              <a:ext uri="{FF2B5EF4-FFF2-40B4-BE49-F238E27FC236}">
                <a16:creationId xmlns:a16="http://schemas.microsoft.com/office/drawing/2014/main" id="{D80D624B-F210-459B-B3CC-D7C3E934D47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5" name="Graphic 14">
            <a:extLst>
              <a:ext uri="{FF2B5EF4-FFF2-40B4-BE49-F238E27FC236}">
                <a16:creationId xmlns:a16="http://schemas.microsoft.com/office/drawing/2014/main" id="{0F3E6C33-6B71-C9C2-2AE8-BBE08A92D6A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42365712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31918"/>
            <a:ext cx="2953618" cy="2240279"/>
          </a:xfrm>
        </p:spPr>
        <p:txBody>
          <a:bodyPr anchor="t">
            <a:normAutofit/>
          </a:bodyPr>
          <a:lstStyle>
            <a:lvl1pPr>
              <a:lnSpc>
                <a:spcPct val="100000"/>
              </a:lnSpc>
              <a:defRPr sz="3600"/>
            </a:lvl1pPr>
          </a:lstStyle>
          <a:p>
            <a:r>
              <a:rPr lang="en-US"/>
              <a:t>Click to edit Master title style</a:t>
            </a:r>
          </a:p>
        </p:txBody>
      </p:sp>
      <p:sp>
        <p:nvSpPr>
          <p:cNvPr id="9" name="Content Placeholder 7">
            <a:extLst>
              <a:ext uri="{FF2B5EF4-FFF2-40B4-BE49-F238E27FC236}">
                <a16:creationId xmlns:a16="http://schemas.microsoft.com/office/drawing/2014/main" id="{6CEED542-E774-61A5-5B49-071375A44C85}"/>
              </a:ext>
            </a:extLst>
          </p:cNvPr>
          <p:cNvSpPr>
            <a:spLocks noGrp="1"/>
          </p:cNvSpPr>
          <p:nvPr>
            <p:ph sz="quarter" idx="14"/>
          </p:nvPr>
        </p:nvSpPr>
        <p:spPr>
          <a:xfrm>
            <a:off x="4061249" y="831918"/>
            <a:ext cx="7286751" cy="2240279"/>
          </a:xfrm>
        </p:spPr>
        <p:txBody>
          <a:bodyPr>
            <a:noAutofit/>
          </a:bodyPr>
          <a:lstStyle>
            <a:lvl1pPr marL="0" indent="0">
              <a:lnSpc>
                <a:spcPct val="120000"/>
              </a:lnSpc>
              <a:buFont typeface="Arial" panose="020B0604020202020204" pitchFamily="34" charset="0"/>
              <a:buNone/>
              <a:defRPr sz="1400"/>
            </a:lvl1pPr>
            <a:lvl2pPr marL="228600" indent="0">
              <a:lnSpc>
                <a:spcPct val="120000"/>
              </a:lnSpc>
              <a:buFont typeface="Arial" panose="020B0604020202020204" pitchFamily="34" charset="0"/>
              <a:buNone/>
              <a:defRPr sz="1200"/>
            </a:lvl2pPr>
            <a:lvl3pPr marL="457200" indent="0">
              <a:lnSpc>
                <a:spcPct val="120000"/>
              </a:lnSpc>
              <a:buFont typeface="Arial" panose="020B0604020202020204" pitchFamily="34" charset="0"/>
              <a:buNone/>
              <a:defRPr sz="1100"/>
            </a:lvl3pPr>
            <a:lvl4pPr marL="685800" indent="0">
              <a:lnSpc>
                <a:spcPct val="120000"/>
              </a:lnSpc>
              <a:buFont typeface="Arial" panose="020B0604020202020204" pitchFamily="34" charset="0"/>
              <a:buNone/>
              <a:defRPr sz="1050"/>
            </a:lvl4pPr>
            <a:lvl5pPr marL="914400" indent="0">
              <a:lnSpc>
                <a:spcPct val="120000"/>
              </a:lnSpc>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C20D3D2F-469D-F760-7219-DCE77131FF3A}"/>
              </a:ext>
            </a:extLst>
          </p:cNvPr>
          <p:cNvSpPr>
            <a:spLocks noGrp="1"/>
          </p:cNvSpPr>
          <p:nvPr>
            <p:ph type="dt" sz="half" idx="15"/>
          </p:nvPr>
        </p:nvSpPr>
        <p:spPr/>
        <p:txBody>
          <a:bodyPr/>
          <a:lstStyle/>
          <a:p>
            <a:r>
              <a:rPr lang="en-US" altLang="zh-CN"/>
              <a:t>03/12/2025</a:t>
            </a:r>
            <a:fld id="{C764DE79-268F-4C1A-8933-263129D2AF90}" type="datetimeFigureOut">
              <a:rPr lang="en-US" smtClean="0"/>
              <a:t>11/23/2025</a:t>
            </a:fld>
            <a:endParaRPr lang="en-US"/>
          </a:p>
        </p:txBody>
      </p:sp>
      <p:sp>
        <p:nvSpPr>
          <p:cNvPr id="4" name="Footer Placeholder 3">
            <a:extLst>
              <a:ext uri="{FF2B5EF4-FFF2-40B4-BE49-F238E27FC236}">
                <a16:creationId xmlns:a16="http://schemas.microsoft.com/office/drawing/2014/main" id="{DC1BB507-1DA8-86E9-368F-BF0F66E2E70B}"/>
              </a:ext>
            </a:extLst>
          </p:cNvPr>
          <p:cNvSpPr>
            <a:spLocks noGrp="1"/>
          </p:cNvSpPr>
          <p:nvPr>
            <p:ph type="ftr" sz="quarter" idx="16"/>
          </p:nvPr>
        </p:nvSpPr>
        <p:spPr/>
        <p:txBody>
          <a:bodyPr/>
          <a:lstStyle/>
          <a:p>
            <a:r>
              <a:rPr lang="en-US" altLang="zh-CN"/>
              <a:t>Sample Footer Text</a:t>
            </a:r>
          </a:p>
        </p:txBody>
      </p:sp>
      <p:sp>
        <p:nvSpPr>
          <p:cNvPr id="5" name="Slide Number Placeholder 4">
            <a:extLst>
              <a:ext uri="{FF2B5EF4-FFF2-40B4-BE49-F238E27FC236}">
                <a16:creationId xmlns:a16="http://schemas.microsoft.com/office/drawing/2014/main" id="{CEA4446F-D6E1-6A62-7F0D-0180E676873E}"/>
              </a:ext>
            </a:extLst>
          </p:cNvPr>
          <p:cNvSpPr>
            <a:spLocks noGrp="1"/>
          </p:cNvSpPr>
          <p:nvPr>
            <p:ph type="sldNum" sz="quarter" idx="17"/>
          </p:nvPr>
        </p:nvSpPr>
        <p:spPr/>
        <p:txBody>
          <a:bodyPr/>
          <a:lstStyle/>
          <a:p>
            <a:fld id="{48F63A3B-78C7-47BE-AE5E-E10140E04643}"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3310759"/>
            <a:ext cx="10504001" cy="2722852"/>
          </a:xfrm>
        </p:spPr>
        <p:txBody>
          <a:bodyPr/>
          <a:lstStyle/>
          <a:p>
            <a:endParaRPr lang="en-US"/>
          </a:p>
        </p:txBody>
      </p:sp>
      <p:pic>
        <p:nvPicPr>
          <p:cNvPr id="6" name="Graphic 5">
            <a:extLst>
              <a:ext uri="{FF2B5EF4-FFF2-40B4-BE49-F238E27FC236}">
                <a16:creationId xmlns:a16="http://schemas.microsoft.com/office/drawing/2014/main" id="{55663658-2A72-7914-3399-496F201EC68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7" name="Graphic 6">
            <a:extLst>
              <a:ext uri="{FF2B5EF4-FFF2-40B4-BE49-F238E27FC236}">
                <a16:creationId xmlns:a16="http://schemas.microsoft.com/office/drawing/2014/main" id="{10175623-0C8A-E3EF-43D6-B02FB67ECF3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2" name="Graphic 11">
            <a:extLst>
              <a:ext uri="{FF2B5EF4-FFF2-40B4-BE49-F238E27FC236}">
                <a16:creationId xmlns:a16="http://schemas.microsoft.com/office/drawing/2014/main" id="{D7F26256-51F8-378C-BB92-DDAC2645F73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6"/>
              </a:ext>
            </a:extLst>
          </a:blip>
          <a:stretch>
            <a:fillRect/>
          </a:stretch>
        </p:blipFill>
        <p:spPr>
          <a:xfrm flipV="1">
            <a:off x="1" y="0"/>
            <a:ext cx="487717" cy="487717"/>
          </a:xfrm>
          <a:prstGeom prst="rect">
            <a:avLst/>
          </a:prstGeom>
        </p:spPr>
      </p:pic>
      <p:pic>
        <p:nvPicPr>
          <p:cNvPr id="14" name="Graphic 13">
            <a:extLst>
              <a:ext uri="{FF2B5EF4-FFF2-40B4-BE49-F238E27FC236}">
                <a16:creationId xmlns:a16="http://schemas.microsoft.com/office/drawing/2014/main" id="{99F4DCD3-D8E4-ACF8-9A03-AB659B11D17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487835"/>
            <a:ext cx="487717" cy="487717"/>
          </a:xfrm>
          <a:prstGeom prst="rect">
            <a:avLst/>
          </a:prstGeom>
        </p:spPr>
      </p:pic>
    </p:spTree>
    <p:extLst>
      <p:ext uri="{BB962C8B-B14F-4D97-AF65-F5344CB8AC3E}">
        <p14:creationId xmlns:p14="http://schemas.microsoft.com/office/powerpoint/2010/main" val="17124107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73963" y="858337"/>
            <a:ext cx="10504000" cy="970463"/>
          </a:xfrm>
        </p:spPr>
        <p:txBody>
          <a:bodyPr anchor="ctr"/>
          <a:lstStyle>
            <a:lvl1pPr>
              <a:lnSpc>
                <a:spcPct val="100000"/>
              </a:lnSpc>
              <a:defRPr sz="3600"/>
            </a:lvl1pPr>
          </a:lstStyle>
          <a:p>
            <a:r>
              <a:rPr lang="en-US"/>
              <a:t>Click to edit Master title style</a:t>
            </a:r>
          </a:p>
        </p:txBody>
      </p:sp>
      <p:sp>
        <p:nvSpPr>
          <p:cNvPr id="3" name="Content Placeholder 7">
            <a:extLst>
              <a:ext uri="{FF2B5EF4-FFF2-40B4-BE49-F238E27FC236}">
                <a16:creationId xmlns:a16="http://schemas.microsoft.com/office/drawing/2014/main" id="{049F0A64-A22A-9199-74B3-0965EDE98037}"/>
              </a:ext>
            </a:extLst>
          </p:cNvPr>
          <p:cNvSpPr>
            <a:spLocks noGrp="1"/>
          </p:cNvSpPr>
          <p:nvPr>
            <p:ph sz="quarter" idx="14"/>
          </p:nvPr>
        </p:nvSpPr>
        <p:spPr>
          <a:xfrm>
            <a:off x="7227944" y="2080429"/>
            <a:ext cx="4114800" cy="3945032"/>
          </a:xfrm>
        </p:spPr>
        <p:txBody>
          <a:bodyPr>
            <a:noAutofit/>
          </a:bodyPr>
          <a:lstStyle>
            <a:lvl1pPr marL="0" indent="0">
              <a:lnSpc>
                <a:spcPct val="120000"/>
              </a:lnSpc>
              <a:buFont typeface="Arial" panose="020B0604020202020204" pitchFamily="34" charset="0"/>
              <a:buNone/>
              <a:defRPr sz="1400"/>
            </a:lvl1pPr>
            <a:lvl2pPr marL="228600" indent="0">
              <a:lnSpc>
                <a:spcPct val="120000"/>
              </a:lnSpc>
              <a:buFont typeface="Arial" panose="020B0604020202020204" pitchFamily="34" charset="0"/>
              <a:buNone/>
              <a:defRPr sz="1200"/>
            </a:lvl2pPr>
            <a:lvl3pPr marL="457200" indent="0">
              <a:lnSpc>
                <a:spcPct val="120000"/>
              </a:lnSpc>
              <a:buFont typeface="Arial" panose="020B0604020202020204" pitchFamily="34" charset="0"/>
              <a:buNone/>
              <a:defRPr sz="1100"/>
            </a:lvl3pPr>
            <a:lvl4pPr marL="685800" indent="0">
              <a:lnSpc>
                <a:spcPct val="120000"/>
              </a:lnSpc>
              <a:buFont typeface="Arial" panose="020B0604020202020204" pitchFamily="34" charset="0"/>
              <a:buNone/>
              <a:defRPr sz="1050"/>
            </a:lvl4pPr>
            <a:lvl5pPr marL="914400" indent="0">
              <a:lnSpc>
                <a:spcPct val="120000"/>
              </a:lnSpc>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r>
              <a:rPr lang="en-US" altLang="zh-CN"/>
              <a:t>03/12/2025</a:t>
            </a:r>
            <a:fld id="{4766791B-F730-470C-BD5E-FFF8D449589F}" type="datetime1">
              <a:rPr lang="en-US" smtClean="0"/>
              <a:t>11/23/2025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73963" y="2081048"/>
            <a:ext cx="6157458" cy="3945032"/>
          </a:xfrm>
        </p:spPr>
        <p:txBody>
          <a:bodyPr/>
          <a:lstStyle/>
          <a:p>
            <a:endParaRPr lang="en-US"/>
          </a:p>
        </p:txBody>
      </p:sp>
      <p:pic>
        <p:nvPicPr>
          <p:cNvPr id="15" name="Graphic 14">
            <a:extLst>
              <a:ext uri="{FF2B5EF4-FFF2-40B4-BE49-F238E27FC236}">
                <a16:creationId xmlns:a16="http://schemas.microsoft.com/office/drawing/2014/main" id="{517389FB-898C-ED35-D905-8A087871BD7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6" name="Graphic 15">
            <a:extLst>
              <a:ext uri="{FF2B5EF4-FFF2-40B4-BE49-F238E27FC236}">
                <a16:creationId xmlns:a16="http://schemas.microsoft.com/office/drawing/2014/main" id="{619C64AD-E09A-CC70-49DC-605622C1125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7" name="Graphic 16">
            <a:extLst>
              <a:ext uri="{FF2B5EF4-FFF2-40B4-BE49-F238E27FC236}">
                <a16:creationId xmlns:a16="http://schemas.microsoft.com/office/drawing/2014/main" id="{BDB63EDA-C12D-2085-7D24-152F0C7E2A9D}"/>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8" name="Graphic 17">
            <a:extLst>
              <a:ext uri="{FF2B5EF4-FFF2-40B4-BE49-F238E27FC236}">
                <a16:creationId xmlns:a16="http://schemas.microsoft.com/office/drawing/2014/main" id="{3B18EDB2-8247-FA9E-E75F-3AC6B135DF4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26" name="Graphic 25">
            <a:extLst>
              <a:ext uri="{FF2B5EF4-FFF2-40B4-BE49-F238E27FC236}">
                <a16:creationId xmlns:a16="http://schemas.microsoft.com/office/drawing/2014/main" id="{5805ECDF-B724-0A16-9B7D-B88162F6858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7" name="Graphic 26">
            <a:extLst>
              <a:ext uri="{FF2B5EF4-FFF2-40B4-BE49-F238E27FC236}">
                <a16:creationId xmlns:a16="http://schemas.microsoft.com/office/drawing/2014/main" id="{77361FB2-02C7-BBC5-F352-20C3DDF3EFA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8" name="Graphic 27">
            <a:extLst>
              <a:ext uri="{FF2B5EF4-FFF2-40B4-BE49-F238E27FC236}">
                <a16:creationId xmlns:a16="http://schemas.microsoft.com/office/drawing/2014/main" id="{4DB4047E-8912-587E-8C12-4715650F456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292463603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52884"/>
            <a:ext cx="4672584" cy="1453896"/>
          </a:xfrm>
        </p:spPr>
        <p:txBody>
          <a:bodyPr>
            <a:normAutofit/>
          </a:bodyPr>
          <a:lstStyle>
            <a:lvl1pPr>
              <a:lnSpc>
                <a:spcPct val="100000"/>
              </a:lnSpc>
              <a:defRPr sz="3600"/>
            </a:lvl1pPr>
          </a:lstStyle>
          <a:p>
            <a:r>
              <a:rPr lang="en-US"/>
              <a:t>Click to edit Master title style</a:t>
            </a:r>
          </a:p>
        </p:txBody>
      </p:sp>
      <p:sp>
        <p:nvSpPr>
          <p:cNvPr id="15" name="Content Placeholder 7">
            <a:extLst>
              <a:ext uri="{FF2B5EF4-FFF2-40B4-BE49-F238E27FC236}">
                <a16:creationId xmlns:a16="http://schemas.microsoft.com/office/drawing/2014/main" id="{E83E6B1E-856C-761E-20ED-EC7F64C439BD}"/>
              </a:ext>
            </a:extLst>
          </p:cNvPr>
          <p:cNvSpPr>
            <a:spLocks noGrp="1"/>
          </p:cNvSpPr>
          <p:nvPr>
            <p:ph sz="quarter" idx="14"/>
          </p:nvPr>
        </p:nvSpPr>
        <p:spPr>
          <a:xfrm>
            <a:off x="5754255" y="852884"/>
            <a:ext cx="5588489" cy="5172577"/>
          </a:xfrm>
        </p:spPr>
        <p:txBody>
          <a:bodyPr>
            <a:noAutofit/>
          </a:bodyPr>
          <a:lstStyle>
            <a:lvl1pPr marL="0" indent="0">
              <a:lnSpc>
                <a:spcPct val="120000"/>
              </a:lnSpc>
              <a:buFont typeface="Arial" panose="020B0604020202020204" pitchFamily="34" charset="0"/>
              <a:buNone/>
              <a:defRPr sz="1400"/>
            </a:lvl1pPr>
            <a:lvl2pPr marL="228600" indent="0">
              <a:lnSpc>
                <a:spcPct val="120000"/>
              </a:lnSpc>
              <a:buFont typeface="Arial" panose="020B0604020202020204" pitchFamily="34" charset="0"/>
              <a:buNone/>
              <a:defRPr sz="1200"/>
            </a:lvl2pPr>
            <a:lvl3pPr marL="457200" indent="0">
              <a:lnSpc>
                <a:spcPct val="120000"/>
              </a:lnSpc>
              <a:buFont typeface="Arial" panose="020B0604020202020204" pitchFamily="34" charset="0"/>
              <a:buNone/>
              <a:defRPr sz="1100"/>
            </a:lvl3pPr>
            <a:lvl4pPr marL="685800" indent="0">
              <a:lnSpc>
                <a:spcPct val="120000"/>
              </a:lnSpc>
              <a:buFont typeface="Arial" panose="020B0604020202020204" pitchFamily="34" charset="0"/>
              <a:buNone/>
              <a:defRPr sz="1050"/>
            </a:lvl4pPr>
            <a:lvl5pPr marL="914400" indent="0">
              <a:lnSpc>
                <a:spcPct val="120000"/>
              </a:lnSpc>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r>
              <a:rPr lang="en-US" altLang="zh-CN"/>
              <a:t>03/12/2025</a:t>
            </a:r>
            <a:fld id="{4E73FE0C-303A-49D2-B22C-9FE8AE7D9EF1}" type="datetime1">
              <a:rPr lang="en-US" smtClean="0"/>
              <a:t>11/23/2025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4000" y="2459420"/>
            <a:ext cx="4672584" cy="3545695"/>
          </a:xfrm>
        </p:spPr>
        <p:txBody>
          <a:bodyPr/>
          <a:lstStyle/>
          <a:p>
            <a:endParaRPr lang="en-US"/>
          </a:p>
        </p:txBody>
      </p:sp>
      <p:pic>
        <p:nvPicPr>
          <p:cNvPr id="3" name="Graphic 2">
            <a:extLst>
              <a:ext uri="{FF2B5EF4-FFF2-40B4-BE49-F238E27FC236}">
                <a16:creationId xmlns:a16="http://schemas.microsoft.com/office/drawing/2014/main" id="{3C8DC550-7CD2-9B08-4701-BB488516AB9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4B3449CD-9FD3-44DF-7BBD-D5E0619F50F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58AF31DA-8753-E622-581C-DB283F899D7D}"/>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DC5C59C6-A901-602B-BDD4-9BAF10F2944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62BCF387-E72A-077A-82D4-E9ACA43899F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BC2FF69E-808D-3BA7-BA32-03122031C75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AC89C1CA-BAB8-EC5C-DD4F-3FFEFC6ABE9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237529315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44000" y="873725"/>
            <a:ext cx="3657603" cy="1453896"/>
          </a:xfrm>
        </p:spPr>
        <p:txBody>
          <a:bodyPr anchor="t">
            <a:normAutofit/>
          </a:bodyPr>
          <a:lstStyle>
            <a:lvl1pPr>
              <a:lnSpc>
                <a:spcPct val="100000"/>
              </a:lnSpc>
              <a:defRPr sz="3600"/>
            </a:lvl1pPr>
          </a:lstStyle>
          <a:p>
            <a:r>
              <a:rPr lang="en-US"/>
              <a:t>Click to edit Master title style</a:t>
            </a:r>
          </a:p>
        </p:txBody>
      </p:sp>
      <p:sp>
        <p:nvSpPr>
          <p:cNvPr id="15" name="Content Placeholder 7">
            <a:extLst>
              <a:ext uri="{FF2B5EF4-FFF2-40B4-BE49-F238E27FC236}">
                <a16:creationId xmlns:a16="http://schemas.microsoft.com/office/drawing/2014/main" id="{6A3A9E47-84C1-0F06-5130-5630D608E1E1}"/>
              </a:ext>
            </a:extLst>
          </p:cNvPr>
          <p:cNvSpPr>
            <a:spLocks noGrp="1"/>
          </p:cNvSpPr>
          <p:nvPr>
            <p:ph sz="quarter" idx="14"/>
          </p:nvPr>
        </p:nvSpPr>
        <p:spPr>
          <a:xfrm>
            <a:off x="4729018" y="873725"/>
            <a:ext cx="6613726" cy="5151736"/>
          </a:xfrm>
        </p:spPr>
        <p:txBody>
          <a:bodyPr>
            <a:noAutofit/>
          </a:bodyPr>
          <a:lstStyle>
            <a:lvl1pPr marL="0" indent="0">
              <a:lnSpc>
                <a:spcPct val="120000"/>
              </a:lnSpc>
              <a:buFont typeface="Arial" panose="020B0604020202020204" pitchFamily="34" charset="0"/>
              <a:buNone/>
              <a:defRPr sz="1400"/>
            </a:lvl1pPr>
            <a:lvl2pPr marL="228600" indent="0">
              <a:lnSpc>
                <a:spcPct val="120000"/>
              </a:lnSpc>
              <a:buFont typeface="Arial" panose="020B0604020202020204" pitchFamily="34" charset="0"/>
              <a:buNone/>
              <a:defRPr sz="1200"/>
            </a:lvl2pPr>
            <a:lvl3pPr marL="457200" indent="0">
              <a:lnSpc>
                <a:spcPct val="120000"/>
              </a:lnSpc>
              <a:buFont typeface="Arial" panose="020B0604020202020204" pitchFamily="34" charset="0"/>
              <a:buNone/>
              <a:defRPr sz="1100"/>
            </a:lvl3pPr>
            <a:lvl4pPr marL="685800" indent="0">
              <a:lnSpc>
                <a:spcPct val="120000"/>
              </a:lnSpc>
              <a:buFont typeface="Arial" panose="020B0604020202020204" pitchFamily="34" charset="0"/>
              <a:buNone/>
              <a:defRPr sz="1050"/>
            </a:lvl4pPr>
            <a:lvl5pPr marL="914400" indent="0">
              <a:lnSpc>
                <a:spcPct val="120000"/>
              </a:lnSpc>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r>
              <a:rPr lang="en-US" altLang="zh-CN"/>
              <a:t>03/12/2025</a:t>
            </a:r>
            <a:fld id="{D73859A7-84EB-4384-87AF-59CC16704CF8}" type="datetime1">
              <a:rPr lang="en-US" smtClean="0"/>
              <a:t>11/23/2025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 uri="{C183D7F6-B498-43B3-948B-1728B52AA6E4}">
                <adec:decorative xmlns:adec="http://schemas.microsoft.com/office/drawing/2017/decorative" val="0"/>
              </a:ext>
            </a:extLst>
          </p:cNvPr>
          <p:cNvSpPr>
            <a:spLocks noGrp="1"/>
          </p:cNvSpPr>
          <p:nvPr>
            <p:ph type="pic" sz="quarter" idx="13"/>
          </p:nvPr>
        </p:nvSpPr>
        <p:spPr>
          <a:xfrm>
            <a:off x="843999" y="2490951"/>
            <a:ext cx="3657603" cy="3493323"/>
          </a:xfrm>
        </p:spPr>
        <p:txBody>
          <a:bodyPr/>
          <a:lstStyle/>
          <a:p>
            <a:endParaRPr lang="en-US"/>
          </a:p>
        </p:txBody>
      </p:sp>
      <p:pic>
        <p:nvPicPr>
          <p:cNvPr id="3" name="Graphic 2">
            <a:extLst>
              <a:ext uri="{FF2B5EF4-FFF2-40B4-BE49-F238E27FC236}">
                <a16:creationId xmlns:a16="http://schemas.microsoft.com/office/drawing/2014/main" id="{876BBC0C-AE3D-7F33-ECA6-DA325CBEEA8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1CBB3062-0FE3-311A-DB16-A4AC5BB00FB2}"/>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868C3C63-C51F-8998-2B78-CF1E84DEA827}"/>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F2069663-791D-0C41-C23F-704A996BA25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E8A285E8-0074-4C53-0161-32F810F4A29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413B49D8-9D1E-3CBD-0012-9BD5F01DC6A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5F4C0E9D-5E0E-D6B2-A117-C9C028F2CE3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41904869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Big Number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831918"/>
            <a:ext cx="10521992" cy="4069265"/>
          </a:xfrm>
        </p:spPr>
        <p:txBody>
          <a:bodyPr anchor="b">
            <a:normAutofit/>
          </a:bodyPr>
          <a:lstStyle>
            <a:lvl1pPr algn="l">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43999" y="5076496"/>
            <a:ext cx="7559021" cy="949583"/>
          </a:xfrm>
        </p:spPr>
        <p:txBody>
          <a:bodyPr anchor="t">
            <a:normAutofit/>
          </a:bodyPr>
          <a:lstStyle>
            <a:lvl1pPr marL="0" indent="0" algn="l">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r>
              <a:rPr lang="en-US" altLang="zh-CN"/>
              <a:t>03/12/2025</a:t>
            </a:r>
            <a:fld id="{E5AD3D17-73C9-402C-91E7-BA73E6829C50}" type="datetime1">
              <a:rPr lang="en-US" smtClean="0"/>
              <a:t>11/23/2025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7" name="Graphic 6">
            <a:extLst>
              <a:ext uri="{FF2B5EF4-FFF2-40B4-BE49-F238E27FC236}">
                <a16:creationId xmlns:a16="http://schemas.microsoft.com/office/drawing/2014/main" id="{714E59AF-4E56-8433-5ADD-D84B9EBE26F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8" name="Graphic 7">
            <a:extLst>
              <a:ext uri="{FF2B5EF4-FFF2-40B4-BE49-F238E27FC236}">
                <a16:creationId xmlns:a16="http://schemas.microsoft.com/office/drawing/2014/main" id="{3C4970F1-1337-47DC-3F54-E7CADC407DB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11720629-9BC4-D50F-2A5A-EC2162E803BB}"/>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9FEF815C-7451-721C-BE6F-81331A6C321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1" name="Graphic 10">
            <a:extLst>
              <a:ext uri="{FF2B5EF4-FFF2-40B4-BE49-F238E27FC236}">
                <a16:creationId xmlns:a16="http://schemas.microsoft.com/office/drawing/2014/main" id="{72E97084-82E8-85B0-1AF8-0B2ABB4A05F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2" name="Graphic 11">
            <a:extLst>
              <a:ext uri="{FF2B5EF4-FFF2-40B4-BE49-F238E27FC236}">
                <a16:creationId xmlns:a16="http://schemas.microsoft.com/office/drawing/2014/main" id="{38D9411E-531E-D8A4-3528-9B9877A322D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3" name="Graphic 12">
            <a:extLst>
              <a:ext uri="{FF2B5EF4-FFF2-40B4-BE49-F238E27FC236}">
                <a16:creationId xmlns:a16="http://schemas.microsoft.com/office/drawing/2014/main" id="{A7354D55-A63D-9FE6-A0BB-729FE047E5E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99143576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Big Numb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61992" y="831918"/>
            <a:ext cx="10486008" cy="3977825"/>
          </a:xfrm>
        </p:spPr>
        <p:txBody>
          <a:bodyPr anchor="b">
            <a:normAutofit/>
          </a:bodyPr>
          <a:lstStyle>
            <a:lvl1pPr algn="ctr">
              <a:defRPr sz="23200">
                <a:solidFill>
                  <a:schemeClr val="tx1"/>
                </a:solidFill>
              </a:defRPr>
            </a:lvl1pPr>
          </a:lstStyle>
          <a:p>
            <a:r>
              <a:rPr lang="en-US"/>
              <a:t>##%</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77440" y="4997668"/>
            <a:ext cx="7525512" cy="1028411"/>
          </a:xfr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r>
              <a:rPr lang="en-US" altLang="zh-CN"/>
              <a:t>03/12/2025</a:t>
            </a:r>
            <a:fld id="{C77A7CDD-9512-40CC-9351-FC0DE186CFBD}" type="datetime1">
              <a:rPr lang="en-US" smtClean="0"/>
              <a:t>11/23/2025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7" name="Graphic 6">
            <a:extLst>
              <a:ext uri="{FF2B5EF4-FFF2-40B4-BE49-F238E27FC236}">
                <a16:creationId xmlns:a16="http://schemas.microsoft.com/office/drawing/2014/main" id="{B627B7D5-1010-9284-BB70-6EDAC1DCC2F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8" name="Graphic 7">
            <a:extLst>
              <a:ext uri="{FF2B5EF4-FFF2-40B4-BE49-F238E27FC236}">
                <a16:creationId xmlns:a16="http://schemas.microsoft.com/office/drawing/2014/main" id="{C0FF68D4-D953-A3CC-D0E9-645A0C203D2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27C2DB90-24CA-5BA1-49C9-452D9C1E35B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65D922FD-5439-3303-4828-CD3D4DC50E5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1" name="Graphic 10">
            <a:extLst>
              <a:ext uri="{FF2B5EF4-FFF2-40B4-BE49-F238E27FC236}">
                <a16:creationId xmlns:a16="http://schemas.microsoft.com/office/drawing/2014/main" id="{1CCCFAA4-F50D-2103-1E45-76DF3740B0D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2" name="Graphic 11">
            <a:extLst>
              <a:ext uri="{FF2B5EF4-FFF2-40B4-BE49-F238E27FC236}">
                <a16:creationId xmlns:a16="http://schemas.microsoft.com/office/drawing/2014/main" id="{CFD81AB8-788D-3723-878E-E11073F9DD2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3" name="Graphic 12">
            <a:extLst>
              <a:ext uri="{FF2B5EF4-FFF2-40B4-BE49-F238E27FC236}">
                <a16:creationId xmlns:a16="http://schemas.microsoft.com/office/drawing/2014/main" id="{F810EF05-1BE1-3431-A6A7-C0E36FB9050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89893465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3814EA-F598-EBFD-83D1-6782D7CBB598}"/>
              </a:ext>
              <a:ext uri="{C183D7F6-B498-43B3-948B-1728B52AA6E4}">
                <adec:decorative xmlns:adec="http://schemas.microsoft.com/office/drawing/2017/decorative" val="1"/>
              </a:ext>
            </a:extLst>
          </p:cNvPr>
          <p:cNvSpPr/>
          <p:nvPr userDrawn="1"/>
        </p:nvSpPr>
        <p:spPr>
          <a:xfrm>
            <a:off x="0" y="0"/>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1F4F8927-891C-4D7A-C2D3-6EB5EF6712FF}"/>
              </a:ext>
            </a:extLst>
          </p:cNvPr>
          <p:cNvSpPr>
            <a:spLocks noGrp="1"/>
          </p:cNvSpPr>
          <p:nvPr>
            <p:ph type="ctrTitle" hasCustomPrompt="1"/>
          </p:nvPr>
        </p:nvSpPr>
        <p:spPr>
          <a:xfrm>
            <a:off x="861992" y="831918"/>
            <a:ext cx="10486008" cy="3977825"/>
          </a:xfrm>
        </p:spPr>
        <p:txBody>
          <a:bodyPr anchor="b">
            <a:normAutofit/>
          </a:bodyPr>
          <a:lstStyle>
            <a:lvl1pPr algn="ctr">
              <a:defRPr sz="23200">
                <a:solidFill>
                  <a:schemeClr val="tx1"/>
                </a:solidFill>
              </a:defRPr>
            </a:lvl1pPr>
          </a:lstStyle>
          <a:p>
            <a:r>
              <a:rPr lang="en-US"/>
              <a:t>##%</a:t>
            </a:r>
          </a:p>
        </p:txBody>
      </p:sp>
      <p:sp>
        <p:nvSpPr>
          <p:cNvPr id="10" name="Subtitle 2">
            <a:extLst>
              <a:ext uri="{FF2B5EF4-FFF2-40B4-BE49-F238E27FC236}">
                <a16:creationId xmlns:a16="http://schemas.microsoft.com/office/drawing/2014/main" id="{0489314B-CDC1-7F7E-C4DD-AAC0E5222B03}"/>
              </a:ext>
            </a:extLst>
          </p:cNvPr>
          <p:cNvSpPr>
            <a:spLocks noGrp="1"/>
          </p:cNvSpPr>
          <p:nvPr>
            <p:ph type="subTitle" idx="1"/>
          </p:nvPr>
        </p:nvSpPr>
        <p:spPr>
          <a:xfrm>
            <a:off x="2377440" y="4997668"/>
            <a:ext cx="7525512" cy="1028411"/>
          </a:xfrm>
        </p:spPr>
        <p:txBody>
          <a:bodyPr anchor="t">
            <a:normAutofit/>
          </a:bodyPr>
          <a:lstStyle>
            <a:lvl1pPr marL="0" indent="0" algn="ctr">
              <a:buNone/>
              <a:defRPr sz="2800" cap="none"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r>
              <a:rPr lang="en-US" altLang="zh-CN"/>
              <a:t>03/12/2025</a:t>
            </a:r>
            <a:fld id="{483EFCC7-B7E8-4ABE-BBCB-C75FD27800CD}" type="datetime1">
              <a:rPr lang="en-US" smtClean="0"/>
              <a:t>11/23/2025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pic>
        <p:nvPicPr>
          <p:cNvPr id="2" name="Graphic 1">
            <a:extLst>
              <a:ext uri="{FF2B5EF4-FFF2-40B4-BE49-F238E27FC236}">
                <a16:creationId xmlns:a16="http://schemas.microsoft.com/office/drawing/2014/main" id="{C8E99374-A738-EA53-1892-F88330FFCED4}"/>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3" name="Graphic 2">
            <a:extLst>
              <a:ext uri="{FF2B5EF4-FFF2-40B4-BE49-F238E27FC236}">
                <a16:creationId xmlns:a16="http://schemas.microsoft.com/office/drawing/2014/main" id="{C4514DFC-1CE8-3609-FB4A-A83AF7B1F7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8" name="Graphic 7">
            <a:extLst>
              <a:ext uri="{FF2B5EF4-FFF2-40B4-BE49-F238E27FC236}">
                <a16:creationId xmlns:a16="http://schemas.microsoft.com/office/drawing/2014/main" id="{38DD3A36-7124-39C9-A592-3C13645588ED}"/>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1" name="Graphic 10">
            <a:extLst>
              <a:ext uri="{FF2B5EF4-FFF2-40B4-BE49-F238E27FC236}">
                <a16:creationId xmlns:a16="http://schemas.microsoft.com/office/drawing/2014/main" id="{016BA819-06E0-77DF-3340-448C2C46F834}"/>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A72637AF-5275-0C2A-7089-F3A5FEB7A71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326CFB9C-CB5A-56C0-E486-C9720CD7DB0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C1B51465-11E5-1EC2-AAD8-9DAB841FDA9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5571290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normAutofit/>
          </a:bodyPr>
          <a:lstStyle>
            <a:lvl1pPr>
              <a:lnSpc>
                <a:spcPct val="100000"/>
              </a:lnSpc>
              <a:defRPr sz="360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r>
              <a:rPr lang="en-US" altLang="zh-CN"/>
              <a:t>03/12/2025</a:t>
            </a:r>
            <a:fld id="{F140A1F3-DA5D-4F2E-B759-748FF8D0ACA9}" type="datetime1">
              <a:rPr lang="en-US" smtClean="0"/>
              <a:t>11/23/2025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pic>
        <p:nvPicPr>
          <p:cNvPr id="6" name="Graphic 8">
            <a:extLst>
              <a:ext uri="{FF2B5EF4-FFF2-40B4-BE49-F238E27FC236}">
                <a16:creationId xmlns:a16="http://schemas.microsoft.com/office/drawing/2014/main" id="{1684D816-B102-5401-9CCE-23B9623587C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946087" y="1934207"/>
            <a:ext cx="1245913" cy="1245913"/>
          </a:xfrm>
          <a:prstGeom prst="rect">
            <a:avLst/>
          </a:prstGeom>
        </p:spPr>
      </p:pic>
      <p:pic>
        <p:nvPicPr>
          <p:cNvPr id="8" name="Graphic 11">
            <a:extLst>
              <a:ext uri="{FF2B5EF4-FFF2-40B4-BE49-F238E27FC236}">
                <a16:creationId xmlns:a16="http://schemas.microsoft.com/office/drawing/2014/main" id="{E0789251-01AA-D845-3EE4-4F300A2DAEE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0946087" y="3179534"/>
            <a:ext cx="1245913" cy="1245913"/>
          </a:xfrm>
          <a:prstGeom prst="rect">
            <a:avLst/>
          </a:prstGeom>
        </p:spPr>
      </p:pic>
      <p:pic>
        <p:nvPicPr>
          <p:cNvPr id="9" name="Graphic 12">
            <a:extLst>
              <a:ext uri="{FF2B5EF4-FFF2-40B4-BE49-F238E27FC236}">
                <a16:creationId xmlns:a16="http://schemas.microsoft.com/office/drawing/2014/main" id="{1B4F42C8-06E1-E637-8E75-4972C516438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944739" y="4426951"/>
            <a:ext cx="1245913" cy="1245913"/>
          </a:xfrm>
          <a:prstGeom prst="rect">
            <a:avLst/>
          </a:prstGeom>
        </p:spPr>
      </p:pic>
    </p:spTree>
    <p:extLst>
      <p:ext uri="{BB962C8B-B14F-4D97-AF65-F5344CB8AC3E}">
        <p14:creationId xmlns:p14="http://schemas.microsoft.com/office/powerpoint/2010/main" val="395031302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normAutofit/>
          </a:bodyPr>
          <a:lstStyle>
            <a:lvl1pPr>
              <a:lnSpc>
                <a:spcPct val="100000"/>
              </a:lnSpc>
              <a:defRPr sz="360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r>
              <a:rPr lang="en-US" altLang="zh-CN"/>
              <a:t>03/12/2025</a:t>
            </a:r>
            <a:fld id="{301B1322-4C31-4D1F-88B1-5F79F56892AE}" type="datetime1">
              <a:rPr lang="en-US" smtClean="0"/>
              <a:t>11/23/2025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pic>
        <p:nvPicPr>
          <p:cNvPr id="6" name="Graphic 8">
            <a:extLst>
              <a:ext uri="{FF2B5EF4-FFF2-40B4-BE49-F238E27FC236}">
                <a16:creationId xmlns:a16="http://schemas.microsoft.com/office/drawing/2014/main" id="{87AB0AED-4C81-E06F-3067-D2D3794F27B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946087" y="1934207"/>
            <a:ext cx="1245913" cy="1245913"/>
          </a:xfrm>
          <a:prstGeom prst="rect">
            <a:avLst/>
          </a:prstGeom>
        </p:spPr>
      </p:pic>
      <p:pic>
        <p:nvPicPr>
          <p:cNvPr id="8" name="Graphic 11">
            <a:extLst>
              <a:ext uri="{FF2B5EF4-FFF2-40B4-BE49-F238E27FC236}">
                <a16:creationId xmlns:a16="http://schemas.microsoft.com/office/drawing/2014/main" id="{B84CA5D9-F189-9C22-0449-9C323DBB9C4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0946087" y="3179534"/>
            <a:ext cx="1245913" cy="1245913"/>
          </a:xfrm>
          <a:prstGeom prst="rect">
            <a:avLst/>
          </a:prstGeom>
        </p:spPr>
      </p:pic>
      <p:pic>
        <p:nvPicPr>
          <p:cNvPr id="9" name="Graphic 12">
            <a:extLst>
              <a:ext uri="{FF2B5EF4-FFF2-40B4-BE49-F238E27FC236}">
                <a16:creationId xmlns:a16="http://schemas.microsoft.com/office/drawing/2014/main" id="{D9B5731C-992B-4C34-E6F0-8D81C81FB9F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944739" y="4426951"/>
            <a:ext cx="1245913" cy="1245913"/>
          </a:xfrm>
          <a:prstGeom prst="rect">
            <a:avLst/>
          </a:prstGeom>
        </p:spPr>
      </p:pic>
    </p:spTree>
    <p:extLst>
      <p:ext uri="{BB962C8B-B14F-4D97-AF65-F5344CB8AC3E}">
        <p14:creationId xmlns:p14="http://schemas.microsoft.com/office/powerpoint/2010/main" val="114167263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normAutofit/>
          </a:bodyPr>
          <a:lstStyle>
            <a:lvl1pPr>
              <a:lnSpc>
                <a:spcPct val="100000"/>
              </a:lnSpc>
              <a:defRPr sz="3600"/>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r>
              <a:rPr lang="en-US" altLang="zh-CN"/>
              <a:t>03/12/2025</a:t>
            </a:r>
            <a:fld id="{507735E4-737B-43D4-B991-92C3D63DE68F}" type="datetime1">
              <a:rPr lang="en-US" smtClean="0"/>
              <a:t>11/23/2025</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pic>
        <p:nvPicPr>
          <p:cNvPr id="6" name="Graphic 8">
            <a:extLst>
              <a:ext uri="{FF2B5EF4-FFF2-40B4-BE49-F238E27FC236}">
                <a16:creationId xmlns:a16="http://schemas.microsoft.com/office/drawing/2014/main" id="{3A74964A-91B0-A108-B8C0-1EE35AFC519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0946087" y="1308847"/>
            <a:ext cx="1245913" cy="1245913"/>
          </a:xfrm>
          <a:prstGeom prst="rect">
            <a:avLst/>
          </a:prstGeom>
        </p:spPr>
      </p:pic>
      <p:pic>
        <p:nvPicPr>
          <p:cNvPr id="8" name="Graphic 9">
            <a:extLst>
              <a:ext uri="{FF2B5EF4-FFF2-40B4-BE49-F238E27FC236}">
                <a16:creationId xmlns:a16="http://schemas.microsoft.com/office/drawing/2014/main" id="{E989C61D-D7CA-4D72-35AD-A247104E92B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9700174" y="1308847"/>
            <a:ext cx="1245913" cy="1245913"/>
          </a:xfrm>
          <a:prstGeom prst="rect">
            <a:avLst/>
          </a:prstGeom>
        </p:spPr>
      </p:pic>
      <p:pic>
        <p:nvPicPr>
          <p:cNvPr id="9" name="Graphic 11">
            <a:extLst>
              <a:ext uri="{FF2B5EF4-FFF2-40B4-BE49-F238E27FC236}">
                <a16:creationId xmlns:a16="http://schemas.microsoft.com/office/drawing/2014/main" id="{31535262-ADBD-4BF5-5CBD-E378EE0907D5}"/>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V="1">
            <a:off x="10946087" y="2554174"/>
            <a:ext cx="1245913" cy="1245913"/>
          </a:xfrm>
          <a:prstGeom prst="rect">
            <a:avLst/>
          </a:prstGeom>
        </p:spPr>
      </p:pic>
      <p:pic>
        <p:nvPicPr>
          <p:cNvPr id="10" name="Graphic 12">
            <a:extLst>
              <a:ext uri="{FF2B5EF4-FFF2-40B4-BE49-F238E27FC236}">
                <a16:creationId xmlns:a16="http://schemas.microsoft.com/office/drawing/2014/main" id="{7DED0408-8F9F-1C77-AD64-2A8CD51C26B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flipV="1">
            <a:off x="10944739" y="3801591"/>
            <a:ext cx="1245913" cy="1245913"/>
          </a:xfrm>
          <a:prstGeom prst="rect">
            <a:avLst/>
          </a:prstGeom>
        </p:spPr>
      </p:pic>
    </p:spTree>
    <p:extLst>
      <p:ext uri="{BB962C8B-B14F-4D97-AF65-F5344CB8AC3E}">
        <p14:creationId xmlns:p14="http://schemas.microsoft.com/office/powerpoint/2010/main" val="18397927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Quot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188720"/>
            <a:ext cx="9198864" cy="3657600"/>
          </a:xfrm>
        </p:spPr>
        <p:txBody>
          <a:bodyPr anchor="ctr">
            <a:norm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428752"/>
            <a:ext cx="9198864" cy="466344"/>
          </a:xfrm>
        </p:spPr>
        <p:txBody>
          <a:bodyPr anchor="ctr">
            <a:normAutofit/>
          </a:bodyPr>
          <a:lstStyle>
            <a:lvl1pPr marL="0" indent="0" algn="l">
              <a:buNone/>
              <a:defRPr sz="2200" b="1">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r>
              <a:rPr lang="en-US" altLang="zh-CN"/>
              <a:t>03/12/2025</a:t>
            </a:r>
            <a:fld id="{4D63035D-22A0-4334-A9AE-2457016C8B47}" type="datetime1">
              <a:rPr lang="en-US" smtClean="0"/>
              <a:t>11/23/2025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7" name="Graphic 6">
            <a:extLst>
              <a:ext uri="{FF2B5EF4-FFF2-40B4-BE49-F238E27FC236}">
                <a16:creationId xmlns:a16="http://schemas.microsoft.com/office/drawing/2014/main" id="{7CFE8994-80BE-DFC8-34A5-2AE8DB9CCC7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8" name="Graphic 7">
            <a:extLst>
              <a:ext uri="{FF2B5EF4-FFF2-40B4-BE49-F238E27FC236}">
                <a16:creationId xmlns:a16="http://schemas.microsoft.com/office/drawing/2014/main" id="{B588AB6E-E61E-1026-BE32-1FB81E8F5E8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19663F6B-5067-70C5-95CA-A2A5DE1DF33C}"/>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F5DC1CA5-EF73-66D1-C46C-7A4E0AD50E9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1" name="Graphic 10">
            <a:extLst>
              <a:ext uri="{FF2B5EF4-FFF2-40B4-BE49-F238E27FC236}">
                <a16:creationId xmlns:a16="http://schemas.microsoft.com/office/drawing/2014/main" id="{33DA6A84-DAF5-3FE5-1928-530F7802462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2" name="Graphic 11">
            <a:extLst>
              <a:ext uri="{FF2B5EF4-FFF2-40B4-BE49-F238E27FC236}">
                <a16:creationId xmlns:a16="http://schemas.microsoft.com/office/drawing/2014/main" id="{142561CA-ACE2-EF56-C1CF-CE4A8BD4946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3" name="Graphic 12">
            <a:extLst>
              <a:ext uri="{FF2B5EF4-FFF2-40B4-BE49-F238E27FC236}">
                <a16:creationId xmlns:a16="http://schemas.microsoft.com/office/drawing/2014/main" id="{8217A2F6-037A-4215-74C5-B4D964E0079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76768216"/>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1.xml><?xml version="1.0" encoding="utf-8"?>
<p:sldLayout xmlns:a="http://schemas.openxmlformats.org/drawingml/2006/main" xmlns:r="http://schemas.openxmlformats.org/officeDocument/2006/relationships" xmlns:p="http://schemas.openxmlformats.org/presentationml/2006/main" type="title" preserve="1">
  <p:cSld name="Quote 2">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E66BBE-3119-84C9-214F-FCCB3DF5A6F1}"/>
              </a:ext>
              <a:ext uri="{C183D7F6-B498-43B3-948B-1728B52AA6E4}">
                <adec:decorative xmlns:adec="http://schemas.microsoft.com/office/drawing/2017/decorative" val="1"/>
              </a:ext>
            </a:extLst>
          </p:cNvPr>
          <p:cNvSpPr/>
          <p:nvPr userDrawn="1"/>
        </p:nvSpPr>
        <p:spPr>
          <a:xfrm>
            <a:off x="0" y="1"/>
            <a:ext cx="12192000" cy="6858000"/>
          </a:xfrm>
          <a:prstGeom prst="rect">
            <a:avLst/>
          </a:prstGeom>
          <a:solidFill>
            <a:schemeClr val="accent1">
              <a:lumMod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499616" y="1344168"/>
            <a:ext cx="9198864" cy="3291840"/>
          </a:xfrm>
        </p:spPr>
        <p:txBody>
          <a:bodyPr anchor="ctr">
            <a:normAutofit/>
          </a:bodyPr>
          <a:lstStyle>
            <a:lvl1pPr algn="l">
              <a:lnSpc>
                <a:spcPct val="100000"/>
              </a:lnSpc>
              <a:defRPr sz="40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1499616" y="5349240"/>
            <a:ext cx="9198864" cy="466344"/>
          </a:xfrm>
        </p:spPr>
        <p:txBody>
          <a:bodyPr anchor="ctr">
            <a:normAutofit/>
          </a:bodyPr>
          <a:lstStyle>
            <a:lvl1pPr marL="0" indent="0" algn="l">
              <a:buNone/>
              <a:defRPr sz="2200" b="1">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r>
              <a:rPr lang="en-US" altLang="zh-CN"/>
              <a:t>03/12/2025</a:t>
            </a:r>
            <a:fld id="{29247CA6-BC1D-429A-A289-4E939E49554A}" type="datetime1">
              <a:rPr lang="en-US" smtClean="0"/>
              <a:t>11/23/2025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8" name="Graphic 7">
            <a:extLst>
              <a:ext uri="{FF2B5EF4-FFF2-40B4-BE49-F238E27FC236}">
                <a16:creationId xmlns:a16="http://schemas.microsoft.com/office/drawing/2014/main" id="{27381AD6-F317-CA3F-45B1-FC963008676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9" name="Graphic 8">
            <a:extLst>
              <a:ext uri="{FF2B5EF4-FFF2-40B4-BE49-F238E27FC236}">
                <a16:creationId xmlns:a16="http://schemas.microsoft.com/office/drawing/2014/main" id="{79ADC343-235C-C926-B954-EED3698AF91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0" name="Graphic 9">
            <a:extLst>
              <a:ext uri="{FF2B5EF4-FFF2-40B4-BE49-F238E27FC236}">
                <a16:creationId xmlns:a16="http://schemas.microsoft.com/office/drawing/2014/main" id="{AF8D5126-805B-211E-AFC5-039ADAAFAB0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1" name="Graphic 10">
            <a:extLst>
              <a:ext uri="{FF2B5EF4-FFF2-40B4-BE49-F238E27FC236}">
                <a16:creationId xmlns:a16="http://schemas.microsoft.com/office/drawing/2014/main" id="{BCE22C3F-3E65-0248-52FB-89AF760DAC0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6D2E9179-DA9C-6FA5-B335-D81F71D601D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D5465714-9323-8917-F38B-F6BAC69978A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AAB70DA3-14D0-B7DB-0156-9BC54EE79B4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55051757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844000" y="1234440"/>
            <a:ext cx="8961120" cy="3169920"/>
          </a:xfrm>
        </p:spPr>
        <p:txBody>
          <a:bodyPr anchor="ctr">
            <a:normAutofit/>
          </a:bodyPr>
          <a:lstStyle>
            <a:lvl1pPr algn="l">
              <a:lnSpc>
                <a:spcPct val="100000"/>
              </a:lnSpc>
              <a:defRPr sz="4400" b="0"/>
            </a:lvl1pPr>
          </a:lstStyle>
          <a:p>
            <a:r>
              <a:rPr lang="en-US"/>
              <a:t>Click to edit Quote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hasCustomPrompt="1"/>
          </p:nvPr>
        </p:nvSpPr>
        <p:spPr>
          <a:xfrm>
            <a:off x="841793" y="5540026"/>
            <a:ext cx="8961120" cy="466344"/>
          </a:xfrm>
        </p:spPr>
        <p:txBody>
          <a:bodyPr anchor="ctr">
            <a:normAutofit/>
          </a:bodyPr>
          <a:lstStyle>
            <a:lvl1pPr marL="0" indent="0" algn="l">
              <a:buNone/>
              <a:defRPr sz="2200" b="1">
                <a:solidFill>
                  <a:schemeClr val="accent1">
                    <a:lumMod val="20000"/>
                    <a:lumOff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Quote Author</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r>
              <a:rPr lang="en-US" altLang="zh-CN"/>
              <a:t>03/12/2025</a:t>
            </a:r>
            <a:fld id="{DF8418BD-2BA9-41CB-AB89-625779A7563D}" type="datetime1">
              <a:rPr lang="en-US" smtClean="0"/>
              <a:t>11/23/2025</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14" name="Graphic 13">
            <a:extLst>
              <a:ext uri="{FF2B5EF4-FFF2-40B4-BE49-F238E27FC236}">
                <a16:creationId xmlns:a16="http://schemas.microsoft.com/office/drawing/2014/main" id="{7465D28C-A715-BFE2-8573-A9ED3B5FFCB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flipH="1">
            <a:off x="0" y="5928084"/>
            <a:ext cx="465067" cy="465067"/>
          </a:xfrm>
          <a:prstGeom prst="rect">
            <a:avLst/>
          </a:prstGeom>
        </p:spPr>
      </p:pic>
      <p:pic>
        <p:nvPicPr>
          <p:cNvPr id="15" name="Graphic 14">
            <a:extLst>
              <a:ext uri="{FF2B5EF4-FFF2-40B4-BE49-F238E27FC236}">
                <a16:creationId xmlns:a16="http://schemas.microsoft.com/office/drawing/2014/main" id="{3A656C4D-89A6-9A95-6CA0-241D2C17ABC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6392932"/>
            <a:ext cx="465067" cy="465067"/>
          </a:xfrm>
          <a:prstGeom prst="rect">
            <a:avLst/>
          </a:prstGeom>
        </p:spPr>
      </p:pic>
      <p:pic>
        <p:nvPicPr>
          <p:cNvPr id="16" name="Graphic 15">
            <a:extLst>
              <a:ext uri="{FF2B5EF4-FFF2-40B4-BE49-F238E27FC236}">
                <a16:creationId xmlns:a16="http://schemas.microsoft.com/office/drawing/2014/main" id="{54266E04-985B-0222-95A1-B7FD6D177D32}"/>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11216564" y="1"/>
            <a:ext cx="487717" cy="487717"/>
          </a:xfrm>
          <a:prstGeom prst="rect">
            <a:avLst/>
          </a:prstGeom>
        </p:spPr>
      </p:pic>
      <p:pic>
        <p:nvPicPr>
          <p:cNvPr id="17" name="Graphic 16">
            <a:extLst>
              <a:ext uri="{FF2B5EF4-FFF2-40B4-BE49-F238E27FC236}">
                <a16:creationId xmlns:a16="http://schemas.microsoft.com/office/drawing/2014/main" id="{0F74ACD7-D908-904B-745C-6E740455425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H="1" flipV="1">
            <a:off x="11704281" y="487489"/>
            <a:ext cx="487717" cy="487717"/>
          </a:xfrm>
          <a:prstGeom prst="rect">
            <a:avLst/>
          </a:prstGeom>
        </p:spPr>
      </p:pic>
      <p:pic>
        <p:nvPicPr>
          <p:cNvPr id="18" name="Graphic 17">
            <a:extLst>
              <a:ext uri="{FF2B5EF4-FFF2-40B4-BE49-F238E27FC236}">
                <a16:creationId xmlns:a16="http://schemas.microsoft.com/office/drawing/2014/main" id="{CEA4D691-FEFC-FC58-4F42-EEE8EE5B491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704281" y="1"/>
            <a:ext cx="487717" cy="487717"/>
          </a:xfrm>
          <a:prstGeom prst="rect">
            <a:avLst/>
          </a:prstGeom>
        </p:spPr>
      </p:pic>
      <p:pic>
        <p:nvPicPr>
          <p:cNvPr id="26" name="Graphic 25">
            <a:extLst>
              <a:ext uri="{FF2B5EF4-FFF2-40B4-BE49-F238E27FC236}">
                <a16:creationId xmlns:a16="http://schemas.microsoft.com/office/drawing/2014/main" id="{DE422EC8-670F-4DF0-04EA-DB669878088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04282" y="975324"/>
            <a:ext cx="487717" cy="487717"/>
          </a:xfrm>
          <a:prstGeom prst="rect">
            <a:avLst/>
          </a:prstGeom>
        </p:spPr>
      </p:pic>
      <p:pic>
        <p:nvPicPr>
          <p:cNvPr id="27" name="Graphic 26">
            <a:extLst>
              <a:ext uri="{FF2B5EF4-FFF2-40B4-BE49-F238E27FC236}">
                <a16:creationId xmlns:a16="http://schemas.microsoft.com/office/drawing/2014/main" id="{660DF12D-338B-3E41-EAF5-BCC80225B93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H="1">
            <a:off x="10728847" y="1"/>
            <a:ext cx="487717" cy="487717"/>
          </a:xfrm>
          <a:prstGeom prst="rect">
            <a:avLst/>
          </a:prstGeom>
        </p:spPr>
      </p:pic>
    </p:spTree>
    <p:extLst>
      <p:ext uri="{BB962C8B-B14F-4D97-AF65-F5344CB8AC3E}">
        <p14:creationId xmlns:p14="http://schemas.microsoft.com/office/powerpoint/2010/main" val="202776093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8200" y="831919"/>
            <a:ext cx="10515600" cy="1132258"/>
          </a:xfrm>
        </p:spPr>
        <p:txBody>
          <a:bodyPr>
            <a:normAutofit/>
          </a:bodyPr>
          <a:lstStyle>
            <a:lvl1pPr>
              <a:lnSpc>
                <a:spcPct val="100000"/>
              </a:lnSpc>
              <a:defRPr sz="3600"/>
            </a:lvl1pPr>
          </a:lstStyle>
          <a:p>
            <a:r>
              <a:rPr lang="en-US"/>
              <a:t>Click to edit Master title style</a:t>
            </a:r>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838200" y="2147455"/>
            <a:ext cx="5181600" cy="3878625"/>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172200" y="2147455"/>
            <a:ext cx="5181600" cy="3878625"/>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r>
              <a:rPr lang="en-US" altLang="zh-CN"/>
              <a:t>03/12/2025</a:t>
            </a:r>
            <a:fld id="{9E765B10-D26A-480A-9509-A9831C5E60D8}" type="datetime1">
              <a:rPr lang="en-US" smtClean="0"/>
              <a:t>11/23/2025</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3" name="Graphic 2">
            <a:extLst>
              <a:ext uri="{FF2B5EF4-FFF2-40B4-BE49-F238E27FC236}">
                <a16:creationId xmlns:a16="http://schemas.microsoft.com/office/drawing/2014/main" id="{1E901B02-32C1-6EAF-B1D5-CE2E61E4280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4" name="Graphic 3">
            <a:extLst>
              <a:ext uri="{FF2B5EF4-FFF2-40B4-BE49-F238E27FC236}">
                <a16:creationId xmlns:a16="http://schemas.microsoft.com/office/drawing/2014/main" id="{A776D115-AFF2-5D78-E188-8F879F0DFFF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8" name="Graphic 7">
            <a:extLst>
              <a:ext uri="{FF2B5EF4-FFF2-40B4-BE49-F238E27FC236}">
                <a16:creationId xmlns:a16="http://schemas.microsoft.com/office/drawing/2014/main" id="{D6B1A637-EB28-3282-C754-36C1C52BA41A}"/>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4D121987-C323-50F2-DF08-9FEA5CFACCB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8DC9F9FF-2248-995C-A64C-DE9E5F87C21A}"/>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AF32927E-C66D-C6A6-2327-8385FE035235}"/>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9D8222AC-D8DB-FEC9-4B0B-102A18B550F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4444424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886374" y="838988"/>
            <a:ext cx="10461626" cy="1143292"/>
          </a:xfrm>
        </p:spPr>
        <p:txBody>
          <a:bodyPr>
            <a:normAutofit/>
          </a:bodyPr>
          <a:lstStyle>
            <a:lvl1pPr>
              <a:lnSpc>
                <a:spcPct val="100000"/>
              </a:lnSpc>
              <a:defRPr sz="3600"/>
            </a:lvl1p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44000" y="21429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44000" y="2844801"/>
            <a:ext cx="5157788" cy="3174212"/>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64812" y="21429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164812" y="2844801"/>
            <a:ext cx="5183188" cy="3174212"/>
          </a:xfrm>
        </p:spPr>
        <p:txBody>
          <a:bodyPr>
            <a:normAutofit/>
          </a:bodyPr>
          <a:lstStyle>
            <a:lvl1pPr marL="0" indent="0">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8" name="Date Placeholder 4">
            <a:extLst>
              <a:ext uri="{FF2B5EF4-FFF2-40B4-BE49-F238E27FC236}">
                <a16:creationId xmlns:a16="http://schemas.microsoft.com/office/drawing/2014/main" id="{150CB3CF-C807-87B4-FD22-2943BADE12C9}"/>
              </a:ext>
            </a:extLst>
          </p:cNvPr>
          <p:cNvSpPr>
            <a:spLocks noGrp="1"/>
          </p:cNvSpPr>
          <p:nvPr>
            <p:ph type="dt" sz="half" idx="10"/>
          </p:nvPr>
        </p:nvSpPr>
        <p:spPr>
          <a:xfrm>
            <a:off x="838200" y="6356350"/>
            <a:ext cx="2743200" cy="365125"/>
          </a:xfrm>
        </p:spPr>
        <p:txBody>
          <a:bodyPr/>
          <a:lstStyle/>
          <a:p>
            <a:r>
              <a:rPr lang="en-US" altLang="zh-CN"/>
              <a:t>03/12/2025</a:t>
            </a:r>
            <a:fld id="{9E765B10-D26A-480A-9509-A9831C5E60D8}" type="datetime1">
              <a:rPr lang="en-US" smtClean="0"/>
              <a:t>11/23/2025</a:t>
            </a:fld>
            <a:endParaRPr lang="en-US"/>
          </a:p>
        </p:txBody>
      </p:sp>
      <p:sp>
        <p:nvSpPr>
          <p:cNvPr id="29" name="Footer Placeholder 5">
            <a:extLst>
              <a:ext uri="{FF2B5EF4-FFF2-40B4-BE49-F238E27FC236}">
                <a16:creationId xmlns:a16="http://schemas.microsoft.com/office/drawing/2014/main" id="{F815F8B4-3228-AEE1-65FF-49B839035EAA}"/>
              </a:ext>
            </a:extLst>
          </p:cNvPr>
          <p:cNvSpPr>
            <a:spLocks noGrp="1"/>
          </p:cNvSpPr>
          <p:nvPr>
            <p:ph type="ftr" sz="quarter" idx="11"/>
          </p:nvPr>
        </p:nvSpPr>
        <p:spPr>
          <a:xfrm>
            <a:off x="4038600" y="6356350"/>
            <a:ext cx="4114800" cy="365125"/>
          </a:xfrm>
        </p:spPr>
        <p:txBody>
          <a:bodyPr/>
          <a:lstStyle/>
          <a:p>
            <a:r>
              <a:rPr lang="en-US"/>
              <a:t>Sample Footer Text</a:t>
            </a:r>
          </a:p>
        </p:txBody>
      </p:sp>
      <p:sp>
        <p:nvSpPr>
          <p:cNvPr id="30" name="Slide Number Placeholder 6">
            <a:extLst>
              <a:ext uri="{FF2B5EF4-FFF2-40B4-BE49-F238E27FC236}">
                <a16:creationId xmlns:a16="http://schemas.microsoft.com/office/drawing/2014/main" id="{3210DB70-CFB0-93CF-30A9-FF06FFA7627C}"/>
              </a:ext>
            </a:extLst>
          </p:cNvPr>
          <p:cNvSpPr>
            <a:spLocks noGrp="1"/>
          </p:cNvSpPr>
          <p:nvPr>
            <p:ph type="sldNum" sz="quarter" idx="12"/>
          </p:nvPr>
        </p:nvSpPr>
        <p:spPr>
          <a:xfrm>
            <a:off x="8610600" y="6356350"/>
            <a:ext cx="2743200" cy="365125"/>
          </a:xfrm>
        </p:spPr>
        <p:txBody>
          <a:bodyPr/>
          <a:lstStyle/>
          <a:p>
            <a:fld id="{CC057153-B650-4DEB-B370-79DDCFDCE934}" type="slidenum">
              <a:rPr lang="en-US" smtClean="0"/>
              <a:t>‹#›</a:t>
            </a:fld>
            <a:endParaRPr lang="en-US"/>
          </a:p>
        </p:txBody>
      </p:sp>
      <p:pic>
        <p:nvPicPr>
          <p:cNvPr id="4" name="Graphic 3">
            <a:extLst>
              <a:ext uri="{FF2B5EF4-FFF2-40B4-BE49-F238E27FC236}">
                <a16:creationId xmlns:a16="http://schemas.microsoft.com/office/drawing/2014/main" id="{FA8B292C-78EE-3F3A-1824-BA23FD3ACB4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6" name="Graphic 5">
            <a:extLst>
              <a:ext uri="{FF2B5EF4-FFF2-40B4-BE49-F238E27FC236}">
                <a16:creationId xmlns:a16="http://schemas.microsoft.com/office/drawing/2014/main" id="{4AF94155-1E62-D8F2-D985-479A809DF603}"/>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7" name="Graphic 6">
            <a:extLst>
              <a:ext uri="{FF2B5EF4-FFF2-40B4-BE49-F238E27FC236}">
                <a16:creationId xmlns:a16="http://schemas.microsoft.com/office/drawing/2014/main" id="{19881DA4-226B-58EF-0C10-A6284D7A1C10}"/>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8" name="Graphic 7">
            <a:extLst>
              <a:ext uri="{FF2B5EF4-FFF2-40B4-BE49-F238E27FC236}">
                <a16:creationId xmlns:a16="http://schemas.microsoft.com/office/drawing/2014/main" id="{53E5DF6D-D95D-74BC-584D-F117AC064FF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9" name="Graphic 8">
            <a:extLst>
              <a:ext uri="{FF2B5EF4-FFF2-40B4-BE49-F238E27FC236}">
                <a16:creationId xmlns:a16="http://schemas.microsoft.com/office/drawing/2014/main" id="{01AA33A2-21CD-D149-412C-A9C84BAD10D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0" name="Graphic 9">
            <a:extLst>
              <a:ext uri="{FF2B5EF4-FFF2-40B4-BE49-F238E27FC236}">
                <a16:creationId xmlns:a16="http://schemas.microsoft.com/office/drawing/2014/main" id="{7FC076E3-7993-4915-413F-1DC366BFE6D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2" name="Graphic 11">
            <a:extLst>
              <a:ext uri="{FF2B5EF4-FFF2-40B4-BE49-F238E27FC236}">
                <a16:creationId xmlns:a16="http://schemas.microsoft.com/office/drawing/2014/main" id="{324917FE-3BB3-F1A2-3202-1189FD0CBF4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62917318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Matrix">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6EE18BD7-769F-0BB3-850B-EBE7D69E765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77A5430C-4BDE-80B7-ABA6-A02B3F5CE94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864091E6-49B4-2A0B-C6B7-6CC46B68B160}"/>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56770745-D090-ADEE-CD92-E988A3FC5FE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E4CF0899-CB0D-7779-C4A8-B65BCA91CC1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B676EC6E-099C-E5CE-4E22-F8B0844FE7A2}"/>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DE00C827-4B9B-D125-BA74-FE3BA01CA4F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7" name="Freeform: Shape 10">
            <a:extLst>
              <a:ext uri="{FF2B5EF4-FFF2-40B4-BE49-F238E27FC236}">
                <a16:creationId xmlns:a16="http://schemas.microsoft.com/office/drawing/2014/main" id="{F81EB496-2EA2-EF7A-70F7-A84E46106259}"/>
              </a:ext>
              <a:ext uri="{C183D7F6-B498-43B3-948B-1728B52AA6E4}">
                <adec:decorative xmlns:adec="http://schemas.microsoft.com/office/drawing/2017/decorative" val="1"/>
              </a:ext>
            </a:extLst>
          </p:cNvPr>
          <p:cNvSpPr/>
          <p:nvPr userDrawn="1"/>
        </p:nvSpPr>
        <p:spPr>
          <a:xfrm flipH="1">
            <a:off x="4956259" y="2726303"/>
            <a:ext cx="1025765" cy="1025764"/>
          </a:xfrm>
          <a:custGeom>
            <a:avLst/>
            <a:gdLst>
              <a:gd name="connsiteX0" fmla="*/ 622005 w 1244009"/>
              <a:gd name="connsiteY0" fmla="*/ 0 h 1244009"/>
              <a:gd name="connsiteX1" fmla="*/ 1244009 w 1244009"/>
              <a:gd name="connsiteY1" fmla="*/ 0 h 1244009"/>
              <a:gd name="connsiteX2" fmla="*/ 1244009 w 1244009"/>
              <a:gd name="connsiteY2" fmla="*/ 621995 h 1244009"/>
              <a:gd name="connsiteX3" fmla="*/ 1244009 w 1244009"/>
              <a:gd name="connsiteY3" fmla="*/ 622015 h 1244009"/>
              <a:gd name="connsiteX4" fmla="*/ 1231373 w 1244009"/>
              <a:gd name="connsiteY4" fmla="*/ 747361 h 1244009"/>
              <a:gd name="connsiteX5" fmla="*/ 747361 w 1244009"/>
              <a:gd name="connsiteY5" fmla="*/ 1231373 h 1244009"/>
              <a:gd name="connsiteX6" fmla="*/ 622015 w 1244009"/>
              <a:gd name="connsiteY6" fmla="*/ 1244009 h 1244009"/>
              <a:gd name="connsiteX7" fmla="*/ 621995 w 1244009"/>
              <a:gd name="connsiteY7" fmla="*/ 1244009 h 1244009"/>
              <a:gd name="connsiteX8" fmla="*/ 0 w 1244009"/>
              <a:gd name="connsiteY8" fmla="*/ 1244009 h 1244009"/>
              <a:gd name="connsiteX9" fmla="*/ 0 w 1244009"/>
              <a:gd name="connsiteY9" fmla="*/ 622005 h 1244009"/>
              <a:gd name="connsiteX10" fmla="*/ 622005 w 1244009"/>
              <a:gd name="connsiteY10" fmla="*/ 0 h 1244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4009" h="1244009">
                <a:moveTo>
                  <a:pt x="622005" y="0"/>
                </a:moveTo>
                <a:lnTo>
                  <a:pt x="1244009" y="0"/>
                </a:lnTo>
                <a:lnTo>
                  <a:pt x="1244009" y="621995"/>
                </a:lnTo>
                <a:lnTo>
                  <a:pt x="1244009" y="622015"/>
                </a:lnTo>
                <a:lnTo>
                  <a:pt x="1231373" y="747361"/>
                </a:lnTo>
                <a:cubicBezTo>
                  <a:pt x="1181659" y="990307"/>
                  <a:pt x="990307" y="1181659"/>
                  <a:pt x="747361" y="1231373"/>
                </a:cubicBezTo>
                <a:lnTo>
                  <a:pt x="622015" y="1244009"/>
                </a:lnTo>
                <a:lnTo>
                  <a:pt x="621995" y="1244009"/>
                </a:lnTo>
                <a:lnTo>
                  <a:pt x="0" y="1244009"/>
                </a:lnTo>
                <a:lnTo>
                  <a:pt x="0" y="622005"/>
                </a:lnTo>
                <a:cubicBezTo>
                  <a:pt x="0" y="278481"/>
                  <a:pt x="278481" y="0"/>
                  <a:pt x="622005" y="0"/>
                </a:cubicBezTo>
                <a:close/>
              </a:path>
            </a:pathLst>
          </a:custGeom>
          <a:solidFill>
            <a:schemeClr val="bg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600">
              <a:solidFill>
                <a:schemeClr val="tx1"/>
              </a:solidFill>
            </a:endParaRPr>
          </a:p>
        </p:txBody>
      </p:sp>
      <p:sp>
        <p:nvSpPr>
          <p:cNvPr id="8" name="Freeform: Shape35">
            <a:extLst>
              <a:ext uri="{FF2B5EF4-FFF2-40B4-BE49-F238E27FC236}">
                <a16:creationId xmlns:a16="http://schemas.microsoft.com/office/drawing/2014/main" id="{0F0E22CA-54FC-EF40-45E1-FAA389BF8403}"/>
              </a:ext>
              <a:ext uri="{C183D7F6-B498-43B3-948B-1728B52AA6E4}">
                <adec:decorative xmlns:adec="http://schemas.microsoft.com/office/drawing/2017/decorative" val="1"/>
              </a:ext>
            </a:extLst>
          </p:cNvPr>
          <p:cNvSpPr/>
          <p:nvPr userDrawn="1"/>
        </p:nvSpPr>
        <p:spPr>
          <a:xfrm>
            <a:off x="4956260" y="3984399"/>
            <a:ext cx="1025766" cy="1025767"/>
          </a:xfrm>
          <a:custGeom>
            <a:avLst/>
            <a:gdLst>
              <a:gd name="connsiteX0" fmla="*/ 404303 w 808607"/>
              <a:gd name="connsiteY0" fmla="*/ 0 h 808608"/>
              <a:gd name="connsiteX1" fmla="*/ 404313 w 808607"/>
              <a:gd name="connsiteY1" fmla="*/ 1 h 808608"/>
              <a:gd name="connsiteX2" fmla="*/ 525608 w 808607"/>
              <a:gd name="connsiteY2" fmla="*/ 1 h 808608"/>
              <a:gd name="connsiteX3" fmla="*/ 525619 w 808607"/>
              <a:gd name="connsiteY3" fmla="*/ 0 h 808608"/>
              <a:gd name="connsiteX4" fmla="*/ 525630 w 808607"/>
              <a:gd name="connsiteY4" fmla="*/ 1 h 808608"/>
              <a:gd name="connsiteX5" fmla="*/ 808607 w 808607"/>
              <a:gd name="connsiteY5" fmla="*/ 1 h 808608"/>
              <a:gd name="connsiteX6" fmla="*/ 808607 w 808607"/>
              <a:gd name="connsiteY6" fmla="*/ 249843 h 808608"/>
              <a:gd name="connsiteX7" fmla="*/ 808607 w 808607"/>
              <a:gd name="connsiteY7" fmla="*/ 404304 h 808608"/>
              <a:gd name="connsiteX8" fmla="*/ 808604 w 808607"/>
              <a:gd name="connsiteY8" fmla="*/ 404267 h 808608"/>
              <a:gd name="connsiteX9" fmla="*/ 803948 w 808607"/>
              <a:gd name="connsiteY9" fmla="*/ 342732 h 808608"/>
              <a:gd name="connsiteX10" fmla="*/ 801197 w 808607"/>
              <a:gd name="connsiteY10" fmla="*/ 330797 h 808608"/>
              <a:gd name="connsiteX11" fmla="*/ 800393 w 808607"/>
              <a:gd name="connsiteY11" fmla="*/ 322823 h 808608"/>
              <a:gd name="connsiteX12" fmla="*/ 797874 w 808607"/>
              <a:gd name="connsiteY12" fmla="*/ 314706 h 808608"/>
              <a:gd name="connsiteX13" fmla="*/ 797654 w 808607"/>
              <a:gd name="connsiteY13" fmla="*/ 315423 h 808608"/>
              <a:gd name="connsiteX14" fmla="*/ 801197 w 808607"/>
              <a:gd name="connsiteY14" fmla="*/ 330797 h 808608"/>
              <a:gd name="connsiteX15" fmla="*/ 808604 w 808607"/>
              <a:gd name="connsiteY15" fmla="*/ 404267 h 808608"/>
              <a:gd name="connsiteX16" fmla="*/ 808606 w 808607"/>
              <a:gd name="connsiteY16" fmla="*/ 404303 h 808608"/>
              <a:gd name="connsiteX17" fmla="*/ 404303 w 808607"/>
              <a:gd name="connsiteY17" fmla="*/ 808606 h 808608"/>
              <a:gd name="connsiteX18" fmla="*/ 404267 w 808607"/>
              <a:gd name="connsiteY18" fmla="*/ 808604 h 808608"/>
              <a:gd name="connsiteX19" fmla="*/ 342601 w 808607"/>
              <a:gd name="connsiteY19" fmla="*/ 802387 h 808608"/>
              <a:gd name="connsiteX20" fmla="*/ 340020 w 808607"/>
              <a:gd name="connsiteY20" fmla="*/ 803148 h 808608"/>
              <a:gd name="connsiteX21" fmla="*/ 339484 w 808607"/>
              <a:gd name="connsiteY21" fmla="*/ 803199 h 808608"/>
              <a:gd name="connsiteX22" fmla="*/ 342732 w 808607"/>
              <a:gd name="connsiteY22" fmla="*/ 803948 h 808608"/>
              <a:gd name="connsiteX23" fmla="*/ 404267 w 808607"/>
              <a:gd name="connsiteY23" fmla="*/ 808604 h 808608"/>
              <a:gd name="connsiteX24" fmla="*/ 404304 w 808607"/>
              <a:gd name="connsiteY24" fmla="*/ 808607 h 808608"/>
              <a:gd name="connsiteX25" fmla="*/ 282999 w 808607"/>
              <a:gd name="connsiteY25" fmla="*/ 808607 h 808608"/>
              <a:gd name="connsiteX26" fmla="*/ 282988 w 808607"/>
              <a:gd name="connsiteY26" fmla="*/ 808608 h 808608"/>
              <a:gd name="connsiteX27" fmla="*/ 282978 w 808607"/>
              <a:gd name="connsiteY27" fmla="*/ 808607 h 808608"/>
              <a:gd name="connsiteX28" fmla="*/ 1 w 808607"/>
              <a:gd name="connsiteY28" fmla="*/ 808607 h 808608"/>
              <a:gd name="connsiteX29" fmla="*/ 1 w 808607"/>
              <a:gd name="connsiteY29" fmla="*/ 539845 h 808608"/>
              <a:gd name="connsiteX30" fmla="*/ 0 w 808607"/>
              <a:gd name="connsiteY30" fmla="*/ 539835 h 808608"/>
              <a:gd name="connsiteX31" fmla="*/ 1 w 808607"/>
              <a:gd name="connsiteY31" fmla="*/ 539824 h 808608"/>
              <a:gd name="connsiteX32" fmla="*/ 1 w 808607"/>
              <a:gd name="connsiteY32" fmla="*/ 404313 h 808608"/>
              <a:gd name="connsiteX33" fmla="*/ 0 w 808607"/>
              <a:gd name="connsiteY33" fmla="*/ 404303 h 808608"/>
              <a:gd name="connsiteX34" fmla="*/ 404303 w 808607"/>
              <a:gd name="connsiteY34" fmla="*/ 0 h 80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08607" h="808608">
                <a:moveTo>
                  <a:pt x="404303" y="0"/>
                </a:moveTo>
                <a:lnTo>
                  <a:pt x="404313" y="1"/>
                </a:lnTo>
                <a:lnTo>
                  <a:pt x="525608" y="1"/>
                </a:lnTo>
                <a:lnTo>
                  <a:pt x="525619" y="0"/>
                </a:lnTo>
                <a:lnTo>
                  <a:pt x="525630" y="1"/>
                </a:lnTo>
                <a:lnTo>
                  <a:pt x="808607" y="1"/>
                </a:lnTo>
                <a:lnTo>
                  <a:pt x="808607" y="249843"/>
                </a:lnTo>
                <a:lnTo>
                  <a:pt x="808607" y="404304"/>
                </a:lnTo>
                <a:lnTo>
                  <a:pt x="808604" y="404267"/>
                </a:lnTo>
                <a:lnTo>
                  <a:pt x="803948" y="342732"/>
                </a:lnTo>
                <a:lnTo>
                  <a:pt x="801197" y="330797"/>
                </a:lnTo>
                <a:lnTo>
                  <a:pt x="800393" y="322823"/>
                </a:lnTo>
                <a:lnTo>
                  <a:pt x="797874" y="314706"/>
                </a:lnTo>
                <a:lnTo>
                  <a:pt x="797654" y="315423"/>
                </a:lnTo>
                <a:lnTo>
                  <a:pt x="801197" y="330797"/>
                </a:lnTo>
                <a:lnTo>
                  <a:pt x="808604" y="404267"/>
                </a:lnTo>
                <a:lnTo>
                  <a:pt x="808606" y="404303"/>
                </a:lnTo>
                <a:cubicBezTo>
                  <a:pt x="808606" y="627593"/>
                  <a:pt x="627593" y="808606"/>
                  <a:pt x="404303" y="808606"/>
                </a:cubicBezTo>
                <a:lnTo>
                  <a:pt x="404267" y="808604"/>
                </a:lnTo>
                <a:lnTo>
                  <a:pt x="342601" y="802387"/>
                </a:lnTo>
                <a:lnTo>
                  <a:pt x="340020" y="803148"/>
                </a:lnTo>
                <a:lnTo>
                  <a:pt x="339484" y="803199"/>
                </a:lnTo>
                <a:lnTo>
                  <a:pt x="342732" y="803948"/>
                </a:lnTo>
                <a:lnTo>
                  <a:pt x="404267" y="808604"/>
                </a:lnTo>
                <a:lnTo>
                  <a:pt x="404304" y="808607"/>
                </a:lnTo>
                <a:lnTo>
                  <a:pt x="282999" y="808607"/>
                </a:lnTo>
                <a:lnTo>
                  <a:pt x="282988" y="808608"/>
                </a:lnTo>
                <a:lnTo>
                  <a:pt x="282978" y="808607"/>
                </a:lnTo>
                <a:lnTo>
                  <a:pt x="1" y="808607"/>
                </a:lnTo>
                <a:lnTo>
                  <a:pt x="1" y="539845"/>
                </a:lnTo>
                <a:lnTo>
                  <a:pt x="0" y="539835"/>
                </a:lnTo>
                <a:lnTo>
                  <a:pt x="1" y="539824"/>
                </a:lnTo>
                <a:lnTo>
                  <a:pt x="1" y="404313"/>
                </a:lnTo>
                <a:lnTo>
                  <a:pt x="0" y="404303"/>
                </a:lnTo>
                <a:cubicBezTo>
                  <a:pt x="0" y="181013"/>
                  <a:pt x="181013" y="0"/>
                  <a:pt x="404303" y="0"/>
                </a:cubicBezTo>
                <a:close/>
              </a:path>
            </a:pathLst>
          </a:custGeom>
          <a:solidFill>
            <a:schemeClr val="bg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600">
              <a:solidFill>
                <a:schemeClr val="tx1"/>
              </a:solidFill>
            </a:endParaRPr>
          </a:p>
        </p:txBody>
      </p:sp>
      <p:sp>
        <p:nvSpPr>
          <p:cNvPr id="9" name="Freeform: Shape 8">
            <a:extLst>
              <a:ext uri="{FF2B5EF4-FFF2-40B4-BE49-F238E27FC236}">
                <a16:creationId xmlns:a16="http://schemas.microsoft.com/office/drawing/2014/main" id="{12F96F64-8285-9161-00B5-71022EC0D7ED}"/>
              </a:ext>
              <a:ext uri="{C183D7F6-B498-43B3-948B-1728B52AA6E4}">
                <adec:decorative xmlns:adec="http://schemas.microsoft.com/office/drawing/2017/decorative" val="1"/>
              </a:ext>
            </a:extLst>
          </p:cNvPr>
          <p:cNvSpPr/>
          <p:nvPr userDrawn="1"/>
        </p:nvSpPr>
        <p:spPr>
          <a:xfrm>
            <a:off x="6209973" y="2726303"/>
            <a:ext cx="1025765" cy="1025764"/>
          </a:xfrm>
          <a:custGeom>
            <a:avLst/>
            <a:gdLst>
              <a:gd name="connsiteX0" fmla="*/ 622005 w 1244009"/>
              <a:gd name="connsiteY0" fmla="*/ 0 h 1244009"/>
              <a:gd name="connsiteX1" fmla="*/ 1244009 w 1244009"/>
              <a:gd name="connsiteY1" fmla="*/ 0 h 1244009"/>
              <a:gd name="connsiteX2" fmla="*/ 1244009 w 1244009"/>
              <a:gd name="connsiteY2" fmla="*/ 621995 h 1244009"/>
              <a:gd name="connsiteX3" fmla="*/ 1244009 w 1244009"/>
              <a:gd name="connsiteY3" fmla="*/ 622015 h 1244009"/>
              <a:gd name="connsiteX4" fmla="*/ 1231373 w 1244009"/>
              <a:gd name="connsiteY4" fmla="*/ 747361 h 1244009"/>
              <a:gd name="connsiteX5" fmla="*/ 747361 w 1244009"/>
              <a:gd name="connsiteY5" fmla="*/ 1231373 h 1244009"/>
              <a:gd name="connsiteX6" fmla="*/ 622015 w 1244009"/>
              <a:gd name="connsiteY6" fmla="*/ 1244009 h 1244009"/>
              <a:gd name="connsiteX7" fmla="*/ 621995 w 1244009"/>
              <a:gd name="connsiteY7" fmla="*/ 1244009 h 1244009"/>
              <a:gd name="connsiteX8" fmla="*/ 0 w 1244009"/>
              <a:gd name="connsiteY8" fmla="*/ 1244009 h 1244009"/>
              <a:gd name="connsiteX9" fmla="*/ 0 w 1244009"/>
              <a:gd name="connsiteY9" fmla="*/ 622005 h 1244009"/>
              <a:gd name="connsiteX10" fmla="*/ 622005 w 1244009"/>
              <a:gd name="connsiteY10" fmla="*/ 0 h 1244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4009" h="1244009">
                <a:moveTo>
                  <a:pt x="622005" y="0"/>
                </a:moveTo>
                <a:lnTo>
                  <a:pt x="1244009" y="0"/>
                </a:lnTo>
                <a:lnTo>
                  <a:pt x="1244009" y="621995"/>
                </a:lnTo>
                <a:lnTo>
                  <a:pt x="1244009" y="622015"/>
                </a:lnTo>
                <a:lnTo>
                  <a:pt x="1231373" y="747361"/>
                </a:lnTo>
                <a:cubicBezTo>
                  <a:pt x="1181659" y="990307"/>
                  <a:pt x="990307" y="1181659"/>
                  <a:pt x="747361" y="1231373"/>
                </a:cubicBezTo>
                <a:lnTo>
                  <a:pt x="622015" y="1244009"/>
                </a:lnTo>
                <a:lnTo>
                  <a:pt x="621995" y="1244009"/>
                </a:lnTo>
                <a:lnTo>
                  <a:pt x="0" y="1244009"/>
                </a:lnTo>
                <a:lnTo>
                  <a:pt x="0" y="622005"/>
                </a:lnTo>
                <a:cubicBezTo>
                  <a:pt x="0" y="278481"/>
                  <a:pt x="278481" y="0"/>
                  <a:pt x="622005" y="0"/>
                </a:cubicBezTo>
                <a:close/>
              </a:path>
            </a:pathLst>
          </a:custGeom>
          <a:solidFill>
            <a:schemeClr val="bg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600">
              <a:solidFill>
                <a:schemeClr val="tx1"/>
              </a:solidFill>
            </a:endParaRPr>
          </a:p>
        </p:txBody>
      </p:sp>
      <p:sp>
        <p:nvSpPr>
          <p:cNvPr id="10" name="Freeform: Shape 31">
            <a:extLst>
              <a:ext uri="{FF2B5EF4-FFF2-40B4-BE49-F238E27FC236}">
                <a16:creationId xmlns:a16="http://schemas.microsoft.com/office/drawing/2014/main" id="{4BD23242-BBFF-40CA-0A21-F1D49DB2E6E9}"/>
              </a:ext>
              <a:ext uri="{C183D7F6-B498-43B3-948B-1728B52AA6E4}">
                <adec:decorative xmlns:adec="http://schemas.microsoft.com/office/drawing/2017/decorative" val="1"/>
              </a:ext>
            </a:extLst>
          </p:cNvPr>
          <p:cNvSpPr/>
          <p:nvPr userDrawn="1"/>
        </p:nvSpPr>
        <p:spPr>
          <a:xfrm>
            <a:off x="6209974" y="3984400"/>
            <a:ext cx="1025766" cy="1025766"/>
          </a:xfrm>
          <a:custGeom>
            <a:avLst/>
            <a:gdLst>
              <a:gd name="connsiteX0" fmla="*/ 808607 w 808607"/>
              <a:gd name="connsiteY0" fmla="*/ 404304 h 808607"/>
              <a:gd name="connsiteX1" fmla="*/ 808607 w 808607"/>
              <a:gd name="connsiteY1" fmla="*/ 808607 h 808607"/>
              <a:gd name="connsiteX2" fmla="*/ 404304 w 808607"/>
              <a:gd name="connsiteY2" fmla="*/ 808607 h 808607"/>
              <a:gd name="connsiteX3" fmla="*/ 808607 w 808607"/>
              <a:gd name="connsiteY3" fmla="*/ 404304 h 808607"/>
              <a:gd name="connsiteX4" fmla="*/ 404303 w 808607"/>
              <a:gd name="connsiteY4" fmla="*/ 0 h 808607"/>
              <a:gd name="connsiteX5" fmla="*/ 808606 w 808607"/>
              <a:gd name="connsiteY5" fmla="*/ 404303 h 808607"/>
              <a:gd name="connsiteX6" fmla="*/ 404303 w 808607"/>
              <a:gd name="connsiteY6" fmla="*/ 808606 h 808607"/>
              <a:gd name="connsiteX7" fmla="*/ 0 w 808607"/>
              <a:gd name="connsiteY7" fmla="*/ 404303 h 808607"/>
              <a:gd name="connsiteX8" fmla="*/ 1 w 808607"/>
              <a:gd name="connsiteY8" fmla="*/ 404293 h 808607"/>
              <a:gd name="connsiteX9" fmla="*/ 1 w 808607"/>
              <a:gd name="connsiteY9" fmla="*/ 1 h 808607"/>
              <a:gd name="connsiteX10" fmla="*/ 404293 w 808607"/>
              <a:gd name="connsiteY10" fmla="*/ 1 h 808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08607" h="808607">
                <a:moveTo>
                  <a:pt x="808607" y="404304"/>
                </a:moveTo>
                <a:lnTo>
                  <a:pt x="808607" y="808607"/>
                </a:lnTo>
                <a:lnTo>
                  <a:pt x="404304" y="808607"/>
                </a:lnTo>
                <a:cubicBezTo>
                  <a:pt x="627594" y="808607"/>
                  <a:pt x="808607" y="627594"/>
                  <a:pt x="808607" y="404304"/>
                </a:cubicBezTo>
                <a:close/>
                <a:moveTo>
                  <a:pt x="404303" y="0"/>
                </a:moveTo>
                <a:cubicBezTo>
                  <a:pt x="627593" y="0"/>
                  <a:pt x="808606" y="181013"/>
                  <a:pt x="808606" y="404303"/>
                </a:cubicBezTo>
                <a:cubicBezTo>
                  <a:pt x="808606" y="627593"/>
                  <a:pt x="627593" y="808606"/>
                  <a:pt x="404303" y="808606"/>
                </a:cubicBezTo>
                <a:cubicBezTo>
                  <a:pt x="181013" y="808606"/>
                  <a:pt x="0" y="627593"/>
                  <a:pt x="0" y="404303"/>
                </a:cubicBezTo>
                <a:lnTo>
                  <a:pt x="1" y="404293"/>
                </a:lnTo>
                <a:lnTo>
                  <a:pt x="1" y="1"/>
                </a:lnTo>
                <a:lnTo>
                  <a:pt x="404293" y="1"/>
                </a:lnTo>
                <a:close/>
              </a:path>
            </a:pathLst>
          </a:custGeom>
          <a:solidFill>
            <a:schemeClr val="bg2">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zh-CN" altLang="en-US" sz="2600">
              <a:solidFill>
                <a:schemeClr val="tx1"/>
              </a:solidFill>
            </a:endParaRPr>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58198" y="500240"/>
            <a:ext cx="11475604" cy="1073476"/>
          </a:xfrm>
        </p:spPr>
        <p:txBody>
          <a:bodyPr lIns="0" tIns="0" rIns="0" bIns="0" anchor="ctr" anchorCtr="0">
            <a:noAutofit/>
          </a:bodyPr>
          <a:lstStyle>
            <a:lvl1pPr algn="ctr">
              <a:lnSpc>
                <a:spcPct val="100000"/>
              </a:lnSpc>
              <a:defRPr sz="3600"/>
            </a:lvl1pPr>
          </a:lstStyle>
          <a:p>
            <a:r>
              <a:rPr lang="en-US"/>
              <a:t>Click to edit Master title style</a:t>
            </a:r>
          </a:p>
        </p:txBody>
      </p:sp>
      <p:sp>
        <p:nvSpPr>
          <p:cNvPr id="27" name="Text Placeholder 56">
            <a:extLst>
              <a:ext uri="{FF2B5EF4-FFF2-40B4-BE49-F238E27FC236}">
                <a16:creationId xmlns:a16="http://schemas.microsoft.com/office/drawing/2014/main" id="{9830F67E-FBE0-2088-6BE4-9BCC1B1FFBD7}"/>
              </a:ext>
            </a:extLst>
          </p:cNvPr>
          <p:cNvSpPr>
            <a:spLocks noGrp="1"/>
          </p:cNvSpPr>
          <p:nvPr>
            <p:ph type="body" sz="quarter" idx="28" hasCustomPrompt="1"/>
          </p:nvPr>
        </p:nvSpPr>
        <p:spPr>
          <a:xfrm>
            <a:off x="5218024" y="3057469"/>
            <a:ext cx="502234" cy="363433"/>
          </a:xfrm>
        </p:spPr>
        <p:txBody>
          <a:bodyPr anchor="ctr" anchorCtr="0">
            <a:noAutofit/>
          </a:bodyPr>
          <a:lstStyle>
            <a:lvl1pPr marL="0" indent="0" algn="ctr">
              <a:buNone/>
              <a:defRPr sz="2600">
                <a:solidFill>
                  <a:schemeClr val="tx1"/>
                </a:solidFill>
                <a:latin typeface="+mn-lt"/>
              </a:defRPr>
            </a:lvl1pPr>
            <a:lvl2pPr>
              <a:defRPr sz="1800"/>
            </a:lvl2pPr>
            <a:lvl3pPr>
              <a:defRPr sz="1800"/>
            </a:lvl3pPr>
            <a:lvl4pPr>
              <a:defRPr sz="1800"/>
            </a:lvl4pPr>
            <a:lvl5pPr>
              <a:defRPr sz="1800"/>
            </a:lvl5pPr>
          </a:lstStyle>
          <a:p>
            <a:pPr lvl="0"/>
            <a:r>
              <a:rPr lang="en-US"/>
              <a:t>01</a:t>
            </a:r>
          </a:p>
        </p:txBody>
      </p:sp>
      <p:sp>
        <p:nvSpPr>
          <p:cNvPr id="36" name="Text Placeholder 56">
            <a:extLst>
              <a:ext uri="{FF2B5EF4-FFF2-40B4-BE49-F238E27FC236}">
                <a16:creationId xmlns:a16="http://schemas.microsoft.com/office/drawing/2014/main" id="{D2854140-D200-5594-7E7D-D0866E144D8C}"/>
              </a:ext>
            </a:extLst>
          </p:cNvPr>
          <p:cNvSpPr>
            <a:spLocks noGrp="1"/>
          </p:cNvSpPr>
          <p:nvPr>
            <p:ph type="body" sz="quarter" idx="13"/>
          </p:nvPr>
        </p:nvSpPr>
        <p:spPr>
          <a:xfrm>
            <a:off x="735198" y="2350267"/>
            <a:ext cx="3827474" cy="619136"/>
          </a:xfrm>
        </p:spPr>
        <p:txBody>
          <a:bodyPr anchor="b">
            <a:noAutofit/>
          </a:bodyPr>
          <a:lstStyle>
            <a:lvl1pPr marL="0" indent="0" algn="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8" name="Text Placeholder 14">
            <a:extLst>
              <a:ext uri="{FF2B5EF4-FFF2-40B4-BE49-F238E27FC236}">
                <a16:creationId xmlns:a16="http://schemas.microsoft.com/office/drawing/2014/main" id="{9675388B-54EE-44AA-F643-0FC008522E3E}"/>
              </a:ext>
            </a:extLst>
          </p:cNvPr>
          <p:cNvSpPr>
            <a:spLocks noGrp="1"/>
          </p:cNvSpPr>
          <p:nvPr>
            <p:ph type="body" sz="quarter" idx="14"/>
          </p:nvPr>
        </p:nvSpPr>
        <p:spPr>
          <a:xfrm>
            <a:off x="735196" y="3167183"/>
            <a:ext cx="3827474" cy="537150"/>
          </a:xfrm>
        </p:spPr>
        <p:txBody>
          <a:bodyPr>
            <a:noAutofit/>
          </a:bodyPr>
          <a:lstStyle>
            <a:lvl1pPr marL="0" indent="0" algn="r">
              <a:lnSpc>
                <a:spcPct val="120000"/>
              </a:lnSpc>
              <a:spcBef>
                <a:spcPts val="0"/>
              </a:spcBef>
              <a:buFontTx/>
              <a:buNone/>
              <a:defRPr sz="1400"/>
            </a:lvl1pPr>
            <a:lvl2pPr marL="457200" indent="0" algn="r">
              <a:lnSpc>
                <a:spcPct val="120000"/>
              </a:lnSpc>
              <a:buFontTx/>
              <a:buNone/>
              <a:defRPr sz="1400"/>
            </a:lvl2pPr>
            <a:lvl3pPr marL="914400" indent="0" algn="r">
              <a:lnSpc>
                <a:spcPct val="120000"/>
              </a:lnSpc>
              <a:buFontTx/>
              <a:buNone/>
              <a:defRPr sz="1400"/>
            </a:lvl3pPr>
            <a:lvl4pPr marL="1371600" indent="0" algn="r">
              <a:lnSpc>
                <a:spcPct val="120000"/>
              </a:lnSpc>
              <a:buFontTx/>
              <a:buNone/>
              <a:defRPr sz="1400"/>
            </a:lvl4pPr>
            <a:lvl5pPr marL="1828800" indent="0" algn="r">
              <a:lnSpc>
                <a:spcPct val="120000"/>
              </a:lnSpc>
              <a:buFontTx/>
              <a:buNone/>
              <a:defRPr sz="1400"/>
            </a:lvl5pPr>
          </a:lstStyle>
          <a:p>
            <a:pPr lvl="0"/>
            <a:r>
              <a:rPr lang="en-US" altLang="zh-CN"/>
              <a:t>Click to edit Master text styles</a:t>
            </a:r>
          </a:p>
        </p:txBody>
      </p:sp>
      <p:sp>
        <p:nvSpPr>
          <p:cNvPr id="28" name="Text Placeholder 56">
            <a:extLst>
              <a:ext uri="{FF2B5EF4-FFF2-40B4-BE49-F238E27FC236}">
                <a16:creationId xmlns:a16="http://schemas.microsoft.com/office/drawing/2014/main" id="{63CAAAA2-D3A6-BD24-86E3-C2AA90158BA2}"/>
              </a:ext>
            </a:extLst>
          </p:cNvPr>
          <p:cNvSpPr>
            <a:spLocks noGrp="1"/>
          </p:cNvSpPr>
          <p:nvPr>
            <p:ph type="body" sz="quarter" idx="29" hasCustomPrompt="1"/>
          </p:nvPr>
        </p:nvSpPr>
        <p:spPr>
          <a:xfrm>
            <a:off x="6471738" y="3057469"/>
            <a:ext cx="502234" cy="363433"/>
          </a:xfrm>
        </p:spPr>
        <p:txBody>
          <a:bodyPr anchor="ctr" anchorCtr="0">
            <a:noAutofit/>
          </a:bodyPr>
          <a:lstStyle>
            <a:lvl1pPr marL="0" indent="0" algn="ctr">
              <a:buNone/>
              <a:defRPr sz="2600">
                <a:solidFill>
                  <a:schemeClr val="tx1"/>
                </a:solidFill>
                <a:latin typeface="+mn-lt"/>
              </a:defRPr>
            </a:lvl1pPr>
            <a:lvl2pPr>
              <a:defRPr sz="1800"/>
            </a:lvl2pPr>
            <a:lvl3pPr>
              <a:defRPr sz="1800"/>
            </a:lvl3pPr>
            <a:lvl4pPr>
              <a:defRPr sz="1800"/>
            </a:lvl4pPr>
            <a:lvl5pPr>
              <a:defRPr sz="1800"/>
            </a:lvl5pPr>
          </a:lstStyle>
          <a:p>
            <a:pPr lvl="0"/>
            <a:r>
              <a:rPr lang="en-US"/>
              <a:t>02</a:t>
            </a:r>
          </a:p>
        </p:txBody>
      </p:sp>
      <p:sp>
        <p:nvSpPr>
          <p:cNvPr id="39" name="Text Placeholder 56">
            <a:extLst>
              <a:ext uri="{FF2B5EF4-FFF2-40B4-BE49-F238E27FC236}">
                <a16:creationId xmlns:a16="http://schemas.microsoft.com/office/drawing/2014/main" id="{82F99F76-96AA-8979-0D78-AAFA309D066C}"/>
              </a:ext>
            </a:extLst>
          </p:cNvPr>
          <p:cNvSpPr>
            <a:spLocks noGrp="1"/>
          </p:cNvSpPr>
          <p:nvPr>
            <p:ph type="body" sz="quarter" idx="32"/>
          </p:nvPr>
        </p:nvSpPr>
        <p:spPr>
          <a:xfrm>
            <a:off x="7629328" y="2350267"/>
            <a:ext cx="3827474"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40" name="Text Placeholder 14">
            <a:extLst>
              <a:ext uri="{FF2B5EF4-FFF2-40B4-BE49-F238E27FC236}">
                <a16:creationId xmlns:a16="http://schemas.microsoft.com/office/drawing/2014/main" id="{13050A68-5A24-213A-2560-9C40938745A1}"/>
              </a:ext>
            </a:extLst>
          </p:cNvPr>
          <p:cNvSpPr>
            <a:spLocks noGrp="1"/>
          </p:cNvSpPr>
          <p:nvPr>
            <p:ph type="body" sz="quarter" idx="33"/>
          </p:nvPr>
        </p:nvSpPr>
        <p:spPr>
          <a:xfrm>
            <a:off x="7629326" y="3167183"/>
            <a:ext cx="3827474" cy="537150"/>
          </a:xfrm>
        </p:spPr>
        <p:txBody>
          <a:bodyPr>
            <a:noAutofit/>
          </a:bodyPr>
          <a:lstStyle>
            <a:lvl1pPr marL="0" indent="0" algn="l">
              <a:lnSpc>
                <a:spcPct val="120000"/>
              </a:lnSpc>
              <a:spcBef>
                <a:spcPts val="0"/>
              </a:spcBef>
              <a:buFontTx/>
              <a:buNone/>
              <a:defRPr sz="1400"/>
            </a:lvl1pPr>
            <a:lvl2pPr marL="457200" indent="0" algn="l">
              <a:lnSpc>
                <a:spcPct val="120000"/>
              </a:lnSpc>
              <a:buFontTx/>
              <a:buNone/>
              <a:defRPr sz="1400"/>
            </a:lvl2pPr>
            <a:lvl3pPr marL="914400" indent="0" algn="l">
              <a:lnSpc>
                <a:spcPct val="120000"/>
              </a:lnSpc>
              <a:buFontTx/>
              <a:buNone/>
              <a:defRPr sz="1400"/>
            </a:lvl3pPr>
            <a:lvl4pPr marL="1371600" indent="0" algn="l">
              <a:lnSpc>
                <a:spcPct val="120000"/>
              </a:lnSpc>
              <a:buFontTx/>
              <a:buNone/>
              <a:defRPr sz="1400"/>
            </a:lvl4pPr>
            <a:lvl5pPr marL="1828800" indent="0" algn="l">
              <a:lnSpc>
                <a:spcPct val="120000"/>
              </a:lnSpc>
              <a:buFontTx/>
              <a:buNone/>
              <a:defRPr sz="1400"/>
            </a:lvl5pPr>
          </a:lstStyle>
          <a:p>
            <a:pPr lvl="0"/>
            <a:r>
              <a:rPr lang="en-US" altLang="zh-CN"/>
              <a:t>Click to edit Master text styles</a:t>
            </a:r>
          </a:p>
        </p:txBody>
      </p:sp>
      <p:sp>
        <p:nvSpPr>
          <p:cNvPr id="34" name="Text Placeholder 56">
            <a:extLst>
              <a:ext uri="{FF2B5EF4-FFF2-40B4-BE49-F238E27FC236}">
                <a16:creationId xmlns:a16="http://schemas.microsoft.com/office/drawing/2014/main" id="{9EBB1E39-D058-D5ED-C5DE-D867284FCA3F}"/>
              </a:ext>
            </a:extLst>
          </p:cNvPr>
          <p:cNvSpPr>
            <a:spLocks noGrp="1"/>
          </p:cNvSpPr>
          <p:nvPr>
            <p:ph type="body" sz="quarter" idx="30" hasCustomPrompt="1"/>
          </p:nvPr>
        </p:nvSpPr>
        <p:spPr>
          <a:xfrm>
            <a:off x="5218026" y="4315566"/>
            <a:ext cx="502234" cy="363433"/>
          </a:xfrm>
        </p:spPr>
        <p:txBody>
          <a:bodyPr anchor="ctr" anchorCtr="0">
            <a:noAutofit/>
          </a:bodyPr>
          <a:lstStyle>
            <a:lvl1pPr marL="0" indent="0" algn="ctr">
              <a:buNone/>
              <a:defRPr sz="2600">
                <a:solidFill>
                  <a:schemeClr val="tx1"/>
                </a:solidFill>
                <a:latin typeface="+mn-lt"/>
              </a:defRPr>
            </a:lvl1pPr>
            <a:lvl2pPr>
              <a:defRPr sz="1800"/>
            </a:lvl2pPr>
            <a:lvl3pPr>
              <a:defRPr sz="1800"/>
            </a:lvl3pPr>
            <a:lvl4pPr>
              <a:defRPr sz="1800"/>
            </a:lvl4pPr>
            <a:lvl5pPr>
              <a:defRPr sz="1800"/>
            </a:lvl5pPr>
          </a:lstStyle>
          <a:p>
            <a:pPr lvl="0"/>
            <a:r>
              <a:rPr lang="en-US"/>
              <a:t>03</a:t>
            </a:r>
          </a:p>
        </p:txBody>
      </p:sp>
      <p:sp>
        <p:nvSpPr>
          <p:cNvPr id="41" name="Text Placeholder 56">
            <a:extLst>
              <a:ext uri="{FF2B5EF4-FFF2-40B4-BE49-F238E27FC236}">
                <a16:creationId xmlns:a16="http://schemas.microsoft.com/office/drawing/2014/main" id="{6EF81DFC-5978-C1D3-B24C-BB377FEFCF26}"/>
              </a:ext>
            </a:extLst>
          </p:cNvPr>
          <p:cNvSpPr>
            <a:spLocks noGrp="1"/>
          </p:cNvSpPr>
          <p:nvPr>
            <p:ph type="body" sz="quarter" idx="34"/>
          </p:nvPr>
        </p:nvSpPr>
        <p:spPr>
          <a:xfrm>
            <a:off x="735198" y="4087738"/>
            <a:ext cx="3827474" cy="619136"/>
          </a:xfrm>
        </p:spPr>
        <p:txBody>
          <a:bodyPr anchor="b">
            <a:noAutofit/>
          </a:bodyPr>
          <a:lstStyle>
            <a:lvl1pPr marL="0" indent="0" algn="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43" name="Text Placeholder 14">
            <a:extLst>
              <a:ext uri="{FF2B5EF4-FFF2-40B4-BE49-F238E27FC236}">
                <a16:creationId xmlns:a16="http://schemas.microsoft.com/office/drawing/2014/main" id="{96124C39-C4A7-207F-E21D-CF5FEDE9F9D8}"/>
              </a:ext>
            </a:extLst>
          </p:cNvPr>
          <p:cNvSpPr>
            <a:spLocks noGrp="1"/>
          </p:cNvSpPr>
          <p:nvPr>
            <p:ph type="body" sz="quarter" idx="35"/>
          </p:nvPr>
        </p:nvSpPr>
        <p:spPr>
          <a:xfrm>
            <a:off x="735196" y="4904654"/>
            <a:ext cx="3827474" cy="537150"/>
          </a:xfrm>
        </p:spPr>
        <p:txBody>
          <a:bodyPr>
            <a:noAutofit/>
          </a:bodyPr>
          <a:lstStyle>
            <a:lvl1pPr marL="0" indent="0" algn="r">
              <a:lnSpc>
                <a:spcPct val="120000"/>
              </a:lnSpc>
              <a:spcBef>
                <a:spcPts val="0"/>
              </a:spcBef>
              <a:buFontTx/>
              <a:buNone/>
              <a:defRPr sz="1400"/>
            </a:lvl1pPr>
            <a:lvl2pPr marL="457200" indent="0" algn="r">
              <a:lnSpc>
                <a:spcPct val="120000"/>
              </a:lnSpc>
              <a:buFontTx/>
              <a:buNone/>
              <a:defRPr sz="1400"/>
            </a:lvl2pPr>
            <a:lvl3pPr marL="914400" indent="0" algn="r">
              <a:lnSpc>
                <a:spcPct val="120000"/>
              </a:lnSpc>
              <a:buFontTx/>
              <a:buNone/>
              <a:defRPr sz="1400"/>
            </a:lvl3pPr>
            <a:lvl4pPr marL="1371600" indent="0" algn="r">
              <a:lnSpc>
                <a:spcPct val="120000"/>
              </a:lnSpc>
              <a:buFontTx/>
              <a:buNone/>
              <a:defRPr sz="1400"/>
            </a:lvl4pPr>
            <a:lvl5pPr marL="1828800" indent="0" algn="r">
              <a:lnSpc>
                <a:spcPct val="120000"/>
              </a:lnSpc>
              <a:buFontTx/>
              <a:buNone/>
              <a:defRPr sz="1400"/>
            </a:lvl5pPr>
          </a:lstStyle>
          <a:p>
            <a:pPr lvl="0"/>
            <a:r>
              <a:rPr lang="en-US" altLang="zh-CN"/>
              <a:t>Click to edit Master text styles</a:t>
            </a:r>
          </a:p>
        </p:txBody>
      </p:sp>
      <p:sp>
        <p:nvSpPr>
          <p:cNvPr id="35" name="Text Placeholder 56">
            <a:extLst>
              <a:ext uri="{FF2B5EF4-FFF2-40B4-BE49-F238E27FC236}">
                <a16:creationId xmlns:a16="http://schemas.microsoft.com/office/drawing/2014/main" id="{1FA606A2-8DE1-91B7-B631-E439D9C29C1D}"/>
              </a:ext>
            </a:extLst>
          </p:cNvPr>
          <p:cNvSpPr>
            <a:spLocks noGrp="1"/>
          </p:cNvSpPr>
          <p:nvPr>
            <p:ph type="body" sz="quarter" idx="31" hasCustomPrompt="1"/>
          </p:nvPr>
        </p:nvSpPr>
        <p:spPr>
          <a:xfrm>
            <a:off x="6471738" y="4315566"/>
            <a:ext cx="502234" cy="363433"/>
          </a:xfrm>
        </p:spPr>
        <p:txBody>
          <a:bodyPr anchor="ctr" anchorCtr="0">
            <a:noAutofit/>
          </a:bodyPr>
          <a:lstStyle>
            <a:lvl1pPr marL="0" indent="0" algn="ctr">
              <a:buNone/>
              <a:defRPr sz="2600">
                <a:solidFill>
                  <a:schemeClr val="tx1"/>
                </a:solidFill>
                <a:latin typeface="+mn-lt"/>
              </a:defRPr>
            </a:lvl1pPr>
            <a:lvl2pPr>
              <a:defRPr sz="1800"/>
            </a:lvl2pPr>
            <a:lvl3pPr>
              <a:defRPr sz="1800"/>
            </a:lvl3pPr>
            <a:lvl4pPr>
              <a:defRPr sz="1800"/>
            </a:lvl4pPr>
            <a:lvl5pPr>
              <a:defRPr sz="1800"/>
            </a:lvl5pPr>
          </a:lstStyle>
          <a:p>
            <a:pPr lvl="0"/>
            <a:r>
              <a:rPr lang="en-US"/>
              <a:t>04</a:t>
            </a:r>
          </a:p>
        </p:txBody>
      </p:sp>
      <p:sp>
        <p:nvSpPr>
          <p:cNvPr id="44" name="Text Placeholder 56">
            <a:extLst>
              <a:ext uri="{FF2B5EF4-FFF2-40B4-BE49-F238E27FC236}">
                <a16:creationId xmlns:a16="http://schemas.microsoft.com/office/drawing/2014/main" id="{C2CA0B91-A23E-596B-D61A-F33389EE2155}"/>
              </a:ext>
            </a:extLst>
          </p:cNvPr>
          <p:cNvSpPr>
            <a:spLocks noGrp="1"/>
          </p:cNvSpPr>
          <p:nvPr>
            <p:ph type="body" sz="quarter" idx="36"/>
          </p:nvPr>
        </p:nvSpPr>
        <p:spPr>
          <a:xfrm>
            <a:off x="7629328" y="4087738"/>
            <a:ext cx="3827474"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45" name="Text Placeholder 14">
            <a:extLst>
              <a:ext uri="{FF2B5EF4-FFF2-40B4-BE49-F238E27FC236}">
                <a16:creationId xmlns:a16="http://schemas.microsoft.com/office/drawing/2014/main" id="{3442AF88-CA78-9B12-4411-573D83383047}"/>
              </a:ext>
            </a:extLst>
          </p:cNvPr>
          <p:cNvSpPr>
            <a:spLocks noGrp="1"/>
          </p:cNvSpPr>
          <p:nvPr>
            <p:ph type="body" sz="quarter" idx="37"/>
          </p:nvPr>
        </p:nvSpPr>
        <p:spPr>
          <a:xfrm>
            <a:off x="7629326" y="4904654"/>
            <a:ext cx="3827474" cy="537150"/>
          </a:xfrm>
        </p:spPr>
        <p:txBody>
          <a:bodyPr>
            <a:noAutofit/>
          </a:bodyPr>
          <a:lstStyle>
            <a:lvl1pPr marL="0" indent="0" algn="l">
              <a:lnSpc>
                <a:spcPct val="120000"/>
              </a:lnSpc>
              <a:spcBef>
                <a:spcPts val="0"/>
              </a:spcBef>
              <a:buFontTx/>
              <a:buNone/>
              <a:defRPr sz="1400"/>
            </a:lvl1pPr>
            <a:lvl2pPr marL="457200" indent="0" algn="l">
              <a:lnSpc>
                <a:spcPct val="120000"/>
              </a:lnSpc>
              <a:buFontTx/>
              <a:buNone/>
              <a:defRPr sz="1400"/>
            </a:lvl2pPr>
            <a:lvl3pPr marL="914400" indent="0" algn="l">
              <a:lnSpc>
                <a:spcPct val="120000"/>
              </a:lnSpc>
              <a:buFontTx/>
              <a:buNone/>
              <a:defRPr sz="1400"/>
            </a:lvl3pPr>
            <a:lvl4pPr marL="1371600" indent="0" algn="l">
              <a:lnSpc>
                <a:spcPct val="120000"/>
              </a:lnSpc>
              <a:buFontTx/>
              <a:buNone/>
              <a:defRPr sz="1400"/>
            </a:lvl4pPr>
            <a:lvl5pPr marL="1828800" indent="0" algn="l">
              <a:lnSpc>
                <a:spcPct val="120000"/>
              </a:lnSpc>
              <a:buFontTx/>
              <a:buNone/>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51610658"/>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ycle 1">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A38F1413-1914-1DAF-704B-622CBE35628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A0FC189A-A5DA-69DC-D7EA-710DEBCCC59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0DDFAF1A-32E8-A2EE-3C98-31C49C18136C}"/>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58DE0956-630D-34A9-B249-0DC3FF3C7EF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19939741-075D-E9C6-ACCE-504949404D3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A858C0D6-1CC5-8D30-301E-1F63E35CA05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3C76C8CB-3FA5-0E40-D39B-042CE18E215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6" name="Freeform: Shape12">
            <a:extLst>
              <a:ext uri="{FF2B5EF4-FFF2-40B4-BE49-F238E27FC236}">
                <a16:creationId xmlns:a16="http://schemas.microsoft.com/office/drawing/2014/main" id="{4B59B264-68B3-D820-23D1-220451307F5F}"/>
              </a:ext>
              <a:ext uri="{C183D7F6-B498-43B3-948B-1728B52AA6E4}">
                <adec:decorative xmlns:adec="http://schemas.microsoft.com/office/drawing/2017/decorative" val="1"/>
              </a:ext>
            </a:extLst>
          </p:cNvPr>
          <p:cNvSpPr/>
          <p:nvPr userDrawn="1"/>
        </p:nvSpPr>
        <p:spPr>
          <a:xfrm>
            <a:off x="4452255" y="1785256"/>
            <a:ext cx="2091183" cy="2465804"/>
          </a:xfrm>
          <a:custGeom>
            <a:avLst/>
            <a:gdLst>
              <a:gd name="connsiteX0" fmla="*/ 2114550 w 2114550"/>
              <a:gd name="connsiteY0" fmla="*/ 452438 h 2493359"/>
              <a:gd name="connsiteX1" fmla="*/ 1662113 w 2114550"/>
              <a:gd name="connsiteY1" fmla="*/ 904875 h 2493359"/>
              <a:gd name="connsiteX2" fmla="*/ 904875 w 2114550"/>
              <a:gd name="connsiteY2" fmla="*/ 1662113 h 2493359"/>
              <a:gd name="connsiteX3" fmla="*/ 1004507 w 2114550"/>
              <a:gd name="connsiteY3" fmla="*/ 2037779 h 2493359"/>
              <a:gd name="connsiteX4" fmla="*/ 388144 w 2114550"/>
              <a:gd name="connsiteY4" fmla="*/ 1875282 h 2493359"/>
              <a:gd name="connsiteX5" fmla="*/ 222504 w 2114550"/>
              <a:gd name="connsiteY5" fmla="*/ 2493359 h 2493359"/>
              <a:gd name="connsiteX6" fmla="*/ 0 w 2114550"/>
              <a:gd name="connsiteY6" fmla="*/ 1662113 h 2493359"/>
              <a:gd name="connsiteX7" fmla="*/ 1662113 w 2114550"/>
              <a:gd name="connsiteY7" fmla="*/ 0 h 2493359"/>
              <a:gd name="connsiteX8" fmla="*/ 2114550 w 2114550"/>
              <a:gd name="connsiteY8" fmla="*/ 452438 h 2493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4550" h="2493359">
                <a:moveTo>
                  <a:pt x="2114550" y="452438"/>
                </a:moveTo>
                <a:cubicBezTo>
                  <a:pt x="2114550" y="702278"/>
                  <a:pt x="1911953" y="904875"/>
                  <a:pt x="1662113" y="904875"/>
                </a:cubicBezTo>
                <a:cubicBezTo>
                  <a:pt x="1243870" y="904875"/>
                  <a:pt x="904875" y="1243870"/>
                  <a:pt x="904875" y="1662113"/>
                </a:cubicBezTo>
                <a:cubicBezTo>
                  <a:pt x="904875" y="1798796"/>
                  <a:pt x="941070" y="1927098"/>
                  <a:pt x="1004507" y="2037779"/>
                </a:cubicBezTo>
                <a:cubicBezTo>
                  <a:pt x="878681" y="1823752"/>
                  <a:pt x="603504" y="1750886"/>
                  <a:pt x="388144" y="1875282"/>
                </a:cubicBezTo>
                <a:cubicBezTo>
                  <a:pt x="171736" y="2000250"/>
                  <a:pt x="97536" y="2276951"/>
                  <a:pt x="222504" y="2493359"/>
                </a:cubicBezTo>
                <a:cubicBezTo>
                  <a:pt x="80963" y="2248853"/>
                  <a:pt x="0" y="1964912"/>
                  <a:pt x="0" y="1662113"/>
                </a:cubicBezTo>
                <a:cubicBezTo>
                  <a:pt x="0" y="744093"/>
                  <a:pt x="744188" y="0"/>
                  <a:pt x="1662113" y="0"/>
                </a:cubicBezTo>
                <a:cubicBezTo>
                  <a:pt x="1911953" y="0"/>
                  <a:pt x="2114550" y="202502"/>
                  <a:pt x="2114550" y="452438"/>
                </a:cubicBezTo>
                <a:close/>
              </a:path>
            </a:pathLst>
          </a:custGeom>
          <a:solidFill>
            <a:schemeClr val="accent1">
              <a:lumMod val="60000"/>
              <a:lumOff val="40000"/>
            </a:schemeClr>
          </a:solidFill>
          <a:ln w="9525" cap="flat">
            <a:noFill/>
            <a:prstDash val="solid"/>
            <a:miter/>
          </a:ln>
        </p:spPr>
        <p:txBody>
          <a:bodyPr rtlCol="0" anchor="ctr"/>
          <a:lstStyle/>
          <a:p>
            <a:endParaRPr lang="zh-CN" altLang="en-US"/>
          </a:p>
        </p:txBody>
      </p:sp>
      <p:sp>
        <p:nvSpPr>
          <p:cNvPr id="7" name="Freeform: Shape 6">
            <a:extLst>
              <a:ext uri="{FF2B5EF4-FFF2-40B4-BE49-F238E27FC236}">
                <a16:creationId xmlns:a16="http://schemas.microsoft.com/office/drawing/2014/main" id="{C4534FFA-6ED0-1F8D-00DD-E7E72B3CF9C4}"/>
              </a:ext>
              <a:ext uri="{C183D7F6-B498-43B3-948B-1728B52AA6E4}">
                <adec:decorative xmlns:adec="http://schemas.microsoft.com/office/drawing/2017/decorative" val="1"/>
              </a:ext>
            </a:extLst>
          </p:cNvPr>
          <p:cNvSpPr/>
          <p:nvPr userDrawn="1"/>
        </p:nvSpPr>
        <p:spPr>
          <a:xfrm>
            <a:off x="6096000" y="1785256"/>
            <a:ext cx="1643745" cy="2689429"/>
          </a:xfrm>
          <a:custGeom>
            <a:avLst/>
            <a:gdLst>
              <a:gd name="connsiteX0" fmla="*/ 1662113 w 1662112"/>
              <a:gd name="connsiteY0" fmla="*/ 1662113 h 2719483"/>
              <a:gd name="connsiteX1" fmla="*/ 1439609 w 1662112"/>
              <a:gd name="connsiteY1" fmla="*/ 2493359 h 2719483"/>
              <a:gd name="connsiteX2" fmla="*/ 821436 w 1662112"/>
              <a:gd name="connsiteY2" fmla="*/ 2658713 h 2719483"/>
              <a:gd name="connsiteX3" fmla="*/ 654082 w 1662112"/>
              <a:gd name="connsiteY3" fmla="*/ 2043779 h 2719483"/>
              <a:gd name="connsiteX4" fmla="*/ 658368 w 1662112"/>
              <a:gd name="connsiteY4" fmla="*/ 2036445 h 2719483"/>
              <a:gd name="connsiteX5" fmla="*/ 757238 w 1662112"/>
              <a:gd name="connsiteY5" fmla="*/ 1662113 h 2719483"/>
              <a:gd name="connsiteX6" fmla="*/ 0 w 1662112"/>
              <a:gd name="connsiteY6" fmla="*/ 904875 h 2719483"/>
              <a:gd name="connsiteX7" fmla="*/ 452438 w 1662112"/>
              <a:gd name="connsiteY7" fmla="*/ 452438 h 2719483"/>
              <a:gd name="connsiteX8" fmla="*/ 0 w 1662112"/>
              <a:gd name="connsiteY8" fmla="*/ 0 h 2719483"/>
              <a:gd name="connsiteX9" fmla="*/ 1662113 w 1662112"/>
              <a:gd name="connsiteY9" fmla="*/ 1662113 h 271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62112" h="2719483">
                <a:moveTo>
                  <a:pt x="1662113" y="1662113"/>
                </a:moveTo>
                <a:cubicBezTo>
                  <a:pt x="1662113" y="1964912"/>
                  <a:pt x="1581150" y="2248853"/>
                  <a:pt x="1439609" y="2493359"/>
                </a:cubicBezTo>
                <a:cubicBezTo>
                  <a:pt x="1314640" y="2709767"/>
                  <a:pt x="1037749" y="2783681"/>
                  <a:pt x="821436" y="2658713"/>
                </a:cubicBezTo>
                <a:cubicBezTo>
                  <a:pt x="606076" y="2534412"/>
                  <a:pt x="531495" y="2259616"/>
                  <a:pt x="654082" y="2043779"/>
                </a:cubicBezTo>
                <a:cubicBezTo>
                  <a:pt x="655606" y="2041398"/>
                  <a:pt x="656939" y="2038922"/>
                  <a:pt x="658368" y="2036445"/>
                </a:cubicBezTo>
                <a:cubicBezTo>
                  <a:pt x="721328" y="1926050"/>
                  <a:pt x="757238" y="1798225"/>
                  <a:pt x="757238" y="1662113"/>
                </a:cubicBezTo>
                <a:cubicBezTo>
                  <a:pt x="757238" y="1243870"/>
                  <a:pt x="418243" y="904875"/>
                  <a:pt x="0" y="904875"/>
                </a:cubicBezTo>
                <a:cubicBezTo>
                  <a:pt x="249841" y="904875"/>
                  <a:pt x="452438" y="702278"/>
                  <a:pt x="452438" y="452438"/>
                </a:cubicBezTo>
                <a:cubicBezTo>
                  <a:pt x="452438" y="202597"/>
                  <a:pt x="249841" y="0"/>
                  <a:pt x="0" y="0"/>
                </a:cubicBezTo>
                <a:cubicBezTo>
                  <a:pt x="917924" y="0"/>
                  <a:pt x="1662113" y="744093"/>
                  <a:pt x="1662113" y="1662113"/>
                </a:cubicBezTo>
                <a:close/>
              </a:path>
            </a:pathLst>
          </a:custGeom>
          <a:solidFill>
            <a:schemeClr val="tx2">
              <a:lumMod val="75000"/>
            </a:schemeClr>
          </a:solidFill>
          <a:ln w="9525" cap="flat">
            <a:noFill/>
            <a:prstDash val="solid"/>
            <a:miter/>
          </a:ln>
        </p:spPr>
        <p:txBody>
          <a:bodyPr rtlCol="0" anchor="ctr"/>
          <a:lstStyle/>
          <a:p>
            <a:endParaRPr lang="zh-CN" altLang="en-US"/>
          </a:p>
        </p:txBody>
      </p:sp>
      <p:sp>
        <p:nvSpPr>
          <p:cNvPr id="9" name="Freeform: Shape 8">
            <a:extLst>
              <a:ext uri="{FF2B5EF4-FFF2-40B4-BE49-F238E27FC236}">
                <a16:creationId xmlns:a16="http://schemas.microsoft.com/office/drawing/2014/main" id="{384342F9-76A1-B3C6-BDE3-7A98BDC61BBD}"/>
              </a:ext>
              <a:ext uri="{C183D7F6-B498-43B3-948B-1728B52AA6E4}">
                <adec:decorative xmlns:adec="http://schemas.microsoft.com/office/drawing/2017/decorative" val="1"/>
              </a:ext>
            </a:extLst>
          </p:cNvPr>
          <p:cNvSpPr/>
          <p:nvPr userDrawn="1"/>
        </p:nvSpPr>
        <p:spPr>
          <a:xfrm>
            <a:off x="4612274" y="3579762"/>
            <a:ext cx="2907426" cy="1492982"/>
          </a:xfrm>
          <a:custGeom>
            <a:avLst/>
            <a:gdLst>
              <a:gd name="connsiteX0" fmla="*/ 2939915 w 2939914"/>
              <a:gd name="connsiteY0" fmla="*/ 678800 h 1509666"/>
              <a:gd name="connsiteX1" fmla="*/ 1500306 w 2939914"/>
              <a:gd name="connsiteY1" fmla="*/ 1509666 h 1509666"/>
              <a:gd name="connsiteX2" fmla="*/ 60698 w 2939914"/>
              <a:gd name="connsiteY2" fmla="*/ 678800 h 1509666"/>
              <a:gd name="connsiteX3" fmla="*/ 226337 w 2939914"/>
              <a:gd name="connsiteY3" fmla="*/ 60723 h 1509666"/>
              <a:gd name="connsiteX4" fmla="*/ 842700 w 2939914"/>
              <a:gd name="connsiteY4" fmla="*/ 223220 h 1509666"/>
              <a:gd name="connsiteX5" fmla="*/ 844510 w 2939914"/>
              <a:gd name="connsiteY5" fmla="*/ 226268 h 1509666"/>
              <a:gd name="connsiteX6" fmla="*/ 845462 w 2939914"/>
              <a:gd name="connsiteY6" fmla="*/ 227982 h 1509666"/>
              <a:gd name="connsiteX7" fmla="*/ 1500306 w 2939914"/>
              <a:gd name="connsiteY7" fmla="*/ 604791 h 1509666"/>
              <a:gd name="connsiteX8" fmla="*/ 2154388 w 2939914"/>
              <a:gd name="connsiteY8" fmla="*/ 229221 h 1509666"/>
              <a:gd name="connsiteX9" fmla="*/ 2321742 w 2939914"/>
              <a:gd name="connsiteY9" fmla="*/ 844155 h 1509666"/>
              <a:gd name="connsiteX10" fmla="*/ 2939915 w 2939914"/>
              <a:gd name="connsiteY10" fmla="*/ 678800 h 150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39914" h="1509666">
                <a:moveTo>
                  <a:pt x="2939915" y="678800"/>
                </a:moveTo>
                <a:cubicBezTo>
                  <a:pt x="2652545" y="1175529"/>
                  <a:pt x="2115431" y="1509666"/>
                  <a:pt x="1500306" y="1509666"/>
                </a:cubicBezTo>
                <a:cubicBezTo>
                  <a:pt x="885182" y="1509666"/>
                  <a:pt x="348067" y="1175529"/>
                  <a:pt x="60698" y="678800"/>
                </a:cubicBezTo>
                <a:cubicBezTo>
                  <a:pt x="-64271" y="462393"/>
                  <a:pt x="9929" y="185691"/>
                  <a:pt x="226337" y="60723"/>
                </a:cubicBezTo>
                <a:cubicBezTo>
                  <a:pt x="441698" y="-63673"/>
                  <a:pt x="716875" y="9193"/>
                  <a:pt x="842700" y="223220"/>
                </a:cubicBezTo>
                <a:cubicBezTo>
                  <a:pt x="843271" y="224172"/>
                  <a:pt x="843938" y="225220"/>
                  <a:pt x="844510" y="226268"/>
                </a:cubicBezTo>
                <a:cubicBezTo>
                  <a:pt x="844796" y="226839"/>
                  <a:pt x="845177" y="227411"/>
                  <a:pt x="845462" y="227982"/>
                </a:cubicBezTo>
                <a:cubicBezTo>
                  <a:pt x="976621" y="453344"/>
                  <a:pt x="1220747" y="604791"/>
                  <a:pt x="1500306" y="604791"/>
                </a:cubicBezTo>
                <a:cubicBezTo>
                  <a:pt x="1779865" y="604791"/>
                  <a:pt x="2023133" y="453915"/>
                  <a:pt x="2154388" y="229221"/>
                </a:cubicBezTo>
                <a:cubicBezTo>
                  <a:pt x="2031801" y="445057"/>
                  <a:pt x="2106382" y="719853"/>
                  <a:pt x="2321742" y="844155"/>
                </a:cubicBezTo>
                <a:cubicBezTo>
                  <a:pt x="2538055" y="969123"/>
                  <a:pt x="2814947" y="895208"/>
                  <a:pt x="2939915" y="678800"/>
                </a:cubicBezTo>
                <a:close/>
              </a:path>
            </a:pathLst>
          </a:custGeom>
          <a:solidFill>
            <a:schemeClr val="bg2">
              <a:lumMod val="75000"/>
            </a:schemeClr>
          </a:solidFill>
          <a:ln w="9525" cap="flat">
            <a:noFill/>
            <a:prstDash val="solid"/>
            <a:miter/>
          </a:ln>
        </p:spPr>
        <p:txBody>
          <a:bodyPr rtlCol="0" anchor="ctr"/>
          <a:lstStyle/>
          <a:p>
            <a:endParaRPr lang="zh-CN" altLang="en-US"/>
          </a:p>
        </p:txBody>
      </p:sp>
      <p:sp>
        <p:nvSpPr>
          <p:cNvPr id="13" name="Title 1">
            <a:extLst>
              <a:ext uri="{FF2B5EF4-FFF2-40B4-BE49-F238E27FC236}">
                <a16:creationId xmlns:a16="http://schemas.microsoft.com/office/drawing/2014/main" id="{57626020-046B-A3EB-27BC-29491A64D485}"/>
              </a:ext>
            </a:extLst>
          </p:cNvPr>
          <p:cNvSpPr>
            <a:spLocks noGrp="1"/>
          </p:cNvSpPr>
          <p:nvPr>
            <p:ph type="title"/>
          </p:nvPr>
        </p:nvSpPr>
        <p:spPr>
          <a:xfrm>
            <a:off x="358198" y="500240"/>
            <a:ext cx="11475604" cy="1073476"/>
          </a:xfrm>
        </p:spPr>
        <p:txBody>
          <a:bodyPr lIns="0" tIns="0" rIns="0" bIns="0" anchor="ctr" anchorCtr="0">
            <a:noAutofit/>
          </a:bodyPr>
          <a:lstStyle>
            <a:lvl1pPr algn="ctr">
              <a:lnSpc>
                <a:spcPct val="100000"/>
              </a:lnSpc>
              <a:defRPr sz="3600"/>
            </a:lvl1pPr>
          </a:lstStyle>
          <a:p>
            <a:r>
              <a:rPr lang="en-US"/>
              <a:t>Click to edit Master title style</a:t>
            </a:r>
          </a:p>
        </p:txBody>
      </p:sp>
      <p:sp>
        <p:nvSpPr>
          <p:cNvPr id="26" name="Text Placeholder 56">
            <a:extLst>
              <a:ext uri="{FF2B5EF4-FFF2-40B4-BE49-F238E27FC236}">
                <a16:creationId xmlns:a16="http://schemas.microsoft.com/office/drawing/2014/main" id="{6FEADD58-3887-5721-4A92-1D861581B33F}"/>
              </a:ext>
            </a:extLst>
          </p:cNvPr>
          <p:cNvSpPr>
            <a:spLocks noGrp="1"/>
          </p:cNvSpPr>
          <p:nvPr>
            <p:ph type="body" sz="quarter" idx="28" hasCustomPrompt="1"/>
          </p:nvPr>
        </p:nvSpPr>
        <p:spPr>
          <a:xfrm>
            <a:off x="5844883" y="2081211"/>
            <a:ext cx="502234" cy="363433"/>
          </a:xfrm>
        </p:spPr>
        <p:txBody>
          <a:bodyPr anchor="ctr" anchorCtr="0">
            <a:noAutofit/>
          </a:bodyPr>
          <a:lstStyle>
            <a:lvl1pPr marL="0" indent="0" algn="ctr">
              <a:buNone/>
              <a:defRPr sz="1600">
                <a:solidFill>
                  <a:schemeClr val="tx1"/>
                </a:solidFill>
                <a:latin typeface="+mj-lt"/>
              </a:defRPr>
            </a:lvl1pPr>
            <a:lvl2pPr>
              <a:defRPr sz="1800"/>
            </a:lvl2pPr>
            <a:lvl3pPr>
              <a:defRPr sz="1800"/>
            </a:lvl3pPr>
            <a:lvl4pPr>
              <a:defRPr sz="1800"/>
            </a:lvl4pPr>
            <a:lvl5pPr>
              <a:defRPr sz="1800"/>
            </a:lvl5pPr>
          </a:lstStyle>
          <a:p>
            <a:pPr lvl="0"/>
            <a:r>
              <a:rPr lang="en-US"/>
              <a:t>01</a:t>
            </a:r>
          </a:p>
        </p:txBody>
      </p:sp>
      <p:sp>
        <p:nvSpPr>
          <p:cNvPr id="11" name="Text Placeholder 56">
            <a:extLst>
              <a:ext uri="{FF2B5EF4-FFF2-40B4-BE49-F238E27FC236}">
                <a16:creationId xmlns:a16="http://schemas.microsoft.com/office/drawing/2014/main" id="{D4078BDE-BF3C-D539-9159-7DA2A4E5200E}"/>
              </a:ext>
            </a:extLst>
          </p:cNvPr>
          <p:cNvSpPr>
            <a:spLocks noGrp="1"/>
          </p:cNvSpPr>
          <p:nvPr>
            <p:ph type="body" sz="quarter" idx="37" hasCustomPrompt="1"/>
          </p:nvPr>
        </p:nvSpPr>
        <p:spPr>
          <a:xfrm>
            <a:off x="688964" y="2571409"/>
            <a:ext cx="3732219" cy="605232"/>
          </a:xfrm>
        </p:spPr>
        <p:txBody>
          <a:bodyPr anchor="b">
            <a:noAutofit/>
          </a:bodyPr>
          <a:lstStyle>
            <a:lvl1pPr marL="0" indent="0" algn="ctr">
              <a:buFontTx/>
              <a:buNone/>
              <a:defRPr sz="1800">
                <a:solidFill>
                  <a:schemeClr val="accent2"/>
                </a:solidFill>
                <a:latin typeface="+mj-lt"/>
              </a:defRPr>
            </a:lvl1pPr>
            <a:lvl2pPr marL="457200" indent="0">
              <a:buFontTx/>
              <a:buNone/>
              <a:defRPr sz="1800"/>
            </a:lvl2pPr>
            <a:lvl3pPr marL="914400" indent="0">
              <a:buFontTx/>
              <a:buNone/>
              <a:defRPr sz="1800"/>
            </a:lvl3pPr>
            <a:lvl4pPr marL="1371600" indent="0">
              <a:buFontTx/>
              <a:buNone/>
              <a:defRPr sz="1800"/>
            </a:lvl4pPr>
            <a:lvl5pPr marL="1828800" indent="0">
              <a:buFontTx/>
              <a:buNone/>
              <a:defRPr sz="1800"/>
            </a:lvl5pPr>
          </a:lstStyle>
          <a:p>
            <a:pPr lvl="0"/>
            <a:r>
              <a:rPr lang="en-US"/>
              <a:t>Click to edit Master title style</a:t>
            </a:r>
          </a:p>
        </p:txBody>
      </p:sp>
      <p:sp>
        <p:nvSpPr>
          <p:cNvPr id="12" name="Text Placeholder 14">
            <a:extLst>
              <a:ext uri="{FF2B5EF4-FFF2-40B4-BE49-F238E27FC236}">
                <a16:creationId xmlns:a16="http://schemas.microsoft.com/office/drawing/2014/main" id="{25C94184-75B4-9DBA-B4AA-6F6CB98AC9FD}"/>
              </a:ext>
            </a:extLst>
          </p:cNvPr>
          <p:cNvSpPr>
            <a:spLocks noGrp="1"/>
          </p:cNvSpPr>
          <p:nvPr>
            <p:ph type="body" sz="quarter" idx="38"/>
          </p:nvPr>
        </p:nvSpPr>
        <p:spPr>
          <a:xfrm>
            <a:off x="688964" y="3354800"/>
            <a:ext cx="3732219" cy="365126"/>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t>Click to edit Master text styles</a:t>
            </a:r>
          </a:p>
        </p:txBody>
      </p:sp>
      <p:sp>
        <p:nvSpPr>
          <p:cNvPr id="27" name="Text Placeholder 56">
            <a:extLst>
              <a:ext uri="{FF2B5EF4-FFF2-40B4-BE49-F238E27FC236}">
                <a16:creationId xmlns:a16="http://schemas.microsoft.com/office/drawing/2014/main" id="{93EECD27-3C5B-D308-D4D3-964BA4B4A9E8}"/>
              </a:ext>
            </a:extLst>
          </p:cNvPr>
          <p:cNvSpPr>
            <a:spLocks noGrp="1"/>
          </p:cNvSpPr>
          <p:nvPr>
            <p:ph type="body" sz="quarter" idx="29" hasCustomPrompt="1"/>
          </p:nvPr>
        </p:nvSpPr>
        <p:spPr>
          <a:xfrm>
            <a:off x="6897507" y="3876694"/>
            <a:ext cx="502234" cy="363433"/>
          </a:xfrm>
        </p:spPr>
        <p:txBody>
          <a:bodyPr anchor="ctr" anchorCtr="0">
            <a:noAutofit/>
          </a:bodyPr>
          <a:lstStyle>
            <a:lvl1pPr marL="0" indent="0" algn="ctr">
              <a:buNone/>
              <a:defRPr sz="1600">
                <a:solidFill>
                  <a:schemeClr val="tx1"/>
                </a:solidFill>
                <a:latin typeface="+mj-lt"/>
              </a:defRPr>
            </a:lvl1pPr>
            <a:lvl2pPr>
              <a:defRPr sz="1800"/>
            </a:lvl2pPr>
            <a:lvl3pPr>
              <a:defRPr sz="1800"/>
            </a:lvl3pPr>
            <a:lvl4pPr>
              <a:defRPr sz="1800"/>
            </a:lvl4pPr>
            <a:lvl5pPr>
              <a:defRPr sz="1800"/>
            </a:lvl5pPr>
          </a:lstStyle>
          <a:p>
            <a:pPr lvl="0"/>
            <a:r>
              <a:rPr lang="en-US"/>
              <a:t>02</a:t>
            </a:r>
          </a:p>
        </p:txBody>
      </p:sp>
      <p:sp>
        <p:nvSpPr>
          <p:cNvPr id="8" name="Text Placeholder 56">
            <a:extLst>
              <a:ext uri="{FF2B5EF4-FFF2-40B4-BE49-F238E27FC236}">
                <a16:creationId xmlns:a16="http://schemas.microsoft.com/office/drawing/2014/main" id="{A7B98F47-E77B-E097-3553-AF7A1D300856}"/>
              </a:ext>
            </a:extLst>
          </p:cNvPr>
          <p:cNvSpPr>
            <a:spLocks noGrp="1"/>
          </p:cNvSpPr>
          <p:nvPr>
            <p:ph type="body" sz="quarter" idx="35" hasCustomPrompt="1"/>
          </p:nvPr>
        </p:nvSpPr>
        <p:spPr>
          <a:xfrm>
            <a:off x="7770817" y="2571409"/>
            <a:ext cx="3732219" cy="605232"/>
          </a:xfrm>
        </p:spPr>
        <p:txBody>
          <a:bodyPr anchor="b">
            <a:noAutofit/>
          </a:bodyPr>
          <a:lstStyle>
            <a:lvl1pPr marL="0" indent="0" algn="ctr">
              <a:buFontTx/>
              <a:buNone/>
              <a:defRPr sz="1800">
                <a:solidFill>
                  <a:schemeClr val="accent2"/>
                </a:solidFill>
                <a:latin typeface="+mj-lt"/>
              </a:defRPr>
            </a:lvl1pPr>
            <a:lvl2pPr marL="457200" indent="0">
              <a:buFontTx/>
              <a:buNone/>
              <a:defRPr sz="1800"/>
            </a:lvl2pPr>
            <a:lvl3pPr marL="914400" indent="0">
              <a:buFontTx/>
              <a:buNone/>
              <a:defRPr sz="1800"/>
            </a:lvl3pPr>
            <a:lvl4pPr marL="1371600" indent="0">
              <a:buFontTx/>
              <a:buNone/>
              <a:defRPr sz="1800"/>
            </a:lvl4pPr>
            <a:lvl5pPr marL="1828800" indent="0">
              <a:buFontTx/>
              <a:buNone/>
              <a:defRPr sz="1800"/>
            </a:lvl5pPr>
          </a:lstStyle>
          <a:p>
            <a:pPr lvl="0"/>
            <a:r>
              <a:rPr lang="en-US"/>
              <a:t>Click to edit Master title style</a:t>
            </a:r>
          </a:p>
        </p:txBody>
      </p:sp>
      <p:sp>
        <p:nvSpPr>
          <p:cNvPr id="10" name="Text Placeholder 14">
            <a:extLst>
              <a:ext uri="{FF2B5EF4-FFF2-40B4-BE49-F238E27FC236}">
                <a16:creationId xmlns:a16="http://schemas.microsoft.com/office/drawing/2014/main" id="{576FFED0-3B2F-1995-266F-CBC83BA8B8BB}"/>
              </a:ext>
            </a:extLst>
          </p:cNvPr>
          <p:cNvSpPr>
            <a:spLocks noGrp="1"/>
          </p:cNvSpPr>
          <p:nvPr>
            <p:ph type="body" sz="quarter" idx="36"/>
          </p:nvPr>
        </p:nvSpPr>
        <p:spPr>
          <a:xfrm>
            <a:off x="7770817" y="3354800"/>
            <a:ext cx="3732219" cy="365126"/>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t>Click to edit Master text styles</a:t>
            </a:r>
          </a:p>
        </p:txBody>
      </p:sp>
      <p:sp>
        <p:nvSpPr>
          <p:cNvPr id="28" name="Text Placeholder 56">
            <a:extLst>
              <a:ext uri="{FF2B5EF4-FFF2-40B4-BE49-F238E27FC236}">
                <a16:creationId xmlns:a16="http://schemas.microsoft.com/office/drawing/2014/main" id="{6E1B8C31-F6CF-B8B9-F37D-A384F4D3A614}"/>
              </a:ext>
            </a:extLst>
          </p:cNvPr>
          <p:cNvSpPr>
            <a:spLocks noGrp="1"/>
          </p:cNvSpPr>
          <p:nvPr>
            <p:ph type="body" sz="quarter" idx="30" hasCustomPrompt="1"/>
          </p:nvPr>
        </p:nvSpPr>
        <p:spPr>
          <a:xfrm>
            <a:off x="4792259" y="3876693"/>
            <a:ext cx="502234" cy="363433"/>
          </a:xfrm>
        </p:spPr>
        <p:txBody>
          <a:bodyPr anchor="ctr" anchorCtr="0">
            <a:noAutofit/>
          </a:bodyPr>
          <a:lstStyle>
            <a:lvl1pPr marL="0" indent="0" algn="ctr">
              <a:buNone/>
              <a:defRPr sz="1600">
                <a:solidFill>
                  <a:schemeClr val="tx1"/>
                </a:solidFill>
                <a:latin typeface="+mj-lt"/>
              </a:defRPr>
            </a:lvl1pPr>
            <a:lvl2pPr>
              <a:defRPr sz="1800"/>
            </a:lvl2pPr>
            <a:lvl3pPr>
              <a:defRPr sz="1800"/>
            </a:lvl3pPr>
            <a:lvl4pPr>
              <a:defRPr sz="1800"/>
            </a:lvl4pPr>
            <a:lvl5pPr>
              <a:defRPr sz="1800"/>
            </a:lvl5pPr>
          </a:lstStyle>
          <a:p>
            <a:pPr lvl="0"/>
            <a:r>
              <a:rPr lang="en-US"/>
              <a:t>03</a:t>
            </a:r>
          </a:p>
        </p:txBody>
      </p:sp>
      <p:sp>
        <p:nvSpPr>
          <p:cNvPr id="36" name="Text Placeholder 56">
            <a:extLst>
              <a:ext uri="{FF2B5EF4-FFF2-40B4-BE49-F238E27FC236}">
                <a16:creationId xmlns:a16="http://schemas.microsoft.com/office/drawing/2014/main" id="{B4945A5E-D527-144E-AEB9-6F3D2CD82F58}"/>
              </a:ext>
            </a:extLst>
          </p:cNvPr>
          <p:cNvSpPr>
            <a:spLocks noGrp="1"/>
          </p:cNvSpPr>
          <p:nvPr>
            <p:ph type="body" sz="quarter" idx="33" hasCustomPrompt="1"/>
          </p:nvPr>
        </p:nvSpPr>
        <p:spPr>
          <a:xfrm>
            <a:off x="4229891" y="5144316"/>
            <a:ext cx="3732219" cy="605232"/>
          </a:xfrm>
        </p:spPr>
        <p:txBody>
          <a:bodyPr anchor="b">
            <a:noAutofit/>
          </a:bodyPr>
          <a:lstStyle>
            <a:lvl1pPr marL="0" indent="0" algn="ctr">
              <a:buFontTx/>
              <a:buNone/>
              <a:defRPr sz="1800">
                <a:solidFill>
                  <a:schemeClr val="accent2"/>
                </a:solidFill>
                <a:latin typeface="+mj-lt"/>
              </a:defRPr>
            </a:lvl1pPr>
            <a:lvl2pPr marL="457200" indent="0">
              <a:buFontTx/>
              <a:buNone/>
              <a:defRPr sz="1800"/>
            </a:lvl2pPr>
            <a:lvl3pPr marL="914400" indent="0">
              <a:buFontTx/>
              <a:buNone/>
              <a:defRPr sz="1800"/>
            </a:lvl3pPr>
            <a:lvl4pPr marL="1371600" indent="0">
              <a:buFontTx/>
              <a:buNone/>
              <a:defRPr sz="1800"/>
            </a:lvl4pPr>
            <a:lvl5pPr marL="1828800" indent="0">
              <a:buFontTx/>
              <a:buNone/>
              <a:defRPr sz="1800"/>
            </a:lvl5pPr>
          </a:lstStyle>
          <a:p>
            <a:pPr lvl="0"/>
            <a:r>
              <a:rPr lang="en-US"/>
              <a:t>Click to edit Master title style</a:t>
            </a:r>
          </a:p>
        </p:txBody>
      </p:sp>
      <p:sp>
        <p:nvSpPr>
          <p:cNvPr id="37" name="Text Placeholder 14">
            <a:extLst>
              <a:ext uri="{FF2B5EF4-FFF2-40B4-BE49-F238E27FC236}">
                <a16:creationId xmlns:a16="http://schemas.microsoft.com/office/drawing/2014/main" id="{7B1C5DE6-A59A-1753-A727-914C14B038FC}"/>
              </a:ext>
            </a:extLst>
          </p:cNvPr>
          <p:cNvSpPr>
            <a:spLocks noGrp="1"/>
          </p:cNvSpPr>
          <p:nvPr>
            <p:ph type="body" sz="quarter" idx="34"/>
          </p:nvPr>
        </p:nvSpPr>
        <p:spPr>
          <a:xfrm>
            <a:off x="4229891" y="5927707"/>
            <a:ext cx="3732219" cy="365126"/>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2708237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ycle 2">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F3639D9E-6663-D0F6-6534-571B7C2A4CE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0E83A5B2-0FC0-6625-0636-4FFF309FCF9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1E8DDF82-749C-D590-5300-CC7754E05DBE}"/>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C9F1E32F-D51E-7723-DAA5-858557F4C40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7F896BA6-6E65-CDD1-A9E9-660DAD7AB1F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F8E2BBC7-DBCA-454D-22A9-CCDD9DCB502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1E994020-D8A4-B942-1EE5-3D04689CF20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7" name="Rectangle: Rounded Corners 24">
            <a:extLst>
              <a:ext uri="{FF2B5EF4-FFF2-40B4-BE49-F238E27FC236}">
                <a16:creationId xmlns:a16="http://schemas.microsoft.com/office/drawing/2014/main" id="{58B3E3DD-EC7A-1734-6BE3-B9A55736210F}"/>
              </a:ext>
              <a:ext uri="{C183D7F6-B498-43B3-948B-1728B52AA6E4}">
                <adec:decorative xmlns:adec="http://schemas.microsoft.com/office/drawing/2017/decorative" val="1"/>
              </a:ext>
            </a:extLst>
          </p:cNvPr>
          <p:cNvSpPr/>
          <p:nvPr userDrawn="1"/>
        </p:nvSpPr>
        <p:spPr>
          <a:xfrm>
            <a:off x="2288608" y="2673484"/>
            <a:ext cx="7614784" cy="1510446"/>
          </a:xfrm>
          <a:prstGeom prst="roundRect">
            <a:avLst>
              <a:gd name="adj" fmla="val 50000"/>
            </a:avLst>
          </a:prstGeom>
          <a:noFill/>
          <a:ln w="19050">
            <a:solidFill>
              <a:schemeClr val="tx2"/>
            </a:solidFill>
            <a:prstDash val="dash"/>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Flowchart: Extract 15">
            <a:extLst>
              <a:ext uri="{FF2B5EF4-FFF2-40B4-BE49-F238E27FC236}">
                <a16:creationId xmlns:a16="http://schemas.microsoft.com/office/drawing/2014/main" id="{D00B02A9-8CA7-EE84-96F8-12ACA18DB955}"/>
              </a:ext>
              <a:ext uri="{C183D7F6-B498-43B3-948B-1728B52AA6E4}">
                <adec:decorative xmlns:adec="http://schemas.microsoft.com/office/drawing/2017/decorative" val="1"/>
              </a:ext>
            </a:extLst>
          </p:cNvPr>
          <p:cNvSpPr/>
          <p:nvPr userDrawn="1"/>
        </p:nvSpPr>
        <p:spPr>
          <a:xfrm rot="10800000">
            <a:off x="9832456" y="3352454"/>
            <a:ext cx="144401" cy="144401"/>
          </a:xfrm>
          <a:prstGeom prst="flowChartExtract">
            <a:avLst/>
          </a:prstGeom>
          <a:solidFill>
            <a:schemeClr val="accent2"/>
          </a:solidFill>
        </p:spPr>
        <p:txBody>
          <a:bodyPr/>
          <a:lstStyle/>
          <a:p>
            <a:endParaRPr lang="zh-CN" altLang="en-US">
              <a:solidFill>
                <a:schemeClr val="tx1"/>
              </a:solidFill>
            </a:endParaRPr>
          </a:p>
        </p:txBody>
      </p:sp>
      <p:sp>
        <p:nvSpPr>
          <p:cNvPr id="9" name="Flowchart: Extract 32">
            <a:extLst>
              <a:ext uri="{FF2B5EF4-FFF2-40B4-BE49-F238E27FC236}">
                <a16:creationId xmlns:a16="http://schemas.microsoft.com/office/drawing/2014/main" id="{9CF26526-BB89-9382-57BF-79AA302A3868}"/>
              </a:ext>
              <a:ext uri="{C183D7F6-B498-43B3-948B-1728B52AA6E4}">
                <adec:decorative xmlns:adec="http://schemas.microsoft.com/office/drawing/2017/decorative" val="1"/>
              </a:ext>
            </a:extLst>
          </p:cNvPr>
          <p:cNvSpPr/>
          <p:nvPr userDrawn="1"/>
        </p:nvSpPr>
        <p:spPr>
          <a:xfrm>
            <a:off x="2216407" y="3352453"/>
            <a:ext cx="144401" cy="144401"/>
          </a:xfrm>
          <a:prstGeom prst="flowChartExtract">
            <a:avLst/>
          </a:prstGeom>
          <a:solidFill>
            <a:schemeClr val="accent2"/>
          </a:solidFill>
        </p:spPr>
        <p:txBody>
          <a:bodyPr/>
          <a:lstStyle/>
          <a:p>
            <a:endParaRPr lang="zh-CN" altLang="en-US">
              <a:solidFill>
                <a:schemeClr val="tx1"/>
              </a:solidFill>
            </a:endParaRPr>
          </a:p>
        </p:txBody>
      </p:sp>
      <p:sp>
        <p:nvSpPr>
          <p:cNvPr id="10" name="Oval 9">
            <a:extLst>
              <a:ext uri="{FF2B5EF4-FFF2-40B4-BE49-F238E27FC236}">
                <a16:creationId xmlns:a16="http://schemas.microsoft.com/office/drawing/2014/main" id="{669E7E66-3166-36EF-BBCE-F20C8F0CD9D7}"/>
              </a:ext>
              <a:ext uri="{C183D7F6-B498-43B3-948B-1728B52AA6E4}">
                <adec:decorative xmlns:adec="http://schemas.microsoft.com/office/drawing/2017/decorative" val="1"/>
              </a:ext>
            </a:extLst>
          </p:cNvPr>
          <p:cNvSpPr/>
          <p:nvPr userDrawn="1"/>
        </p:nvSpPr>
        <p:spPr>
          <a:xfrm>
            <a:off x="3444677" y="242991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11" name="Oval 10">
            <a:extLst>
              <a:ext uri="{FF2B5EF4-FFF2-40B4-BE49-F238E27FC236}">
                <a16:creationId xmlns:a16="http://schemas.microsoft.com/office/drawing/2014/main" id="{C232F65E-6C39-FDA0-E4CE-F2D86CFAA211}"/>
              </a:ext>
              <a:ext uri="{C183D7F6-B498-43B3-948B-1728B52AA6E4}">
                <adec:decorative xmlns:adec="http://schemas.microsoft.com/office/drawing/2017/decorative" val="1"/>
              </a:ext>
            </a:extLst>
          </p:cNvPr>
          <p:cNvSpPr/>
          <p:nvPr userDrawn="1"/>
        </p:nvSpPr>
        <p:spPr>
          <a:xfrm>
            <a:off x="3444677" y="3908579"/>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12" name="Oval 11">
            <a:extLst>
              <a:ext uri="{FF2B5EF4-FFF2-40B4-BE49-F238E27FC236}">
                <a16:creationId xmlns:a16="http://schemas.microsoft.com/office/drawing/2014/main" id="{83345556-375B-BD54-F129-A1EE8285EFA4}"/>
              </a:ext>
              <a:ext uri="{C183D7F6-B498-43B3-948B-1728B52AA6E4}">
                <adec:decorative xmlns:adec="http://schemas.microsoft.com/office/drawing/2017/decorative" val="1"/>
              </a:ext>
            </a:extLst>
          </p:cNvPr>
          <p:cNvSpPr/>
          <p:nvPr userDrawn="1"/>
        </p:nvSpPr>
        <p:spPr>
          <a:xfrm>
            <a:off x="5825183" y="242991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13" name="Oval 12">
            <a:extLst>
              <a:ext uri="{FF2B5EF4-FFF2-40B4-BE49-F238E27FC236}">
                <a16:creationId xmlns:a16="http://schemas.microsoft.com/office/drawing/2014/main" id="{328937D3-9EDE-6C9F-802E-1B5BFFC6198C}"/>
              </a:ext>
              <a:ext uri="{C183D7F6-B498-43B3-948B-1728B52AA6E4}">
                <adec:decorative xmlns:adec="http://schemas.microsoft.com/office/drawing/2017/decorative" val="1"/>
              </a:ext>
            </a:extLst>
          </p:cNvPr>
          <p:cNvSpPr/>
          <p:nvPr userDrawn="1"/>
        </p:nvSpPr>
        <p:spPr>
          <a:xfrm>
            <a:off x="5825183" y="391535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20" name="Oval 19">
            <a:extLst>
              <a:ext uri="{FF2B5EF4-FFF2-40B4-BE49-F238E27FC236}">
                <a16:creationId xmlns:a16="http://schemas.microsoft.com/office/drawing/2014/main" id="{8F055F07-D6BE-35E5-80F4-F4A5C3078E85}"/>
              </a:ext>
              <a:ext uri="{C183D7F6-B498-43B3-948B-1728B52AA6E4}">
                <adec:decorative xmlns:adec="http://schemas.microsoft.com/office/drawing/2017/decorative" val="1"/>
              </a:ext>
            </a:extLst>
          </p:cNvPr>
          <p:cNvSpPr/>
          <p:nvPr userDrawn="1"/>
        </p:nvSpPr>
        <p:spPr>
          <a:xfrm>
            <a:off x="8205689" y="242991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21" name="Oval 20">
            <a:extLst>
              <a:ext uri="{FF2B5EF4-FFF2-40B4-BE49-F238E27FC236}">
                <a16:creationId xmlns:a16="http://schemas.microsoft.com/office/drawing/2014/main" id="{EC3F07E7-7AA9-1792-F821-8F70B08B2F52}"/>
              </a:ext>
              <a:ext uri="{C183D7F6-B498-43B3-948B-1728B52AA6E4}">
                <adec:decorative xmlns:adec="http://schemas.microsoft.com/office/drawing/2017/decorative" val="1"/>
              </a:ext>
            </a:extLst>
          </p:cNvPr>
          <p:cNvSpPr/>
          <p:nvPr userDrawn="1"/>
        </p:nvSpPr>
        <p:spPr>
          <a:xfrm>
            <a:off x="8205689" y="3924514"/>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2240400" y="2855363"/>
            <a:ext cx="7711200" cy="1144800"/>
          </a:xfrm>
        </p:spPr>
        <p:txBody>
          <a:bodyPr lIns="0" tIns="0" rIns="0" bIns="0">
            <a:normAutofit/>
          </a:bodyPr>
          <a:lstStyle>
            <a:lvl1pPr algn="ctr">
              <a:lnSpc>
                <a:spcPct val="100000"/>
              </a:lnSpc>
              <a:defRPr sz="3600"/>
            </a:lvl1pPr>
          </a:lstStyle>
          <a:p>
            <a:r>
              <a:rPr lang="en-US"/>
              <a:t>Click to edit Master title style</a:t>
            </a:r>
          </a:p>
        </p:txBody>
      </p:sp>
      <p:sp>
        <p:nvSpPr>
          <p:cNvPr id="47" name="Text Placeholder 56">
            <a:extLst>
              <a:ext uri="{FF2B5EF4-FFF2-40B4-BE49-F238E27FC236}">
                <a16:creationId xmlns:a16="http://schemas.microsoft.com/office/drawing/2014/main" id="{2813FD31-F73E-2A79-FAE7-D908BCC32E3D}"/>
              </a:ext>
            </a:extLst>
          </p:cNvPr>
          <p:cNvSpPr>
            <a:spLocks noGrp="1"/>
          </p:cNvSpPr>
          <p:nvPr>
            <p:ph type="body" sz="quarter" idx="25" hasCustomPrompt="1"/>
          </p:nvPr>
        </p:nvSpPr>
        <p:spPr>
          <a:xfrm>
            <a:off x="3462135" y="256191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01</a:t>
            </a:r>
          </a:p>
        </p:txBody>
      </p:sp>
      <p:sp>
        <p:nvSpPr>
          <p:cNvPr id="36" name="Text Placeholder 56">
            <a:extLst>
              <a:ext uri="{FF2B5EF4-FFF2-40B4-BE49-F238E27FC236}">
                <a16:creationId xmlns:a16="http://schemas.microsoft.com/office/drawing/2014/main" id="{A8B44C1B-8F0D-3E9D-04D8-31CDEDFD9043}"/>
              </a:ext>
            </a:extLst>
          </p:cNvPr>
          <p:cNvSpPr>
            <a:spLocks noGrp="1"/>
          </p:cNvSpPr>
          <p:nvPr>
            <p:ph type="body" sz="quarter" idx="13"/>
          </p:nvPr>
        </p:nvSpPr>
        <p:spPr>
          <a:xfrm>
            <a:off x="2627195" y="895747"/>
            <a:ext cx="2172114" cy="619136"/>
          </a:xfrm>
        </p:spPr>
        <p:txBody>
          <a:bodyPr anchor="b">
            <a:noAutofit/>
          </a:bodyPr>
          <a:lstStyle>
            <a:lvl1pPr marL="0" indent="0" algn="ctr">
              <a:lnSpc>
                <a:spcPct val="100000"/>
              </a:lnSpc>
              <a:spcBef>
                <a:spcPts val="0"/>
              </a:spcBef>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5" name="Text Placeholder 14">
            <a:extLst>
              <a:ext uri="{FF2B5EF4-FFF2-40B4-BE49-F238E27FC236}">
                <a16:creationId xmlns:a16="http://schemas.microsoft.com/office/drawing/2014/main" id="{D14D5F42-78A4-E15A-E2CC-757F40D0FE63}"/>
              </a:ext>
            </a:extLst>
          </p:cNvPr>
          <p:cNvSpPr>
            <a:spLocks noGrp="1"/>
          </p:cNvSpPr>
          <p:nvPr>
            <p:ph type="body" sz="quarter" idx="14"/>
          </p:nvPr>
        </p:nvSpPr>
        <p:spPr>
          <a:xfrm>
            <a:off x="2627195" y="1712663"/>
            <a:ext cx="2172114" cy="537150"/>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ltLang="zh-CN"/>
              <a:t>Click to edit Master text styles</a:t>
            </a:r>
          </a:p>
        </p:txBody>
      </p:sp>
      <p:sp>
        <p:nvSpPr>
          <p:cNvPr id="48" name="Text Placeholder 56">
            <a:extLst>
              <a:ext uri="{FF2B5EF4-FFF2-40B4-BE49-F238E27FC236}">
                <a16:creationId xmlns:a16="http://schemas.microsoft.com/office/drawing/2014/main" id="{F22442F5-BB70-F7AF-C6BC-63F08E301849}"/>
              </a:ext>
            </a:extLst>
          </p:cNvPr>
          <p:cNvSpPr>
            <a:spLocks noGrp="1"/>
          </p:cNvSpPr>
          <p:nvPr>
            <p:ph type="body" sz="quarter" idx="26" hasCustomPrompt="1"/>
          </p:nvPr>
        </p:nvSpPr>
        <p:spPr>
          <a:xfrm>
            <a:off x="5844883" y="256191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02</a:t>
            </a:r>
          </a:p>
        </p:txBody>
      </p:sp>
      <p:sp>
        <p:nvSpPr>
          <p:cNvPr id="38" name="Text Placeholder 56">
            <a:extLst>
              <a:ext uri="{FF2B5EF4-FFF2-40B4-BE49-F238E27FC236}">
                <a16:creationId xmlns:a16="http://schemas.microsoft.com/office/drawing/2014/main" id="{FD0D5C2C-7F26-A06D-9EDD-D6B7DC74CD3B}"/>
              </a:ext>
            </a:extLst>
          </p:cNvPr>
          <p:cNvSpPr>
            <a:spLocks noGrp="1"/>
          </p:cNvSpPr>
          <p:nvPr>
            <p:ph type="body" sz="quarter" idx="16"/>
          </p:nvPr>
        </p:nvSpPr>
        <p:spPr>
          <a:xfrm>
            <a:off x="5009943" y="895747"/>
            <a:ext cx="2172114" cy="619136"/>
          </a:xfrm>
        </p:spPr>
        <p:txBody>
          <a:bodyPr anchor="b">
            <a:noAutofit/>
          </a:bodyPr>
          <a:lstStyle>
            <a:lvl1pPr marL="0" indent="0" algn="ctr">
              <a:lnSpc>
                <a:spcPct val="100000"/>
              </a:lnSpc>
              <a:spcBef>
                <a:spcPts val="0"/>
              </a:spcBef>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7" name="Text Placeholder 14">
            <a:extLst>
              <a:ext uri="{FF2B5EF4-FFF2-40B4-BE49-F238E27FC236}">
                <a16:creationId xmlns:a16="http://schemas.microsoft.com/office/drawing/2014/main" id="{4EB1711E-8023-5A39-8A5D-FE9F9F609B59}"/>
              </a:ext>
            </a:extLst>
          </p:cNvPr>
          <p:cNvSpPr>
            <a:spLocks noGrp="1"/>
          </p:cNvSpPr>
          <p:nvPr>
            <p:ph type="body" sz="quarter" idx="15"/>
          </p:nvPr>
        </p:nvSpPr>
        <p:spPr>
          <a:xfrm>
            <a:off x="5009943" y="1712663"/>
            <a:ext cx="2172114" cy="537150"/>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ltLang="zh-CN"/>
              <a:t>Click to edit Master text styles</a:t>
            </a:r>
          </a:p>
        </p:txBody>
      </p:sp>
      <p:sp>
        <p:nvSpPr>
          <p:cNvPr id="49" name="Text Placeholder 56">
            <a:extLst>
              <a:ext uri="{FF2B5EF4-FFF2-40B4-BE49-F238E27FC236}">
                <a16:creationId xmlns:a16="http://schemas.microsoft.com/office/drawing/2014/main" id="{EDDC350E-AB97-D5E3-B56F-684EE712BC95}"/>
              </a:ext>
            </a:extLst>
          </p:cNvPr>
          <p:cNvSpPr>
            <a:spLocks noGrp="1"/>
          </p:cNvSpPr>
          <p:nvPr>
            <p:ph type="body" sz="quarter" idx="27" hasCustomPrompt="1"/>
          </p:nvPr>
        </p:nvSpPr>
        <p:spPr>
          <a:xfrm>
            <a:off x="8223147" y="256191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03</a:t>
            </a:r>
          </a:p>
        </p:txBody>
      </p:sp>
      <p:sp>
        <p:nvSpPr>
          <p:cNvPr id="40" name="Text Placeholder 56">
            <a:extLst>
              <a:ext uri="{FF2B5EF4-FFF2-40B4-BE49-F238E27FC236}">
                <a16:creationId xmlns:a16="http://schemas.microsoft.com/office/drawing/2014/main" id="{ACB663CD-14E6-FE9E-1E46-822A8E37A55B}"/>
              </a:ext>
            </a:extLst>
          </p:cNvPr>
          <p:cNvSpPr>
            <a:spLocks noGrp="1"/>
          </p:cNvSpPr>
          <p:nvPr>
            <p:ph type="body" sz="quarter" idx="18"/>
          </p:nvPr>
        </p:nvSpPr>
        <p:spPr>
          <a:xfrm>
            <a:off x="7392691" y="895747"/>
            <a:ext cx="2172114" cy="619136"/>
          </a:xfrm>
        </p:spPr>
        <p:txBody>
          <a:bodyPr anchor="b">
            <a:noAutofit/>
          </a:bodyPr>
          <a:lstStyle>
            <a:lvl1pPr marL="0" indent="0" algn="ctr">
              <a:lnSpc>
                <a:spcPct val="100000"/>
              </a:lnSpc>
              <a:spcBef>
                <a:spcPts val="0"/>
              </a:spcBef>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9" name="Text Placeholder 14">
            <a:extLst>
              <a:ext uri="{FF2B5EF4-FFF2-40B4-BE49-F238E27FC236}">
                <a16:creationId xmlns:a16="http://schemas.microsoft.com/office/drawing/2014/main" id="{BDD963B4-B689-A2A5-9C14-3BF1BE94435D}"/>
              </a:ext>
            </a:extLst>
          </p:cNvPr>
          <p:cNvSpPr>
            <a:spLocks noGrp="1"/>
          </p:cNvSpPr>
          <p:nvPr>
            <p:ph type="body" sz="quarter" idx="17"/>
          </p:nvPr>
        </p:nvSpPr>
        <p:spPr>
          <a:xfrm>
            <a:off x="7392691" y="1712663"/>
            <a:ext cx="2172114" cy="537150"/>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ltLang="zh-CN"/>
              <a:t>Click to edit Master text styles</a:t>
            </a:r>
          </a:p>
        </p:txBody>
      </p:sp>
      <p:sp>
        <p:nvSpPr>
          <p:cNvPr id="52" name="Text Placeholder 56">
            <a:extLst>
              <a:ext uri="{FF2B5EF4-FFF2-40B4-BE49-F238E27FC236}">
                <a16:creationId xmlns:a16="http://schemas.microsoft.com/office/drawing/2014/main" id="{96AF52D3-3020-5029-B92A-00452DEFBBCA}"/>
              </a:ext>
            </a:extLst>
          </p:cNvPr>
          <p:cNvSpPr>
            <a:spLocks noGrp="1"/>
          </p:cNvSpPr>
          <p:nvPr>
            <p:ph type="body" sz="quarter" idx="30" hasCustomPrompt="1"/>
          </p:nvPr>
        </p:nvSpPr>
        <p:spPr>
          <a:xfrm>
            <a:off x="8223147" y="4056516"/>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04</a:t>
            </a:r>
          </a:p>
        </p:txBody>
      </p:sp>
      <p:sp>
        <p:nvSpPr>
          <p:cNvPr id="58" name="Text Placeholder 56">
            <a:extLst>
              <a:ext uri="{FF2B5EF4-FFF2-40B4-BE49-F238E27FC236}">
                <a16:creationId xmlns:a16="http://schemas.microsoft.com/office/drawing/2014/main" id="{E277F5F9-A681-56E5-2CD8-D19D3861E743}"/>
              </a:ext>
            </a:extLst>
          </p:cNvPr>
          <p:cNvSpPr>
            <a:spLocks noGrp="1"/>
          </p:cNvSpPr>
          <p:nvPr>
            <p:ph type="body" sz="quarter" idx="35"/>
          </p:nvPr>
        </p:nvSpPr>
        <p:spPr>
          <a:xfrm>
            <a:off x="7392691" y="4593038"/>
            <a:ext cx="2172114" cy="619136"/>
          </a:xfrm>
        </p:spPr>
        <p:txBody>
          <a:bodyPr anchor="b">
            <a:noAutofit/>
          </a:bodyPr>
          <a:lstStyle>
            <a:lvl1pPr marL="0" indent="0" algn="ctr">
              <a:lnSpc>
                <a:spcPct val="100000"/>
              </a:lnSpc>
              <a:spcBef>
                <a:spcPts val="0"/>
              </a:spcBef>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59" name="Text Placeholder 14">
            <a:extLst>
              <a:ext uri="{FF2B5EF4-FFF2-40B4-BE49-F238E27FC236}">
                <a16:creationId xmlns:a16="http://schemas.microsoft.com/office/drawing/2014/main" id="{9EF7E3B2-C3CE-68FD-1A3B-780ABA2262BD}"/>
              </a:ext>
            </a:extLst>
          </p:cNvPr>
          <p:cNvSpPr>
            <a:spLocks noGrp="1"/>
          </p:cNvSpPr>
          <p:nvPr>
            <p:ph type="body" sz="quarter" idx="36"/>
          </p:nvPr>
        </p:nvSpPr>
        <p:spPr>
          <a:xfrm>
            <a:off x="7392691" y="5409954"/>
            <a:ext cx="2172114" cy="537150"/>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ltLang="zh-CN"/>
              <a:t>Click to edit Master text styles</a:t>
            </a:r>
          </a:p>
        </p:txBody>
      </p:sp>
      <p:sp>
        <p:nvSpPr>
          <p:cNvPr id="51" name="Text Placeholder 56">
            <a:extLst>
              <a:ext uri="{FF2B5EF4-FFF2-40B4-BE49-F238E27FC236}">
                <a16:creationId xmlns:a16="http://schemas.microsoft.com/office/drawing/2014/main" id="{08DE0BBC-2684-2E2F-773E-42A0F952DF7F}"/>
              </a:ext>
            </a:extLst>
          </p:cNvPr>
          <p:cNvSpPr>
            <a:spLocks noGrp="1"/>
          </p:cNvSpPr>
          <p:nvPr>
            <p:ph type="body" sz="quarter" idx="29" hasCustomPrompt="1"/>
          </p:nvPr>
        </p:nvSpPr>
        <p:spPr>
          <a:xfrm>
            <a:off x="5842641" y="404735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05</a:t>
            </a:r>
          </a:p>
        </p:txBody>
      </p:sp>
      <p:sp>
        <p:nvSpPr>
          <p:cNvPr id="56" name="Text Placeholder 56">
            <a:extLst>
              <a:ext uri="{FF2B5EF4-FFF2-40B4-BE49-F238E27FC236}">
                <a16:creationId xmlns:a16="http://schemas.microsoft.com/office/drawing/2014/main" id="{61729407-B1D4-FC45-5F39-B881A24752B3}"/>
              </a:ext>
            </a:extLst>
          </p:cNvPr>
          <p:cNvSpPr>
            <a:spLocks noGrp="1"/>
          </p:cNvSpPr>
          <p:nvPr>
            <p:ph type="body" sz="quarter" idx="33"/>
          </p:nvPr>
        </p:nvSpPr>
        <p:spPr>
          <a:xfrm>
            <a:off x="5009943" y="4593038"/>
            <a:ext cx="2172114" cy="619136"/>
          </a:xfrm>
        </p:spPr>
        <p:txBody>
          <a:bodyPr anchor="b">
            <a:noAutofit/>
          </a:bodyPr>
          <a:lstStyle>
            <a:lvl1pPr marL="0" indent="0" algn="ctr">
              <a:lnSpc>
                <a:spcPct val="100000"/>
              </a:lnSpc>
              <a:spcBef>
                <a:spcPts val="0"/>
              </a:spcBef>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57" name="Text Placeholder 14">
            <a:extLst>
              <a:ext uri="{FF2B5EF4-FFF2-40B4-BE49-F238E27FC236}">
                <a16:creationId xmlns:a16="http://schemas.microsoft.com/office/drawing/2014/main" id="{D7574145-48CC-E820-5119-6156A737F04D}"/>
              </a:ext>
            </a:extLst>
          </p:cNvPr>
          <p:cNvSpPr>
            <a:spLocks noGrp="1"/>
          </p:cNvSpPr>
          <p:nvPr>
            <p:ph type="body" sz="quarter" idx="34"/>
          </p:nvPr>
        </p:nvSpPr>
        <p:spPr>
          <a:xfrm>
            <a:off x="5009943" y="5409954"/>
            <a:ext cx="2172114" cy="537150"/>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ltLang="zh-CN"/>
              <a:t>Click to edit Master text styles</a:t>
            </a:r>
          </a:p>
        </p:txBody>
      </p:sp>
      <p:sp>
        <p:nvSpPr>
          <p:cNvPr id="50" name="Text Placeholder 56">
            <a:extLst>
              <a:ext uri="{FF2B5EF4-FFF2-40B4-BE49-F238E27FC236}">
                <a16:creationId xmlns:a16="http://schemas.microsoft.com/office/drawing/2014/main" id="{B4852518-C2CB-06BF-D965-A16827F7FCBA}"/>
              </a:ext>
            </a:extLst>
          </p:cNvPr>
          <p:cNvSpPr>
            <a:spLocks noGrp="1"/>
          </p:cNvSpPr>
          <p:nvPr>
            <p:ph type="body" sz="quarter" idx="28" hasCustomPrompt="1"/>
          </p:nvPr>
        </p:nvSpPr>
        <p:spPr>
          <a:xfrm>
            <a:off x="3462135" y="4040581"/>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06</a:t>
            </a:r>
          </a:p>
        </p:txBody>
      </p:sp>
      <p:sp>
        <p:nvSpPr>
          <p:cNvPr id="54" name="Text Placeholder 56">
            <a:extLst>
              <a:ext uri="{FF2B5EF4-FFF2-40B4-BE49-F238E27FC236}">
                <a16:creationId xmlns:a16="http://schemas.microsoft.com/office/drawing/2014/main" id="{0B3F3287-BCCB-84A2-BF90-C9CC62672A35}"/>
              </a:ext>
            </a:extLst>
          </p:cNvPr>
          <p:cNvSpPr>
            <a:spLocks noGrp="1"/>
          </p:cNvSpPr>
          <p:nvPr>
            <p:ph type="body" sz="quarter" idx="31"/>
          </p:nvPr>
        </p:nvSpPr>
        <p:spPr>
          <a:xfrm>
            <a:off x="2627195" y="4593038"/>
            <a:ext cx="2172114" cy="619136"/>
          </a:xfrm>
        </p:spPr>
        <p:txBody>
          <a:bodyPr anchor="b">
            <a:noAutofit/>
          </a:bodyPr>
          <a:lstStyle>
            <a:lvl1pPr marL="0" indent="0" algn="ctr">
              <a:lnSpc>
                <a:spcPct val="100000"/>
              </a:lnSpc>
              <a:spcBef>
                <a:spcPts val="0"/>
              </a:spcBef>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55" name="Text Placeholder 14">
            <a:extLst>
              <a:ext uri="{FF2B5EF4-FFF2-40B4-BE49-F238E27FC236}">
                <a16:creationId xmlns:a16="http://schemas.microsoft.com/office/drawing/2014/main" id="{7DE93C72-A171-3BD7-CCA6-5E953E11DAC7}"/>
              </a:ext>
            </a:extLst>
          </p:cNvPr>
          <p:cNvSpPr>
            <a:spLocks noGrp="1"/>
          </p:cNvSpPr>
          <p:nvPr>
            <p:ph type="body" sz="quarter" idx="32"/>
          </p:nvPr>
        </p:nvSpPr>
        <p:spPr>
          <a:xfrm>
            <a:off x="2627195" y="5409954"/>
            <a:ext cx="2172114" cy="537150"/>
          </a:xfrm>
        </p:spPr>
        <p:txBody>
          <a:bodyPr>
            <a:noAutofit/>
          </a:bodyPr>
          <a:lstStyle>
            <a:lvl1pPr marL="0" indent="0" algn="ctr">
              <a:lnSpc>
                <a:spcPct val="120000"/>
              </a:lnSpc>
              <a:spcBef>
                <a:spcPts val="0"/>
              </a:spcBef>
              <a:buFontTx/>
              <a:buNone/>
              <a:defRPr sz="1400"/>
            </a:lvl1pPr>
            <a:lvl2pPr marL="457200" indent="0" algn="ctr">
              <a:lnSpc>
                <a:spcPct val="120000"/>
              </a:lnSpc>
              <a:buFontTx/>
              <a:buNone/>
              <a:defRPr sz="1400"/>
            </a:lvl2pPr>
            <a:lvl3pPr marL="914400" indent="0" algn="ctr">
              <a:lnSpc>
                <a:spcPct val="120000"/>
              </a:lnSpc>
              <a:buFontTx/>
              <a:buNone/>
              <a:defRPr sz="1400"/>
            </a:lvl3pPr>
            <a:lvl4pPr marL="1371600" indent="0" algn="ctr">
              <a:lnSpc>
                <a:spcPct val="120000"/>
              </a:lnSpc>
              <a:buFontTx/>
              <a:buNone/>
              <a:defRPr sz="1400"/>
            </a:lvl4pPr>
            <a:lvl5pPr marL="1828800" indent="0" algn="ctr">
              <a:lnSpc>
                <a:spcPct val="120000"/>
              </a:lnSpc>
              <a:buFontTx/>
              <a:buNone/>
              <a:defRPr sz="1400"/>
            </a:lvl5pPr>
          </a:lstStyle>
          <a:p>
            <a:pPr lvl="0"/>
            <a:r>
              <a:rPr lang="en-US" altLang="zh-CN"/>
              <a:t>Click to edit Master text styles</a:t>
            </a:r>
          </a:p>
        </p:txBody>
      </p:sp>
      <p:sp>
        <p:nvSpPr>
          <p:cNvPr id="22" name="Date Placeholder 21">
            <a:extLst>
              <a:ext uri="{FF2B5EF4-FFF2-40B4-BE49-F238E27FC236}">
                <a16:creationId xmlns:a16="http://schemas.microsoft.com/office/drawing/2014/main" id="{9A3CE7F7-9F1D-9025-9895-F2E4DEF75CFD}"/>
              </a:ext>
            </a:extLst>
          </p:cNvPr>
          <p:cNvSpPr>
            <a:spLocks noGrp="1"/>
          </p:cNvSpPr>
          <p:nvPr>
            <p:ph type="dt" sz="half" idx="37"/>
          </p:nvPr>
        </p:nvSpPr>
        <p:spPr/>
        <p:txBody>
          <a:bodyPr/>
          <a:lstStyle/>
          <a:p>
            <a:r>
              <a:rPr lang="en-US" altLang="zh-CN"/>
              <a:t>03/12/2025</a:t>
            </a:r>
            <a:fld id="{C764DE79-268F-4C1A-8933-263129D2AF90}" type="datetimeFigureOut">
              <a:rPr lang="en-US" smtClean="0"/>
              <a:t>11/23/2025</a:t>
            </a:fld>
            <a:endParaRPr lang="en-US"/>
          </a:p>
        </p:txBody>
      </p:sp>
      <p:sp>
        <p:nvSpPr>
          <p:cNvPr id="23" name="Footer Placeholder 22">
            <a:extLst>
              <a:ext uri="{FF2B5EF4-FFF2-40B4-BE49-F238E27FC236}">
                <a16:creationId xmlns:a16="http://schemas.microsoft.com/office/drawing/2014/main" id="{F77E3EBE-697C-FB8E-FDB7-DCB9BB2898DB}"/>
              </a:ext>
            </a:extLst>
          </p:cNvPr>
          <p:cNvSpPr>
            <a:spLocks noGrp="1"/>
          </p:cNvSpPr>
          <p:nvPr>
            <p:ph type="ftr" sz="quarter" idx="38"/>
          </p:nvPr>
        </p:nvSpPr>
        <p:spPr/>
        <p:txBody>
          <a:bodyPr/>
          <a:lstStyle/>
          <a:p>
            <a:r>
              <a:rPr lang="en-US" altLang="zh-CN"/>
              <a:t>Sample Footer Text</a:t>
            </a:r>
          </a:p>
        </p:txBody>
      </p:sp>
      <p:sp>
        <p:nvSpPr>
          <p:cNvPr id="24" name="Slide Number Placeholder 23">
            <a:extLst>
              <a:ext uri="{FF2B5EF4-FFF2-40B4-BE49-F238E27FC236}">
                <a16:creationId xmlns:a16="http://schemas.microsoft.com/office/drawing/2014/main" id="{A43B96AC-CB91-09A5-707F-D5B111A148AE}"/>
              </a:ext>
            </a:extLst>
          </p:cNvPr>
          <p:cNvSpPr>
            <a:spLocks noGrp="1"/>
          </p:cNvSpPr>
          <p:nvPr>
            <p:ph type="sldNum" sz="quarter" idx="39"/>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0487458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Process">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FDE5D6F5-239A-5840-E262-96B73DDB8C6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3" name="Graphic 12">
            <a:extLst>
              <a:ext uri="{FF2B5EF4-FFF2-40B4-BE49-F238E27FC236}">
                <a16:creationId xmlns:a16="http://schemas.microsoft.com/office/drawing/2014/main" id="{42049D17-B3DA-E344-7AD1-8B65CF98E2E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3CB19972-36B5-1836-167C-502E1D0F611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65797FE5-7911-6DA2-2841-B81AA508E87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32B90AC1-3D07-61F3-08E8-DCF7BBCEF2F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0E3855BA-D0B6-96CE-D8F2-BCAD113BFC8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D46B093B-6E70-1F28-395F-02FE3209FED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cxnSp>
        <p:nvCxnSpPr>
          <p:cNvPr id="6" name="Straight Connector 5">
            <a:extLst>
              <a:ext uri="{FF2B5EF4-FFF2-40B4-BE49-F238E27FC236}">
                <a16:creationId xmlns:a16="http://schemas.microsoft.com/office/drawing/2014/main" id="{4E67BD04-3F6D-50B9-8B61-749D96AD1B24}"/>
              </a:ext>
              <a:ext uri="{C183D7F6-B498-43B3-948B-1728B52AA6E4}">
                <adec:decorative xmlns:adec="http://schemas.microsoft.com/office/drawing/2017/decorative" val="1"/>
              </a:ext>
            </a:extLst>
          </p:cNvPr>
          <p:cNvCxnSpPr>
            <a:cxnSpLocks/>
          </p:cNvCxnSpPr>
          <p:nvPr userDrawn="1"/>
        </p:nvCxnSpPr>
        <p:spPr>
          <a:xfrm>
            <a:off x="0" y="3429000"/>
            <a:ext cx="121920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7" name="Oval 6">
            <a:extLst>
              <a:ext uri="{FF2B5EF4-FFF2-40B4-BE49-F238E27FC236}">
                <a16:creationId xmlns:a16="http://schemas.microsoft.com/office/drawing/2014/main" id="{3A6CA575-0FCF-16B4-0452-1DEF74ADDAE4}"/>
              </a:ext>
              <a:ext uri="{C183D7F6-B498-43B3-948B-1728B52AA6E4}">
                <adec:decorative xmlns:adec="http://schemas.microsoft.com/office/drawing/2017/decorative" val="1"/>
              </a:ext>
            </a:extLst>
          </p:cNvPr>
          <p:cNvSpPr/>
          <p:nvPr userDrawn="1"/>
        </p:nvSpPr>
        <p:spPr>
          <a:xfrm>
            <a:off x="1669835" y="316042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8" name="Oval 7">
            <a:extLst>
              <a:ext uri="{FF2B5EF4-FFF2-40B4-BE49-F238E27FC236}">
                <a16:creationId xmlns:a16="http://schemas.microsoft.com/office/drawing/2014/main" id="{2EA1B41C-B700-136A-4BB2-D58915DAA977}"/>
              </a:ext>
              <a:ext uri="{C183D7F6-B498-43B3-948B-1728B52AA6E4}">
                <adec:decorative xmlns:adec="http://schemas.microsoft.com/office/drawing/2017/decorative" val="1"/>
              </a:ext>
            </a:extLst>
          </p:cNvPr>
          <p:cNvSpPr/>
          <p:nvPr userDrawn="1"/>
        </p:nvSpPr>
        <p:spPr>
          <a:xfrm>
            <a:off x="5827425" y="316042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9" name="Oval 8">
            <a:extLst>
              <a:ext uri="{FF2B5EF4-FFF2-40B4-BE49-F238E27FC236}">
                <a16:creationId xmlns:a16="http://schemas.microsoft.com/office/drawing/2014/main" id="{BC558451-B684-D42D-9A0A-62AF307637E1}"/>
              </a:ext>
              <a:ext uri="{C183D7F6-B498-43B3-948B-1728B52AA6E4}">
                <adec:decorative xmlns:adec="http://schemas.microsoft.com/office/drawing/2017/decorative" val="1"/>
              </a:ext>
            </a:extLst>
          </p:cNvPr>
          <p:cNvSpPr/>
          <p:nvPr userDrawn="1"/>
        </p:nvSpPr>
        <p:spPr>
          <a:xfrm>
            <a:off x="10007210" y="3160425"/>
            <a:ext cx="537150" cy="537150"/>
          </a:xfrm>
          <a:prstGeom prst="ellipse">
            <a:avLst/>
          </a:prstGeom>
          <a:solidFill>
            <a:schemeClr val="accent2">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0" tIns="0" rIns="0" bIns="0" rtlCol="0" anchor="ctr"/>
          <a:lstStyle/>
          <a:p>
            <a:pPr algn="ctr"/>
            <a:endParaRPr lang="zh-CN" altLang="en-US" sz="1100">
              <a:solidFill>
                <a:schemeClr val="bg2"/>
              </a:solidFill>
              <a:latin typeface="+mj-lt"/>
            </a:endParaRPr>
          </a:p>
        </p:txBody>
      </p:sp>
      <p:sp>
        <p:nvSpPr>
          <p:cNvPr id="14" name="Title 1">
            <a:extLst>
              <a:ext uri="{FF2B5EF4-FFF2-40B4-BE49-F238E27FC236}">
                <a16:creationId xmlns:a16="http://schemas.microsoft.com/office/drawing/2014/main" id="{85584B96-8421-0CD5-BCDC-C1359DFF9E07}"/>
              </a:ext>
            </a:extLst>
          </p:cNvPr>
          <p:cNvSpPr>
            <a:spLocks noGrp="1"/>
          </p:cNvSpPr>
          <p:nvPr>
            <p:ph type="title"/>
          </p:nvPr>
        </p:nvSpPr>
        <p:spPr>
          <a:xfrm>
            <a:off x="358198" y="500240"/>
            <a:ext cx="11475604" cy="1073476"/>
          </a:xfrm>
        </p:spPr>
        <p:txBody>
          <a:bodyPr lIns="0" tIns="0" rIns="0" bIns="0" anchor="ctr" anchorCtr="0">
            <a:noAutofit/>
          </a:bodyPr>
          <a:lstStyle>
            <a:lvl1pPr algn="ctr">
              <a:lnSpc>
                <a:spcPct val="100000"/>
              </a:lnSpc>
              <a:defRPr sz="3600"/>
            </a:lvl1pPr>
          </a:lstStyle>
          <a:p>
            <a:r>
              <a:rPr lang="en-US"/>
              <a:t>Click to edit Master title style</a:t>
            </a:r>
          </a:p>
        </p:txBody>
      </p:sp>
      <p:sp>
        <p:nvSpPr>
          <p:cNvPr id="20" name="Text Placeholder 56">
            <a:extLst>
              <a:ext uri="{FF2B5EF4-FFF2-40B4-BE49-F238E27FC236}">
                <a16:creationId xmlns:a16="http://schemas.microsoft.com/office/drawing/2014/main" id="{E4CB554C-B4D0-80EE-3F5A-4401B9ADE683}"/>
              </a:ext>
            </a:extLst>
          </p:cNvPr>
          <p:cNvSpPr>
            <a:spLocks noGrp="1"/>
          </p:cNvSpPr>
          <p:nvPr>
            <p:ph type="body" sz="quarter" idx="28" hasCustomPrompt="1"/>
          </p:nvPr>
        </p:nvSpPr>
        <p:spPr>
          <a:xfrm>
            <a:off x="1687293" y="329242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01</a:t>
            </a:r>
          </a:p>
        </p:txBody>
      </p:sp>
      <p:sp>
        <p:nvSpPr>
          <p:cNvPr id="25" name="Text Placeholder 56">
            <a:extLst>
              <a:ext uri="{FF2B5EF4-FFF2-40B4-BE49-F238E27FC236}">
                <a16:creationId xmlns:a16="http://schemas.microsoft.com/office/drawing/2014/main" id="{94BE4A2F-CF38-462F-FC76-60CD86BED9E3}"/>
              </a:ext>
            </a:extLst>
          </p:cNvPr>
          <p:cNvSpPr>
            <a:spLocks noGrp="1"/>
          </p:cNvSpPr>
          <p:nvPr>
            <p:ph type="body" sz="quarter" idx="13"/>
          </p:nvPr>
        </p:nvSpPr>
        <p:spPr>
          <a:xfrm>
            <a:off x="634669" y="2165720"/>
            <a:ext cx="2607482"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4" name="Text Placeholder 14">
            <a:extLst>
              <a:ext uri="{FF2B5EF4-FFF2-40B4-BE49-F238E27FC236}">
                <a16:creationId xmlns:a16="http://schemas.microsoft.com/office/drawing/2014/main" id="{0DB79DE2-970B-3A9C-2B8B-E23A54684A67}"/>
              </a:ext>
            </a:extLst>
          </p:cNvPr>
          <p:cNvSpPr>
            <a:spLocks noGrp="1"/>
          </p:cNvSpPr>
          <p:nvPr>
            <p:ph type="body" sz="quarter" idx="14"/>
          </p:nvPr>
        </p:nvSpPr>
        <p:spPr>
          <a:xfrm>
            <a:off x="731576" y="4073144"/>
            <a:ext cx="2607482" cy="1586709"/>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2" name="Text Placeholder 56">
            <a:extLst>
              <a:ext uri="{FF2B5EF4-FFF2-40B4-BE49-F238E27FC236}">
                <a16:creationId xmlns:a16="http://schemas.microsoft.com/office/drawing/2014/main" id="{25566F69-5F64-A516-A5A3-D5B4DF839CB4}"/>
              </a:ext>
            </a:extLst>
          </p:cNvPr>
          <p:cNvSpPr>
            <a:spLocks noGrp="1"/>
          </p:cNvSpPr>
          <p:nvPr>
            <p:ph type="body" sz="quarter" idx="29" hasCustomPrompt="1"/>
          </p:nvPr>
        </p:nvSpPr>
        <p:spPr>
          <a:xfrm>
            <a:off x="5844883" y="329242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02</a:t>
            </a:r>
          </a:p>
        </p:txBody>
      </p:sp>
      <p:sp>
        <p:nvSpPr>
          <p:cNvPr id="27" name="Text Placeholder 56">
            <a:extLst>
              <a:ext uri="{FF2B5EF4-FFF2-40B4-BE49-F238E27FC236}">
                <a16:creationId xmlns:a16="http://schemas.microsoft.com/office/drawing/2014/main" id="{E2512435-27DA-C5C9-7894-1F5D795B7D29}"/>
              </a:ext>
            </a:extLst>
          </p:cNvPr>
          <p:cNvSpPr>
            <a:spLocks noGrp="1"/>
          </p:cNvSpPr>
          <p:nvPr>
            <p:ph type="body" sz="quarter" idx="32"/>
          </p:nvPr>
        </p:nvSpPr>
        <p:spPr>
          <a:xfrm>
            <a:off x="4792259" y="2165720"/>
            <a:ext cx="2607482"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6" name="Text Placeholder 14">
            <a:extLst>
              <a:ext uri="{FF2B5EF4-FFF2-40B4-BE49-F238E27FC236}">
                <a16:creationId xmlns:a16="http://schemas.microsoft.com/office/drawing/2014/main" id="{45207E8D-6741-AEA4-2BC1-D3587283D272}"/>
              </a:ext>
            </a:extLst>
          </p:cNvPr>
          <p:cNvSpPr>
            <a:spLocks noGrp="1"/>
          </p:cNvSpPr>
          <p:nvPr>
            <p:ph type="body" sz="quarter" idx="31"/>
          </p:nvPr>
        </p:nvSpPr>
        <p:spPr>
          <a:xfrm>
            <a:off x="4792259" y="4073144"/>
            <a:ext cx="2607482" cy="1586709"/>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3" name="Text Placeholder 56">
            <a:extLst>
              <a:ext uri="{FF2B5EF4-FFF2-40B4-BE49-F238E27FC236}">
                <a16:creationId xmlns:a16="http://schemas.microsoft.com/office/drawing/2014/main" id="{4F2A0F54-AB16-2055-F6A4-CE05319C490A}"/>
              </a:ext>
            </a:extLst>
          </p:cNvPr>
          <p:cNvSpPr>
            <a:spLocks noGrp="1"/>
          </p:cNvSpPr>
          <p:nvPr>
            <p:ph type="body" sz="quarter" idx="30" hasCustomPrompt="1"/>
          </p:nvPr>
        </p:nvSpPr>
        <p:spPr>
          <a:xfrm>
            <a:off x="10024668" y="3292427"/>
            <a:ext cx="502234" cy="273146"/>
          </a:xfrm>
        </p:spPr>
        <p:txBody>
          <a:bodyPr anchor="ctr" anchorCtr="0">
            <a:noAutofit/>
          </a:bodyPr>
          <a:lstStyle>
            <a:lvl1pPr marL="0" indent="0" algn="ctr">
              <a:buNone/>
              <a:defRPr sz="1100">
                <a:solidFill>
                  <a:schemeClr val="bg2"/>
                </a:solidFill>
                <a:latin typeface="+mj-lt"/>
              </a:defRPr>
            </a:lvl1pPr>
            <a:lvl2pPr>
              <a:defRPr sz="1800"/>
            </a:lvl2pPr>
            <a:lvl3pPr>
              <a:defRPr sz="1800"/>
            </a:lvl3pPr>
            <a:lvl4pPr>
              <a:defRPr sz="1800"/>
            </a:lvl4pPr>
            <a:lvl5pPr>
              <a:defRPr sz="1800"/>
            </a:lvl5pPr>
          </a:lstStyle>
          <a:p>
            <a:pPr lvl="0"/>
            <a:r>
              <a:rPr lang="en-US"/>
              <a:t>03</a:t>
            </a:r>
          </a:p>
        </p:txBody>
      </p:sp>
      <p:sp>
        <p:nvSpPr>
          <p:cNvPr id="29" name="Text Placeholder 56">
            <a:extLst>
              <a:ext uri="{FF2B5EF4-FFF2-40B4-BE49-F238E27FC236}">
                <a16:creationId xmlns:a16="http://schemas.microsoft.com/office/drawing/2014/main" id="{BD7F35E9-85C1-A803-A3FF-D3EBB4889E19}"/>
              </a:ext>
            </a:extLst>
          </p:cNvPr>
          <p:cNvSpPr>
            <a:spLocks noGrp="1"/>
          </p:cNvSpPr>
          <p:nvPr>
            <p:ph type="body" sz="quarter" idx="34"/>
          </p:nvPr>
        </p:nvSpPr>
        <p:spPr>
          <a:xfrm>
            <a:off x="8972044" y="2165720"/>
            <a:ext cx="2607482"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8" name="Text Placeholder 14">
            <a:extLst>
              <a:ext uri="{FF2B5EF4-FFF2-40B4-BE49-F238E27FC236}">
                <a16:creationId xmlns:a16="http://schemas.microsoft.com/office/drawing/2014/main" id="{914EF459-3094-DA3C-6C76-26DA13F0BBD8}"/>
              </a:ext>
            </a:extLst>
          </p:cNvPr>
          <p:cNvSpPr>
            <a:spLocks noGrp="1"/>
          </p:cNvSpPr>
          <p:nvPr>
            <p:ph type="body" sz="quarter" idx="33"/>
          </p:nvPr>
        </p:nvSpPr>
        <p:spPr>
          <a:xfrm>
            <a:off x="8972044" y="4073144"/>
            <a:ext cx="2607482" cy="1586709"/>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algn="ctr">
              <a:lnSpc>
                <a:spcPct val="120000"/>
              </a:lnSpc>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CC057153-B650-4DEB-B370-79DDCFDCE934}" type="slidenum">
              <a:rPr lang="en-US" smtClean="0"/>
              <a:t>‹#›</a:t>
            </a:fld>
            <a:endParaRPr lang="en-US"/>
          </a:p>
        </p:txBody>
      </p:sp>
    </p:spTree>
    <p:extLst>
      <p:ext uri="{BB962C8B-B14F-4D97-AF65-F5344CB8AC3E}">
        <p14:creationId xmlns:p14="http://schemas.microsoft.com/office/powerpoint/2010/main" val="2508252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4BAEF70B-CAAC-7C5B-95E9-395F44F47814}"/>
              </a:ext>
            </a:extLst>
          </p:cNvPr>
          <p:cNvSpPr>
            <a:spLocks noGrp="1"/>
          </p:cNvSpPr>
          <p:nvPr>
            <p:ph type="title"/>
          </p:nvPr>
        </p:nvSpPr>
        <p:spPr>
          <a:xfrm>
            <a:off x="467360" y="619059"/>
            <a:ext cx="3759200" cy="5594705"/>
          </a:xfrm>
        </p:spPr>
        <p:txBody>
          <a:bodyPr>
            <a:normAutofit/>
          </a:bodyPr>
          <a:lstStyle>
            <a:lvl1pPr>
              <a:lnSpc>
                <a:spcPct val="100000"/>
              </a:lnSpc>
              <a:defRPr sz="3600"/>
            </a:lvl1p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13" name="Graphic 12">
            <a:extLst>
              <a:ext uri="{FF2B5EF4-FFF2-40B4-BE49-F238E27FC236}">
                <a16:creationId xmlns:a16="http://schemas.microsoft.com/office/drawing/2014/main" id="{87337F3E-A619-47D4-BBE1-449E72A852B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ADDA4715-CBB0-FC6B-3935-21E316716FD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90C66AAC-4775-5AF6-BFD6-C89C31932123}"/>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3D718AC4-7ACC-AC6B-A701-89CBD3C14AD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AA5E9B0E-A91A-E72B-D01B-E8D219597A9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138D8105-D098-793F-7477-851F2A50FA3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2C86D4FA-DC4D-312B-2B52-D03972980B5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30581849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Title and 3-item Lists">
    <p:spTree>
      <p:nvGrpSpPr>
        <p:cNvPr id="1" name=""/>
        <p:cNvGrpSpPr/>
        <p:nvPr/>
      </p:nvGrpSpPr>
      <p:grpSpPr>
        <a:xfrm>
          <a:off x="0" y="0"/>
          <a:ext cx="0" cy="0"/>
          <a:chOff x="0" y="0"/>
          <a:chExt cx="0" cy="0"/>
        </a:xfrm>
      </p:grpSpPr>
      <p:pic>
        <p:nvPicPr>
          <p:cNvPr id="20" name="Graphic 19">
            <a:extLst>
              <a:ext uri="{FF2B5EF4-FFF2-40B4-BE49-F238E27FC236}">
                <a16:creationId xmlns:a16="http://schemas.microsoft.com/office/drawing/2014/main" id="{12B56A70-7567-C92C-3684-1D7A5CFED2C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21" name="Graphic 20">
            <a:extLst>
              <a:ext uri="{FF2B5EF4-FFF2-40B4-BE49-F238E27FC236}">
                <a16:creationId xmlns:a16="http://schemas.microsoft.com/office/drawing/2014/main" id="{DF77D523-3D90-2B43-F736-9B3B753F0DC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22" name="Graphic 21">
            <a:extLst>
              <a:ext uri="{FF2B5EF4-FFF2-40B4-BE49-F238E27FC236}">
                <a16:creationId xmlns:a16="http://schemas.microsoft.com/office/drawing/2014/main" id="{473FDD9D-EB0B-81FC-9778-CC03FC5AC76F}"/>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23" name="Graphic 22">
            <a:extLst>
              <a:ext uri="{FF2B5EF4-FFF2-40B4-BE49-F238E27FC236}">
                <a16:creationId xmlns:a16="http://schemas.microsoft.com/office/drawing/2014/main" id="{FCC2840D-4A62-F2E6-3070-B08687B93134}"/>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24" name="Graphic 23">
            <a:extLst>
              <a:ext uri="{FF2B5EF4-FFF2-40B4-BE49-F238E27FC236}">
                <a16:creationId xmlns:a16="http://schemas.microsoft.com/office/drawing/2014/main" id="{CD2B67A3-8ECE-FA6E-E9DD-4AEEC42C33A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25" name="Graphic 24">
            <a:extLst>
              <a:ext uri="{FF2B5EF4-FFF2-40B4-BE49-F238E27FC236}">
                <a16:creationId xmlns:a16="http://schemas.microsoft.com/office/drawing/2014/main" id="{F25453ED-C95D-4AAB-81C4-799F4ED0B2BA}"/>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26" name="Graphic 25">
            <a:extLst>
              <a:ext uri="{FF2B5EF4-FFF2-40B4-BE49-F238E27FC236}">
                <a16:creationId xmlns:a16="http://schemas.microsoft.com/office/drawing/2014/main" id="{B623FA84-55D8-A6D5-DFFF-CC47AC503A1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2" name="Title 1">
            <a:extLst>
              <a:ext uri="{FF2B5EF4-FFF2-40B4-BE49-F238E27FC236}">
                <a16:creationId xmlns:a16="http://schemas.microsoft.com/office/drawing/2014/main" id="{D105A075-85F2-41BF-8B49-CCF4C23187F6}"/>
              </a:ext>
            </a:extLst>
          </p:cNvPr>
          <p:cNvSpPr>
            <a:spLocks noGrp="1"/>
          </p:cNvSpPr>
          <p:nvPr>
            <p:ph type="title"/>
          </p:nvPr>
        </p:nvSpPr>
        <p:spPr>
          <a:xfrm>
            <a:off x="467360" y="619059"/>
            <a:ext cx="3759200" cy="5594705"/>
          </a:xfrm>
        </p:spPr>
        <p:txBody>
          <a:bodyPr>
            <a:noAutofit/>
          </a:bodyPr>
          <a:lstStyle>
            <a:lvl1pPr>
              <a:lnSpc>
                <a:spcPct val="100000"/>
              </a:lnSpc>
              <a:defRPr sz="3600"/>
            </a:lvl1pPr>
          </a:lstStyle>
          <a:p>
            <a:r>
              <a:rPr lang="en-US"/>
              <a:t>Click to edit Master title style</a:t>
            </a:r>
          </a:p>
        </p:txBody>
      </p:sp>
      <p:sp>
        <p:nvSpPr>
          <p:cNvPr id="3" name="Text Placeholder 56">
            <a:extLst>
              <a:ext uri="{FF2B5EF4-FFF2-40B4-BE49-F238E27FC236}">
                <a16:creationId xmlns:a16="http://schemas.microsoft.com/office/drawing/2014/main" id="{C8C61D79-03FE-ECAA-FE54-5E962CDDCBA5}"/>
              </a:ext>
            </a:extLst>
          </p:cNvPr>
          <p:cNvSpPr>
            <a:spLocks noGrp="1"/>
          </p:cNvSpPr>
          <p:nvPr>
            <p:ph type="body" sz="quarter" idx="13"/>
          </p:nvPr>
        </p:nvSpPr>
        <p:spPr>
          <a:xfrm>
            <a:off x="4754564" y="619059"/>
            <a:ext cx="61483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4" name="Text Placeholder 14">
            <a:extLst>
              <a:ext uri="{FF2B5EF4-FFF2-40B4-BE49-F238E27FC236}">
                <a16:creationId xmlns:a16="http://schemas.microsoft.com/office/drawing/2014/main" id="{D2AFE5CD-33A9-C54E-9D9B-2AE89C414341}"/>
              </a:ext>
            </a:extLst>
          </p:cNvPr>
          <p:cNvSpPr>
            <a:spLocks noGrp="1"/>
          </p:cNvSpPr>
          <p:nvPr>
            <p:ph type="body" sz="quarter" idx="14"/>
          </p:nvPr>
        </p:nvSpPr>
        <p:spPr>
          <a:xfrm>
            <a:off x="4754563" y="1408490"/>
            <a:ext cx="61483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5" name="Text Placeholder 56">
            <a:extLst>
              <a:ext uri="{FF2B5EF4-FFF2-40B4-BE49-F238E27FC236}">
                <a16:creationId xmlns:a16="http://schemas.microsoft.com/office/drawing/2014/main" id="{9E484BC1-D49B-E0C0-4DE7-3562F56FB9DB}"/>
              </a:ext>
            </a:extLst>
          </p:cNvPr>
          <p:cNvSpPr>
            <a:spLocks noGrp="1"/>
          </p:cNvSpPr>
          <p:nvPr>
            <p:ph type="body" sz="quarter" idx="28"/>
          </p:nvPr>
        </p:nvSpPr>
        <p:spPr>
          <a:xfrm>
            <a:off x="4754564" y="2698273"/>
            <a:ext cx="61483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15" name="Text Placeholder 14">
            <a:extLst>
              <a:ext uri="{FF2B5EF4-FFF2-40B4-BE49-F238E27FC236}">
                <a16:creationId xmlns:a16="http://schemas.microsoft.com/office/drawing/2014/main" id="{8B791A9C-9693-0354-F7C1-E3D7C035B96B}"/>
              </a:ext>
            </a:extLst>
          </p:cNvPr>
          <p:cNvSpPr>
            <a:spLocks noGrp="1"/>
          </p:cNvSpPr>
          <p:nvPr>
            <p:ph type="body" sz="quarter" idx="29"/>
          </p:nvPr>
        </p:nvSpPr>
        <p:spPr>
          <a:xfrm>
            <a:off x="4754563" y="3487704"/>
            <a:ext cx="61483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16" name="Text Placeholder 56">
            <a:extLst>
              <a:ext uri="{FF2B5EF4-FFF2-40B4-BE49-F238E27FC236}">
                <a16:creationId xmlns:a16="http://schemas.microsoft.com/office/drawing/2014/main" id="{01BD07A9-0252-E289-F67E-16E49AB34FA9}"/>
              </a:ext>
            </a:extLst>
          </p:cNvPr>
          <p:cNvSpPr>
            <a:spLocks noGrp="1"/>
          </p:cNvSpPr>
          <p:nvPr>
            <p:ph type="body" sz="quarter" idx="30"/>
          </p:nvPr>
        </p:nvSpPr>
        <p:spPr>
          <a:xfrm>
            <a:off x="4754564" y="4777487"/>
            <a:ext cx="61483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17" name="Text Placeholder 14">
            <a:extLst>
              <a:ext uri="{FF2B5EF4-FFF2-40B4-BE49-F238E27FC236}">
                <a16:creationId xmlns:a16="http://schemas.microsoft.com/office/drawing/2014/main" id="{89D84A0A-6945-A86E-EF3C-478EC427E709}"/>
              </a:ext>
            </a:extLst>
          </p:cNvPr>
          <p:cNvSpPr>
            <a:spLocks noGrp="1"/>
          </p:cNvSpPr>
          <p:nvPr>
            <p:ph type="body" sz="quarter" idx="31"/>
          </p:nvPr>
        </p:nvSpPr>
        <p:spPr>
          <a:xfrm>
            <a:off x="4754563" y="5566918"/>
            <a:ext cx="61483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6" name="Date Placeholder 5">
            <a:extLst>
              <a:ext uri="{FF2B5EF4-FFF2-40B4-BE49-F238E27FC236}">
                <a16:creationId xmlns:a16="http://schemas.microsoft.com/office/drawing/2014/main" id="{74D2E22E-5291-0ECE-24CE-822A170F879E}"/>
              </a:ext>
            </a:extLst>
          </p:cNvPr>
          <p:cNvSpPr>
            <a:spLocks noGrp="1"/>
          </p:cNvSpPr>
          <p:nvPr>
            <p:ph type="dt" sz="half" idx="25"/>
          </p:nvPr>
        </p:nvSpPr>
        <p:spPr/>
        <p:txBody>
          <a:bodyPr/>
          <a:lstStyle/>
          <a:p>
            <a:r>
              <a:rPr lang="en-US" altLang="zh-CN"/>
              <a:t>03/12/2025</a:t>
            </a:r>
            <a:fld id="{C764DE79-268F-4C1A-8933-263129D2AF90}" type="datetimeFigureOut">
              <a:rPr lang="en-US" smtClean="0"/>
              <a:t>11/23/2025</a:t>
            </a:fld>
            <a:endParaRPr lang="en-US"/>
          </a:p>
        </p:txBody>
      </p:sp>
      <p:sp>
        <p:nvSpPr>
          <p:cNvPr id="8" name="Footer Placeholder 7">
            <a:extLst>
              <a:ext uri="{FF2B5EF4-FFF2-40B4-BE49-F238E27FC236}">
                <a16:creationId xmlns:a16="http://schemas.microsoft.com/office/drawing/2014/main" id="{A9BF9B74-DEF6-75F5-FBA0-450F00D331A9}"/>
              </a:ext>
            </a:extLst>
          </p:cNvPr>
          <p:cNvSpPr>
            <a:spLocks noGrp="1"/>
          </p:cNvSpPr>
          <p:nvPr>
            <p:ph type="ftr" sz="quarter" idx="26"/>
          </p:nvPr>
        </p:nvSpPr>
        <p:spPr/>
        <p:txBody>
          <a:bodyPr/>
          <a:lstStyle/>
          <a:p>
            <a:r>
              <a:rPr lang="en-US" altLang="zh-CN"/>
              <a:t>Sample Footer Text</a:t>
            </a:r>
          </a:p>
        </p:txBody>
      </p:sp>
      <p:sp>
        <p:nvSpPr>
          <p:cNvPr id="13" name="Slide Number Placeholder 12">
            <a:extLst>
              <a:ext uri="{FF2B5EF4-FFF2-40B4-BE49-F238E27FC236}">
                <a16:creationId xmlns:a16="http://schemas.microsoft.com/office/drawing/2014/main" id="{FF899DC9-05C0-31C4-FBE0-390489C5A1ED}"/>
              </a:ext>
            </a:extLst>
          </p:cNvPr>
          <p:cNvSpPr>
            <a:spLocks noGrp="1"/>
          </p:cNvSpPr>
          <p:nvPr>
            <p:ph type="sldNum" sz="quarter" idx="27"/>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63209653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itle and 4-item Lists 1">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997FF944-F9CB-72E0-BAB1-7359CA21A90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3" name="Graphic 12">
            <a:extLst>
              <a:ext uri="{FF2B5EF4-FFF2-40B4-BE49-F238E27FC236}">
                <a16:creationId xmlns:a16="http://schemas.microsoft.com/office/drawing/2014/main" id="{32DCF9D2-4442-407A-9D51-A55E3A24651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4" name="Graphic 13">
            <a:extLst>
              <a:ext uri="{FF2B5EF4-FFF2-40B4-BE49-F238E27FC236}">
                <a16:creationId xmlns:a16="http://schemas.microsoft.com/office/drawing/2014/main" id="{EEE55D82-BDD6-E74E-D6B6-CAE2FB59982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5" name="Graphic 14">
            <a:extLst>
              <a:ext uri="{FF2B5EF4-FFF2-40B4-BE49-F238E27FC236}">
                <a16:creationId xmlns:a16="http://schemas.microsoft.com/office/drawing/2014/main" id="{46269A58-9A13-2BC9-46F6-6AE889D1FB0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6" name="Graphic 15">
            <a:extLst>
              <a:ext uri="{FF2B5EF4-FFF2-40B4-BE49-F238E27FC236}">
                <a16:creationId xmlns:a16="http://schemas.microsoft.com/office/drawing/2014/main" id="{7517490E-C0AE-12F1-897E-807622E65D8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7" name="Graphic 16">
            <a:extLst>
              <a:ext uri="{FF2B5EF4-FFF2-40B4-BE49-F238E27FC236}">
                <a16:creationId xmlns:a16="http://schemas.microsoft.com/office/drawing/2014/main" id="{4CD31DD2-037F-8C1B-34B7-BEB2157A58F2}"/>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8" name="Graphic 17">
            <a:extLst>
              <a:ext uri="{FF2B5EF4-FFF2-40B4-BE49-F238E27FC236}">
                <a16:creationId xmlns:a16="http://schemas.microsoft.com/office/drawing/2014/main" id="{D9029B14-79E3-D7D1-7A7D-31EFD3DFF6C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20" name="Title 1">
            <a:extLst>
              <a:ext uri="{FF2B5EF4-FFF2-40B4-BE49-F238E27FC236}">
                <a16:creationId xmlns:a16="http://schemas.microsoft.com/office/drawing/2014/main" id="{299CBD0D-0A96-C492-904C-B482D9BB91F4}"/>
              </a:ext>
            </a:extLst>
          </p:cNvPr>
          <p:cNvSpPr>
            <a:spLocks noGrp="1"/>
          </p:cNvSpPr>
          <p:nvPr>
            <p:ph type="title"/>
          </p:nvPr>
        </p:nvSpPr>
        <p:spPr>
          <a:xfrm>
            <a:off x="1123942" y="587547"/>
            <a:ext cx="10180800" cy="1288800"/>
          </a:xfrm>
        </p:spPr>
        <p:txBody>
          <a:bodyPr lIns="0" tIns="0" rIns="0" bIns="0">
            <a:noAutofit/>
          </a:bodyPr>
          <a:lstStyle>
            <a:lvl1pPr algn="ctr">
              <a:lnSpc>
                <a:spcPct val="100000"/>
              </a:lnSpc>
              <a:defRPr sz="3600"/>
            </a:lvl1pPr>
          </a:lstStyle>
          <a:p>
            <a:r>
              <a:rPr lang="en-US"/>
              <a:t>Click to edit Master title style</a:t>
            </a:r>
          </a:p>
        </p:txBody>
      </p:sp>
      <p:sp>
        <p:nvSpPr>
          <p:cNvPr id="2" name="Text Placeholder 56">
            <a:extLst>
              <a:ext uri="{FF2B5EF4-FFF2-40B4-BE49-F238E27FC236}">
                <a16:creationId xmlns:a16="http://schemas.microsoft.com/office/drawing/2014/main" id="{1CC0D6B4-8101-118A-4C19-388B156C37DF}"/>
              </a:ext>
            </a:extLst>
          </p:cNvPr>
          <p:cNvSpPr>
            <a:spLocks noGrp="1"/>
          </p:cNvSpPr>
          <p:nvPr>
            <p:ph type="body" sz="quarter" idx="13"/>
          </p:nvPr>
        </p:nvSpPr>
        <p:spPr>
          <a:xfrm>
            <a:off x="1123039" y="2190649"/>
            <a:ext cx="46496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7" name="Text Placeholder 14">
            <a:extLst>
              <a:ext uri="{FF2B5EF4-FFF2-40B4-BE49-F238E27FC236}">
                <a16:creationId xmlns:a16="http://schemas.microsoft.com/office/drawing/2014/main" id="{D859BBC9-4B12-B54E-1ABF-6C39A0D158EC}"/>
              </a:ext>
            </a:extLst>
          </p:cNvPr>
          <p:cNvSpPr>
            <a:spLocks noGrp="1"/>
          </p:cNvSpPr>
          <p:nvPr>
            <p:ph type="body" sz="quarter" idx="14"/>
          </p:nvPr>
        </p:nvSpPr>
        <p:spPr>
          <a:xfrm>
            <a:off x="1123038" y="2980080"/>
            <a:ext cx="46496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3" name="Text Placeholder 56">
            <a:extLst>
              <a:ext uri="{FF2B5EF4-FFF2-40B4-BE49-F238E27FC236}">
                <a16:creationId xmlns:a16="http://schemas.microsoft.com/office/drawing/2014/main" id="{19DEC46A-434C-8181-009F-7679DBBD2875}"/>
              </a:ext>
            </a:extLst>
          </p:cNvPr>
          <p:cNvSpPr>
            <a:spLocks noGrp="1"/>
          </p:cNvSpPr>
          <p:nvPr>
            <p:ph type="body" sz="quarter" idx="21"/>
          </p:nvPr>
        </p:nvSpPr>
        <p:spPr>
          <a:xfrm>
            <a:off x="6625797" y="2190649"/>
            <a:ext cx="46496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4" name="Text Placeholder 14">
            <a:extLst>
              <a:ext uri="{FF2B5EF4-FFF2-40B4-BE49-F238E27FC236}">
                <a16:creationId xmlns:a16="http://schemas.microsoft.com/office/drawing/2014/main" id="{5A05EDE1-EA47-8250-4FCD-22366835BD19}"/>
              </a:ext>
            </a:extLst>
          </p:cNvPr>
          <p:cNvSpPr>
            <a:spLocks noGrp="1"/>
          </p:cNvSpPr>
          <p:nvPr>
            <p:ph type="body" sz="quarter" idx="22"/>
          </p:nvPr>
        </p:nvSpPr>
        <p:spPr>
          <a:xfrm>
            <a:off x="6625796" y="2980080"/>
            <a:ext cx="46496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5" name="Text Placeholder 56">
            <a:extLst>
              <a:ext uri="{FF2B5EF4-FFF2-40B4-BE49-F238E27FC236}">
                <a16:creationId xmlns:a16="http://schemas.microsoft.com/office/drawing/2014/main" id="{6B7CCFED-F8DF-B740-5D60-CF7A17207242}"/>
              </a:ext>
            </a:extLst>
          </p:cNvPr>
          <p:cNvSpPr>
            <a:spLocks noGrp="1"/>
          </p:cNvSpPr>
          <p:nvPr>
            <p:ph type="body" sz="quarter" idx="23"/>
          </p:nvPr>
        </p:nvSpPr>
        <p:spPr>
          <a:xfrm>
            <a:off x="1123038" y="4048216"/>
            <a:ext cx="46496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6" name="Text Placeholder 14">
            <a:extLst>
              <a:ext uri="{FF2B5EF4-FFF2-40B4-BE49-F238E27FC236}">
                <a16:creationId xmlns:a16="http://schemas.microsoft.com/office/drawing/2014/main" id="{6EB1B667-E444-AE8A-9137-F98FAA8CC903}"/>
              </a:ext>
            </a:extLst>
          </p:cNvPr>
          <p:cNvSpPr>
            <a:spLocks noGrp="1"/>
          </p:cNvSpPr>
          <p:nvPr>
            <p:ph type="body" sz="quarter" idx="24"/>
          </p:nvPr>
        </p:nvSpPr>
        <p:spPr>
          <a:xfrm>
            <a:off x="1123037" y="4837647"/>
            <a:ext cx="46496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7" name="Text Placeholder 56">
            <a:extLst>
              <a:ext uri="{FF2B5EF4-FFF2-40B4-BE49-F238E27FC236}">
                <a16:creationId xmlns:a16="http://schemas.microsoft.com/office/drawing/2014/main" id="{4910E34B-2833-560D-E5BB-8BA7D8CCD35F}"/>
              </a:ext>
            </a:extLst>
          </p:cNvPr>
          <p:cNvSpPr>
            <a:spLocks noGrp="1"/>
          </p:cNvSpPr>
          <p:nvPr>
            <p:ph type="body" sz="quarter" idx="25"/>
          </p:nvPr>
        </p:nvSpPr>
        <p:spPr>
          <a:xfrm>
            <a:off x="6625796" y="4048216"/>
            <a:ext cx="4649687"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8" name="Text Placeholder 14">
            <a:extLst>
              <a:ext uri="{FF2B5EF4-FFF2-40B4-BE49-F238E27FC236}">
                <a16:creationId xmlns:a16="http://schemas.microsoft.com/office/drawing/2014/main" id="{B4E6F647-4DC0-F0D9-BFDD-C0152841B70D}"/>
              </a:ext>
            </a:extLst>
          </p:cNvPr>
          <p:cNvSpPr>
            <a:spLocks noGrp="1"/>
          </p:cNvSpPr>
          <p:nvPr>
            <p:ph type="body" sz="quarter" idx="26"/>
          </p:nvPr>
        </p:nvSpPr>
        <p:spPr>
          <a:xfrm>
            <a:off x="6625795" y="4837647"/>
            <a:ext cx="4649687"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185975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Title and 4-item Lists 2">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75B51503-D766-77E0-D553-3088EB8D6C0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4CBAC724-994C-C9A4-1A11-D7012CD04C0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76F4892A-7A63-1030-2928-C5BCC61D22A0}"/>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E6BC3891-7DA9-E826-FA00-EBA759161CB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8049806F-6299-F4F1-93FF-C19FCC62BE5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D685D0C2-CD15-26D3-C8E1-A6F78D2202E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613F54BE-2CD9-BDA0-6DB2-3F3B2145FED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13" name="Title 1">
            <a:extLst>
              <a:ext uri="{FF2B5EF4-FFF2-40B4-BE49-F238E27FC236}">
                <a16:creationId xmlns:a16="http://schemas.microsoft.com/office/drawing/2014/main" id="{E9DDD2B5-0EF0-955B-9C82-ADB2B51F89B1}"/>
              </a:ext>
            </a:extLst>
          </p:cNvPr>
          <p:cNvSpPr>
            <a:spLocks noGrp="1"/>
          </p:cNvSpPr>
          <p:nvPr>
            <p:ph type="title"/>
          </p:nvPr>
        </p:nvSpPr>
        <p:spPr>
          <a:xfrm>
            <a:off x="358198" y="500240"/>
            <a:ext cx="11475604" cy="1073476"/>
          </a:xfrm>
        </p:spPr>
        <p:txBody>
          <a:bodyPr lIns="0" tIns="0" rIns="0" bIns="0" anchor="ctr" anchorCtr="0">
            <a:noAutofit/>
          </a:bodyPr>
          <a:lstStyle>
            <a:lvl1pPr algn="ctr">
              <a:lnSpc>
                <a:spcPct val="100000"/>
              </a:lnSpc>
              <a:defRPr sz="3600"/>
            </a:lvl1pPr>
          </a:lstStyle>
          <a:p>
            <a:r>
              <a:rPr lang="en-US"/>
              <a:t>Click to edit Master title style</a:t>
            </a:r>
          </a:p>
        </p:txBody>
      </p:sp>
      <p:sp>
        <p:nvSpPr>
          <p:cNvPr id="21" name="Text Placeholder 56">
            <a:extLst>
              <a:ext uri="{FF2B5EF4-FFF2-40B4-BE49-F238E27FC236}">
                <a16:creationId xmlns:a16="http://schemas.microsoft.com/office/drawing/2014/main" id="{1B5632FA-CEFF-3098-2075-2E06503F34C6}"/>
              </a:ext>
            </a:extLst>
          </p:cNvPr>
          <p:cNvSpPr>
            <a:spLocks noGrp="1"/>
          </p:cNvSpPr>
          <p:nvPr>
            <p:ph type="body" sz="quarter" idx="13"/>
          </p:nvPr>
        </p:nvSpPr>
        <p:spPr>
          <a:xfrm>
            <a:off x="1123039" y="2190649"/>
            <a:ext cx="4649687"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2" name="Text Placeholder 14">
            <a:extLst>
              <a:ext uri="{FF2B5EF4-FFF2-40B4-BE49-F238E27FC236}">
                <a16:creationId xmlns:a16="http://schemas.microsoft.com/office/drawing/2014/main" id="{29B2C7E2-05A0-EC4C-2ED8-367BEA9C0EA7}"/>
              </a:ext>
            </a:extLst>
          </p:cNvPr>
          <p:cNvSpPr>
            <a:spLocks noGrp="1"/>
          </p:cNvSpPr>
          <p:nvPr>
            <p:ph type="body" sz="quarter" idx="14"/>
          </p:nvPr>
        </p:nvSpPr>
        <p:spPr>
          <a:xfrm>
            <a:off x="1123038" y="2980080"/>
            <a:ext cx="4649687"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3" name="Text Placeholder 56">
            <a:extLst>
              <a:ext uri="{FF2B5EF4-FFF2-40B4-BE49-F238E27FC236}">
                <a16:creationId xmlns:a16="http://schemas.microsoft.com/office/drawing/2014/main" id="{631E7DFE-47A7-F680-0937-F3B4EF13CB07}"/>
              </a:ext>
            </a:extLst>
          </p:cNvPr>
          <p:cNvSpPr>
            <a:spLocks noGrp="1"/>
          </p:cNvSpPr>
          <p:nvPr>
            <p:ph type="body" sz="quarter" idx="21"/>
          </p:nvPr>
        </p:nvSpPr>
        <p:spPr>
          <a:xfrm>
            <a:off x="6625797" y="2190649"/>
            <a:ext cx="4649687"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4" name="Text Placeholder 14">
            <a:extLst>
              <a:ext uri="{FF2B5EF4-FFF2-40B4-BE49-F238E27FC236}">
                <a16:creationId xmlns:a16="http://schemas.microsoft.com/office/drawing/2014/main" id="{758AD1CD-C2A0-ED67-2C2F-36CFBF443C60}"/>
              </a:ext>
            </a:extLst>
          </p:cNvPr>
          <p:cNvSpPr>
            <a:spLocks noGrp="1"/>
          </p:cNvSpPr>
          <p:nvPr>
            <p:ph type="body" sz="quarter" idx="22"/>
          </p:nvPr>
        </p:nvSpPr>
        <p:spPr>
          <a:xfrm>
            <a:off x="6625796" y="2980080"/>
            <a:ext cx="4649687"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5" name="Text Placeholder 56">
            <a:extLst>
              <a:ext uri="{FF2B5EF4-FFF2-40B4-BE49-F238E27FC236}">
                <a16:creationId xmlns:a16="http://schemas.microsoft.com/office/drawing/2014/main" id="{4AAE357D-533B-F8B6-0BEC-81B92B54DC0F}"/>
              </a:ext>
            </a:extLst>
          </p:cNvPr>
          <p:cNvSpPr>
            <a:spLocks noGrp="1"/>
          </p:cNvSpPr>
          <p:nvPr>
            <p:ph type="body" sz="quarter" idx="23"/>
          </p:nvPr>
        </p:nvSpPr>
        <p:spPr>
          <a:xfrm>
            <a:off x="1123038" y="4048216"/>
            <a:ext cx="4649687"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6" name="Text Placeholder 14">
            <a:extLst>
              <a:ext uri="{FF2B5EF4-FFF2-40B4-BE49-F238E27FC236}">
                <a16:creationId xmlns:a16="http://schemas.microsoft.com/office/drawing/2014/main" id="{12D2C8CC-5B95-14E1-8D54-B2C9A499F343}"/>
              </a:ext>
            </a:extLst>
          </p:cNvPr>
          <p:cNvSpPr>
            <a:spLocks noGrp="1"/>
          </p:cNvSpPr>
          <p:nvPr>
            <p:ph type="body" sz="quarter" idx="24"/>
          </p:nvPr>
        </p:nvSpPr>
        <p:spPr>
          <a:xfrm>
            <a:off x="1123037" y="4837647"/>
            <a:ext cx="4649687"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7" name="Text Placeholder 56">
            <a:extLst>
              <a:ext uri="{FF2B5EF4-FFF2-40B4-BE49-F238E27FC236}">
                <a16:creationId xmlns:a16="http://schemas.microsoft.com/office/drawing/2014/main" id="{60D297D0-C91F-7DC0-3C46-266DFCA2B689}"/>
              </a:ext>
            </a:extLst>
          </p:cNvPr>
          <p:cNvSpPr>
            <a:spLocks noGrp="1"/>
          </p:cNvSpPr>
          <p:nvPr>
            <p:ph type="body" sz="quarter" idx="25"/>
          </p:nvPr>
        </p:nvSpPr>
        <p:spPr>
          <a:xfrm>
            <a:off x="6625796" y="4048216"/>
            <a:ext cx="4649687"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8" name="Text Placeholder 14">
            <a:extLst>
              <a:ext uri="{FF2B5EF4-FFF2-40B4-BE49-F238E27FC236}">
                <a16:creationId xmlns:a16="http://schemas.microsoft.com/office/drawing/2014/main" id="{AE518FDF-E6E9-A2BE-EA6A-209C9D13A42F}"/>
              </a:ext>
            </a:extLst>
          </p:cNvPr>
          <p:cNvSpPr>
            <a:spLocks noGrp="1"/>
          </p:cNvSpPr>
          <p:nvPr>
            <p:ph type="body" sz="quarter" idx="26"/>
          </p:nvPr>
        </p:nvSpPr>
        <p:spPr>
          <a:xfrm>
            <a:off x="6625795" y="4837647"/>
            <a:ext cx="4649687"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CC057153-B650-4DEB-B370-79DDCFDCE934}" type="slidenum">
              <a:rPr lang="en-US" smtClean="0"/>
              <a:t>‹#›</a:t>
            </a:fld>
            <a:endParaRPr lang="en-US"/>
          </a:p>
        </p:txBody>
      </p:sp>
    </p:spTree>
    <p:extLst>
      <p:ext uri="{BB962C8B-B14F-4D97-AF65-F5344CB8AC3E}">
        <p14:creationId xmlns:p14="http://schemas.microsoft.com/office/powerpoint/2010/main" val="40675181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Title and 4-item Lists 3">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06F8E77A-F9B4-1296-3CC4-9619CA51C2A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3" name="Graphic 12">
            <a:extLst>
              <a:ext uri="{FF2B5EF4-FFF2-40B4-BE49-F238E27FC236}">
                <a16:creationId xmlns:a16="http://schemas.microsoft.com/office/drawing/2014/main" id="{07D011C6-4189-F325-82D3-B14F488AAC9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4" name="Graphic 13">
            <a:extLst>
              <a:ext uri="{FF2B5EF4-FFF2-40B4-BE49-F238E27FC236}">
                <a16:creationId xmlns:a16="http://schemas.microsoft.com/office/drawing/2014/main" id="{3C92D2E1-34F1-B8B1-019F-8F319C635C0E}"/>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5" name="Graphic 14">
            <a:extLst>
              <a:ext uri="{FF2B5EF4-FFF2-40B4-BE49-F238E27FC236}">
                <a16:creationId xmlns:a16="http://schemas.microsoft.com/office/drawing/2014/main" id="{43AF3E0A-1C0D-A8B0-F218-D2A49249766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6" name="Graphic 15">
            <a:extLst>
              <a:ext uri="{FF2B5EF4-FFF2-40B4-BE49-F238E27FC236}">
                <a16:creationId xmlns:a16="http://schemas.microsoft.com/office/drawing/2014/main" id="{9A8BAC95-7BCC-04C5-0886-83138419048A}"/>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7" name="Graphic 16">
            <a:extLst>
              <a:ext uri="{FF2B5EF4-FFF2-40B4-BE49-F238E27FC236}">
                <a16:creationId xmlns:a16="http://schemas.microsoft.com/office/drawing/2014/main" id="{C9982082-66D3-17B7-0F37-AD06484171CF}"/>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8" name="Graphic 17">
            <a:extLst>
              <a:ext uri="{FF2B5EF4-FFF2-40B4-BE49-F238E27FC236}">
                <a16:creationId xmlns:a16="http://schemas.microsoft.com/office/drawing/2014/main" id="{588B3DE8-B6EE-F73E-791C-CAD4471C7752}"/>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7" name="Title 1">
            <a:extLst>
              <a:ext uri="{FF2B5EF4-FFF2-40B4-BE49-F238E27FC236}">
                <a16:creationId xmlns:a16="http://schemas.microsoft.com/office/drawing/2014/main" id="{BED3D0D3-EBE4-F72D-C2CC-5E9E26EA353E}"/>
              </a:ext>
            </a:extLst>
          </p:cNvPr>
          <p:cNvSpPr>
            <a:spLocks noGrp="1"/>
          </p:cNvSpPr>
          <p:nvPr>
            <p:ph type="title"/>
          </p:nvPr>
        </p:nvSpPr>
        <p:spPr>
          <a:xfrm>
            <a:off x="467360" y="619059"/>
            <a:ext cx="3759200" cy="5594705"/>
          </a:xfrm>
        </p:spPr>
        <p:txBody>
          <a:bodyPr>
            <a:noAutofit/>
          </a:bodyPr>
          <a:lstStyle>
            <a:lvl1pPr>
              <a:lnSpc>
                <a:spcPct val="100000"/>
              </a:lnSpc>
              <a:defRPr sz="3600"/>
            </a:lvl1pPr>
          </a:lstStyle>
          <a:p>
            <a:r>
              <a:rPr lang="en-US"/>
              <a:t>Click to edit Master title style</a:t>
            </a:r>
          </a:p>
        </p:txBody>
      </p:sp>
      <p:sp>
        <p:nvSpPr>
          <p:cNvPr id="2" name="Text Placeholder 56">
            <a:extLst>
              <a:ext uri="{FF2B5EF4-FFF2-40B4-BE49-F238E27FC236}">
                <a16:creationId xmlns:a16="http://schemas.microsoft.com/office/drawing/2014/main" id="{254639AB-CA9E-2137-E590-EBD3426F68BE}"/>
              </a:ext>
            </a:extLst>
          </p:cNvPr>
          <p:cNvSpPr>
            <a:spLocks noGrp="1"/>
          </p:cNvSpPr>
          <p:nvPr>
            <p:ph type="body" sz="quarter" idx="13"/>
          </p:nvPr>
        </p:nvSpPr>
        <p:spPr>
          <a:xfrm>
            <a:off x="4656975" y="1747304"/>
            <a:ext cx="3175798"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2" name="Text Placeholder 14">
            <a:extLst>
              <a:ext uri="{FF2B5EF4-FFF2-40B4-BE49-F238E27FC236}">
                <a16:creationId xmlns:a16="http://schemas.microsoft.com/office/drawing/2014/main" id="{8D71DBA7-34F8-2FE8-7EDB-AEC04F727459}"/>
              </a:ext>
            </a:extLst>
          </p:cNvPr>
          <p:cNvSpPr>
            <a:spLocks noGrp="1"/>
          </p:cNvSpPr>
          <p:nvPr>
            <p:ph type="body" sz="quarter" idx="14"/>
          </p:nvPr>
        </p:nvSpPr>
        <p:spPr>
          <a:xfrm>
            <a:off x="4656974" y="2536735"/>
            <a:ext cx="3175798"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3" name="Text Placeholder 56">
            <a:extLst>
              <a:ext uri="{FF2B5EF4-FFF2-40B4-BE49-F238E27FC236}">
                <a16:creationId xmlns:a16="http://schemas.microsoft.com/office/drawing/2014/main" id="{ABA547F8-6694-D34F-A6A9-777054D72CBE}"/>
              </a:ext>
            </a:extLst>
          </p:cNvPr>
          <p:cNvSpPr>
            <a:spLocks noGrp="1"/>
          </p:cNvSpPr>
          <p:nvPr>
            <p:ph type="body" sz="quarter" idx="21"/>
          </p:nvPr>
        </p:nvSpPr>
        <p:spPr>
          <a:xfrm>
            <a:off x="8253278" y="1747304"/>
            <a:ext cx="3175798"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4" name="Text Placeholder 14">
            <a:extLst>
              <a:ext uri="{FF2B5EF4-FFF2-40B4-BE49-F238E27FC236}">
                <a16:creationId xmlns:a16="http://schemas.microsoft.com/office/drawing/2014/main" id="{E5F96CE9-CBCD-4845-F140-0B2E7355C2D2}"/>
              </a:ext>
            </a:extLst>
          </p:cNvPr>
          <p:cNvSpPr>
            <a:spLocks noGrp="1"/>
          </p:cNvSpPr>
          <p:nvPr>
            <p:ph type="body" sz="quarter" idx="22"/>
          </p:nvPr>
        </p:nvSpPr>
        <p:spPr>
          <a:xfrm>
            <a:off x="8253277" y="2536735"/>
            <a:ext cx="3175798"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5" name="Text Placeholder 56">
            <a:extLst>
              <a:ext uri="{FF2B5EF4-FFF2-40B4-BE49-F238E27FC236}">
                <a16:creationId xmlns:a16="http://schemas.microsoft.com/office/drawing/2014/main" id="{5764EB6D-F440-4D04-97DF-E133191EE03C}"/>
              </a:ext>
            </a:extLst>
          </p:cNvPr>
          <p:cNvSpPr>
            <a:spLocks noGrp="1"/>
          </p:cNvSpPr>
          <p:nvPr>
            <p:ph type="body" sz="quarter" idx="23"/>
          </p:nvPr>
        </p:nvSpPr>
        <p:spPr>
          <a:xfrm>
            <a:off x="4656974" y="3604871"/>
            <a:ext cx="3175798"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6" name="Text Placeholder 14">
            <a:extLst>
              <a:ext uri="{FF2B5EF4-FFF2-40B4-BE49-F238E27FC236}">
                <a16:creationId xmlns:a16="http://schemas.microsoft.com/office/drawing/2014/main" id="{9EE5159A-6828-D90B-6F1A-53B1111E6FA5}"/>
              </a:ext>
            </a:extLst>
          </p:cNvPr>
          <p:cNvSpPr>
            <a:spLocks noGrp="1"/>
          </p:cNvSpPr>
          <p:nvPr>
            <p:ph type="body" sz="quarter" idx="24"/>
          </p:nvPr>
        </p:nvSpPr>
        <p:spPr>
          <a:xfrm>
            <a:off x="4656973" y="4394302"/>
            <a:ext cx="3175798"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7" name="Text Placeholder 56">
            <a:extLst>
              <a:ext uri="{FF2B5EF4-FFF2-40B4-BE49-F238E27FC236}">
                <a16:creationId xmlns:a16="http://schemas.microsoft.com/office/drawing/2014/main" id="{96B4812D-844A-2D3F-4796-7460744A5258}"/>
              </a:ext>
            </a:extLst>
          </p:cNvPr>
          <p:cNvSpPr>
            <a:spLocks noGrp="1"/>
          </p:cNvSpPr>
          <p:nvPr>
            <p:ph type="body" sz="quarter" idx="25"/>
          </p:nvPr>
        </p:nvSpPr>
        <p:spPr>
          <a:xfrm>
            <a:off x="8253277" y="3604871"/>
            <a:ext cx="3175798"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8" name="Text Placeholder 14">
            <a:extLst>
              <a:ext uri="{FF2B5EF4-FFF2-40B4-BE49-F238E27FC236}">
                <a16:creationId xmlns:a16="http://schemas.microsoft.com/office/drawing/2014/main" id="{BE2FD5A3-FA5A-43ED-8C1C-3582129FFB49}"/>
              </a:ext>
            </a:extLst>
          </p:cNvPr>
          <p:cNvSpPr>
            <a:spLocks noGrp="1"/>
          </p:cNvSpPr>
          <p:nvPr>
            <p:ph type="body" sz="quarter" idx="26"/>
          </p:nvPr>
        </p:nvSpPr>
        <p:spPr>
          <a:xfrm>
            <a:off x="8253276" y="4394302"/>
            <a:ext cx="3175798"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CC057153-B650-4DEB-B370-79DDCFDCE934}" type="slidenum">
              <a:rPr lang="en-US" smtClean="0"/>
              <a:t>‹#›</a:t>
            </a:fld>
            <a:endParaRPr lang="en-US"/>
          </a:p>
        </p:txBody>
      </p:sp>
    </p:spTree>
    <p:extLst>
      <p:ext uri="{BB962C8B-B14F-4D97-AF65-F5344CB8AC3E}">
        <p14:creationId xmlns:p14="http://schemas.microsoft.com/office/powerpoint/2010/main" val="203434395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Title and 4-item Lists 4">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1B36FC04-2ED0-1049-3716-5A2DB0EAA6D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DA202160-B5C0-DE4F-41C7-BED5B16695C4}"/>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2F3DC590-ED54-87AD-F5C5-4DF123F52B35}"/>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3B73DFDE-3F6D-4E31-2140-E9C03EF29C0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5A8F2D76-E032-34B3-34FF-5657EBE7EF72}"/>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77206F62-1C79-E06C-78CA-6CFD0AAC5CB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082BF471-5197-CE4A-6E1C-22F79A9EEAE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6" name="Rectangle: Rounded Corners 162">
            <a:extLst>
              <a:ext uri="{FF2B5EF4-FFF2-40B4-BE49-F238E27FC236}">
                <a16:creationId xmlns:a16="http://schemas.microsoft.com/office/drawing/2014/main" id="{3BDC3096-159F-CB8C-3F19-F80A34601CB3}"/>
              </a:ext>
              <a:ext uri="{C183D7F6-B498-43B3-948B-1728B52AA6E4}">
                <adec:decorative xmlns:adec="http://schemas.microsoft.com/office/drawing/2017/decorative" val="1"/>
              </a:ext>
            </a:extLst>
          </p:cNvPr>
          <p:cNvSpPr/>
          <p:nvPr userDrawn="1"/>
        </p:nvSpPr>
        <p:spPr>
          <a:xfrm>
            <a:off x="6147721" y="4085816"/>
            <a:ext cx="4998986" cy="1970686"/>
          </a:xfrm>
          <a:prstGeom prst="round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Rectangle: Rounded Corners 163">
            <a:extLst>
              <a:ext uri="{FF2B5EF4-FFF2-40B4-BE49-F238E27FC236}">
                <a16:creationId xmlns:a16="http://schemas.microsoft.com/office/drawing/2014/main" id="{A701AC90-7DEE-26D7-9D2D-D6165CDB705D}"/>
              </a:ext>
              <a:ext uri="{C183D7F6-B498-43B3-948B-1728B52AA6E4}">
                <adec:decorative xmlns:adec="http://schemas.microsoft.com/office/drawing/2017/decorative" val="1"/>
              </a:ext>
            </a:extLst>
          </p:cNvPr>
          <p:cNvSpPr/>
          <p:nvPr userDrawn="1"/>
        </p:nvSpPr>
        <p:spPr>
          <a:xfrm>
            <a:off x="1045294" y="4085816"/>
            <a:ext cx="4998986" cy="1970686"/>
          </a:xfrm>
          <a:prstGeom prst="round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Rectangle: Rounded Corners 161">
            <a:extLst>
              <a:ext uri="{FF2B5EF4-FFF2-40B4-BE49-F238E27FC236}">
                <a16:creationId xmlns:a16="http://schemas.microsoft.com/office/drawing/2014/main" id="{C5E2A3E6-C6C7-F9BB-7F92-77BB1B18FB28}"/>
              </a:ext>
              <a:ext uri="{C183D7F6-B498-43B3-948B-1728B52AA6E4}">
                <adec:decorative xmlns:adec="http://schemas.microsoft.com/office/drawing/2017/decorative" val="1"/>
              </a:ext>
            </a:extLst>
          </p:cNvPr>
          <p:cNvSpPr/>
          <p:nvPr userDrawn="1"/>
        </p:nvSpPr>
        <p:spPr>
          <a:xfrm>
            <a:off x="6147722" y="2000866"/>
            <a:ext cx="4998986" cy="1970686"/>
          </a:xfrm>
          <a:prstGeom prst="round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9" name="Rectangle: Rounded Corners 160">
            <a:extLst>
              <a:ext uri="{FF2B5EF4-FFF2-40B4-BE49-F238E27FC236}">
                <a16:creationId xmlns:a16="http://schemas.microsoft.com/office/drawing/2014/main" id="{38A7B0B3-B663-8D44-FAF1-C7C830BFF4A8}"/>
              </a:ext>
              <a:ext uri="{C183D7F6-B498-43B3-948B-1728B52AA6E4}">
                <adec:decorative xmlns:adec="http://schemas.microsoft.com/office/drawing/2017/decorative" val="1"/>
              </a:ext>
            </a:extLst>
          </p:cNvPr>
          <p:cNvSpPr/>
          <p:nvPr userDrawn="1"/>
        </p:nvSpPr>
        <p:spPr>
          <a:xfrm>
            <a:off x="1045294" y="1998853"/>
            <a:ext cx="5002685" cy="1970686"/>
          </a:xfrm>
          <a:prstGeom prst="round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10" name="Graphic 9">
            <a:extLst>
              <a:ext uri="{FF2B5EF4-FFF2-40B4-BE49-F238E27FC236}">
                <a16:creationId xmlns:a16="http://schemas.microsoft.com/office/drawing/2014/main" id="{DC5F72C6-1489-C727-6804-B2BF79ECC66B}"/>
              </a:ext>
              <a:ext uri="{C183D7F6-B498-43B3-948B-1728B52AA6E4}">
                <adec:decorative xmlns:adec="http://schemas.microsoft.com/office/drawing/2017/decorative" val="1"/>
              </a:ext>
            </a:extLst>
          </p:cNvPr>
          <p:cNvPicPr>
            <a:picLocks noChangeAspect="1"/>
          </p:cNvPicPr>
          <p:nvPr userDrawn="1"/>
        </p:nvPicPr>
        <p:blipFill>
          <a:blip r:embed="rId9">
            <a:extLst>
              <a:ext uri="{96DAC541-7B7A-43D3-8B79-37D633B846F1}">
                <asvg:svgBlip xmlns:asvg="http://schemas.microsoft.com/office/drawing/2016/SVG/main" r:embed="rId10"/>
              </a:ext>
            </a:extLst>
          </a:blip>
          <a:stretch>
            <a:fillRect/>
          </a:stretch>
        </p:blipFill>
        <p:spPr>
          <a:xfrm>
            <a:off x="5231229" y="3153099"/>
            <a:ext cx="813530" cy="817229"/>
          </a:xfrm>
          <a:prstGeom prst="rect">
            <a:avLst/>
          </a:prstGeom>
        </p:spPr>
      </p:pic>
      <p:pic>
        <p:nvPicPr>
          <p:cNvPr id="11" name="Graphic 10">
            <a:extLst>
              <a:ext uri="{FF2B5EF4-FFF2-40B4-BE49-F238E27FC236}">
                <a16:creationId xmlns:a16="http://schemas.microsoft.com/office/drawing/2014/main" id="{755AAF18-EE95-39A3-8282-DA80613A91E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H="1">
            <a:off x="6147722" y="3145701"/>
            <a:ext cx="824627" cy="824627"/>
          </a:xfrm>
          <a:prstGeom prst="rect">
            <a:avLst/>
          </a:prstGeom>
        </p:spPr>
      </p:pic>
      <p:pic>
        <p:nvPicPr>
          <p:cNvPr id="12" name="Graphic 11">
            <a:extLst>
              <a:ext uri="{FF2B5EF4-FFF2-40B4-BE49-F238E27FC236}">
                <a16:creationId xmlns:a16="http://schemas.microsoft.com/office/drawing/2014/main" id="{62019E46-A387-0083-6042-81875A0C6636}"/>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11"/>
              </a:ext>
            </a:extLst>
          </a:blip>
          <a:stretch>
            <a:fillRect/>
          </a:stretch>
        </p:blipFill>
        <p:spPr>
          <a:xfrm flipV="1">
            <a:off x="5232033" y="4084547"/>
            <a:ext cx="813530" cy="824627"/>
          </a:xfrm>
          <a:prstGeom prst="rect">
            <a:avLst/>
          </a:prstGeom>
        </p:spPr>
      </p:pic>
      <p:pic>
        <p:nvPicPr>
          <p:cNvPr id="20" name="Graphic 19">
            <a:extLst>
              <a:ext uri="{FF2B5EF4-FFF2-40B4-BE49-F238E27FC236}">
                <a16:creationId xmlns:a16="http://schemas.microsoft.com/office/drawing/2014/main" id="{F874009F-978B-7916-7CC3-F98793C7E57F}"/>
              </a:ext>
              <a:ext uri="{C183D7F6-B498-43B3-948B-1728B52AA6E4}">
                <adec:decorative xmlns:adec="http://schemas.microsoft.com/office/drawing/2017/decorative" val="1"/>
              </a:ext>
            </a:extLst>
          </p:cNvPr>
          <p:cNvPicPr>
            <a:picLocks noChangeAspect="1"/>
          </p:cNvPicPr>
          <p:nvPr userDrawn="1"/>
        </p:nvPicPr>
        <p:blipFill>
          <a:blip r:embed="rId12">
            <a:extLst>
              <a:ext uri="{96DAC541-7B7A-43D3-8B79-37D633B846F1}">
                <asvg:svgBlip xmlns:asvg="http://schemas.microsoft.com/office/drawing/2016/SVG/main" r:embed="rId13"/>
              </a:ext>
            </a:extLst>
          </a:blip>
          <a:stretch>
            <a:fillRect/>
          </a:stretch>
        </p:blipFill>
        <p:spPr>
          <a:xfrm rot="10800000">
            <a:off x="6147722" y="4084549"/>
            <a:ext cx="824627" cy="824627"/>
          </a:xfrm>
          <a:prstGeom prst="rect">
            <a:avLst/>
          </a:prstGeom>
        </p:spPr>
      </p:pic>
      <p:sp>
        <p:nvSpPr>
          <p:cNvPr id="13" name="Title 1">
            <a:extLst>
              <a:ext uri="{FF2B5EF4-FFF2-40B4-BE49-F238E27FC236}">
                <a16:creationId xmlns:a16="http://schemas.microsoft.com/office/drawing/2014/main" id="{4D6DFE84-8898-A95F-2D80-547AB04C66F1}"/>
              </a:ext>
            </a:extLst>
          </p:cNvPr>
          <p:cNvSpPr>
            <a:spLocks noGrp="1"/>
          </p:cNvSpPr>
          <p:nvPr>
            <p:ph type="title"/>
          </p:nvPr>
        </p:nvSpPr>
        <p:spPr>
          <a:xfrm>
            <a:off x="358198" y="500240"/>
            <a:ext cx="11475604" cy="1073476"/>
          </a:xfrm>
        </p:spPr>
        <p:txBody>
          <a:bodyPr lIns="0" tIns="0" rIns="0" bIns="0" anchor="ctr" anchorCtr="0">
            <a:noAutofit/>
          </a:bodyPr>
          <a:lstStyle>
            <a:lvl1pPr algn="ctr">
              <a:lnSpc>
                <a:spcPct val="100000"/>
              </a:lnSpc>
              <a:defRPr sz="3600"/>
            </a:lvl1pPr>
          </a:lstStyle>
          <a:p>
            <a:r>
              <a:rPr lang="en-US"/>
              <a:t>Click to edit Master title style</a:t>
            </a:r>
          </a:p>
        </p:txBody>
      </p:sp>
      <p:sp>
        <p:nvSpPr>
          <p:cNvPr id="21" name="Content Placeholder 25">
            <a:extLst>
              <a:ext uri="{FF2B5EF4-FFF2-40B4-BE49-F238E27FC236}">
                <a16:creationId xmlns:a16="http://schemas.microsoft.com/office/drawing/2014/main" id="{94DED478-B1AE-792E-3E9E-E1D07F820945}"/>
              </a:ext>
            </a:extLst>
          </p:cNvPr>
          <p:cNvSpPr>
            <a:spLocks noGrp="1"/>
          </p:cNvSpPr>
          <p:nvPr>
            <p:ph sz="quarter" idx="17"/>
          </p:nvPr>
        </p:nvSpPr>
        <p:spPr>
          <a:xfrm>
            <a:off x="1463152" y="2262701"/>
            <a:ext cx="2628365" cy="520700"/>
          </a:xfrm>
        </p:spPr>
        <p:txBody>
          <a:bodyPr lIns="0" tIns="0" rIns="0" bIns="0" anchor="b" anchorCtr="0">
            <a:noAutofit/>
          </a:bodyPr>
          <a:lstStyle>
            <a:lvl1pPr marL="0" indent="0" algn="l">
              <a:lnSpc>
                <a:spcPct val="100000"/>
              </a:lnSpc>
              <a:buNone/>
              <a:defRPr sz="1800" b="1">
                <a:solidFill>
                  <a:schemeClr val="bg1"/>
                </a:solidFill>
                <a:latin typeface="+mj-lt"/>
              </a:defRPr>
            </a:lvl1pPr>
          </a:lstStyle>
          <a:p>
            <a:pPr lvl="0"/>
            <a:r>
              <a:rPr lang="en-US" altLang="zh-CN"/>
              <a:t>Click to edit Master text styles</a:t>
            </a:r>
          </a:p>
        </p:txBody>
      </p:sp>
      <p:sp>
        <p:nvSpPr>
          <p:cNvPr id="22" name="Content Placeholder 28">
            <a:extLst>
              <a:ext uri="{FF2B5EF4-FFF2-40B4-BE49-F238E27FC236}">
                <a16:creationId xmlns:a16="http://schemas.microsoft.com/office/drawing/2014/main" id="{ABAB6D60-6C1B-16E2-0C02-CFCBFB4CD7DF}"/>
              </a:ext>
            </a:extLst>
          </p:cNvPr>
          <p:cNvSpPr>
            <a:spLocks noGrp="1"/>
          </p:cNvSpPr>
          <p:nvPr>
            <p:ph sz="quarter" idx="18"/>
          </p:nvPr>
        </p:nvSpPr>
        <p:spPr>
          <a:xfrm>
            <a:off x="1463152" y="3044865"/>
            <a:ext cx="2628900" cy="520700"/>
          </a:xfrm>
        </p:spPr>
        <p:txBody>
          <a:bodyPr lIns="0" tIns="0" rIns="0" bIns="0">
            <a:noAutofit/>
          </a:bodyPr>
          <a:lstStyle>
            <a:lvl1pPr marL="0" indent="0" algn="l">
              <a:lnSpc>
                <a:spcPct val="120000"/>
              </a:lnSpc>
              <a:spcBef>
                <a:spcPts val="0"/>
              </a:spcBef>
              <a:buNone/>
              <a:defRPr sz="1400">
                <a:solidFill>
                  <a:schemeClr val="bg1"/>
                </a:solidFill>
              </a:defRPr>
            </a:lvl1pPr>
            <a:lvl2pPr algn="l">
              <a:lnSpc>
                <a:spcPct val="120000"/>
              </a:lnSpc>
              <a:defRPr sz="1400">
                <a:solidFill>
                  <a:schemeClr val="bg1"/>
                </a:solidFill>
              </a:defRPr>
            </a:lvl2pPr>
            <a:lvl3pPr algn="l">
              <a:lnSpc>
                <a:spcPct val="120000"/>
              </a:lnSpc>
              <a:defRPr sz="1400">
                <a:solidFill>
                  <a:schemeClr val="bg1"/>
                </a:solidFill>
              </a:defRPr>
            </a:lvl3pPr>
            <a:lvl4pPr algn="l">
              <a:lnSpc>
                <a:spcPct val="120000"/>
              </a:lnSpc>
              <a:defRPr sz="1400">
                <a:solidFill>
                  <a:schemeClr val="bg1"/>
                </a:solidFill>
              </a:defRPr>
            </a:lvl4pPr>
            <a:lvl5pPr algn="l">
              <a:lnSpc>
                <a:spcPct val="120000"/>
              </a:lnSpc>
              <a:defRPr sz="1400">
                <a:solidFill>
                  <a:schemeClr val="bg1"/>
                </a:solidFill>
              </a:defRPr>
            </a:lvl5pPr>
          </a:lstStyle>
          <a:p>
            <a:pPr lvl="0"/>
            <a:r>
              <a:rPr lang="en-US" altLang="zh-CN"/>
              <a:t>Click to edit Master text styles</a:t>
            </a:r>
          </a:p>
        </p:txBody>
      </p:sp>
      <p:sp>
        <p:nvSpPr>
          <p:cNvPr id="23" name="Content Placeholder 25">
            <a:extLst>
              <a:ext uri="{FF2B5EF4-FFF2-40B4-BE49-F238E27FC236}">
                <a16:creationId xmlns:a16="http://schemas.microsoft.com/office/drawing/2014/main" id="{73047208-84EA-55DE-AD5D-183A38DEBCAA}"/>
              </a:ext>
            </a:extLst>
          </p:cNvPr>
          <p:cNvSpPr>
            <a:spLocks noGrp="1"/>
          </p:cNvSpPr>
          <p:nvPr>
            <p:ph sz="quarter" idx="19"/>
          </p:nvPr>
        </p:nvSpPr>
        <p:spPr>
          <a:xfrm>
            <a:off x="1463152" y="4349214"/>
            <a:ext cx="2628365" cy="520700"/>
          </a:xfrm>
        </p:spPr>
        <p:txBody>
          <a:bodyPr lIns="0" tIns="0" rIns="0" bIns="0" anchor="b" anchorCtr="0">
            <a:noAutofit/>
          </a:bodyPr>
          <a:lstStyle>
            <a:lvl1pPr marL="0" indent="0" algn="l">
              <a:lnSpc>
                <a:spcPct val="100000"/>
              </a:lnSpc>
              <a:buNone/>
              <a:defRPr sz="1800" b="1">
                <a:solidFill>
                  <a:schemeClr val="bg1"/>
                </a:solidFill>
                <a:latin typeface="+mj-lt"/>
              </a:defRPr>
            </a:lvl1pPr>
          </a:lstStyle>
          <a:p>
            <a:pPr lvl="0"/>
            <a:r>
              <a:rPr lang="en-US" altLang="zh-CN"/>
              <a:t>Click to edit Master text styles</a:t>
            </a:r>
          </a:p>
        </p:txBody>
      </p:sp>
      <p:sp>
        <p:nvSpPr>
          <p:cNvPr id="24" name="Content Placeholder 28">
            <a:extLst>
              <a:ext uri="{FF2B5EF4-FFF2-40B4-BE49-F238E27FC236}">
                <a16:creationId xmlns:a16="http://schemas.microsoft.com/office/drawing/2014/main" id="{3DED395E-75DE-634A-8DB6-A90D32D442CF}"/>
              </a:ext>
            </a:extLst>
          </p:cNvPr>
          <p:cNvSpPr>
            <a:spLocks noGrp="1"/>
          </p:cNvSpPr>
          <p:nvPr>
            <p:ph sz="quarter" idx="20"/>
          </p:nvPr>
        </p:nvSpPr>
        <p:spPr>
          <a:xfrm>
            <a:off x="1463152" y="5131378"/>
            <a:ext cx="2628900" cy="520700"/>
          </a:xfrm>
        </p:spPr>
        <p:txBody>
          <a:bodyPr lIns="0" tIns="0" rIns="0" bIns="0">
            <a:noAutofit/>
          </a:bodyPr>
          <a:lstStyle>
            <a:lvl1pPr marL="0" indent="0" algn="l">
              <a:lnSpc>
                <a:spcPct val="120000"/>
              </a:lnSpc>
              <a:spcBef>
                <a:spcPts val="0"/>
              </a:spcBef>
              <a:buNone/>
              <a:defRPr sz="1400">
                <a:solidFill>
                  <a:schemeClr val="bg1"/>
                </a:solidFill>
              </a:defRPr>
            </a:lvl1pPr>
            <a:lvl2pPr algn="l">
              <a:lnSpc>
                <a:spcPct val="120000"/>
              </a:lnSpc>
              <a:defRPr sz="1400">
                <a:solidFill>
                  <a:schemeClr val="bg1"/>
                </a:solidFill>
              </a:defRPr>
            </a:lvl2pPr>
            <a:lvl3pPr algn="l">
              <a:lnSpc>
                <a:spcPct val="120000"/>
              </a:lnSpc>
              <a:defRPr sz="1400">
                <a:solidFill>
                  <a:schemeClr val="bg1"/>
                </a:solidFill>
              </a:defRPr>
            </a:lvl3pPr>
            <a:lvl4pPr algn="l">
              <a:lnSpc>
                <a:spcPct val="120000"/>
              </a:lnSpc>
              <a:defRPr sz="1400">
                <a:solidFill>
                  <a:schemeClr val="bg1"/>
                </a:solidFill>
              </a:defRPr>
            </a:lvl4pPr>
            <a:lvl5pPr marL="1828800" indent="0" algn="l">
              <a:lnSpc>
                <a:spcPct val="120000"/>
              </a:lnSpc>
              <a:buNone/>
              <a:defRPr sz="1400">
                <a:solidFill>
                  <a:schemeClr val="bg1"/>
                </a:solidFill>
              </a:defRPr>
            </a:lvl5pPr>
          </a:lstStyle>
          <a:p>
            <a:pPr lvl="0"/>
            <a:r>
              <a:rPr lang="en-US" altLang="zh-CN"/>
              <a:t>Click to edit Master text styles</a:t>
            </a:r>
          </a:p>
        </p:txBody>
      </p:sp>
      <p:sp>
        <p:nvSpPr>
          <p:cNvPr id="25" name="Content Placeholder 25">
            <a:extLst>
              <a:ext uri="{FF2B5EF4-FFF2-40B4-BE49-F238E27FC236}">
                <a16:creationId xmlns:a16="http://schemas.microsoft.com/office/drawing/2014/main" id="{D6EE2418-F300-6FA5-4A2E-196086CE5081}"/>
              </a:ext>
            </a:extLst>
          </p:cNvPr>
          <p:cNvSpPr>
            <a:spLocks noGrp="1"/>
          </p:cNvSpPr>
          <p:nvPr>
            <p:ph sz="quarter" idx="21"/>
          </p:nvPr>
        </p:nvSpPr>
        <p:spPr>
          <a:xfrm>
            <a:off x="8100483" y="2262701"/>
            <a:ext cx="2628365" cy="520700"/>
          </a:xfrm>
        </p:spPr>
        <p:txBody>
          <a:bodyPr lIns="0" tIns="0" rIns="0" bIns="0" anchor="b" anchorCtr="0">
            <a:noAutofit/>
          </a:bodyPr>
          <a:lstStyle>
            <a:lvl1pPr marL="0" indent="0" algn="r">
              <a:lnSpc>
                <a:spcPct val="100000"/>
              </a:lnSpc>
              <a:buNone/>
              <a:defRPr sz="1800" b="1">
                <a:solidFill>
                  <a:schemeClr val="bg1"/>
                </a:solidFill>
                <a:latin typeface="+mj-lt"/>
              </a:defRPr>
            </a:lvl1pPr>
          </a:lstStyle>
          <a:p>
            <a:pPr lvl="0"/>
            <a:r>
              <a:rPr lang="en-US" altLang="zh-CN"/>
              <a:t>Click to edit Master text styles</a:t>
            </a:r>
          </a:p>
        </p:txBody>
      </p:sp>
      <p:sp>
        <p:nvSpPr>
          <p:cNvPr id="26" name="Content Placeholder 28">
            <a:extLst>
              <a:ext uri="{FF2B5EF4-FFF2-40B4-BE49-F238E27FC236}">
                <a16:creationId xmlns:a16="http://schemas.microsoft.com/office/drawing/2014/main" id="{471FF59D-FB9C-B9B6-5661-6B8197DC3E79}"/>
              </a:ext>
            </a:extLst>
          </p:cNvPr>
          <p:cNvSpPr>
            <a:spLocks noGrp="1"/>
          </p:cNvSpPr>
          <p:nvPr>
            <p:ph sz="quarter" idx="22"/>
          </p:nvPr>
        </p:nvSpPr>
        <p:spPr>
          <a:xfrm>
            <a:off x="8100483" y="3044865"/>
            <a:ext cx="2628900" cy="520700"/>
          </a:xfrm>
        </p:spPr>
        <p:txBody>
          <a:bodyPr lIns="0" tIns="0" rIns="0" bIns="0">
            <a:noAutofit/>
          </a:bodyPr>
          <a:lstStyle>
            <a:lvl1pPr marL="0" indent="0" algn="r">
              <a:lnSpc>
                <a:spcPct val="120000"/>
              </a:lnSpc>
              <a:spcBef>
                <a:spcPts val="0"/>
              </a:spcBef>
              <a:buNone/>
              <a:defRPr sz="1400">
                <a:solidFill>
                  <a:schemeClr val="bg1"/>
                </a:solidFill>
              </a:defRPr>
            </a:lvl1pPr>
            <a:lvl2pPr algn="r">
              <a:lnSpc>
                <a:spcPct val="120000"/>
              </a:lnSpc>
              <a:defRPr sz="1400">
                <a:solidFill>
                  <a:schemeClr val="bg1"/>
                </a:solidFill>
              </a:defRPr>
            </a:lvl2pPr>
            <a:lvl3pPr algn="r">
              <a:lnSpc>
                <a:spcPct val="120000"/>
              </a:lnSpc>
              <a:defRPr sz="1400">
                <a:solidFill>
                  <a:schemeClr val="bg1"/>
                </a:solidFill>
              </a:defRPr>
            </a:lvl3pPr>
            <a:lvl4pPr algn="r">
              <a:lnSpc>
                <a:spcPct val="120000"/>
              </a:lnSpc>
              <a:defRPr sz="1400">
                <a:solidFill>
                  <a:schemeClr val="bg1"/>
                </a:solidFill>
              </a:defRPr>
            </a:lvl4pPr>
            <a:lvl5pPr algn="r">
              <a:lnSpc>
                <a:spcPct val="120000"/>
              </a:lnSpc>
              <a:defRPr sz="1400">
                <a:solidFill>
                  <a:schemeClr val="bg1"/>
                </a:solidFill>
              </a:defRPr>
            </a:lvl5pPr>
          </a:lstStyle>
          <a:p>
            <a:pPr lvl="0"/>
            <a:r>
              <a:rPr lang="en-US" altLang="zh-CN"/>
              <a:t>Click to edit Master text styles</a:t>
            </a:r>
          </a:p>
        </p:txBody>
      </p:sp>
      <p:sp>
        <p:nvSpPr>
          <p:cNvPr id="27" name="Content Placeholder 25">
            <a:extLst>
              <a:ext uri="{FF2B5EF4-FFF2-40B4-BE49-F238E27FC236}">
                <a16:creationId xmlns:a16="http://schemas.microsoft.com/office/drawing/2014/main" id="{8529AE36-23FC-FD32-AA5D-6E71853427E6}"/>
              </a:ext>
            </a:extLst>
          </p:cNvPr>
          <p:cNvSpPr>
            <a:spLocks noGrp="1"/>
          </p:cNvSpPr>
          <p:nvPr>
            <p:ph sz="quarter" idx="23"/>
          </p:nvPr>
        </p:nvSpPr>
        <p:spPr>
          <a:xfrm>
            <a:off x="8100483" y="4349214"/>
            <a:ext cx="2628365" cy="520700"/>
          </a:xfrm>
        </p:spPr>
        <p:txBody>
          <a:bodyPr lIns="0" tIns="0" rIns="0" bIns="0" anchor="b" anchorCtr="0">
            <a:noAutofit/>
          </a:bodyPr>
          <a:lstStyle>
            <a:lvl1pPr marL="0" indent="0" algn="r">
              <a:lnSpc>
                <a:spcPct val="100000"/>
              </a:lnSpc>
              <a:buNone/>
              <a:defRPr sz="1800" b="1">
                <a:solidFill>
                  <a:schemeClr val="bg1"/>
                </a:solidFill>
                <a:latin typeface="+mj-lt"/>
              </a:defRPr>
            </a:lvl1pPr>
          </a:lstStyle>
          <a:p>
            <a:pPr lvl="0"/>
            <a:r>
              <a:rPr lang="en-US" altLang="zh-CN"/>
              <a:t>Click to edit Master text styles</a:t>
            </a:r>
          </a:p>
        </p:txBody>
      </p:sp>
      <p:sp>
        <p:nvSpPr>
          <p:cNvPr id="28" name="Content Placeholder 28">
            <a:extLst>
              <a:ext uri="{FF2B5EF4-FFF2-40B4-BE49-F238E27FC236}">
                <a16:creationId xmlns:a16="http://schemas.microsoft.com/office/drawing/2014/main" id="{D9A4AC4F-F55E-1B85-C65A-26A8AEBA7B0D}"/>
              </a:ext>
            </a:extLst>
          </p:cNvPr>
          <p:cNvSpPr>
            <a:spLocks noGrp="1"/>
          </p:cNvSpPr>
          <p:nvPr>
            <p:ph sz="quarter" idx="24"/>
          </p:nvPr>
        </p:nvSpPr>
        <p:spPr>
          <a:xfrm>
            <a:off x="8100483" y="5131378"/>
            <a:ext cx="2628900" cy="520700"/>
          </a:xfrm>
        </p:spPr>
        <p:txBody>
          <a:bodyPr lIns="0" tIns="0" rIns="0" bIns="0">
            <a:noAutofit/>
          </a:bodyPr>
          <a:lstStyle>
            <a:lvl1pPr marL="0" indent="0" algn="r">
              <a:lnSpc>
                <a:spcPct val="120000"/>
              </a:lnSpc>
              <a:spcBef>
                <a:spcPts val="0"/>
              </a:spcBef>
              <a:buNone/>
              <a:defRPr sz="1400">
                <a:solidFill>
                  <a:schemeClr val="bg1"/>
                </a:solidFill>
              </a:defRPr>
            </a:lvl1pPr>
            <a:lvl2pPr algn="r">
              <a:lnSpc>
                <a:spcPct val="120000"/>
              </a:lnSpc>
              <a:defRPr sz="1400">
                <a:solidFill>
                  <a:schemeClr val="bg1"/>
                </a:solidFill>
              </a:defRPr>
            </a:lvl2pPr>
            <a:lvl3pPr algn="r">
              <a:lnSpc>
                <a:spcPct val="120000"/>
              </a:lnSpc>
              <a:defRPr sz="1400">
                <a:solidFill>
                  <a:schemeClr val="bg1"/>
                </a:solidFill>
              </a:defRPr>
            </a:lvl3pPr>
            <a:lvl4pPr algn="r">
              <a:lnSpc>
                <a:spcPct val="120000"/>
              </a:lnSpc>
              <a:defRPr sz="1400">
                <a:solidFill>
                  <a:schemeClr val="bg1"/>
                </a:solidFill>
              </a:defRPr>
            </a:lvl4pPr>
            <a:lvl5pPr algn="r">
              <a:lnSpc>
                <a:spcPct val="120000"/>
              </a:lnSpc>
              <a:defRPr sz="1400">
                <a:solidFill>
                  <a:schemeClr val="bg1"/>
                </a:solidFill>
              </a:defRPr>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90114213"/>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Title and 6-item Lists 1">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00591C83-B386-7D0E-7C1D-E12BAB84EEC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DEFAF0D7-BD64-ADAE-223A-F783340B13B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79143A11-48CE-7664-B0A5-25B6C19D79BE}"/>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78233E72-0A62-F1E3-8CCC-BE48B875161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C5EFFB1B-DA30-1F1E-A402-34FAC3CFDAD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85169108-88F8-A4F5-9405-33D0E2DABC9A}"/>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A6937874-5903-EF14-04E7-E4C19307768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13" name="Title 1">
            <a:extLst>
              <a:ext uri="{FF2B5EF4-FFF2-40B4-BE49-F238E27FC236}">
                <a16:creationId xmlns:a16="http://schemas.microsoft.com/office/drawing/2014/main" id="{D1F99B0A-BBFA-64EB-E803-DCFC7D02CB36}"/>
              </a:ext>
            </a:extLst>
          </p:cNvPr>
          <p:cNvSpPr>
            <a:spLocks noGrp="1"/>
          </p:cNvSpPr>
          <p:nvPr>
            <p:ph type="title"/>
          </p:nvPr>
        </p:nvSpPr>
        <p:spPr>
          <a:xfrm>
            <a:off x="358198" y="500240"/>
            <a:ext cx="11475604" cy="1073476"/>
          </a:xfrm>
        </p:spPr>
        <p:txBody>
          <a:bodyPr lIns="0" tIns="0" rIns="0" bIns="0" anchor="ctr" anchorCtr="0">
            <a:noAutofit/>
          </a:bodyPr>
          <a:lstStyle>
            <a:lvl1pPr algn="ctr">
              <a:lnSpc>
                <a:spcPct val="100000"/>
              </a:lnSpc>
              <a:defRPr sz="3600"/>
            </a:lvl1pPr>
          </a:lstStyle>
          <a:p>
            <a:r>
              <a:rPr lang="en-US"/>
              <a:t>Click to edit Master title style</a:t>
            </a:r>
          </a:p>
        </p:txBody>
      </p:sp>
      <p:sp>
        <p:nvSpPr>
          <p:cNvPr id="2" name="Text Placeholder 56">
            <a:extLst>
              <a:ext uri="{FF2B5EF4-FFF2-40B4-BE49-F238E27FC236}">
                <a16:creationId xmlns:a16="http://schemas.microsoft.com/office/drawing/2014/main" id="{6A01F093-8DD4-FF48-97B6-D50AB2DCD39B}"/>
              </a:ext>
            </a:extLst>
          </p:cNvPr>
          <p:cNvSpPr>
            <a:spLocks noGrp="1"/>
          </p:cNvSpPr>
          <p:nvPr>
            <p:ph type="body" sz="quarter" idx="13"/>
          </p:nvPr>
        </p:nvSpPr>
        <p:spPr>
          <a:xfrm>
            <a:off x="2782115" y="1796213"/>
            <a:ext cx="2624626"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7" name="Text Placeholder 14">
            <a:extLst>
              <a:ext uri="{FF2B5EF4-FFF2-40B4-BE49-F238E27FC236}">
                <a16:creationId xmlns:a16="http://schemas.microsoft.com/office/drawing/2014/main" id="{AD64A974-9F6C-88A1-7379-98DDC4622751}"/>
              </a:ext>
            </a:extLst>
          </p:cNvPr>
          <p:cNvSpPr>
            <a:spLocks noGrp="1"/>
          </p:cNvSpPr>
          <p:nvPr>
            <p:ph type="body" sz="quarter" idx="14"/>
          </p:nvPr>
        </p:nvSpPr>
        <p:spPr>
          <a:xfrm>
            <a:off x="2782114" y="2585644"/>
            <a:ext cx="2624626"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8" name="Text Placeholder 56">
            <a:extLst>
              <a:ext uri="{FF2B5EF4-FFF2-40B4-BE49-F238E27FC236}">
                <a16:creationId xmlns:a16="http://schemas.microsoft.com/office/drawing/2014/main" id="{D69B88C8-0B1A-30A6-201B-11653ED782BC}"/>
              </a:ext>
            </a:extLst>
          </p:cNvPr>
          <p:cNvSpPr>
            <a:spLocks noGrp="1"/>
          </p:cNvSpPr>
          <p:nvPr>
            <p:ph type="body" sz="quarter" idx="21"/>
          </p:nvPr>
        </p:nvSpPr>
        <p:spPr>
          <a:xfrm>
            <a:off x="6766042" y="1796213"/>
            <a:ext cx="2624626"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9" name="Text Placeholder 14">
            <a:extLst>
              <a:ext uri="{FF2B5EF4-FFF2-40B4-BE49-F238E27FC236}">
                <a16:creationId xmlns:a16="http://schemas.microsoft.com/office/drawing/2014/main" id="{6ABEB7A8-546C-B690-DC22-E00F370CDBFC}"/>
              </a:ext>
            </a:extLst>
          </p:cNvPr>
          <p:cNvSpPr>
            <a:spLocks noGrp="1"/>
          </p:cNvSpPr>
          <p:nvPr>
            <p:ph type="body" sz="quarter" idx="22"/>
          </p:nvPr>
        </p:nvSpPr>
        <p:spPr>
          <a:xfrm>
            <a:off x="6766041" y="2585644"/>
            <a:ext cx="2624626"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10" name="Text Placeholder 56">
            <a:extLst>
              <a:ext uri="{FF2B5EF4-FFF2-40B4-BE49-F238E27FC236}">
                <a16:creationId xmlns:a16="http://schemas.microsoft.com/office/drawing/2014/main" id="{99FB5BFD-3208-88BF-B7AD-114CC95116AA}"/>
              </a:ext>
            </a:extLst>
          </p:cNvPr>
          <p:cNvSpPr>
            <a:spLocks noGrp="1"/>
          </p:cNvSpPr>
          <p:nvPr>
            <p:ph type="body" sz="quarter" idx="23"/>
          </p:nvPr>
        </p:nvSpPr>
        <p:spPr>
          <a:xfrm>
            <a:off x="2782114" y="3344212"/>
            <a:ext cx="2624626"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11" name="Text Placeholder 14">
            <a:extLst>
              <a:ext uri="{FF2B5EF4-FFF2-40B4-BE49-F238E27FC236}">
                <a16:creationId xmlns:a16="http://schemas.microsoft.com/office/drawing/2014/main" id="{1CD0599B-106C-BA72-8206-25FE31640C14}"/>
              </a:ext>
            </a:extLst>
          </p:cNvPr>
          <p:cNvSpPr>
            <a:spLocks noGrp="1"/>
          </p:cNvSpPr>
          <p:nvPr>
            <p:ph type="body" sz="quarter" idx="24"/>
          </p:nvPr>
        </p:nvSpPr>
        <p:spPr>
          <a:xfrm>
            <a:off x="2782113" y="4133643"/>
            <a:ext cx="2624626"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12" name="Text Placeholder 56">
            <a:extLst>
              <a:ext uri="{FF2B5EF4-FFF2-40B4-BE49-F238E27FC236}">
                <a16:creationId xmlns:a16="http://schemas.microsoft.com/office/drawing/2014/main" id="{F72C48DA-CF12-7337-1A73-5FFE65AB1C23}"/>
              </a:ext>
            </a:extLst>
          </p:cNvPr>
          <p:cNvSpPr>
            <a:spLocks noGrp="1"/>
          </p:cNvSpPr>
          <p:nvPr>
            <p:ph type="body" sz="quarter" idx="25"/>
          </p:nvPr>
        </p:nvSpPr>
        <p:spPr>
          <a:xfrm>
            <a:off x="6766041" y="3344212"/>
            <a:ext cx="2624626"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0" name="Text Placeholder 14">
            <a:extLst>
              <a:ext uri="{FF2B5EF4-FFF2-40B4-BE49-F238E27FC236}">
                <a16:creationId xmlns:a16="http://schemas.microsoft.com/office/drawing/2014/main" id="{A685A3FF-A0A3-C004-ECDF-15336B603D62}"/>
              </a:ext>
            </a:extLst>
          </p:cNvPr>
          <p:cNvSpPr>
            <a:spLocks noGrp="1"/>
          </p:cNvSpPr>
          <p:nvPr>
            <p:ph type="body" sz="quarter" idx="26"/>
          </p:nvPr>
        </p:nvSpPr>
        <p:spPr>
          <a:xfrm>
            <a:off x="6766040" y="4133643"/>
            <a:ext cx="2624626"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1" name="Text Placeholder 56">
            <a:extLst>
              <a:ext uri="{FF2B5EF4-FFF2-40B4-BE49-F238E27FC236}">
                <a16:creationId xmlns:a16="http://schemas.microsoft.com/office/drawing/2014/main" id="{E8606232-E384-624D-E123-739E4ADCD9E7}"/>
              </a:ext>
            </a:extLst>
          </p:cNvPr>
          <p:cNvSpPr>
            <a:spLocks noGrp="1"/>
          </p:cNvSpPr>
          <p:nvPr>
            <p:ph type="body" sz="quarter" idx="27"/>
          </p:nvPr>
        </p:nvSpPr>
        <p:spPr>
          <a:xfrm>
            <a:off x="2782113" y="4896040"/>
            <a:ext cx="2624626"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2" name="Text Placeholder 14">
            <a:extLst>
              <a:ext uri="{FF2B5EF4-FFF2-40B4-BE49-F238E27FC236}">
                <a16:creationId xmlns:a16="http://schemas.microsoft.com/office/drawing/2014/main" id="{92F4FB10-B255-F58C-FEA9-31161CCBED39}"/>
              </a:ext>
            </a:extLst>
          </p:cNvPr>
          <p:cNvSpPr>
            <a:spLocks noGrp="1"/>
          </p:cNvSpPr>
          <p:nvPr>
            <p:ph type="body" sz="quarter" idx="28"/>
          </p:nvPr>
        </p:nvSpPr>
        <p:spPr>
          <a:xfrm>
            <a:off x="2782112" y="5685471"/>
            <a:ext cx="2624626"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3" name="Text Placeholder 56">
            <a:extLst>
              <a:ext uri="{FF2B5EF4-FFF2-40B4-BE49-F238E27FC236}">
                <a16:creationId xmlns:a16="http://schemas.microsoft.com/office/drawing/2014/main" id="{C4859FFB-8631-F638-419E-52E8D668A6A6}"/>
              </a:ext>
            </a:extLst>
          </p:cNvPr>
          <p:cNvSpPr>
            <a:spLocks noGrp="1"/>
          </p:cNvSpPr>
          <p:nvPr>
            <p:ph type="body" sz="quarter" idx="29"/>
          </p:nvPr>
        </p:nvSpPr>
        <p:spPr>
          <a:xfrm>
            <a:off x="6766040" y="4896040"/>
            <a:ext cx="2624626" cy="619136"/>
          </a:xfrm>
        </p:spPr>
        <p:txBody>
          <a:bodyPr anchor="b">
            <a:noAutofit/>
          </a:bodyPr>
          <a:lstStyle>
            <a:lvl1pPr marL="0" indent="0" algn="ctr">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4" name="Text Placeholder 14">
            <a:extLst>
              <a:ext uri="{FF2B5EF4-FFF2-40B4-BE49-F238E27FC236}">
                <a16:creationId xmlns:a16="http://schemas.microsoft.com/office/drawing/2014/main" id="{31E58723-68B8-C765-0237-3EC5DD03FCC1}"/>
              </a:ext>
            </a:extLst>
          </p:cNvPr>
          <p:cNvSpPr>
            <a:spLocks noGrp="1"/>
          </p:cNvSpPr>
          <p:nvPr>
            <p:ph type="body" sz="quarter" idx="30"/>
          </p:nvPr>
        </p:nvSpPr>
        <p:spPr>
          <a:xfrm>
            <a:off x="6766039" y="5685471"/>
            <a:ext cx="2624626" cy="466492"/>
          </a:xfrm>
        </p:spPr>
        <p:txBody>
          <a:bodyPr>
            <a:noAutofit/>
          </a:bodyPr>
          <a:lstStyle>
            <a:lvl1pPr marL="0" indent="0" algn="ctr">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lIns="0" tIns="0" rIns="0" bIns="0">
            <a:noAutofit/>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lIns="0" tIns="0" rIns="0" bIns="0">
            <a:noAutofit/>
          </a:bodyPr>
          <a:lstStyle/>
          <a:p>
            <a:fld id="{CC057153-B650-4DEB-B370-79DDCFDCE934}" type="slidenum">
              <a:rPr lang="en-US" smtClean="0"/>
              <a:t>‹#›</a:t>
            </a:fld>
            <a:endParaRPr lang="en-US"/>
          </a:p>
        </p:txBody>
      </p:sp>
    </p:spTree>
    <p:extLst>
      <p:ext uri="{BB962C8B-B14F-4D97-AF65-F5344CB8AC3E}">
        <p14:creationId xmlns:p14="http://schemas.microsoft.com/office/powerpoint/2010/main" val="412320029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itle and 6-item Lists 2">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5A52460-7484-5B6A-4D4D-D2D01CB9D93B}"/>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14" name="Graphic 13">
            <a:extLst>
              <a:ext uri="{FF2B5EF4-FFF2-40B4-BE49-F238E27FC236}">
                <a16:creationId xmlns:a16="http://schemas.microsoft.com/office/drawing/2014/main" id="{E5BAA614-2E61-CCFF-D405-F486F5842DA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5" name="Graphic 14">
            <a:extLst>
              <a:ext uri="{FF2B5EF4-FFF2-40B4-BE49-F238E27FC236}">
                <a16:creationId xmlns:a16="http://schemas.microsoft.com/office/drawing/2014/main" id="{DFC84F41-52D2-3920-9EFC-0B738C16529E}"/>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6" name="Graphic 15">
            <a:extLst>
              <a:ext uri="{FF2B5EF4-FFF2-40B4-BE49-F238E27FC236}">
                <a16:creationId xmlns:a16="http://schemas.microsoft.com/office/drawing/2014/main" id="{36B96066-D198-F5D8-C227-3401CED89CA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7" name="Graphic 16">
            <a:extLst>
              <a:ext uri="{FF2B5EF4-FFF2-40B4-BE49-F238E27FC236}">
                <a16:creationId xmlns:a16="http://schemas.microsoft.com/office/drawing/2014/main" id="{0A453E22-1865-B2A5-6455-1CC7C27CFAF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8" name="Graphic 17">
            <a:extLst>
              <a:ext uri="{FF2B5EF4-FFF2-40B4-BE49-F238E27FC236}">
                <a16:creationId xmlns:a16="http://schemas.microsoft.com/office/drawing/2014/main" id="{A38A0F1F-82B8-846F-8BA7-47D0FD10047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9" name="Graphic 18">
            <a:extLst>
              <a:ext uri="{FF2B5EF4-FFF2-40B4-BE49-F238E27FC236}">
                <a16:creationId xmlns:a16="http://schemas.microsoft.com/office/drawing/2014/main" id="{724D7C14-4508-2681-806B-FE71305BE16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
        <p:nvSpPr>
          <p:cNvPr id="6" name="Title 1">
            <a:extLst>
              <a:ext uri="{FF2B5EF4-FFF2-40B4-BE49-F238E27FC236}">
                <a16:creationId xmlns:a16="http://schemas.microsoft.com/office/drawing/2014/main" id="{022CCD7E-F2AA-CC78-04AB-D486AEC85E66}"/>
              </a:ext>
            </a:extLst>
          </p:cNvPr>
          <p:cNvSpPr>
            <a:spLocks noGrp="1"/>
          </p:cNvSpPr>
          <p:nvPr>
            <p:ph type="title"/>
          </p:nvPr>
        </p:nvSpPr>
        <p:spPr>
          <a:xfrm>
            <a:off x="1123942" y="587547"/>
            <a:ext cx="10180800" cy="1288800"/>
          </a:xfrm>
        </p:spPr>
        <p:txBody>
          <a:bodyPr lIns="0" tIns="0" rIns="0" bIns="0">
            <a:noAutofit/>
          </a:bodyPr>
          <a:lstStyle>
            <a:lvl1pPr algn="l">
              <a:lnSpc>
                <a:spcPct val="100000"/>
              </a:lnSpc>
              <a:defRPr sz="3600"/>
            </a:lvl1pPr>
          </a:lstStyle>
          <a:p>
            <a:r>
              <a:rPr lang="en-US"/>
              <a:t>Click to edit Master title style</a:t>
            </a:r>
          </a:p>
        </p:txBody>
      </p:sp>
      <p:sp>
        <p:nvSpPr>
          <p:cNvPr id="7" name="Text Placeholder 56">
            <a:extLst>
              <a:ext uri="{FF2B5EF4-FFF2-40B4-BE49-F238E27FC236}">
                <a16:creationId xmlns:a16="http://schemas.microsoft.com/office/drawing/2014/main" id="{179A5CF4-255F-CFAB-125A-3A0352A438E5}"/>
              </a:ext>
            </a:extLst>
          </p:cNvPr>
          <p:cNvSpPr>
            <a:spLocks noGrp="1"/>
          </p:cNvSpPr>
          <p:nvPr>
            <p:ph type="body" sz="quarter" idx="13"/>
          </p:nvPr>
        </p:nvSpPr>
        <p:spPr>
          <a:xfrm>
            <a:off x="1123942" y="2406323"/>
            <a:ext cx="2887089"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8" name="Text Placeholder 14">
            <a:extLst>
              <a:ext uri="{FF2B5EF4-FFF2-40B4-BE49-F238E27FC236}">
                <a16:creationId xmlns:a16="http://schemas.microsoft.com/office/drawing/2014/main" id="{9F7AEB3C-7966-43C2-8380-B51B97232109}"/>
              </a:ext>
            </a:extLst>
          </p:cNvPr>
          <p:cNvSpPr>
            <a:spLocks noGrp="1"/>
          </p:cNvSpPr>
          <p:nvPr>
            <p:ph type="body" sz="quarter" idx="14"/>
          </p:nvPr>
        </p:nvSpPr>
        <p:spPr>
          <a:xfrm>
            <a:off x="1123941" y="3195754"/>
            <a:ext cx="2887089"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7" name="Text Placeholder 56">
            <a:extLst>
              <a:ext uri="{FF2B5EF4-FFF2-40B4-BE49-F238E27FC236}">
                <a16:creationId xmlns:a16="http://schemas.microsoft.com/office/drawing/2014/main" id="{D008506E-4E41-C475-C6EE-76F584EA120A}"/>
              </a:ext>
            </a:extLst>
          </p:cNvPr>
          <p:cNvSpPr>
            <a:spLocks noGrp="1"/>
          </p:cNvSpPr>
          <p:nvPr>
            <p:ph type="body" sz="quarter" idx="21"/>
          </p:nvPr>
        </p:nvSpPr>
        <p:spPr>
          <a:xfrm>
            <a:off x="4720245" y="2406323"/>
            <a:ext cx="2887089"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28" name="Text Placeholder 14">
            <a:extLst>
              <a:ext uri="{FF2B5EF4-FFF2-40B4-BE49-F238E27FC236}">
                <a16:creationId xmlns:a16="http://schemas.microsoft.com/office/drawing/2014/main" id="{A933613E-9320-8908-1786-39D70F24581C}"/>
              </a:ext>
            </a:extLst>
          </p:cNvPr>
          <p:cNvSpPr>
            <a:spLocks noGrp="1"/>
          </p:cNvSpPr>
          <p:nvPr>
            <p:ph type="body" sz="quarter" idx="22"/>
          </p:nvPr>
        </p:nvSpPr>
        <p:spPr>
          <a:xfrm>
            <a:off x="4720244" y="3195754"/>
            <a:ext cx="2887089"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3" name="Text Placeholder 56">
            <a:extLst>
              <a:ext uri="{FF2B5EF4-FFF2-40B4-BE49-F238E27FC236}">
                <a16:creationId xmlns:a16="http://schemas.microsoft.com/office/drawing/2014/main" id="{436CCC09-35F4-DA88-50B1-CE73D2422D66}"/>
              </a:ext>
            </a:extLst>
          </p:cNvPr>
          <p:cNvSpPr>
            <a:spLocks noGrp="1"/>
          </p:cNvSpPr>
          <p:nvPr>
            <p:ph type="body" sz="quarter" idx="27"/>
          </p:nvPr>
        </p:nvSpPr>
        <p:spPr>
          <a:xfrm>
            <a:off x="8316548" y="2408577"/>
            <a:ext cx="2887089"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4" name="Text Placeholder 14">
            <a:extLst>
              <a:ext uri="{FF2B5EF4-FFF2-40B4-BE49-F238E27FC236}">
                <a16:creationId xmlns:a16="http://schemas.microsoft.com/office/drawing/2014/main" id="{C4785E00-B229-7691-D3AD-A16E1C25B765}"/>
              </a:ext>
            </a:extLst>
          </p:cNvPr>
          <p:cNvSpPr>
            <a:spLocks noGrp="1"/>
          </p:cNvSpPr>
          <p:nvPr>
            <p:ph type="body" sz="quarter" idx="28"/>
          </p:nvPr>
        </p:nvSpPr>
        <p:spPr>
          <a:xfrm>
            <a:off x="8316547" y="3198008"/>
            <a:ext cx="2887089"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29" name="Text Placeholder 56">
            <a:extLst>
              <a:ext uri="{FF2B5EF4-FFF2-40B4-BE49-F238E27FC236}">
                <a16:creationId xmlns:a16="http://schemas.microsoft.com/office/drawing/2014/main" id="{365D0DE3-7901-B800-24A7-314F8C46ABF8}"/>
              </a:ext>
            </a:extLst>
          </p:cNvPr>
          <p:cNvSpPr>
            <a:spLocks noGrp="1"/>
          </p:cNvSpPr>
          <p:nvPr>
            <p:ph type="body" sz="quarter" idx="23"/>
          </p:nvPr>
        </p:nvSpPr>
        <p:spPr>
          <a:xfrm>
            <a:off x="1123941" y="4263890"/>
            <a:ext cx="2887089"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0" name="Text Placeholder 14">
            <a:extLst>
              <a:ext uri="{FF2B5EF4-FFF2-40B4-BE49-F238E27FC236}">
                <a16:creationId xmlns:a16="http://schemas.microsoft.com/office/drawing/2014/main" id="{742B291F-64E1-182C-1242-5F947D12AF58}"/>
              </a:ext>
            </a:extLst>
          </p:cNvPr>
          <p:cNvSpPr>
            <a:spLocks noGrp="1"/>
          </p:cNvSpPr>
          <p:nvPr>
            <p:ph type="body" sz="quarter" idx="24"/>
          </p:nvPr>
        </p:nvSpPr>
        <p:spPr>
          <a:xfrm>
            <a:off x="1123940" y="5053321"/>
            <a:ext cx="2887089"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1" name="Text Placeholder 56">
            <a:extLst>
              <a:ext uri="{FF2B5EF4-FFF2-40B4-BE49-F238E27FC236}">
                <a16:creationId xmlns:a16="http://schemas.microsoft.com/office/drawing/2014/main" id="{3B8A3B61-9FD4-B54D-7C75-1549E6B148F1}"/>
              </a:ext>
            </a:extLst>
          </p:cNvPr>
          <p:cNvSpPr>
            <a:spLocks noGrp="1"/>
          </p:cNvSpPr>
          <p:nvPr>
            <p:ph type="body" sz="quarter" idx="25"/>
          </p:nvPr>
        </p:nvSpPr>
        <p:spPr>
          <a:xfrm>
            <a:off x="4720244" y="4263890"/>
            <a:ext cx="2887089"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2" name="Text Placeholder 14">
            <a:extLst>
              <a:ext uri="{FF2B5EF4-FFF2-40B4-BE49-F238E27FC236}">
                <a16:creationId xmlns:a16="http://schemas.microsoft.com/office/drawing/2014/main" id="{7EFFE103-8D5A-CE88-1D6F-1B059616A629}"/>
              </a:ext>
            </a:extLst>
          </p:cNvPr>
          <p:cNvSpPr>
            <a:spLocks noGrp="1"/>
          </p:cNvSpPr>
          <p:nvPr>
            <p:ph type="body" sz="quarter" idx="26"/>
          </p:nvPr>
        </p:nvSpPr>
        <p:spPr>
          <a:xfrm>
            <a:off x="4720243" y="5053321"/>
            <a:ext cx="2887089"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5" name="Text Placeholder 56">
            <a:extLst>
              <a:ext uri="{FF2B5EF4-FFF2-40B4-BE49-F238E27FC236}">
                <a16:creationId xmlns:a16="http://schemas.microsoft.com/office/drawing/2014/main" id="{C03AE7A2-6C5C-2338-7E5B-68A9560D3E36}"/>
              </a:ext>
            </a:extLst>
          </p:cNvPr>
          <p:cNvSpPr>
            <a:spLocks noGrp="1"/>
          </p:cNvSpPr>
          <p:nvPr>
            <p:ph type="body" sz="quarter" idx="29"/>
          </p:nvPr>
        </p:nvSpPr>
        <p:spPr>
          <a:xfrm>
            <a:off x="8316547" y="4266144"/>
            <a:ext cx="2887089" cy="619136"/>
          </a:xfrm>
        </p:spPr>
        <p:txBody>
          <a:bodyPr anchor="b">
            <a:noAutofit/>
          </a:bodyPr>
          <a:lstStyle>
            <a:lvl1pPr marL="0" indent="0" algn="l">
              <a:lnSpc>
                <a:spcPct val="100000"/>
              </a:lnSpc>
              <a:buNone/>
              <a:defRPr sz="1800">
                <a:solidFill>
                  <a:schemeClr val="accent2"/>
                </a:solidFill>
                <a:latin typeface="+mj-lt"/>
              </a:defRPr>
            </a:lvl1pPr>
            <a:lvl2pPr>
              <a:defRPr sz="1800"/>
            </a:lvl2pPr>
            <a:lvl3pPr>
              <a:defRPr sz="1800"/>
            </a:lvl3pPr>
            <a:lvl4pPr>
              <a:defRPr sz="1800"/>
            </a:lvl4pPr>
            <a:lvl5pPr>
              <a:defRPr sz="1800"/>
            </a:lvl5pPr>
          </a:lstStyle>
          <a:p>
            <a:pPr lvl="0"/>
            <a:r>
              <a:rPr lang="en-US" altLang="zh-CN"/>
              <a:t>Click to edit Master text styles</a:t>
            </a:r>
          </a:p>
        </p:txBody>
      </p:sp>
      <p:sp>
        <p:nvSpPr>
          <p:cNvPr id="36" name="Text Placeholder 14">
            <a:extLst>
              <a:ext uri="{FF2B5EF4-FFF2-40B4-BE49-F238E27FC236}">
                <a16:creationId xmlns:a16="http://schemas.microsoft.com/office/drawing/2014/main" id="{C1FE61B8-8800-0416-40F4-FDF7F3973A7F}"/>
              </a:ext>
            </a:extLst>
          </p:cNvPr>
          <p:cNvSpPr>
            <a:spLocks noGrp="1"/>
          </p:cNvSpPr>
          <p:nvPr>
            <p:ph type="body" sz="quarter" idx="30"/>
          </p:nvPr>
        </p:nvSpPr>
        <p:spPr>
          <a:xfrm>
            <a:off x="8316546" y="5055575"/>
            <a:ext cx="2887089" cy="466492"/>
          </a:xfrm>
        </p:spPr>
        <p:txBody>
          <a:bodyPr>
            <a:noAutofit/>
          </a:bodyPr>
          <a:lstStyle>
            <a:lvl1pPr marL="0" indent="0" algn="l">
              <a:lnSpc>
                <a:spcPct val="120000"/>
              </a:lnSpc>
              <a:spcBef>
                <a:spcPts val="0"/>
              </a:spcBef>
              <a:buNone/>
              <a:defRPr sz="1400"/>
            </a:lvl1pPr>
            <a:lvl2pPr algn="ctr">
              <a:lnSpc>
                <a:spcPct val="120000"/>
              </a:lnSpc>
              <a:defRPr sz="1400"/>
            </a:lvl2pPr>
            <a:lvl3pPr algn="ctr">
              <a:lnSpc>
                <a:spcPct val="120000"/>
              </a:lnSpc>
              <a:defRPr sz="1400"/>
            </a:lvl3pPr>
            <a:lvl4pPr algn="ctr">
              <a:lnSpc>
                <a:spcPct val="120000"/>
              </a:lnSpc>
              <a:defRPr sz="1400"/>
            </a:lvl4pPr>
            <a:lvl5pPr marL="1828800" indent="0" algn="ctr">
              <a:lnSpc>
                <a:spcPct val="120000"/>
              </a:lnSpc>
              <a:buNone/>
              <a:defRPr sz="1400"/>
            </a:lvl5pPr>
          </a:lstStyle>
          <a:p>
            <a:pPr lvl="0"/>
            <a:r>
              <a:rPr lang="en-US" altLang="zh-CN"/>
              <a:t>Click to edit Master text styles</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noAutofit/>
          </a:bodyPr>
          <a:lstStyle/>
          <a:p>
            <a:r>
              <a:rPr lang="en-US" altLang="zh-CN"/>
              <a:t>03/12/2025</a:t>
            </a:r>
            <a:fld id="{EF9E5040-F7E0-40EC-B8E9-CED28200FAA3}" type="datetime1">
              <a:rPr lang="en-US" smtClean="0"/>
              <a:t>11/23/2025</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noAutofit/>
          </a:bodyPr>
          <a:lstStyle/>
          <a:p>
            <a:r>
              <a:rPr lang="en-US"/>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noAutofit/>
          </a:bodyPr>
          <a:lstStyle/>
          <a:p>
            <a:fld id="{CC057153-B650-4DEB-B370-79DDCFDCE934}" type="slidenum">
              <a:rPr lang="en-US" smtClean="0"/>
              <a:t>‹#›</a:t>
            </a:fld>
            <a:endParaRPr lang="en-US"/>
          </a:p>
        </p:txBody>
      </p:sp>
    </p:spTree>
    <p:extLst>
      <p:ext uri="{BB962C8B-B14F-4D97-AF65-F5344CB8AC3E}">
        <p14:creationId xmlns:p14="http://schemas.microsoft.com/office/powerpoint/2010/main" val="3894889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r>
              <a:rPr lang="en-US" altLang="zh-CN"/>
              <a:t>03/12/2025</a:t>
            </a:r>
            <a:fld id="{87CFF128-BAC7-4E0D-8F77-28A571D93B6F}" type="datetime1">
              <a:rPr lang="en-US" smtClean="0"/>
              <a:t>11/23/2025</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3290606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844000" y="831919"/>
            <a:ext cx="3595634" cy="1757505"/>
          </a:xfrm>
        </p:spPr>
        <p:txBody>
          <a:bodyPr anchor="t">
            <a:normAutofit/>
          </a:bodyPr>
          <a:lstStyle>
            <a:lvl1pPr>
              <a:lnSpc>
                <a:spcPct val="100000"/>
              </a:lnSpc>
              <a:defRPr sz="3600"/>
            </a:lvl1pPr>
          </a:lstStyle>
          <a:p>
            <a:r>
              <a:rPr lang="en-US"/>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844000" y="2724912"/>
            <a:ext cx="3595634" cy="3301168"/>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07742" y="831919"/>
            <a:ext cx="6440258" cy="5194161"/>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r>
              <a:rPr lang="en-US" altLang="zh-CN"/>
              <a:t>03/12/2025</a:t>
            </a:r>
            <a:fld id="{12DB3EA1-DD0C-4B8D-8364-52024B4530F1}" type="datetime1">
              <a:rPr lang="en-US" smtClean="0"/>
              <a:t>11/23/2025</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8" name="Graphic 7">
            <a:extLst>
              <a:ext uri="{FF2B5EF4-FFF2-40B4-BE49-F238E27FC236}">
                <a16:creationId xmlns:a16="http://schemas.microsoft.com/office/drawing/2014/main" id="{A0701315-8399-FF8D-AA16-D061E4DE2413}"/>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9" name="Graphic 8">
            <a:extLst>
              <a:ext uri="{FF2B5EF4-FFF2-40B4-BE49-F238E27FC236}">
                <a16:creationId xmlns:a16="http://schemas.microsoft.com/office/drawing/2014/main" id="{62DBBF0F-3AB3-9C7E-CE27-B262E9E2915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0" name="Graphic 9">
            <a:extLst>
              <a:ext uri="{FF2B5EF4-FFF2-40B4-BE49-F238E27FC236}">
                <a16:creationId xmlns:a16="http://schemas.microsoft.com/office/drawing/2014/main" id="{66089B09-9423-C3BC-A16B-6DF24B7302A4}"/>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1" name="Graphic 10">
            <a:extLst>
              <a:ext uri="{FF2B5EF4-FFF2-40B4-BE49-F238E27FC236}">
                <a16:creationId xmlns:a16="http://schemas.microsoft.com/office/drawing/2014/main" id="{2AB19293-AF3C-ED7C-F152-8114E173BE39}"/>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BE5DBCEC-BB69-8AD6-B61A-97123DA4D30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4A7AD52E-1AD9-23D0-9EFA-7A985F94DC4B}"/>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5112B50E-1D72-FF4F-DEAD-5084B9E74C8C}"/>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231146043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844000" y="831919"/>
            <a:ext cx="3595634" cy="2212313"/>
          </a:xfrm>
        </p:spPr>
        <p:txBody>
          <a:bodyPr anchor="t">
            <a:normAutofit/>
          </a:bodyPr>
          <a:lstStyle>
            <a:lvl1pPr>
              <a:lnSpc>
                <a:spcPct val="100000"/>
              </a:lnSpc>
              <a:defRPr sz="36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849024" y="3260034"/>
            <a:ext cx="3585586" cy="2766045"/>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 uri="{C183D7F6-B498-43B3-948B-1728B52AA6E4}">
                <adec:decorative xmlns:adec="http://schemas.microsoft.com/office/drawing/2017/decorative" val="0"/>
              </a:ext>
            </a:extLst>
          </p:cNvPr>
          <p:cNvSpPr>
            <a:spLocks noGrp="1"/>
          </p:cNvSpPr>
          <p:nvPr>
            <p:ph type="pic" idx="1"/>
          </p:nvPr>
        </p:nvSpPr>
        <p:spPr>
          <a:xfrm>
            <a:off x="5063319" y="831919"/>
            <a:ext cx="6284681" cy="519416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r>
              <a:rPr lang="en-US" altLang="zh-CN"/>
              <a:t>03/12/2025</a:t>
            </a:r>
            <a:fld id="{3D157344-9CC7-412D-8C20-072BE86D5A11}" type="datetime1">
              <a:rPr lang="en-US" smtClean="0"/>
              <a:t>11/23/2025</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pic>
        <p:nvPicPr>
          <p:cNvPr id="8" name="Graphic 7">
            <a:extLst>
              <a:ext uri="{FF2B5EF4-FFF2-40B4-BE49-F238E27FC236}">
                <a16:creationId xmlns:a16="http://schemas.microsoft.com/office/drawing/2014/main" id="{9DE631AA-5A70-5AF7-5B8E-3A31E5C05B9F}"/>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9" name="Graphic 8">
            <a:extLst>
              <a:ext uri="{FF2B5EF4-FFF2-40B4-BE49-F238E27FC236}">
                <a16:creationId xmlns:a16="http://schemas.microsoft.com/office/drawing/2014/main" id="{108805FC-0DF4-F254-97DD-ED8F1D6B3E0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10" name="Graphic 9">
            <a:extLst>
              <a:ext uri="{FF2B5EF4-FFF2-40B4-BE49-F238E27FC236}">
                <a16:creationId xmlns:a16="http://schemas.microsoft.com/office/drawing/2014/main" id="{D3883DC0-5B43-7A23-5227-D23AC23662F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1" name="Graphic 10">
            <a:extLst>
              <a:ext uri="{FF2B5EF4-FFF2-40B4-BE49-F238E27FC236}">
                <a16:creationId xmlns:a16="http://schemas.microsoft.com/office/drawing/2014/main" id="{381B68FB-D139-0836-5FDA-91F9AF93576A}"/>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2" name="Graphic 11">
            <a:extLst>
              <a:ext uri="{FF2B5EF4-FFF2-40B4-BE49-F238E27FC236}">
                <a16:creationId xmlns:a16="http://schemas.microsoft.com/office/drawing/2014/main" id="{A002CFC4-95B9-151A-3294-8286FA4C4950}"/>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3" name="Graphic 12">
            <a:extLst>
              <a:ext uri="{FF2B5EF4-FFF2-40B4-BE49-F238E27FC236}">
                <a16:creationId xmlns:a16="http://schemas.microsoft.com/office/drawing/2014/main" id="{51236CFE-C74E-6DFE-4552-055246A9B19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4" name="Graphic 13">
            <a:extLst>
              <a:ext uri="{FF2B5EF4-FFF2-40B4-BE49-F238E27FC236}">
                <a16:creationId xmlns:a16="http://schemas.microsoft.com/office/drawing/2014/main" id="{CE2C3281-0D30-E610-09B2-10696DD57EF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25444041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onclusion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7175" y="831919"/>
            <a:ext cx="7342307" cy="1791217"/>
          </a:xfrm>
        </p:spPr>
        <p:txBody>
          <a:bodyPr anchor="b">
            <a:noAutofit/>
          </a:bodyPr>
          <a:lstStyle>
            <a:lvl1pPr>
              <a:defRPr sz="6000">
                <a:solidFill>
                  <a:schemeClr val="bg2"/>
                </a:solidFill>
              </a:defRPr>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60427" y="3280496"/>
            <a:ext cx="10504000" cy="2743200"/>
          </a:xfrm>
        </p:spPr>
        <p:txBody>
          <a:bodyPr>
            <a:normAutofit/>
          </a:bodyPr>
          <a:lstStyle>
            <a:lvl1pPr marL="0" indent="0">
              <a:buNone/>
              <a:defRPr sz="1400">
                <a:solidFill>
                  <a:schemeClr val="bg2"/>
                </a:solidFill>
              </a:defRPr>
            </a:lvl1pPr>
            <a:lvl2pPr marL="228600" indent="0">
              <a:buNone/>
              <a:defRPr sz="1200">
                <a:solidFill>
                  <a:schemeClr val="bg2"/>
                </a:solidFill>
              </a:defRPr>
            </a:lvl2pPr>
            <a:lvl3pPr marL="457200" indent="0">
              <a:buNone/>
              <a:defRPr sz="1100">
                <a:solidFill>
                  <a:schemeClr val="bg2"/>
                </a:solidFill>
              </a:defRPr>
            </a:lvl3pPr>
            <a:lvl4pPr marL="685800" indent="0">
              <a:buNone/>
              <a:defRPr sz="1050">
                <a:solidFill>
                  <a:schemeClr val="bg2"/>
                </a:solidFill>
              </a:defRPr>
            </a:lvl4pPr>
            <a:lvl5pPr marL="914400" indent="0">
              <a:buNone/>
              <a:defRPr sz="1050">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2"/>
                </a:solidFill>
              </a:defRPr>
            </a:lvl1pPr>
          </a:lstStyle>
          <a:p>
            <a:r>
              <a:rPr lang="en-US" altLang="zh-CN"/>
              <a:t>03/12/2025</a:t>
            </a:r>
            <a:fld id="{157987AA-E4E6-4FC1-BAD8-09A952212C58}" type="datetime1">
              <a:rPr lang="en-US" smtClean="0"/>
              <a:pPr/>
              <a:t>11/23/2025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2"/>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a:p>
        </p:txBody>
      </p:sp>
      <p:pic>
        <p:nvPicPr>
          <p:cNvPr id="3" name="Graphic 2">
            <a:extLst>
              <a:ext uri="{FF2B5EF4-FFF2-40B4-BE49-F238E27FC236}">
                <a16:creationId xmlns:a16="http://schemas.microsoft.com/office/drawing/2014/main" id="{2951C45C-8638-8E61-6B67-B1C16592AA97}"/>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7" name="Graphic 6">
            <a:extLst>
              <a:ext uri="{FF2B5EF4-FFF2-40B4-BE49-F238E27FC236}">
                <a16:creationId xmlns:a16="http://schemas.microsoft.com/office/drawing/2014/main" id="{0534AAA1-39A3-5479-9543-920058B39D99}"/>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F70F8459-80D2-9C1A-1DFE-E7A7F334E8DB}"/>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866B5947-C1A2-276B-325A-BB2DB4038A38}"/>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1" name="Graphic 10">
            <a:extLst>
              <a:ext uri="{FF2B5EF4-FFF2-40B4-BE49-F238E27FC236}">
                <a16:creationId xmlns:a16="http://schemas.microsoft.com/office/drawing/2014/main" id="{11CB9640-BABB-56FA-C825-4BD2E83560ED}"/>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2" name="Graphic 11">
            <a:extLst>
              <a:ext uri="{FF2B5EF4-FFF2-40B4-BE49-F238E27FC236}">
                <a16:creationId xmlns:a16="http://schemas.microsoft.com/office/drawing/2014/main" id="{41245BF9-153C-B7C3-EB7E-3A3789B2471C}"/>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3" name="Graphic 12">
            <a:extLst>
              <a:ext uri="{FF2B5EF4-FFF2-40B4-BE49-F238E27FC236}">
                <a16:creationId xmlns:a16="http://schemas.microsoft.com/office/drawing/2014/main" id="{99CAE732-CB2F-BF46-E6D9-7B906FA28111}"/>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333074883"/>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Conclusion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4000" y="1627318"/>
            <a:ext cx="8430767" cy="1842020"/>
          </a:xfrm>
        </p:spPr>
        <p:txBody>
          <a:bodyPr anchor="b">
            <a:noAutofit/>
          </a:bodyPr>
          <a:lstStyle>
            <a:lvl1pPr>
              <a:defRPr sz="6000">
                <a:solidFill>
                  <a:schemeClr val="bg2"/>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844128" y="3622674"/>
            <a:ext cx="8430639" cy="1279615"/>
          </a:xfrm>
        </p:spPr>
        <p:txBody>
          <a:bodyPr>
            <a:noAutofit/>
          </a:bodyPr>
          <a:lstStyle>
            <a:lvl1pPr marL="0" indent="0">
              <a:buNone/>
              <a:defRPr sz="1400">
                <a:solidFill>
                  <a:schemeClr val="bg2"/>
                </a:solidFill>
              </a:defRPr>
            </a:lvl1pPr>
            <a:lvl2pPr marL="228600" indent="0">
              <a:buNone/>
              <a:defRPr sz="1200">
                <a:solidFill>
                  <a:schemeClr val="bg2"/>
                </a:solidFill>
              </a:defRPr>
            </a:lvl2pPr>
            <a:lvl3pPr marL="457200" indent="0">
              <a:buNone/>
              <a:defRPr sz="1100">
                <a:solidFill>
                  <a:schemeClr val="bg2"/>
                </a:solidFill>
              </a:defRPr>
            </a:lvl3pPr>
            <a:lvl4pPr marL="685800" indent="0">
              <a:buNone/>
              <a:defRPr sz="1050">
                <a:solidFill>
                  <a:schemeClr val="bg2"/>
                </a:solidFill>
              </a:defRPr>
            </a:lvl4pPr>
            <a:lvl5pPr marL="914400" indent="0">
              <a:buNone/>
              <a:defRPr sz="1000">
                <a:solidFill>
                  <a:schemeClr val="bg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bg2"/>
                </a:solidFill>
              </a:defRPr>
            </a:lvl1pPr>
          </a:lstStyle>
          <a:p>
            <a:r>
              <a:rPr lang="en-US" altLang="zh-CN"/>
              <a:t>03/12/2025</a:t>
            </a:r>
            <a:fld id="{043CF65F-0E21-48DE-8D75-4BF66A547E8E}" type="datetime1">
              <a:rPr lang="en-US" smtClean="0"/>
              <a:pPr/>
              <a:t>11/23/2025</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bg2"/>
                </a:solidFill>
              </a:defRPr>
            </a:lvl1p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bg2"/>
                </a:solidFill>
              </a:defRPr>
            </a:lvl1pPr>
          </a:lstStyle>
          <a:p>
            <a:fld id="{CC057153-B650-4DEB-B370-79DDCFDCE934}" type="slidenum">
              <a:rPr lang="en-US" smtClean="0"/>
              <a:pPr/>
              <a:t>‹#›</a:t>
            </a:fld>
            <a:endParaRPr lang="en-US"/>
          </a:p>
        </p:txBody>
      </p:sp>
      <p:pic>
        <p:nvPicPr>
          <p:cNvPr id="3" name="Graphic 2">
            <a:extLst>
              <a:ext uri="{FF2B5EF4-FFF2-40B4-BE49-F238E27FC236}">
                <a16:creationId xmlns:a16="http://schemas.microsoft.com/office/drawing/2014/main" id="{A72544D1-53AC-83EB-728E-11CD6A088966}"/>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1726932" y="5928084"/>
            <a:ext cx="465067" cy="465067"/>
          </a:xfrm>
          <a:prstGeom prst="rect">
            <a:avLst/>
          </a:prstGeom>
        </p:spPr>
      </p:pic>
      <p:pic>
        <p:nvPicPr>
          <p:cNvPr id="8" name="Graphic 7">
            <a:extLst>
              <a:ext uri="{FF2B5EF4-FFF2-40B4-BE49-F238E27FC236}">
                <a16:creationId xmlns:a16="http://schemas.microsoft.com/office/drawing/2014/main" id="{765A2AE3-56B8-5D58-5E78-D481138EF04A}"/>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V="1">
            <a:off x="11726932" y="6392932"/>
            <a:ext cx="465067" cy="465067"/>
          </a:xfrm>
          <a:prstGeom prst="rect">
            <a:avLst/>
          </a:prstGeom>
        </p:spPr>
      </p:pic>
      <p:pic>
        <p:nvPicPr>
          <p:cNvPr id="9" name="Graphic 8">
            <a:extLst>
              <a:ext uri="{FF2B5EF4-FFF2-40B4-BE49-F238E27FC236}">
                <a16:creationId xmlns:a16="http://schemas.microsoft.com/office/drawing/2014/main" id="{3141F19C-6B2E-7517-7E46-8508F669EB31}"/>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flipH="1">
            <a:off x="487718" y="1"/>
            <a:ext cx="487717" cy="487717"/>
          </a:xfrm>
          <a:prstGeom prst="rect">
            <a:avLst/>
          </a:prstGeom>
        </p:spPr>
      </p:pic>
      <p:pic>
        <p:nvPicPr>
          <p:cNvPr id="10" name="Graphic 9">
            <a:extLst>
              <a:ext uri="{FF2B5EF4-FFF2-40B4-BE49-F238E27FC236}">
                <a16:creationId xmlns:a16="http://schemas.microsoft.com/office/drawing/2014/main" id="{96CB1524-8EB4-7107-905F-B795CE58FBB5}"/>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flipV="1">
            <a:off x="1" y="487489"/>
            <a:ext cx="487717" cy="487717"/>
          </a:xfrm>
          <a:prstGeom prst="rect">
            <a:avLst/>
          </a:prstGeom>
        </p:spPr>
      </p:pic>
      <p:pic>
        <p:nvPicPr>
          <p:cNvPr id="11" name="Graphic 10">
            <a:extLst>
              <a:ext uri="{FF2B5EF4-FFF2-40B4-BE49-F238E27FC236}">
                <a16:creationId xmlns:a16="http://schemas.microsoft.com/office/drawing/2014/main" id="{FD50DEE7-3310-9FE4-CF8E-FD50B1BF050E}"/>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a:off x="1" y="1"/>
            <a:ext cx="487717" cy="487717"/>
          </a:xfrm>
          <a:prstGeom prst="rect">
            <a:avLst/>
          </a:prstGeom>
        </p:spPr>
      </p:pic>
      <p:pic>
        <p:nvPicPr>
          <p:cNvPr id="12" name="Graphic 11">
            <a:extLst>
              <a:ext uri="{FF2B5EF4-FFF2-40B4-BE49-F238E27FC236}">
                <a16:creationId xmlns:a16="http://schemas.microsoft.com/office/drawing/2014/main" id="{5B3A2B60-4EED-6886-FA25-D8E9D700B328}"/>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flipH="1" flipV="1">
            <a:off x="0" y="975324"/>
            <a:ext cx="487717" cy="487717"/>
          </a:xfrm>
          <a:prstGeom prst="rect">
            <a:avLst/>
          </a:prstGeom>
        </p:spPr>
      </p:pic>
      <p:pic>
        <p:nvPicPr>
          <p:cNvPr id="13" name="Graphic 12">
            <a:extLst>
              <a:ext uri="{FF2B5EF4-FFF2-40B4-BE49-F238E27FC236}">
                <a16:creationId xmlns:a16="http://schemas.microsoft.com/office/drawing/2014/main" id="{A206049D-3E43-32B4-8B6C-01DFBDA45D2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8"/>
              </a:ext>
            </a:extLst>
          </a:blip>
          <a:stretch>
            <a:fillRect/>
          </a:stretch>
        </p:blipFill>
        <p:spPr>
          <a:xfrm>
            <a:off x="975435" y="1"/>
            <a:ext cx="487717" cy="487717"/>
          </a:xfrm>
          <a:prstGeom prst="rect">
            <a:avLst/>
          </a:prstGeom>
        </p:spPr>
      </p:pic>
    </p:spTree>
    <p:extLst>
      <p:ext uri="{BB962C8B-B14F-4D97-AF65-F5344CB8AC3E}">
        <p14:creationId xmlns:p14="http://schemas.microsoft.com/office/powerpoint/2010/main" val="1402245038"/>
      </p:ext>
    </p:extLst>
  </p:cSld>
  <p:clrMapOvr>
    <a:overrideClrMapping bg1="dk1" tx1="lt1" bg2="dk2" tx2="lt2" accent1="accent1" accent2="accent2" accent3="accent3" accent4="accent4" accent5="accent5" accent6="accent6" hlink="hlink" folHlink="folHlink"/>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tx2"/>
        </a:solidFill>
        <a:effectLst/>
      </p:bgPr>
    </p:bg>
    <p:spTree>
      <p:nvGrpSpPr>
        <p:cNvPr id="1" name=""/>
        <p:cNvGrpSpPr/>
        <p:nvPr/>
      </p:nvGrpSpPr>
      <p:grpSpPr>
        <a:xfrm>
          <a:off x="0" y="0"/>
          <a:ext cx="0" cy="0"/>
          <a:chOff x="0" y="0"/>
          <a:chExt cx="0" cy="0"/>
        </a:xfrm>
      </p:grpSpPr>
      <p:pic>
        <p:nvPicPr>
          <p:cNvPr id="11" name="Graphic 10">
            <a:extLst>
              <a:ext uri="{FF2B5EF4-FFF2-40B4-BE49-F238E27FC236}">
                <a16:creationId xmlns:a16="http://schemas.microsoft.com/office/drawing/2014/main" id="{98E377ED-2A68-0F87-4BC4-4594B37BC846}"/>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V="1">
            <a:off x="10946087" y="4429697"/>
            <a:ext cx="1245913" cy="1245913"/>
          </a:xfrm>
          <a:prstGeom prst="rect">
            <a:avLst/>
          </a:prstGeom>
        </p:spPr>
      </p:pic>
      <p:pic>
        <p:nvPicPr>
          <p:cNvPr id="12" name="Graphic 11">
            <a:extLst>
              <a:ext uri="{FF2B5EF4-FFF2-40B4-BE49-F238E27FC236}">
                <a16:creationId xmlns:a16="http://schemas.microsoft.com/office/drawing/2014/main" id="{7294E279-FEEF-CF75-AE08-B49301D593B5}"/>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flipH="1" flipV="1">
            <a:off x="9700174" y="4429697"/>
            <a:ext cx="1245913" cy="1245913"/>
          </a:xfrm>
          <a:prstGeom prst="rect">
            <a:avLst/>
          </a:prstGeom>
        </p:spPr>
      </p:pic>
      <p:pic>
        <p:nvPicPr>
          <p:cNvPr id="13" name="Graphic 12">
            <a:extLst>
              <a:ext uri="{FF2B5EF4-FFF2-40B4-BE49-F238E27FC236}">
                <a16:creationId xmlns:a16="http://schemas.microsoft.com/office/drawing/2014/main" id="{450D42F2-CDA4-8A9A-F454-7D8700F4F69F}"/>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H="1" flipV="1">
            <a:off x="8454261" y="4429697"/>
            <a:ext cx="1245913" cy="1245913"/>
          </a:xfrm>
          <a:prstGeom prst="rect">
            <a:avLst/>
          </a:prstGeom>
        </p:spPr>
      </p:pic>
      <p:pic>
        <p:nvPicPr>
          <p:cNvPr id="14" name="Graphic 13">
            <a:extLst>
              <a:ext uri="{FF2B5EF4-FFF2-40B4-BE49-F238E27FC236}">
                <a16:creationId xmlns:a16="http://schemas.microsoft.com/office/drawing/2014/main" id="{1AB61A0B-9F68-1765-89FD-6763E89D43BB}"/>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10800000" flipV="1">
            <a:off x="8454261" y="3184370"/>
            <a:ext cx="1245913" cy="1245913"/>
          </a:xfrm>
          <a:prstGeom prst="rect">
            <a:avLst/>
          </a:prstGeom>
        </p:spPr>
      </p:pic>
      <p:pic>
        <p:nvPicPr>
          <p:cNvPr id="15" name="Graphic 14">
            <a:extLst>
              <a:ext uri="{FF2B5EF4-FFF2-40B4-BE49-F238E27FC236}">
                <a16:creationId xmlns:a16="http://schemas.microsoft.com/office/drawing/2014/main" id="{87079737-E191-3AF9-300C-6A7BB88261F0}"/>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0800000">
            <a:off x="10946087" y="3184370"/>
            <a:ext cx="1245913" cy="1245913"/>
          </a:xfrm>
          <a:prstGeom prst="rect">
            <a:avLst/>
          </a:prstGeom>
        </p:spPr>
      </p:pic>
      <p:pic>
        <p:nvPicPr>
          <p:cNvPr id="16" name="Graphic 15">
            <a:extLst>
              <a:ext uri="{FF2B5EF4-FFF2-40B4-BE49-F238E27FC236}">
                <a16:creationId xmlns:a16="http://schemas.microsoft.com/office/drawing/2014/main" id="{103DDB14-D105-E71F-D51A-133E637EA69F}"/>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H="1" flipV="1">
            <a:off x="10944739" y="1936953"/>
            <a:ext cx="1245913" cy="1245913"/>
          </a:xfrm>
          <a:prstGeom prst="rect">
            <a:avLst/>
          </a:prstGeom>
        </p:spPr>
      </p:pic>
      <p:pic>
        <p:nvPicPr>
          <p:cNvPr id="17" name="Graphic 16">
            <a:extLst>
              <a:ext uri="{FF2B5EF4-FFF2-40B4-BE49-F238E27FC236}">
                <a16:creationId xmlns:a16="http://schemas.microsoft.com/office/drawing/2014/main" id="{A39B4E14-83BE-7D9B-3888-44EE756B525E}"/>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0800000" flipH="1">
            <a:off x="9697478" y="1936953"/>
            <a:ext cx="1245913" cy="1245913"/>
          </a:xfrm>
          <a:prstGeom prst="rect">
            <a:avLst/>
          </a:prstGeom>
        </p:spPr>
      </p:pic>
      <p:pic>
        <p:nvPicPr>
          <p:cNvPr id="18" name="Graphic 17">
            <a:extLst>
              <a:ext uri="{FF2B5EF4-FFF2-40B4-BE49-F238E27FC236}">
                <a16:creationId xmlns:a16="http://schemas.microsoft.com/office/drawing/2014/main" id="{874B779F-A0D7-D223-851F-0C87CF94E05F}"/>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H="1">
            <a:off x="9697477" y="1"/>
            <a:ext cx="1245913" cy="1245913"/>
          </a:xfrm>
          <a:prstGeom prst="rect">
            <a:avLst/>
          </a:prstGeom>
        </p:spPr>
      </p:pic>
      <p:pic>
        <p:nvPicPr>
          <p:cNvPr id="19" name="Graphic 18">
            <a:extLst>
              <a:ext uri="{FF2B5EF4-FFF2-40B4-BE49-F238E27FC236}">
                <a16:creationId xmlns:a16="http://schemas.microsoft.com/office/drawing/2014/main" id="{6D0D1310-42DC-93F6-2982-C1F29DEB09DC}"/>
              </a:ext>
              <a:ext uri="{C183D7F6-B498-43B3-948B-1728B52AA6E4}">
                <adec:decorative xmlns:adec="http://schemas.microsoft.com/office/drawing/2017/decorative" val="1"/>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rot="10800000" flipH="1" flipV="1">
            <a:off x="7209695" y="4425260"/>
            <a:ext cx="1245913" cy="1245913"/>
          </a:xfrm>
          <a:prstGeom prst="rect">
            <a:avLst/>
          </a:prstGeom>
        </p:spPr>
      </p:pic>
      <p:sp>
        <p:nvSpPr>
          <p:cNvPr id="5" name="Title 4">
            <a:extLst>
              <a:ext uri="{FF2B5EF4-FFF2-40B4-BE49-F238E27FC236}">
                <a16:creationId xmlns:a16="http://schemas.microsoft.com/office/drawing/2014/main" id="{538CA2FA-7200-C377-B25A-AD72256807CD}"/>
              </a:ext>
            </a:extLst>
          </p:cNvPr>
          <p:cNvSpPr>
            <a:spLocks noGrp="1"/>
          </p:cNvSpPr>
          <p:nvPr>
            <p:ph type="title"/>
          </p:nvPr>
        </p:nvSpPr>
        <p:spPr>
          <a:xfrm>
            <a:off x="838200" y="876300"/>
            <a:ext cx="5372100" cy="5105400"/>
          </a:xfrm>
        </p:spPr>
        <p:txBody>
          <a:bodyPr>
            <a:noAutofit/>
          </a:bodyPr>
          <a:lstStyle>
            <a:lvl1pPr algn="ctr">
              <a:lnSpc>
                <a:spcPct val="100000"/>
              </a:lnSpc>
              <a:defRPr sz="5400">
                <a:solidFill>
                  <a:sysClr val="windowText" lastClr="000000"/>
                </a:solidFill>
              </a:defRPr>
            </a:lvl1pPr>
          </a:lstStyle>
          <a:p>
            <a:r>
              <a:rPr lang="en-US" altLang="zh-CN"/>
              <a:t>Click to edit Master title style</a:t>
            </a:r>
            <a:endParaRPr lang="zh-CN" altLang="en-US"/>
          </a:p>
        </p:txBody>
      </p:sp>
      <p:sp>
        <p:nvSpPr>
          <p:cNvPr id="2" name="Date Placeholder 1">
            <a:extLst>
              <a:ext uri="{FF2B5EF4-FFF2-40B4-BE49-F238E27FC236}">
                <a16:creationId xmlns:a16="http://schemas.microsoft.com/office/drawing/2014/main" id="{5A798732-41C6-321F-AD08-6108FBD2B93B}"/>
              </a:ext>
            </a:extLst>
          </p:cNvPr>
          <p:cNvSpPr>
            <a:spLocks noGrp="1"/>
          </p:cNvSpPr>
          <p:nvPr>
            <p:ph type="dt" sz="half" idx="10"/>
          </p:nvPr>
        </p:nvSpPr>
        <p:spPr/>
        <p:txBody>
          <a:bodyPr/>
          <a:lstStyle>
            <a:lvl1pPr>
              <a:defRPr>
                <a:solidFill>
                  <a:sysClr val="windowText" lastClr="000000"/>
                </a:solidFill>
              </a:defRPr>
            </a:lvl1pPr>
          </a:lstStyle>
          <a:p>
            <a:r>
              <a:rPr lang="en-US" altLang="zh-CN"/>
              <a:t>03/12/2025</a:t>
            </a:r>
            <a:fld id="{C764DE79-268F-4C1A-8933-263129D2AF90}" type="datetimeFigureOut">
              <a:rPr lang="en-US" smtClean="0"/>
              <a:pPr/>
              <a:t>11/23/2025</a:t>
            </a:fld>
            <a:endParaRPr lang="en-US"/>
          </a:p>
        </p:txBody>
      </p:sp>
      <p:sp>
        <p:nvSpPr>
          <p:cNvPr id="3" name="Footer Placeholder 2">
            <a:extLst>
              <a:ext uri="{FF2B5EF4-FFF2-40B4-BE49-F238E27FC236}">
                <a16:creationId xmlns:a16="http://schemas.microsoft.com/office/drawing/2014/main" id="{7383B810-7F0C-C0E3-BCED-CDBBD73650D5}"/>
              </a:ext>
            </a:extLst>
          </p:cNvPr>
          <p:cNvSpPr>
            <a:spLocks noGrp="1"/>
          </p:cNvSpPr>
          <p:nvPr>
            <p:ph type="ftr" sz="quarter" idx="11"/>
          </p:nvPr>
        </p:nvSpPr>
        <p:spPr/>
        <p:txBody>
          <a:bodyPr/>
          <a:lstStyle>
            <a:lvl1pPr>
              <a:defRPr>
                <a:solidFill>
                  <a:sysClr val="windowText" lastClr="000000"/>
                </a:solidFill>
              </a:defRPr>
            </a:lvl1pPr>
          </a:lstStyle>
          <a:p>
            <a:r>
              <a:rPr lang="en-US" altLang="zh-CN"/>
              <a:t>Sample Footer Text</a:t>
            </a:r>
          </a:p>
        </p:txBody>
      </p:sp>
      <p:sp>
        <p:nvSpPr>
          <p:cNvPr id="4" name="Slide Number Placeholder 3">
            <a:extLst>
              <a:ext uri="{FF2B5EF4-FFF2-40B4-BE49-F238E27FC236}">
                <a16:creationId xmlns:a16="http://schemas.microsoft.com/office/drawing/2014/main" id="{18965238-A217-A42D-5921-9610721264B2}"/>
              </a:ext>
            </a:extLst>
          </p:cNvPr>
          <p:cNvSpPr>
            <a:spLocks noGrp="1"/>
          </p:cNvSpPr>
          <p:nvPr>
            <p:ph type="sldNum" sz="quarter" idx="12"/>
          </p:nvPr>
        </p:nvSpPr>
        <p:spPr/>
        <p:txBody>
          <a:bodyPr/>
          <a:lstStyle>
            <a:lvl1pPr>
              <a:defRPr>
                <a:solidFill>
                  <a:sysClr val="windowText" lastClr="000000"/>
                </a:solidFill>
              </a:defRPr>
            </a:lvl1pPr>
          </a:lstStyle>
          <a:p>
            <a:fld id="{48F63A3B-78C7-47BE-AE5E-E10140E04643}" type="slidenum">
              <a:rPr lang="en-US" smtClean="0"/>
              <a:pPr/>
              <a:t>‹#›</a:t>
            </a:fld>
            <a:endParaRPr lang="en-US"/>
          </a:p>
        </p:txBody>
      </p:sp>
    </p:spTree>
    <p:extLst>
      <p:ext uri="{BB962C8B-B14F-4D97-AF65-F5344CB8AC3E}">
        <p14:creationId xmlns:p14="http://schemas.microsoft.com/office/powerpoint/2010/main" val="532213599"/>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0" tIns="0" rIns="0" bIns="0" rtlCol="0" anchor="ctr"/>
          <a:lstStyle>
            <a:lvl1pPr algn="l">
              <a:defRPr sz="1200">
                <a:solidFill>
                  <a:schemeClr val="tx1">
                    <a:tint val="75000"/>
                  </a:schemeClr>
                </a:solidFill>
              </a:defRPr>
            </a:lvl1pPr>
          </a:lstStyle>
          <a:p>
            <a:fld id="{C764DE79-268F-4C1A-8933-263129D2AF90}" type="datetimeFigureOut">
              <a:rPr lang="en-US" dirty="0"/>
              <a:t>11/23/2025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0" tIns="0" rIns="0" bIns="0" rtlCol="0" anchor="ctr"/>
          <a:lstStyle>
            <a:lvl1pPr algn="ctr">
              <a:defRPr sz="1200">
                <a:solidFill>
                  <a:schemeClr val="tx1">
                    <a:tint val="75000"/>
                  </a:schemeClr>
                </a:solidFill>
              </a:defRPr>
            </a:lvl1pPr>
          </a:lstStyle>
          <a:p>
            <a:r>
              <a:rPr lang="en-US" altLang="zh-CN"/>
              <a:t>Sample Footer Text</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0" tIns="0" rIns="0" bIns="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56404696"/>
      </p:ext>
    </p:extLst>
  </p:cSld>
  <p:clrMap bg1="dk1" tx1="lt1" bg2="dk2" tx2="lt2" accent1="accent1" accent2="accent2" accent3="accent3" accent4="accent4" accent5="accent5" accent6="accent6" hlink="hlink" folHlink="folHlink"/>
  <p:sldLayoutIdLst>
    <p:sldLayoutId id="2147483727" r:id="rId1"/>
    <p:sldLayoutId id="2147483675" r:id="rId2"/>
    <p:sldLayoutId id="2147483729" r:id="rId3"/>
    <p:sldLayoutId id="2147483730" r:id="rId4"/>
    <p:sldLayoutId id="2147483731" r:id="rId5"/>
    <p:sldLayoutId id="2147483732" r:id="rId6"/>
    <p:sldLayoutId id="2147483737" r:id="rId7"/>
    <p:sldLayoutId id="2147483738" r:id="rId8"/>
    <p:sldLayoutId id="2147483739" r:id="rId9"/>
    <p:sldLayoutId id="2147483740" r:id="rId10"/>
    <p:sldLayoutId id="2147483759" r:id="rId11"/>
    <p:sldLayoutId id="2147483685" r:id="rId12"/>
    <p:sldLayoutId id="2147483686" r:id="rId13"/>
    <p:sldLayoutId id="2147483746" r:id="rId14"/>
    <p:sldLayoutId id="2147483747" r:id="rId15"/>
    <p:sldLayoutId id="2147483748" r:id="rId16"/>
    <p:sldLayoutId id="2147483750" r:id="rId17"/>
    <p:sldLayoutId id="2147483692" r:id="rId18"/>
    <p:sldLayoutId id="2147483693" r:id="rId19"/>
    <p:sldLayoutId id="2147483694" r:id="rId20"/>
    <p:sldLayoutId id="2147483695" r:id="rId21"/>
    <p:sldLayoutId id="2147483696" r:id="rId22"/>
    <p:sldLayoutId id="2147483697" r:id="rId23"/>
    <p:sldLayoutId id="2147483698" r:id="rId24"/>
    <p:sldLayoutId id="2147483699" r:id="rId25"/>
    <p:sldLayoutId id="2147483700" r:id="rId26"/>
    <p:sldLayoutId id="2147483701" r:id="rId27"/>
    <p:sldLayoutId id="2147483704" r:id="rId28"/>
    <p:sldLayoutId id="2147483705" r:id="rId29"/>
    <p:sldLayoutId id="2147483706" r:id="rId30"/>
    <p:sldLayoutId id="2147483707" r:id="rId31"/>
    <p:sldLayoutId id="2147483708" r:id="rId32"/>
    <p:sldLayoutId id="2147483709" r:id="rId33"/>
    <p:sldLayoutId id="2147483710" r:id="rId34"/>
    <p:sldLayoutId id="2147483711" r:id="rId35"/>
    <p:sldLayoutId id="2147483712" r:id="rId36"/>
    <p:sldLayoutId id="2147483735" r:id="rId37"/>
    <p:sldLayoutId id="2147483736" r:id="rId38"/>
    <p:sldLayoutId id="2147483713" r:id="rId39"/>
    <p:sldLayoutId id="2147483714" r:id="rId40"/>
    <p:sldLayoutId id="2147483715" r:id="rId41"/>
    <p:sldLayoutId id="2147483716" r:id="rId42"/>
    <p:sldLayoutId id="2147483717" r:id="rId43"/>
    <p:sldLayoutId id="2147483718" r:id="rId44"/>
    <p:sldLayoutId id="2147483719" r:id="rId45"/>
    <p:sldLayoutId id="2147483743" r:id="rId46"/>
    <p:sldLayoutId id="2147483758" r:id="rId47"/>
    <p:sldLayoutId id="2147483745" r:id="rId48"/>
    <p:sldLayoutId id="2147483751" r:id="rId49"/>
    <p:sldLayoutId id="2147483757" r:id="rId50"/>
    <p:sldLayoutId id="2147483753" r:id="rId51"/>
    <p:sldLayoutId id="2147483754" r:id="rId52"/>
    <p:sldLayoutId id="2147483755" r:id="rId53"/>
    <p:sldLayoutId id="2147483742" r:id="rId54"/>
    <p:sldLayoutId id="2147483752" r:id="rId55"/>
    <p:sldLayoutId id="2147483756" r:id="rId56"/>
    <p:sldLayoutId id="2147483720" r:id="rId57"/>
    <p:sldLayoutId id="2147483721" r:id="rId58"/>
    <p:sldLayoutId id="2147483722" r:id="rId59"/>
    <p:sldLayoutId id="2147483723" r:id="rId60"/>
    <p:sldLayoutId id="2147483724" r:id="rId61"/>
    <p:sldLayoutId id="2147483726" r:id="rId62"/>
  </p:sldLayoutIdLst>
  <p:txStyles>
    <p:titleStyle>
      <a:lvl1pPr algn="l" defTabSz="914400" rtl="0" eaLnBrk="1" latinLnBrk="0" hangingPunct="1">
        <a:lnSpc>
          <a:spcPct val="90000"/>
        </a:lnSpc>
        <a:spcBef>
          <a:spcPct val="0"/>
        </a:spcBef>
        <a:buNone/>
        <a:defRPr sz="4400"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www.geograph.org.uk/photo/2065498" TargetMode="External"/><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9.xml.rels><?xml version="1.0" encoding="UTF-8" standalone="yes"?>
<Relationships xmlns="http://schemas.openxmlformats.org/package/2006/relationships"><Relationship Id="rId3" Type="http://schemas.openxmlformats.org/officeDocument/2006/relationships/hyperlink" Target="https://courses.lumenlearning.com/wm-introductiontobusiness/chapter/banks-as-financial-intermediaries/" TargetMode="External"/><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289AB-EB97-C007-8AB7-BC37167BB64C}"/>
              </a:ext>
            </a:extLst>
          </p:cNvPr>
          <p:cNvSpPr>
            <a:spLocks noGrp="1"/>
          </p:cNvSpPr>
          <p:nvPr>
            <p:ph type="title"/>
          </p:nvPr>
        </p:nvSpPr>
        <p:spPr>
          <a:xfrm>
            <a:off x="655538" y="469911"/>
            <a:ext cx="6027061" cy="801822"/>
          </a:xfrm>
        </p:spPr>
        <p:txBody>
          <a:bodyPr anchor="b" anchorCtr="0">
            <a:normAutofit/>
          </a:bodyPr>
          <a:lstStyle/>
          <a:p>
            <a:r>
              <a:rPr lang="en-US" altLang="zh-CN" sz="2800" dirty="0">
                <a:cs typeface="Poppins SemiBold"/>
              </a:rPr>
              <a:t>AI STATEMENT</a:t>
            </a:r>
          </a:p>
        </p:txBody>
      </p:sp>
      <p:sp>
        <p:nvSpPr>
          <p:cNvPr id="3" name="Subtitle 2">
            <a:extLst>
              <a:ext uri="{FF2B5EF4-FFF2-40B4-BE49-F238E27FC236}">
                <a16:creationId xmlns:a16="http://schemas.microsoft.com/office/drawing/2014/main" id="{B84695A9-88A1-EC7F-9AD4-425162D42E2F}"/>
              </a:ext>
            </a:extLst>
          </p:cNvPr>
          <p:cNvSpPr>
            <a:spLocks noGrp="1"/>
          </p:cNvSpPr>
          <p:nvPr>
            <p:ph type="subTitle" idx="1"/>
          </p:nvPr>
        </p:nvSpPr>
        <p:spPr>
          <a:xfrm>
            <a:off x="655538" y="2313953"/>
            <a:ext cx="6027061" cy="3216603"/>
          </a:xfrm>
        </p:spPr>
        <p:txBody>
          <a:bodyPr>
            <a:normAutofit/>
          </a:bodyPr>
          <a:lstStyle/>
          <a:p>
            <a:r>
              <a:rPr lang="en-US" altLang="zh-CN" sz="1600" dirty="0">
                <a:cs typeface="Poppins SemiBold"/>
              </a:rPr>
              <a:t>I confirm I have not presented any AI generated materials as my own work.</a:t>
            </a:r>
          </a:p>
          <a:p>
            <a:r>
              <a:rPr lang="en-US" altLang="zh-CN" sz="1600" dirty="0">
                <a:cs typeface="Poppins SemiBold"/>
              </a:rPr>
              <a:t>I confirm that I have copies of my drafts, notes, and other resources I used, which I may be asked  to provide in evidence.</a:t>
            </a:r>
          </a:p>
        </p:txBody>
      </p:sp>
    </p:spTree>
    <p:extLst>
      <p:ext uri="{BB962C8B-B14F-4D97-AF65-F5344CB8AC3E}">
        <p14:creationId xmlns:p14="http://schemas.microsoft.com/office/powerpoint/2010/main" val="3817418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28F1A-4724-BC57-A8FD-BEB028D990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1D3453-37CB-7A6C-FF7D-CB077BC2015F}"/>
              </a:ext>
            </a:extLst>
          </p:cNvPr>
          <p:cNvSpPr>
            <a:spLocks noGrp="1"/>
          </p:cNvSpPr>
          <p:nvPr>
            <p:ph type="title"/>
          </p:nvPr>
        </p:nvSpPr>
        <p:spPr>
          <a:xfrm>
            <a:off x="130021" y="2335497"/>
            <a:ext cx="7629889" cy="4086305"/>
          </a:xfrm>
        </p:spPr>
        <p:txBody>
          <a:bodyPr vert="horz" lIns="0" tIns="0" rIns="0" bIns="0" rtlCol="0" anchor="t" anchorCtr="0">
            <a:normAutofit/>
          </a:bodyPr>
          <a:lstStyle/>
          <a:p>
            <a:r>
              <a:rPr lang="en-US" altLang="zh-CN" sz="2800" dirty="0">
                <a:cs typeface="Poppins SemiBold"/>
              </a:rPr>
              <a:t>Module Name: Managing Enterprise</a:t>
            </a:r>
            <a:br>
              <a:rPr lang="en-US" altLang="zh-CN" sz="2800" dirty="0">
                <a:cs typeface="Poppins SemiBold"/>
              </a:rPr>
            </a:br>
            <a:r>
              <a:rPr lang="en-US" altLang="zh-CN" sz="2800" dirty="0">
                <a:cs typeface="Poppins SemiBold"/>
              </a:rPr>
              <a:t>Module Code: BMSW4011</a:t>
            </a:r>
            <a:br>
              <a:rPr lang="en-US" altLang="zh-CN" sz="2800" dirty="0">
                <a:cs typeface="Poppins SemiBold"/>
              </a:rPr>
            </a:br>
            <a:r>
              <a:rPr lang="en-US" altLang="zh-CN" sz="2800" dirty="0">
                <a:cs typeface="Poppins SemiBold"/>
              </a:rPr>
              <a:t>Assignment Name: Business Plan &amp; Reflection</a:t>
            </a:r>
            <a:br>
              <a:rPr lang="en-US" altLang="zh-CN" sz="2800" dirty="0">
                <a:cs typeface="Poppins SemiBold"/>
              </a:rPr>
            </a:br>
            <a:r>
              <a:rPr lang="en-US" altLang="zh-CN" sz="2800" dirty="0">
                <a:cs typeface="Poppins SemiBold"/>
              </a:rPr>
              <a:t>Student Name: Syed </a:t>
            </a:r>
            <a:r>
              <a:rPr lang="en-US" altLang="zh-CN" sz="2800" err="1">
                <a:cs typeface="Poppins SemiBold"/>
              </a:rPr>
              <a:t>Muktadirul</a:t>
            </a:r>
            <a:r>
              <a:rPr lang="en-US" altLang="zh-CN" sz="2800" dirty="0">
                <a:cs typeface="Poppins SemiBold"/>
              </a:rPr>
              <a:t> Hussain</a:t>
            </a:r>
            <a:br>
              <a:rPr lang="en-US" altLang="zh-CN" sz="2800" dirty="0">
                <a:cs typeface="Poppins SemiBold"/>
              </a:rPr>
            </a:br>
            <a:r>
              <a:rPr lang="en-US" altLang="zh-CN" sz="2800" dirty="0">
                <a:cs typeface="Poppins SemiBold"/>
              </a:rPr>
              <a:t>Student Number: </a:t>
            </a:r>
            <a:r>
              <a:rPr lang="en-US" altLang="zh-CN" sz="2800" dirty="0">
                <a:latin typeface="Poppins SemiBold"/>
                <a:cs typeface="Poppins SemiBold"/>
              </a:rPr>
              <a:t>2408771 </a:t>
            </a:r>
            <a:br>
              <a:rPr lang="en-US" altLang="zh-CN" sz="2800" dirty="0">
                <a:latin typeface="Poppins SemiBold"/>
                <a:cs typeface="Poppins SemiBold"/>
              </a:rPr>
            </a:br>
            <a:r>
              <a:rPr lang="en-US" altLang="zh-CN" sz="2800" dirty="0">
                <a:latin typeface="Poppins SemiBold"/>
                <a:cs typeface="Poppins SemiBold"/>
              </a:rPr>
              <a:t>Lecturer Name: Mel Squire</a:t>
            </a:r>
            <a:br>
              <a:rPr lang="en-US" altLang="zh-CN" sz="2800" dirty="0">
                <a:latin typeface="Poppins SemiBold"/>
                <a:cs typeface="Poppins SemiBold"/>
              </a:rPr>
            </a:br>
            <a:r>
              <a:rPr lang="en-US" altLang="zh-CN" sz="2800">
                <a:latin typeface="Poppins SemiBold"/>
                <a:cs typeface="Poppins SemiBold"/>
              </a:rPr>
              <a:t>Deadline Date: Friday 24th November </a:t>
            </a:r>
            <a:r>
              <a:rPr lang="en-US" altLang="zh-CN" sz="2800" dirty="0">
                <a:latin typeface="Poppins SemiBold"/>
                <a:cs typeface="Poppins SemiBold"/>
              </a:rPr>
              <a:t>2025</a:t>
            </a:r>
            <a:endParaRPr lang="en-US">
              <a:cs typeface="Poppins SemiBold"/>
            </a:endParaRPr>
          </a:p>
        </p:txBody>
      </p:sp>
    </p:spTree>
    <p:extLst>
      <p:ext uri="{BB962C8B-B14F-4D97-AF65-F5344CB8AC3E}">
        <p14:creationId xmlns:p14="http://schemas.microsoft.com/office/powerpoint/2010/main" val="3644031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6C8E6-8C13-F6E9-CEAD-1462C5DD0984}"/>
              </a:ext>
            </a:extLst>
          </p:cNvPr>
          <p:cNvSpPr>
            <a:spLocks noGrp="1"/>
          </p:cNvSpPr>
          <p:nvPr>
            <p:ph type="ctrTitle"/>
          </p:nvPr>
        </p:nvSpPr>
        <p:spPr>
          <a:xfrm>
            <a:off x="365234" y="223345"/>
            <a:ext cx="7788166" cy="6634655"/>
          </a:xfrm>
        </p:spPr>
        <p:txBody>
          <a:bodyPr vert="horz" lIns="0" tIns="0" rIns="0" bIns="0" rtlCol="0" anchor="t">
            <a:noAutofit/>
          </a:bodyPr>
          <a:lstStyle/>
          <a:p>
            <a:r>
              <a:rPr lang="en-US" altLang="zh-CN" sz="2800" dirty="0">
                <a:cs typeface="Poppins SemiBold"/>
              </a:rPr>
              <a:t>Presentation Overview</a:t>
            </a:r>
            <a:br>
              <a:rPr lang="en-US" altLang="zh-CN" sz="2800" dirty="0">
                <a:cs typeface="Poppins SemiBold"/>
              </a:rPr>
            </a:br>
            <a:br>
              <a:rPr lang="en-US" altLang="zh-CN" sz="2800" dirty="0">
                <a:cs typeface="Poppins SemiBold"/>
              </a:rPr>
            </a:br>
            <a:r>
              <a:rPr lang="en-US" altLang="zh-CN" sz="1600" b="1" dirty="0">
                <a:cs typeface="Poppins SemiBold"/>
              </a:rPr>
              <a:t>1. Business Proposition</a:t>
            </a:r>
            <a:br>
              <a:rPr lang="en-US" altLang="zh-CN" sz="1600" dirty="0">
                <a:cs typeface="Poppins SemiBold"/>
              </a:rPr>
            </a:br>
            <a:br>
              <a:rPr lang="en-US" altLang="zh-CN" sz="1600" dirty="0">
                <a:cs typeface="Poppins SemiBold"/>
              </a:rPr>
            </a:br>
            <a:r>
              <a:rPr lang="en-US" altLang="zh-CN" sz="1600" dirty="0">
                <a:cs typeface="Poppins SemiBold"/>
              </a:rPr>
              <a:t>1.1 Business name, concept and story.</a:t>
            </a:r>
            <a:br>
              <a:rPr lang="en-US" altLang="zh-CN" sz="1600" dirty="0">
                <a:cs typeface="Poppins SemiBold"/>
              </a:rPr>
            </a:br>
            <a:r>
              <a:rPr lang="en-US" altLang="zh-CN" sz="1600" dirty="0">
                <a:cs typeface="Poppins SemiBold"/>
              </a:rPr>
              <a:t>1.2 Mission statement, aims SMART objectives and USP</a:t>
            </a:r>
            <a:br>
              <a:rPr lang="en-US" altLang="zh-CN" sz="1600" dirty="0">
                <a:cs typeface="Poppins SemiBold"/>
              </a:rPr>
            </a:br>
            <a:r>
              <a:rPr lang="en-US" altLang="zh-CN" sz="1600" dirty="0">
                <a:cs typeface="Poppins SemiBold"/>
              </a:rPr>
              <a:t>1.3 Legal structure (pros and cons)</a:t>
            </a:r>
            <a:br>
              <a:rPr lang="en-US" altLang="zh-CN" sz="1600" dirty="0">
                <a:cs typeface="Poppins SemiBold"/>
              </a:rPr>
            </a:br>
            <a:r>
              <a:rPr lang="en-US" altLang="zh-CN" sz="1600" dirty="0">
                <a:cs typeface="Poppins SemiBold"/>
              </a:rPr>
              <a:t>1.4 HRM strategy ( organizational chart)</a:t>
            </a:r>
            <a:br>
              <a:rPr lang="en-US" altLang="zh-CN" sz="1600" dirty="0">
                <a:cs typeface="Poppins SemiBold"/>
              </a:rPr>
            </a:br>
            <a:r>
              <a:rPr lang="en-US" altLang="zh-CN" sz="1600" dirty="0">
                <a:cs typeface="Poppins SemiBold"/>
              </a:rPr>
              <a:t>1.5 Location (included google map)</a:t>
            </a:r>
            <a:br>
              <a:rPr lang="en-US" altLang="zh-CN" sz="1600" dirty="0">
                <a:cs typeface="Poppins SemiBold"/>
              </a:rPr>
            </a:br>
            <a:r>
              <a:rPr lang="en-US" altLang="zh-CN" sz="1600" dirty="0">
                <a:cs typeface="Poppins SemiBold"/>
              </a:rPr>
              <a:t>1.6 Brief financial overview</a:t>
            </a:r>
            <a:br>
              <a:rPr lang="en-US" altLang="zh-CN" sz="1600" dirty="0">
                <a:cs typeface="Poppins SemiBold"/>
              </a:rPr>
            </a:br>
            <a:r>
              <a:rPr lang="en-US" altLang="zh-CN" sz="1600" dirty="0">
                <a:cs typeface="Poppins SemiBold"/>
              </a:rPr>
              <a:t>1.7 SWOT &amp; PESTLE</a:t>
            </a:r>
            <a:br>
              <a:rPr lang="en-US" altLang="zh-CN" sz="1600" dirty="0">
                <a:cs typeface="Poppins SemiBold"/>
              </a:rPr>
            </a:br>
            <a:r>
              <a:rPr lang="en-US" altLang="zh-CN" sz="1600" dirty="0">
                <a:cs typeface="Poppins SemiBold"/>
              </a:rPr>
              <a:t>1.8 Market research</a:t>
            </a:r>
            <a:br>
              <a:rPr lang="en-US" altLang="zh-CN" sz="1600" dirty="0">
                <a:cs typeface="Poppins SemiBold"/>
              </a:rPr>
            </a:br>
            <a:br>
              <a:rPr lang="en-US" altLang="zh-CN" sz="1600" dirty="0">
                <a:cs typeface="Poppins SemiBold"/>
              </a:rPr>
            </a:br>
            <a:r>
              <a:rPr lang="en-US" altLang="zh-CN" sz="1600" b="1" dirty="0">
                <a:cs typeface="Poppins SemiBold"/>
              </a:rPr>
              <a:t>2. 12 month Marketing Strategy</a:t>
            </a:r>
            <a:br>
              <a:rPr lang="en-US" altLang="zh-CN" sz="1600" dirty="0">
                <a:cs typeface="Poppins SemiBold"/>
              </a:rPr>
            </a:br>
            <a:r>
              <a:rPr lang="en-US" altLang="zh-CN" sz="1600" dirty="0">
                <a:cs typeface="Poppins SemiBold"/>
              </a:rPr>
              <a:t>2.1 Strategy initiatives</a:t>
            </a:r>
            <a:br>
              <a:rPr lang="en-US" altLang="zh-CN" sz="1600" dirty="0">
                <a:cs typeface="Poppins SemiBold"/>
              </a:rPr>
            </a:br>
            <a:r>
              <a:rPr lang="en-US" altLang="zh-CN" sz="1600" dirty="0">
                <a:cs typeface="Poppins SemiBold"/>
              </a:rPr>
              <a:t>2.2 Marketing examples</a:t>
            </a:r>
            <a:br>
              <a:rPr lang="en-US" altLang="zh-CN" sz="1600" dirty="0">
                <a:cs typeface="Poppins SemiBold"/>
              </a:rPr>
            </a:br>
            <a:r>
              <a:rPr lang="en-US" altLang="zh-CN" sz="1600" dirty="0">
                <a:cs typeface="Poppins SemiBold"/>
              </a:rPr>
              <a:t>2.3 Branding</a:t>
            </a:r>
            <a:br>
              <a:rPr lang="en-US" altLang="zh-CN" sz="1600" dirty="0">
                <a:cs typeface="Poppins SemiBold"/>
              </a:rPr>
            </a:br>
            <a:br>
              <a:rPr lang="en-US" altLang="zh-CN" sz="1600" dirty="0">
                <a:cs typeface="Poppins SemiBold"/>
              </a:rPr>
            </a:br>
            <a:r>
              <a:rPr lang="en-US" altLang="zh-CN" sz="1600" b="1" dirty="0">
                <a:cs typeface="Poppins SemiBold"/>
              </a:rPr>
              <a:t>3. 2 minute Elevator Pitch</a:t>
            </a:r>
            <a:br>
              <a:rPr lang="en-US" sz="1600" dirty="0"/>
            </a:br>
            <a:r>
              <a:rPr lang="en-US" altLang="zh-CN" sz="1600" dirty="0">
                <a:cs typeface="Poppins SemiBold"/>
              </a:rPr>
              <a:t>3.1 Features and Benefits</a:t>
            </a:r>
            <a:br>
              <a:rPr lang="en-US" altLang="zh-CN" sz="1600" dirty="0">
                <a:cs typeface="Poppins SemiBold"/>
              </a:rPr>
            </a:br>
            <a:r>
              <a:rPr lang="en-US" altLang="zh-CN" sz="1600" dirty="0">
                <a:cs typeface="Poppins SemiBold"/>
              </a:rPr>
              <a:t>3.2 Why YOU should invest in ME and MY business idea</a:t>
            </a:r>
            <a:br>
              <a:rPr lang="en-US" altLang="zh-CN" sz="1600" dirty="0">
                <a:cs typeface="Poppins SemiBold"/>
              </a:rPr>
            </a:br>
            <a:br>
              <a:rPr lang="en-US" altLang="zh-CN" sz="1600" dirty="0">
                <a:cs typeface="Poppins SemiBold"/>
              </a:rPr>
            </a:br>
            <a:r>
              <a:rPr lang="en-US" altLang="zh-CN" sz="1600" b="1" dirty="0">
                <a:cs typeface="Poppins SemiBold"/>
              </a:rPr>
              <a:t>4. References</a:t>
            </a:r>
            <a:br>
              <a:rPr lang="en-US" altLang="zh-CN" sz="2000" dirty="0">
                <a:cs typeface="Poppins SemiBold"/>
              </a:rPr>
            </a:br>
            <a:endParaRPr lang="en-US" altLang="zh-CN" sz="2000">
              <a:cs typeface="Poppins SemiBold"/>
            </a:endParaRPr>
          </a:p>
        </p:txBody>
      </p:sp>
    </p:spTree>
    <p:extLst>
      <p:ext uri="{BB962C8B-B14F-4D97-AF65-F5344CB8AC3E}">
        <p14:creationId xmlns:p14="http://schemas.microsoft.com/office/powerpoint/2010/main" val="14334607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25B02-BCDC-F8D8-C9F4-14FABFAFE0E5}"/>
              </a:ext>
            </a:extLst>
          </p:cNvPr>
          <p:cNvSpPr>
            <a:spLocks noGrp="1"/>
          </p:cNvSpPr>
          <p:nvPr>
            <p:ph type="ctrTitle"/>
          </p:nvPr>
        </p:nvSpPr>
        <p:spPr>
          <a:xfrm>
            <a:off x="245312" y="325297"/>
            <a:ext cx="7478991" cy="863694"/>
          </a:xfrm>
        </p:spPr>
        <p:txBody>
          <a:bodyPr vert="horz" lIns="0" tIns="0" rIns="0" bIns="0" rtlCol="0" anchor="t" anchorCtr="0">
            <a:normAutofit/>
          </a:bodyPr>
          <a:lstStyle/>
          <a:p>
            <a:r>
              <a:rPr lang="en-US" sz="2800" dirty="0">
                <a:cs typeface="Poppins SemiBold"/>
              </a:rPr>
              <a:t>    1.1 Business Proposition</a:t>
            </a:r>
            <a:endParaRPr lang="en-US" sz="2800" dirty="0" err="1"/>
          </a:p>
        </p:txBody>
      </p:sp>
      <p:sp>
        <p:nvSpPr>
          <p:cNvPr id="3" name="Subtitle 2">
            <a:extLst>
              <a:ext uri="{FF2B5EF4-FFF2-40B4-BE49-F238E27FC236}">
                <a16:creationId xmlns:a16="http://schemas.microsoft.com/office/drawing/2014/main" id="{099C98E2-6006-2FB2-D570-1992D8A4E3C4}"/>
              </a:ext>
            </a:extLst>
          </p:cNvPr>
          <p:cNvSpPr>
            <a:spLocks noGrp="1"/>
          </p:cNvSpPr>
          <p:nvPr>
            <p:ph type="subTitle" idx="1"/>
          </p:nvPr>
        </p:nvSpPr>
        <p:spPr>
          <a:xfrm>
            <a:off x="521207" y="1375953"/>
            <a:ext cx="6204612" cy="4921785"/>
          </a:xfrm>
        </p:spPr>
        <p:txBody>
          <a:bodyPr>
            <a:noAutofit/>
          </a:bodyPr>
          <a:lstStyle/>
          <a:p>
            <a:pPr marL="457200" indent="-457200">
              <a:buChar char="•"/>
            </a:pPr>
            <a:r>
              <a:rPr lang="en-US" sz="1600" dirty="0">
                <a:cs typeface="Poppins SemiBold"/>
              </a:rPr>
              <a:t>I used to work in a Indian Restaurant for a long period of time, so I had a desire to open a restaurant of my own one day.</a:t>
            </a:r>
          </a:p>
          <a:p>
            <a:pPr marL="457200" indent="-457200">
              <a:buChar char="•"/>
            </a:pPr>
            <a:endParaRPr lang="en-US" sz="1600" dirty="0">
              <a:cs typeface="Poppins SemiBold"/>
            </a:endParaRPr>
          </a:p>
          <a:p>
            <a:pPr marL="342900" indent="-342900">
              <a:buChar char="•"/>
            </a:pPr>
            <a:r>
              <a:rPr lang="en-US" sz="1600" dirty="0">
                <a:cs typeface="Poppins SemiBold"/>
              </a:rPr>
              <a:t> Having previous experience working in Indian   restaurant I do know the requirements needed to start  an business.</a:t>
            </a:r>
          </a:p>
          <a:p>
            <a:pPr marL="342900" indent="-342900">
              <a:buChar char="•"/>
            </a:pPr>
            <a:endParaRPr lang="en-US" sz="1600" dirty="0">
              <a:cs typeface="Poppins SemiBold"/>
            </a:endParaRPr>
          </a:p>
          <a:p>
            <a:pPr marL="457200" indent="-457200">
              <a:buChar char="•"/>
            </a:pPr>
            <a:r>
              <a:rPr lang="en-US" sz="1600" dirty="0">
                <a:cs typeface="Poppins SemiBold"/>
              </a:rPr>
              <a:t>I named by business ''Jaipur Indian Restaurant''.</a:t>
            </a:r>
            <a:endParaRPr lang="en-US" sz="1600" dirty="0">
              <a:latin typeface="Poppins SemiBold"/>
              <a:cs typeface="Poppins SemiBold"/>
            </a:endParaRPr>
          </a:p>
          <a:p>
            <a:pPr marL="457200" indent="-457200">
              <a:buChar char="•"/>
            </a:pPr>
            <a:endParaRPr lang="en-US" sz="1600" dirty="0">
              <a:latin typeface="Poppins SemiBold"/>
              <a:cs typeface="Poppins SemiBold"/>
            </a:endParaRPr>
          </a:p>
          <a:p>
            <a:pPr marL="457200" indent="-457200">
              <a:buChar char="•"/>
            </a:pPr>
            <a:r>
              <a:rPr lang="en-US" sz="1600" dirty="0">
                <a:latin typeface="Poppins SemiBold"/>
                <a:cs typeface="Poppins SemiBold"/>
              </a:rPr>
              <a:t>I want to introduce few specific dishes of Jaipur area of India to my Menu collection.</a:t>
            </a:r>
          </a:p>
        </p:txBody>
      </p:sp>
    </p:spTree>
    <p:extLst>
      <p:ext uri="{BB962C8B-B14F-4D97-AF65-F5344CB8AC3E}">
        <p14:creationId xmlns:p14="http://schemas.microsoft.com/office/powerpoint/2010/main" val="10562499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CF07BB-7CE9-486D-5BA2-BCC1D29ECE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CCDB41-70BA-9F4A-AA78-4BA863B76B48}"/>
              </a:ext>
            </a:extLst>
          </p:cNvPr>
          <p:cNvSpPr>
            <a:spLocks noGrp="1"/>
          </p:cNvSpPr>
          <p:nvPr>
            <p:ph type="ctrTitle"/>
          </p:nvPr>
        </p:nvSpPr>
        <p:spPr>
          <a:xfrm>
            <a:off x="-4309" y="141366"/>
            <a:ext cx="7478991" cy="863694"/>
          </a:xfrm>
        </p:spPr>
        <p:txBody>
          <a:bodyPr vert="horz" lIns="0" tIns="0" rIns="0" bIns="0" rtlCol="0" anchor="t" anchorCtr="0">
            <a:normAutofit/>
          </a:bodyPr>
          <a:lstStyle/>
          <a:p>
            <a:r>
              <a:rPr lang="en-US" sz="2800" dirty="0">
                <a:cs typeface="Poppins SemiBold"/>
              </a:rPr>
              <a:t>      1.2 Mission Statement</a:t>
            </a:r>
            <a:endParaRPr lang="en-US" sz="2800" dirty="0" err="1"/>
          </a:p>
        </p:txBody>
      </p:sp>
      <p:sp>
        <p:nvSpPr>
          <p:cNvPr id="3" name="Subtitle 2">
            <a:extLst>
              <a:ext uri="{FF2B5EF4-FFF2-40B4-BE49-F238E27FC236}">
                <a16:creationId xmlns:a16="http://schemas.microsoft.com/office/drawing/2014/main" id="{6AB82828-3319-AAB6-0FF2-9F531A222562}"/>
              </a:ext>
            </a:extLst>
          </p:cNvPr>
          <p:cNvSpPr>
            <a:spLocks noGrp="1"/>
          </p:cNvSpPr>
          <p:nvPr>
            <p:ph type="subTitle" idx="1"/>
          </p:nvPr>
        </p:nvSpPr>
        <p:spPr>
          <a:xfrm>
            <a:off x="481793" y="1862057"/>
            <a:ext cx="8083335" cy="5250233"/>
          </a:xfrm>
        </p:spPr>
        <p:txBody>
          <a:bodyPr>
            <a:noAutofit/>
          </a:bodyPr>
          <a:lstStyle/>
          <a:p>
            <a:pPr marL="457200" indent="-457200">
              <a:buChar char="•"/>
            </a:pPr>
            <a:r>
              <a:rPr lang="en-US" sz="1600" dirty="0">
                <a:latin typeface="Poppins SemiBold"/>
                <a:cs typeface="Poppins SemiBold"/>
              </a:rPr>
              <a:t>For business to be successful, I will need to make sure that the SMART goal is used as keeping measures to deliver on the promise that its unique selling proposition (USP) makes.</a:t>
            </a:r>
          </a:p>
          <a:p>
            <a:pPr marL="457200" indent="-457200">
              <a:buChar char="•"/>
            </a:pPr>
            <a:r>
              <a:rPr lang="en-US" sz="1600" dirty="0">
                <a:latin typeface="Poppins SemiBold"/>
                <a:cs typeface="Poppins SemiBold"/>
              </a:rPr>
              <a:t>Register the business with local council, and apply for a premise license.</a:t>
            </a:r>
          </a:p>
          <a:p>
            <a:pPr marL="457200" indent="-457200">
              <a:buChar char="•"/>
            </a:pPr>
            <a:r>
              <a:rPr lang="en-US" sz="1600" dirty="0">
                <a:latin typeface="Poppins SemiBold"/>
                <a:cs typeface="Poppins SemiBold"/>
              </a:rPr>
              <a:t>Advertising my business on the social media.</a:t>
            </a:r>
          </a:p>
          <a:p>
            <a:pPr marL="457200" indent="-457200">
              <a:buChar char="•"/>
            </a:pPr>
            <a:r>
              <a:rPr lang="en-US" sz="1600" dirty="0">
                <a:latin typeface="Poppins SemiBold"/>
                <a:cs typeface="Poppins SemiBold"/>
              </a:rPr>
              <a:t>Appoint Staff and train them about the health &amp; safety (HACCP) Also get them to complete the hygiene test.</a:t>
            </a:r>
          </a:p>
          <a:p>
            <a:pPr marL="457200" indent="-457200">
              <a:buChar char="•"/>
            </a:pPr>
            <a:r>
              <a:rPr lang="en-US" sz="1600" dirty="0">
                <a:latin typeface="Poppins SemiBold"/>
                <a:cs typeface="Poppins SemiBold"/>
              </a:rPr>
              <a:t>Completing the interior and exterior designs of my restaurant.</a:t>
            </a:r>
          </a:p>
          <a:p>
            <a:pPr marL="457200" indent="-457200">
              <a:buChar char="•"/>
            </a:pPr>
            <a:r>
              <a:rPr lang="en-US" sz="1600" dirty="0">
                <a:latin typeface="Poppins SemiBold"/>
                <a:cs typeface="Poppins SemiBold"/>
              </a:rPr>
              <a:t>Register as self-employed with the HMRC and comply with the standard local authority requirements, such as securing food premises approval.</a:t>
            </a:r>
          </a:p>
        </p:txBody>
      </p:sp>
    </p:spTree>
    <p:extLst>
      <p:ext uri="{BB962C8B-B14F-4D97-AF65-F5344CB8AC3E}">
        <p14:creationId xmlns:p14="http://schemas.microsoft.com/office/powerpoint/2010/main" val="42074543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5C06B8-1645-023A-7B7F-2A5EE3F0D90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47A4EE-92D8-A9DD-9FB7-D758E57C55C8}"/>
              </a:ext>
            </a:extLst>
          </p:cNvPr>
          <p:cNvSpPr>
            <a:spLocks noGrp="1"/>
          </p:cNvSpPr>
          <p:nvPr>
            <p:ph type="ctrTitle"/>
          </p:nvPr>
        </p:nvSpPr>
        <p:spPr>
          <a:xfrm>
            <a:off x="-4309" y="207056"/>
            <a:ext cx="7478991" cy="863694"/>
          </a:xfrm>
        </p:spPr>
        <p:txBody>
          <a:bodyPr vert="horz" lIns="0" tIns="0" rIns="0" bIns="0" rtlCol="0" anchor="t" anchorCtr="0">
            <a:normAutofit/>
          </a:bodyPr>
          <a:lstStyle/>
          <a:p>
            <a:r>
              <a:rPr lang="en-US" sz="2800">
                <a:cs typeface="Poppins SemiBold"/>
              </a:rPr>
              <a:t>       1.3 Legal Structure</a:t>
            </a:r>
            <a:endParaRPr lang="en-US" sz="2800" err="1"/>
          </a:p>
        </p:txBody>
      </p:sp>
      <p:sp>
        <p:nvSpPr>
          <p:cNvPr id="3" name="Subtitle 2">
            <a:extLst>
              <a:ext uri="{FF2B5EF4-FFF2-40B4-BE49-F238E27FC236}">
                <a16:creationId xmlns:a16="http://schemas.microsoft.com/office/drawing/2014/main" id="{489BB9C1-9374-64BB-EF4B-564EADFF9DFB}"/>
              </a:ext>
            </a:extLst>
          </p:cNvPr>
          <p:cNvSpPr>
            <a:spLocks noGrp="1"/>
          </p:cNvSpPr>
          <p:nvPr>
            <p:ph type="subTitle" idx="1"/>
          </p:nvPr>
        </p:nvSpPr>
        <p:spPr>
          <a:xfrm>
            <a:off x="376690" y="1073781"/>
            <a:ext cx="8753369" cy="5631233"/>
          </a:xfrm>
        </p:spPr>
        <p:txBody>
          <a:bodyPr>
            <a:noAutofit/>
          </a:bodyPr>
          <a:lstStyle/>
          <a:p>
            <a:r>
              <a:rPr lang="en-US" sz="1600" dirty="0">
                <a:latin typeface="Poppins SemiBold"/>
                <a:cs typeface="Poppins SemiBold"/>
              </a:rPr>
              <a:t>PRO'S</a:t>
            </a:r>
          </a:p>
          <a:p>
            <a:pPr marL="342900" indent="-342900">
              <a:buChar char="•"/>
            </a:pPr>
            <a:r>
              <a:rPr lang="en-US" sz="1600" dirty="0">
                <a:ea typeface="+mj-lt"/>
                <a:cs typeface="+mj-lt"/>
              </a:rPr>
              <a:t>A sole-owner has total control over all business decision’s &amp; also retains all profits.</a:t>
            </a:r>
          </a:p>
          <a:p>
            <a:pPr marL="342900" indent="-342900">
              <a:buChar char="•"/>
            </a:pPr>
            <a:r>
              <a:rPr lang="en-US" sz="1600" dirty="0">
                <a:ea typeface="+mj-lt"/>
                <a:cs typeface="+mj-lt"/>
              </a:rPr>
              <a:t>Taxation is also straightforward, as income is taxed at the individuals slab rate.</a:t>
            </a:r>
          </a:p>
          <a:p>
            <a:pPr marL="342900" indent="-342900">
              <a:buChar char="•"/>
            </a:pPr>
            <a:r>
              <a:rPr lang="en-US" sz="1600" dirty="0">
                <a:latin typeface="Poppins SemiBold"/>
                <a:cs typeface="Poppins SemiBold"/>
              </a:rPr>
              <a:t>My restaurant location is highly visited area by the tourist all year through.</a:t>
            </a:r>
          </a:p>
          <a:p>
            <a:pPr marL="342900" indent="-342900">
              <a:buChar char="•"/>
            </a:pPr>
            <a:endParaRPr lang="en-US" sz="1600" dirty="0">
              <a:latin typeface="Poppins SemiBold"/>
              <a:cs typeface="Poppins SemiBold"/>
            </a:endParaRPr>
          </a:p>
          <a:p>
            <a:r>
              <a:rPr lang="en-US" sz="1600" dirty="0">
                <a:latin typeface="Poppins SemiBold"/>
                <a:cs typeface="Poppins SemiBold"/>
              </a:rPr>
              <a:t>CON'S</a:t>
            </a:r>
          </a:p>
          <a:p>
            <a:pPr marL="342900" indent="-342900">
              <a:buChar char="•"/>
            </a:pPr>
            <a:r>
              <a:rPr lang="en-US" sz="1600" dirty="0">
                <a:ea typeface="+mj-lt"/>
                <a:cs typeface="+mj-lt"/>
              </a:rPr>
              <a:t>If the restaurant achieves good profitability, the sole trader may find themselves paying a higher effective rate of tax compared to limited company structure.</a:t>
            </a:r>
          </a:p>
          <a:p>
            <a:pPr marL="342900" indent="-342900">
              <a:buChar char="•"/>
            </a:pPr>
            <a:r>
              <a:rPr lang="en-US" sz="1600" dirty="0">
                <a:latin typeface="Poppins SemiBold"/>
                <a:cs typeface="Poppins SemiBold"/>
              </a:rPr>
              <a:t>Winter time less customer visited the restaurant because cold and unpleasant weather most of the time.</a:t>
            </a:r>
          </a:p>
        </p:txBody>
      </p:sp>
    </p:spTree>
    <p:extLst>
      <p:ext uri="{BB962C8B-B14F-4D97-AF65-F5344CB8AC3E}">
        <p14:creationId xmlns:p14="http://schemas.microsoft.com/office/powerpoint/2010/main" val="3124428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3E8DAD-3A74-A34F-4A85-DD964BDDEF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328CA0-F839-685A-9FB8-69D819D771D1}"/>
              </a:ext>
            </a:extLst>
          </p:cNvPr>
          <p:cNvSpPr>
            <a:spLocks noGrp="1"/>
          </p:cNvSpPr>
          <p:nvPr>
            <p:ph type="ctrTitle"/>
          </p:nvPr>
        </p:nvSpPr>
        <p:spPr>
          <a:xfrm>
            <a:off x="140208" y="325297"/>
            <a:ext cx="7478991" cy="863694"/>
          </a:xfrm>
        </p:spPr>
        <p:txBody>
          <a:bodyPr vert="horz" lIns="0" tIns="0" rIns="0" bIns="0" rtlCol="0" anchor="t" anchorCtr="0">
            <a:normAutofit/>
          </a:bodyPr>
          <a:lstStyle/>
          <a:p>
            <a:r>
              <a:rPr lang="en-US" sz="2800" dirty="0">
                <a:cs typeface="Poppins SemiBold"/>
              </a:rPr>
              <a:t> 1.4 HRM Strategy</a:t>
            </a:r>
            <a:endParaRPr lang="en-US" sz="2800" dirty="0" err="1"/>
          </a:p>
        </p:txBody>
      </p:sp>
      <p:sp>
        <p:nvSpPr>
          <p:cNvPr id="3" name="Subtitle 2">
            <a:extLst>
              <a:ext uri="{FF2B5EF4-FFF2-40B4-BE49-F238E27FC236}">
                <a16:creationId xmlns:a16="http://schemas.microsoft.com/office/drawing/2014/main" id="{4FF01768-915B-CE91-2753-B143D67EF592}"/>
              </a:ext>
            </a:extLst>
          </p:cNvPr>
          <p:cNvSpPr>
            <a:spLocks noGrp="1"/>
          </p:cNvSpPr>
          <p:nvPr>
            <p:ph type="subTitle" idx="1"/>
          </p:nvPr>
        </p:nvSpPr>
        <p:spPr>
          <a:xfrm>
            <a:off x="7221551" y="5146538"/>
            <a:ext cx="4247058" cy="2294199"/>
          </a:xfrm>
        </p:spPr>
        <p:txBody>
          <a:bodyPr>
            <a:noAutofit/>
          </a:bodyPr>
          <a:lstStyle/>
          <a:p>
            <a:r>
              <a:rPr lang="en-US" sz="1600" dirty="0">
                <a:ea typeface="+mj-lt"/>
                <a:cs typeface="+mj-lt"/>
              </a:rPr>
              <a:t>The working environment engages employees as they are proud to work for the organization while increasing productivity and customer relations </a:t>
            </a:r>
            <a:r>
              <a:rPr lang="en-US" sz="1600" dirty="0">
                <a:solidFill>
                  <a:srgbClr val="000000"/>
                </a:solidFill>
                <a:latin typeface="Poppins SemiBold"/>
                <a:ea typeface="+mj-lt"/>
                <a:cs typeface="Poppins SemiBold"/>
              </a:rPr>
              <a:t>(Nurmi, K. and </a:t>
            </a:r>
            <a:r>
              <a:rPr lang="en-US" sz="1600" dirty="0" err="1">
                <a:solidFill>
                  <a:srgbClr val="000000"/>
                </a:solidFill>
                <a:latin typeface="Poppins SemiBold"/>
                <a:ea typeface="+mj-lt"/>
                <a:cs typeface="Poppins SemiBold"/>
              </a:rPr>
              <a:t>varis</a:t>
            </a:r>
            <a:r>
              <a:rPr lang="en-US" sz="1600" dirty="0">
                <a:solidFill>
                  <a:srgbClr val="000000"/>
                </a:solidFill>
                <a:latin typeface="Poppins SemiBold"/>
                <a:ea typeface="+mj-lt"/>
                <a:cs typeface="Poppins SemiBold"/>
              </a:rPr>
              <a:t>, K , 2021)</a:t>
            </a:r>
            <a:endParaRPr lang="en-US" sz="1600" dirty="0">
              <a:solidFill>
                <a:srgbClr val="222222"/>
              </a:solidFill>
              <a:latin typeface="Arial"/>
              <a:cs typeface="Arial"/>
            </a:endParaRPr>
          </a:p>
        </p:txBody>
      </p:sp>
      <p:sp>
        <p:nvSpPr>
          <p:cNvPr id="5" name="TextBox 4">
            <a:extLst>
              <a:ext uri="{FF2B5EF4-FFF2-40B4-BE49-F238E27FC236}">
                <a16:creationId xmlns:a16="http://schemas.microsoft.com/office/drawing/2014/main" id="{7FD2662B-210B-0233-1FF4-EE9CC325538B}"/>
              </a:ext>
            </a:extLst>
          </p:cNvPr>
          <p:cNvSpPr txBox="1"/>
          <p:nvPr/>
        </p:nvSpPr>
        <p:spPr>
          <a:xfrm>
            <a:off x="5100254" y="6961789"/>
            <a:ext cx="4724182" cy="199259"/>
          </a:xfrm>
          <a:prstGeom prst="rect">
            <a:avLst/>
          </a:prstGeom>
        </p:spPr>
        <p:txBody>
          <a:bodyPr>
            <a:normAutofit fontScale="40000" lnSpcReduction="20000"/>
          </a:bodyPr>
          <a:lstStyle/>
          <a:p>
            <a:r>
              <a:rPr lang="en-US"/>
              <a:t>ThePhoto by PhotoAuthor is licensed under CCYYSA.</a:t>
            </a:r>
          </a:p>
        </p:txBody>
      </p:sp>
      <p:pic>
        <p:nvPicPr>
          <p:cNvPr id="6" name="Picture 5" descr="A chart with white text&#10;&#10;AI-generated content may be incorrect.">
            <a:extLst>
              <a:ext uri="{FF2B5EF4-FFF2-40B4-BE49-F238E27FC236}">
                <a16:creationId xmlns:a16="http://schemas.microsoft.com/office/drawing/2014/main" id="{2EB8FE80-1CB5-971D-A06D-DCB19987EC06}"/>
              </a:ext>
            </a:extLst>
          </p:cNvPr>
          <p:cNvPicPr>
            <a:picLocks noChangeAspect="1"/>
          </p:cNvPicPr>
          <p:nvPr/>
        </p:nvPicPr>
        <p:blipFill>
          <a:blip r:embed="rId2"/>
          <a:stretch>
            <a:fillRect/>
          </a:stretch>
        </p:blipFill>
        <p:spPr>
          <a:xfrm>
            <a:off x="144518" y="1024758"/>
            <a:ext cx="6831726" cy="5268311"/>
          </a:xfrm>
          <a:prstGeom prst="rect">
            <a:avLst/>
          </a:prstGeom>
        </p:spPr>
      </p:pic>
    </p:spTree>
    <p:extLst>
      <p:ext uri="{BB962C8B-B14F-4D97-AF65-F5344CB8AC3E}">
        <p14:creationId xmlns:p14="http://schemas.microsoft.com/office/powerpoint/2010/main" val="4012611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0C0054-21F7-20E8-2542-771CF43A78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54081B-06AB-20F1-3CF9-BDA661E210E1}"/>
              </a:ext>
            </a:extLst>
          </p:cNvPr>
          <p:cNvSpPr>
            <a:spLocks noGrp="1"/>
          </p:cNvSpPr>
          <p:nvPr>
            <p:ph type="ctrTitle"/>
          </p:nvPr>
        </p:nvSpPr>
        <p:spPr>
          <a:xfrm>
            <a:off x="-4309" y="233332"/>
            <a:ext cx="7478991" cy="863694"/>
          </a:xfrm>
        </p:spPr>
        <p:txBody>
          <a:bodyPr vert="horz" lIns="0" tIns="0" rIns="0" bIns="0" rtlCol="0" anchor="t" anchorCtr="0">
            <a:normAutofit/>
          </a:bodyPr>
          <a:lstStyle/>
          <a:p>
            <a:r>
              <a:rPr lang="en-US" sz="2800" dirty="0">
                <a:cs typeface="Poppins SemiBold"/>
              </a:rPr>
              <a:t>   1.5 Location</a:t>
            </a:r>
            <a:endParaRPr lang="en-US" sz="2800" dirty="0" err="1"/>
          </a:p>
        </p:txBody>
      </p:sp>
      <p:sp>
        <p:nvSpPr>
          <p:cNvPr id="3" name="Subtitle 2">
            <a:extLst>
              <a:ext uri="{FF2B5EF4-FFF2-40B4-BE49-F238E27FC236}">
                <a16:creationId xmlns:a16="http://schemas.microsoft.com/office/drawing/2014/main" id="{AB067860-5AF9-E453-16B6-699727A9EDD9}"/>
              </a:ext>
            </a:extLst>
          </p:cNvPr>
          <p:cNvSpPr>
            <a:spLocks noGrp="1"/>
          </p:cNvSpPr>
          <p:nvPr>
            <p:ph type="subTitle" idx="1"/>
          </p:nvPr>
        </p:nvSpPr>
        <p:spPr>
          <a:xfrm>
            <a:off x="271586" y="850436"/>
            <a:ext cx="8884747" cy="5631233"/>
          </a:xfrm>
        </p:spPr>
        <p:txBody>
          <a:bodyPr>
            <a:noAutofit/>
          </a:bodyPr>
          <a:lstStyle/>
          <a:p>
            <a:r>
              <a:rPr lang="en-US" sz="1600" dirty="0">
                <a:latin typeface="Poppins SemiBold"/>
                <a:cs typeface="Poppins SemiBold"/>
              </a:rPr>
              <a:t>My Business destination will be in Porthcawl town </a:t>
            </a:r>
            <a:r>
              <a:rPr lang="en-US" sz="1600" dirty="0" err="1">
                <a:latin typeface="Poppins SemiBold"/>
                <a:cs typeface="Poppins SemiBold"/>
              </a:rPr>
              <a:t>centre</a:t>
            </a:r>
            <a:r>
              <a:rPr lang="en-US" sz="1600" dirty="0">
                <a:latin typeface="Poppins SemiBold"/>
                <a:cs typeface="Poppins SemiBold"/>
              </a:rPr>
              <a:t>.</a:t>
            </a:r>
          </a:p>
          <a:p>
            <a:r>
              <a:rPr lang="en-US" sz="1600" dirty="0">
                <a:ea typeface="+mj-lt"/>
                <a:cs typeface="+mj-lt"/>
              </a:rPr>
              <a:t>Business choice and location decisions positively and significantly contribute to the success of small and medium enterprises. However, it was noted that more attention should be paid to location decision than business choice as determinants of SME success (Kakooza et al 2023).</a:t>
            </a:r>
            <a:endParaRPr lang="en-US" dirty="0">
              <a:ea typeface="+mj-lt"/>
              <a:cs typeface="+mj-lt"/>
            </a:endParaRPr>
          </a:p>
          <a:p>
            <a:endParaRPr lang="en-US" sz="1600" dirty="0">
              <a:latin typeface="Poppins SemiBold"/>
              <a:cs typeface="Poppins SemiBold"/>
            </a:endParaRPr>
          </a:p>
        </p:txBody>
      </p:sp>
      <p:sp>
        <p:nvSpPr>
          <p:cNvPr id="5" name="TextBox 4">
            <a:extLst>
              <a:ext uri="{FF2B5EF4-FFF2-40B4-BE49-F238E27FC236}">
                <a16:creationId xmlns:a16="http://schemas.microsoft.com/office/drawing/2014/main" id="{1AAD4945-F84C-3B1A-F39D-626FB74F69DA}"/>
              </a:ext>
            </a:extLst>
          </p:cNvPr>
          <p:cNvSpPr txBox="1"/>
          <p:nvPr/>
        </p:nvSpPr>
        <p:spPr>
          <a:xfrm>
            <a:off x="5100254" y="6961789"/>
            <a:ext cx="4724182" cy="199259"/>
          </a:xfrm>
          <a:prstGeom prst="rect">
            <a:avLst/>
          </a:prstGeom>
        </p:spPr>
        <p:txBody>
          <a:bodyPr>
            <a:normAutofit fontScale="40000" lnSpcReduction="20000"/>
          </a:bodyPr>
          <a:lstStyle/>
          <a:p>
            <a:r>
              <a:rPr lang="en-US"/>
              <a:t>ThePhoto by PhotoAuthor is licensed under CCYYSA.</a:t>
            </a:r>
          </a:p>
        </p:txBody>
      </p:sp>
      <p:pic>
        <p:nvPicPr>
          <p:cNvPr id="7" name="Picture 6" descr="A street with cars parked on it&#10;&#10;AI-generated content may be incorrect.">
            <a:extLst>
              <a:ext uri="{FF2B5EF4-FFF2-40B4-BE49-F238E27FC236}">
                <a16:creationId xmlns:a16="http://schemas.microsoft.com/office/drawing/2014/main" id="{5285B56F-E876-D322-5F25-31BE8BFBB479}"/>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694448" y="3468414"/>
            <a:ext cx="4383690" cy="3284483"/>
          </a:xfrm>
          <a:prstGeom prst="rect">
            <a:avLst/>
          </a:prstGeom>
        </p:spPr>
      </p:pic>
      <p:sp>
        <p:nvSpPr>
          <p:cNvPr id="8" name="TextBox 7">
            <a:extLst>
              <a:ext uri="{FF2B5EF4-FFF2-40B4-BE49-F238E27FC236}">
                <a16:creationId xmlns:a16="http://schemas.microsoft.com/office/drawing/2014/main" id="{2426491B-D490-A547-AF5B-28E9A21EE0A9}"/>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pic>
        <p:nvPicPr>
          <p:cNvPr id="16" name="Picture 15" descr="A map of a city&#10;&#10;AI-generated content may be incorrect.">
            <a:extLst>
              <a:ext uri="{FF2B5EF4-FFF2-40B4-BE49-F238E27FC236}">
                <a16:creationId xmlns:a16="http://schemas.microsoft.com/office/drawing/2014/main" id="{08627B57-8D1F-F1EB-011C-673D75A9EF2A}"/>
              </a:ext>
            </a:extLst>
          </p:cNvPr>
          <p:cNvPicPr>
            <a:picLocks noChangeAspect="1"/>
          </p:cNvPicPr>
          <p:nvPr/>
        </p:nvPicPr>
        <p:blipFill>
          <a:blip r:embed="rId4"/>
          <a:stretch>
            <a:fillRect/>
          </a:stretch>
        </p:blipFill>
        <p:spPr>
          <a:xfrm>
            <a:off x="268343" y="2218832"/>
            <a:ext cx="6111109" cy="4535542"/>
          </a:xfrm>
          <a:prstGeom prst="rect">
            <a:avLst/>
          </a:prstGeom>
        </p:spPr>
      </p:pic>
    </p:spTree>
    <p:extLst>
      <p:ext uri="{BB962C8B-B14F-4D97-AF65-F5344CB8AC3E}">
        <p14:creationId xmlns:p14="http://schemas.microsoft.com/office/powerpoint/2010/main" val="3240463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F9BF53-2197-E0CF-DC0E-6D5D2E1F17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68EFBD-FB2D-A219-6EEA-79DED69E7D5A}"/>
              </a:ext>
            </a:extLst>
          </p:cNvPr>
          <p:cNvSpPr>
            <a:spLocks noGrp="1"/>
          </p:cNvSpPr>
          <p:nvPr>
            <p:ph type="ctrTitle"/>
          </p:nvPr>
        </p:nvSpPr>
        <p:spPr>
          <a:xfrm>
            <a:off x="521208" y="128228"/>
            <a:ext cx="7478991" cy="863694"/>
          </a:xfrm>
        </p:spPr>
        <p:txBody>
          <a:bodyPr vert="horz" lIns="0" tIns="0" rIns="0" bIns="0" rtlCol="0" anchor="t" anchorCtr="0">
            <a:normAutofit/>
          </a:bodyPr>
          <a:lstStyle/>
          <a:p>
            <a:r>
              <a:rPr lang="en-US" sz="2800" dirty="0">
                <a:cs typeface="Poppins SemiBold"/>
              </a:rPr>
              <a:t> 1.6 Financial Overview</a:t>
            </a:r>
            <a:endParaRPr lang="en-US" sz="2800" dirty="0" err="1"/>
          </a:p>
        </p:txBody>
      </p:sp>
      <p:sp>
        <p:nvSpPr>
          <p:cNvPr id="3" name="Subtitle 2">
            <a:extLst>
              <a:ext uri="{FF2B5EF4-FFF2-40B4-BE49-F238E27FC236}">
                <a16:creationId xmlns:a16="http://schemas.microsoft.com/office/drawing/2014/main" id="{B22A8F67-DF67-E344-25B8-1D7C2BB08BF1}"/>
              </a:ext>
            </a:extLst>
          </p:cNvPr>
          <p:cNvSpPr>
            <a:spLocks noGrp="1"/>
          </p:cNvSpPr>
          <p:nvPr>
            <p:ph type="subTitle" idx="1"/>
          </p:nvPr>
        </p:nvSpPr>
        <p:spPr>
          <a:xfrm>
            <a:off x="521207" y="1389091"/>
            <a:ext cx="7991369" cy="5342199"/>
          </a:xfrm>
        </p:spPr>
        <p:txBody>
          <a:bodyPr>
            <a:noAutofit/>
          </a:bodyPr>
          <a:lstStyle/>
          <a:p>
            <a:pPr marL="342900" indent="-342900">
              <a:buChar char="•"/>
            </a:pPr>
            <a:r>
              <a:rPr lang="en-US" sz="1600" dirty="0">
                <a:latin typeface="Poppins SemiBold"/>
                <a:cs typeface="Poppins SemiBold"/>
              </a:rPr>
              <a:t>From 50k I would like to invest for the legal fees like Licensing, branding, appliances, marketing, also for training the staffs.</a:t>
            </a:r>
          </a:p>
          <a:p>
            <a:pPr marL="342900" indent="-342900">
              <a:buChar char="•"/>
            </a:pPr>
            <a:endParaRPr lang="en-US" sz="1600" dirty="0">
              <a:latin typeface="Poppins SemiBold"/>
              <a:cs typeface="Poppins SemiBold"/>
            </a:endParaRPr>
          </a:p>
          <a:p>
            <a:pPr marL="342900" indent="-342900">
              <a:buChar char="•"/>
            </a:pPr>
            <a:r>
              <a:rPr lang="en-US" sz="1600" dirty="0">
                <a:ea typeface="+mj-lt"/>
                <a:cs typeface="+mj-lt"/>
              </a:rPr>
              <a:t>Availability of sufficient amount of financial resources and their effective use provide favorable financial position of the enterprise on the market, solvency, financial stability, liquidity and serve as the main indicator of competitiveness of the enterprise (</a:t>
            </a:r>
            <a:r>
              <a:rPr lang="en-US" sz="1600" dirty="0" err="1">
                <a:ea typeface="+mj-lt"/>
                <a:cs typeface="+mj-lt"/>
              </a:rPr>
              <a:t>Liudmyla</a:t>
            </a:r>
            <a:r>
              <a:rPr lang="en-US" sz="1600" dirty="0">
                <a:ea typeface="+mj-lt"/>
                <a:cs typeface="+mj-lt"/>
              </a:rPr>
              <a:t>, M., 2024).</a:t>
            </a:r>
            <a:endParaRPr lang="en-US" sz="1600" dirty="0">
              <a:latin typeface="Poppins SemiBold"/>
              <a:cs typeface="Poppins SemiBold"/>
            </a:endParaRPr>
          </a:p>
          <a:p>
            <a:pPr marL="342900" indent="-342900">
              <a:buChar char="•"/>
            </a:pPr>
            <a:endParaRPr lang="en-US" sz="1600" dirty="0">
              <a:latin typeface="Poppins SemiBold"/>
              <a:cs typeface="Poppins SemiBold"/>
            </a:endParaRPr>
          </a:p>
          <a:p>
            <a:pPr marL="342900" indent="-342900">
              <a:buChar char="•"/>
            </a:pPr>
            <a:endParaRPr lang="en-US" sz="1600" dirty="0">
              <a:latin typeface="Poppins SemiBold"/>
              <a:cs typeface="Poppins SemiBold"/>
            </a:endParaRPr>
          </a:p>
          <a:p>
            <a:pPr marL="342900" indent="-342900">
              <a:buChar char="•"/>
            </a:pPr>
            <a:endParaRPr lang="en-US" sz="1600" dirty="0">
              <a:latin typeface="Poppins SemiBold"/>
              <a:cs typeface="Poppins SemiBold"/>
            </a:endParaRPr>
          </a:p>
          <a:p>
            <a:pPr marL="342900" indent="-342900">
              <a:buChar char="•"/>
            </a:pPr>
            <a:endParaRPr lang="en-US" sz="1600" dirty="0">
              <a:latin typeface="Poppins SemiBold"/>
              <a:cs typeface="Poppins SemiBold"/>
            </a:endParaRPr>
          </a:p>
          <a:p>
            <a:pPr marL="342900" indent="-342900">
              <a:buChar char="•"/>
            </a:pPr>
            <a:endParaRPr lang="en-US" sz="1600" dirty="0">
              <a:latin typeface="Poppins SemiBold"/>
              <a:cs typeface="Poppins SemiBold"/>
            </a:endParaRPr>
          </a:p>
          <a:p>
            <a:pPr marL="342900" indent="-342900">
              <a:buChar char="•"/>
            </a:pPr>
            <a:endParaRPr lang="en-US" sz="1600" dirty="0">
              <a:latin typeface="Poppins SemiBold"/>
              <a:cs typeface="Poppins SemiBold"/>
            </a:endParaRPr>
          </a:p>
          <a:p>
            <a:pPr marL="342900" indent="-342900">
              <a:buChar char="•"/>
            </a:pPr>
            <a:endParaRPr lang="en-US" sz="1600" dirty="0">
              <a:latin typeface="Poppins SemiBold"/>
              <a:cs typeface="Poppins SemiBold"/>
            </a:endParaRPr>
          </a:p>
          <a:p>
            <a:endParaRPr lang="en-US" sz="1600" dirty="0">
              <a:latin typeface="Poppins SemiBold"/>
              <a:cs typeface="Poppins SemiBold"/>
            </a:endParaRPr>
          </a:p>
          <a:p>
            <a:pPr marL="342900" indent="-342900">
              <a:buChar char="•"/>
            </a:pPr>
            <a:endParaRPr lang="en-US" sz="1600" dirty="0">
              <a:latin typeface="Poppins SemiBold"/>
              <a:cs typeface="Poppins SemiBold"/>
            </a:endParaRPr>
          </a:p>
          <a:p>
            <a:endParaRPr lang="en-US" sz="1600" dirty="0">
              <a:latin typeface="Poppins SemiBold"/>
              <a:cs typeface="Poppins SemiBold"/>
            </a:endParaRPr>
          </a:p>
          <a:p>
            <a:pPr marL="342900" indent="-342900">
              <a:buChar char="•"/>
            </a:pPr>
            <a:endParaRPr lang="en-US" sz="1600" dirty="0">
              <a:latin typeface="Poppins SemiBold"/>
              <a:cs typeface="Poppins SemiBold"/>
            </a:endParaRPr>
          </a:p>
          <a:p>
            <a:endParaRPr lang="en-US" sz="1600" dirty="0">
              <a:latin typeface="Poppins SemiBold"/>
              <a:cs typeface="Poppins SemiBold"/>
            </a:endParaRPr>
          </a:p>
        </p:txBody>
      </p:sp>
      <p:sp>
        <p:nvSpPr>
          <p:cNvPr id="5" name="TextBox 4">
            <a:extLst>
              <a:ext uri="{FF2B5EF4-FFF2-40B4-BE49-F238E27FC236}">
                <a16:creationId xmlns:a16="http://schemas.microsoft.com/office/drawing/2014/main" id="{56ED4821-330E-4122-C705-F18D6844D1E7}"/>
              </a:ext>
            </a:extLst>
          </p:cNvPr>
          <p:cNvSpPr txBox="1"/>
          <p:nvPr/>
        </p:nvSpPr>
        <p:spPr>
          <a:xfrm>
            <a:off x="5100254" y="6961789"/>
            <a:ext cx="4724182" cy="199259"/>
          </a:xfrm>
          <a:prstGeom prst="rect">
            <a:avLst/>
          </a:prstGeom>
        </p:spPr>
        <p:txBody>
          <a:bodyPr>
            <a:normAutofit fontScale="40000" lnSpcReduction="20000"/>
          </a:bodyPr>
          <a:lstStyle/>
          <a:p>
            <a:r>
              <a:rPr lang="en-US"/>
              <a:t>ThePhoto by PhotoAuthor is licensed under CCYYSA.</a:t>
            </a:r>
          </a:p>
        </p:txBody>
      </p:sp>
      <p:sp>
        <p:nvSpPr>
          <p:cNvPr id="8" name="TextBox 7">
            <a:extLst>
              <a:ext uri="{FF2B5EF4-FFF2-40B4-BE49-F238E27FC236}">
                <a16:creationId xmlns:a16="http://schemas.microsoft.com/office/drawing/2014/main" id="{17D269FD-6B81-6298-0337-B3B582E17748}"/>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pic>
        <p:nvPicPr>
          <p:cNvPr id="13" name="Picture 12" descr="A diagram of a bank&#10;&#10;AI-generated content may be incorrect.">
            <a:extLst>
              <a:ext uri="{FF2B5EF4-FFF2-40B4-BE49-F238E27FC236}">
                <a16:creationId xmlns:a16="http://schemas.microsoft.com/office/drawing/2014/main" id="{6713D34E-743C-FEB5-F3CF-8575FF6AB04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74436" y="3574831"/>
            <a:ext cx="6269092" cy="3281854"/>
          </a:xfrm>
          <a:prstGeom prst="rect">
            <a:avLst/>
          </a:prstGeom>
        </p:spPr>
      </p:pic>
    </p:spTree>
    <p:extLst>
      <p:ext uri="{BB962C8B-B14F-4D97-AF65-F5344CB8AC3E}">
        <p14:creationId xmlns:p14="http://schemas.microsoft.com/office/powerpoint/2010/main" val="41222850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F62934-B387-82C8-F06C-C6854BB2D5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92E132-2954-B268-81BF-DFC97E03DACD}"/>
              </a:ext>
            </a:extLst>
          </p:cNvPr>
          <p:cNvSpPr>
            <a:spLocks noGrp="1"/>
          </p:cNvSpPr>
          <p:nvPr>
            <p:ph type="ctrTitle"/>
          </p:nvPr>
        </p:nvSpPr>
        <p:spPr>
          <a:xfrm>
            <a:off x="363553" y="167642"/>
            <a:ext cx="7478991" cy="863694"/>
          </a:xfrm>
        </p:spPr>
        <p:txBody>
          <a:bodyPr vert="horz" lIns="0" tIns="0" rIns="0" bIns="0" rtlCol="0" anchor="t" anchorCtr="0">
            <a:normAutofit/>
          </a:bodyPr>
          <a:lstStyle/>
          <a:p>
            <a:r>
              <a:rPr lang="en-US" sz="2800" dirty="0">
                <a:cs typeface="Poppins SemiBold"/>
              </a:rPr>
              <a:t> 1.7 Swot &amp; Pestle</a:t>
            </a:r>
            <a:endParaRPr lang="en-US" sz="2800" dirty="0" err="1"/>
          </a:p>
        </p:txBody>
      </p:sp>
      <p:sp>
        <p:nvSpPr>
          <p:cNvPr id="3" name="Subtitle 2">
            <a:extLst>
              <a:ext uri="{FF2B5EF4-FFF2-40B4-BE49-F238E27FC236}">
                <a16:creationId xmlns:a16="http://schemas.microsoft.com/office/drawing/2014/main" id="{6AE4D338-B04F-7F97-FAE1-C0692753D910}"/>
              </a:ext>
            </a:extLst>
          </p:cNvPr>
          <p:cNvSpPr>
            <a:spLocks noGrp="1"/>
          </p:cNvSpPr>
          <p:nvPr>
            <p:ph type="subTitle" idx="1"/>
          </p:nvPr>
        </p:nvSpPr>
        <p:spPr>
          <a:xfrm>
            <a:off x="363552" y="1165747"/>
            <a:ext cx="9079385" cy="5696923"/>
          </a:xfrm>
        </p:spPr>
        <p:txBody>
          <a:bodyPr>
            <a:noAutofit/>
          </a:bodyPr>
          <a:lstStyle/>
          <a:p>
            <a:r>
              <a:rPr lang="en-US" sz="1600" dirty="0">
                <a:latin typeface="Poppins SemiBold"/>
                <a:cs typeface="Poppins SemiBold"/>
              </a:rPr>
              <a:t>Swot</a:t>
            </a:r>
          </a:p>
          <a:p>
            <a:pPr marL="342900" indent="-342900">
              <a:buChar char="•"/>
            </a:pPr>
            <a:r>
              <a:rPr lang="en-US" sz="1600" dirty="0">
                <a:latin typeface="Poppins SemiBold"/>
                <a:cs typeface="Poppins SemiBold"/>
              </a:rPr>
              <a:t>Offering food with distinctive flavors and spice with Vegan &amp; Gluten free options available.</a:t>
            </a:r>
          </a:p>
          <a:p>
            <a:pPr marL="342900" indent="-342900">
              <a:buChar char="•"/>
            </a:pPr>
            <a:r>
              <a:rPr lang="en-US" sz="1600" dirty="0">
                <a:latin typeface="Poppins SemiBold"/>
                <a:cs typeface="Poppins SemiBold"/>
              </a:rPr>
              <a:t>Weakness for a new restaurant is the initial lack of establishment &amp; brand recognition.</a:t>
            </a:r>
          </a:p>
          <a:p>
            <a:pPr marL="342900" indent="-342900">
              <a:buChar char="•"/>
            </a:pPr>
            <a:r>
              <a:rPr lang="en-US" sz="1600" dirty="0">
                <a:latin typeface="Poppins SemiBold"/>
                <a:cs typeface="Poppins SemiBold"/>
              </a:rPr>
              <a:t>Specializing in healthy meals with full health and safety standards.</a:t>
            </a:r>
            <a:r>
              <a:rPr lang="en-US" sz="1600" dirty="0">
                <a:ea typeface="+mj-lt"/>
                <a:cs typeface="+mj-lt"/>
              </a:rPr>
              <a:t> Customers are often more concerned about some visible elements such as the dining environment’s food options, atmosphere and cleanliness (Yost, E. and Cheng, Y., 2021).</a:t>
            </a:r>
          </a:p>
          <a:p>
            <a:pPr marL="342900" indent="-342900">
              <a:buChar char="•"/>
            </a:pPr>
            <a:endParaRPr lang="en-US" sz="1600" dirty="0">
              <a:latin typeface="Poppins SemiBold"/>
              <a:cs typeface="Poppins SemiBold"/>
            </a:endParaRPr>
          </a:p>
          <a:p>
            <a:pPr marL="342900" indent="-342900">
              <a:buChar char="•"/>
            </a:pPr>
            <a:r>
              <a:rPr lang="en-US" sz="1600" dirty="0">
                <a:latin typeface="Poppins SemiBold"/>
                <a:cs typeface="Poppins SemiBold"/>
              </a:rPr>
              <a:t>Threat- supply chain letting down, licensing and maintaining food safety standard.</a:t>
            </a:r>
          </a:p>
          <a:p>
            <a:r>
              <a:rPr lang="en-US" sz="1600" dirty="0">
                <a:latin typeface="Poppins SemiBold"/>
                <a:cs typeface="Poppins SemiBold"/>
              </a:rPr>
              <a:t>Pestle</a:t>
            </a:r>
          </a:p>
          <a:p>
            <a:pPr marL="342900" indent="-342900">
              <a:buChar char="•"/>
            </a:pPr>
            <a:r>
              <a:rPr lang="en-US" sz="1600" dirty="0">
                <a:latin typeface="Poppins SemiBold"/>
                <a:cs typeface="Poppins SemiBold"/>
              </a:rPr>
              <a:t>Immigration restrictions following Brexit has direct impact on how easily qualified cooks and other key person from the Indian sub con can be hired. </a:t>
            </a:r>
            <a:r>
              <a:rPr lang="en-US" sz="1600" dirty="0">
                <a:ea typeface="+mj-lt"/>
                <a:cs typeface="+mj-lt"/>
              </a:rPr>
              <a:t>PESTEL analysis provides a wide overview of the macro-environmental influences on the Finnish restaurant business by examining external factors (</a:t>
            </a:r>
            <a:r>
              <a:rPr lang="en-US" sz="1600" dirty="0" err="1">
                <a:ea typeface="+mj-lt"/>
                <a:cs typeface="+mj-lt"/>
              </a:rPr>
              <a:t>Biswash</a:t>
            </a:r>
            <a:r>
              <a:rPr lang="en-US" sz="1600" dirty="0">
                <a:ea typeface="+mj-lt"/>
                <a:cs typeface="+mj-lt"/>
              </a:rPr>
              <a:t>, M.T.I., 2024).</a:t>
            </a:r>
          </a:p>
        </p:txBody>
      </p:sp>
      <p:sp>
        <p:nvSpPr>
          <p:cNvPr id="8" name="TextBox 7">
            <a:extLst>
              <a:ext uri="{FF2B5EF4-FFF2-40B4-BE49-F238E27FC236}">
                <a16:creationId xmlns:a16="http://schemas.microsoft.com/office/drawing/2014/main" id="{0F6A4184-AE1A-E565-822F-93117ADC498E}"/>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4742152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74380-7680-2A91-FA67-A9AB1F22F5E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D3B43C9-5AC1-1493-625A-07D9F637D286}"/>
              </a:ext>
            </a:extLst>
          </p:cNvPr>
          <p:cNvSpPr>
            <a:spLocks noGrp="1"/>
          </p:cNvSpPr>
          <p:nvPr>
            <p:ph type="ctrTitle"/>
          </p:nvPr>
        </p:nvSpPr>
        <p:spPr>
          <a:xfrm>
            <a:off x="337277" y="325297"/>
            <a:ext cx="7478991" cy="863694"/>
          </a:xfrm>
        </p:spPr>
        <p:txBody>
          <a:bodyPr vert="horz" lIns="0" tIns="0" rIns="0" bIns="0" rtlCol="0" anchor="t" anchorCtr="0">
            <a:normAutofit/>
          </a:bodyPr>
          <a:lstStyle/>
          <a:p>
            <a:r>
              <a:rPr lang="en-US" sz="2800" dirty="0">
                <a:cs typeface="Poppins SemiBold"/>
              </a:rPr>
              <a:t> 1.8 Market Research</a:t>
            </a:r>
            <a:endParaRPr lang="en-US" sz="2800" dirty="0" err="1"/>
          </a:p>
        </p:txBody>
      </p:sp>
      <p:sp>
        <p:nvSpPr>
          <p:cNvPr id="3" name="Subtitle 2">
            <a:extLst>
              <a:ext uri="{FF2B5EF4-FFF2-40B4-BE49-F238E27FC236}">
                <a16:creationId xmlns:a16="http://schemas.microsoft.com/office/drawing/2014/main" id="{06240328-F396-D862-18F7-EA92CE1BFF44}"/>
              </a:ext>
            </a:extLst>
          </p:cNvPr>
          <p:cNvSpPr>
            <a:spLocks noGrp="1"/>
          </p:cNvSpPr>
          <p:nvPr>
            <p:ph type="subTitle" idx="1"/>
          </p:nvPr>
        </p:nvSpPr>
        <p:spPr>
          <a:xfrm>
            <a:off x="508069" y="1717539"/>
            <a:ext cx="6123351" cy="4369992"/>
          </a:xfrm>
        </p:spPr>
        <p:txBody>
          <a:bodyPr>
            <a:noAutofit/>
          </a:bodyPr>
          <a:lstStyle/>
          <a:p>
            <a:pPr marL="342900" indent="-342900">
              <a:buChar char="•"/>
            </a:pPr>
            <a:r>
              <a:rPr lang="en-US" sz="1600" dirty="0">
                <a:latin typeface="Poppins SemiBold"/>
                <a:cs typeface="Poppins SemiBold"/>
              </a:rPr>
              <a:t>I will use social media's such as Facebook, </a:t>
            </a:r>
            <a:r>
              <a:rPr lang="en-US" sz="1600" dirty="0" err="1">
                <a:latin typeface="Poppins SemiBold"/>
                <a:cs typeface="Poppins SemiBold"/>
              </a:rPr>
              <a:t>Instagram,Tiktok</a:t>
            </a:r>
            <a:r>
              <a:rPr lang="en-US" sz="1600" dirty="0">
                <a:latin typeface="Poppins SemiBold"/>
                <a:cs typeface="Poppins SemiBold"/>
              </a:rPr>
              <a:t> and X(Twitter) for promoting by business on this platform.</a:t>
            </a:r>
          </a:p>
          <a:p>
            <a:pPr marL="342900" indent="-342900">
              <a:buChar char="•"/>
            </a:pPr>
            <a:endParaRPr lang="en-US" sz="1600" dirty="0">
              <a:latin typeface="Poppins SemiBold"/>
              <a:cs typeface="Poppins SemiBold"/>
            </a:endParaRPr>
          </a:p>
          <a:p>
            <a:pPr marL="342900" indent="-342900">
              <a:buChar char="•"/>
            </a:pPr>
            <a:r>
              <a:rPr lang="en-US" sz="1600" dirty="0">
                <a:latin typeface="Poppins SemiBold"/>
                <a:cs typeface="Poppins SemiBold"/>
              </a:rPr>
              <a:t>I will also be using the local newspaper, leaflet and distribute door to door.</a:t>
            </a:r>
          </a:p>
          <a:p>
            <a:pPr marL="342900" indent="-342900">
              <a:buChar char="•"/>
            </a:pPr>
            <a:endParaRPr lang="en-US" sz="1600" dirty="0">
              <a:latin typeface="Poppins SemiBold"/>
              <a:cs typeface="Poppins SemiBold"/>
            </a:endParaRPr>
          </a:p>
          <a:p>
            <a:pPr marL="342900" indent="-342900">
              <a:buChar char="•"/>
            </a:pPr>
            <a:r>
              <a:rPr lang="en-US" sz="1600" dirty="0">
                <a:latin typeface="Poppins SemiBold"/>
                <a:cs typeface="Poppins SemiBold"/>
              </a:rPr>
              <a:t>Also engage with the local charity organization, sponsor my business name to local charity or any event.</a:t>
            </a:r>
          </a:p>
          <a:p>
            <a:pPr marL="342900" indent="-342900">
              <a:buChar char="•"/>
            </a:pPr>
            <a:endParaRPr lang="en-US" sz="1600" dirty="0">
              <a:latin typeface="Poppins SemiBold"/>
              <a:cs typeface="Poppins SemiBold"/>
            </a:endParaRPr>
          </a:p>
          <a:p>
            <a:pPr marL="342900" indent="-342900">
              <a:buChar char="•"/>
            </a:pPr>
            <a:r>
              <a:rPr lang="en-US" sz="1600" dirty="0">
                <a:ea typeface="+mj-lt"/>
                <a:cs typeface="+mj-lt"/>
              </a:rPr>
              <a:t>Analysis shows that the customers have expectations in terms of food, packaging, customization, staff and hospitality (Singh, S., Chatterjee, T.K. and Bhowmick, S., 2022).</a:t>
            </a:r>
            <a:endParaRPr lang="en-US" sz="1600" dirty="0">
              <a:latin typeface="Poppins SemiBold"/>
              <a:cs typeface="Poppins SemiBold"/>
            </a:endParaRPr>
          </a:p>
        </p:txBody>
      </p:sp>
      <p:sp>
        <p:nvSpPr>
          <p:cNvPr id="8" name="TextBox 7">
            <a:extLst>
              <a:ext uri="{FF2B5EF4-FFF2-40B4-BE49-F238E27FC236}">
                <a16:creationId xmlns:a16="http://schemas.microsoft.com/office/drawing/2014/main" id="{8B57DEE4-BF54-B6C4-7C4F-71967ACD752D}"/>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4004711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96C218-FF37-6C77-DD21-A6A83E3000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103AF9-BFC6-3A1D-9291-FDE009D72D5D}"/>
              </a:ext>
            </a:extLst>
          </p:cNvPr>
          <p:cNvSpPr>
            <a:spLocks noGrp="1"/>
          </p:cNvSpPr>
          <p:nvPr>
            <p:ph type="ctrTitle"/>
          </p:nvPr>
        </p:nvSpPr>
        <p:spPr>
          <a:xfrm>
            <a:off x="337277" y="325297"/>
            <a:ext cx="7478991" cy="863694"/>
          </a:xfrm>
        </p:spPr>
        <p:txBody>
          <a:bodyPr vert="horz" lIns="0" tIns="0" rIns="0" bIns="0" rtlCol="0" anchor="t" anchorCtr="0">
            <a:normAutofit/>
          </a:bodyPr>
          <a:lstStyle/>
          <a:p>
            <a:r>
              <a:rPr lang="en-US" sz="2800" dirty="0">
                <a:cs typeface="Poppins SemiBold"/>
              </a:rPr>
              <a:t> 2.1 Strategy Initiatives</a:t>
            </a:r>
            <a:endParaRPr lang="en-US" sz="2800" dirty="0" err="1"/>
          </a:p>
        </p:txBody>
      </p:sp>
      <p:sp>
        <p:nvSpPr>
          <p:cNvPr id="3" name="Subtitle 2">
            <a:extLst>
              <a:ext uri="{FF2B5EF4-FFF2-40B4-BE49-F238E27FC236}">
                <a16:creationId xmlns:a16="http://schemas.microsoft.com/office/drawing/2014/main" id="{1CB58647-9820-7811-652E-AE43AFC96B4B}"/>
              </a:ext>
            </a:extLst>
          </p:cNvPr>
          <p:cNvSpPr>
            <a:spLocks noGrp="1"/>
          </p:cNvSpPr>
          <p:nvPr>
            <p:ph type="subTitle" idx="1"/>
          </p:nvPr>
        </p:nvSpPr>
        <p:spPr>
          <a:xfrm>
            <a:off x="337276" y="1192022"/>
            <a:ext cx="6123351" cy="4369992"/>
          </a:xfrm>
        </p:spPr>
        <p:txBody>
          <a:bodyPr>
            <a:noAutofit/>
          </a:bodyPr>
          <a:lstStyle/>
          <a:p>
            <a:pPr marL="285750" indent="-285750">
              <a:buChar char="•"/>
            </a:pPr>
            <a:r>
              <a:rPr lang="en-US" sz="1600" dirty="0">
                <a:latin typeface="Poppins SemiBold"/>
                <a:cs typeface="Poppins SemiBold"/>
              </a:rPr>
              <a:t>I will connect with the local community &amp; explain them why my business is better than others.</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Expand my business to nearest town and village.</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Develop new dishes to attract more customers.</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Make my restaurant available online so that customers could view menu and make online order, online payment systems. </a:t>
            </a:r>
          </a:p>
          <a:p>
            <a:pPr marL="285750" indent="-285750">
              <a:buChar char="•"/>
            </a:pPr>
            <a:endParaRPr lang="en-US" sz="1600" dirty="0">
              <a:latin typeface="Poppins SemiBold"/>
              <a:cs typeface="Poppins SemiBold"/>
            </a:endParaRPr>
          </a:p>
          <a:p>
            <a:pPr marL="285750" indent="-285750">
              <a:buChar char="•"/>
            </a:pPr>
            <a:r>
              <a:rPr lang="en-US" sz="1600" dirty="0">
                <a:ea typeface="+mj-lt"/>
                <a:cs typeface="+mj-lt"/>
              </a:rPr>
              <a:t>The concept of the establishment should be unique and attractive to the target audience, taking into account market trends and consumer needs (Davydenko et al 2024).</a:t>
            </a:r>
            <a:endParaRPr lang="en-US" sz="1600" dirty="0">
              <a:latin typeface="Poppins SemiBold"/>
              <a:cs typeface="Poppins SemiBold"/>
            </a:endParaRPr>
          </a:p>
        </p:txBody>
      </p:sp>
      <p:sp>
        <p:nvSpPr>
          <p:cNvPr id="8" name="TextBox 7">
            <a:extLst>
              <a:ext uri="{FF2B5EF4-FFF2-40B4-BE49-F238E27FC236}">
                <a16:creationId xmlns:a16="http://schemas.microsoft.com/office/drawing/2014/main" id="{B65AC30F-EC06-D7CF-65E3-1332258BB576}"/>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5048985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60F60A-47D2-DD8C-223E-7058DD8C5A0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6CF5F81-7B8A-E4E0-AC57-B8043D512E22}"/>
              </a:ext>
            </a:extLst>
          </p:cNvPr>
          <p:cNvSpPr>
            <a:spLocks noGrp="1"/>
          </p:cNvSpPr>
          <p:nvPr>
            <p:ph type="ctrTitle"/>
          </p:nvPr>
        </p:nvSpPr>
        <p:spPr>
          <a:xfrm>
            <a:off x="337277" y="325297"/>
            <a:ext cx="7478991" cy="863694"/>
          </a:xfrm>
        </p:spPr>
        <p:txBody>
          <a:bodyPr vert="horz" lIns="0" tIns="0" rIns="0" bIns="0" rtlCol="0" anchor="t" anchorCtr="0">
            <a:normAutofit/>
          </a:bodyPr>
          <a:lstStyle/>
          <a:p>
            <a:r>
              <a:rPr lang="en-US" sz="2800" dirty="0">
                <a:cs typeface="Poppins SemiBold"/>
              </a:rPr>
              <a:t> 2.2 Marketing Examples</a:t>
            </a:r>
            <a:endParaRPr lang="en-US" sz="2800" dirty="0" err="1"/>
          </a:p>
        </p:txBody>
      </p:sp>
      <p:sp>
        <p:nvSpPr>
          <p:cNvPr id="3" name="Subtitle 2">
            <a:extLst>
              <a:ext uri="{FF2B5EF4-FFF2-40B4-BE49-F238E27FC236}">
                <a16:creationId xmlns:a16="http://schemas.microsoft.com/office/drawing/2014/main" id="{70AD548E-76EF-D9D1-1A6F-EED87BA03DEE}"/>
              </a:ext>
            </a:extLst>
          </p:cNvPr>
          <p:cNvSpPr>
            <a:spLocks noGrp="1"/>
          </p:cNvSpPr>
          <p:nvPr>
            <p:ph type="subTitle" idx="1"/>
          </p:nvPr>
        </p:nvSpPr>
        <p:spPr>
          <a:xfrm>
            <a:off x="337276" y="1612435"/>
            <a:ext cx="6123351" cy="3949579"/>
          </a:xfrm>
        </p:spPr>
        <p:txBody>
          <a:bodyPr>
            <a:noAutofit/>
          </a:bodyPr>
          <a:lstStyle/>
          <a:p>
            <a:pPr marL="285750" indent="-285750">
              <a:buChar char="•"/>
            </a:pPr>
            <a:r>
              <a:rPr lang="en-US" sz="1600" dirty="0">
                <a:latin typeface="Poppins SemiBold"/>
                <a:cs typeface="Poppins SemiBold"/>
              </a:rPr>
              <a:t>I want to do a social media campaign, like a advertisement on Facebook, Instagram and Tiktok.</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Also get the connectivity with the local charity organizations.</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Also, arrange community night yearly.</a:t>
            </a:r>
          </a:p>
          <a:p>
            <a:pPr marL="285750" indent="-285750">
              <a:buChar char="•"/>
            </a:pPr>
            <a:endParaRPr lang="en-US" sz="1600" dirty="0">
              <a:latin typeface="Poppins SemiBold"/>
              <a:cs typeface="Poppins SemiBold"/>
            </a:endParaRPr>
          </a:p>
          <a:p>
            <a:pPr marL="285750" indent="-285750">
              <a:buChar char="•"/>
            </a:pPr>
            <a:r>
              <a:rPr lang="en-US" sz="1600" dirty="0">
                <a:ea typeface="+mj-lt"/>
                <a:cs typeface="+mj-lt"/>
              </a:rPr>
              <a:t>In order to succeed in this industry, restaurants must offer high-quality food and service, and also differentiate themselves from their competitors through unique offerings, strong branding, and effective marketing strategies (</a:t>
            </a:r>
            <a:r>
              <a:rPr lang="en-US" sz="1600" dirty="0" err="1">
                <a:ea typeface="+mj-lt"/>
                <a:cs typeface="+mj-lt"/>
              </a:rPr>
              <a:t>Aprianingsih</a:t>
            </a:r>
            <a:r>
              <a:rPr lang="en-US" sz="1600" dirty="0">
                <a:ea typeface="+mj-lt"/>
                <a:cs typeface="+mj-lt"/>
              </a:rPr>
              <a:t>, A., 2023).</a:t>
            </a:r>
            <a:endParaRPr lang="en-US" sz="1600" dirty="0">
              <a:latin typeface="Poppins SemiBold"/>
              <a:cs typeface="Poppins SemiBold"/>
            </a:endParaRPr>
          </a:p>
        </p:txBody>
      </p:sp>
      <p:sp>
        <p:nvSpPr>
          <p:cNvPr id="8" name="TextBox 7">
            <a:extLst>
              <a:ext uri="{FF2B5EF4-FFF2-40B4-BE49-F238E27FC236}">
                <a16:creationId xmlns:a16="http://schemas.microsoft.com/office/drawing/2014/main" id="{2A092040-130E-AD66-2619-8907519D0E16}"/>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976460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B6501E-9FEA-2F7A-9224-16B834D4A5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F2D28E-62BC-EEED-A4B3-CF27CF2EC2B9}"/>
              </a:ext>
            </a:extLst>
          </p:cNvPr>
          <p:cNvSpPr>
            <a:spLocks noGrp="1"/>
          </p:cNvSpPr>
          <p:nvPr>
            <p:ph type="ctrTitle"/>
          </p:nvPr>
        </p:nvSpPr>
        <p:spPr>
          <a:xfrm>
            <a:off x="337277" y="325297"/>
            <a:ext cx="7478991" cy="863694"/>
          </a:xfrm>
        </p:spPr>
        <p:txBody>
          <a:bodyPr vert="horz" lIns="0" tIns="0" rIns="0" bIns="0" rtlCol="0" anchor="t" anchorCtr="0">
            <a:normAutofit/>
          </a:bodyPr>
          <a:lstStyle/>
          <a:p>
            <a:r>
              <a:rPr lang="en-US" sz="2800" dirty="0">
                <a:cs typeface="Poppins SemiBold"/>
              </a:rPr>
              <a:t> 2.3 Branding</a:t>
            </a:r>
            <a:endParaRPr lang="en-US" sz="2800" dirty="0" err="1"/>
          </a:p>
        </p:txBody>
      </p:sp>
      <p:sp>
        <p:nvSpPr>
          <p:cNvPr id="3" name="Subtitle 2">
            <a:extLst>
              <a:ext uri="{FF2B5EF4-FFF2-40B4-BE49-F238E27FC236}">
                <a16:creationId xmlns:a16="http://schemas.microsoft.com/office/drawing/2014/main" id="{5A4C3849-6996-1C7A-2565-0A9CC85B614C}"/>
              </a:ext>
            </a:extLst>
          </p:cNvPr>
          <p:cNvSpPr>
            <a:spLocks noGrp="1"/>
          </p:cNvSpPr>
          <p:nvPr>
            <p:ph type="subTitle" idx="1"/>
          </p:nvPr>
        </p:nvSpPr>
        <p:spPr>
          <a:xfrm>
            <a:off x="337276" y="1612435"/>
            <a:ext cx="6123351" cy="3949579"/>
          </a:xfrm>
        </p:spPr>
        <p:txBody>
          <a:bodyPr>
            <a:noAutofit/>
          </a:bodyPr>
          <a:lstStyle/>
          <a:p>
            <a:pPr marL="285750" indent="-285750">
              <a:buChar char="•"/>
            </a:pPr>
            <a:r>
              <a:rPr lang="en-US" sz="1600" dirty="0">
                <a:latin typeface="Poppins SemiBold"/>
                <a:cs typeface="Poppins SemiBold"/>
              </a:rPr>
              <a:t>I will create a unique logo for my restaurant,</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Design the menu card, flyers.</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Interior transformation to attract the customer.</a:t>
            </a:r>
          </a:p>
          <a:p>
            <a:pPr marL="285750" indent="-285750">
              <a:buChar char="•"/>
            </a:pPr>
            <a:endParaRPr lang="en-US" sz="1600" dirty="0">
              <a:latin typeface="Poppins SemiBold"/>
              <a:cs typeface="Poppins SemiBold"/>
            </a:endParaRPr>
          </a:p>
          <a:p>
            <a:pPr marL="285750" indent="-285750">
              <a:buChar char="•"/>
            </a:pPr>
            <a:r>
              <a:rPr lang="en-US" sz="1600" dirty="0">
                <a:latin typeface="Poppins SemiBold"/>
                <a:cs typeface="Poppins SemiBold"/>
              </a:rPr>
              <a:t>Will provide staff uniform's with our own logo embedded.</a:t>
            </a:r>
          </a:p>
          <a:p>
            <a:pPr marL="285750" indent="-285750">
              <a:buChar char="•"/>
            </a:pPr>
            <a:endParaRPr lang="en-US" sz="1600" dirty="0">
              <a:latin typeface="Poppins SemiBold"/>
              <a:cs typeface="Poppins SemiBold"/>
            </a:endParaRPr>
          </a:p>
          <a:p>
            <a:pPr marL="285750" indent="-285750">
              <a:buChar char="•"/>
            </a:pPr>
            <a:r>
              <a:rPr lang="en-US" sz="1600" dirty="0">
                <a:ea typeface="+mj-lt"/>
                <a:cs typeface="+mj-lt"/>
              </a:rPr>
              <a:t>brand image may indirectly affect brand loyalty through perceived quality and brand awareness (Huang, Y.C., 2023).</a:t>
            </a:r>
          </a:p>
        </p:txBody>
      </p:sp>
      <p:sp>
        <p:nvSpPr>
          <p:cNvPr id="8" name="TextBox 7">
            <a:extLst>
              <a:ext uri="{FF2B5EF4-FFF2-40B4-BE49-F238E27FC236}">
                <a16:creationId xmlns:a16="http://schemas.microsoft.com/office/drawing/2014/main" id="{C7703699-ED42-BA2C-E26E-91C69BFAA234}"/>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1940024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9ADB03-FB3A-1938-B346-8C3A28C5992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BDDBA7B-634D-1C1F-7594-319A7ABB4EBF}"/>
              </a:ext>
            </a:extLst>
          </p:cNvPr>
          <p:cNvSpPr>
            <a:spLocks noGrp="1"/>
          </p:cNvSpPr>
          <p:nvPr>
            <p:ph type="ctrTitle"/>
          </p:nvPr>
        </p:nvSpPr>
        <p:spPr>
          <a:xfrm>
            <a:off x="337277" y="325297"/>
            <a:ext cx="7478991" cy="863694"/>
          </a:xfrm>
        </p:spPr>
        <p:txBody>
          <a:bodyPr vert="horz" lIns="0" tIns="0" rIns="0" bIns="0" rtlCol="0" anchor="t" anchorCtr="0">
            <a:normAutofit/>
          </a:bodyPr>
          <a:lstStyle/>
          <a:p>
            <a:r>
              <a:rPr lang="en-US" sz="2800" dirty="0">
                <a:cs typeface="Poppins SemiBold"/>
              </a:rPr>
              <a:t> 3.1 Features and Benefits</a:t>
            </a:r>
            <a:endParaRPr lang="en-US" sz="2800" dirty="0" err="1"/>
          </a:p>
        </p:txBody>
      </p:sp>
      <p:sp>
        <p:nvSpPr>
          <p:cNvPr id="3" name="Subtitle 2">
            <a:extLst>
              <a:ext uri="{FF2B5EF4-FFF2-40B4-BE49-F238E27FC236}">
                <a16:creationId xmlns:a16="http://schemas.microsoft.com/office/drawing/2014/main" id="{DEEC2651-7DF9-7DAB-9AE2-A38B7590FE7F}"/>
              </a:ext>
            </a:extLst>
          </p:cNvPr>
          <p:cNvSpPr>
            <a:spLocks noGrp="1"/>
          </p:cNvSpPr>
          <p:nvPr>
            <p:ph type="subTitle" idx="1"/>
          </p:nvPr>
        </p:nvSpPr>
        <p:spPr>
          <a:xfrm>
            <a:off x="337276" y="1467918"/>
            <a:ext cx="6123351" cy="4908647"/>
          </a:xfrm>
        </p:spPr>
        <p:txBody>
          <a:bodyPr>
            <a:noAutofit/>
          </a:bodyPr>
          <a:lstStyle/>
          <a:p>
            <a:pPr marL="285750" indent="-285750">
              <a:buChar char="•"/>
            </a:pPr>
            <a:r>
              <a:rPr lang="en-US" sz="1600" dirty="0">
                <a:ea typeface="+mj-lt"/>
                <a:cs typeface="+mj-lt"/>
              </a:rPr>
              <a:t>The primary feature distinguishing successful Indian restaurant is the depth and authenticity of the menu which is the main category of our restaurant JAIPUR INDIAN.</a:t>
            </a:r>
          </a:p>
          <a:p>
            <a:pPr marL="285750" indent="-285750">
              <a:buChar char="•"/>
            </a:pPr>
            <a:endParaRPr lang="en-US" sz="1600" dirty="0">
              <a:ea typeface="+mj-lt"/>
              <a:cs typeface="+mj-lt"/>
            </a:endParaRPr>
          </a:p>
          <a:p>
            <a:pPr marL="285750" indent="-285750">
              <a:buChar char="•"/>
            </a:pPr>
            <a:r>
              <a:rPr lang="en-US" sz="1600" dirty="0">
                <a:ea typeface="+mj-lt"/>
                <a:cs typeface="+mj-lt"/>
              </a:rPr>
              <a:t>The location of my restaurant I've chosen is very beautiful and with seaside viewing available, which attracts tourists and customers will get wide view of the sea from the inside sitting.</a:t>
            </a:r>
          </a:p>
          <a:p>
            <a:pPr marL="285750" indent="-285750">
              <a:buChar char="•"/>
            </a:pPr>
            <a:endParaRPr lang="en-US" sz="1600" dirty="0">
              <a:ea typeface="+mj-lt"/>
              <a:cs typeface="+mj-lt"/>
            </a:endParaRPr>
          </a:p>
          <a:p>
            <a:pPr marL="285750" indent="-285750">
              <a:buChar char="•"/>
            </a:pPr>
            <a:r>
              <a:rPr lang="en-US" sz="1600" dirty="0">
                <a:ea typeface="+mj-lt"/>
                <a:cs typeface="+mj-lt"/>
              </a:rPr>
              <a:t>We provide special meal offer on every Tuesday Night</a:t>
            </a:r>
          </a:p>
          <a:p>
            <a:pPr marL="285750" indent="-285750">
              <a:buChar char="•"/>
            </a:pPr>
            <a:endParaRPr lang="en-US" sz="1600" dirty="0">
              <a:ea typeface="+mj-lt"/>
              <a:cs typeface="+mj-lt"/>
            </a:endParaRPr>
          </a:p>
          <a:p>
            <a:pPr marL="285750" indent="-285750">
              <a:buChar char="•"/>
            </a:pPr>
            <a:r>
              <a:rPr lang="en-US" sz="1600" dirty="0">
                <a:ea typeface="+mj-lt"/>
                <a:cs typeface="+mj-lt"/>
              </a:rPr>
              <a:t>Delivering exceptional service environments. social media, online branding, online advertisements, and post-service quality have a significant impact on the competitiveness of the restaurant industry (Singh et al 2024).</a:t>
            </a:r>
          </a:p>
        </p:txBody>
      </p:sp>
      <p:sp>
        <p:nvSpPr>
          <p:cNvPr id="8" name="TextBox 7">
            <a:extLst>
              <a:ext uri="{FF2B5EF4-FFF2-40B4-BE49-F238E27FC236}">
                <a16:creationId xmlns:a16="http://schemas.microsoft.com/office/drawing/2014/main" id="{408434A4-865F-93E0-EE7B-93289DB420AC}"/>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4094893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A2B02-9066-E48C-48A2-C148C22A135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71F7B6-0F2A-7878-CEAB-03F67533564C}"/>
              </a:ext>
            </a:extLst>
          </p:cNvPr>
          <p:cNvSpPr>
            <a:spLocks noGrp="1"/>
          </p:cNvSpPr>
          <p:nvPr>
            <p:ph type="ctrTitle"/>
          </p:nvPr>
        </p:nvSpPr>
        <p:spPr>
          <a:xfrm>
            <a:off x="337277" y="325297"/>
            <a:ext cx="7478991" cy="863694"/>
          </a:xfrm>
        </p:spPr>
        <p:txBody>
          <a:bodyPr vert="horz" lIns="0" tIns="0" rIns="0" bIns="0" rtlCol="0" anchor="t" anchorCtr="0">
            <a:normAutofit/>
          </a:bodyPr>
          <a:lstStyle/>
          <a:p>
            <a:r>
              <a:rPr lang="en-US" sz="2800" dirty="0">
                <a:cs typeface="Poppins SemiBold"/>
              </a:rPr>
              <a:t> 3.2 Why YOU should invest in ME &amp; MY        business idea</a:t>
            </a:r>
            <a:endParaRPr lang="en-US" sz="2800" dirty="0" err="1"/>
          </a:p>
        </p:txBody>
      </p:sp>
      <p:sp>
        <p:nvSpPr>
          <p:cNvPr id="3" name="Subtitle 2">
            <a:extLst>
              <a:ext uri="{FF2B5EF4-FFF2-40B4-BE49-F238E27FC236}">
                <a16:creationId xmlns:a16="http://schemas.microsoft.com/office/drawing/2014/main" id="{1F1FEE9D-C78A-D116-B0D6-60988474E42E}"/>
              </a:ext>
            </a:extLst>
          </p:cNvPr>
          <p:cNvSpPr>
            <a:spLocks noGrp="1"/>
          </p:cNvSpPr>
          <p:nvPr>
            <p:ph type="subTitle" idx="1"/>
          </p:nvPr>
        </p:nvSpPr>
        <p:spPr>
          <a:xfrm>
            <a:off x="337276" y="1467918"/>
            <a:ext cx="9026833" cy="5066302"/>
          </a:xfrm>
        </p:spPr>
        <p:txBody>
          <a:bodyPr>
            <a:noAutofit/>
          </a:bodyPr>
          <a:lstStyle/>
          <a:p>
            <a:pPr marL="285750" indent="-285750">
              <a:buChar char="•"/>
            </a:pPr>
            <a:r>
              <a:rPr lang="en-US" sz="1600" dirty="0">
                <a:ea typeface="+mj-lt"/>
                <a:cs typeface="+mj-lt"/>
              </a:rPr>
              <a:t>While many Indian restaurants concentrate exclusively on highly traditional cuisine or westernized variations, Jaipur Indian Restaurant will occupy the profitable middle ground; authentic </a:t>
            </a:r>
            <a:r>
              <a:rPr lang="en-US" sz="1600" dirty="0" err="1">
                <a:ea typeface="+mj-lt"/>
                <a:cs typeface="+mj-lt"/>
              </a:rPr>
              <a:t>flavours</a:t>
            </a:r>
            <a:r>
              <a:rPr lang="en-US" sz="1600" dirty="0">
                <a:ea typeface="+mj-lt"/>
                <a:cs typeface="+mj-lt"/>
              </a:rPr>
              <a:t> presented with a contemporary approach, utilizing locally sourced, premium ingredients whenever possible.</a:t>
            </a:r>
          </a:p>
          <a:p>
            <a:pPr marL="285750" indent="-285750">
              <a:buChar char="•"/>
            </a:pPr>
            <a:endParaRPr lang="en-US" sz="1600" dirty="0">
              <a:ea typeface="+mj-lt"/>
              <a:cs typeface="+mj-lt"/>
            </a:endParaRPr>
          </a:p>
          <a:p>
            <a:pPr marL="285750" indent="-285750">
              <a:buChar char="•"/>
            </a:pPr>
            <a:r>
              <a:rPr lang="en-US" sz="1600" dirty="0">
                <a:ea typeface="+mj-lt"/>
                <a:cs typeface="+mj-lt"/>
              </a:rPr>
              <a:t>The market opportunity is already top as Porthcawl is already a top – performing tourist destination in the Wales Region, attracting over a million people a year.</a:t>
            </a:r>
          </a:p>
          <a:p>
            <a:pPr marL="285750" indent="-285750">
              <a:buChar char="•"/>
            </a:pPr>
            <a:endParaRPr lang="en-US" sz="1600" dirty="0">
              <a:ea typeface="+mj-lt"/>
              <a:cs typeface="+mj-lt"/>
            </a:endParaRPr>
          </a:p>
          <a:p>
            <a:pPr marL="285750" indent="-285750">
              <a:buChar char="•"/>
            </a:pPr>
            <a:r>
              <a:rPr lang="en-US" sz="1600" dirty="0">
                <a:ea typeface="+mj-lt"/>
                <a:cs typeface="+mj-lt"/>
              </a:rPr>
              <a:t>The management team is the main character of this business. Our Head Chef, brings two decades of experience, including (Masters of arts in culinary arts management) ensuring culinary integrity.</a:t>
            </a:r>
          </a:p>
          <a:p>
            <a:pPr marL="285750" indent="-285750">
              <a:buChar char="•"/>
            </a:pPr>
            <a:endParaRPr lang="en-US" sz="1600" dirty="0">
              <a:ea typeface="+mj-lt"/>
              <a:cs typeface="+mj-lt"/>
            </a:endParaRPr>
          </a:p>
          <a:p>
            <a:pPr marL="285750" indent="-285750">
              <a:buChar char="•"/>
            </a:pPr>
            <a:r>
              <a:rPr lang="en-US" sz="1600" dirty="0">
                <a:ea typeface="+mj-lt"/>
                <a:cs typeface="+mj-lt"/>
              </a:rPr>
              <a:t>My own background : I have experience of 6 years in an Indian Restaurant as a chef and assistant manager as well. I know internal and external management of restaurant. I strongly believe that I can do best service in this area. </a:t>
            </a:r>
          </a:p>
          <a:p>
            <a:pPr marL="285750" indent="-285750">
              <a:buChar char="•"/>
            </a:pPr>
            <a:r>
              <a:rPr lang="en-US" sz="1600" dirty="0">
                <a:ea typeface="+mj-lt"/>
                <a:cs typeface="+mj-lt"/>
              </a:rPr>
              <a:t>We are more than just passionate; we are experienced operators eager to carry out a tried and true business plan.</a:t>
            </a:r>
          </a:p>
        </p:txBody>
      </p:sp>
      <p:sp>
        <p:nvSpPr>
          <p:cNvPr id="8" name="TextBox 7">
            <a:extLst>
              <a:ext uri="{FF2B5EF4-FFF2-40B4-BE49-F238E27FC236}">
                <a16:creationId xmlns:a16="http://schemas.microsoft.com/office/drawing/2014/main" id="{252057FB-5E6C-3EC7-A92D-96B5E8BAF46E}"/>
              </a:ext>
            </a:extLst>
          </p:cNvPr>
          <p:cNvSpPr txBox="1"/>
          <p:nvPr/>
        </p:nvSpPr>
        <p:spPr>
          <a:xfrm>
            <a:off x="7694448" y="6923690"/>
            <a:ext cx="4383690" cy="146707"/>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38014750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AD95A-2E8E-E3B1-EFAF-E7016EF0A1AA}"/>
              </a:ext>
            </a:extLst>
          </p:cNvPr>
          <p:cNvSpPr>
            <a:spLocks noGrp="1"/>
          </p:cNvSpPr>
          <p:nvPr>
            <p:ph type="ctrTitle"/>
          </p:nvPr>
        </p:nvSpPr>
        <p:spPr>
          <a:xfrm>
            <a:off x="268015" y="2"/>
            <a:ext cx="11545612" cy="6687203"/>
          </a:xfrm>
        </p:spPr>
        <p:txBody>
          <a:bodyPr vert="horz" lIns="0" tIns="0" rIns="0" bIns="0" rtlCol="0" anchor="t">
            <a:normAutofit/>
          </a:bodyPr>
          <a:lstStyle/>
          <a:p>
            <a:pPr algn="l"/>
            <a:r>
              <a:rPr lang="en-US" sz="2800">
                <a:cs typeface="Poppins SemiBold"/>
              </a:rPr>
              <a:t>Reference</a:t>
            </a:r>
            <a:br>
              <a:rPr lang="en-US" sz="2800" dirty="0">
                <a:cs typeface="+mj-lt"/>
              </a:rPr>
            </a:br>
            <a:br>
              <a:rPr lang="en-US" sz="2800" dirty="0">
                <a:cs typeface="+mj-lt"/>
              </a:rPr>
            </a:br>
            <a:r>
              <a:rPr lang="en-US" sz="1400">
                <a:cs typeface="+mj-lt"/>
              </a:rPr>
              <a:t>1.</a:t>
            </a:r>
            <a:r>
              <a:rPr lang="en-US" sz="1400" dirty="0">
                <a:solidFill>
                  <a:srgbClr val="222222"/>
                </a:solidFill>
                <a:latin typeface="Arial"/>
                <a:cs typeface="Arial"/>
              </a:rPr>
              <a:t> </a:t>
            </a:r>
            <a:r>
              <a:rPr lang="en-US" sz="1400" dirty="0" err="1">
                <a:cs typeface="+mj-lt"/>
              </a:rPr>
              <a:t>Aprianingsih</a:t>
            </a:r>
            <a:r>
              <a:rPr lang="en-US" sz="1400" dirty="0">
                <a:cs typeface="+mj-lt"/>
              </a:rPr>
              <a:t>, A., 2023. Proposed Marketing Strategy to Increase Customer Loyalty with Customer Satisfaction at Restaurant. </a:t>
            </a:r>
            <a:r>
              <a:rPr lang="en-US" sz="1400" i="1" dirty="0" err="1">
                <a:cs typeface="+mj-lt"/>
              </a:rPr>
              <a:t>Zenodo</a:t>
            </a:r>
            <a:r>
              <a:rPr lang="en-US" sz="1400" i="1" dirty="0">
                <a:cs typeface="+mj-lt"/>
              </a:rPr>
              <a:t> (CERN European Organization for Nuclear Research)</a:t>
            </a:r>
            <a:r>
              <a:rPr lang="en-US" sz="1400" dirty="0">
                <a:cs typeface="+mj-lt"/>
              </a:rPr>
              <a:t>.</a:t>
            </a:r>
            <a:br>
              <a:rPr lang="en-US" sz="1400" dirty="0">
                <a:cs typeface="+mj-lt"/>
              </a:rPr>
            </a:br>
            <a:r>
              <a:rPr lang="en-US" sz="1400" dirty="0">
                <a:solidFill>
                  <a:srgbClr val="222222"/>
                </a:solidFill>
                <a:latin typeface="Arial"/>
                <a:cs typeface="Arial"/>
              </a:rPr>
              <a:t>2. </a:t>
            </a:r>
            <a:r>
              <a:rPr lang="en-US" sz="1400" dirty="0" err="1">
                <a:cs typeface="+mj-lt"/>
              </a:rPr>
              <a:t>Biswash</a:t>
            </a:r>
            <a:r>
              <a:rPr lang="en-US" sz="1400" dirty="0">
                <a:cs typeface="+mj-lt"/>
              </a:rPr>
              <a:t>, M.T.I., 2024. Exploring the Business Landscape and Challenges in Establishing a Restaurant in Finland.</a:t>
            </a:r>
            <a:br>
              <a:rPr lang="en-US" sz="1400" dirty="0">
                <a:cs typeface="Poppins SemiBold"/>
              </a:rPr>
            </a:br>
            <a:r>
              <a:rPr lang="en-US" sz="1400" dirty="0">
                <a:cs typeface="+mj-lt"/>
              </a:rPr>
              <a:t>3. Davydenko, I., </a:t>
            </a:r>
            <a:r>
              <a:rPr lang="en-US" sz="1400" dirty="0" err="1">
                <a:cs typeface="+mj-lt"/>
              </a:rPr>
              <a:t>Khramtsova</a:t>
            </a:r>
            <a:r>
              <a:rPr lang="en-US" sz="1400" dirty="0">
                <a:cs typeface="+mj-lt"/>
              </a:rPr>
              <a:t>, Y., </a:t>
            </a:r>
            <a:r>
              <a:rPr lang="en-US" sz="1400" dirty="0" err="1">
                <a:cs typeface="+mj-lt"/>
              </a:rPr>
              <a:t>Krupenna</a:t>
            </a:r>
            <a:r>
              <a:rPr lang="en-US" sz="1400" dirty="0">
                <a:cs typeface="+mj-lt"/>
              </a:rPr>
              <a:t>, I., </a:t>
            </a:r>
            <a:r>
              <a:rPr lang="en-US" sz="1400" dirty="0" err="1">
                <a:cs typeface="+mj-lt"/>
              </a:rPr>
              <a:t>Baraniuk</a:t>
            </a:r>
            <a:r>
              <a:rPr lang="en-US" sz="1400" dirty="0">
                <a:cs typeface="+mj-lt"/>
              </a:rPr>
              <a:t>, D. and </a:t>
            </a:r>
            <a:r>
              <a:rPr lang="en-US" sz="1400" dirty="0" err="1">
                <a:cs typeface="+mj-lt"/>
              </a:rPr>
              <a:t>Naumik-Gladka</a:t>
            </a:r>
            <a:r>
              <a:rPr lang="en-US" sz="1400" dirty="0">
                <a:cs typeface="+mj-lt"/>
              </a:rPr>
              <a:t>, K., 2024. Strategic management of the hotel, restaurant and tourism business: The impact of innovative and marketing strategies on competitiveness. </a:t>
            </a:r>
            <a:r>
              <a:rPr lang="en-US" sz="1400" i="1" dirty="0">
                <a:cs typeface="+mj-lt"/>
              </a:rPr>
              <a:t>Pacific Business Review International</a:t>
            </a:r>
            <a:r>
              <a:rPr lang="en-US" sz="1400" dirty="0">
                <a:cs typeface="+mj-lt"/>
              </a:rPr>
              <a:t>, </a:t>
            </a:r>
            <a:r>
              <a:rPr lang="en-US" sz="1400" i="1" dirty="0">
                <a:cs typeface="+mj-lt"/>
              </a:rPr>
              <a:t>17</a:t>
            </a:r>
            <a:r>
              <a:rPr lang="en-US" sz="1400" dirty="0">
                <a:cs typeface="+mj-lt"/>
              </a:rPr>
              <a:t>(6).</a:t>
            </a:r>
            <a:br>
              <a:rPr lang="en-US" sz="1400" dirty="0">
                <a:cs typeface="+mj-lt"/>
              </a:rPr>
            </a:br>
            <a:r>
              <a:rPr lang="en-US" sz="1400" dirty="0">
                <a:cs typeface="+mj-lt"/>
              </a:rPr>
              <a:t>4. Huang, Y.C., 2023. Delicious promoter of the restaurant business: measuring impact of supply chain, brand personality and CSR on brand equity development. </a:t>
            </a:r>
            <a:r>
              <a:rPr lang="en-US" sz="1400" i="1" dirty="0">
                <a:cs typeface="+mj-lt"/>
              </a:rPr>
              <a:t>Asia Pacific Journal of Marketing and Logistics</a:t>
            </a:r>
            <a:r>
              <a:rPr lang="en-US" sz="1400" dirty="0">
                <a:cs typeface="+mj-lt"/>
              </a:rPr>
              <a:t>, </a:t>
            </a:r>
            <a:r>
              <a:rPr lang="en-US" sz="1400" i="1" dirty="0">
                <a:cs typeface="+mj-lt"/>
              </a:rPr>
              <a:t>35</a:t>
            </a:r>
            <a:r>
              <a:rPr lang="en-US" sz="1400" dirty="0">
                <a:cs typeface="+mj-lt"/>
              </a:rPr>
              <a:t>(10), pp.2521-2537.</a:t>
            </a:r>
            <a:br>
              <a:rPr lang="en-US" sz="1400" dirty="0">
                <a:cs typeface="+mj-lt"/>
              </a:rPr>
            </a:br>
            <a:r>
              <a:rPr lang="en-US" sz="1400" dirty="0">
                <a:cs typeface="+mj-lt"/>
              </a:rPr>
              <a:t>5. Kakooza, J., Tusiime, I., </a:t>
            </a:r>
            <a:r>
              <a:rPr lang="en-US" sz="1400" dirty="0" err="1">
                <a:cs typeface="+mj-lt"/>
              </a:rPr>
              <a:t>Namiyingo</a:t>
            </a:r>
            <a:r>
              <a:rPr lang="en-US" sz="1400" dirty="0">
                <a:cs typeface="+mj-lt"/>
              </a:rPr>
              <a:t>, S., Nabwami, R. and Basemera, M., 2023. Business choice, location decision and success of small and medium enterprises in Uganda. </a:t>
            </a:r>
            <a:r>
              <a:rPr lang="en-US" sz="1400" i="1" dirty="0">
                <a:cs typeface="+mj-lt"/>
              </a:rPr>
              <a:t>Journal of Money and Business</a:t>
            </a:r>
            <a:r>
              <a:rPr lang="en-US" sz="1400" dirty="0">
                <a:cs typeface="+mj-lt"/>
              </a:rPr>
              <a:t>, </a:t>
            </a:r>
            <a:r>
              <a:rPr lang="en-US" sz="1400" i="1" dirty="0">
                <a:cs typeface="+mj-lt"/>
              </a:rPr>
              <a:t>3</a:t>
            </a:r>
            <a:r>
              <a:rPr lang="en-US" sz="1400" dirty="0">
                <a:cs typeface="+mj-lt"/>
              </a:rPr>
              <a:t>(1), pp.108-121.</a:t>
            </a:r>
            <a:br>
              <a:rPr lang="en-US" sz="1400" dirty="0">
                <a:cs typeface="+mj-lt"/>
              </a:rPr>
            </a:br>
            <a:br>
              <a:rPr lang="en-US" sz="1400" dirty="0">
                <a:cs typeface="+mj-lt"/>
              </a:rPr>
            </a:br>
            <a:r>
              <a:rPr lang="en-US" sz="1400" dirty="0">
                <a:solidFill>
                  <a:srgbClr val="000000"/>
                </a:solidFill>
                <a:latin typeface="Poppins SemiBold"/>
                <a:cs typeface="Poppins SemiBold"/>
              </a:rPr>
              <a:t>6. </a:t>
            </a:r>
            <a:r>
              <a:rPr lang="en-US" sz="1400" dirty="0" err="1">
                <a:solidFill>
                  <a:srgbClr val="000000"/>
                </a:solidFill>
                <a:latin typeface="Poppins SemiBold"/>
                <a:cs typeface="Poppins SemiBold"/>
              </a:rPr>
              <a:t>Liudmyla</a:t>
            </a:r>
            <a:r>
              <a:rPr lang="en-US" sz="1400" dirty="0">
                <a:solidFill>
                  <a:srgbClr val="000000"/>
                </a:solidFill>
                <a:latin typeface="Poppins SemiBold"/>
                <a:cs typeface="Poppins SemiBold"/>
              </a:rPr>
              <a:t>, M., 2024, March. SECTION: TOURISM AND HOTEL AND RESTAURANT BUSINESS ACCOUNTING AND MANAGEMENT OF FINANCIAL RESOURCES FOR ENTERPRISES IN THE SERVICE SECTOR. In </a:t>
            </a:r>
            <a:r>
              <a:rPr lang="en-US" sz="1400" i="1" dirty="0">
                <a:solidFill>
                  <a:srgbClr val="000000"/>
                </a:solidFill>
                <a:latin typeface="Poppins SemiBold"/>
                <a:cs typeface="Poppins SemiBold"/>
              </a:rPr>
              <a:t>XIII International scientific and practical conference «Innovative Scientific Research: Balance of Theory and Practical Application»(March 6-8, 2024) Brussels, Belgium. International Scientific Unity, 2024. 246 p. ISBN 978-617-8427-05-4</a:t>
            </a:r>
            <a:r>
              <a:rPr lang="en-US" sz="1400" dirty="0">
                <a:solidFill>
                  <a:srgbClr val="000000"/>
                </a:solidFill>
                <a:latin typeface="Poppins SemiBold"/>
                <a:cs typeface="Poppins SemiBold"/>
              </a:rPr>
              <a:t> (p. 234).</a:t>
            </a:r>
            <a:br>
              <a:rPr lang="en-US" sz="1400" dirty="0">
                <a:solidFill>
                  <a:srgbClr val="000000"/>
                </a:solidFill>
                <a:latin typeface="Poppins SemiBold"/>
                <a:cs typeface="Poppins SemiBold"/>
              </a:rPr>
            </a:br>
            <a:br>
              <a:rPr lang="en-US" sz="1400" dirty="0">
                <a:cs typeface="+mj-lt"/>
              </a:rPr>
            </a:br>
            <a:r>
              <a:rPr lang="en-US" sz="1400" dirty="0">
                <a:ea typeface="+mj-lt"/>
                <a:cs typeface="+mj-lt"/>
              </a:rPr>
              <a:t>7. Nurmi, K. and Varis, K., 2021. How to Improve Employee Engagement in the Hospitability Business by Developing the Employer Brand During the Covid-19 Pandemic-An Action Research Case Study From the UK. </a:t>
            </a:r>
            <a:r>
              <a:rPr lang="en-US" sz="1400" i="1" dirty="0">
                <a:ea typeface="+mj-lt"/>
                <a:cs typeface="+mj-lt"/>
              </a:rPr>
              <a:t>American Journal of Management</a:t>
            </a:r>
            <a:r>
              <a:rPr lang="en-US" sz="1400" dirty="0">
                <a:ea typeface="+mj-lt"/>
                <a:cs typeface="+mj-lt"/>
              </a:rPr>
              <a:t>, </a:t>
            </a:r>
            <a:r>
              <a:rPr lang="en-US" sz="1400" i="1" dirty="0">
                <a:ea typeface="+mj-lt"/>
                <a:cs typeface="+mj-lt"/>
              </a:rPr>
              <a:t>21</a:t>
            </a:r>
            <a:r>
              <a:rPr lang="en-US" sz="1400" dirty="0">
                <a:ea typeface="+mj-lt"/>
                <a:cs typeface="+mj-lt"/>
              </a:rPr>
              <a:t>(4).</a:t>
            </a:r>
            <a:br>
              <a:rPr lang="en-US" sz="1400" dirty="0">
                <a:ea typeface="+mj-lt"/>
                <a:cs typeface="+mj-lt"/>
              </a:rPr>
            </a:br>
            <a:br>
              <a:rPr lang="en-US" sz="1400" dirty="0">
                <a:ea typeface="+mj-lt"/>
                <a:cs typeface="+mj-lt"/>
              </a:rPr>
            </a:br>
            <a:r>
              <a:rPr lang="en-US" sz="1400" dirty="0">
                <a:ea typeface="+mj-lt"/>
                <a:cs typeface="+mj-lt"/>
              </a:rPr>
              <a:t>8. Singh, S., Chatterjee, T.K. and Bhowmick, S., 2022. Customer Satisfaction and Service Innovations of Chain Restaurants In India-Domestic Vs. International Chains. </a:t>
            </a:r>
            <a:r>
              <a:rPr lang="en-US" sz="1400" i="1" dirty="0">
                <a:ea typeface="+mj-lt"/>
                <a:cs typeface="+mj-lt"/>
              </a:rPr>
              <a:t>Academy of Marketing Studies Journal</a:t>
            </a:r>
            <a:r>
              <a:rPr lang="en-US" sz="1400" dirty="0">
                <a:ea typeface="+mj-lt"/>
                <a:cs typeface="+mj-lt"/>
              </a:rPr>
              <a:t>, </a:t>
            </a:r>
            <a:r>
              <a:rPr lang="en-US" sz="1400" i="1" dirty="0">
                <a:ea typeface="+mj-lt"/>
                <a:cs typeface="+mj-lt"/>
              </a:rPr>
              <a:t>26</a:t>
            </a:r>
            <a:r>
              <a:rPr lang="en-US" sz="1400" dirty="0">
                <a:ea typeface="+mj-lt"/>
                <a:cs typeface="+mj-lt"/>
              </a:rPr>
              <a:t>(3).</a:t>
            </a:r>
            <a:br>
              <a:rPr lang="en-US" sz="1400" dirty="0">
                <a:ea typeface="+mj-lt"/>
                <a:cs typeface="+mj-lt"/>
              </a:rPr>
            </a:br>
            <a:endParaRPr lang="en-US" sz="1400">
              <a:cs typeface="Poppins SemiBold"/>
            </a:endParaRPr>
          </a:p>
          <a:p>
            <a:pPr algn="l"/>
            <a:r>
              <a:rPr lang="en-US" sz="1400" dirty="0">
                <a:solidFill>
                  <a:srgbClr val="1A1A1A"/>
                </a:solidFill>
                <a:ea typeface="+mj-lt"/>
                <a:cs typeface="+mj-lt"/>
              </a:rPr>
              <a:t>9. Singh, S., Singh, G. and Dhir, S., 2024. Impact of digital marketing on the competitiveness of the restaurant industry. </a:t>
            </a:r>
            <a:r>
              <a:rPr lang="en-US" sz="1400" i="1" dirty="0">
                <a:solidFill>
                  <a:srgbClr val="1A1A1A"/>
                </a:solidFill>
                <a:ea typeface="+mj-lt"/>
                <a:cs typeface="+mj-lt"/>
              </a:rPr>
              <a:t>Journal of Foodservice Business Research</a:t>
            </a:r>
            <a:r>
              <a:rPr lang="en-US" sz="1400" dirty="0">
                <a:solidFill>
                  <a:srgbClr val="1A1A1A"/>
                </a:solidFill>
                <a:ea typeface="+mj-lt"/>
                <a:cs typeface="+mj-lt"/>
              </a:rPr>
              <a:t>, </a:t>
            </a:r>
            <a:r>
              <a:rPr lang="en-US" sz="1400" i="1" dirty="0">
                <a:solidFill>
                  <a:srgbClr val="1A1A1A"/>
                </a:solidFill>
                <a:ea typeface="+mj-lt"/>
                <a:cs typeface="+mj-lt"/>
              </a:rPr>
              <a:t>27</a:t>
            </a:r>
            <a:r>
              <a:rPr lang="en-US" sz="1400" dirty="0">
                <a:solidFill>
                  <a:srgbClr val="1A1A1A"/>
                </a:solidFill>
                <a:ea typeface="+mj-lt"/>
                <a:cs typeface="+mj-lt"/>
              </a:rPr>
              <a:t>(2), pp.109-137.</a:t>
            </a:r>
            <a:br>
              <a:rPr lang="en-US" sz="1400" dirty="0">
                <a:solidFill>
                  <a:srgbClr val="1A1A1A"/>
                </a:solidFill>
                <a:ea typeface="+mj-lt"/>
                <a:cs typeface="+mj-lt"/>
              </a:rPr>
            </a:br>
            <a:endParaRPr lang="en-US" sz="1400">
              <a:ea typeface="+mj-lt"/>
              <a:cs typeface="+mj-lt"/>
            </a:endParaRPr>
          </a:p>
          <a:p>
            <a:pPr algn="l"/>
            <a:r>
              <a:rPr lang="en-US" sz="1400" dirty="0">
                <a:solidFill>
                  <a:srgbClr val="000000"/>
                </a:solidFill>
                <a:latin typeface="Poppins SemiBold"/>
                <a:cs typeface="Poppins SemiBold"/>
              </a:rPr>
              <a:t>10.  Yost, E. and Cheng, Y., 2021. Customers’ risk perception and dine-out motivation during a pandemic: Insight for the restaurant industry. </a:t>
            </a:r>
            <a:r>
              <a:rPr lang="en-US" sz="1400" i="1" dirty="0">
                <a:solidFill>
                  <a:srgbClr val="000000"/>
                </a:solidFill>
                <a:latin typeface="Poppins SemiBold"/>
                <a:cs typeface="Poppins SemiBold"/>
              </a:rPr>
              <a:t>International Journal of Hospitality Management</a:t>
            </a:r>
            <a:r>
              <a:rPr lang="en-US" sz="1400" dirty="0">
                <a:solidFill>
                  <a:srgbClr val="000000"/>
                </a:solidFill>
                <a:latin typeface="Poppins SemiBold"/>
                <a:cs typeface="Poppins SemiBold"/>
              </a:rPr>
              <a:t>, </a:t>
            </a:r>
            <a:r>
              <a:rPr lang="en-US" sz="1400" i="1" dirty="0">
                <a:solidFill>
                  <a:srgbClr val="000000"/>
                </a:solidFill>
                <a:latin typeface="Poppins SemiBold"/>
                <a:cs typeface="Poppins SemiBold"/>
              </a:rPr>
              <a:t>95</a:t>
            </a:r>
            <a:r>
              <a:rPr lang="en-US" sz="1400" dirty="0">
                <a:solidFill>
                  <a:srgbClr val="000000"/>
                </a:solidFill>
                <a:latin typeface="Poppins SemiBold"/>
                <a:cs typeface="Poppins SemiBold"/>
              </a:rPr>
              <a:t>, p.102889.</a:t>
            </a:r>
            <a:endParaRPr lang="en-US" dirty="0"/>
          </a:p>
        </p:txBody>
      </p:sp>
    </p:spTree>
    <p:extLst>
      <p:ext uri="{BB962C8B-B14F-4D97-AF65-F5344CB8AC3E}">
        <p14:creationId xmlns:p14="http://schemas.microsoft.com/office/powerpoint/2010/main" val="1574090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AEED4-8E8E-CF63-5C48-9A79761D4CDD}"/>
              </a:ext>
            </a:extLst>
          </p:cNvPr>
          <p:cNvSpPr>
            <a:spLocks noGrp="1"/>
          </p:cNvSpPr>
          <p:nvPr>
            <p:ph type="title"/>
          </p:nvPr>
        </p:nvSpPr>
        <p:spPr>
          <a:xfrm>
            <a:off x="838200" y="876300"/>
            <a:ext cx="5372100" cy="5105400"/>
          </a:xfrm>
        </p:spPr>
        <p:txBody>
          <a:bodyPr/>
          <a:lstStyle/>
          <a:p>
            <a:r>
              <a:rPr lang="en-US" altLang="zh-CN"/>
              <a:t>Thank You</a:t>
            </a:r>
            <a:endParaRPr lang="zh-CN" altLang="en-US"/>
          </a:p>
        </p:txBody>
      </p:sp>
    </p:spTree>
    <p:extLst>
      <p:ext uri="{BB962C8B-B14F-4D97-AF65-F5344CB8AC3E}">
        <p14:creationId xmlns:p14="http://schemas.microsoft.com/office/powerpoint/2010/main" val="304984613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OFFICEPLUS.THEME" val="template.pptx"/>
</p:tagLst>
</file>

<file path=ppt/theme/theme1.xml><?xml version="1.0" encoding="utf-8"?>
<a:theme xmlns:a="http://schemas.openxmlformats.org/drawingml/2006/main" name="Custom">
  <a:themeElements>
    <a:clrScheme name="global2.11">
      <a:dk1>
        <a:sysClr val="windowText" lastClr="000000"/>
      </a:dk1>
      <a:lt1>
        <a:sysClr val="window" lastClr="FFFFFF"/>
      </a:lt1>
      <a:dk2>
        <a:srgbClr val="1E55B8"/>
      </a:dk2>
      <a:lt2>
        <a:srgbClr val="6CABF0"/>
      </a:lt2>
      <a:accent1>
        <a:srgbClr val="1674DC"/>
      </a:accent1>
      <a:accent2>
        <a:srgbClr val="5AE495"/>
      </a:accent2>
      <a:accent3>
        <a:srgbClr val="4253EF"/>
      </a:accent3>
      <a:accent4>
        <a:srgbClr val="00B0F0"/>
      </a:accent4>
      <a:accent5>
        <a:srgbClr val="63C0F8"/>
      </a:accent5>
      <a:accent6>
        <a:srgbClr val="0070C0"/>
      </a:accent6>
      <a:hlink>
        <a:srgbClr val="002060"/>
      </a:hlink>
      <a:folHlink>
        <a:srgbClr val="7030A0"/>
      </a:folHlink>
    </a:clrScheme>
    <a:fontScheme name="Custom 7">
      <a:majorFont>
        <a:latin typeface="Poppins SemiBold"/>
        <a:ea typeface=""/>
        <a:cs typeface=""/>
      </a:majorFont>
      <a:minorFont>
        <a:latin typeface="Poppins"/>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等线 Light"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TaxCatchAll xmlns="38de0ec0-4312-429b-9ba4-a6f7899b86f2" xsi:nil="true"/>
    <_ip_UnifiedCompliancePolicyProperties xmlns="http://schemas.microsoft.com/sharepoint/v3" xsi:nil="true"/>
    <lcf76f155ced4ddcb4097134ff3c332f xmlns="21705155-b4ce-4c69-95dc-4fd6cb8c557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1867FBBEFD40724CA20725D6B3094130" ma:contentTypeVersion="14" ma:contentTypeDescription="Create a new document." ma:contentTypeScope="" ma:versionID="b563ecc397a77cd5d82b22a852f9d63c">
  <xsd:schema xmlns:xsd="http://www.w3.org/2001/XMLSchema" xmlns:xs="http://www.w3.org/2001/XMLSchema" xmlns:p="http://schemas.microsoft.com/office/2006/metadata/properties" xmlns:ns1="http://schemas.microsoft.com/sharepoint/v3" xmlns:ns2="21705155-b4ce-4c69-95dc-4fd6cb8c5571" xmlns:ns3="38de0ec0-4312-429b-9ba4-a6f7899b86f2" targetNamespace="http://schemas.microsoft.com/office/2006/metadata/properties" ma:root="true" ma:fieldsID="514fef1a96c1431b584933149cb0dc9f" ns1:_="" ns2:_="" ns3:_="">
    <xsd:import namespace="http://schemas.microsoft.com/sharepoint/v3"/>
    <xsd:import namespace="21705155-b4ce-4c69-95dc-4fd6cb8c5571"/>
    <xsd:import namespace="38de0ec0-4312-429b-9ba4-a6f7899b86f2"/>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OCR" minOccurs="0"/>
                <xsd:element ref="ns2:MediaServiceGenerationTime" minOccurs="0"/>
                <xsd:element ref="ns2:MediaServiceEventHashCode" minOccurs="0"/>
                <xsd:element ref="ns2:MediaServiceBillingMetadata"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705155-b4ce-4c69-95dc-4fd6cb8c5571"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SearchProperties" ma:index="13" nillable="true" ma:displayName="MediaServiceSearchProperties" ma:hidden="true" ma:internalName="MediaServiceSearchProperties" ma:readOnly="true">
      <xsd:simpleType>
        <xsd:restriction base="dms:Note"/>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BillingMetadata" ma:index="19"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8de0ec0-4312-429b-9ba4-a6f7899b86f2"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61ef2866-7176-4fd6-ae15-58358271bbbc}" ma:internalName="TaxCatchAll" ma:showField="CatchAllData" ma:web="38de0ec0-4312-429b-9ba4-a6f7899b86f2">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D30487B-DABF-4867-96A4-274E17D03608}">
  <ds:schemaRefs>
    <ds:schemaRef ds:uri="http://schemas.microsoft.com/sharepoint/v3/contenttype/forms"/>
  </ds:schemaRefs>
</ds:datastoreItem>
</file>

<file path=customXml/itemProps2.xml><?xml version="1.0" encoding="utf-8"?>
<ds:datastoreItem xmlns:ds="http://schemas.openxmlformats.org/officeDocument/2006/customXml" ds:itemID="{17044193-9CEC-4B0C-A704-002174A4A58F}">
  <ds:schemaRefs>
    <ds:schemaRef ds:uri="21705155-b4ce-4c69-95dc-4fd6cb8c5571"/>
    <ds:schemaRef ds:uri="38de0ec0-4312-429b-9ba4-a6f7899b86f2"/>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3DA5489D-F149-42F3-BC44-7AEC22AD6F7A}">
  <ds:schemaRefs>
    <ds:schemaRef ds:uri="21705155-b4ce-4c69-95dc-4fd6cb8c5571"/>
    <ds:schemaRef ds:uri="38de0ec0-4312-429b-9ba4-a6f7899b86f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Custom</vt:lpstr>
      <vt:lpstr>AI STATEMENT</vt:lpstr>
      <vt:lpstr>Module Name: Managing Enterprise Module Code: BMSW4011 Assignment Name: Business Plan &amp; Reflection Student Name: Syed Muktadirul Hussain Student Number: 2408771  Lecturer Name: Mel Squire Deadline Date: Friday 24th November 2025</vt:lpstr>
      <vt:lpstr>Presentation Overview  1. Business Proposition  1.1 Business name, concept and story. 1.2 Mission statement, aims SMART objectives and USP 1.3 Legal structure (pros and cons) 1.4 HRM strategy ( organizational chart) 1.5 Location (included google map) 1.6 Brief financial overview 1.7 SWOT &amp; PESTLE 1.8 Market research  2. 12 month Marketing Strategy 2.1 Strategy initiatives 2.2 Marketing examples 2.3 Branding  3. 2 minute Elevator Pitch 3.1 Features and Benefits 3.2 Why YOU should invest in ME and MY business idea  4. References </vt:lpstr>
      <vt:lpstr>    1.1 Business Proposition</vt:lpstr>
      <vt:lpstr>      1.2 Mission Statement</vt:lpstr>
      <vt:lpstr>       1.3 Legal Structure</vt:lpstr>
      <vt:lpstr> 1.4 HRM Strategy</vt:lpstr>
      <vt:lpstr>   1.5 Location</vt:lpstr>
      <vt:lpstr> 1.6 Financial Overview</vt:lpstr>
      <vt:lpstr> 1.7 Swot &amp; Pestle</vt:lpstr>
      <vt:lpstr> 1.8 Market Research</vt:lpstr>
      <vt:lpstr> 2.1 Strategy Initiatives</vt:lpstr>
      <vt:lpstr> 2.2 Marketing Examples</vt:lpstr>
      <vt:lpstr> 2.3 Branding</vt:lpstr>
      <vt:lpstr> 3.1 Features and Benefits</vt:lpstr>
      <vt:lpstr> 3.2 Why YOU should invest in ME &amp; MY        business idea</vt:lpstr>
      <vt:lpstr>Reference  1. Aprianingsih, A., 2023. Proposed Marketing Strategy to Increase Customer Loyalty with Customer Satisfaction at Restaurant. Zenodo (CERN European Organization for Nuclear Research). 2. Biswash, M.T.I., 2024. Exploring the Business Landscape and Challenges in Establishing a Restaurant in Finland. 3. Davydenko, I., Khramtsova, Y., Krupenna, I., Baraniuk, D. and Naumik-Gladka, K., 2024. Strategic management of the hotel, restaurant and tourism business: The impact of innovative and marketing strategies on competitiveness. Pacific Business Review International, 17(6). 4. Huang, Y.C., 2023. Delicious promoter of the restaurant business: measuring impact of supply chain, brand personality and CSR on brand equity development. Asia Pacific Journal of Marketing and Logistics, 35(10), pp.2521-2537. 5. Kakooza, J., Tusiime, I., Namiyingo, S., Nabwami, R. and Basemera, M., 2023. Business choice, location decision and success of small and medium enterprises in Uganda. Journal of Money and Business, 3(1), pp.108-121.  6. Liudmyla, M., 2024, March. SECTION: TOURISM AND HOTEL AND RESTAURANT BUSINESS ACCOUNTING AND MANAGEMENT OF FINANCIAL RESOURCES FOR ENTERPRISES IN THE SERVICE SECTOR. In XIII International scientific and practical conference «Innovative Scientific Research: Balance of Theory and Practical Application»(March 6-8, 2024) Brussels, Belgium. International Scientific Unity, 2024. 246 p. ISBN 978-617-8427-05-4 (p. 234).  7. Nurmi, K. and Varis, K., 2021. How to Improve Employee Engagement in the Hospitability Business by Developing the Employer Brand During the Covid-19 Pandemic-An Action Research Case Study From the UK. American Journal of Management, 21(4).  8. Singh, S., Chatterjee, T.K. and Bhowmick, S., 2022. Customer Satisfaction and Service Innovations of Chain Restaurants In India-Domestic Vs. International Chains. Academy of Marketing Studies Journal, 26(3).  9. Singh, S., Singh, G. and Dhir, S., 2024. Impact of digital marketing on the competitiveness of the restaurant industry. Journal of Foodservice Business Research, 27(2), pp.109-137.  10.  Yost, E. and Cheng, Y., 2021. Customers’ risk perception and dine-out motivation during a pandemic: Insight for the restaurant industry. International Journal of Hospitality Management, 95, p.102889.</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667</cp:revision>
  <dcterms:created xsi:type="dcterms:W3CDTF">2025-11-19T13:57:59Z</dcterms:created>
  <dcterms:modified xsi:type="dcterms:W3CDTF">2025-11-23T23:40:41Z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0x0101001867FBBEFD40724CA20725D6B3094130</vt:lpwstr>
  </property>
  <property fmtid="{D5CDD505-2E9C-101B-9397-08002B2CF9AE}" pid="3" name="MediaServiceImageTags">
    <vt:lpwstr/>
  </property>
</Properties>
</file>