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0" autoAdjust="0"/>
    <p:restoredTop sz="94660"/>
  </p:normalViewPr>
  <p:slideViewPr>
    <p:cSldViewPr snapToGrid="0">
      <p:cViewPr varScale="1">
        <p:scale>
          <a:sx n="64" d="100"/>
          <a:sy n="64" d="100"/>
        </p:scale>
        <p:origin x="64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9CB9-B871-48A8-9022-BAAC565867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D6E936-7E89-4751-A78C-05AB102B9D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6D94D-60EE-4C3C-9C84-6A28B25C5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FD8F2C-1091-47B6-8588-B0EAEEA74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F5F44-424D-4D86-9677-DD05CE9FE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541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AE958-F7A8-44EE-A7D6-C0EA70626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A1C86-788F-4479-B7C9-107808114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0DA7E9-BE61-4483-8281-37CBE9F58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63C42-649D-4EE5-B35C-115F971F4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6C6EE-E9F1-4A51-95E3-F29A4B0B0C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918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51C4E-16DE-44DA-9945-6B0A5988F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ADB287-8061-495A-8AF7-0C599E042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41FC3E-B474-492F-A6FC-2F695531A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918F5-A728-4C65-B87B-98495FBAB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9D424C-BEA3-44D5-A785-EF8A16A5BC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0078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194C9-E0CE-4C21-B1EE-1BB6F7879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50A72-7D9A-4CDA-9207-D5C18A12B9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0FCA1C-F00E-42AE-8BC6-55C7523ABF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4F8DEA-B9C5-4FD5-8E11-CB4FEC863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3DBF0-B56C-43B6-9AC4-8A78424FE0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28F844-C9E0-447C-A767-C081288AF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955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4A0B7-2497-4B67-9284-2AEC6D4AF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5A9FF-EE2B-46E7-9DE6-B0DB12B207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67F606-3B1C-4F4E-B519-BD67F08371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D191A5-74E4-46AD-A1C0-9B95FEFF9B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536BD3-C9F7-4FFA-B447-6B1C9E897DB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DE3761-D157-4350-A198-522838CAB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F3E4EC-DA35-496D-892D-77ED451413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AB5D4E-025C-4E4A-A798-FC4BCB1C7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788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FE968-8EA9-4AA2-BC48-5659F24CC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870482-8E0A-46B2-B027-EA583C276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302D86-F74C-4C9C-938B-E0B6DF572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A65056-104A-4ABB-B8FD-E2570720A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417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7D9053-B39A-4920-A974-5D468E2ED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9C780F-C14E-45F3-80DC-34AE0B764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BA8C39-C137-4826-9324-BCFE2088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874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50E37-646E-4B97-B74E-5C215E3BF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39FFE-B8B3-4308-B663-CF99F9B08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C9012F-4351-489D-9257-EF45A6196C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2ABE89-F988-4B8B-9A4C-0ED1C5BF5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ED6FEB-74B9-48D0-BFBB-058722B612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856FB8-80D6-4654-A045-5BAF6D466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101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7CFC2-E530-4EDA-85E7-CB19509911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7C2EFD-DFE6-4CED-AC97-2A49F62A48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401445-D563-4DAD-B3B2-EA3CA581EB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B74662-4723-443E-B7EE-5DF6DB2AC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C74D64-A48C-47FD-882A-8952C369AE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88480-3ED6-4493-AC56-5DFC49646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2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20FB4-F941-4B6A-B4EE-B689C057E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6E6B49-B599-467B-B49E-0E8AEC8FD5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E2526-588D-4C16-92F1-5DAF00B0D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86167-1007-4FDE-862E-D04B866AF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5AACC0-0519-485D-BB75-8B4F9087C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160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CB362F-F641-46A2-902B-B6D3A6DEFC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C3CEC25-2F72-4CC5-BCE2-E9B59736E4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48456-397F-4574-BAAA-A49BD2984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6B987-5BE1-45D0-9FB5-AECA1931A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CEA52-25F4-4E1C-8A84-62EAA4507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0942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FD8CFB-A115-4587-AD0C-06A7D7713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F5E4D8-25D0-4E74-8ECD-2DBE12C352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1A006E-7818-4BE0-9200-B830713FAC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3A5F9-4E69-4EC3-9B28-B26C61433A8D}" type="datetimeFigureOut">
              <a:rPr lang="en-GB" smtClean="0"/>
              <a:t>30/09/2018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C7013-72B8-475F-8048-D20A64D059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CE8C79-5D6F-485F-BD43-57340657CD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4FFAEE-4206-4577-BD1A-98FE5AE12F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927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mailto:roger.dowden@uwtsd.ac.uk" TargetMode="External"/><Relationship Id="rId5" Type="http://schemas.openxmlformats.org/officeDocument/2006/relationships/image" Target="../media/image3.jpg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731431" y="570542"/>
            <a:ext cx="10014037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accent1">
                    <a:lumMod val="75000"/>
                  </a:schemeClr>
                </a:solidFill>
              </a:rPr>
              <a:t>2018/9 Darrian MCR Completion Project </a:t>
            </a:r>
          </a:p>
        </p:txBody>
      </p:sp>
      <p:pic>
        <p:nvPicPr>
          <p:cNvPr id="1026" name="Picture 2" descr="Image result for darrian car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54" y="4938664"/>
            <a:ext cx="1157276" cy="1388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mcr race cars logo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703" b="97973" l="24417" r="77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729" r="21714"/>
          <a:stretch/>
        </p:blipFill>
        <p:spPr bwMode="auto">
          <a:xfrm>
            <a:off x="8841228" y="4808225"/>
            <a:ext cx="2377922" cy="1583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ounded Rectangle 8"/>
          <p:cNvSpPr/>
          <p:nvPr/>
        </p:nvSpPr>
        <p:spPr>
          <a:xfrm>
            <a:off x="222040" y="466116"/>
            <a:ext cx="11578281" cy="1296144"/>
          </a:xfrm>
          <a:prstGeom prst="roundRect">
            <a:avLst>
              <a:gd name="adj" fmla="val 14048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utoShape 8" descr="Image result for darrian GTR car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10" descr="https://s3-eu-west-1.amazonaws.com/logs.omnibuilder/0e78f312-806e-41ff-9bc7-c0a96adf9fac/71a83e53-24bf-4e71-9bc7-80dd10c940ff.jpg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13" descr="https://s3-eu-west-1.amazonaws.com/logs.omnibuilder/0e78f312-806e-41ff-9bc7-c0a96adf9fac/85ce9803-3937-4a38-912e-bf8557ce80ed.jpg"/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6681E8-68AC-4A47-BB44-A08503DA808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4035" y="4596446"/>
            <a:ext cx="3295608" cy="185378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16B5419-C11A-40A0-A631-FB6E0E272149}"/>
              </a:ext>
            </a:extLst>
          </p:cNvPr>
          <p:cNvSpPr txBox="1"/>
          <p:nvPr/>
        </p:nvSpPr>
        <p:spPr>
          <a:xfrm>
            <a:off x="406250" y="1915637"/>
            <a:ext cx="11578281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Fancy getting involved in the build of a Special GT ? </a:t>
            </a:r>
          </a:p>
          <a:p>
            <a:r>
              <a:rPr lang="en-GB" dirty="0"/>
              <a:t>There will be a meeting at 10.30 on Wednesday 3</a:t>
            </a:r>
            <a:r>
              <a:rPr lang="en-GB" baseline="30000" dirty="0"/>
              <a:t>rd</a:t>
            </a:r>
            <a:r>
              <a:rPr lang="en-GB" dirty="0"/>
              <a:t> October in the  Fab and Weld Workshop  ( IQ 0106) where the Darrian MCR is currently located to discuss the project. If you are interested in finding out more and getting involved then please come along or contact me on  </a:t>
            </a:r>
            <a:r>
              <a:rPr lang="en-GB" dirty="0">
                <a:hlinkClick r:id="rId6"/>
              </a:rPr>
              <a:t>roger.dowden@uwtsd.ac.uk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is an extra curricular project, (so no assessment!) to complete the build and preparation of the Darrian MCR Special GT ready for next season.  </a:t>
            </a:r>
          </a:p>
          <a:p>
            <a:r>
              <a:rPr lang="en-GB" dirty="0"/>
              <a:t>. </a:t>
            </a:r>
          </a:p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848481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108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Roger Dowden</dc:creator>
  <cp:lastModifiedBy>Roger Dowden</cp:lastModifiedBy>
  <cp:revision>3</cp:revision>
  <dcterms:created xsi:type="dcterms:W3CDTF">2018-09-28T09:31:41Z</dcterms:created>
  <dcterms:modified xsi:type="dcterms:W3CDTF">2018-09-30T09:42:22Z</dcterms:modified>
</cp:coreProperties>
</file>