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2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42"/>
  </p:notesMasterIdLst>
  <p:sldIdLst>
    <p:sldId id="266" r:id="rId25"/>
    <p:sldId id="264" r:id="rId26"/>
    <p:sldId id="267" r:id="rId27"/>
    <p:sldId id="270" r:id="rId28"/>
    <p:sldId id="273" r:id="rId29"/>
    <p:sldId id="274" r:id="rId30"/>
    <p:sldId id="271" r:id="rId31"/>
    <p:sldId id="275" r:id="rId32"/>
    <p:sldId id="277" r:id="rId33"/>
    <p:sldId id="268" r:id="rId34"/>
    <p:sldId id="282" r:id="rId35"/>
    <p:sldId id="278" r:id="rId36"/>
    <p:sldId id="279" r:id="rId37"/>
    <p:sldId id="269" r:id="rId38"/>
    <p:sldId id="280" r:id="rId39"/>
    <p:sldId id="281" r:id="rId40"/>
    <p:sldId id="272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45F897-7D5A-4A8C-A3E3-DF4C461904B9}" v="87" dt="2024-03-29T16:23:25.9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0141" autoAdjust="0"/>
  </p:normalViewPr>
  <p:slideViewPr>
    <p:cSldViewPr snapToGrid="0">
      <p:cViewPr varScale="1">
        <p:scale>
          <a:sx n="91" d="100"/>
          <a:sy n="91" d="100"/>
        </p:scale>
        <p:origin x="13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Beswick (1910566)" userId="17aa86c1-99b3-4f40-85bd-bf0a1b5018ac" providerId="ADAL" clId="{4045F897-7D5A-4A8C-A3E3-DF4C461904B9}"/>
    <pc:docChg chg="undo redo custSel addSld delSld modSld">
      <pc:chgData name="Thomas Beswick (1910566)" userId="17aa86c1-99b3-4f40-85bd-bf0a1b5018ac" providerId="ADAL" clId="{4045F897-7D5A-4A8C-A3E3-DF4C461904B9}" dt="2024-03-29T16:25:20.480" v="7579" actId="947"/>
      <pc:docMkLst>
        <pc:docMk/>
      </pc:docMkLst>
      <pc:sldChg chg="addSp delSp modSp mod">
        <pc:chgData name="Thomas Beswick (1910566)" userId="17aa86c1-99b3-4f40-85bd-bf0a1b5018ac" providerId="ADAL" clId="{4045F897-7D5A-4A8C-A3E3-DF4C461904B9}" dt="2024-03-29T13:17:58.969" v="1261" actId="20577"/>
        <pc:sldMkLst>
          <pc:docMk/>
          <pc:sldMk cId="2004502413" sldId="264"/>
        </pc:sldMkLst>
        <pc:spChg chg="mod">
          <ac:chgData name="Thomas Beswick (1910566)" userId="17aa86c1-99b3-4f40-85bd-bf0a1b5018ac" providerId="ADAL" clId="{4045F897-7D5A-4A8C-A3E3-DF4C461904B9}" dt="2024-03-29T13:17:58.969" v="1261" actId="20577"/>
          <ac:spMkLst>
            <pc:docMk/>
            <pc:sldMk cId="2004502413" sldId="264"/>
            <ac:spMk id="3" creationId="{35B80D8E-24DC-4DB6-9B28-2C3CE35E0859}"/>
          </ac:spMkLst>
        </pc:spChg>
        <pc:picChg chg="add del mod">
          <ac:chgData name="Thomas Beswick (1910566)" userId="17aa86c1-99b3-4f40-85bd-bf0a1b5018ac" providerId="ADAL" clId="{4045F897-7D5A-4A8C-A3E3-DF4C461904B9}" dt="2024-03-29T13:02:56.209" v="362" actId="478"/>
          <ac:picMkLst>
            <pc:docMk/>
            <pc:sldMk cId="2004502413" sldId="264"/>
            <ac:picMk id="1026" creationId="{88A09022-6371-D978-3C01-08CF362F93AA}"/>
          </ac:picMkLst>
        </pc:picChg>
        <pc:picChg chg="add mod">
          <ac:chgData name="Thomas Beswick (1910566)" userId="17aa86c1-99b3-4f40-85bd-bf0a1b5018ac" providerId="ADAL" clId="{4045F897-7D5A-4A8C-A3E3-DF4C461904B9}" dt="2024-03-29T13:03:05.894" v="365" actId="1076"/>
          <ac:picMkLst>
            <pc:docMk/>
            <pc:sldMk cId="2004502413" sldId="264"/>
            <ac:picMk id="1028" creationId="{487A287A-FAB2-7E7A-C4FA-D994EA3AF8F8}"/>
          </ac:picMkLst>
        </pc:picChg>
        <pc:cxnChg chg="add mod">
          <ac:chgData name="Thomas Beswick (1910566)" userId="17aa86c1-99b3-4f40-85bd-bf0a1b5018ac" providerId="ADAL" clId="{4045F897-7D5A-4A8C-A3E3-DF4C461904B9}" dt="2024-03-29T13:07:58.040" v="633" actId="1076"/>
          <ac:cxnSpMkLst>
            <pc:docMk/>
            <pc:sldMk cId="2004502413" sldId="264"/>
            <ac:cxnSpMk id="5" creationId="{D02EB65F-5849-F6F0-D2B0-92C8B893C195}"/>
          </ac:cxnSpMkLst>
        </pc:cxnChg>
      </pc:sldChg>
      <pc:sldChg chg="addSp delSp modSp mod">
        <pc:chgData name="Thomas Beswick (1910566)" userId="17aa86c1-99b3-4f40-85bd-bf0a1b5018ac" providerId="ADAL" clId="{4045F897-7D5A-4A8C-A3E3-DF4C461904B9}" dt="2024-03-29T12:54:31.964" v="61" actId="20577"/>
        <pc:sldMkLst>
          <pc:docMk/>
          <pc:sldMk cId="3986525193" sldId="266"/>
        </pc:sldMkLst>
        <pc:spChg chg="del mod">
          <ac:chgData name="Thomas Beswick (1910566)" userId="17aa86c1-99b3-4f40-85bd-bf0a1b5018ac" providerId="ADAL" clId="{4045F897-7D5A-4A8C-A3E3-DF4C461904B9}" dt="2024-03-29T12:53:33.990" v="13" actId="478"/>
          <ac:spMkLst>
            <pc:docMk/>
            <pc:sldMk cId="3986525193" sldId="266"/>
            <ac:spMk id="2" creationId="{E1C7EAB8-6FCF-4D69-AE3E-78B1E4AEEA57}"/>
          </ac:spMkLst>
        </pc:spChg>
        <pc:spChg chg="mod">
          <ac:chgData name="Thomas Beswick (1910566)" userId="17aa86c1-99b3-4f40-85bd-bf0a1b5018ac" providerId="ADAL" clId="{4045F897-7D5A-4A8C-A3E3-DF4C461904B9}" dt="2024-03-29T12:54:31.964" v="61" actId="20577"/>
          <ac:spMkLst>
            <pc:docMk/>
            <pc:sldMk cId="3986525193" sldId="266"/>
            <ac:spMk id="3" creationId="{7792F468-1F22-4EFA-A06A-156DBDDE1DD7}"/>
          </ac:spMkLst>
        </pc:spChg>
        <pc:spChg chg="add del">
          <ac:chgData name="Thomas Beswick (1910566)" userId="17aa86c1-99b3-4f40-85bd-bf0a1b5018ac" providerId="ADAL" clId="{4045F897-7D5A-4A8C-A3E3-DF4C461904B9}" dt="2024-03-29T12:51:59.545" v="1" actId="22"/>
          <ac:spMkLst>
            <pc:docMk/>
            <pc:sldMk cId="3986525193" sldId="266"/>
            <ac:spMk id="5" creationId="{7949CA18-D51A-D384-4463-4033A7994468}"/>
          </ac:spMkLst>
        </pc:spChg>
        <pc:spChg chg="add mod">
          <ac:chgData name="Thomas Beswick (1910566)" userId="17aa86c1-99b3-4f40-85bd-bf0a1b5018ac" providerId="ADAL" clId="{4045F897-7D5A-4A8C-A3E3-DF4C461904B9}" dt="2024-03-29T12:54:21.231" v="32" actId="14100"/>
          <ac:spMkLst>
            <pc:docMk/>
            <pc:sldMk cId="3986525193" sldId="266"/>
            <ac:spMk id="7" creationId="{F0F3D6C6-2ED5-6105-392C-6FEA3D54D484}"/>
          </ac:spMkLst>
        </pc:spChg>
      </pc:sldChg>
      <pc:sldChg chg="modSp mod">
        <pc:chgData name="Thomas Beswick (1910566)" userId="17aa86c1-99b3-4f40-85bd-bf0a1b5018ac" providerId="ADAL" clId="{4045F897-7D5A-4A8C-A3E3-DF4C461904B9}" dt="2024-03-29T16:25:20.480" v="7579" actId="947"/>
        <pc:sldMkLst>
          <pc:docMk/>
          <pc:sldMk cId="4112380004" sldId="267"/>
        </pc:sldMkLst>
        <pc:spChg chg="mod">
          <ac:chgData name="Thomas Beswick (1910566)" userId="17aa86c1-99b3-4f40-85bd-bf0a1b5018ac" providerId="ADAL" clId="{4045F897-7D5A-4A8C-A3E3-DF4C461904B9}" dt="2024-03-29T16:25:20.480" v="7579" actId="947"/>
          <ac:spMkLst>
            <pc:docMk/>
            <pc:sldMk cId="4112380004" sldId="267"/>
            <ac:spMk id="3" creationId="{35B80D8E-24DC-4DB6-9B28-2C3CE35E0859}"/>
          </ac:spMkLst>
        </pc:spChg>
      </pc:sldChg>
      <pc:sldChg chg="addSp delSp modSp mod">
        <pc:chgData name="Thomas Beswick (1910566)" userId="17aa86c1-99b3-4f40-85bd-bf0a1b5018ac" providerId="ADAL" clId="{4045F897-7D5A-4A8C-A3E3-DF4C461904B9}" dt="2024-03-29T15:20:07.280" v="5374" actId="1076"/>
        <pc:sldMkLst>
          <pc:docMk/>
          <pc:sldMk cId="3760265877" sldId="268"/>
        </pc:sldMkLst>
        <pc:spChg chg="mod">
          <ac:chgData name="Thomas Beswick (1910566)" userId="17aa86c1-99b3-4f40-85bd-bf0a1b5018ac" providerId="ADAL" clId="{4045F897-7D5A-4A8C-A3E3-DF4C461904B9}" dt="2024-03-29T15:16:16.808" v="5338" actId="20577"/>
          <ac:spMkLst>
            <pc:docMk/>
            <pc:sldMk cId="3760265877" sldId="268"/>
            <ac:spMk id="2" creationId="{ACF345C3-FFD8-49AE-B7D0-A4DDA1E5B355}"/>
          </ac:spMkLst>
        </pc:spChg>
        <pc:spChg chg="del">
          <ac:chgData name="Thomas Beswick (1910566)" userId="17aa86c1-99b3-4f40-85bd-bf0a1b5018ac" providerId="ADAL" clId="{4045F897-7D5A-4A8C-A3E3-DF4C461904B9}" dt="2024-03-29T15:16:27.597" v="5339" actId="478"/>
          <ac:spMkLst>
            <pc:docMk/>
            <pc:sldMk cId="3760265877" sldId="268"/>
            <ac:spMk id="3" creationId="{35B80D8E-24DC-4DB6-9B28-2C3CE35E0859}"/>
          </ac:spMkLst>
        </pc:spChg>
        <pc:spChg chg="add del mod">
          <ac:chgData name="Thomas Beswick (1910566)" userId="17aa86c1-99b3-4f40-85bd-bf0a1b5018ac" providerId="ADAL" clId="{4045F897-7D5A-4A8C-A3E3-DF4C461904B9}" dt="2024-03-29T15:16:39.945" v="5340"/>
          <ac:spMkLst>
            <pc:docMk/>
            <pc:sldMk cId="3760265877" sldId="268"/>
            <ac:spMk id="5" creationId="{9F0B2B33-C1A0-D0B6-EC48-C1D47702AB34}"/>
          </ac:spMkLst>
        </pc:spChg>
        <pc:spChg chg="add del mod">
          <ac:chgData name="Thomas Beswick (1910566)" userId="17aa86c1-99b3-4f40-85bd-bf0a1b5018ac" providerId="ADAL" clId="{4045F897-7D5A-4A8C-A3E3-DF4C461904B9}" dt="2024-03-29T15:17:39.329" v="5351" actId="478"/>
          <ac:spMkLst>
            <pc:docMk/>
            <pc:sldMk cId="3760265877" sldId="268"/>
            <ac:spMk id="8" creationId="{DC7DE189-0B65-66C7-304B-C819F16D02A8}"/>
          </ac:spMkLst>
        </pc:spChg>
        <pc:grpChg chg="add mod">
          <ac:chgData name="Thomas Beswick (1910566)" userId="17aa86c1-99b3-4f40-85bd-bf0a1b5018ac" providerId="ADAL" clId="{4045F897-7D5A-4A8C-A3E3-DF4C461904B9}" dt="2024-03-29T15:18:14.904" v="5359" actId="1076"/>
          <ac:grpSpMkLst>
            <pc:docMk/>
            <pc:sldMk cId="3760265877" sldId="268"/>
            <ac:grpSpMk id="13" creationId="{B38C35E3-D8A2-F180-97CE-7785CD408C13}"/>
          </ac:grpSpMkLst>
        </pc:grpChg>
        <pc:graphicFrameChg chg="add del mod">
          <ac:chgData name="Thomas Beswick (1910566)" userId="17aa86c1-99b3-4f40-85bd-bf0a1b5018ac" providerId="ADAL" clId="{4045F897-7D5A-4A8C-A3E3-DF4C461904B9}" dt="2024-03-29T15:16:58.842" v="5348" actId="478"/>
          <ac:graphicFrameMkLst>
            <pc:docMk/>
            <pc:sldMk cId="3760265877" sldId="268"/>
            <ac:graphicFrameMk id="6" creationId="{C29BCE78-552A-B73F-5A50-B5BAAA9CE70D}"/>
          </ac:graphicFrameMkLst>
        </pc:graphicFrameChg>
        <pc:graphicFrameChg chg="add del mod">
          <ac:chgData name="Thomas Beswick (1910566)" userId="17aa86c1-99b3-4f40-85bd-bf0a1b5018ac" providerId="ADAL" clId="{4045F897-7D5A-4A8C-A3E3-DF4C461904B9}" dt="2024-03-29T15:19:18.599" v="5368" actId="478"/>
          <ac:graphicFrameMkLst>
            <pc:docMk/>
            <pc:sldMk cId="3760265877" sldId="268"/>
            <ac:graphicFrameMk id="14" creationId="{2371496B-03FF-5FAD-3F69-B3D9D2E4BB59}"/>
          </ac:graphicFrameMkLst>
        </pc:graphicFrameChg>
        <pc:picChg chg="add mod">
          <ac:chgData name="Thomas Beswick (1910566)" userId="17aa86c1-99b3-4f40-85bd-bf0a1b5018ac" providerId="ADAL" clId="{4045F897-7D5A-4A8C-A3E3-DF4C461904B9}" dt="2024-03-29T15:18:02.369" v="5357" actId="571"/>
          <ac:picMkLst>
            <pc:docMk/>
            <pc:sldMk cId="3760265877" sldId="268"/>
            <ac:picMk id="9" creationId="{0499C0F7-CCE1-D6F4-44A6-1084AE4C68FA}"/>
          </ac:picMkLst>
        </pc:picChg>
        <pc:picChg chg="add mod">
          <ac:chgData name="Thomas Beswick (1910566)" userId="17aa86c1-99b3-4f40-85bd-bf0a1b5018ac" providerId="ADAL" clId="{4045F897-7D5A-4A8C-A3E3-DF4C461904B9}" dt="2024-03-29T15:18:02.369" v="5357" actId="571"/>
          <ac:picMkLst>
            <pc:docMk/>
            <pc:sldMk cId="3760265877" sldId="268"/>
            <ac:picMk id="10" creationId="{1188F9AD-347B-C01A-8F1D-CE261E27670B}"/>
          </ac:picMkLst>
        </pc:picChg>
        <pc:picChg chg="add mod">
          <ac:chgData name="Thomas Beswick (1910566)" userId="17aa86c1-99b3-4f40-85bd-bf0a1b5018ac" providerId="ADAL" clId="{4045F897-7D5A-4A8C-A3E3-DF4C461904B9}" dt="2024-03-29T15:18:02.369" v="5357" actId="571"/>
          <ac:picMkLst>
            <pc:docMk/>
            <pc:sldMk cId="3760265877" sldId="268"/>
            <ac:picMk id="11" creationId="{19D9BB44-523D-4B2C-6703-222032D9C950}"/>
          </ac:picMkLst>
        </pc:picChg>
        <pc:picChg chg="add mod">
          <ac:chgData name="Thomas Beswick (1910566)" userId="17aa86c1-99b3-4f40-85bd-bf0a1b5018ac" providerId="ADAL" clId="{4045F897-7D5A-4A8C-A3E3-DF4C461904B9}" dt="2024-03-29T15:18:02.369" v="5357" actId="571"/>
          <ac:picMkLst>
            <pc:docMk/>
            <pc:sldMk cId="3760265877" sldId="268"/>
            <ac:picMk id="12" creationId="{E4C8CE03-ED16-FA74-48B2-BFBF90E2AFE9}"/>
          </ac:picMkLst>
        </pc:picChg>
        <pc:picChg chg="add mod">
          <ac:chgData name="Thomas Beswick (1910566)" userId="17aa86c1-99b3-4f40-85bd-bf0a1b5018ac" providerId="ADAL" clId="{4045F897-7D5A-4A8C-A3E3-DF4C461904B9}" dt="2024-03-29T15:18:14.904" v="5359" actId="1076"/>
          <ac:picMkLst>
            <pc:docMk/>
            <pc:sldMk cId="3760265877" sldId="268"/>
            <ac:picMk id="5121" creationId="{EF7435D6-003D-B747-8E76-642DB81168AF}"/>
          </ac:picMkLst>
        </pc:picChg>
        <pc:picChg chg="add mod">
          <ac:chgData name="Thomas Beswick (1910566)" userId="17aa86c1-99b3-4f40-85bd-bf0a1b5018ac" providerId="ADAL" clId="{4045F897-7D5A-4A8C-A3E3-DF4C461904B9}" dt="2024-03-29T15:18:14.904" v="5359" actId="1076"/>
          <ac:picMkLst>
            <pc:docMk/>
            <pc:sldMk cId="3760265877" sldId="268"/>
            <ac:picMk id="5122" creationId="{C276426B-18B4-8CA6-2FA8-6DC732F4B625}"/>
          </ac:picMkLst>
        </pc:picChg>
        <pc:picChg chg="add mod">
          <ac:chgData name="Thomas Beswick (1910566)" userId="17aa86c1-99b3-4f40-85bd-bf0a1b5018ac" providerId="ADAL" clId="{4045F897-7D5A-4A8C-A3E3-DF4C461904B9}" dt="2024-03-29T15:18:14.904" v="5359" actId="1076"/>
          <ac:picMkLst>
            <pc:docMk/>
            <pc:sldMk cId="3760265877" sldId="268"/>
            <ac:picMk id="5123" creationId="{6635B78A-7FB7-4B89-7092-CAA4BA6FDF84}"/>
          </ac:picMkLst>
        </pc:picChg>
        <pc:picChg chg="add mod">
          <ac:chgData name="Thomas Beswick (1910566)" userId="17aa86c1-99b3-4f40-85bd-bf0a1b5018ac" providerId="ADAL" clId="{4045F897-7D5A-4A8C-A3E3-DF4C461904B9}" dt="2024-03-29T15:18:14.904" v="5359" actId="1076"/>
          <ac:picMkLst>
            <pc:docMk/>
            <pc:sldMk cId="3760265877" sldId="268"/>
            <ac:picMk id="5124" creationId="{D851D68D-4C62-05C4-0A0B-A9C4CA769A97}"/>
          </ac:picMkLst>
        </pc:picChg>
        <pc:picChg chg="add mod">
          <ac:chgData name="Thomas Beswick (1910566)" userId="17aa86c1-99b3-4f40-85bd-bf0a1b5018ac" providerId="ADAL" clId="{4045F897-7D5A-4A8C-A3E3-DF4C461904B9}" dt="2024-03-29T15:18:14.904" v="5359" actId="1076"/>
          <ac:picMkLst>
            <pc:docMk/>
            <pc:sldMk cId="3760265877" sldId="268"/>
            <ac:picMk id="5125" creationId="{0BAF4031-7FF5-C1D2-3C6B-5F0388B065CB}"/>
          </ac:picMkLst>
        </pc:picChg>
        <pc:picChg chg="add mod">
          <ac:chgData name="Thomas Beswick (1910566)" userId="17aa86c1-99b3-4f40-85bd-bf0a1b5018ac" providerId="ADAL" clId="{4045F897-7D5A-4A8C-A3E3-DF4C461904B9}" dt="2024-03-29T15:18:14.904" v="5359" actId="1076"/>
          <ac:picMkLst>
            <pc:docMk/>
            <pc:sldMk cId="3760265877" sldId="268"/>
            <ac:picMk id="5126" creationId="{EB77D9CE-60F1-53ED-4DA2-872407BDD5D4}"/>
          </ac:picMkLst>
        </pc:picChg>
        <pc:picChg chg="add mod">
          <ac:chgData name="Thomas Beswick (1910566)" userId="17aa86c1-99b3-4f40-85bd-bf0a1b5018ac" providerId="ADAL" clId="{4045F897-7D5A-4A8C-A3E3-DF4C461904B9}" dt="2024-03-29T15:18:47.117" v="5362" actId="1076"/>
          <ac:picMkLst>
            <pc:docMk/>
            <pc:sldMk cId="3760265877" sldId="268"/>
            <ac:picMk id="5127" creationId="{6194BF80-2074-F933-4CE0-574FF60970A3}"/>
          </ac:picMkLst>
        </pc:picChg>
        <pc:picChg chg="add mod">
          <ac:chgData name="Thomas Beswick (1910566)" userId="17aa86c1-99b3-4f40-85bd-bf0a1b5018ac" providerId="ADAL" clId="{4045F897-7D5A-4A8C-A3E3-DF4C461904B9}" dt="2024-03-29T15:18:54.302" v="5363" actId="1076"/>
          <ac:picMkLst>
            <pc:docMk/>
            <pc:sldMk cId="3760265877" sldId="268"/>
            <ac:picMk id="5128" creationId="{D9190F66-A646-54F4-0E0C-DBCA8D86E6C7}"/>
          </ac:picMkLst>
        </pc:picChg>
        <pc:picChg chg="add mod">
          <ac:chgData name="Thomas Beswick (1910566)" userId="17aa86c1-99b3-4f40-85bd-bf0a1b5018ac" providerId="ADAL" clId="{4045F897-7D5A-4A8C-A3E3-DF4C461904B9}" dt="2024-03-29T15:18:58.050" v="5364" actId="1076"/>
          <ac:picMkLst>
            <pc:docMk/>
            <pc:sldMk cId="3760265877" sldId="268"/>
            <ac:picMk id="5129" creationId="{6495D9C7-C3FE-C1C1-B7CB-DCA3F79D1CA6}"/>
          </ac:picMkLst>
        </pc:picChg>
        <pc:picChg chg="add mod">
          <ac:chgData name="Thomas Beswick (1910566)" userId="17aa86c1-99b3-4f40-85bd-bf0a1b5018ac" providerId="ADAL" clId="{4045F897-7D5A-4A8C-A3E3-DF4C461904B9}" dt="2024-03-29T15:19:48.336" v="5372" actId="1076"/>
          <ac:picMkLst>
            <pc:docMk/>
            <pc:sldMk cId="3760265877" sldId="268"/>
            <ac:picMk id="5130" creationId="{F1F2CC3A-FBB9-A173-925F-DB5A82B621AC}"/>
          </ac:picMkLst>
        </pc:picChg>
        <pc:picChg chg="add mod">
          <ac:chgData name="Thomas Beswick (1910566)" userId="17aa86c1-99b3-4f40-85bd-bf0a1b5018ac" providerId="ADAL" clId="{4045F897-7D5A-4A8C-A3E3-DF4C461904B9}" dt="2024-03-29T15:19:55.459" v="5373" actId="1076"/>
          <ac:picMkLst>
            <pc:docMk/>
            <pc:sldMk cId="3760265877" sldId="268"/>
            <ac:picMk id="5131" creationId="{6FB002ED-484B-0E11-A6C5-CEF5D8D1356E}"/>
          </ac:picMkLst>
        </pc:picChg>
        <pc:picChg chg="add mod">
          <ac:chgData name="Thomas Beswick (1910566)" userId="17aa86c1-99b3-4f40-85bd-bf0a1b5018ac" providerId="ADAL" clId="{4045F897-7D5A-4A8C-A3E3-DF4C461904B9}" dt="2024-03-29T15:20:07.280" v="5374" actId="1076"/>
          <ac:picMkLst>
            <pc:docMk/>
            <pc:sldMk cId="3760265877" sldId="268"/>
            <ac:picMk id="5132" creationId="{17C94DEE-26CF-228B-BF3D-4BDC9EA5E17D}"/>
          </ac:picMkLst>
        </pc:picChg>
      </pc:sldChg>
      <pc:sldChg chg="modSp mod">
        <pc:chgData name="Thomas Beswick (1910566)" userId="17aa86c1-99b3-4f40-85bd-bf0a1b5018ac" providerId="ADAL" clId="{4045F897-7D5A-4A8C-A3E3-DF4C461904B9}" dt="2024-03-29T16:11:54.371" v="6629" actId="20577"/>
        <pc:sldMkLst>
          <pc:docMk/>
          <pc:sldMk cId="581525956" sldId="269"/>
        </pc:sldMkLst>
        <pc:spChg chg="mod">
          <ac:chgData name="Thomas Beswick (1910566)" userId="17aa86c1-99b3-4f40-85bd-bf0a1b5018ac" providerId="ADAL" clId="{4045F897-7D5A-4A8C-A3E3-DF4C461904B9}" dt="2024-03-29T16:11:54.371" v="6629" actId="20577"/>
          <ac:spMkLst>
            <pc:docMk/>
            <pc:sldMk cId="581525956" sldId="269"/>
            <ac:spMk id="3" creationId="{35B80D8E-24DC-4DB6-9B28-2C3CE35E0859}"/>
          </ac:spMkLst>
        </pc:spChg>
      </pc:sldChg>
      <pc:sldChg chg="addSp modSp mod">
        <pc:chgData name="Thomas Beswick (1910566)" userId="17aa86c1-99b3-4f40-85bd-bf0a1b5018ac" providerId="ADAL" clId="{4045F897-7D5A-4A8C-A3E3-DF4C461904B9}" dt="2024-03-29T16:24:56.064" v="7578" actId="947"/>
        <pc:sldMkLst>
          <pc:docMk/>
          <pc:sldMk cId="3489192870" sldId="270"/>
        </pc:sldMkLst>
        <pc:spChg chg="mod">
          <ac:chgData name="Thomas Beswick (1910566)" userId="17aa86c1-99b3-4f40-85bd-bf0a1b5018ac" providerId="ADAL" clId="{4045F897-7D5A-4A8C-A3E3-DF4C461904B9}" dt="2024-03-29T14:23:36.920" v="3132" actId="20577"/>
          <ac:spMkLst>
            <pc:docMk/>
            <pc:sldMk cId="3489192870" sldId="270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6:24:56.064" v="7578" actId="947"/>
          <ac:spMkLst>
            <pc:docMk/>
            <pc:sldMk cId="3489192870" sldId="270"/>
            <ac:spMk id="3" creationId="{35B80D8E-24DC-4DB6-9B28-2C3CE35E0859}"/>
          </ac:spMkLst>
        </pc:spChg>
        <pc:picChg chg="add mod">
          <ac:chgData name="Thomas Beswick (1910566)" userId="17aa86c1-99b3-4f40-85bd-bf0a1b5018ac" providerId="ADAL" clId="{4045F897-7D5A-4A8C-A3E3-DF4C461904B9}" dt="2024-03-29T13:56:39.420" v="2567" actId="1076"/>
          <ac:picMkLst>
            <pc:docMk/>
            <pc:sldMk cId="3489192870" sldId="270"/>
            <ac:picMk id="2050" creationId="{162FB894-F71D-C46E-47EF-5EFBC2830077}"/>
          </ac:picMkLst>
        </pc:picChg>
      </pc:sldChg>
      <pc:sldChg chg="addSp modSp mod">
        <pc:chgData name="Thomas Beswick (1910566)" userId="17aa86c1-99b3-4f40-85bd-bf0a1b5018ac" providerId="ADAL" clId="{4045F897-7D5A-4A8C-A3E3-DF4C461904B9}" dt="2024-03-29T15:47:03.348" v="6225" actId="20577"/>
        <pc:sldMkLst>
          <pc:docMk/>
          <pc:sldMk cId="2416538104" sldId="271"/>
        </pc:sldMkLst>
        <pc:spChg chg="mod">
          <ac:chgData name="Thomas Beswick (1910566)" userId="17aa86c1-99b3-4f40-85bd-bf0a1b5018ac" providerId="ADAL" clId="{4045F897-7D5A-4A8C-A3E3-DF4C461904B9}" dt="2024-03-29T14:45:38.406" v="3773" actId="20577"/>
          <ac:spMkLst>
            <pc:docMk/>
            <pc:sldMk cId="2416538104" sldId="271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5:47:03.348" v="6225" actId="20577"/>
          <ac:spMkLst>
            <pc:docMk/>
            <pc:sldMk cId="2416538104" sldId="271"/>
            <ac:spMk id="3" creationId="{35B80D8E-24DC-4DB6-9B28-2C3CE35E0859}"/>
          </ac:spMkLst>
        </pc:spChg>
        <pc:picChg chg="add mod">
          <ac:chgData name="Thomas Beswick (1910566)" userId="17aa86c1-99b3-4f40-85bd-bf0a1b5018ac" providerId="ADAL" clId="{4045F897-7D5A-4A8C-A3E3-DF4C461904B9}" dt="2024-03-29T15:44:22.398" v="5905" actId="1076"/>
          <ac:picMkLst>
            <pc:docMk/>
            <pc:sldMk cId="2416538104" sldId="271"/>
            <ac:picMk id="4" creationId="{604EAFB3-FA3B-1A50-2245-6888D755275E}"/>
          </ac:picMkLst>
        </pc:picChg>
      </pc:sldChg>
      <pc:sldChg chg="addSp modSp mod">
        <pc:chgData name="Thomas Beswick (1910566)" userId="17aa86c1-99b3-4f40-85bd-bf0a1b5018ac" providerId="ADAL" clId="{4045F897-7D5A-4A8C-A3E3-DF4C461904B9}" dt="2024-03-29T16:22:01.821" v="7527" actId="27636"/>
        <pc:sldMkLst>
          <pc:docMk/>
          <pc:sldMk cId="2311171398" sldId="272"/>
        </pc:sldMkLst>
        <pc:spChg chg="mod">
          <ac:chgData name="Thomas Beswick (1910566)" userId="17aa86c1-99b3-4f40-85bd-bf0a1b5018ac" providerId="ADAL" clId="{4045F897-7D5A-4A8C-A3E3-DF4C461904B9}" dt="2024-03-29T16:19:11.796" v="7442" actId="20577"/>
          <ac:spMkLst>
            <pc:docMk/>
            <pc:sldMk cId="2311171398" sldId="272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6:22:01.821" v="7527" actId="27636"/>
          <ac:spMkLst>
            <pc:docMk/>
            <pc:sldMk cId="2311171398" sldId="272"/>
            <ac:spMk id="3" creationId="{35B80D8E-24DC-4DB6-9B28-2C3CE35E0859}"/>
          </ac:spMkLst>
        </pc:spChg>
        <pc:graphicFrameChg chg="add mod">
          <ac:chgData name="Thomas Beswick (1910566)" userId="17aa86c1-99b3-4f40-85bd-bf0a1b5018ac" providerId="ADAL" clId="{4045F897-7D5A-4A8C-A3E3-DF4C461904B9}" dt="2024-03-29T16:20:10.100" v="7483"/>
          <ac:graphicFrameMkLst>
            <pc:docMk/>
            <pc:sldMk cId="2311171398" sldId="272"/>
            <ac:graphicFrameMk id="4" creationId="{523CDBB6-4472-7A19-22C0-28F79B511A10}"/>
          </ac:graphicFrameMkLst>
        </pc:graphicFrameChg>
      </pc:sldChg>
      <pc:sldChg chg="addSp delSp modSp add mod">
        <pc:chgData name="Thomas Beswick (1910566)" userId="17aa86c1-99b3-4f40-85bd-bf0a1b5018ac" providerId="ADAL" clId="{4045F897-7D5A-4A8C-A3E3-DF4C461904B9}" dt="2024-03-29T16:23:41.921" v="7575" actId="947"/>
        <pc:sldMkLst>
          <pc:docMk/>
          <pc:sldMk cId="3347169892" sldId="273"/>
        </pc:sldMkLst>
        <pc:spChg chg="mod">
          <ac:chgData name="Thomas Beswick (1910566)" userId="17aa86c1-99b3-4f40-85bd-bf0a1b5018ac" providerId="ADAL" clId="{4045F897-7D5A-4A8C-A3E3-DF4C461904B9}" dt="2024-03-29T14:23:50.076" v="3168" actId="20577"/>
          <ac:spMkLst>
            <pc:docMk/>
            <pc:sldMk cId="3347169892" sldId="273"/>
            <ac:spMk id="2" creationId="{ACF345C3-FFD8-49AE-B7D0-A4DDA1E5B355}"/>
          </ac:spMkLst>
        </pc:spChg>
        <pc:spChg chg="add del mod">
          <ac:chgData name="Thomas Beswick (1910566)" userId="17aa86c1-99b3-4f40-85bd-bf0a1b5018ac" providerId="ADAL" clId="{4045F897-7D5A-4A8C-A3E3-DF4C461904B9}" dt="2024-03-29T16:23:41.921" v="7575" actId="947"/>
          <ac:spMkLst>
            <pc:docMk/>
            <pc:sldMk cId="3347169892" sldId="273"/>
            <ac:spMk id="3" creationId="{35B80D8E-24DC-4DB6-9B28-2C3CE35E0859}"/>
          </ac:spMkLst>
        </pc:spChg>
        <pc:picChg chg="add mod">
          <ac:chgData name="Thomas Beswick (1910566)" userId="17aa86c1-99b3-4f40-85bd-bf0a1b5018ac" providerId="ADAL" clId="{4045F897-7D5A-4A8C-A3E3-DF4C461904B9}" dt="2024-03-29T13:59:19.911" v="2570"/>
          <ac:picMkLst>
            <pc:docMk/>
            <pc:sldMk cId="3347169892" sldId="273"/>
            <ac:picMk id="4" creationId="{C9AB2BDB-36BD-093B-0A42-A46FF83854E1}"/>
          </ac:picMkLst>
        </pc:picChg>
        <pc:picChg chg="add mod">
          <ac:chgData name="Thomas Beswick (1910566)" userId="17aa86c1-99b3-4f40-85bd-bf0a1b5018ac" providerId="ADAL" clId="{4045F897-7D5A-4A8C-A3E3-DF4C461904B9}" dt="2024-03-29T13:59:24.309" v="2572"/>
          <ac:picMkLst>
            <pc:docMk/>
            <pc:sldMk cId="3347169892" sldId="273"/>
            <ac:picMk id="5" creationId="{186D2D03-3B88-B84D-0297-2A941E20FBBE}"/>
          </ac:picMkLst>
        </pc:picChg>
        <pc:picChg chg="add mod">
          <ac:chgData name="Thomas Beswick (1910566)" userId="17aa86c1-99b3-4f40-85bd-bf0a1b5018ac" providerId="ADAL" clId="{4045F897-7D5A-4A8C-A3E3-DF4C461904B9}" dt="2024-03-29T14:16:33.869" v="2847" actId="14100"/>
          <ac:picMkLst>
            <pc:docMk/>
            <pc:sldMk cId="3347169892" sldId="273"/>
            <ac:picMk id="6" creationId="{3F600952-5DD4-C04C-A0FD-9D7D82C2BC29}"/>
          </ac:picMkLst>
        </pc:picChg>
      </pc:sldChg>
      <pc:sldChg chg="addSp modSp add mod">
        <pc:chgData name="Thomas Beswick (1910566)" userId="17aa86c1-99b3-4f40-85bd-bf0a1b5018ac" providerId="ADAL" clId="{4045F897-7D5A-4A8C-A3E3-DF4C461904B9}" dt="2024-03-29T16:23:15.025" v="7574" actId="20577"/>
        <pc:sldMkLst>
          <pc:docMk/>
          <pc:sldMk cId="2274706117" sldId="274"/>
        </pc:sldMkLst>
        <pc:spChg chg="mod">
          <ac:chgData name="Thomas Beswick (1910566)" userId="17aa86c1-99b3-4f40-85bd-bf0a1b5018ac" providerId="ADAL" clId="{4045F897-7D5A-4A8C-A3E3-DF4C461904B9}" dt="2024-03-29T14:24:02.941" v="3187" actId="20577"/>
          <ac:spMkLst>
            <pc:docMk/>
            <pc:sldMk cId="2274706117" sldId="274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6:23:15.025" v="7574" actId="20577"/>
          <ac:spMkLst>
            <pc:docMk/>
            <pc:sldMk cId="2274706117" sldId="274"/>
            <ac:spMk id="3" creationId="{35B80D8E-24DC-4DB6-9B28-2C3CE35E0859}"/>
          </ac:spMkLst>
        </pc:spChg>
        <pc:picChg chg="add mod">
          <ac:chgData name="Thomas Beswick (1910566)" userId="17aa86c1-99b3-4f40-85bd-bf0a1b5018ac" providerId="ADAL" clId="{4045F897-7D5A-4A8C-A3E3-DF4C461904B9}" dt="2024-03-29T14:33:02.798" v="3638" actId="1076"/>
          <ac:picMkLst>
            <pc:docMk/>
            <pc:sldMk cId="2274706117" sldId="274"/>
            <ac:picMk id="3074" creationId="{5C24771A-38AE-2E38-3DCF-9FD0AD46D567}"/>
          </ac:picMkLst>
        </pc:picChg>
      </pc:sldChg>
      <pc:sldChg chg="addSp delSp modSp add mod">
        <pc:chgData name="Thomas Beswick (1910566)" userId="17aa86c1-99b3-4f40-85bd-bf0a1b5018ac" providerId="ADAL" clId="{4045F897-7D5A-4A8C-A3E3-DF4C461904B9}" dt="2024-03-29T15:05:23.314" v="4594" actId="313"/>
        <pc:sldMkLst>
          <pc:docMk/>
          <pc:sldMk cId="1149763936" sldId="275"/>
        </pc:sldMkLst>
        <pc:spChg chg="mod">
          <ac:chgData name="Thomas Beswick (1910566)" userId="17aa86c1-99b3-4f40-85bd-bf0a1b5018ac" providerId="ADAL" clId="{4045F897-7D5A-4A8C-A3E3-DF4C461904B9}" dt="2024-03-29T14:47:24.322" v="4039" actId="20577"/>
          <ac:spMkLst>
            <pc:docMk/>
            <pc:sldMk cId="1149763936" sldId="275"/>
            <ac:spMk id="2" creationId="{ACF345C3-FFD8-49AE-B7D0-A4DDA1E5B355}"/>
          </ac:spMkLst>
        </pc:spChg>
        <pc:spChg chg="del mod">
          <ac:chgData name="Thomas Beswick (1910566)" userId="17aa86c1-99b3-4f40-85bd-bf0a1b5018ac" providerId="ADAL" clId="{4045F897-7D5A-4A8C-A3E3-DF4C461904B9}" dt="2024-03-29T15:03:02.201" v="4324" actId="478"/>
          <ac:spMkLst>
            <pc:docMk/>
            <pc:sldMk cId="1149763936" sldId="275"/>
            <ac:spMk id="3" creationId="{35B80D8E-24DC-4DB6-9B28-2C3CE35E0859}"/>
          </ac:spMkLst>
        </pc:spChg>
        <pc:spChg chg="add mod">
          <ac:chgData name="Thomas Beswick (1910566)" userId="17aa86c1-99b3-4f40-85bd-bf0a1b5018ac" providerId="ADAL" clId="{4045F897-7D5A-4A8C-A3E3-DF4C461904B9}" dt="2024-03-29T15:05:23.314" v="4594" actId="313"/>
          <ac:spMkLst>
            <pc:docMk/>
            <pc:sldMk cId="1149763936" sldId="275"/>
            <ac:spMk id="4" creationId="{5F34548A-0507-3F5E-500E-E577BFDF8B9E}"/>
          </ac:spMkLst>
        </pc:spChg>
        <pc:picChg chg="add mod">
          <ac:chgData name="Thomas Beswick (1910566)" userId="17aa86c1-99b3-4f40-85bd-bf0a1b5018ac" providerId="ADAL" clId="{4045F897-7D5A-4A8C-A3E3-DF4C461904B9}" dt="2024-03-29T15:04:52.692" v="4531" actId="1076"/>
          <ac:picMkLst>
            <pc:docMk/>
            <pc:sldMk cId="1149763936" sldId="275"/>
            <ac:picMk id="5" creationId="{AC12DEC4-7275-AE26-1708-EC3F1DFE4BBF}"/>
          </ac:picMkLst>
        </pc:picChg>
      </pc:sldChg>
      <pc:sldChg chg="add del">
        <pc:chgData name="Thomas Beswick (1910566)" userId="17aa86c1-99b3-4f40-85bd-bf0a1b5018ac" providerId="ADAL" clId="{4045F897-7D5A-4A8C-A3E3-DF4C461904B9}" dt="2024-03-29T14:25:08.099" v="3188" actId="47"/>
        <pc:sldMkLst>
          <pc:docMk/>
          <pc:sldMk cId="2907471318" sldId="275"/>
        </pc:sldMkLst>
      </pc:sldChg>
      <pc:sldChg chg="modSp add del mod">
        <pc:chgData name="Thomas Beswick (1910566)" userId="17aa86c1-99b3-4f40-85bd-bf0a1b5018ac" providerId="ADAL" clId="{4045F897-7D5A-4A8C-A3E3-DF4C461904B9}" dt="2024-03-29T15:06:16.901" v="4596" actId="47"/>
        <pc:sldMkLst>
          <pc:docMk/>
          <pc:sldMk cId="751708783" sldId="276"/>
        </pc:sldMkLst>
        <pc:spChg chg="mod">
          <ac:chgData name="Thomas Beswick (1910566)" userId="17aa86c1-99b3-4f40-85bd-bf0a1b5018ac" providerId="ADAL" clId="{4045F897-7D5A-4A8C-A3E3-DF4C461904B9}" dt="2024-03-29T14:47:31.622" v="4048" actId="20577"/>
          <ac:spMkLst>
            <pc:docMk/>
            <pc:sldMk cId="751708783" sldId="276"/>
            <ac:spMk id="2" creationId="{ACF345C3-FFD8-49AE-B7D0-A4DDA1E5B355}"/>
          </ac:spMkLst>
        </pc:spChg>
      </pc:sldChg>
      <pc:sldChg chg="addSp delSp modSp add mod">
        <pc:chgData name="Thomas Beswick (1910566)" userId="17aa86c1-99b3-4f40-85bd-bf0a1b5018ac" providerId="ADAL" clId="{4045F897-7D5A-4A8C-A3E3-DF4C461904B9}" dt="2024-03-29T15:15:11.050" v="5307" actId="20577"/>
        <pc:sldMkLst>
          <pc:docMk/>
          <pc:sldMk cId="3367415675" sldId="277"/>
        </pc:sldMkLst>
        <pc:spChg chg="mod">
          <ac:chgData name="Thomas Beswick (1910566)" userId="17aa86c1-99b3-4f40-85bd-bf0a1b5018ac" providerId="ADAL" clId="{4045F897-7D5A-4A8C-A3E3-DF4C461904B9}" dt="2024-03-29T15:07:10.392" v="4604" actId="20577"/>
          <ac:spMkLst>
            <pc:docMk/>
            <pc:sldMk cId="3367415675" sldId="277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5:15:11.050" v="5307" actId="20577"/>
          <ac:spMkLst>
            <pc:docMk/>
            <pc:sldMk cId="3367415675" sldId="277"/>
            <ac:spMk id="4" creationId="{5F34548A-0507-3F5E-500E-E577BFDF8B9E}"/>
          </ac:spMkLst>
        </pc:spChg>
        <pc:spChg chg="add mod">
          <ac:chgData name="Thomas Beswick (1910566)" userId="17aa86c1-99b3-4f40-85bd-bf0a1b5018ac" providerId="ADAL" clId="{4045F897-7D5A-4A8C-A3E3-DF4C461904B9}" dt="2024-03-29T15:07:55.835" v="4615" actId="1076"/>
          <ac:spMkLst>
            <pc:docMk/>
            <pc:sldMk cId="3367415675" sldId="277"/>
            <ac:spMk id="9" creationId="{0EB28112-150B-A994-0A37-4773658C488E}"/>
          </ac:spMkLst>
        </pc:spChg>
        <pc:spChg chg="add mod">
          <ac:chgData name="Thomas Beswick (1910566)" userId="17aa86c1-99b3-4f40-85bd-bf0a1b5018ac" providerId="ADAL" clId="{4045F897-7D5A-4A8C-A3E3-DF4C461904B9}" dt="2024-03-29T15:08:13.379" v="4618" actId="1076"/>
          <ac:spMkLst>
            <pc:docMk/>
            <pc:sldMk cId="3367415675" sldId="277"/>
            <ac:spMk id="11" creationId="{B4515D78-234B-40B9-28F0-7417F20E5DEB}"/>
          </ac:spMkLst>
        </pc:spChg>
        <pc:grpChg chg="add mod">
          <ac:chgData name="Thomas Beswick (1910566)" userId="17aa86c1-99b3-4f40-85bd-bf0a1b5018ac" providerId="ADAL" clId="{4045F897-7D5A-4A8C-A3E3-DF4C461904B9}" dt="2024-03-29T15:12:33.523" v="4899" actId="1076"/>
          <ac:grpSpMkLst>
            <pc:docMk/>
            <pc:sldMk cId="3367415675" sldId="277"/>
            <ac:grpSpMk id="17" creationId="{BBD03914-64EA-22FD-FA7E-7EFB7D9563D0}"/>
          </ac:grpSpMkLst>
        </pc:grpChg>
        <pc:graphicFrameChg chg="add del mod">
          <ac:chgData name="Thomas Beswick (1910566)" userId="17aa86c1-99b3-4f40-85bd-bf0a1b5018ac" providerId="ADAL" clId="{4045F897-7D5A-4A8C-A3E3-DF4C461904B9}" dt="2024-03-29T15:07:25.675" v="4608" actId="478"/>
          <ac:graphicFrameMkLst>
            <pc:docMk/>
            <pc:sldMk cId="3367415675" sldId="277"/>
            <ac:graphicFrameMk id="3" creationId="{73E5217D-2268-8189-EFCD-D0463E34AFE1}"/>
          </ac:graphicFrameMkLst>
        </pc:graphicFrameChg>
        <pc:graphicFrameChg chg="add del mod">
          <ac:chgData name="Thomas Beswick (1910566)" userId="17aa86c1-99b3-4f40-85bd-bf0a1b5018ac" providerId="ADAL" clId="{4045F897-7D5A-4A8C-A3E3-DF4C461904B9}" dt="2024-03-29T15:07:25.675" v="4608" actId="478"/>
          <ac:graphicFrameMkLst>
            <pc:docMk/>
            <pc:sldMk cId="3367415675" sldId="277"/>
            <ac:graphicFrameMk id="6" creationId="{41CB8DEB-4703-BC76-B71D-F73CC93482EF}"/>
          </ac:graphicFrameMkLst>
        </pc:graphicFrameChg>
        <pc:graphicFrameChg chg="add del mod">
          <ac:chgData name="Thomas Beswick (1910566)" userId="17aa86c1-99b3-4f40-85bd-bf0a1b5018ac" providerId="ADAL" clId="{4045F897-7D5A-4A8C-A3E3-DF4C461904B9}" dt="2024-03-29T15:07:25.675" v="4608" actId="478"/>
          <ac:graphicFrameMkLst>
            <pc:docMk/>
            <pc:sldMk cId="3367415675" sldId="277"/>
            <ac:graphicFrameMk id="7" creationId="{8C2A374A-DA2F-0959-BE8B-994391F2CA33}"/>
          </ac:graphicFrameMkLst>
        </pc:graphicFrameChg>
        <pc:graphicFrameChg chg="add del mod">
          <ac:chgData name="Thomas Beswick (1910566)" userId="17aa86c1-99b3-4f40-85bd-bf0a1b5018ac" providerId="ADAL" clId="{4045F897-7D5A-4A8C-A3E3-DF4C461904B9}" dt="2024-03-29T15:07:25.675" v="4608" actId="478"/>
          <ac:graphicFrameMkLst>
            <pc:docMk/>
            <pc:sldMk cId="3367415675" sldId="277"/>
            <ac:graphicFrameMk id="8" creationId="{4E941117-7C03-74D2-8904-9B77DAFEEDC3}"/>
          </ac:graphicFrameMkLst>
        </pc:graphicFrameChg>
        <pc:graphicFrameChg chg="add mod">
          <ac:chgData name="Thomas Beswick (1910566)" userId="17aa86c1-99b3-4f40-85bd-bf0a1b5018ac" providerId="ADAL" clId="{4045F897-7D5A-4A8C-A3E3-DF4C461904B9}" dt="2024-03-29T15:07:55.835" v="4615" actId="1076"/>
          <ac:graphicFrameMkLst>
            <pc:docMk/>
            <pc:sldMk cId="3367415675" sldId="277"/>
            <ac:graphicFrameMk id="10" creationId="{E647B891-ED45-D8FA-65C7-DA727C16647E}"/>
          </ac:graphicFrameMkLst>
        </pc:graphicFrameChg>
        <pc:graphicFrameChg chg="add mod">
          <ac:chgData name="Thomas Beswick (1910566)" userId="17aa86c1-99b3-4f40-85bd-bf0a1b5018ac" providerId="ADAL" clId="{4045F897-7D5A-4A8C-A3E3-DF4C461904B9}" dt="2024-03-29T15:08:13.379" v="4618" actId="1076"/>
          <ac:graphicFrameMkLst>
            <pc:docMk/>
            <pc:sldMk cId="3367415675" sldId="277"/>
            <ac:graphicFrameMk id="12" creationId="{DBCDC314-72D0-4F6C-D590-E6ED700E208A}"/>
          </ac:graphicFrameMkLst>
        </pc:graphicFrameChg>
        <pc:graphicFrameChg chg="add del mod">
          <ac:chgData name="Thomas Beswick (1910566)" userId="17aa86c1-99b3-4f40-85bd-bf0a1b5018ac" providerId="ADAL" clId="{4045F897-7D5A-4A8C-A3E3-DF4C461904B9}" dt="2024-03-29T15:08:54.930" v="4625" actId="478"/>
          <ac:graphicFrameMkLst>
            <pc:docMk/>
            <pc:sldMk cId="3367415675" sldId="277"/>
            <ac:graphicFrameMk id="13" creationId="{8BA63114-5ED8-7371-2D49-5C8ECA99E9D9}"/>
          </ac:graphicFrameMkLst>
        </pc:graphicFrameChg>
        <pc:graphicFrameChg chg="add mod">
          <ac:chgData name="Thomas Beswick (1910566)" userId="17aa86c1-99b3-4f40-85bd-bf0a1b5018ac" providerId="ADAL" clId="{4045F897-7D5A-4A8C-A3E3-DF4C461904B9}" dt="2024-03-29T15:12:26.939" v="4896" actId="164"/>
          <ac:graphicFrameMkLst>
            <pc:docMk/>
            <pc:sldMk cId="3367415675" sldId="277"/>
            <ac:graphicFrameMk id="14" creationId="{051826D8-7575-4777-3450-94698DE61942}"/>
          </ac:graphicFrameMkLst>
        </pc:graphicFrameChg>
        <pc:graphicFrameChg chg="add mod">
          <ac:chgData name="Thomas Beswick (1910566)" userId="17aa86c1-99b3-4f40-85bd-bf0a1b5018ac" providerId="ADAL" clId="{4045F897-7D5A-4A8C-A3E3-DF4C461904B9}" dt="2024-03-29T15:12:26.939" v="4896" actId="164"/>
          <ac:graphicFrameMkLst>
            <pc:docMk/>
            <pc:sldMk cId="3367415675" sldId="277"/>
            <ac:graphicFrameMk id="15" creationId="{45E82785-28ED-1D59-3584-C2FD65974EC4}"/>
          </ac:graphicFrameMkLst>
        </pc:graphicFrameChg>
        <pc:graphicFrameChg chg="add mod">
          <ac:chgData name="Thomas Beswick (1910566)" userId="17aa86c1-99b3-4f40-85bd-bf0a1b5018ac" providerId="ADAL" clId="{4045F897-7D5A-4A8C-A3E3-DF4C461904B9}" dt="2024-03-29T15:12:29.961" v="4898" actId="1076"/>
          <ac:graphicFrameMkLst>
            <pc:docMk/>
            <pc:sldMk cId="3367415675" sldId="277"/>
            <ac:graphicFrameMk id="16" creationId="{7E7CA36E-1A5D-F796-B61F-34F8386F5D7E}"/>
          </ac:graphicFrameMkLst>
        </pc:graphicFrameChg>
        <pc:picChg chg="del">
          <ac:chgData name="Thomas Beswick (1910566)" userId="17aa86c1-99b3-4f40-85bd-bf0a1b5018ac" providerId="ADAL" clId="{4045F897-7D5A-4A8C-A3E3-DF4C461904B9}" dt="2024-03-29T15:07:18.315" v="4605" actId="478"/>
          <ac:picMkLst>
            <pc:docMk/>
            <pc:sldMk cId="3367415675" sldId="277"/>
            <ac:picMk id="5" creationId="{AC12DEC4-7275-AE26-1708-EC3F1DFE4BBF}"/>
          </ac:picMkLst>
        </pc:picChg>
        <pc:picChg chg="add del mod">
          <ac:chgData name="Thomas Beswick (1910566)" userId="17aa86c1-99b3-4f40-85bd-bf0a1b5018ac" providerId="ADAL" clId="{4045F897-7D5A-4A8C-A3E3-DF4C461904B9}" dt="2024-03-29T15:07:25.675" v="4608" actId="478"/>
          <ac:picMkLst>
            <pc:docMk/>
            <pc:sldMk cId="3367415675" sldId="277"/>
            <ac:picMk id="4097" creationId="{44E56684-FF23-B1B5-E881-E4C482345563}"/>
          </ac:picMkLst>
        </pc:picChg>
        <pc:picChg chg="add mod">
          <ac:chgData name="Thomas Beswick (1910566)" userId="17aa86c1-99b3-4f40-85bd-bf0a1b5018ac" providerId="ADAL" clId="{4045F897-7D5A-4A8C-A3E3-DF4C461904B9}" dt="2024-03-29T15:12:22" v="4895" actId="1076"/>
          <ac:picMkLst>
            <pc:docMk/>
            <pc:sldMk cId="3367415675" sldId="277"/>
            <ac:picMk id="4105" creationId="{04F41030-D73D-A34C-CC64-2DDCA79EE098}"/>
          </ac:picMkLst>
        </pc:picChg>
      </pc:sldChg>
      <pc:sldChg chg="addSp modSp add mod">
        <pc:chgData name="Thomas Beswick (1910566)" userId="17aa86c1-99b3-4f40-85bd-bf0a1b5018ac" providerId="ADAL" clId="{4045F897-7D5A-4A8C-A3E3-DF4C461904B9}" dt="2024-03-29T15:29:02.932" v="5764" actId="20577"/>
        <pc:sldMkLst>
          <pc:docMk/>
          <pc:sldMk cId="2225709180" sldId="278"/>
        </pc:sldMkLst>
        <pc:spChg chg="mod">
          <ac:chgData name="Thomas Beswick (1910566)" userId="17aa86c1-99b3-4f40-85bd-bf0a1b5018ac" providerId="ADAL" clId="{4045F897-7D5A-4A8C-A3E3-DF4C461904B9}" dt="2024-03-29T15:22:42.180" v="5487" actId="20577"/>
          <ac:spMkLst>
            <pc:docMk/>
            <pc:sldMk cId="2225709180" sldId="278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5:29:02.932" v="5764" actId="20577"/>
          <ac:spMkLst>
            <pc:docMk/>
            <pc:sldMk cId="2225709180" sldId="278"/>
            <ac:spMk id="3" creationId="{35B80D8E-24DC-4DB6-9B28-2C3CE35E0859}"/>
          </ac:spMkLst>
        </pc:spChg>
        <pc:graphicFrameChg chg="add mod">
          <ac:chgData name="Thomas Beswick (1910566)" userId="17aa86c1-99b3-4f40-85bd-bf0a1b5018ac" providerId="ADAL" clId="{4045F897-7D5A-4A8C-A3E3-DF4C461904B9}" dt="2024-03-29T15:26:18.370" v="5606" actId="1076"/>
          <ac:graphicFrameMkLst>
            <pc:docMk/>
            <pc:sldMk cId="2225709180" sldId="278"/>
            <ac:graphicFrameMk id="4" creationId="{9C93F1A6-FE26-A668-04FB-A90E4CDE083A}"/>
          </ac:graphicFrameMkLst>
        </pc:graphicFrameChg>
        <pc:graphicFrameChg chg="add mod modGraphic">
          <ac:chgData name="Thomas Beswick (1910566)" userId="17aa86c1-99b3-4f40-85bd-bf0a1b5018ac" providerId="ADAL" clId="{4045F897-7D5A-4A8C-A3E3-DF4C461904B9}" dt="2024-03-29T15:26:31.446" v="5611" actId="403"/>
          <ac:graphicFrameMkLst>
            <pc:docMk/>
            <pc:sldMk cId="2225709180" sldId="278"/>
            <ac:graphicFrameMk id="5" creationId="{BD40BFB3-820B-E08D-F707-5067400ABF18}"/>
          </ac:graphicFrameMkLst>
        </pc:graphicFrameChg>
      </pc:sldChg>
      <pc:sldChg chg="addSp modSp add mod">
        <pc:chgData name="Thomas Beswick (1910566)" userId="17aa86c1-99b3-4f40-85bd-bf0a1b5018ac" providerId="ADAL" clId="{4045F897-7D5A-4A8C-A3E3-DF4C461904B9}" dt="2024-03-29T15:46:22.496" v="6119" actId="20577"/>
        <pc:sldMkLst>
          <pc:docMk/>
          <pc:sldMk cId="2838939207" sldId="279"/>
        </pc:sldMkLst>
        <pc:spChg chg="mod">
          <ac:chgData name="Thomas Beswick (1910566)" userId="17aa86c1-99b3-4f40-85bd-bf0a1b5018ac" providerId="ADAL" clId="{4045F897-7D5A-4A8C-A3E3-DF4C461904B9}" dt="2024-03-29T15:30:47.292" v="5815" actId="20577"/>
          <ac:spMkLst>
            <pc:docMk/>
            <pc:sldMk cId="2838939207" sldId="279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5:46:22.496" v="6119" actId="20577"/>
          <ac:spMkLst>
            <pc:docMk/>
            <pc:sldMk cId="2838939207" sldId="279"/>
            <ac:spMk id="3" creationId="{35B80D8E-24DC-4DB6-9B28-2C3CE35E0859}"/>
          </ac:spMkLst>
        </pc:spChg>
        <pc:graphicFrameChg chg="add mod">
          <ac:chgData name="Thomas Beswick (1910566)" userId="17aa86c1-99b3-4f40-85bd-bf0a1b5018ac" providerId="ADAL" clId="{4045F897-7D5A-4A8C-A3E3-DF4C461904B9}" dt="2024-03-29T15:30:01.381" v="5768" actId="14100"/>
          <ac:graphicFrameMkLst>
            <pc:docMk/>
            <pc:sldMk cId="2838939207" sldId="279"/>
            <ac:graphicFrameMk id="4" creationId="{2367D3F7-D195-DDFC-7906-4C5F7AF99175}"/>
          </ac:graphicFrameMkLst>
        </pc:graphicFrameChg>
      </pc:sldChg>
      <pc:sldChg chg="addSp modSp add mod">
        <pc:chgData name="Thomas Beswick (1910566)" userId="17aa86c1-99b3-4f40-85bd-bf0a1b5018ac" providerId="ADAL" clId="{4045F897-7D5A-4A8C-A3E3-DF4C461904B9}" dt="2024-03-29T16:23:02.307" v="7573" actId="947"/>
        <pc:sldMkLst>
          <pc:docMk/>
          <pc:sldMk cId="1362857332" sldId="280"/>
        </pc:sldMkLst>
        <pc:spChg chg="mod">
          <ac:chgData name="Thomas Beswick (1910566)" userId="17aa86c1-99b3-4f40-85bd-bf0a1b5018ac" providerId="ADAL" clId="{4045F897-7D5A-4A8C-A3E3-DF4C461904B9}" dt="2024-03-29T15:31:13.862" v="5853" actId="20577"/>
          <ac:spMkLst>
            <pc:docMk/>
            <pc:sldMk cId="1362857332" sldId="280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6:23:02.307" v="7573" actId="947"/>
          <ac:spMkLst>
            <pc:docMk/>
            <pc:sldMk cId="1362857332" sldId="280"/>
            <ac:spMk id="3" creationId="{35B80D8E-24DC-4DB6-9B28-2C3CE35E0859}"/>
          </ac:spMkLst>
        </pc:spChg>
        <pc:picChg chg="add mod modCrop">
          <ac:chgData name="Thomas Beswick (1910566)" userId="17aa86c1-99b3-4f40-85bd-bf0a1b5018ac" providerId="ADAL" clId="{4045F897-7D5A-4A8C-A3E3-DF4C461904B9}" dt="2024-03-29T16:15:56.999" v="7059" actId="1076"/>
          <ac:picMkLst>
            <pc:docMk/>
            <pc:sldMk cId="1362857332" sldId="280"/>
            <ac:picMk id="4" creationId="{589D643E-9B8A-798E-4A63-89ED1190A444}"/>
          </ac:picMkLst>
        </pc:picChg>
        <pc:picChg chg="add mod modCrop">
          <ac:chgData name="Thomas Beswick (1910566)" userId="17aa86c1-99b3-4f40-85bd-bf0a1b5018ac" providerId="ADAL" clId="{4045F897-7D5A-4A8C-A3E3-DF4C461904B9}" dt="2024-03-29T16:15:54.175" v="7058" actId="688"/>
          <ac:picMkLst>
            <pc:docMk/>
            <pc:sldMk cId="1362857332" sldId="280"/>
            <ac:picMk id="5" creationId="{EE2549CB-9429-F9D1-D515-F0E268771120}"/>
          </ac:picMkLst>
        </pc:picChg>
      </pc:sldChg>
      <pc:sldChg chg="modSp add mod">
        <pc:chgData name="Thomas Beswick (1910566)" userId="17aa86c1-99b3-4f40-85bd-bf0a1b5018ac" providerId="ADAL" clId="{4045F897-7D5A-4A8C-A3E3-DF4C461904B9}" dt="2024-03-29T16:19:00.545" v="7441" actId="20577"/>
        <pc:sldMkLst>
          <pc:docMk/>
          <pc:sldMk cId="958207991" sldId="281"/>
        </pc:sldMkLst>
        <pc:spChg chg="mod">
          <ac:chgData name="Thomas Beswick (1910566)" userId="17aa86c1-99b3-4f40-85bd-bf0a1b5018ac" providerId="ADAL" clId="{4045F897-7D5A-4A8C-A3E3-DF4C461904B9}" dt="2024-03-29T15:31:28.522" v="5866" actId="20577"/>
          <ac:spMkLst>
            <pc:docMk/>
            <pc:sldMk cId="958207991" sldId="281"/>
            <ac:spMk id="2" creationId="{ACF345C3-FFD8-49AE-B7D0-A4DDA1E5B355}"/>
          </ac:spMkLst>
        </pc:spChg>
        <pc:spChg chg="mod">
          <ac:chgData name="Thomas Beswick (1910566)" userId="17aa86c1-99b3-4f40-85bd-bf0a1b5018ac" providerId="ADAL" clId="{4045F897-7D5A-4A8C-A3E3-DF4C461904B9}" dt="2024-03-29T16:19:00.545" v="7441" actId="20577"/>
          <ac:spMkLst>
            <pc:docMk/>
            <pc:sldMk cId="958207991" sldId="281"/>
            <ac:spMk id="3" creationId="{35B80D8E-24DC-4DB6-9B28-2C3CE35E0859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910566_student_uwtsd_ac_uk/Documents/Final%20Year%20Project/RESULTS%20SUMMARY.xlsm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910566_student_uwtsd_ac_uk/Documents/Final%20Year%20Project/RESULTS%20SUMMARY.xlsm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v>Hit Rate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Graphs!$A$40:$A$51</c:f>
              <c:strCache>
                <c:ptCount val="12"/>
                <c:pt idx="0">
                  <c:v>C1</c:v>
                </c:pt>
                <c:pt idx="1">
                  <c:v>C2</c:v>
                </c:pt>
                <c:pt idx="2">
                  <c:v>C3</c:v>
                </c:pt>
                <c:pt idx="3">
                  <c:v>Cu1</c:v>
                </c:pt>
                <c:pt idx="4">
                  <c:v>Cu2</c:v>
                </c:pt>
                <c:pt idx="5">
                  <c:v>Cu3</c:v>
                </c:pt>
                <c:pt idx="6">
                  <c:v>CM1</c:v>
                </c:pt>
                <c:pt idx="7">
                  <c:v>CM2</c:v>
                </c:pt>
                <c:pt idx="8">
                  <c:v>CM3</c:v>
                </c:pt>
                <c:pt idx="9">
                  <c:v>CM4</c:v>
                </c:pt>
                <c:pt idx="10">
                  <c:v>CM5</c:v>
                </c:pt>
                <c:pt idx="11">
                  <c:v>CM6</c:v>
                </c:pt>
              </c:strCache>
            </c:strRef>
          </c:cat>
          <c:val>
            <c:numRef>
              <c:f>Graphs!$E$40:$E$51</c:f>
              <c:numCache>
                <c:formatCode>0.00%</c:formatCode>
                <c:ptCount val="12"/>
                <c:pt idx="0">
                  <c:v>1.0416666666666666E-2</c:v>
                </c:pt>
                <c:pt idx="1">
                  <c:v>3.0517578125E-3</c:v>
                </c:pt>
                <c:pt idx="2">
                  <c:v>4.7760009765625E-3</c:v>
                </c:pt>
                <c:pt idx="3">
                  <c:v>6.429036458333333E-3</c:v>
                </c:pt>
                <c:pt idx="4">
                  <c:v>3.5400390625E-3</c:v>
                </c:pt>
                <c:pt idx="5">
                  <c:v>3.23486328125E-3</c:v>
                </c:pt>
                <c:pt idx="6">
                  <c:v>1.3834635416666667E-3</c:v>
                </c:pt>
                <c:pt idx="7">
                  <c:v>3.7027994791666665E-3</c:v>
                </c:pt>
                <c:pt idx="8">
                  <c:v>7.9345703125E-4</c:v>
                </c:pt>
                <c:pt idx="9">
                  <c:v>4.496256510416667E-3</c:v>
                </c:pt>
                <c:pt idx="10">
                  <c:v>5.4931640625E-4</c:v>
                </c:pt>
                <c:pt idx="11">
                  <c:v>1.3224283854166667E-3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FE-4BFC-A127-04E836870F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1982906031"/>
        <c:axId val="136541087"/>
      </c:barChart>
      <c:lineChart>
        <c:grouping val="standard"/>
        <c:varyColors val="0"/>
        <c:ser>
          <c:idx val="1"/>
          <c:order val="1"/>
          <c:tx>
            <c:v>EDS Strontium Percentage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val>
            <c:numRef>
              <c:f>Graphs!$F$40:$F$51</c:f>
              <c:numCache>
                <c:formatCode>0.00%</c:formatCode>
                <c:ptCount val="12"/>
                <c:pt idx="0">
                  <c:v>0.66700000000000004</c:v>
                </c:pt>
                <c:pt idx="1">
                  <c:v>0.51800000000000002</c:v>
                </c:pt>
                <c:pt idx="2">
                  <c:v>0.55600000000000005</c:v>
                </c:pt>
                <c:pt idx="3">
                  <c:v>0.59399999999999997</c:v>
                </c:pt>
                <c:pt idx="4">
                  <c:v>0.57199999999999995</c:v>
                </c:pt>
                <c:pt idx="5">
                  <c:v>0.40200000000000002</c:v>
                </c:pt>
                <c:pt idx="6">
                  <c:v>0.55100000000000005</c:v>
                </c:pt>
                <c:pt idx="7">
                  <c:v>0.59</c:v>
                </c:pt>
                <c:pt idx="8">
                  <c:v>5.8000000000000003E-2</c:v>
                </c:pt>
                <c:pt idx="9">
                  <c:v>0.03</c:v>
                </c:pt>
                <c:pt idx="10">
                  <c:v>9.5000000000000001E-2</c:v>
                </c:pt>
                <c:pt idx="11">
                  <c:v>6.7000000000000004E-2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0FE-4BFC-A127-04E836870F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12192527"/>
        <c:axId val="951340031"/>
      </c:lineChart>
      <c:catAx>
        <c:axId val="198290603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Sample</a:t>
                </a:r>
                <a:r>
                  <a:rPr lang="en-GB" baseline="0"/>
                  <a:t> Name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6541087"/>
        <c:crosses val="autoZero"/>
        <c:auto val="1"/>
        <c:lblAlgn val="ctr"/>
        <c:lblOffset val="100"/>
        <c:noMultiLvlLbl val="0"/>
      </c:catAx>
      <c:valAx>
        <c:axId val="1365410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Hit</a:t>
                </a:r>
                <a:r>
                  <a:rPr lang="en-GB" baseline="0"/>
                  <a:t> Rate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82906031"/>
        <c:crosses val="autoZero"/>
        <c:crossBetween val="between"/>
      </c:valAx>
      <c:valAx>
        <c:axId val="951340031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EDS STrontium Percentage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12192527"/>
        <c:crosses val="max"/>
        <c:crossBetween val="between"/>
      </c:valAx>
      <c:catAx>
        <c:axId val="1012192527"/>
        <c:scaling>
          <c:orientation val="minMax"/>
        </c:scaling>
        <c:delete val="1"/>
        <c:axPos val="b"/>
        <c:majorTickMark val="out"/>
        <c:minorTickMark val="none"/>
        <c:tickLblPos val="nextTo"/>
        <c:crossAx val="951340031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v>Octahydrate</c:v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5400000" spcFirstLastPara="1" vertOverflow="ellipsis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Graphs!$A$2:$A$13</c:f>
              <c:strCache>
                <c:ptCount val="12"/>
                <c:pt idx="0">
                  <c:v>C1</c:v>
                </c:pt>
                <c:pt idx="1">
                  <c:v>C2</c:v>
                </c:pt>
                <c:pt idx="2">
                  <c:v>C3</c:v>
                </c:pt>
                <c:pt idx="3">
                  <c:v>Cu1</c:v>
                </c:pt>
                <c:pt idx="4">
                  <c:v>Cu2</c:v>
                </c:pt>
                <c:pt idx="5">
                  <c:v>Cu3</c:v>
                </c:pt>
                <c:pt idx="6">
                  <c:v>CM1</c:v>
                </c:pt>
                <c:pt idx="7">
                  <c:v>CM2</c:v>
                </c:pt>
                <c:pt idx="8">
                  <c:v>CM3</c:v>
                </c:pt>
                <c:pt idx="9">
                  <c:v>CM4</c:v>
                </c:pt>
                <c:pt idx="10">
                  <c:v>CM5</c:v>
                </c:pt>
                <c:pt idx="11">
                  <c:v>CM6</c:v>
                </c:pt>
              </c:strCache>
            </c:strRef>
          </c:cat>
          <c:val>
            <c:numRef>
              <c:f>Graphs!$E$2:$E$13</c:f>
              <c:numCache>
                <c:formatCode>0.00%</c:formatCode>
                <c:ptCount val="12"/>
                <c:pt idx="0">
                  <c:v>0.92626953125</c:v>
                </c:pt>
                <c:pt idx="1">
                  <c:v>0.91833333333333333</c:v>
                </c:pt>
                <c:pt idx="2">
                  <c:v>0.91906283280085199</c:v>
                </c:pt>
                <c:pt idx="3">
                  <c:v>0.94620253164556967</c:v>
                </c:pt>
                <c:pt idx="4">
                  <c:v>0.88505747126436785</c:v>
                </c:pt>
                <c:pt idx="5">
                  <c:v>0.89308176100628933</c:v>
                </c:pt>
                <c:pt idx="6">
                  <c:v>0.8529411764705882</c:v>
                </c:pt>
                <c:pt idx="7">
                  <c:v>0.91758241758241754</c:v>
                </c:pt>
                <c:pt idx="8">
                  <c:v>0.97435897435897434</c:v>
                </c:pt>
                <c:pt idx="9">
                  <c:v>0.90497737556561086</c:v>
                </c:pt>
                <c:pt idx="10">
                  <c:v>0.88888888888888884</c:v>
                </c:pt>
                <c:pt idx="11">
                  <c:v>0.92307692307692313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72-4805-A24A-77F2C1AF44B0}"/>
            </c:ext>
          </c:extLst>
        </c:ser>
        <c:ser>
          <c:idx val="1"/>
          <c:order val="1"/>
          <c:tx>
            <c:v>Anhydrous</c:v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5400000" spcFirstLastPara="1" vertOverflow="ellipsis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Graphs!$C$2:$C$13</c:f>
              <c:numCache>
                <c:formatCode>0.00%</c:formatCode>
                <c:ptCount val="12"/>
                <c:pt idx="0">
                  <c:v>7.373046875E-2</c:v>
                </c:pt>
                <c:pt idx="1">
                  <c:v>8.1666666666666665E-2</c:v>
                </c:pt>
                <c:pt idx="2">
                  <c:v>8.0937167199148036E-2</c:v>
                </c:pt>
                <c:pt idx="3">
                  <c:v>5.3797468354430382E-2</c:v>
                </c:pt>
                <c:pt idx="4">
                  <c:v>0.11494252873563218</c:v>
                </c:pt>
                <c:pt idx="5">
                  <c:v>0.1069182389937107</c:v>
                </c:pt>
                <c:pt idx="6">
                  <c:v>0.14705882352941177</c:v>
                </c:pt>
                <c:pt idx="7">
                  <c:v>8.2417582417582416E-2</c:v>
                </c:pt>
                <c:pt idx="8">
                  <c:v>2.564102564102564E-2</c:v>
                </c:pt>
                <c:pt idx="9">
                  <c:v>9.5022624434389136E-2</c:v>
                </c:pt>
                <c:pt idx="10">
                  <c:v>0.1111111111111111</c:v>
                </c:pt>
                <c:pt idx="11">
                  <c:v>7.6923076923076927E-2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072-4805-A24A-77F2C1AF44B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216279407"/>
        <c:axId val="207447615"/>
      </c:barChart>
      <c:catAx>
        <c:axId val="216279407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Sample Name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447615"/>
        <c:crosses val="autoZero"/>
        <c:auto val="1"/>
        <c:lblAlgn val="ctr"/>
        <c:lblOffset val="100"/>
        <c:noMultiLvlLbl val="0"/>
      </c:catAx>
      <c:valAx>
        <c:axId val="207447615"/>
        <c:scaling>
          <c:orientation val="minMax"/>
          <c:max val="1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000"/>
                  <a:t> </a:t>
                </a:r>
                <a:r>
                  <a:rPr lang="en-GB" sz="10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SrO</a:t>
                </a:r>
                <a:r>
                  <a:rPr lang="en-GB" sz="1000" b="0" i="0" u="none" strike="noStrike" kern="1200" baseline="-2500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2</a:t>
                </a:r>
                <a:r>
                  <a:rPr lang="en-GB" sz="10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</a:rPr>
                  <a:t> Anhydrous vs. Octahydrate %</a:t>
                </a:r>
                <a:endParaRPr lang="en-GB" sz="100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6279407"/>
        <c:crosses val="autoZero"/>
        <c:crossBetween val="between"/>
        <c:majorUnit val="0.1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188D0-7825-49B3-8730-8A133CA3E79D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B121C0-42A1-4CE6-8967-46C2C94C41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302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What is tracer for?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How is comp loaded into tracer?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What is the comp made of?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Why SrO2?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025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Overview of the aim of the project.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Develop method of mounting to then be used in performance characterization at a later stage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25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Pierce has multiple patents on SrO2 manufacture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First is a wet process, assumed to be octahydrate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Second was a dry process, assumed to be anhydrous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Hummel improves the wet process to create octahydrate which can later be ‘dried’ to create anhydrous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4074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Both anhydrous and octahydrate are found in a tetragonal crystal structure – known as the calcium carbide structure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differences between them are seen in the cell volume (the volume a single structure takes up)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allows SEM to detect these differences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Important to note DEF STAN 13-51 calls for anhydrous peroxide in pyro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8 structure found in the ICSD – each slightly variations of the cell volume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3638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SEM is common practice in material science and geology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EDS/EBSD detectors use electrons backscattered from different depths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Tape is the most common method of mounting powder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Almost no sources found on cold-mounted, therefore will be developed by this project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394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SEM – with EBSD and EDS detectors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15KeV, 1.5k magnification, using variable pressure to reduce charging and ensure sample remains on the mount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Aim of the mounting to provide single layer of particles as the “ideal”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Full image, targeted image – and hit is a pixel where the EBSD does detect one of the SrO2 structures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944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Carbon tape most comment, copper tape used as an alternative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Three techniques – all designed to give different levels of powder on the surface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Easy to do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0601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Each shape gives different surface area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Each technique will give different levels of SrO2 on the surface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Tried ultrasonic bath but viscosity too high so vacuum chamber used to draw out air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Difficult to get cold mount solution to the bottom of the capsules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5456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Tapes show how each method results in various quantities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Cold mount shows how uneven the surface is, due to that viscosity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4161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Explain hits, </a:t>
            </a:r>
            <a:r>
              <a:rPr lang="en-US" dirty="0" err="1"/>
              <a:t>coloured</a:t>
            </a:r>
            <a:r>
              <a:rPr lang="en-US" dirty="0"/>
              <a:t> pixels = one of the 8 selected structures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7310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Detection rate is the amount of pixels with a detection across the whole image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Relatively low hit rates, solid metals tend to have 80%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Cold mount samples show promise with the significant increase in targeted hit rate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Tape scans were consistent regardless of full/target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Shows that increased magnification may be necessary to improve results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8747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Comparison of the structures found – show consistent throughout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Outliers (CM3) removed as they also had extremely low detection late, indicating mounting method caused issues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XRD is planned to be done to confirm these results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8324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Objective of identifying mounting method successful – tape mounting seems ideal for quick analysis, with some improvements such as flick method, drop casting or dish method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Cold mounting better for in-depth analysis, more room for improvement (discussed in further work)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Shows consistency of using EBSD/EDS for this analysis, and will be confirmed by XRD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285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More improvements are available for CM powders. </a:t>
            </a:r>
          </a:p>
          <a:p>
            <a:r>
              <a:rPr lang="en-US" dirty="0"/>
              <a:t>Using vibratory polisher to reduce abrasive/liquid polishing mediums </a:t>
            </a:r>
          </a:p>
          <a:p>
            <a:r>
              <a:rPr lang="en-US" dirty="0"/>
              <a:t>Reduce cure time to lower viscosity </a:t>
            </a:r>
          </a:p>
          <a:p>
            <a:r>
              <a:rPr lang="en-US" dirty="0"/>
              <a:t>Use various samples, to compare results</a:t>
            </a:r>
          </a:p>
          <a:p>
            <a:r>
              <a:rPr lang="en-US" dirty="0"/>
              <a:t>Begin characterization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5328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Learning experience when using unfamiliar equipment </a:t>
            </a:r>
          </a:p>
          <a:p>
            <a:r>
              <a:rPr lang="en-US" dirty="0"/>
              <a:t>Difficult to present results due to the large quantity and various formats of results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B121C0-42A1-4CE6-8967-46C2C94C41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67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3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32.png"/><Relationship Id="rId9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13" Type="http://schemas.openxmlformats.org/officeDocument/2006/relationships/image" Target="../media/image46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12" Type="http://schemas.openxmlformats.org/officeDocument/2006/relationships/image" Target="../media/image4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0" Type="http://schemas.openxmlformats.org/officeDocument/2006/relationships/image" Target="../media/image43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Relationship Id="rId14" Type="http://schemas.openxmlformats.org/officeDocument/2006/relationships/image" Target="../media/image4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forum.cartridgecollectors.org/t/help-with-5-56-tracer-round/41769/8" TargetMode="Externa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4215864"/>
            <a:ext cx="4535079" cy="1119705"/>
          </a:xfrm>
        </p:spPr>
        <p:txBody>
          <a:bodyPr/>
          <a:lstStyle/>
          <a:p>
            <a:r>
              <a:rPr lang="en-US" dirty="0"/>
              <a:t>Tom Beswick</a:t>
            </a:r>
          </a:p>
          <a:p>
            <a:r>
              <a:rPr lang="en-US" dirty="0"/>
              <a:t>1910566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F3D6C6-2ED5-6105-392C-6FEA3D54D484}"/>
              </a:ext>
            </a:extLst>
          </p:cNvPr>
          <p:cNvSpPr txBox="1"/>
          <p:nvPr/>
        </p:nvSpPr>
        <p:spPr>
          <a:xfrm>
            <a:off x="630810" y="1814562"/>
            <a:ext cx="516630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cap="all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Developing mounting methods for categorising strontium peroxide powders for pyrotechnics using EBSD and EDX analysis</a:t>
            </a:r>
            <a:endParaRPr lang="en-US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8842415" cy="371087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Pyrotechnic compositions are often loaded into SAA for tracer rounds. </a:t>
            </a:r>
          </a:p>
          <a:p>
            <a:r>
              <a:rPr lang="en-GB" dirty="0"/>
              <a:t>The compositions are designed in powdered form for manufacturing.</a:t>
            </a:r>
          </a:p>
          <a:p>
            <a:r>
              <a:rPr lang="en-GB" dirty="0"/>
              <a:t>Commonly made of an oxidiser, such as strontium peroxide and a metal, such a magnesium.</a:t>
            </a:r>
          </a:p>
          <a:p>
            <a:r>
              <a:rPr lang="en-GB" dirty="0"/>
              <a:t>Oxidiser makes over 50% of the overall composition.</a:t>
            </a:r>
          </a:p>
          <a:p>
            <a:r>
              <a:rPr lang="en-GB" dirty="0"/>
              <a:t>Strontium peroxide chosen for categorisation using Scanning Electron Microscope (SEM) techniques.</a:t>
            </a:r>
          </a:p>
        </p:txBody>
      </p:sp>
      <p:pic>
        <p:nvPicPr>
          <p:cNvPr id="1028" name="Picture 4" descr="image">
            <a:extLst>
              <a:ext uri="{FF2B5EF4-FFF2-40B4-BE49-F238E27FC236}">
                <a16:creationId xmlns:a16="http://schemas.microsoft.com/office/drawing/2014/main" id="{487A287A-FAB2-7E7A-C4FA-D994EA3AF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0634" y="1027906"/>
            <a:ext cx="2991366" cy="4339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02EB65F-5849-F6F0-D2B0-92C8B893C195}"/>
              </a:ext>
            </a:extLst>
          </p:cNvPr>
          <p:cNvCxnSpPr>
            <a:cxnSpLocks/>
          </p:cNvCxnSpPr>
          <p:nvPr/>
        </p:nvCxnSpPr>
        <p:spPr>
          <a:xfrm>
            <a:off x="8662737" y="2008563"/>
            <a:ext cx="2406316" cy="689811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549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Aim: </a:t>
            </a:r>
            <a:r>
              <a:rPr lang="en-GB" dirty="0"/>
              <a:t>Develop a method of mounting strontium peroxide powder to be used in analysis with energy-dispersive X-ray spectroscopy (EDS) and Electron Backscatter Diffraction (EBSD) techniques.</a:t>
            </a:r>
          </a:p>
          <a:p>
            <a:pPr marL="0" indent="0">
              <a:buNone/>
            </a:pPr>
            <a:r>
              <a:rPr lang="en-GB" b="1" dirty="0"/>
              <a:t>Objectives:</a:t>
            </a:r>
          </a:p>
          <a:p>
            <a:r>
              <a:rPr lang="en-GB" dirty="0"/>
              <a:t>Review and validate the inorganic crystal structure database for SrO</a:t>
            </a:r>
            <a:r>
              <a:rPr lang="en-GB" baseline="-25000" dirty="0"/>
              <a:t>2</a:t>
            </a:r>
            <a:r>
              <a:rPr lang="en-GB" dirty="0"/>
              <a:t> on the SEM</a:t>
            </a:r>
          </a:p>
          <a:p>
            <a:r>
              <a:rPr lang="en-GB" dirty="0"/>
              <a:t>Test, compare and report on the results of mounting methods using tape and cold-mounting techniques</a:t>
            </a:r>
          </a:p>
          <a:p>
            <a:r>
              <a:rPr lang="en-GB" dirty="0"/>
              <a:t>Assess the feasibility of EDS and EBSD analysis of SrO</a:t>
            </a:r>
            <a:r>
              <a:rPr lang="en-GB" baseline="-25000" dirty="0"/>
              <a:t>2</a:t>
            </a:r>
            <a:r>
              <a:rPr lang="en-GB" dirty="0"/>
              <a:t> to provide the basis of further research into the characterisation of SrO</a:t>
            </a:r>
            <a:r>
              <a:rPr lang="en-GB" baseline="-25000" dirty="0"/>
              <a:t>2</a:t>
            </a:r>
            <a:r>
              <a:rPr lang="en-GB" dirty="0"/>
              <a:t> in tracer compositions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380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Strontium Peroxide Manufacturing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24000"/>
            <a:ext cx="9026412" cy="4203032"/>
          </a:xfrm>
        </p:spPr>
        <p:txBody>
          <a:bodyPr>
            <a:normAutofit fontScale="92500"/>
          </a:bodyPr>
          <a:lstStyle/>
          <a:p>
            <a:r>
              <a:rPr lang="en-GB" dirty="0"/>
              <a:t>US Patents by Pierce [2] first detailed the manufacturing methods of SrO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Wet process that produces a “light, fluffy” powder that is unsuitable for many uses.</a:t>
            </a:r>
          </a:p>
          <a:p>
            <a:r>
              <a:rPr lang="en-GB" dirty="0"/>
              <a:t>Dry process where oxygen is passed over under pressure and heat and creates an anhydrous structure of SrO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2 </a:t>
            </a:r>
            <a:r>
              <a:rPr lang="en-GB" dirty="0" err="1"/>
              <a:t>SrO</a:t>
            </a:r>
            <a:r>
              <a:rPr lang="en-GB" dirty="0"/>
              <a:t> + O</a:t>
            </a:r>
            <a:r>
              <a:rPr lang="en-GB" baseline="-25000" dirty="0"/>
              <a:t>2</a:t>
            </a:r>
            <a:r>
              <a:rPr lang="en-GB" dirty="0"/>
              <a:t> -&gt; 2 SrO</a:t>
            </a:r>
            <a:r>
              <a:rPr lang="en-GB" baseline="-25000" dirty="0"/>
              <a:t>2</a:t>
            </a:r>
          </a:p>
          <a:p>
            <a:r>
              <a:rPr lang="en-GB" dirty="0"/>
              <a:t>Hummel et al. later builds on the original methods to remove the need for pressurisation to create SrO</a:t>
            </a:r>
            <a:r>
              <a:rPr lang="en-GB" baseline="-25000" dirty="0"/>
              <a:t>2</a:t>
            </a:r>
            <a:r>
              <a:rPr lang="en-GB" dirty="0"/>
              <a:t>(xH</a:t>
            </a:r>
            <a:r>
              <a:rPr lang="en-GB" baseline="-25000" dirty="0"/>
              <a:t>2</a:t>
            </a:r>
            <a:r>
              <a:rPr lang="en-GB" dirty="0"/>
              <a:t>O) [3].</a:t>
            </a:r>
          </a:p>
          <a:p>
            <a:pPr lvl="1"/>
            <a:r>
              <a:rPr lang="pt-BR" dirty="0"/>
              <a:t>Sr(NO</a:t>
            </a:r>
            <a:r>
              <a:rPr lang="pt-BR" baseline="-25000" dirty="0"/>
              <a:t>3</a:t>
            </a:r>
            <a:r>
              <a:rPr lang="pt-BR" dirty="0"/>
              <a:t>)</a:t>
            </a:r>
            <a:r>
              <a:rPr lang="pt-BR" baseline="-25000" dirty="0"/>
              <a:t>2</a:t>
            </a:r>
            <a:r>
              <a:rPr lang="pt-BR" dirty="0"/>
              <a:t> + Na</a:t>
            </a:r>
            <a:r>
              <a:rPr lang="pt-BR" baseline="-25000" dirty="0"/>
              <a:t>2</a:t>
            </a:r>
            <a:r>
              <a:rPr lang="pt-BR" dirty="0"/>
              <a:t>O</a:t>
            </a:r>
            <a:r>
              <a:rPr lang="pt-BR" baseline="-25000" dirty="0"/>
              <a:t>2</a:t>
            </a:r>
            <a:r>
              <a:rPr lang="pt-BR" dirty="0"/>
              <a:t> + xH</a:t>
            </a:r>
            <a:r>
              <a:rPr lang="pt-BR" baseline="-25000" dirty="0"/>
              <a:t>2</a:t>
            </a:r>
            <a:r>
              <a:rPr lang="pt-BR" dirty="0"/>
              <a:t>O -&gt; SrO</a:t>
            </a:r>
            <a:r>
              <a:rPr lang="pt-BR" baseline="-25000" dirty="0"/>
              <a:t>2</a:t>
            </a:r>
            <a:r>
              <a:rPr lang="pt-BR" dirty="0"/>
              <a:t>(xH</a:t>
            </a:r>
            <a:r>
              <a:rPr lang="pt-BR" baseline="-25000" dirty="0"/>
              <a:t>2</a:t>
            </a:r>
            <a:r>
              <a:rPr lang="pt-BR" dirty="0"/>
              <a:t>O) + 2 NaNO</a:t>
            </a:r>
            <a:r>
              <a:rPr lang="pt-BR" baseline="-25000" dirty="0"/>
              <a:t>3</a:t>
            </a:r>
            <a:endParaRPr lang="en-GB" baseline="-25000" dirty="0"/>
          </a:p>
          <a:p>
            <a:endParaRPr lang="en-GB" dirty="0"/>
          </a:p>
        </p:txBody>
      </p:sp>
      <p:pic>
        <p:nvPicPr>
          <p:cNvPr id="2050" name="Picture 2" descr="Strontium Peroxide powder Technical at Rs 70/kg | Disodium peroxide in  Hyderabad | ID: 23032281173">
            <a:extLst>
              <a:ext uri="{FF2B5EF4-FFF2-40B4-BE49-F238E27FC236}">
                <a16:creationId xmlns:a16="http://schemas.microsoft.com/office/drawing/2014/main" id="{162FB894-F71D-C46E-47EF-5EFBC28300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9705" y="1785687"/>
            <a:ext cx="3122295" cy="328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192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Strontium Peroxide Structure and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74028"/>
            <a:ext cx="8304517" cy="392753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SrO</a:t>
            </a:r>
            <a:r>
              <a:rPr lang="en-US" baseline="-25000" dirty="0"/>
              <a:t>2</a:t>
            </a:r>
            <a:r>
              <a:rPr lang="en-US" dirty="0"/>
              <a:t> takes on a tetragonal crystallographic structure in both anhydrous and octahydrate forms [4]</a:t>
            </a:r>
          </a:p>
          <a:p>
            <a:r>
              <a:rPr lang="en-US" dirty="0"/>
              <a:t>Differences occur in the cell volume of the structures.</a:t>
            </a:r>
          </a:p>
          <a:p>
            <a:r>
              <a:rPr lang="en-US" dirty="0"/>
              <a:t>Anhydrous typically has a cell volume of 80.</a:t>
            </a:r>
          </a:p>
          <a:p>
            <a:r>
              <a:rPr lang="en-US" dirty="0"/>
              <a:t>Octahydrate typically has a cell volume of 200 to 400.</a:t>
            </a:r>
          </a:p>
          <a:p>
            <a:r>
              <a:rPr lang="en-US" dirty="0"/>
              <a:t>SEM can detect differences in spaces between atoms.</a:t>
            </a:r>
          </a:p>
          <a:p>
            <a:r>
              <a:rPr lang="en-US" dirty="0"/>
              <a:t>DEF-STAN 13-51 calls for anhydrous peroxide for use in various pyrotechnic compositions [5].</a:t>
            </a:r>
          </a:p>
          <a:p>
            <a:r>
              <a:rPr lang="en-US" dirty="0"/>
              <a:t>Total of 8 structures identified for analysis.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5" descr="A black and white drawing of a structure&#10;&#10;Description automatically generated">
            <a:extLst>
              <a:ext uri="{FF2B5EF4-FFF2-40B4-BE49-F238E27FC236}">
                <a16:creationId xmlns:a16="http://schemas.microsoft.com/office/drawing/2014/main" id="{3F600952-5DD4-C04C-A0FD-9D7D82C2BC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8662737" y="1419250"/>
            <a:ext cx="3082421" cy="3964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169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EBSD and EDS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40042"/>
            <a:ext cx="7924013" cy="409073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 SEM is often used in material science industries.</a:t>
            </a:r>
          </a:p>
          <a:p>
            <a:r>
              <a:rPr lang="en-US" dirty="0"/>
              <a:t>Uses an electron beam to </a:t>
            </a:r>
            <a:r>
              <a:rPr lang="en-GB" dirty="0"/>
              <a:t>analyse</a:t>
            </a:r>
            <a:r>
              <a:rPr lang="en-US" dirty="0"/>
              <a:t> the surface and near-surface of various materials.</a:t>
            </a:r>
          </a:p>
          <a:p>
            <a:r>
              <a:rPr lang="en-US" dirty="0"/>
              <a:t>EDS penetrates to a depth of 2.5µm and report composition of the material.</a:t>
            </a:r>
          </a:p>
          <a:p>
            <a:r>
              <a:rPr lang="en-US" dirty="0"/>
              <a:t>EBSD penetrates 100nm to show crystal structures and requires a near perfect surface quality.</a:t>
            </a:r>
          </a:p>
          <a:p>
            <a:r>
              <a:rPr lang="en-US" dirty="0"/>
              <a:t>Most sources recommend a tape mounted sample for powder. Limited sources on cold-mounted methods.</a:t>
            </a:r>
          </a:p>
          <a:p>
            <a:endParaRPr lang="en-GB" dirty="0"/>
          </a:p>
        </p:txBody>
      </p:sp>
      <p:pic>
        <p:nvPicPr>
          <p:cNvPr id="3074" name="Picture 2" descr="Scanning Electron Microscopy | Nanoscience Instruments">
            <a:extLst>
              <a:ext uri="{FF2B5EF4-FFF2-40B4-BE49-F238E27FC236}">
                <a16:creationId xmlns:a16="http://schemas.microsoft.com/office/drawing/2014/main" id="{5C24771A-38AE-2E38-3DCF-9FD0AD46D5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2233" y="1456441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706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Equipment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63579"/>
            <a:ext cx="11481847" cy="40379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Scanning Electron Microscope – ZEISS EVO 10-800101430</a:t>
            </a:r>
          </a:p>
          <a:p>
            <a:pPr lvl="1"/>
            <a:r>
              <a:rPr lang="en-GB" dirty="0"/>
              <a:t>Oxford Instruments C-Nano+ EBSD Detector</a:t>
            </a:r>
          </a:p>
          <a:p>
            <a:pPr lvl="1"/>
            <a:r>
              <a:rPr lang="en-GB" dirty="0"/>
              <a:t>Oxford </a:t>
            </a:r>
            <a:r>
              <a:rPr lang="en-GB" dirty="0" err="1"/>
              <a:t>Instrucments</a:t>
            </a:r>
            <a:r>
              <a:rPr lang="en-GB" dirty="0"/>
              <a:t> Xplore 30 EDS detections</a:t>
            </a:r>
          </a:p>
          <a:p>
            <a:r>
              <a:rPr lang="en-GB" dirty="0"/>
              <a:t>Strontium Peroxide samples:	</a:t>
            </a:r>
          </a:p>
          <a:p>
            <a:pPr lvl="1"/>
            <a:r>
              <a:rPr lang="en-GB" dirty="0"/>
              <a:t>90% purity </a:t>
            </a:r>
          </a:p>
          <a:p>
            <a:pPr lvl="1"/>
            <a:r>
              <a:rPr lang="en-GB" dirty="0"/>
              <a:t>Batch 239089 (Drum 1)</a:t>
            </a:r>
          </a:p>
          <a:p>
            <a:pPr lvl="1"/>
            <a:r>
              <a:rPr lang="en-GB" dirty="0"/>
              <a:t>Manufacturer </a:t>
            </a:r>
            <a:r>
              <a:rPr lang="en-GB" dirty="0" err="1"/>
              <a:t>Bernardy</a:t>
            </a:r>
            <a:endParaRPr lang="en-GB" dirty="0"/>
          </a:p>
          <a:p>
            <a:r>
              <a:rPr lang="en-GB" dirty="0"/>
              <a:t>Mounting techniques aimed to provide single layer of particles.</a:t>
            </a:r>
          </a:p>
          <a:p>
            <a:r>
              <a:rPr lang="en-GB" dirty="0"/>
              <a:t>Two images were taken of each sample, a full image then a targeted image on a concentration of “hits”.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black background with a yellow circle&#10;&#10;Description automatically generated with medium confidence">
            <a:extLst>
              <a:ext uri="{FF2B5EF4-FFF2-40B4-BE49-F238E27FC236}">
                <a16:creationId xmlns:a16="http://schemas.microsoft.com/office/drawing/2014/main" id="{604EAFB3-FA3B-1A50-2245-6888D75527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690177"/>
            <a:ext cx="5372100" cy="14776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6538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Tape Mounted Samples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34548A-0507-3F5E-500E-E577BFDF8B9E}"/>
              </a:ext>
            </a:extLst>
          </p:cNvPr>
          <p:cNvSpPr txBox="1">
            <a:spLocks/>
          </p:cNvSpPr>
          <p:nvPr/>
        </p:nvSpPr>
        <p:spPr>
          <a:xfrm>
            <a:off x="351934" y="1507959"/>
            <a:ext cx="11278591" cy="4090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Two tape types:</a:t>
            </a:r>
          </a:p>
          <a:p>
            <a:pPr lvl="1"/>
            <a:r>
              <a:rPr lang="en-GB" dirty="0"/>
              <a:t>Carbon </a:t>
            </a:r>
          </a:p>
          <a:p>
            <a:pPr lvl="1"/>
            <a:r>
              <a:rPr lang="en-GB" dirty="0"/>
              <a:t>Copper</a:t>
            </a:r>
          </a:p>
          <a:p>
            <a:r>
              <a:rPr lang="en-GB" dirty="0"/>
              <a:t>Three techniques used with each type:</a:t>
            </a:r>
          </a:p>
          <a:p>
            <a:pPr lvl="1"/>
            <a:r>
              <a:rPr lang="en-GB" dirty="0"/>
              <a:t>Spread powder, press into the surface and shake free loose powder</a:t>
            </a:r>
          </a:p>
          <a:p>
            <a:pPr lvl="1"/>
            <a:r>
              <a:rPr lang="en-GB" dirty="0"/>
              <a:t>Spread powder, shake loose powder and press remaining into the surface</a:t>
            </a:r>
          </a:p>
          <a:p>
            <a:pPr lvl="1"/>
            <a:r>
              <a:rPr lang="en-GB" dirty="0"/>
              <a:t>Spread powder and shake loose powder</a:t>
            </a:r>
          </a:p>
          <a:p>
            <a:r>
              <a:rPr lang="en-GB" dirty="0"/>
              <a:t>Methods were simple to execute but had clear surface roughness</a:t>
            </a:r>
          </a:p>
          <a:p>
            <a:r>
              <a:rPr lang="en-GB" dirty="0"/>
              <a:t>Copper tape unintentionally had no double-sided adhesive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plastic container with different colored objects&#10;&#10;Description automatically generated with medium confidence">
            <a:extLst>
              <a:ext uri="{FF2B5EF4-FFF2-40B4-BE49-F238E27FC236}">
                <a16:creationId xmlns:a16="http://schemas.microsoft.com/office/drawing/2014/main" id="{AC12DEC4-7275-AE26-1708-EC3F1DFE4B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6" t="25370" b="22422"/>
          <a:stretch/>
        </p:blipFill>
        <p:spPr bwMode="auto">
          <a:xfrm>
            <a:off x="7084616" y="850533"/>
            <a:ext cx="4749165" cy="21012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49763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Cold Mounted Samples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34548A-0507-3F5E-500E-E577BFDF8B9E}"/>
              </a:ext>
            </a:extLst>
          </p:cNvPr>
          <p:cNvSpPr txBox="1">
            <a:spLocks/>
          </p:cNvSpPr>
          <p:nvPr/>
        </p:nvSpPr>
        <p:spPr>
          <a:xfrm>
            <a:off x="351935" y="1507959"/>
            <a:ext cx="10652949" cy="4090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Three types of BEEM capsule used:</a:t>
            </a:r>
          </a:p>
          <a:p>
            <a:pPr lvl="1"/>
            <a:r>
              <a:rPr lang="en-GB" dirty="0"/>
              <a:t>Conical, Hemi-hyperbola and Pyramid</a:t>
            </a:r>
          </a:p>
          <a:p>
            <a:r>
              <a:rPr lang="en-GB" dirty="0"/>
              <a:t>Two techniques used with each type:</a:t>
            </a:r>
          </a:p>
          <a:p>
            <a:pPr lvl="1"/>
            <a:r>
              <a:rPr lang="en-GB" dirty="0"/>
              <a:t>Powder sample mixed with cold mount solution to provide high concentration</a:t>
            </a:r>
          </a:p>
          <a:p>
            <a:pPr lvl="1"/>
            <a:r>
              <a:rPr lang="en-GB" dirty="0"/>
              <a:t>Powder sample dropped into the capsule followed by cold mount solution</a:t>
            </a:r>
          </a:p>
          <a:p>
            <a:r>
              <a:rPr lang="en-GB" dirty="0"/>
              <a:t>Original method used ultrasonic bath to remove air bubbles.</a:t>
            </a:r>
          </a:p>
          <a:p>
            <a:r>
              <a:rPr lang="en-GB" dirty="0"/>
              <a:t>Cure time cause the viscosity of the solution to increase quick</a:t>
            </a:r>
          </a:p>
          <a:p>
            <a:r>
              <a:rPr lang="en-GB" dirty="0"/>
              <a:t>Vacuum chamber required to remove air bubble before mounting             on carbon tape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BD03914-64EA-22FD-FA7E-7EFB7D9563D0}"/>
              </a:ext>
            </a:extLst>
          </p:cNvPr>
          <p:cNvGrpSpPr/>
          <p:nvPr/>
        </p:nvGrpSpPr>
        <p:grpSpPr>
          <a:xfrm>
            <a:off x="8075429" y="469566"/>
            <a:ext cx="3758352" cy="1981200"/>
            <a:chOff x="7997494" y="714041"/>
            <a:chExt cx="3758352" cy="1981200"/>
          </a:xfrm>
        </p:grpSpPr>
        <p:graphicFrame>
          <p:nvGraphicFramePr>
            <p:cNvPr id="14" name="Object 13">
              <a:extLst>
                <a:ext uri="{FF2B5EF4-FFF2-40B4-BE49-F238E27FC236}">
                  <a16:creationId xmlns:a16="http://schemas.microsoft.com/office/drawing/2014/main" id="{051826D8-7575-4777-3450-94698DE61942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547041382"/>
                </p:ext>
              </p:extLst>
            </p:nvPr>
          </p:nvGraphicFramePr>
          <p:xfrm>
            <a:off x="9276595" y="714041"/>
            <a:ext cx="1219200" cy="19812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Bitmap Image" r:id="rId3" imgW="2142857" imgH="3476190" progId="Paint.Picture">
                    <p:embed/>
                  </p:oleObj>
                </mc:Choice>
                <mc:Fallback>
                  <p:oleObj name="Bitmap Image" r:id="rId3" imgW="2142857" imgH="3476190" progId="Paint.Picture">
                    <p:embed/>
                    <p:pic>
                      <p:nvPicPr>
                        <p:cNvPr id="14" name="Object 13">
                          <a:extLst>
                            <a:ext uri="{FF2B5EF4-FFF2-40B4-BE49-F238E27FC236}">
                              <a16:creationId xmlns:a16="http://schemas.microsoft.com/office/drawing/2014/main" id="{051826D8-7575-4777-3450-94698DE61942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9276595" y="714041"/>
                          <a:ext cx="1219200" cy="19812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" name="Object 14">
              <a:extLst>
                <a:ext uri="{FF2B5EF4-FFF2-40B4-BE49-F238E27FC236}">
                  <a16:creationId xmlns:a16="http://schemas.microsoft.com/office/drawing/2014/main" id="{45E82785-28ED-1D59-3584-C2FD65974EC4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833536822"/>
                </p:ext>
              </p:extLst>
            </p:nvPr>
          </p:nvGraphicFramePr>
          <p:xfrm>
            <a:off x="7997494" y="714041"/>
            <a:ext cx="1162050" cy="19812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Bitmap Image" r:id="rId5" imgW="3761905" imgH="3591426" progId="Paint.Picture">
                    <p:embed/>
                  </p:oleObj>
                </mc:Choice>
                <mc:Fallback>
                  <p:oleObj name="Bitmap Image" r:id="rId5" imgW="3761905" imgH="3591426" progId="Paint.Picture">
                    <p:embed/>
                    <p:pic>
                      <p:nvPicPr>
                        <p:cNvPr id="15" name="Object 14">
                          <a:extLst>
                            <a:ext uri="{FF2B5EF4-FFF2-40B4-BE49-F238E27FC236}">
                              <a16:creationId xmlns:a16="http://schemas.microsoft.com/office/drawing/2014/main" id="{45E82785-28ED-1D59-3584-C2FD65974EC4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r="44058"/>
                        <a:stretch>
                          <a:fillRect/>
                        </a:stretch>
                      </p:blipFill>
                      <p:spPr bwMode="auto">
                        <a:xfrm>
                          <a:off x="7997494" y="714041"/>
                          <a:ext cx="1162050" cy="19812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6" name="Object 15">
              <a:extLst>
                <a:ext uri="{FF2B5EF4-FFF2-40B4-BE49-F238E27FC236}">
                  <a16:creationId xmlns:a16="http://schemas.microsoft.com/office/drawing/2014/main" id="{7E7CA36E-1A5D-F796-B61F-34F8386F5D7E}"/>
                </a:ext>
              </a:extLst>
            </p:cNvPr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997551107"/>
                </p:ext>
              </p:extLst>
            </p:nvPr>
          </p:nvGraphicFramePr>
          <p:xfrm>
            <a:off x="10612846" y="714041"/>
            <a:ext cx="1143000" cy="19812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Bitmap Image" r:id="rId7" imgW="3761905" imgH="3400900" progId="Paint.Picture">
                    <p:embed/>
                  </p:oleObj>
                </mc:Choice>
                <mc:Fallback>
                  <p:oleObj name="Bitmap Image" r:id="rId7" imgW="3761905" imgH="3400900" progId="Paint.Picture">
                    <p:embed/>
                    <p:pic>
                      <p:nvPicPr>
                        <p:cNvPr id="16" name="Object 15">
                          <a:extLst>
                            <a:ext uri="{FF2B5EF4-FFF2-40B4-BE49-F238E27FC236}">
                              <a16:creationId xmlns:a16="http://schemas.microsoft.com/office/drawing/2014/main" id="{7E7CA36E-1A5D-F796-B61F-34F8386F5D7E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r="47874"/>
                        <a:stretch>
                          <a:fillRect/>
                        </a:stretch>
                      </p:blipFill>
                      <p:spPr bwMode="auto">
                        <a:xfrm>
                          <a:off x="10612846" y="714041"/>
                          <a:ext cx="1143000" cy="19812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4105" name="Picture 1" descr="A hand holding a small plastic tip&#10;&#10;Description automatically generated">
            <a:extLst>
              <a:ext uri="{FF2B5EF4-FFF2-40B4-BE49-F238E27FC236}">
                <a16:creationId xmlns:a16="http://schemas.microsoft.com/office/drawing/2014/main" id="{04F41030-D73D-A34C-CC64-2DDCA79EE0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17" t="27660" r="24467" b="23639"/>
          <a:stretch>
            <a:fillRect/>
          </a:stretch>
        </p:blipFill>
        <p:spPr bwMode="auto">
          <a:xfrm>
            <a:off x="10495795" y="3617495"/>
            <a:ext cx="15240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7415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</a:t>
            </a:r>
            <a:r>
              <a:rPr lang="en-GB" dirty="0" err="1"/>
              <a:t>ptical</a:t>
            </a:r>
            <a:r>
              <a:rPr lang="en-GB" dirty="0"/>
              <a:t> Images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8C35E3-D8A2-F180-97CE-7785CD408C13}"/>
              </a:ext>
            </a:extLst>
          </p:cNvPr>
          <p:cNvGrpSpPr/>
          <p:nvPr/>
        </p:nvGrpSpPr>
        <p:grpSpPr>
          <a:xfrm>
            <a:off x="5982434" y="1690688"/>
            <a:ext cx="6044948" cy="3600450"/>
            <a:chOff x="1651066" y="2283033"/>
            <a:chExt cx="6044948" cy="3600450"/>
          </a:xfrm>
        </p:grpSpPr>
        <p:pic>
          <p:nvPicPr>
            <p:cNvPr id="5126" name="Picture 2">
              <a:extLst>
                <a:ext uri="{FF2B5EF4-FFF2-40B4-BE49-F238E27FC236}">
                  <a16:creationId xmlns:a16="http://schemas.microsoft.com/office/drawing/2014/main" id="{EB77D9CE-60F1-53ED-4DA2-872407BDD5D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1066" y="2283034"/>
              <a:ext cx="2162175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5" name="Picture 3">
              <a:extLst>
                <a:ext uri="{FF2B5EF4-FFF2-40B4-BE49-F238E27FC236}">
                  <a16:creationId xmlns:a16="http://schemas.microsoft.com/office/drawing/2014/main" id="{0BAF4031-7FF5-C1D2-3C6B-5F0388B065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5330" y="2283033"/>
              <a:ext cx="2162175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4" name="Picture 4">
              <a:extLst>
                <a:ext uri="{FF2B5EF4-FFF2-40B4-BE49-F238E27FC236}">
                  <a16:creationId xmlns:a16="http://schemas.microsoft.com/office/drawing/2014/main" id="{D851D68D-4C62-05C4-0A0B-A9C4CA769A9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3839" y="2283033"/>
              <a:ext cx="2162175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3" name="Picture 5">
              <a:extLst>
                <a:ext uri="{FF2B5EF4-FFF2-40B4-BE49-F238E27FC236}">
                  <a16:creationId xmlns:a16="http://schemas.microsoft.com/office/drawing/2014/main" id="{6635B78A-7FB7-4B89-7092-CAA4BA6FDF8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51066" y="4083258"/>
              <a:ext cx="2162175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2" name="Picture 6">
              <a:extLst>
                <a:ext uri="{FF2B5EF4-FFF2-40B4-BE49-F238E27FC236}">
                  <a16:creationId xmlns:a16="http://schemas.microsoft.com/office/drawing/2014/main" id="{C276426B-18B4-8CA6-2FA8-6DC732F4B6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5330" y="4083258"/>
              <a:ext cx="2162175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1" name="Picture 7">
              <a:extLst>
                <a:ext uri="{FF2B5EF4-FFF2-40B4-BE49-F238E27FC236}">
                  <a16:creationId xmlns:a16="http://schemas.microsoft.com/office/drawing/2014/main" id="{EF7435D6-003D-B747-8E76-642DB81168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33838" y="4083258"/>
              <a:ext cx="2162175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132" name="Picture 8">
            <a:extLst>
              <a:ext uri="{FF2B5EF4-FFF2-40B4-BE49-F238E27FC236}">
                <a16:creationId xmlns:a16="http://schemas.microsoft.com/office/drawing/2014/main" id="{17C94DEE-26CF-228B-BF3D-4BDC9EA5E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75" y="1690688"/>
            <a:ext cx="2162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9">
            <a:extLst>
              <a:ext uri="{FF2B5EF4-FFF2-40B4-BE49-F238E27FC236}">
                <a16:creationId xmlns:a16="http://schemas.microsoft.com/office/drawing/2014/main" id="{6FB002ED-484B-0E11-A6C5-CEF5D8D135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821" y="1690688"/>
            <a:ext cx="2162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>
            <a:extLst>
              <a:ext uri="{FF2B5EF4-FFF2-40B4-BE49-F238E27FC236}">
                <a16:creationId xmlns:a16="http://schemas.microsoft.com/office/drawing/2014/main" id="{F1F2CC3A-FBB9-A173-925F-DB5A82B62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7341" y="1690688"/>
            <a:ext cx="2162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11">
            <a:extLst>
              <a:ext uri="{FF2B5EF4-FFF2-40B4-BE49-F238E27FC236}">
                <a16:creationId xmlns:a16="http://schemas.microsoft.com/office/drawing/2014/main" id="{6495D9C7-C3FE-C1C1-B7CB-DCA3F79D1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76" y="3490912"/>
            <a:ext cx="2162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12">
            <a:extLst>
              <a:ext uri="{FF2B5EF4-FFF2-40B4-BE49-F238E27FC236}">
                <a16:creationId xmlns:a16="http://schemas.microsoft.com/office/drawing/2014/main" id="{D9190F66-A646-54F4-0E0C-DBCA8D86E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077" y="3490913"/>
            <a:ext cx="2162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13">
            <a:extLst>
              <a:ext uri="{FF2B5EF4-FFF2-40B4-BE49-F238E27FC236}">
                <a16:creationId xmlns:a16="http://schemas.microsoft.com/office/drawing/2014/main" id="{6194BF80-2074-F933-4CE0-574FF60970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270" y="3490913"/>
            <a:ext cx="2162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265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2A3DE-D4CC-C8B2-FF30-F0628A73A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 Images</a:t>
            </a:r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9C1D3F4-7F7A-2E65-5810-1031963DA80D}"/>
              </a:ext>
            </a:extLst>
          </p:cNvPr>
          <p:cNvGrpSpPr/>
          <p:nvPr/>
        </p:nvGrpSpPr>
        <p:grpSpPr>
          <a:xfrm>
            <a:off x="358219" y="1909011"/>
            <a:ext cx="5636815" cy="3039978"/>
            <a:chOff x="351934" y="1432691"/>
            <a:chExt cx="5636815" cy="3039978"/>
          </a:xfrm>
        </p:grpSpPr>
        <p:pic>
          <p:nvPicPr>
            <p:cNvPr id="1030" name="Picture 1" descr="A close-up of a grey background&#10;&#10;Description automatically generated">
              <a:extLst>
                <a:ext uri="{FF2B5EF4-FFF2-40B4-BE49-F238E27FC236}">
                  <a16:creationId xmlns:a16="http://schemas.microsoft.com/office/drawing/2014/main" id="{CB96DAD6-E8A5-4033-4B8E-8BD146A6CA9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934" y="1432691"/>
              <a:ext cx="1862151" cy="1519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2" descr="A close-up of a grey background&#10;&#10;Description automatically generated">
              <a:extLst>
                <a:ext uri="{FF2B5EF4-FFF2-40B4-BE49-F238E27FC236}">
                  <a16:creationId xmlns:a16="http://schemas.microsoft.com/office/drawing/2014/main" id="{DACDB378-5A02-4EDD-CFC7-422B799B71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4085" y="1432691"/>
              <a:ext cx="1912513" cy="1561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3" descr="A close-up of a forest&#10;&#10;Description automatically generated">
              <a:extLst>
                <a:ext uri="{FF2B5EF4-FFF2-40B4-BE49-F238E27FC236}">
                  <a16:creationId xmlns:a16="http://schemas.microsoft.com/office/drawing/2014/main" id="{B029C602-75F8-A0D2-22C1-D091A874AA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6598" y="1432691"/>
              <a:ext cx="1862151" cy="1519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4">
              <a:extLst>
                <a:ext uri="{FF2B5EF4-FFF2-40B4-BE49-F238E27FC236}">
                  <a16:creationId xmlns:a16="http://schemas.microsoft.com/office/drawing/2014/main" id="{DA43380D-78AA-D94B-32B8-495EB9E7F1A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934" y="2952680"/>
              <a:ext cx="1862151" cy="1519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5">
              <a:extLst>
                <a:ext uri="{FF2B5EF4-FFF2-40B4-BE49-F238E27FC236}">
                  <a16:creationId xmlns:a16="http://schemas.microsoft.com/office/drawing/2014/main" id="{78C421C5-FD7B-30FB-2BCA-C4CA09D0FA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4086" y="2952680"/>
              <a:ext cx="1855866" cy="151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5" name="Picture 6">
              <a:extLst>
                <a:ext uri="{FF2B5EF4-FFF2-40B4-BE49-F238E27FC236}">
                  <a16:creationId xmlns:a16="http://schemas.microsoft.com/office/drawing/2014/main" id="{90A52062-1160-F422-ADD0-56642F3D70D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9951" y="2920109"/>
              <a:ext cx="1855867" cy="151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2DB3A7E7-94D3-4BF7-11AA-8A8829623273}"/>
              </a:ext>
            </a:extLst>
          </p:cNvPr>
          <p:cNvGrpSpPr/>
          <p:nvPr/>
        </p:nvGrpSpPr>
        <p:grpSpPr>
          <a:xfrm>
            <a:off x="6190681" y="1902599"/>
            <a:ext cx="5643100" cy="3087498"/>
            <a:chOff x="6190681" y="1902599"/>
            <a:chExt cx="5643100" cy="3087498"/>
          </a:xfrm>
        </p:grpSpPr>
        <p:pic>
          <p:nvPicPr>
            <p:cNvPr id="1036" name="Picture 7" descr="A close-up of a greyscale image&#10;&#10;Description automatically generated">
              <a:extLst>
                <a:ext uri="{FF2B5EF4-FFF2-40B4-BE49-F238E27FC236}">
                  <a16:creationId xmlns:a16="http://schemas.microsoft.com/office/drawing/2014/main" id="{DE7082E3-2D1A-78DB-D54C-FB5169F8D4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90681" y="1902599"/>
              <a:ext cx="1918796" cy="15662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5" name="Picture 8">
              <a:extLst>
                <a:ext uri="{FF2B5EF4-FFF2-40B4-BE49-F238E27FC236}">
                  <a16:creationId xmlns:a16="http://schemas.microsoft.com/office/drawing/2014/main" id="{8F71434D-F72D-E8CC-A66D-472D19C0E4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09478" y="1947554"/>
              <a:ext cx="1862151" cy="1519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9" descr="A close-up of a cloud&#10;&#10;Description automatically generated">
              <a:extLst>
                <a:ext uri="{FF2B5EF4-FFF2-40B4-BE49-F238E27FC236}">
                  <a16:creationId xmlns:a16="http://schemas.microsoft.com/office/drawing/2014/main" id="{5EA26CBF-CDAD-EB33-525A-3DE1FFAA7A1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71630" y="1944989"/>
              <a:ext cx="1862151" cy="1519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11">
              <a:extLst>
                <a:ext uri="{FF2B5EF4-FFF2-40B4-BE49-F238E27FC236}">
                  <a16:creationId xmlns:a16="http://schemas.microsoft.com/office/drawing/2014/main" id="{38A3B7A7-4CF9-FC38-1B77-C5548CE6E81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9534" y="3429000"/>
              <a:ext cx="1906228" cy="1555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10" descr="A close-up of a greyscale image&#10;&#10;Description automatically generated">
              <a:extLst>
                <a:ext uri="{FF2B5EF4-FFF2-40B4-BE49-F238E27FC236}">
                  <a16:creationId xmlns:a16="http://schemas.microsoft.com/office/drawing/2014/main" id="{D56D5337-99B5-226B-322E-8E1FF06B68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15763" y="3470108"/>
              <a:ext cx="1855866" cy="151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12">
              <a:extLst>
                <a:ext uri="{FF2B5EF4-FFF2-40B4-BE49-F238E27FC236}">
                  <a16:creationId xmlns:a16="http://schemas.microsoft.com/office/drawing/2014/main" id="{FEE45B3C-2B36-668B-1554-7A5D6717BC9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71630" y="3470108"/>
              <a:ext cx="1862151" cy="15199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61510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</a:t>
            </a:r>
            <a:r>
              <a:rPr lang="en-GB" dirty="0" err="1"/>
              <a:t>esults</a:t>
            </a:r>
            <a:r>
              <a:rPr lang="en-GB" dirty="0"/>
              <a:t> – Detection 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434376" cy="3575934"/>
          </a:xfrm>
        </p:spPr>
        <p:txBody>
          <a:bodyPr/>
          <a:lstStyle/>
          <a:p>
            <a:r>
              <a:rPr lang="en-GB" dirty="0"/>
              <a:t>Relatively low in comparison to solid metallic samples.</a:t>
            </a:r>
          </a:p>
          <a:p>
            <a:r>
              <a:rPr lang="en-GB" dirty="0"/>
              <a:t>Targeted scans increased hit rate more with cold mount than tape samples.</a:t>
            </a:r>
          </a:p>
          <a:p>
            <a:r>
              <a:rPr lang="en-GB" dirty="0"/>
              <a:t>Tape scans provided a higher hit rate.</a:t>
            </a:r>
          </a:p>
          <a:p>
            <a:r>
              <a:rPr lang="en-GB" dirty="0"/>
              <a:t>Cold mount scans showed inconsistency and low strontium detection on high concentration cold mount samples.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9C93F1A6-FE26-A668-04FB-A90E4CDE08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1878396"/>
              </p:ext>
            </p:extLst>
          </p:nvPr>
        </p:nvGraphicFramePr>
        <p:xfrm>
          <a:off x="6792595" y="1456441"/>
          <a:ext cx="5399405" cy="2879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D40BFB3-820B-E08D-F707-5067400ABF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8330771"/>
              </p:ext>
            </p:extLst>
          </p:nvPr>
        </p:nvGraphicFramePr>
        <p:xfrm>
          <a:off x="6995493" y="4366397"/>
          <a:ext cx="4667118" cy="13109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55706">
                  <a:extLst>
                    <a:ext uri="{9D8B030D-6E8A-4147-A177-3AD203B41FA5}">
                      <a16:colId xmlns:a16="http://schemas.microsoft.com/office/drawing/2014/main" val="2046737772"/>
                    </a:ext>
                  </a:extLst>
                </a:gridCol>
                <a:gridCol w="1555706">
                  <a:extLst>
                    <a:ext uri="{9D8B030D-6E8A-4147-A177-3AD203B41FA5}">
                      <a16:colId xmlns:a16="http://schemas.microsoft.com/office/drawing/2014/main" val="2638776137"/>
                    </a:ext>
                  </a:extLst>
                </a:gridCol>
                <a:gridCol w="1555706">
                  <a:extLst>
                    <a:ext uri="{9D8B030D-6E8A-4147-A177-3AD203B41FA5}">
                      <a16:colId xmlns:a16="http://schemas.microsoft.com/office/drawing/2014/main" val="1723701106"/>
                    </a:ext>
                  </a:extLst>
                </a:gridCol>
              </a:tblGrid>
              <a:tr h="425078"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Mounting Method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Full scan hit rate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Targeted scan hit rate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4808709"/>
                  </a:ext>
                </a:extLst>
              </a:tr>
              <a:tr h="411631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Tape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0.52%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0.78%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96961453"/>
                  </a:ext>
                </a:extLst>
              </a:tr>
              <a:tr h="411631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Cold mount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>
                          <a:effectLst/>
                        </a:rPr>
                        <a:t>0.20%</a:t>
                      </a:r>
                      <a:endParaRPr lang="en-GB" sz="1600" kern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  <a:tabLst>
                          <a:tab pos="457200" algn="l"/>
                        </a:tabLst>
                      </a:pPr>
                      <a:r>
                        <a:rPr lang="en-GB" sz="1600" kern="1400" dirty="0">
                          <a:effectLst/>
                        </a:rPr>
                        <a:t>0.66%</a:t>
                      </a:r>
                      <a:endParaRPr lang="en-GB" sz="1600" kern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097804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5709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</a:t>
            </a:r>
            <a:r>
              <a:rPr lang="en-GB" dirty="0" err="1"/>
              <a:t>esults</a:t>
            </a:r>
            <a:r>
              <a:rPr lang="en-GB" dirty="0"/>
              <a:t> - Composition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340363" cy="35759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Full image scans resulted in:</a:t>
            </a:r>
          </a:p>
          <a:p>
            <a:pPr lvl="1"/>
            <a:r>
              <a:rPr lang="en-GB" dirty="0"/>
              <a:t>8.62% anhydrous</a:t>
            </a:r>
          </a:p>
          <a:p>
            <a:pPr lvl="1"/>
            <a:r>
              <a:rPr lang="en-GB" dirty="0"/>
              <a:t>91.38% octahydrate</a:t>
            </a:r>
          </a:p>
          <a:p>
            <a:r>
              <a:rPr lang="en-GB" dirty="0"/>
              <a:t>Targeted image scans resulted in:</a:t>
            </a:r>
          </a:p>
          <a:p>
            <a:pPr lvl="1"/>
            <a:r>
              <a:rPr lang="en-GB" dirty="0"/>
              <a:t>7.53% anhydrous</a:t>
            </a:r>
          </a:p>
          <a:p>
            <a:pPr lvl="1"/>
            <a:r>
              <a:rPr lang="en-GB" dirty="0"/>
              <a:t>92.47% octahydrate </a:t>
            </a:r>
          </a:p>
          <a:p>
            <a:r>
              <a:rPr lang="en-GB" dirty="0"/>
              <a:t>Showed consistency in the samples analysed, outliers caused by errors in the mounting method.</a:t>
            </a:r>
          </a:p>
          <a:p>
            <a:endParaRPr lang="en-GB" dirty="0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2367D3F7-D195-DDFC-7906-4C5F7AF991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4812237"/>
              </p:ext>
            </p:extLst>
          </p:nvPr>
        </p:nvGraphicFramePr>
        <p:xfrm>
          <a:off x="6698582" y="1690687"/>
          <a:ext cx="5372100" cy="37108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838939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project achieved the objective outline within the report.</a:t>
            </a:r>
          </a:p>
          <a:p>
            <a:r>
              <a:rPr lang="en-GB" dirty="0"/>
              <a:t>Tape mounting is the more consistent and simpler to execute method.</a:t>
            </a:r>
          </a:p>
          <a:p>
            <a:r>
              <a:rPr lang="en-GB" dirty="0"/>
              <a:t>Cold mounting provide more opportunities for improvement but under current conditions provides inconsistency.</a:t>
            </a:r>
          </a:p>
          <a:p>
            <a:r>
              <a:rPr lang="en-GB" dirty="0"/>
              <a:t>Proves feasibility of EBSD and EDS methodology for analysing strontium peroxide.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5259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 and Further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8336602" cy="40137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Further work would be to improve the methodology of mounting cold mounted powders</a:t>
            </a:r>
          </a:p>
          <a:p>
            <a:pPr lvl="1"/>
            <a:r>
              <a:rPr lang="en-GB" dirty="0"/>
              <a:t>Apply polishing to achieve smoother finish</a:t>
            </a:r>
          </a:p>
          <a:p>
            <a:pPr lvl="1"/>
            <a:r>
              <a:rPr lang="en-GB" dirty="0"/>
              <a:t>Increase cure time to remove air bubbles</a:t>
            </a:r>
          </a:p>
          <a:p>
            <a:pPr lvl="1"/>
            <a:r>
              <a:rPr lang="en-GB" dirty="0"/>
              <a:t>Analyse various strontium samples to expand range of results</a:t>
            </a:r>
          </a:p>
          <a:p>
            <a:r>
              <a:rPr lang="en-GB" dirty="0"/>
              <a:t>Use results as part of characterisation of the performance of SrO</a:t>
            </a:r>
            <a:r>
              <a:rPr lang="en-GB" baseline="-25000" dirty="0"/>
              <a:t>2</a:t>
            </a:r>
            <a:r>
              <a:rPr lang="en-GB" dirty="0"/>
              <a:t> structures within pyrotechnic compositions</a:t>
            </a:r>
          </a:p>
          <a:p>
            <a:r>
              <a:rPr lang="en-GB" dirty="0"/>
              <a:t>Complete XRD analysis to validate results.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9D643E-9B8A-798E-4A63-89ED1190A4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691"/>
          <a:stretch/>
        </p:blipFill>
        <p:spPr bwMode="auto">
          <a:xfrm>
            <a:off x="9059185" y="1735681"/>
            <a:ext cx="2801564" cy="188895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2549CB-9429-F9D1-D515-F0E26877112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09" t="-2352" b="2352"/>
          <a:stretch/>
        </p:blipFill>
        <p:spPr bwMode="auto">
          <a:xfrm>
            <a:off x="8909175" y="3669632"/>
            <a:ext cx="2801564" cy="19904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62857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Project was a challenging yet rewarding experience.</a:t>
            </a:r>
          </a:p>
          <a:p>
            <a:r>
              <a:rPr lang="en-US" dirty="0"/>
              <a:t>Mounting techniques provided plenty of opportunities for learning using unfamiliar equipment such as;</a:t>
            </a:r>
          </a:p>
          <a:p>
            <a:pPr lvl="1"/>
            <a:r>
              <a:rPr lang="en-US" dirty="0"/>
              <a:t>Vacuum chambers</a:t>
            </a:r>
          </a:p>
          <a:p>
            <a:pPr lvl="1"/>
            <a:r>
              <a:rPr lang="en-US" dirty="0"/>
              <a:t>Ultrasonic baths </a:t>
            </a:r>
          </a:p>
          <a:p>
            <a:pPr lvl="1"/>
            <a:r>
              <a:rPr lang="en-US" dirty="0"/>
              <a:t>Cold mount solutions</a:t>
            </a:r>
          </a:p>
          <a:p>
            <a:r>
              <a:rPr lang="en-US" dirty="0"/>
              <a:t>Presenting the results proved challenging, but the skills and techniques learned throughout the process are invaluable.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207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[1] – </a:t>
            </a:r>
            <a:r>
              <a:rPr lang="en-GB" dirty="0">
                <a:hlinkClick r:id="rId2"/>
              </a:rPr>
              <a:t>https://forum.cartridgecollectors.org/t/help-with-5-56-tracer-round/41769/8</a:t>
            </a:r>
            <a:endParaRPr lang="en-GB" dirty="0"/>
          </a:p>
          <a:p>
            <a:r>
              <a:rPr lang="en-GB" dirty="0"/>
              <a:t>[2] – </a:t>
            </a:r>
            <a:r>
              <a:rPr lang="en-US" dirty="0"/>
              <a:t>J. B. Pierce, “Process for manufacture of strontium </a:t>
            </a:r>
            <a:r>
              <a:rPr lang="en-US" dirty="0" err="1"/>
              <a:t>peroxid</a:t>
            </a:r>
            <a:r>
              <a:rPr lang="en-US" dirty="0"/>
              <a:t>”. United States of America Patent 1325043, 3 June 1918.</a:t>
            </a:r>
            <a:endParaRPr lang="en-GB" dirty="0"/>
          </a:p>
          <a:p>
            <a:r>
              <a:rPr lang="en-GB" dirty="0"/>
              <a:t>[3] – </a:t>
            </a:r>
            <a:r>
              <a:rPr lang="en-US" dirty="0"/>
              <a:t>A. Hummel, W. M. </a:t>
            </a:r>
            <a:r>
              <a:rPr lang="en-US" dirty="0" err="1"/>
              <a:t>Driesen</a:t>
            </a:r>
            <a:r>
              <a:rPr lang="en-US" dirty="0"/>
              <a:t> and N. J. Clifton, “Process for the manufacture of strontium peroxide”. United States of American Patent 2357655, 15 September 1942.</a:t>
            </a:r>
            <a:endParaRPr lang="en-GB" dirty="0"/>
          </a:p>
          <a:p>
            <a:r>
              <a:rPr lang="en-GB" dirty="0"/>
              <a:t>[4] – </a:t>
            </a:r>
            <a:r>
              <a:rPr lang="en-US" dirty="0"/>
              <a:t>M. </a:t>
            </a:r>
            <a:r>
              <a:rPr lang="en-US" dirty="0" err="1"/>
              <a:t>Konigstein</a:t>
            </a:r>
            <a:r>
              <a:rPr lang="en-US" dirty="0"/>
              <a:t>, “Structural Properties of Nonstoichiometric Barium and Strontium,” Journal of Solid State Chemistry, no. 147, pp. 478-484, 1999. </a:t>
            </a:r>
          </a:p>
          <a:p>
            <a:r>
              <a:rPr lang="en-US" dirty="0"/>
              <a:t>[5] - </a:t>
            </a:r>
            <a:r>
              <a:rPr lang="da-DK" dirty="0"/>
              <a:t>UK MOD, “DEF-STAN 13-51 Strontium peroxide, anhydrous,” UK MOD, Bristol, 1989.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17139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1672</Words>
  <Application>Microsoft Office PowerPoint</Application>
  <PresentationFormat>Widescreen</PresentationFormat>
  <Paragraphs>190</Paragraphs>
  <Slides>17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43" baseType="lpstr">
      <vt:lpstr>Aptos</vt:lpstr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Bitmap Image</vt:lpstr>
      <vt:lpstr>PowerPoint Presentation</vt:lpstr>
      <vt:lpstr>Project Background</vt:lpstr>
      <vt:lpstr>Aim and Objectives</vt:lpstr>
      <vt:lpstr>Strontium Peroxide Manufacturing</vt:lpstr>
      <vt:lpstr>Strontium Peroxide Structure and Use</vt:lpstr>
      <vt:lpstr>EBSD and EDS Theory</vt:lpstr>
      <vt:lpstr>Equipment</vt:lpstr>
      <vt:lpstr>Tape Mounted Samples</vt:lpstr>
      <vt:lpstr>Cold Mounted Samples</vt:lpstr>
      <vt:lpstr>Optical Images</vt:lpstr>
      <vt:lpstr>SEM Images</vt:lpstr>
      <vt:lpstr>Results – Detection Rate</vt:lpstr>
      <vt:lpstr>Results - Composition</vt:lpstr>
      <vt:lpstr>Conclusion </vt:lpstr>
      <vt:lpstr>Next Steps and Further Work </vt:lpstr>
      <vt:lpstr>Reflection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Thomas Beswick (1910566)</cp:lastModifiedBy>
  <cp:revision>13</cp:revision>
  <dcterms:created xsi:type="dcterms:W3CDTF">2021-03-09T15:35:42Z</dcterms:created>
  <dcterms:modified xsi:type="dcterms:W3CDTF">2024-04-14T19:37:16Z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