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66" r:id="rId4"/>
    <p:sldId id="267" r:id="rId5"/>
    <p:sldId id="259" r:id="rId6"/>
    <p:sldId id="258" r:id="rId7"/>
    <p:sldId id="265" r:id="rId8"/>
    <p:sldId id="268" r:id="rId9"/>
    <p:sldId id="269" r:id="rId10"/>
    <p:sldId id="263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759D01A-8D24-4773-906C-2B98805F3D53}" v="280" dt="2020-12-16T12:15:20.61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48" y="1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k Prentice-Miller (1903353)" userId="2223067b-6af7-4169-865f-d5778248126e" providerId="ADAL" clId="{E759D01A-8D24-4773-906C-2B98805F3D53}"/>
    <pc:docChg chg="undo redo custSel mod addSld delSld modSld sldOrd">
      <pc:chgData name="Jak Prentice-Miller (1903353)" userId="2223067b-6af7-4169-865f-d5778248126e" providerId="ADAL" clId="{E759D01A-8D24-4773-906C-2B98805F3D53}" dt="2020-12-16T12:15:57.706" v="6000" actId="1076"/>
      <pc:docMkLst>
        <pc:docMk/>
      </pc:docMkLst>
      <pc:sldChg chg="addSp delSp modSp mod setBg">
        <pc:chgData name="Jak Prentice-Miller (1903353)" userId="2223067b-6af7-4169-865f-d5778248126e" providerId="ADAL" clId="{E759D01A-8D24-4773-906C-2B98805F3D53}" dt="2020-12-16T09:29:44.597" v="2437" actId="21"/>
        <pc:sldMkLst>
          <pc:docMk/>
          <pc:sldMk cId="1081164073" sldId="256"/>
        </pc:sldMkLst>
        <pc:spChg chg="mod ord">
          <ac:chgData name="Jak Prentice-Miller (1903353)" userId="2223067b-6af7-4169-865f-d5778248126e" providerId="ADAL" clId="{E759D01A-8D24-4773-906C-2B98805F3D53}" dt="2020-12-16T09:29:32.642" v="2436" actId="1076"/>
          <ac:spMkLst>
            <pc:docMk/>
            <pc:sldMk cId="1081164073" sldId="256"/>
            <ac:spMk id="2" creationId="{A03FBAC2-21C0-451E-B55B-9CF1FEDC6267}"/>
          </ac:spMkLst>
        </pc:spChg>
        <pc:spChg chg="del mod ord">
          <ac:chgData name="Jak Prentice-Miller (1903353)" userId="2223067b-6af7-4169-865f-d5778248126e" providerId="ADAL" clId="{E759D01A-8D24-4773-906C-2B98805F3D53}" dt="2020-12-16T09:29:44.597" v="2437" actId="21"/>
          <ac:spMkLst>
            <pc:docMk/>
            <pc:sldMk cId="1081164073" sldId="256"/>
            <ac:spMk id="3" creationId="{5E2F2F7D-A9A3-40F6-8B04-88FF27EBE9F5}"/>
          </ac:spMkLst>
        </pc:spChg>
        <pc:spChg chg="add">
          <ac:chgData name="Jak Prentice-Miller (1903353)" userId="2223067b-6af7-4169-865f-d5778248126e" providerId="ADAL" clId="{E759D01A-8D24-4773-906C-2B98805F3D53}" dt="2020-12-16T09:28:37.617" v="2431" actId="26606"/>
          <ac:spMkLst>
            <pc:docMk/>
            <pc:sldMk cId="1081164073" sldId="256"/>
            <ac:spMk id="12" creationId="{94714483-7072-431F-9DBE-87F44E4D44BC}"/>
          </ac:spMkLst>
        </pc:spChg>
        <pc:spChg chg="add">
          <ac:chgData name="Jak Prentice-Miller (1903353)" userId="2223067b-6af7-4169-865f-d5778248126e" providerId="ADAL" clId="{E759D01A-8D24-4773-906C-2B98805F3D53}" dt="2020-12-16T09:28:37.617" v="2431" actId="26606"/>
          <ac:spMkLst>
            <pc:docMk/>
            <pc:sldMk cId="1081164073" sldId="256"/>
            <ac:spMk id="14" creationId="{495892E1-F4A5-4991-AC52-4F417B14A2A2}"/>
          </ac:spMkLst>
        </pc:spChg>
        <pc:spChg chg="add">
          <ac:chgData name="Jak Prentice-Miller (1903353)" userId="2223067b-6af7-4169-865f-d5778248126e" providerId="ADAL" clId="{E759D01A-8D24-4773-906C-2B98805F3D53}" dt="2020-12-16T09:28:37.617" v="2431" actId="26606"/>
          <ac:spMkLst>
            <pc:docMk/>
            <pc:sldMk cId="1081164073" sldId="256"/>
            <ac:spMk id="24" creationId="{E2683E3F-F855-4549-84F8-42064EC0F247}"/>
          </ac:spMkLst>
        </pc:spChg>
        <pc:spChg chg="add">
          <ac:chgData name="Jak Prentice-Miller (1903353)" userId="2223067b-6af7-4169-865f-d5778248126e" providerId="ADAL" clId="{E759D01A-8D24-4773-906C-2B98805F3D53}" dt="2020-12-16T09:28:37.617" v="2431" actId="26606"/>
          <ac:spMkLst>
            <pc:docMk/>
            <pc:sldMk cId="1081164073" sldId="256"/>
            <ac:spMk id="32" creationId="{832F3179-0CD5-40C8-9939-D8355006F7BA}"/>
          </ac:spMkLst>
        </pc:spChg>
        <pc:grpChg chg="add">
          <ac:chgData name="Jak Prentice-Miller (1903353)" userId="2223067b-6af7-4169-865f-d5778248126e" providerId="ADAL" clId="{E759D01A-8D24-4773-906C-2B98805F3D53}" dt="2020-12-16T09:28:37.617" v="2431" actId="26606"/>
          <ac:grpSpMkLst>
            <pc:docMk/>
            <pc:sldMk cId="1081164073" sldId="256"/>
            <ac:grpSpMk id="16" creationId="{ACF597F8-76AA-44FA-8E6A-06223B66C0DD}"/>
          </ac:grpSpMkLst>
        </pc:grpChg>
        <pc:grpChg chg="add">
          <ac:chgData name="Jak Prentice-Miller (1903353)" userId="2223067b-6af7-4169-865f-d5778248126e" providerId="ADAL" clId="{E759D01A-8D24-4773-906C-2B98805F3D53}" dt="2020-12-16T09:28:37.617" v="2431" actId="26606"/>
          <ac:grpSpMkLst>
            <pc:docMk/>
            <pc:sldMk cId="1081164073" sldId="256"/>
            <ac:grpSpMk id="26" creationId="{8FC90B1E-0223-4440-AF22-8F32F6F0C7D2}"/>
          </ac:grpSpMkLst>
        </pc:grpChg>
        <pc:grpChg chg="add">
          <ac:chgData name="Jak Prentice-Miller (1903353)" userId="2223067b-6af7-4169-865f-d5778248126e" providerId="ADAL" clId="{E759D01A-8D24-4773-906C-2B98805F3D53}" dt="2020-12-16T09:28:37.617" v="2431" actId="26606"/>
          <ac:grpSpMkLst>
            <pc:docMk/>
            <pc:sldMk cId="1081164073" sldId="256"/>
            <ac:grpSpMk id="34" creationId="{11CE155D-684B-4F5E-B835-C52765E310E7}"/>
          </ac:grpSpMkLst>
        </pc:grpChg>
        <pc:picChg chg="mod">
          <ac:chgData name="Jak Prentice-Miller (1903353)" userId="2223067b-6af7-4169-865f-d5778248126e" providerId="ADAL" clId="{E759D01A-8D24-4773-906C-2B98805F3D53}" dt="2020-12-16T09:28:37.617" v="2431" actId="26606"/>
          <ac:picMkLst>
            <pc:docMk/>
            <pc:sldMk cId="1081164073" sldId="256"/>
            <ac:picMk id="5" creationId="{FAE4819F-BFE1-4874-B1A6-B7506EF074B1}"/>
          </ac:picMkLst>
        </pc:picChg>
        <pc:picChg chg="add mod">
          <ac:chgData name="Jak Prentice-Miller (1903353)" userId="2223067b-6af7-4169-865f-d5778248126e" providerId="ADAL" clId="{E759D01A-8D24-4773-906C-2B98805F3D53}" dt="2020-12-16T09:29:19.197" v="2435" actId="14100"/>
          <ac:picMkLst>
            <pc:docMk/>
            <pc:sldMk cId="1081164073" sldId="256"/>
            <ac:picMk id="6" creationId="{8A5D130A-E06C-467C-9DBF-8934FAAE9F01}"/>
          </ac:picMkLst>
        </pc:picChg>
        <pc:picChg chg="mod ord">
          <ac:chgData name="Jak Prentice-Miller (1903353)" userId="2223067b-6af7-4169-865f-d5778248126e" providerId="ADAL" clId="{E759D01A-8D24-4773-906C-2B98805F3D53}" dt="2020-12-16T09:28:37.617" v="2431" actId="26606"/>
          <ac:picMkLst>
            <pc:docMk/>
            <pc:sldMk cId="1081164073" sldId="256"/>
            <ac:picMk id="7" creationId="{FC60704A-C582-4F36-B7A9-ABEDAA7133E5}"/>
          </ac:picMkLst>
        </pc:picChg>
      </pc:sldChg>
      <pc:sldChg chg="modSp mod modAnim">
        <pc:chgData name="Jak Prentice-Miller (1903353)" userId="2223067b-6af7-4169-865f-d5778248126e" providerId="ADAL" clId="{E759D01A-8D24-4773-906C-2B98805F3D53}" dt="2020-12-16T10:12:33.614" v="3215" actId="27636"/>
        <pc:sldMkLst>
          <pc:docMk/>
          <pc:sldMk cId="907869295" sldId="257"/>
        </pc:sldMkLst>
        <pc:spChg chg="mod">
          <ac:chgData name="Jak Prentice-Miller (1903353)" userId="2223067b-6af7-4169-865f-d5778248126e" providerId="ADAL" clId="{E759D01A-8D24-4773-906C-2B98805F3D53}" dt="2020-12-16T10:12:33.614" v="3215" actId="27636"/>
          <ac:spMkLst>
            <pc:docMk/>
            <pc:sldMk cId="907869295" sldId="257"/>
            <ac:spMk id="3" creationId="{4B7705B8-64F2-41C8-8831-6D8B9450A8D6}"/>
          </ac:spMkLst>
        </pc:spChg>
      </pc:sldChg>
      <pc:sldChg chg="addSp delSp modSp mod">
        <pc:chgData name="Jak Prentice-Miller (1903353)" userId="2223067b-6af7-4169-865f-d5778248126e" providerId="ADAL" clId="{E759D01A-8D24-4773-906C-2B98805F3D53}" dt="2020-12-16T11:12:28.322" v="4795" actId="20577"/>
        <pc:sldMkLst>
          <pc:docMk/>
          <pc:sldMk cId="2848892322" sldId="258"/>
        </pc:sldMkLst>
        <pc:spChg chg="mod">
          <ac:chgData name="Jak Prentice-Miller (1903353)" userId="2223067b-6af7-4169-865f-d5778248126e" providerId="ADAL" clId="{E759D01A-8D24-4773-906C-2B98805F3D53}" dt="2020-12-15T22:36:32.551" v="763" actId="20577"/>
          <ac:spMkLst>
            <pc:docMk/>
            <pc:sldMk cId="2848892322" sldId="258"/>
            <ac:spMk id="2" creationId="{27220693-0507-4EDF-BC93-817BFC30A682}"/>
          </ac:spMkLst>
        </pc:spChg>
        <pc:spChg chg="del">
          <ac:chgData name="Jak Prentice-Miller (1903353)" userId="2223067b-6af7-4169-865f-d5778248126e" providerId="ADAL" clId="{E759D01A-8D24-4773-906C-2B98805F3D53}" dt="2020-12-15T22:38:03.550" v="764" actId="931"/>
          <ac:spMkLst>
            <pc:docMk/>
            <pc:sldMk cId="2848892322" sldId="258"/>
            <ac:spMk id="3" creationId="{534E0BF8-D190-402F-BDF3-000286573306}"/>
          </ac:spMkLst>
        </pc:spChg>
        <pc:spChg chg="add mod">
          <ac:chgData name="Jak Prentice-Miller (1903353)" userId="2223067b-6af7-4169-865f-d5778248126e" providerId="ADAL" clId="{E759D01A-8D24-4773-906C-2B98805F3D53}" dt="2020-12-16T09:17:57.114" v="2098"/>
          <ac:spMkLst>
            <pc:docMk/>
            <pc:sldMk cId="2848892322" sldId="258"/>
            <ac:spMk id="6" creationId="{A6E0DBE8-CDDD-4280-BF06-9756887E75E8}"/>
          </ac:spMkLst>
        </pc:spChg>
        <pc:spChg chg="add mod">
          <ac:chgData name="Jak Prentice-Miller (1903353)" userId="2223067b-6af7-4169-865f-d5778248126e" providerId="ADAL" clId="{E759D01A-8D24-4773-906C-2B98805F3D53}" dt="2020-12-15T22:38:31.939" v="771" actId="1076"/>
          <ac:spMkLst>
            <pc:docMk/>
            <pc:sldMk cId="2848892322" sldId="258"/>
            <ac:spMk id="7" creationId="{61E1E5B6-D739-4980-A8D1-6107E241B622}"/>
          </ac:spMkLst>
        </pc:spChg>
        <pc:spChg chg="add del mod">
          <ac:chgData name="Jak Prentice-Miller (1903353)" userId="2223067b-6af7-4169-865f-d5778248126e" providerId="ADAL" clId="{E759D01A-8D24-4773-906C-2B98805F3D53}" dt="2020-12-16T10:50:36.039" v="4069" actId="478"/>
          <ac:spMkLst>
            <pc:docMk/>
            <pc:sldMk cId="2848892322" sldId="258"/>
            <ac:spMk id="8" creationId="{6FB77000-2A49-4BEC-8353-DD17A74E3C5A}"/>
          </ac:spMkLst>
        </pc:spChg>
        <pc:spChg chg="add del mod">
          <ac:chgData name="Jak Prentice-Miller (1903353)" userId="2223067b-6af7-4169-865f-d5778248126e" providerId="ADAL" clId="{E759D01A-8D24-4773-906C-2B98805F3D53}" dt="2020-12-16T11:09:10.809" v="4691"/>
          <ac:spMkLst>
            <pc:docMk/>
            <pc:sldMk cId="2848892322" sldId="258"/>
            <ac:spMk id="9" creationId="{0FAC3404-EFB2-4252-ACCB-D33DBE9B3442}"/>
          </ac:spMkLst>
        </pc:spChg>
        <pc:spChg chg="add mod">
          <ac:chgData name="Jak Prentice-Miller (1903353)" userId="2223067b-6af7-4169-865f-d5778248126e" providerId="ADAL" clId="{E759D01A-8D24-4773-906C-2B98805F3D53}" dt="2020-12-16T11:12:28.322" v="4795" actId="20577"/>
          <ac:spMkLst>
            <pc:docMk/>
            <pc:sldMk cId="2848892322" sldId="258"/>
            <ac:spMk id="10" creationId="{6B67E1C7-A9B1-44B6-9D9F-D09E70676AEE}"/>
          </ac:spMkLst>
        </pc:spChg>
        <pc:picChg chg="add mod">
          <ac:chgData name="Jak Prentice-Miller (1903353)" userId="2223067b-6af7-4169-865f-d5778248126e" providerId="ADAL" clId="{E759D01A-8D24-4773-906C-2B98805F3D53}" dt="2020-12-16T09:17:07.538" v="2092" actId="14100"/>
          <ac:picMkLst>
            <pc:docMk/>
            <pc:sldMk cId="2848892322" sldId="258"/>
            <ac:picMk id="4" creationId="{37AFC81E-40AE-4FE4-A970-7818850FD09D}"/>
          </ac:picMkLst>
        </pc:picChg>
        <pc:picChg chg="add mod">
          <ac:chgData name="Jak Prentice-Miller (1903353)" userId="2223067b-6af7-4169-865f-d5778248126e" providerId="ADAL" clId="{E759D01A-8D24-4773-906C-2B98805F3D53}" dt="2020-12-16T10:55:03.820" v="4220" actId="1076"/>
          <ac:picMkLst>
            <pc:docMk/>
            <pc:sldMk cId="2848892322" sldId="258"/>
            <ac:picMk id="5" creationId="{DBDD8064-97B8-4F8C-8D52-DB6E207B6782}"/>
          </ac:picMkLst>
        </pc:picChg>
      </pc:sldChg>
      <pc:sldChg chg="addSp delSp modSp mod ord setBg">
        <pc:chgData name="Jak Prentice-Miller (1903353)" userId="2223067b-6af7-4169-865f-d5778248126e" providerId="ADAL" clId="{E759D01A-8D24-4773-906C-2B98805F3D53}" dt="2020-12-16T11:08:39.800" v="4686"/>
        <pc:sldMkLst>
          <pc:docMk/>
          <pc:sldMk cId="3932297929" sldId="259"/>
        </pc:sldMkLst>
        <pc:spChg chg="mod ord">
          <ac:chgData name="Jak Prentice-Miller (1903353)" userId="2223067b-6af7-4169-865f-d5778248126e" providerId="ADAL" clId="{E759D01A-8D24-4773-906C-2B98805F3D53}" dt="2020-12-15T23:13:21.087" v="1038" actId="26606"/>
          <ac:spMkLst>
            <pc:docMk/>
            <pc:sldMk cId="3932297929" sldId="259"/>
            <ac:spMk id="2" creationId="{4B50947D-DB63-4C2F-99A4-880A3B6B3684}"/>
          </ac:spMkLst>
        </pc:spChg>
        <pc:spChg chg="mod ord">
          <ac:chgData name="Jak Prentice-Miller (1903353)" userId="2223067b-6af7-4169-865f-d5778248126e" providerId="ADAL" clId="{E759D01A-8D24-4773-906C-2B98805F3D53}" dt="2020-12-15T23:13:21.087" v="1038" actId="26606"/>
          <ac:spMkLst>
            <pc:docMk/>
            <pc:sldMk cId="3932297929" sldId="259"/>
            <ac:spMk id="3" creationId="{7DA134F7-9F37-4E96-95BD-0BEE82DDB64F}"/>
          </ac:spMkLst>
        </pc:spChg>
        <pc:spChg chg="add mod">
          <ac:chgData name="Jak Prentice-Miller (1903353)" userId="2223067b-6af7-4169-865f-d5778248126e" providerId="ADAL" clId="{E759D01A-8D24-4773-906C-2B98805F3D53}" dt="2020-12-16T11:05:34.740" v="4638" actId="947"/>
          <ac:spMkLst>
            <pc:docMk/>
            <pc:sldMk cId="3932297929" sldId="259"/>
            <ac:spMk id="6" creationId="{93B73D0D-B90C-420A-98D7-4E33864F38EB}"/>
          </ac:spMkLst>
        </pc:spChg>
        <pc:spChg chg="add del">
          <ac:chgData name="Jak Prentice-Miller (1903353)" userId="2223067b-6af7-4169-865f-d5778248126e" providerId="ADAL" clId="{E759D01A-8D24-4773-906C-2B98805F3D53}" dt="2020-12-15T22:30:32.430" v="713" actId="26606"/>
          <ac:spMkLst>
            <pc:docMk/>
            <pc:sldMk cId="3932297929" sldId="259"/>
            <ac:spMk id="24" creationId="{12C63567-9A18-430B-817B-152D609F572F}"/>
          </ac:spMkLst>
        </pc:spChg>
        <pc:spChg chg="add del">
          <ac:chgData name="Jak Prentice-Miller (1903353)" userId="2223067b-6af7-4169-865f-d5778248126e" providerId="ADAL" clId="{E759D01A-8D24-4773-906C-2B98805F3D53}" dt="2020-12-15T22:30:35.888" v="715" actId="26606"/>
          <ac:spMkLst>
            <pc:docMk/>
            <pc:sldMk cId="3932297929" sldId="259"/>
            <ac:spMk id="26" creationId="{39BEB6D0-9E4E-4221-93D1-74ABECEE9EFC}"/>
          </ac:spMkLst>
        </pc:spChg>
        <pc:spChg chg="add del">
          <ac:chgData name="Jak Prentice-Miller (1903353)" userId="2223067b-6af7-4169-865f-d5778248126e" providerId="ADAL" clId="{E759D01A-8D24-4773-906C-2B98805F3D53}" dt="2020-12-15T22:30:35.888" v="715" actId="26606"/>
          <ac:spMkLst>
            <pc:docMk/>
            <pc:sldMk cId="3932297929" sldId="259"/>
            <ac:spMk id="27" creationId="{5CB593EA-2F98-479F-B4C4-F366571FA64D}"/>
          </ac:spMkLst>
        </pc:spChg>
        <pc:spChg chg="add del">
          <ac:chgData name="Jak Prentice-Miller (1903353)" userId="2223067b-6af7-4169-865f-d5778248126e" providerId="ADAL" clId="{E759D01A-8D24-4773-906C-2B98805F3D53}" dt="2020-12-15T23:13:21.087" v="1038" actId="26606"/>
          <ac:spMkLst>
            <pc:docMk/>
            <pc:sldMk cId="3932297929" sldId="259"/>
            <ac:spMk id="29" creationId="{12C63567-9A18-430B-817B-152D609F572F}"/>
          </ac:spMkLst>
        </pc:spChg>
        <pc:spChg chg="add del">
          <ac:chgData name="Jak Prentice-Miller (1903353)" userId="2223067b-6af7-4169-865f-d5778248126e" providerId="ADAL" clId="{E759D01A-8D24-4773-906C-2B98805F3D53}" dt="2020-12-15T23:13:21.065" v="1037" actId="26606"/>
          <ac:spMkLst>
            <pc:docMk/>
            <pc:sldMk cId="3932297929" sldId="259"/>
            <ac:spMk id="34" creationId="{2EEE8F11-3582-44B7-9869-F2D26D7DD9D4}"/>
          </ac:spMkLst>
        </pc:spChg>
        <pc:spChg chg="add del">
          <ac:chgData name="Jak Prentice-Miller (1903353)" userId="2223067b-6af7-4169-865f-d5778248126e" providerId="ADAL" clId="{E759D01A-8D24-4773-906C-2B98805F3D53}" dt="2020-12-15T23:13:21.065" v="1037" actId="26606"/>
          <ac:spMkLst>
            <pc:docMk/>
            <pc:sldMk cId="3932297929" sldId="259"/>
            <ac:spMk id="36" creationId="{2141F1CC-6A53-4BCF-9127-AABB52E2497E}"/>
          </ac:spMkLst>
        </pc:spChg>
        <pc:spChg chg="add del">
          <ac:chgData name="Jak Prentice-Miller (1903353)" userId="2223067b-6af7-4169-865f-d5778248126e" providerId="ADAL" clId="{E759D01A-8D24-4773-906C-2B98805F3D53}" dt="2020-12-15T23:13:21.065" v="1037" actId="26606"/>
          <ac:spMkLst>
            <pc:docMk/>
            <pc:sldMk cId="3932297929" sldId="259"/>
            <ac:spMk id="38" creationId="{561B2B49-7142-4CA8-A929-4671548E6A5A}"/>
          </ac:spMkLst>
        </pc:spChg>
        <pc:spChg chg="add">
          <ac:chgData name="Jak Prentice-Miller (1903353)" userId="2223067b-6af7-4169-865f-d5778248126e" providerId="ADAL" clId="{E759D01A-8D24-4773-906C-2B98805F3D53}" dt="2020-12-15T23:13:21.087" v="1038" actId="26606"/>
          <ac:spMkLst>
            <pc:docMk/>
            <pc:sldMk cId="3932297929" sldId="259"/>
            <ac:spMk id="40" creationId="{8A1279FC-7441-4E55-B082-2774E6316482}"/>
          </ac:spMkLst>
        </pc:spChg>
        <pc:spChg chg="add">
          <ac:chgData name="Jak Prentice-Miller (1903353)" userId="2223067b-6af7-4169-865f-d5778248126e" providerId="ADAL" clId="{E759D01A-8D24-4773-906C-2B98805F3D53}" dt="2020-12-15T23:13:21.087" v="1038" actId="26606"/>
          <ac:spMkLst>
            <pc:docMk/>
            <pc:sldMk cId="3932297929" sldId="259"/>
            <ac:spMk id="41" creationId="{71A784BF-09DB-448D-99FC-B49DFC6605D5}"/>
          </ac:spMkLst>
        </pc:spChg>
        <pc:spChg chg="add">
          <ac:chgData name="Jak Prentice-Miller (1903353)" userId="2223067b-6af7-4169-865f-d5778248126e" providerId="ADAL" clId="{E759D01A-8D24-4773-906C-2B98805F3D53}" dt="2020-12-15T23:13:21.087" v="1038" actId="26606"/>
          <ac:spMkLst>
            <pc:docMk/>
            <pc:sldMk cId="3932297929" sldId="259"/>
            <ac:spMk id="42" creationId="{917859B3-4C91-478D-929D-BB6433F90849}"/>
          </ac:spMkLst>
        </pc:spChg>
        <pc:spChg chg="add">
          <ac:chgData name="Jak Prentice-Miller (1903353)" userId="2223067b-6af7-4169-865f-d5778248126e" providerId="ADAL" clId="{E759D01A-8D24-4773-906C-2B98805F3D53}" dt="2020-12-15T23:13:21.087" v="1038" actId="26606"/>
          <ac:spMkLst>
            <pc:docMk/>
            <pc:sldMk cId="3932297929" sldId="259"/>
            <ac:spMk id="43" creationId="{6283FBD2-A663-469F-855C-06D86E3C1161}"/>
          </ac:spMkLst>
        </pc:spChg>
        <pc:picChg chg="add mod">
          <ac:chgData name="Jak Prentice-Miller (1903353)" userId="2223067b-6af7-4169-865f-d5778248126e" providerId="ADAL" clId="{E759D01A-8D24-4773-906C-2B98805F3D53}" dt="2020-12-16T09:31:53.965" v="2443" actId="1076"/>
          <ac:picMkLst>
            <pc:docMk/>
            <pc:sldMk cId="3932297929" sldId="259"/>
            <ac:picMk id="5" creationId="{8C9BDE49-0A29-4030-82D9-FB1922DFD112}"/>
          </ac:picMkLst>
        </pc:picChg>
        <pc:picChg chg="add del mod">
          <ac:chgData name="Jak Prentice-Miller (1903353)" userId="2223067b-6af7-4169-865f-d5778248126e" providerId="ADAL" clId="{E759D01A-8D24-4773-906C-2B98805F3D53}" dt="2020-12-15T22:16:17.106" v="678" actId="21"/>
          <ac:picMkLst>
            <pc:docMk/>
            <pc:sldMk cId="3932297929" sldId="259"/>
            <ac:picMk id="5" creationId="{9BD0A4F0-5EB0-4ECB-A9BF-B0172A48CCE3}"/>
          </ac:picMkLst>
        </pc:picChg>
        <pc:picChg chg="add del mod">
          <ac:chgData name="Jak Prentice-Miller (1903353)" userId="2223067b-6af7-4169-865f-d5778248126e" providerId="ADAL" clId="{E759D01A-8D24-4773-906C-2B98805F3D53}" dt="2020-12-15T22:16:46.406" v="684" actId="21"/>
          <ac:picMkLst>
            <pc:docMk/>
            <pc:sldMk cId="3932297929" sldId="259"/>
            <ac:picMk id="7" creationId="{C327F764-E2A2-46C0-9D02-53BA1D2A4409}"/>
          </ac:picMkLst>
        </pc:picChg>
        <pc:picChg chg="add del mod">
          <ac:chgData name="Jak Prentice-Miller (1903353)" userId="2223067b-6af7-4169-865f-d5778248126e" providerId="ADAL" clId="{E759D01A-8D24-4773-906C-2B98805F3D53}" dt="2020-12-15T22:13:21.877" v="677" actId="21"/>
          <ac:picMkLst>
            <pc:docMk/>
            <pc:sldMk cId="3932297929" sldId="259"/>
            <ac:picMk id="9" creationId="{0EA433A0-14BE-4E15-B76C-82B46B61C662}"/>
          </ac:picMkLst>
        </pc:picChg>
        <pc:picChg chg="add del mod ord">
          <ac:chgData name="Jak Prentice-Miller (1903353)" userId="2223067b-6af7-4169-865f-d5778248126e" providerId="ADAL" clId="{E759D01A-8D24-4773-906C-2B98805F3D53}" dt="2020-12-16T09:31:43.897" v="2441" actId="21"/>
          <ac:picMkLst>
            <pc:docMk/>
            <pc:sldMk cId="3932297929" sldId="259"/>
            <ac:picMk id="11" creationId="{2446378C-29B6-4D27-8FED-BBF95E3D4E49}"/>
          </ac:picMkLst>
        </pc:picChg>
        <pc:picChg chg="add del mod ord">
          <ac:chgData name="Jak Prentice-Miller (1903353)" userId="2223067b-6af7-4169-865f-d5778248126e" providerId="ADAL" clId="{E759D01A-8D24-4773-906C-2B98805F3D53}" dt="2020-12-15T23:12:20.900" v="1035" actId="21"/>
          <ac:picMkLst>
            <pc:docMk/>
            <pc:sldMk cId="3932297929" sldId="259"/>
            <ac:picMk id="13" creationId="{5D29539E-5AAE-4EAA-B24D-0BAA2A5AD2C3}"/>
          </ac:picMkLst>
        </pc:picChg>
        <pc:picChg chg="add del mod ord">
          <ac:chgData name="Jak Prentice-Miller (1903353)" userId="2223067b-6af7-4169-865f-d5778248126e" providerId="ADAL" clId="{E759D01A-8D24-4773-906C-2B98805F3D53}" dt="2020-12-16T09:31:39.881" v="2439" actId="21"/>
          <ac:picMkLst>
            <pc:docMk/>
            <pc:sldMk cId="3932297929" sldId="259"/>
            <ac:picMk id="15" creationId="{117693D5-42FD-4377-9008-FCA9F7AFE35E}"/>
          </ac:picMkLst>
        </pc:picChg>
        <pc:picChg chg="add del mod">
          <ac:chgData name="Jak Prentice-Miller (1903353)" userId="2223067b-6af7-4169-865f-d5778248126e" providerId="ADAL" clId="{E759D01A-8D24-4773-906C-2B98805F3D53}" dt="2020-12-16T09:31:42.244" v="2440" actId="21"/>
          <ac:picMkLst>
            <pc:docMk/>
            <pc:sldMk cId="3932297929" sldId="259"/>
            <ac:picMk id="17" creationId="{405304F1-E8C5-4512-910E-D0F586F621E5}"/>
          </ac:picMkLst>
        </pc:picChg>
        <pc:picChg chg="add del mod">
          <ac:chgData name="Jak Prentice-Miller (1903353)" userId="2223067b-6af7-4169-865f-d5778248126e" providerId="ADAL" clId="{E759D01A-8D24-4773-906C-2B98805F3D53}" dt="2020-12-15T23:12:11.639" v="1034" actId="21"/>
          <ac:picMkLst>
            <pc:docMk/>
            <pc:sldMk cId="3932297929" sldId="259"/>
            <ac:picMk id="19" creationId="{1C51A406-A126-4751-A296-4DFAE85609FB}"/>
          </ac:picMkLst>
        </pc:picChg>
      </pc:sldChg>
      <pc:sldChg chg="modSp del mod">
        <pc:chgData name="Jak Prentice-Miller (1903353)" userId="2223067b-6af7-4169-865f-d5778248126e" providerId="ADAL" clId="{E759D01A-8D24-4773-906C-2B98805F3D53}" dt="2020-12-15T23:27:45.350" v="1222" actId="2696"/>
        <pc:sldMkLst>
          <pc:docMk/>
          <pc:sldMk cId="3642623289" sldId="260"/>
        </pc:sldMkLst>
        <pc:spChg chg="mod">
          <ac:chgData name="Jak Prentice-Miller (1903353)" userId="2223067b-6af7-4169-865f-d5778248126e" providerId="ADAL" clId="{E759D01A-8D24-4773-906C-2B98805F3D53}" dt="2020-12-15T16:50:20.453" v="61" actId="20577"/>
          <ac:spMkLst>
            <pc:docMk/>
            <pc:sldMk cId="3642623289" sldId="260"/>
            <ac:spMk id="2" creationId="{734BCFBE-05C0-485D-A377-4B33315CDF84}"/>
          </ac:spMkLst>
        </pc:spChg>
        <pc:spChg chg="mod">
          <ac:chgData name="Jak Prentice-Miller (1903353)" userId="2223067b-6af7-4169-865f-d5778248126e" providerId="ADAL" clId="{E759D01A-8D24-4773-906C-2B98805F3D53}" dt="2020-12-15T19:56:01.705" v="270" actId="20577"/>
          <ac:spMkLst>
            <pc:docMk/>
            <pc:sldMk cId="3642623289" sldId="260"/>
            <ac:spMk id="3" creationId="{7B11B564-A7D3-4E5F-87E0-7E73B452E548}"/>
          </ac:spMkLst>
        </pc:spChg>
      </pc:sldChg>
      <pc:sldChg chg="del">
        <pc:chgData name="Jak Prentice-Miller (1903353)" userId="2223067b-6af7-4169-865f-d5778248126e" providerId="ADAL" clId="{E759D01A-8D24-4773-906C-2B98805F3D53}" dt="2020-12-16T11:08:23.620" v="4684" actId="2696"/>
        <pc:sldMkLst>
          <pc:docMk/>
          <pc:sldMk cId="553724204" sldId="261"/>
        </pc:sldMkLst>
      </pc:sldChg>
      <pc:sldChg chg="addSp delSp modSp del mod">
        <pc:chgData name="Jak Prentice-Miller (1903353)" userId="2223067b-6af7-4169-865f-d5778248126e" providerId="ADAL" clId="{E759D01A-8D24-4773-906C-2B98805F3D53}" dt="2020-12-16T12:09:05.112" v="5938" actId="2696"/>
        <pc:sldMkLst>
          <pc:docMk/>
          <pc:sldMk cId="3025511009" sldId="262"/>
        </pc:sldMkLst>
        <pc:spChg chg="del">
          <ac:chgData name="Jak Prentice-Miller (1903353)" userId="2223067b-6af7-4169-865f-d5778248126e" providerId="ADAL" clId="{E759D01A-8D24-4773-906C-2B98805F3D53}" dt="2020-12-16T09:13:35.740" v="2074" actId="931"/>
          <ac:spMkLst>
            <pc:docMk/>
            <pc:sldMk cId="3025511009" sldId="262"/>
            <ac:spMk id="3" creationId="{EAA4F9E0-EE6D-4374-BCBB-10EFC71A1539}"/>
          </ac:spMkLst>
        </pc:spChg>
        <pc:spChg chg="add mod">
          <ac:chgData name="Jak Prentice-Miller (1903353)" userId="2223067b-6af7-4169-865f-d5778248126e" providerId="ADAL" clId="{E759D01A-8D24-4773-906C-2B98805F3D53}" dt="2020-12-16T09:14:03.597" v="2079" actId="1076"/>
          <ac:spMkLst>
            <pc:docMk/>
            <pc:sldMk cId="3025511009" sldId="262"/>
            <ac:spMk id="7" creationId="{E26BF9A6-0371-4E25-AC97-BAE1DE348BB4}"/>
          </ac:spMkLst>
        </pc:spChg>
        <pc:spChg chg="add mod">
          <ac:chgData name="Jak Prentice-Miller (1903353)" userId="2223067b-6af7-4169-865f-d5778248126e" providerId="ADAL" clId="{E759D01A-8D24-4773-906C-2B98805F3D53}" dt="2020-12-16T12:08:57.953" v="5937" actId="14100"/>
          <ac:spMkLst>
            <pc:docMk/>
            <pc:sldMk cId="3025511009" sldId="262"/>
            <ac:spMk id="8" creationId="{CF851778-6965-4C61-B4A0-DFE937B0C45B}"/>
          </ac:spMkLst>
        </pc:spChg>
        <pc:picChg chg="add mod">
          <ac:chgData name="Jak Prentice-Miller (1903353)" userId="2223067b-6af7-4169-865f-d5778248126e" providerId="ADAL" clId="{E759D01A-8D24-4773-906C-2B98805F3D53}" dt="2020-12-16T09:13:43.261" v="2076" actId="1076"/>
          <ac:picMkLst>
            <pc:docMk/>
            <pc:sldMk cId="3025511009" sldId="262"/>
            <ac:picMk id="5" creationId="{360155F0-C95B-40F9-97DD-878DC619ACAA}"/>
          </ac:picMkLst>
        </pc:picChg>
      </pc:sldChg>
      <pc:sldChg chg="addSp delSp modSp mod setBg">
        <pc:chgData name="Jak Prentice-Miller (1903353)" userId="2223067b-6af7-4169-865f-d5778248126e" providerId="ADAL" clId="{E759D01A-8D24-4773-906C-2B98805F3D53}" dt="2020-12-16T12:04:07.714" v="5936" actId="26606"/>
        <pc:sldMkLst>
          <pc:docMk/>
          <pc:sldMk cId="504247626" sldId="263"/>
        </pc:sldMkLst>
        <pc:spChg chg="mod">
          <ac:chgData name="Jak Prentice-Miller (1903353)" userId="2223067b-6af7-4169-865f-d5778248126e" providerId="ADAL" clId="{E759D01A-8D24-4773-906C-2B98805F3D53}" dt="2020-12-16T12:04:07.714" v="5936" actId="26606"/>
          <ac:spMkLst>
            <pc:docMk/>
            <pc:sldMk cId="504247626" sldId="263"/>
            <ac:spMk id="2" creationId="{4F2FB63E-C5FE-48DD-A102-1E81D261F929}"/>
          </ac:spMkLst>
        </pc:spChg>
        <pc:spChg chg="mod">
          <ac:chgData name="Jak Prentice-Miller (1903353)" userId="2223067b-6af7-4169-865f-d5778248126e" providerId="ADAL" clId="{E759D01A-8D24-4773-906C-2B98805F3D53}" dt="2020-12-16T12:04:07.714" v="5936" actId="26606"/>
          <ac:spMkLst>
            <pc:docMk/>
            <pc:sldMk cId="504247626" sldId="263"/>
            <ac:spMk id="3" creationId="{8DDF2001-F198-4595-A52F-5FAF36F8F51C}"/>
          </ac:spMkLst>
        </pc:spChg>
        <pc:spChg chg="add del">
          <ac:chgData name="Jak Prentice-Miller (1903353)" userId="2223067b-6af7-4169-865f-d5778248126e" providerId="ADAL" clId="{E759D01A-8D24-4773-906C-2B98805F3D53}" dt="2020-12-16T12:04:07.705" v="5935" actId="26606"/>
          <ac:spMkLst>
            <pc:docMk/>
            <pc:sldMk cId="504247626" sldId="263"/>
            <ac:spMk id="8" creationId="{327D73B4-9F5C-4A64-A179-51B9500CB8B5}"/>
          </ac:spMkLst>
        </pc:spChg>
        <pc:spChg chg="add del">
          <ac:chgData name="Jak Prentice-Miller (1903353)" userId="2223067b-6af7-4169-865f-d5778248126e" providerId="ADAL" clId="{E759D01A-8D24-4773-906C-2B98805F3D53}" dt="2020-12-16T12:04:07.705" v="5935" actId="26606"/>
          <ac:spMkLst>
            <pc:docMk/>
            <pc:sldMk cId="504247626" sldId="263"/>
            <ac:spMk id="10" creationId="{C1F06963-6374-4B48-844F-071A9BAAAE02}"/>
          </ac:spMkLst>
        </pc:spChg>
        <pc:spChg chg="add del">
          <ac:chgData name="Jak Prentice-Miller (1903353)" userId="2223067b-6af7-4169-865f-d5778248126e" providerId="ADAL" clId="{E759D01A-8D24-4773-906C-2B98805F3D53}" dt="2020-12-16T12:04:07.705" v="5935" actId="26606"/>
          <ac:spMkLst>
            <pc:docMk/>
            <pc:sldMk cId="504247626" sldId="263"/>
            <ac:spMk id="12" creationId="{6CB927A4-E432-4310-9CD5-E89FF5063179}"/>
          </ac:spMkLst>
        </pc:spChg>
        <pc:spChg chg="add del">
          <ac:chgData name="Jak Prentice-Miller (1903353)" userId="2223067b-6af7-4169-865f-d5778248126e" providerId="ADAL" clId="{E759D01A-8D24-4773-906C-2B98805F3D53}" dt="2020-12-16T12:04:07.705" v="5935" actId="26606"/>
          <ac:spMkLst>
            <pc:docMk/>
            <pc:sldMk cId="504247626" sldId="263"/>
            <ac:spMk id="14" creationId="{1453BF6C-B012-48B7-B4E8-6D7AC7C27D02}"/>
          </ac:spMkLst>
        </pc:spChg>
        <pc:spChg chg="add del">
          <ac:chgData name="Jak Prentice-Miller (1903353)" userId="2223067b-6af7-4169-865f-d5778248126e" providerId="ADAL" clId="{E759D01A-8D24-4773-906C-2B98805F3D53}" dt="2020-12-16T12:04:07.705" v="5935" actId="26606"/>
          <ac:spMkLst>
            <pc:docMk/>
            <pc:sldMk cId="504247626" sldId="263"/>
            <ac:spMk id="16" creationId="{E3020543-B24B-4EC4-8FFC-8DD88EEA91A8}"/>
          </ac:spMkLst>
        </pc:spChg>
        <pc:spChg chg="add">
          <ac:chgData name="Jak Prentice-Miller (1903353)" userId="2223067b-6af7-4169-865f-d5778248126e" providerId="ADAL" clId="{E759D01A-8D24-4773-906C-2B98805F3D53}" dt="2020-12-16T12:04:07.714" v="5936" actId="26606"/>
          <ac:spMkLst>
            <pc:docMk/>
            <pc:sldMk cId="504247626" sldId="263"/>
            <ac:spMk id="20" creationId="{777A147A-9ED8-46B4-8660-1B3C2AA880B5}"/>
          </ac:spMkLst>
        </pc:spChg>
        <pc:spChg chg="add">
          <ac:chgData name="Jak Prentice-Miller (1903353)" userId="2223067b-6af7-4169-865f-d5778248126e" providerId="ADAL" clId="{E759D01A-8D24-4773-906C-2B98805F3D53}" dt="2020-12-16T12:04:07.714" v="5936" actId="26606"/>
          <ac:spMkLst>
            <pc:docMk/>
            <pc:sldMk cId="504247626" sldId="263"/>
            <ac:spMk id="21" creationId="{5D6C15A0-C087-4593-8414-2B4EC1CDC3DE}"/>
          </ac:spMkLst>
        </pc:spChg>
        <pc:cxnChg chg="add del">
          <ac:chgData name="Jak Prentice-Miller (1903353)" userId="2223067b-6af7-4169-865f-d5778248126e" providerId="ADAL" clId="{E759D01A-8D24-4773-906C-2B98805F3D53}" dt="2020-12-16T12:04:07.705" v="5935" actId="26606"/>
          <ac:cxnSpMkLst>
            <pc:docMk/>
            <pc:sldMk cId="504247626" sldId="263"/>
            <ac:cxnSpMk id="18" creationId="{C49DA8F6-BCC1-4447-B54C-57856834B94B}"/>
          </ac:cxnSpMkLst>
        </pc:cxnChg>
      </pc:sldChg>
      <pc:sldChg chg="modSp mod">
        <pc:chgData name="Jak Prentice-Miller (1903353)" userId="2223067b-6af7-4169-865f-d5778248126e" providerId="ADAL" clId="{E759D01A-8D24-4773-906C-2B98805F3D53}" dt="2020-12-16T11:05:52.069" v="4646" actId="20577"/>
        <pc:sldMkLst>
          <pc:docMk/>
          <pc:sldMk cId="3443451591" sldId="264"/>
        </pc:sldMkLst>
        <pc:spChg chg="mod">
          <ac:chgData name="Jak Prentice-Miller (1903353)" userId="2223067b-6af7-4169-865f-d5778248126e" providerId="ADAL" clId="{E759D01A-8D24-4773-906C-2B98805F3D53}" dt="2020-12-16T11:05:52.069" v="4646" actId="20577"/>
          <ac:spMkLst>
            <pc:docMk/>
            <pc:sldMk cId="3443451591" sldId="264"/>
            <ac:spMk id="3" creationId="{1BE37FE9-DCCD-4524-A67E-4F5DA481FE76}"/>
          </ac:spMkLst>
        </pc:spChg>
      </pc:sldChg>
      <pc:sldChg chg="addSp delSp modSp new mod modAnim">
        <pc:chgData name="Jak Prentice-Miller (1903353)" userId="2223067b-6af7-4169-865f-d5778248126e" providerId="ADAL" clId="{E759D01A-8D24-4773-906C-2B98805F3D53}" dt="2020-12-16T11:27:52.150" v="5083" actId="1076"/>
        <pc:sldMkLst>
          <pc:docMk/>
          <pc:sldMk cId="1254671898" sldId="265"/>
        </pc:sldMkLst>
        <pc:spChg chg="mod">
          <ac:chgData name="Jak Prentice-Miller (1903353)" userId="2223067b-6af7-4169-865f-d5778248126e" providerId="ADAL" clId="{E759D01A-8D24-4773-906C-2B98805F3D53}" dt="2020-12-16T11:22:01.293" v="5063" actId="20577"/>
          <ac:spMkLst>
            <pc:docMk/>
            <pc:sldMk cId="1254671898" sldId="265"/>
            <ac:spMk id="2" creationId="{D9D02BB3-3699-4566-AB6E-654D3DE4F2F4}"/>
          </ac:spMkLst>
        </pc:spChg>
        <pc:spChg chg="mod">
          <ac:chgData name="Jak Prentice-Miller (1903353)" userId="2223067b-6af7-4169-865f-d5778248126e" providerId="ADAL" clId="{E759D01A-8D24-4773-906C-2B98805F3D53}" dt="2020-12-16T11:23:42.629" v="5072" actId="21"/>
          <ac:spMkLst>
            <pc:docMk/>
            <pc:sldMk cId="1254671898" sldId="265"/>
            <ac:spMk id="3" creationId="{1C25E76D-1EF1-4403-902C-71F63CAED986}"/>
          </ac:spMkLst>
        </pc:spChg>
        <pc:spChg chg="add del mod">
          <ac:chgData name="Jak Prentice-Miller (1903353)" userId="2223067b-6af7-4169-865f-d5778248126e" providerId="ADAL" clId="{E759D01A-8D24-4773-906C-2B98805F3D53}" dt="2020-12-16T11:21:16.479" v="5046"/>
          <ac:spMkLst>
            <pc:docMk/>
            <pc:sldMk cId="1254671898" sldId="265"/>
            <ac:spMk id="4" creationId="{F0B15590-A786-4760-BEED-6B459BA9ADB9}"/>
          </ac:spMkLst>
        </pc:spChg>
        <pc:spChg chg="add del mod">
          <ac:chgData name="Jak Prentice-Miller (1903353)" userId="2223067b-6af7-4169-865f-d5778248126e" providerId="ADAL" clId="{E759D01A-8D24-4773-906C-2B98805F3D53}" dt="2020-12-16T11:21:16.480" v="5048"/>
          <ac:spMkLst>
            <pc:docMk/>
            <pc:sldMk cId="1254671898" sldId="265"/>
            <ac:spMk id="5" creationId="{E32D9BC4-7A63-4FA9-8AAA-249D007A0088}"/>
          </ac:spMkLst>
        </pc:spChg>
        <pc:spChg chg="add mod">
          <ac:chgData name="Jak Prentice-Miller (1903353)" userId="2223067b-6af7-4169-865f-d5778248126e" providerId="ADAL" clId="{E759D01A-8D24-4773-906C-2B98805F3D53}" dt="2020-12-16T11:24:10.741" v="5075" actId="1076"/>
          <ac:spMkLst>
            <pc:docMk/>
            <pc:sldMk cId="1254671898" sldId="265"/>
            <ac:spMk id="6" creationId="{FDAC0713-5322-48BB-ABF8-70F391EEE93B}"/>
          </ac:spMkLst>
        </pc:spChg>
        <pc:spChg chg="add mod">
          <ac:chgData name="Jak Prentice-Miller (1903353)" userId="2223067b-6af7-4169-865f-d5778248126e" providerId="ADAL" clId="{E759D01A-8D24-4773-906C-2B98805F3D53}" dt="2020-12-16T11:24:19.198" v="5076" actId="255"/>
          <ac:spMkLst>
            <pc:docMk/>
            <pc:sldMk cId="1254671898" sldId="265"/>
            <ac:spMk id="7" creationId="{82148328-B2CC-4E06-A9A1-2DC44D4D23DC}"/>
          </ac:spMkLst>
        </pc:spChg>
        <pc:picChg chg="add mod">
          <ac:chgData name="Jak Prentice-Miller (1903353)" userId="2223067b-6af7-4169-865f-d5778248126e" providerId="ADAL" clId="{E759D01A-8D24-4773-906C-2B98805F3D53}" dt="2020-12-16T11:25:22.438" v="5078" actId="1076"/>
          <ac:picMkLst>
            <pc:docMk/>
            <pc:sldMk cId="1254671898" sldId="265"/>
            <ac:picMk id="8" creationId="{065F3D6E-FDE7-4002-B35E-26C4153DE91C}"/>
          </ac:picMkLst>
        </pc:picChg>
        <pc:picChg chg="add mod">
          <ac:chgData name="Jak Prentice-Miller (1903353)" userId="2223067b-6af7-4169-865f-d5778248126e" providerId="ADAL" clId="{E759D01A-8D24-4773-906C-2B98805F3D53}" dt="2020-12-16T11:26:24.213" v="5081" actId="1076"/>
          <ac:picMkLst>
            <pc:docMk/>
            <pc:sldMk cId="1254671898" sldId="265"/>
            <ac:picMk id="9" creationId="{57B69992-6C48-4292-BBEA-49487FC8047A}"/>
          </ac:picMkLst>
        </pc:picChg>
        <pc:picChg chg="add mod">
          <ac:chgData name="Jak Prentice-Miller (1903353)" userId="2223067b-6af7-4169-865f-d5778248126e" providerId="ADAL" clId="{E759D01A-8D24-4773-906C-2B98805F3D53}" dt="2020-12-16T11:27:52.150" v="5083" actId="1076"/>
          <ac:picMkLst>
            <pc:docMk/>
            <pc:sldMk cId="1254671898" sldId="265"/>
            <ac:picMk id="10" creationId="{F88E8435-70C3-4829-B068-C1BBAB866C9A}"/>
          </ac:picMkLst>
        </pc:picChg>
      </pc:sldChg>
      <pc:sldChg chg="addSp delSp modSp new mod setBg">
        <pc:chgData name="Jak Prentice-Miller (1903353)" userId="2223067b-6af7-4169-865f-d5778248126e" providerId="ADAL" clId="{E759D01A-8D24-4773-906C-2B98805F3D53}" dt="2020-12-16T10:40:31.252" v="3577" actId="20577"/>
        <pc:sldMkLst>
          <pc:docMk/>
          <pc:sldMk cId="1443322404" sldId="266"/>
        </pc:sldMkLst>
        <pc:spChg chg="mod ord">
          <ac:chgData name="Jak Prentice-Miller (1903353)" userId="2223067b-6af7-4169-865f-d5778248126e" providerId="ADAL" clId="{E759D01A-8D24-4773-906C-2B98805F3D53}" dt="2020-12-16T09:11:23.683" v="2073" actId="26606"/>
          <ac:spMkLst>
            <pc:docMk/>
            <pc:sldMk cId="1443322404" sldId="266"/>
            <ac:spMk id="2" creationId="{0C0150E9-1622-4451-BC9A-ACBAC5B888B0}"/>
          </ac:spMkLst>
        </pc:spChg>
        <pc:spChg chg="mod ord">
          <ac:chgData name="Jak Prentice-Miller (1903353)" userId="2223067b-6af7-4169-865f-d5778248126e" providerId="ADAL" clId="{E759D01A-8D24-4773-906C-2B98805F3D53}" dt="2020-12-16T10:40:31.252" v="3577" actId="20577"/>
          <ac:spMkLst>
            <pc:docMk/>
            <pc:sldMk cId="1443322404" sldId="266"/>
            <ac:spMk id="3" creationId="{E641F3C5-F18E-4EC7-B21F-CF72BDC4AA02}"/>
          </ac:spMkLst>
        </pc:spChg>
        <pc:spChg chg="add del">
          <ac:chgData name="Jak Prentice-Miller (1903353)" userId="2223067b-6af7-4169-865f-d5778248126e" providerId="ADAL" clId="{E759D01A-8D24-4773-906C-2B98805F3D53}" dt="2020-12-16T08:41:22.687" v="1715" actId="26606"/>
          <ac:spMkLst>
            <pc:docMk/>
            <pc:sldMk cId="1443322404" sldId="266"/>
            <ac:spMk id="10" creationId="{2C61293E-6EBE-43EF-A52C-9BEBFD7679D4}"/>
          </ac:spMkLst>
        </pc:spChg>
        <pc:spChg chg="add del">
          <ac:chgData name="Jak Prentice-Miller (1903353)" userId="2223067b-6af7-4169-865f-d5778248126e" providerId="ADAL" clId="{E759D01A-8D24-4773-906C-2B98805F3D53}" dt="2020-12-16T08:41:22.687" v="1715" actId="26606"/>
          <ac:spMkLst>
            <pc:docMk/>
            <pc:sldMk cId="1443322404" sldId="266"/>
            <ac:spMk id="12" creationId="{21540236-BFD5-4A9D-8840-4703E7F76825}"/>
          </ac:spMkLst>
        </pc:spChg>
        <pc:spChg chg="add del">
          <ac:chgData name="Jak Prentice-Miller (1903353)" userId="2223067b-6af7-4169-865f-d5778248126e" providerId="ADAL" clId="{E759D01A-8D24-4773-906C-2B98805F3D53}" dt="2020-12-16T09:06:45.743" v="2051" actId="26606"/>
          <ac:spMkLst>
            <pc:docMk/>
            <pc:sldMk cId="1443322404" sldId="266"/>
            <ac:spMk id="14" creationId="{889AE703-9EC1-473D-8723-8E991E88520E}"/>
          </ac:spMkLst>
        </pc:spChg>
        <pc:spChg chg="add del">
          <ac:chgData name="Jak Prentice-Miller (1903353)" userId="2223067b-6af7-4169-865f-d5778248126e" providerId="ADAL" clId="{E759D01A-8D24-4773-906C-2B98805F3D53}" dt="2020-12-16T09:06:45.732" v="2050" actId="26606"/>
          <ac:spMkLst>
            <pc:docMk/>
            <pc:sldMk cId="1443322404" sldId="266"/>
            <ac:spMk id="16" creationId="{5BA49487-3FDB-4FB7-9D50-2B4F9454DA91}"/>
          </ac:spMkLst>
        </pc:spChg>
        <pc:spChg chg="add del">
          <ac:chgData name="Jak Prentice-Miller (1903353)" userId="2223067b-6af7-4169-865f-d5778248126e" providerId="ADAL" clId="{E759D01A-8D24-4773-906C-2B98805F3D53}" dt="2020-12-16T08:41:00.203" v="1714" actId="26606"/>
          <ac:spMkLst>
            <pc:docMk/>
            <pc:sldMk cId="1443322404" sldId="266"/>
            <ac:spMk id="17" creationId="{2172A0AC-3DCE-4672-BCAF-28FEF91F6020}"/>
          </ac:spMkLst>
        </pc:spChg>
        <pc:spChg chg="add del">
          <ac:chgData name="Jak Prentice-Miller (1903353)" userId="2223067b-6af7-4169-865f-d5778248126e" providerId="ADAL" clId="{E759D01A-8D24-4773-906C-2B98805F3D53}" dt="2020-12-16T08:41:00.203" v="1714" actId="26606"/>
          <ac:spMkLst>
            <pc:docMk/>
            <pc:sldMk cId="1443322404" sldId="266"/>
            <ac:spMk id="19" creationId="{AE6F1C77-EDC9-4C5F-8C1C-62DD46BDA3C3}"/>
          </ac:spMkLst>
        </pc:spChg>
        <pc:spChg chg="add del">
          <ac:chgData name="Jak Prentice-Miller (1903353)" userId="2223067b-6af7-4169-865f-d5778248126e" providerId="ADAL" clId="{E759D01A-8D24-4773-906C-2B98805F3D53}" dt="2020-12-16T09:06:45.732" v="2050" actId="26606"/>
          <ac:spMkLst>
            <pc:docMk/>
            <pc:sldMk cId="1443322404" sldId="266"/>
            <ac:spMk id="21" creationId="{1C938212-FA12-4FF1-87C8-ACDE99D06F69}"/>
          </ac:spMkLst>
        </pc:spChg>
        <pc:spChg chg="add del">
          <ac:chgData name="Jak Prentice-Miller (1903353)" userId="2223067b-6af7-4169-865f-d5778248126e" providerId="ADAL" clId="{E759D01A-8D24-4773-906C-2B98805F3D53}" dt="2020-12-16T09:06:45.732" v="2050" actId="26606"/>
          <ac:spMkLst>
            <pc:docMk/>
            <pc:sldMk cId="1443322404" sldId="266"/>
            <ac:spMk id="23" creationId="{369F152D-E540-4B48-BA11-2ADF043C6111}"/>
          </ac:spMkLst>
        </pc:spChg>
        <pc:spChg chg="add del">
          <ac:chgData name="Jak Prentice-Miller (1903353)" userId="2223067b-6af7-4169-865f-d5778248126e" providerId="ADAL" clId="{E759D01A-8D24-4773-906C-2B98805F3D53}" dt="2020-12-16T09:06:45.732" v="2050" actId="26606"/>
          <ac:spMkLst>
            <pc:docMk/>
            <pc:sldMk cId="1443322404" sldId="266"/>
            <ac:spMk id="25" creationId="{0C059F7E-04C4-4C46-9B3E-E5CE267E347D}"/>
          </ac:spMkLst>
        </pc:spChg>
        <pc:spChg chg="add del">
          <ac:chgData name="Jak Prentice-Miller (1903353)" userId="2223067b-6af7-4169-865f-d5778248126e" providerId="ADAL" clId="{E759D01A-8D24-4773-906C-2B98805F3D53}" dt="2020-12-16T09:11:23.683" v="2073" actId="26606"/>
          <ac:spMkLst>
            <pc:docMk/>
            <pc:sldMk cId="1443322404" sldId="266"/>
            <ac:spMk id="27" creationId="{9A42C7B2-7BD6-433A-95AB-5AA4F44B5819}"/>
          </ac:spMkLst>
        </pc:spChg>
        <pc:spChg chg="add del">
          <ac:chgData name="Jak Prentice-Miller (1903353)" userId="2223067b-6af7-4169-865f-d5778248126e" providerId="ADAL" clId="{E759D01A-8D24-4773-906C-2B98805F3D53}" dt="2020-12-16T09:11:23.683" v="2073" actId="26606"/>
          <ac:spMkLst>
            <pc:docMk/>
            <pc:sldMk cId="1443322404" sldId="266"/>
            <ac:spMk id="28" creationId="{0ADDB668-2CA4-4D2B-9C34-3487CA330BA8}"/>
          </ac:spMkLst>
        </pc:spChg>
        <pc:spChg chg="add del">
          <ac:chgData name="Jak Prentice-Miller (1903353)" userId="2223067b-6af7-4169-865f-d5778248126e" providerId="ADAL" clId="{E759D01A-8D24-4773-906C-2B98805F3D53}" dt="2020-12-16T09:11:23.683" v="2073" actId="26606"/>
          <ac:spMkLst>
            <pc:docMk/>
            <pc:sldMk cId="1443322404" sldId="266"/>
            <ac:spMk id="29" creationId="{2568BC19-F052-4108-93E1-6A3D1DEC072F}"/>
          </ac:spMkLst>
        </pc:spChg>
        <pc:spChg chg="add del">
          <ac:chgData name="Jak Prentice-Miller (1903353)" userId="2223067b-6af7-4169-865f-d5778248126e" providerId="ADAL" clId="{E759D01A-8D24-4773-906C-2B98805F3D53}" dt="2020-12-16T09:11:23.683" v="2073" actId="26606"/>
          <ac:spMkLst>
            <pc:docMk/>
            <pc:sldMk cId="1443322404" sldId="266"/>
            <ac:spMk id="30" creationId="{D5FD337D-4D6B-4C8B-B6F5-121097E09881}"/>
          </ac:spMkLst>
        </pc:spChg>
        <pc:spChg chg="add">
          <ac:chgData name="Jak Prentice-Miller (1903353)" userId="2223067b-6af7-4169-865f-d5778248126e" providerId="ADAL" clId="{E759D01A-8D24-4773-906C-2B98805F3D53}" dt="2020-12-16T09:11:23.683" v="2073" actId="26606"/>
          <ac:spMkLst>
            <pc:docMk/>
            <pc:sldMk cId="1443322404" sldId="266"/>
            <ac:spMk id="35" creationId="{86B8807B-7828-4E42-86D6-939A5397D890}"/>
          </ac:spMkLst>
        </pc:spChg>
        <pc:spChg chg="add">
          <ac:chgData name="Jak Prentice-Miller (1903353)" userId="2223067b-6af7-4169-865f-d5778248126e" providerId="ADAL" clId="{E759D01A-8D24-4773-906C-2B98805F3D53}" dt="2020-12-16T09:11:23.683" v="2073" actId="26606"/>
          <ac:spMkLst>
            <pc:docMk/>
            <pc:sldMk cId="1443322404" sldId="266"/>
            <ac:spMk id="37" creationId="{648F5915-2CE1-4F74-88C5-D4366893D2DF}"/>
          </ac:spMkLst>
        </pc:spChg>
        <pc:picChg chg="add del mod ord">
          <ac:chgData name="Jak Prentice-Miller (1903353)" userId="2223067b-6af7-4169-865f-d5778248126e" providerId="ADAL" clId="{E759D01A-8D24-4773-906C-2B98805F3D53}" dt="2020-12-16T09:07:26.820" v="2058" actId="21"/>
          <ac:picMkLst>
            <pc:docMk/>
            <pc:sldMk cId="1443322404" sldId="266"/>
            <ac:picMk id="5" creationId="{17886A69-7985-4C67-B7E5-55C535ABA05F}"/>
          </ac:picMkLst>
        </pc:picChg>
        <pc:picChg chg="add del mod ord">
          <ac:chgData name="Jak Prentice-Miller (1903353)" userId="2223067b-6af7-4169-865f-d5778248126e" providerId="ADAL" clId="{E759D01A-8D24-4773-906C-2B98805F3D53}" dt="2020-12-16T09:08:34.651" v="2066" actId="21"/>
          <ac:picMkLst>
            <pc:docMk/>
            <pc:sldMk cId="1443322404" sldId="266"/>
            <ac:picMk id="7" creationId="{22488AA5-A00B-473A-9D86-20B11338220D}"/>
          </ac:picMkLst>
        </pc:picChg>
        <pc:picChg chg="add mod">
          <ac:chgData name="Jak Prentice-Miller (1903353)" userId="2223067b-6af7-4169-865f-d5778248126e" providerId="ADAL" clId="{E759D01A-8D24-4773-906C-2B98805F3D53}" dt="2020-12-16T09:11:23.683" v="2073" actId="26606"/>
          <ac:picMkLst>
            <pc:docMk/>
            <pc:sldMk cId="1443322404" sldId="266"/>
            <ac:picMk id="9" creationId="{2C15BB71-E611-4152-A907-EB0809658F5C}"/>
          </ac:picMkLst>
        </pc:picChg>
        <pc:picChg chg="add del mod">
          <ac:chgData name="Jak Prentice-Miller (1903353)" userId="2223067b-6af7-4169-865f-d5778248126e" providerId="ADAL" clId="{E759D01A-8D24-4773-906C-2B98805F3D53}" dt="2020-12-16T09:08:36.932" v="2067" actId="21"/>
          <ac:picMkLst>
            <pc:docMk/>
            <pc:sldMk cId="1443322404" sldId="266"/>
            <ac:picMk id="13" creationId="{351D5D9A-EF86-4B3F-842F-B45972BFDCA3}"/>
          </ac:picMkLst>
        </pc:picChg>
        <pc:picChg chg="add mod">
          <ac:chgData name="Jak Prentice-Miller (1903353)" userId="2223067b-6af7-4169-865f-d5778248126e" providerId="ADAL" clId="{E759D01A-8D24-4773-906C-2B98805F3D53}" dt="2020-12-16T09:11:23.683" v="2073" actId="26606"/>
          <ac:picMkLst>
            <pc:docMk/>
            <pc:sldMk cId="1443322404" sldId="266"/>
            <ac:picMk id="18" creationId="{719D275B-7337-4ADA-9AF2-5F0E54CCB41C}"/>
          </ac:picMkLst>
        </pc:picChg>
        <pc:picChg chg="add mod">
          <ac:chgData name="Jak Prentice-Miller (1903353)" userId="2223067b-6af7-4169-865f-d5778248126e" providerId="ADAL" clId="{E759D01A-8D24-4773-906C-2B98805F3D53}" dt="2020-12-16T09:11:23.683" v="2073" actId="26606"/>
          <ac:picMkLst>
            <pc:docMk/>
            <pc:sldMk cId="1443322404" sldId="266"/>
            <ac:picMk id="22" creationId="{483E2FF5-90F2-448E-A552-3CDEA76FC0C8}"/>
          </ac:picMkLst>
        </pc:picChg>
      </pc:sldChg>
      <pc:sldChg chg="addSp delSp modSp new mod">
        <pc:chgData name="Jak Prentice-Miller (1903353)" userId="2223067b-6af7-4169-865f-d5778248126e" providerId="ADAL" clId="{E759D01A-8D24-4773-906C-2B98805F3D53}" dt="2020-12-16T11:09:40.625" v="4696" actId="27636"/>
        <pc:sldMkLst>
          <pc:docMk/>
          <pc:sldMk cId="1691547730" sldId="267"/>
        </pc:sldMkLst>
        <pc:spChg chg="mod">
          <ac:chgData name="Jak Prentice-Miller (1903353)" userId="2223067b-6af7-4169-865f-d5778248126e" providerId="ADAL" clId="{E759D01A-8D24-4773-906C-2B98805F3D53}" dt="2020-12-16T09:44:40.296" v="2926" actId="20577"/>
          <ac:spMkLst>
            <pc:docMk/>
            <pc:sldMk cId="1691547730" sldId="267"/>
            <ac:spMk id="2" creationId="{50BAC3FF-A733-472B-AAE5-E74D4EEFAAAB}"/>
          </ac:spMkLst>
        </pc:spChg>
        <pc:spChg chg="mod ord">
          <ac:chgData name="Jak Prentice-Miller (1903353)" userId="2223067b-6af7-4169-865f-d5778248126e" providerId="ADAL" clId="{E759D01A-8D24-4773-906C-2B98805F3D53}" dt="2020-12-16T11:09:40.625" v="4696" actId="27636"/>
          <ac:spMkLst>
            <pc:docMk/>
            <pc:sldMk cId="1691547730" sldId="267"/>
            <ac:spMk id="3" creationId="{E208F26C-AA52-40C7-A03B-09EC9E49A429}"/>
          </ac:spMkLst>
        </pc:spChg>
        <pc:spChg chg="add mod">
          <ac:chgData name="Jak Prentice-Miller (1903353)" userId="2223067b-6af7-4169-865f-d5778248126e" providerId="ADAL" clId="{E759D01A-8D24-4773-906C-2B98805F3D53}" dt="2020-12-16T10:45:39.433" v="3840" actId="1076"/>
          <ac:spMkLst>
            <pc:docMk/>
            <pc:sldMk cId="1691547730" sldId="267"/>
            <ac:spMk id="5" creationId="{FB90FD30-C020-42AD-9F1A-F4FD327D2475}"/>
          </ac:spMkLst>
        </pc:spChg>
        <pc:picChg chg="add del mod">
          <ac:chgData name="Jak Prentice-Miller (1903353)" userId="2223067b-6af7-4169-865f-d5778248126e" providerId="ADAL" clId="{E759D01A-8D24-4773-906C-2B98805F3D53}" dt="2020-12-16T10:27:50.746" v="3532" actId="21"/>
          <ac:picMkLst>
            <pc:docMk/>
            <pc:sldMk cId="1691547730" sldId="267"/>
            <ac:picMk id="7" creationId="{AE093EC9-A3CB-4DF4-99BB-7F86388ABC30}"/>
          </ac:picMkLst>
        </pc:picChg>
      </pc:sldChg>
      <pc:sldChg chg="addSp delSp modSp new mod setBg">
        <pc:chgData name="Jak Prentice-Miller (1903353)" userId="2223067b-6af7-4169-865f-d5778248126e" providerId="ADAL" clId="{E759D01A-8D24-4773-906C-2B98805F3D53}" dt="2020-12-16T11:52:26.255" v="5462" actId="21"/>
        <pc:sldMkLst>
          <pc:docMk/>
          <pc:sldMk cId="2954356686" sldId="268"/>
        </pc:sldMkLst>
        <pc:spChg chg="mod">
          <ac:chgData name="Jak Prentice-Miller (1903353)" userId="2223067b-6af7-4169-865f-d5778248126e" providerId="ADAL" clId="{E759D01A-8D24-4773-906C-2B98805F3D53}" dt="2020-12-16T11:52:08.963" v="5460" actId="26606"/>
          <ac:spMkLst>
            <pc:docMk/>
            <pc:sldMk cId="2954356686" sldId="268"/>
            <ac:spMk id="2" creationId="{532F81A0-D7D6-4698-9CA7-B7F57F117063}"/>
          </ac:spMkLst>
        </pc:spChg>
        <pc:spChg chg="mod">
          <ac:chgData name="Jak Prentice-Miller (1903353)" userId="2223067b-6af7-4169-865f-d5778248126e" providerId="ADAL" clId="{E759D01A-8D24-4773-906C-2B98805F3D53}" dt="2020-12-16T11:52:08.963" v="5460" actId="26606"/>
          <ac:spMkLst>
            <pc:docMk/>
            <pc:sldMk cId="2954356686" sldId="268"/>
            <ac:spMk id="3" creationId="{CFDC0F70-41E1-4BAF-8356-771541DD02C0}"/>
          </ac:spMkLst>
        </pc:spChg>
        <pc:spChg chg="add mod">
          <ac:chgData name="Jak Prentice-Miller (1903353)" userId="2223067b-6af7-4169-865f-d5778248126e" providerId="ADAL" clId="{E759D01A-8D24-4773-906C-2B98805F3D53}" dt="2020-12-16T11:52:08.963" v="5460" actId="26606"/>
          <ac:spMkLst>
            <pc:docMk/>
            <pc:sldMk cId="2954356686" sldId="268"/>
            <ac:spMk id="4" creationId="{8C9332A6-1AEF-4741-9223-666A2ED3C08C}"/>
          </ac:spMkLst>
        </pc:spChg>
        <pc:spChg chg="add del mod">
          <ac:chgData name="Jak Prentice-Miller (1903353)" userId="2223067b-6af7-4169-865f-d5778248126e" providerId="ADAL" clId="{E759D01A-8D24-4773-906C-2B98805F3D53}" dt="2020-12-16T11:52:26.255" v="5462" actId="21"/>
          <ac:spMkLst>
            <pc:docMk/>
            <pc:sldMk cId="2954356686" sldId="268"/>
            <ac:spMk id="7" creationId="{EADB8105-9D16-4F61-926E-FD18D4CB12C1}"/>
          </ac:spMkLst>
        </pc:spChg>
        <pc:spChg chg="add del mod">
          <ac:chgData name="Jak Prentice-Miller (1903353)" userId="2223067b-6af7-4169-865f-d5778248126e" providerId="ADAL" clId="{E759D01A-8D24-4773-906C-2B98805F3D53}" dt="2020-12-16T11:52:20.434" v="5461" actId="21"/>
          <ac:spMkLst>
            <pc:docMk/>
            <pc:sldMk cId="2954356686" sldId="268"/>
            <ac:spMk id="10" creationId="{821F325A-8725-4699-9E34-CD1AF4195CA1}"/>
          </ac:spMkLst>
        </pc:spChg>
        <pc:spChg chg="add">
          <ac:chgData name="Jak Prentice-Miller (1903353)" userId="2223067b-6af7-4169-865f-d5778248126e" providerId="ADAL" clId="{E759D01A-8D24-4773-906C-2B98805F3D53}" dt="2020-12-16T11:52:08.963" v="5460" actId="26606"/>
          <ac:spMkLst>
            <pc:docMk/>
            <pc:sldMk cId="2954356686" sldId="268"/>
            <ac:spMk id="15" creationId="{2172A0AC-3DCE-4672-BCAF-28FEF91F6020}"/>
          </ac:spMkLst>
        </pc:spChg>
        <pc:spChg chg="add">
          <ac:chgData name="Jak Prentice-Miller (1903353)" userId="2223067b-6af7-4169-865f-d5778248126e" providerId="ADAL" clId="{E759D01A-8D24-4773-906C-2B98805F3D53}" dt="2020-12-16T11:52:08.963" v="5460" actId="26606"/>
          <ac:spMkLst>
            <pc:docMk/>
            <pc:sldMk cId="2954356686" sldId="268"/>
            <ac:spMk id="17" creationId="{AE6F1C77-EDC9-4C5F-8C1C-62DD46BDA3C3}"/>
          </ac:spMkLst>
        </pc:spChg>
        <pc:picChg chg="add mod ord">
          <ac:chgData name="Jak Prentice-Miller (1903353)" userId="2223067b-6af7-4169-865f-d5778248126e" providerId="ADAL" clId="{E759D01A-8D24-4773-906C-2B98805F3D53}" dt="2020-12-16T11:52:08.963" v="5460" actId="26606"/>
          <ac:picMkLst>
            <pc:docMk/>
            <pc:sldMk cId="2954356686" sldId="268"/>
            <ac:picMk id="6" creationId="{772398DB-53FC-479E-8226-76F89B45E9C9}"/>
          </ac:picMkLst>
        </pc:picChg>
        <pc:picChg chg="add mod ord">
          <ac:chgData name="Jak Prentice-Miller (1903353)" userId="2223067b-6af7-4169-865f-d5778248126e" providerId="ADAL" clId="{E759D01A-8D24-4773-906C-2B98805F3D53}" dt="2020-12-16T11:52:08.963" v="5460" actId="26606"/>
          <ac:picMkLst>
            <pc:docMk/>
            <pc:sldMk cId="2954356686" sldId="268"/>
            <ac:picMk id="9" creationId="{D3B83134-71DB-4AA4-AC69-F6B077A55B63}"/>
          </ac:picMkLst>
        </pc:picChg>
      </pc:sldChg>
      <pc:sldChg chg="addSp modSp new mod setBg modAnim">
        <pc:chgData name="Jak Prentice-Miller (1903353)" userId="2223067b-6af7-4169-865f-d5778248126e" providerId="ADAL" clId="{E759D01A-8D24-4773-906C-2B98805F3D53}" dt="2020-12-16T12:15:57.706" v="6000" actId="1076"/>
        <pc:sldMkLst>
          <pc:docMk/>
          <pc:sldMk cId="172280743" sldId="269"/>
        </pc:sldMkLst>
        <pc:spChg chg="mod">
          <ac:chgData name="Jak Prentice-Miller (1903353)" userId="2223067b-6af7-4169-865f-d5778248126e" providerId="ADAL" clId="{E759D01A-8D24-4773-906C-2B98805F3D53}" dt="2020-12-16T12:13:29.569" v="5966" actId="26606"/>
          <ac:spMkLst>
            <pc:docMk/>
            <pc:sldMk cId="172280743" sldId="269"/>
            <ac:spMk id="2" creationId="{FCD54425-0F51-41FD-82B1-520E460BC250}"/>
          </ac:spMkLst>
        </pc:spChg>
        <pc:spChg chg="mod">
          <ac:chgData name="Jak Prentice-Miller (1903353)" userId="2223067b-6af7-4169-865f-d5778248126e" providerId="ADAL" clId="{E759D01A-8D24-4773-906C-2B98805F3D53}" dt="2020-12-16T12:13:29.569" v="5966" actId="26606"/>
          <ac:spMkLst>
            <pc:docMk/>
            <pc:sldMk cId="172280743" sldId="269"/>
            <ac:spMk id="3" creationId="{7B5B108A-ACB4-4C87-82F6-A23F96DB3DDA}"/>
          </ac:spMkLst>
        </pc:spChg>
        <pc:spChg chg="add mod">
          <ac:chgData name="Jak Prentice-Miller (1903353)" userId="2223067b-6af7-4169-865f-d5778248126e" providerId="ADAL" clId="{E759D01A-8D24-4773-906C-2B98805F3D53}" dt="2020-12-16T12:15:57.706" v="6000" actId="1076"/>
          <ac:spMkLst>
            <pc:docMk/>
            <pc:sldMk cId="172280743" sldId="269"/>
            <ac:spMk id="6" creationId="{7FE1AB43-C3C6-4F14-ADFE-6B355279F97E}"/>
          </ac:spMkLst>
        </pc:spChg>
        <pc:spChg chg="add">
          <ac:chgData name="Jak Prentice-Miller (1903353)" userId="2223067b-6af7-4169-865f-d5778248126e" providerId="ADAL" clId="{E759D01A-8D24-4773-906C-2B98805F3D53}" dt="2020-12-16T12:13:29.569" v="5966" actId="26606"/>
          <ac:spMkLst>
            <pc:docMk/>
            <pc:sldMk cId="172280743" sldId="269"/>
            <ac:spMk id="10" creationId="{F13C74B1-5B17-4795-BED0-7140497B445A}"/>
          </ac:spMkLst>
        </pc:spChg>
        <pc:spChg chg="add">
          <ac:chgData name="Jak Prentice-Miller (1903353)" userId="2223067b-6af7-4169-865f-d5778248126e" providerId="ADAL" clId="{E759D01A-8D24-4773-906C-2B98805F3D53}" dt="2020-12-16T12:13:29.569" v="5966" actId="26606"/>
          <ac:spMkLst>
            <pc:docMk/>
            <pc:sldMk cId="172280743" sldId="269"/>
            <ac:spMk id="12" creationId="{D4974D33-8DC5-464E-8C6D-BE58F0669C17}"/>
          </ac:spMkLst>
        </pc:spChg>
        <pc:picChg chg="add mod">
          <ac:chgData name="Jak Prentice-Miller (1903353)" userId="2223067b-6af7-4169-865f-d5778248126e" providerId="ADAL" clId="{E759D01A-8D24-4773-906C-2B98805F3D53}" dt="2020-12-16T12:13:29.569" v="5966" actId="26606"/>
          <ac:picMkLst>
            <pc:docMk/>
            <pc:sldMk cId="172280743" sldId="269"/>
            <ac:picMk id="5" creationId="{8634F350-BB28-4899-87DD-0F9A3F6F722E}"/>
          </ac:picMkLst>
        </pc:picChg>
        <pc:picChg chg="add mod">
          <ac:chgData name="Jak Prentice-Miller (1903353)" userId="2223067b-6af7-4169-865f-d5778248126e" providerId="ADAL" clId="{E759D01A-8D24-4773-906C-2B98805F3D53}" dt="2020-12-16T12:15:42.283" v="5999" actId="1076"/>
          <ac:picMkLst>
            <pc:docMk/>
            <pc:sldMk cId="172280743" sldId="269"/>
            <ac:picMk id="7" creationId="{3C28B8E0-B5AE-49BD-8322-B1633A1549C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2BDF51-A5C9-47C9-B85A-1A2B50160910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A30A66-D77B-416D-BC87-2FED9320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453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B515B-53BF-4E8A-80D6-F8296B5D200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353B-8065-4AAB-943D-C395F3C6A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953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B515B-53BF-4E8A-80D6-F8296B5D200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353B-8065-4AAB-943D-C395F3C6A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974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B515B-53BF-4E8A-80D6-F8296B5D200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353B-8065-4AAB-943D-C395F3C6A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753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B515B-53BF-4E8A-80D6-F8296B5D200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353B-8065-4AAB-943D-C395F3C6A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393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B515B-53BF-4E8A-80D6-F8296B5D200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353B-8065-4AAB-943D-C395F3C6A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356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B515B-53BF-4E8A-80D6-F8296B5D200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353B-8065-4AAB-943D-C395F3C6A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064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B515B-53BF-4E8A-80D6-F8296B5D200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353B-8065-4AAB-943D-C395F3C6A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047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B515B-53BF-4E8A-80D6-F8296B5D200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353B-8065-4AAB-943D-C395F3C6A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911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B515B-53BF-4E8A-80D6-F8296B5D200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353B-8065-4AAB-943D-C395F3C6A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341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B515B-53BF-4E8A-80D6-F8296B5D200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353B-8065-4AAB-943D-C395F3C6A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8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B515B-53BF-4E8A-80D6-F8296B5D200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353B-8065-4AAB-943D-C395F3C6A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065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AB515B-53BF-4E8A-80D6-F8296B5D200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1353B-8065-4AAB-943D-C395F3C6A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517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video" Target="https://www.youtube.com/embed/8eClAL1LCRk?feature=oembed" TargetMode="External"/><Relationship Id="rId7" Type="http://schemas.openxmlformats.org/officeDocument/2006/relationships/image" Target="../media/image12.jpeg"/><Relationship Id="rId2" Type="http://schemas.openxmlformats.org/officeDocument/2006/relationships/video" Target="https://www.youtube.com/embed/a_oaxBHxPNI?feature=oembed" TargetMode="External"/><Relationship Id="rId1" Type="http://schemas.openxmlformats.org/officeDocument/2006/relationships/video" Target="https://www.youtube.com/embed/q1OVYFNUZT8?feature=oembed" TargetMode="Externa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9v0-NPIXrtE?feature=oembed" TargetMode="Externa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round/43793769" TargetMode="External"/><Relationship Id="rId2" Type="http://schemas.openxmlformats.org/officeDocument/2006/relationships/hyperlink" Target="https://www.blackpast.org/global-african-history/notting-hill-riots-1958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heguardian.com/uk/2002/aug/24/artsandhumanities.nottinghillcarnival2002" TargetMode="External"/><Relationship Id="rId5" Type="http://schemas.openxmlformats.org/officeDocument/2006/relationships/hyperlink" Target="https://www.bl.uk/windrush/articles/sound-systems" TargetMode="External"/><Relationship Id="rId4" Type="http://schemas.openxmlformats.org/officeDocument/2006/relationships/hyperlink" Target="https://historicengland.org.uk/research/inclusive-heritage/another-england/a-brief-history/racism-and-resistanc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94714483-7072-431F-9DBE-87F44E4D44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95892E1-F4A5-4991-AC52-4F417B14A2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ACF597F8-76AA-44FA-8E6A-06223B66C0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A6E12753-0A63-43EE-B28A-C989D033EA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B26FA385-76DA-40E9-9257-AA3E07FF6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62D75CA-F374-4878-8106-3EA5E970D6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938667A5-74E3-4EFD-8C45-F48F47427C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1512EE2-F4CC-4E18-9CDA-B92C111224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B99E503B-9B4D-4EE3-A50F-15AC374F61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E2683E3F-F855-4549-84F8-42064EC0F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8FC90B1E-0223-4440-AF22-8F32F6F0C7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A2D2E879-0004-4D84-8137-1C09334038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43BE75A2-0D83-4F8E-84CC-D3BCD565B1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E90F7F49-1039-49EF-A9BD-153DB590B6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9E85F508-9EA4-4B4D-8171-648670650E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832F3179-0CD5-40C8-9939-D8355006F7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11CE155D-684B-4F5E-B835-C52765E310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04F84AF8-E1A7-41D4-A102-8F87CAE37E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4ED126F1-DB23-4314-B6C7-FE89E3C581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8ACB2B6F-8883-4A00-88DD-98CDDD46B8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3B9A2180-808A-4423-BB2B-6464B29000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Picture 4" descr="Qr code&#10;&#10;Description automatically generated">
            <a:extLst>
              <a:ext uri="{FF2B5EF4-FFF2-40B4-BE49-F238E27FC236}">
                <a16:creationId xmlns:a16="http://schemas.microsoft.com/office/drawing/2014/main" id="{FAE4819F-BFE1-4874-B1A6-B7506EF074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25400"/>
            <a:ext cx="2197100" cy="60071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A5D130A-E06C-467C-9DBF-8934FAAE9F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150" y="-1"/>
            <a:ext cx="6394450" cy="6038001"/>
          </a:xfrm>
          <a:prstGeom prst="rect">
            <a:avLst/>
          </a:prstGeom>
        </p:spPr>
      </p:pic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FC60704A-C582-4F36-B7A9-ABEDAA7133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6400" y="25400"/>
            <a:ext cx="2146300" cy="60071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03FBAC2-21C0-451E-B55B-9CF1FEDC62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84823" y="-133351"/>
            <a:ext cx="7315200" cy="1532729"/>
          </a:xfrm>
          <a:noFill/>
        </p:spPr>
        <p:txBody>
          <a:bodyPr anchor="b">
            <a:norm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2 </a:t>
            </a:r>
            <a:br>
              <a:rPr lang="en-GB" sz="4800" dirty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</a:br>
            <a:r>
              <a:rPr lang="en-GB" sz="4800" dirty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TONE</a:t>
            </a:r>
          </a:p>
        </p:txBody>
      </p:sp>
    </p:spTree>
    <p:extLst>
      <p:ext uri="{BB962C8B-B14F-4D97-AF65-F5344CB8AC3E}">
        <p14:creationId xmlns:p14="http://schemas.microsoft.com/office/powerpoint/2010/main" val="1081164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5BE53-B8AB-4DA3-B8D2-09D6971A1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I have chosen this genre? What is the cultural significance of two tone?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705B8-64F2-41C8-8831-6D8B9450A8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508375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dirty="0"/>
              <a:t>The first mixed raced bands in the UK</a:t>
            </a:r>
          </a:p>
          <a:p>
            <a:r>
              <a:rPr lang="en-GB" dirty="0"/>
              <a:t>The combination of old jamaican ska and British punk music</a:t>
            </a:r>
          </a:p>
          <a:p>
            <a:r>
              <a:rPr lang="en-GB" dirty="0"/>
              <a:t>A cultural revolution with a soundtrack </a:t>
            </a:r>
          </a:p>
          <a:p>
            <a:r>
              <a:rPr lang="en-GB" dirty="0"/>
              <a:t>Influenced and inspired a new generation of </a:t>
            </a:r>
            <a:r>
              <a:rPr lang="en-GB" dirty="0" err="1"/>
              <a:t>Britians</a:t>
            </a:r>
            <a:r>
              <a:rPr lang="en-GB" dirty="0"/>
              <a:t> 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7869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ground, outdoor, nature, old&#10;&#10;Description automatically generated">
            <a:extLst>
              <a:ext uri="{FF2B5EF4-FFF2-40B4-BE49-F238E27FC236}">
                <a16:creationId xmlns:a16="http://schemas.microsoft.com/office/drawing/2014/main" id="{2C15BB71-E611-4152-A907-EB0809658F5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74"/>
          <a:stretch/>
        </p:blipFill>
        <p:spPr>
          <a:xfrm>
            <a:off x="-7" y="-8"/>
            <a:ext cx="12192000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C0150E9-1622-4451-BC9A-ACBAC5B88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098" y="1396289"/>
            <a:ext cx="6387102" cy="1325563"/>
          </a:xfrm>
        </p:spPr>
        <p:txBody>
          <a:bodyPr>
            <a:normAutofit/>
          </a:bodyPr>
          <a:lstStyle/>
          <a:p>
            <a:r>
              <a:rPr lang="en-GB"/>
              <a:t>Setting the scene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41F3C5-F18E-4EC7-B21F-CF72BDC4AA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542" y="2871982"/>
            <a:ext cx="6382657" cy="3181684"/>
          </a:xfrm>
        </p:spPr>
        <p:txBody>
          <a:bodyPr anchor="t">
            <a:normAutofit lnSpcReduction="10000"/>
          </a:bodyPr>
          <a:lstStyle/>
          <a:p>
            <a:r>
              <a:rPr lang="en-GB" sz="1800" dirty="0"/>
              <a:t>Windrush passenger ship arrived in Britain in 1948 it became the flag ship for postwar immigration </a:t>
            </a:r>
            <a:r>
              <a:rPr lang="en-GB" sz="1800" baseline="-25000" dirty="0"/>
              <a:t>1</a:t>
            </a:r>
          </a:p>
          <a:p>
            <a:r>
              <a:rPr lang="en-GB" sz="1800" dirty="0"/>
              <a:t>The British </a:t>
            </a:r>
            <a:r>
              <a:rPr lang="en-GB" sz="1800" dirty="0" err="1"/>
              <a:t>Carabian</a:t>
            </a:r>
            <a:r>
              <a:rPr lang="en-GB" sz="1800" dirty="0"/>
              <a:t> population grew to over 100,000 by 1961 </a:t>
            </a:r>
            <a:r>
              <a:rPr lang="en-GB" sz="1800" baseline="-25000" dirty="0"/>
              <a:t>1</a:t>
            </a:r>
          </a:p>
          <a:p>
            <a:r>
              <a:rPr lang="en-GB" sz="1800" dirty="0"/>
              <a:t>Post war Britain was recovering from world war two with many buildings having been bombed and housing destroyed </a:t>
            </a:r>
            <a:r>
              <a:rPr lang="en-GB" sz="1800" baseline="-25000" dirty="0"/>
              <a:t>2</a:t>
            </a:r>
          </a:p>
          <a:p>
            <a:r>
              <a:rPr lang="en-GB" sz="1800" dirty="0"/>
              <a:t>Many of the immigrants suffered racism and discrimination  which was not illegal in Britain until 1965. and finding work or housing was tough </a:t>
            </a:r>
            <a:r>
              <a:rPr lang="en-GB" sz="1800" baseline="-25000" dirty="0"/>
              <a:t>3</a:t>
            </a:r>
          </a:p>
          <a:p>
            <a:r>
              <a:rPr lang="en-GB" sz="1800" dirty="0"/>
              <a:t>Jamaican immigrant brought over a culture of Sound Systems with them from Jamaica in the 1950s which had originated in Kingston in the 1940s </a:t>
            </a:r>
            <a:r>
              <a:rPr lang="en-GB" sz="1800" baseline="-25000" dirty="0"/>
              <a:t>4</a:t>
            </a: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86B8807B-7828-4E42-86D6-939A5397D8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25108" y="-2055"/>
            <a:ext cx="4666892" cy="3481643"/>
          </a:xfrm>
          <a:custGeom>
            <a:avLst/>
            <a:gdLst>
              <a:gd name="connsiteX0" fmla="*/ 144173 w 4666892"/>
              <a:gd name="connsiteY0" fmla="*/ 0 h 3481643"/>
              <a:gd name="connsiteX1" fmla="*/ 4666892 w 4666892"/>
              <a:gd name="connsiteY1" fmla="*/ 0 h 3481643"/>
              <a:gd name="connsiteX2" fmla="*/ 4666892 w 4666892"/>
              <a:gd name="connsiteY2" fmla="*/ 2512390 h 3481643"/>
              <a:gd name="connsiteX3" fmla="*/ 4657487 w 4666892"/>
              <a:gd name="connsiteY3" fmla="*/ 2524968 h 3481643"/>
              <a:gd name="connsiteX4" fmla="*/ 2628900 w 4666892"/>
              <a:gd name="connsiteY4" fmla="*/ 3481643 h 3481643"/>
              <a:gd name="connsiteX5" fmla="*/ 0 w 4666892"/>
              <a:gd name="connsiteY5" fmla="*/ 852743 h 3481643"/>
              <a:gd name="connsiteX6" fmla="*/ 118190 w 4666892"/>
              <a:gd name="connsiteY6" fmla="*/ 70989 h 3481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666892" h="3481643">
                <a:moveTo>
                  <a:pt x="144173" y="0"/>
                </a:moveTo>
                <a:lnTo>
                  <a:pt x="4666892" y="0"/>
                </a:lnTo>
                <a:lnTo>
                  <a:pt x="4666892" y="2512390"/>
                </a:lnTo>
                <a:lnTo>
                  <a:pt x="4657487" y="2524968"/>
                </a:lnTo>
                <a:cubicBezTo>
                  <a:pt x="4175308" y="3109233"/>
                  <a:pt x="3445594" y="3481643"/>
                  <a:pt x="2628900" y="3481643"/>
                </a:cubicBezTo>
                <a:cubicBezTo>
                  <a:pt x="1176999" y="3481643"/>
                  <a:pt x="0" y="2304644"/>
                  <a:pt x="0" y="852743"/>
                </a:cubicBezTo>
                <a:cubicBezTo>
                  <a:pt x="0" y="580512"/>
                  <a:pt x="41379" y="317945"/>
                  <a:pt x="118190" y="70989"/>
                </a:cubicBezTo>
                <a:close/>
              </a:path>
            </a:pathLst>
          </a:custGeom>
          <a:solidFill>
            <a:srgbClr val="FFFFFF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17" descr="A picture containing text, sky, ship, outdoor&#10;&#10;Description automatically generated">
            <a:extLst>
              <a:ext uri="{FF2B5EF4-FFF2-40B4-BE49-F238E27FC236}">
                <a16:creationId xmlns:a16="http://schemas.microsoft.com/office/drawing/2014/main" id="{719D275B-7337-4ADA-9AF2-5F0E54CCB41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30" r="-4" b="-4"/>
          <a:stretch/>
        </p:blipFill>
        <p:spPr>
          <a:xfrm>
            <a:off x="7689829" y="-2055"/>
            <a:ext cx="4502173" cy="3316924"/>
          </a:xfrm>
          <a:custGeom>
            <a:avLst/>
            <a:gdLst/>
            <a:ahLst/>
            <a:cxnLst/>
            <a:rect l="l" t="t" r="r" b="b"/>
            <a:pathLst>
              <a:path w="4502173" h="3316924">
                <a:moveTo>
                  <a:pt x="154695" y="0"/>
                </a:moveTo>
                <a:lnTo>
                  <a:pt x="4502173" y="0"/>
                </a:lnTo>
                <a:lnTo>
                  <a:pt x="4502173" y="2237639"/>
                </a:lnTo>
                <a:lnTo>
                  <a:pt x="4365663" y="2420191"/>
                </a:lnTo>
                <a:cubicBezTo>
                  <a:pt x="3913696" y="2967849"/>
                  <a:pt x="3229704" y="3316924"/>
                  <a:pt x="2464181" y="3316924"/>
                </a:cubicBezTo>
                <a:cubicBezTo>
                  <a:pt x="1103251" y="3316924"/>
                  <a:pt x="0" y="2213673"/>
                  <a:pt x="0" y="852743"/>
                </a:cubicBezTo>
                <a:cubicBezTo>
                  <a:pt x="0" y="597569"/>
                  <a:pt x="38787" y="351454"/>
                  <a:pt x="110786" y="119971"/>
                </a:cubicBezTo>
                <a:close/>
              </a:path>
            </a:pathLst>
          </a:custGeom>
        </p:spPr>
      </p:pic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648F5915-2CE1-4F74-88C5-D4366893D2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4737" y="3918051"/>
            <a:ext cx="3587263" cy="2939948"/>
          </a:xfrm>
          <a:custGeom>
            <a:avLst/>
            <a:gdLst>
              <a:gd name="connsiteX0" fmla="*/ 2070613 w 3587263"/>
              <a:gd name="connsiteY0" fmla="*/ 0 h 2939948"/>
              <a:gd name="connsiteX1" fmla="*/ 3534758 w 3587263"/>
              <a:gd name="connsiteY1" fmla="*/ 606469 h 2939948"/>
              <a:gd name="connsiteX2" fmla="*/ 3587263 w 3587263"/>
              <a:gd name="connsiteY2" fmla="*/ 664240 h 2939948"/>
              <a:gd name="connsiteX3" fmla="*/ 3587263 w 3587263"/>
              <a:gd name="connsiteY3" fmla="*/ 2939948 h 2939948"/>
              <a:gd name="connsiteX4" fmla="*/ 193241 w 3587263"/>
              <a:gd name="connsiteY4" fmla="*/ 2939948 h 2939948"/>
              <a:gd name="connsiteX5" fmla="*/ 162719 w 3587263"/>
              <a:gd name="connsiteY5" fmla="*/ 2876589 h 2939948"/>
              <a:gd name="connsiteX6" fmla="*/ 0 w 3587263"/>
              <a:gd name="connsiteY6" fmla="*/ 2070613 h 2939948"/>
              <a:gd name="connsiteX7" fmla="*/ 2070613 w 3587263"/>
              <a:gd name="connsiteY7" fmla="*/ 0 h 2939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87263" h="2939948">
                <a:moveTo>
                  <a:pt x="2070613" y="0"/>
                </a:moveTo>
                <a:cubicBezTo>
                  <a:pt x="2642397" y="0"/>
                  <a:pt x="3160050" y="231761"/>
                  <a:pt x="3534758" y="606469"/>
                </a:cubicBezTo>
                <a:lnTo>
                  <a:pt x="3587263" y="664240"/>
                </a:lnTo>
                <a:lnTo>
                  <a:pt x="3587263" y="2939948"/>
                </a:lnTo>
                <a:lnTo>
                  <a:pt x="193241" y="2939948"/>
                </a:lnTo>
                <a:lnTo>
                  <a:pt x="162719" y="2876589"/>
                </a:lnTo>
                <a:cubicBezTo>
                  <a:pt x="57940" y="2628865"/>
                  <a:pt x="0" y="2356505"/>
                  <a:pt x="0" y="2070613"/>
                </a:cubicBezTo>
                <a:cubicBezTo>
                  <a:pt x="0" y="927045"/>
                  <a:pt x="927045" y="0"/>
                  <a:pt x="2070613" y="0"/>
                </a:cubicBezTo>
                <a:close/>
              </a:path>
            </a:pathLst>
          </a:custGeom>
          <a:solidFill>
            <a:srgbClr val="FFFFFF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483E2FF5-90F2-448E-A552-3CDEA76FC0C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8" r="7294" b="1"/>
          <a:stretch/>
        </p:blipFill>
        <p:spPr>
          <a:xfrm>
            <a:off x="8768834" y="4082148"/>
            <a:ext cx="3423175" cy="2775859"/>
          </a:xfrm>
          <a:custGeom>
            <a:avLst/>
            <a:gdLst/>
            <a:ahLst/>
            <a:cxnLst/>
            <a:rect l="l" t="t" r="r" b="b"/>
            <a:pathLst>
              <a:path w="3423175" h="2775859">
                <a:moveTo>
                  <a:pt x="1906524" y="0"/>
                </a:moveTo>
                <a:cubicBezTo>
                  <a:pt x="2498805" y="0"/>
                  <a:pt x="3028006" y="270078"/>
                  <a:pt x="3377691" y="693798"/>
                </a:cubicBezTo>
                <a:lnTo>
                  <a:pt x="3423175" y="754624"/>
                </a:lnTo>
                <a:lnTo>
                  <a:pt x="3423175" y="2775859"/>
                </a:lnTo>
                <a:lnTo>
                  <a:pt x="211114" y="2775859"/>
                </a:lnTo>
                <a:lnTo>
                  <a:pt x="149824" y="2648629"/>
                </a:lnTo>
                <a:cubicBezTo>
                  <a:pt x="53349" y="2420536"/>
                  <a:pt x="0" y="2169760"/>
                  <a:pt x="0" y="1906524"/>
                </a:cubicBezTo>
                <a:cubicBezTo>
                  <a:pt x="0" y="853580"/>
                  <a:pt x="853580" y="0"/>
                  <a:pt x="1906524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433224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AC3FF-A733-472B-AAE5-E74D4EEFA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Trojan Records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90FD30-C020-42AD-9F1A-F4FD327D2475}"/>
              </a:ext>
            </a:extLst>
          </p:cNvPr>
          <p:cNvSpPr txBox="1"/>
          <p:nvPr/>
        </p:nvSpPr>
        <p:spPr>
          <a:xfrm>
            <a:off x="8698266" y="6211669"/>
            <a:ext cx="60945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  <a:p>
            <a:r>
              <a:rPr lang="en-GB" dirty="0"/>
              <a:t>https://youtu.be/NM3qb_R_7sg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08F26C-AA52-40C7-A03B-09EC9E49A4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3670011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Launched in the summer of 1958</a:t>
            </a:r>
          </a:p>
          <a:p>
            <a:r>
              <a:rPr lang="en-GB" dirty="0"/>
              <a:t>It was the first record label to bring the sounds of Jamaica to britain </a:t>
            </a:r>
          </a:p>
          <a:p>
            <a:r>
              <a:rPr lang="en-GB" dirty="0"/>
              <a:t>Enjoyed growth and success eventually bringing about Ska </a:t>
            </a:r>
          </a:p>
          <a:p>
            <a:r>
              <a:rPr lang="en-GB" dirty="0"/>
              <a:t>The Afro-</a:t>
            </a:r>
            <a:r>
              <a:rPr lang="en-GB" dirty="0" err="1"/>
              <a:t>Carabian</a:t>
            </a:r>
            <a:r>
              <a:rPr lang="en-GB" dirty="0"/>
              <a:t> music scene started to interest the working class youth of britain.</a:t>
            </a:r>
          </a:p>
          <a:p>
            <a:r>
              <a:rPr lang="en-GB" dirty="0"/>
              <a:t>One of the best known expressions of Afro-</a:t>
            </a:r>
            <a:r>
              <a:rPr lang="en-GB" dirty="0" err="1"/>
              <a:t>Carabian</a:t>
            </a:r>
            <a:r>
              <a:rPr lang="en-GB" dirty="0"/>
              <a:t> British culture is </a:t>
            </a:r>
            <a:r>
              <a:rPr lang="en-GB" dirty="0" err="1"/>
              <a:t>Nottinghill</a:t>
            </a:r>
            <a:r>
              <a:rPr lang="en-GB" dirty="0"/>
              <a:t> Carnival which started in 1959 as a direct response to the Race riots of 1958 </a:t>
            </a:r>
            <a:r>
              <a:rPr lang="en-GB" baseline="-25000" dirty="0"/>
              <a:t>5</a:t>
            </a:r>
          </a:p>
          <a:p>
            <a:r>
              <a:rPr lang="en-GB" sz="4200" baseline="-25000" dirty="0"/>
              <a:t>The 1960s saw a period a rapid change in Britain</a:t>
            </a:r>
          </a:p>
          <a:p>
            <a:r>
              <a:rPr lang="en-GB" sz="4200" baseline="-25000" dirty="0"/>
              <a:t>Moving away from the grey hopelessness of the 1950’s </a:t>
            </a:r>
          </a:p>
          <a:p>
            <a:r>
              <a:rPr lang="en-GB" sz="4200" baseline="-25000" dirty="0"/>
              <a:t>Drugs, Music, Art and fashion were paving the way for change </a:t>
            </a:r>
          </a:p>
          <a:p>
            <a:endParaRPr lang="en-GB" baseline="-25000" dirty="0"/>
          </a:p>
        </p:txBody>
      </p:sp>
    </p:spTree>
    <p:extLst>
      <p:ext uri="{BB962C8B-B14F-4D97-AF65-F5344CB8AC3E}">
        <p14:creationId xmlns:p14="http://schemas.microsoft.com/office/powerpoint/2010/main" val="16915477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33">
            <a:extLst>
              <a:ext uri="{FF2B5EF4-FFF2-40B4-BE49-F238E27FC236}">
                <a16:creationId xmlns:a16="http://schemas.microsoft.com/office/drawing/2014/main" id="{71A784BF-09DB-448D-99FC-B49DFC6605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42" name="Rectangle 35">
            <a:extLst>
              <a:ext uri="{FF2B5EF4-FFF2-40B4-BE49-F238E27FC236}">
                <a16:creationId xmlns:a16="http://schemas.microsoft.com/office/drawing/2014/main" id="{917859B3-4C91-478D-929D-BB6433F908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416" y="4218905"/>
            <a:ext cx="11167447" cy="2089317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50947D-DB63-4C2F-99A4-880A3B6B3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35052"/>
            <a:ext cx="3093720" cy="1645920"/>
          </a:xfrm>
        </p:spPr>
        <p:txBody>
          <a:bodyPr>
            <a:normAutofit/>
          </a:bodyPr>
          <a:lstStyle/>
          <a:p>
            <a:r>
              <a:rPr lang="en-GB" sz="2600"/>
              <a:t>1979 – 2 TONE MUSIC TAKES OVER TOP OF THE POPS!</a:t>
            </a:r>
          </a:p>
        </p:txBody>
      </p:sp>
      <p:sp>
        <p:nvSpPr>
          <p:cNvPr id="43" name="Rectangle 37">
            <a:extLst>
              <a:ext uri="{FF2B5EF4-FFF2-40B4-BE49-F238E27FC236}">
                <a16:creationId xmlns:a16="http://schemas.microsoft.com/office/drawing/2014/main" id="{6283FBD2-A663-469F-855C-06D86E3C11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08" y="491151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8A1279FC-7441-4E55-B082-2774E6316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398520" y="5254418"/>
            <a:ext cx="1463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A134F7-9F37-4E96-95BD-0BEE82DDB6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80266" y="4435052"/>
            <a:ext cx="7104188" cy="1645920"/>
          </a:xfrm>
        </p:spPr>
        <p:txBody>
          <a:bodyPr anchor="ctr">
            <a:normAutofit/>
          </a:bodyPr>
          <a:lstStyle/>
          <a:p>
            <a:r>
              <a:rPr lang="en-GB" sz="1800"/>
              <a:t>GANGSTERS – THE SPECIAL AKA VS THE SELECTOR  https://youtu.be/Q-0SOrh4d7s</a:t>
            </a:r>
          </a:p>
          <a:p>
            <a:r>
              <a:rPr lang="en-GB" sz="1800"/>
              <a:t>THE PRINCE – MADNESS  https://youtu.be/USb-56G5wwI</a:t>
            </a:r>
          </a:p>
          <a:p>
            <a:r>
              <a:rPr lang="en-GB" sz="1800"/>
              <a:t>ON MY RADIO – THE SELECTOR https://youtu.be/PT4k1qgpWoI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9BDE49-0A29-4030-82D9-FB1922DFD1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42304" cy="42306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B73D0D-B90C-420A-98D7-4E33864F38EB}"/>
              </a:ext>
            </a:extLst>
          </p:cNvPr>
          <p:cNvSpPr txBox="1"/>
          <p:nvPr/>
        </p:nvSpPr>
        <p:spPr>
          <a:xfrm>
            <a:off x="6409678" y="230819"/>
            <a:ext cx="562844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Top of the pops saw record viewers reaching 19 million </a:t>
            </a:r>
          </a:p>
          <a:p>
            <a:endParaRPr lang="en-GB" dirty="0"/>
          </a:p>
          <a:p>
            <a:r>
              <a:rPr lang="en-GB" dirty="0"/>
              <a:t>Single sales were at their highest at 79 million </a:t>
            </a:r>
          </a:p>
          <a:p>
            <a:endParaRPr lang="en-GB" dirty="0"/>
          </a:p>
          <a:p>
            <a:r>
              <a:rPr lang="en-GB" dirty="0"/>
              <a:t>“In November, in what is remembered as the 2 Tone edition, all three of the label's new acts - Madness, Specials and </a:t>
            </a:r>
            <a:r>
              <a:rPr lang="en-GB" dirty="0" err="1"/>
              <a:t>Selecter</a:t>
            </a:r>
            <a:r>
              <a:rPr lang="en-GB" dirty="0"/>
              <a:t> - appeared on one historic night and took the show by storm, with Madness capping off their performance of One Step Beyond by leading a 'nutty train' conga through the studio.”</a:t>
            </a:r>
            <a:r>
              <a:rPr lang="en-GB" baseline="-25000" dirty="0"/>
              <a:t>6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22979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220693-0507-4EDF-BC93-817BFC30A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Fashion, Dance and music.</a:t>
            </a:r>
          </a:p>
        </p:txBody>
      </p:sp>
      <p:pic>
        <p:nvPicPr>
          <p:cNvPr id="5" name="Content Placeholder 4" descr="A picture containing text, outdoor, black, white&#10;&#10;Description automatically generated">
            <a:extLst>
              <a:ext uri="{FF2B5EF4-FFF2-40B4-BE49-F238E27FC236}">
                <a16:creationId xmlns:a16="http://schemas.microsoft.com/office/drawing/2014/main" id="{DBDD8064-97B8-4F8C-8D52-DB6E207B67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0500" y="0"/>
            <a:ext cx="4381500" cy="2628900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1E1E5B6-D739-4980-A8D1-6107E241B622}"/>
              </a:ext>
            </a:extLst>
          </p:cNvPr>
          <p:cNvSpPr txBox="1"/>
          <p:nvPr/>
        </p:nvSpPr>
        <p:spPr>
          <a:xfrm>
            <a:off x="7767960" y="2581683"/>
            <a:ext cx="478894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Too much, too young ... 2 Tone treasures the Specials. Photograph: Ray Stevenson/Rex Features</a:t>
            </a:r>
          </a:p>
        </p:txBody>
      </p:sp>
      <p:pic>
        <p:nvPicPr>
          <p:cNvPr id="4" name="Picture 3" descr="A group of men standing in front of a bus&#10;&#10;Description automatically generated">
            <a:extLst>
              <a:ext uri="{FF2B5EF4-FFF2-40B4-BE49-F238E27FC236}">
                <a16:creationId xmlns:a16="http://schemas.microsoft.com/office/drawing/2014/main" id="{37AFC81E-40AE-4FE4-A970-7818850FD0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85900"/>
            <a:ext cx="3981858" cy="53720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6E0DBE8-CDDD-4280-BF06-9756887E75E8}"/>
              </a:ext>
            </a:extLst>
          </p:cNvPr>
          <p:cNvSpPr txBox="1"/>
          <p:nvPr/>
        </p:nvSpPr>
        <p:spPr>
          <a:xfrm>
            <a:off x="4109159" y="5015883"/>
            <a:ext cx="76093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Pauline Black of The Selecter, Suggs of Madness and Neville Staple of The Specials pose behind the tour bus at the first date of the 2 Tone Tour in Brighton, United Kingdom in October 1979. The 2 Tone Records 'Walt Jabsco' logo is visible in the bus window. (Photo by Chalkie Davies/Getty Images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67E1C7-A9B1-44B6-9D9F-D09E70676AEE}"/>
              </a:ext>
            </a:extLst>
          </p:cNvPr>
          <p:cNvSpPr txBox="1"/>
          <p:nvPr/>
        </p:nvSpPr>
        <p:spPr>
          <a:xfrm>
            <a:off x="4110360" y="1526959"/>
            <a:ext cx="357770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They were dressing differently </a:t>
            </a:r>
          </a:p>
          <a:p>
            <a:endParaRPr lang="en-GB" sz="2800" dirty="0"/>
          </a:p>
          <a:p>
            <a:r>
              <a:rPr lang="en-GB" sz="2800" dirty="0"/>
              <a:t>The type of dancing </a:t>
            </a:r>
          </a:p>
          <a:p>
            <a:endParaRPr lang="en-GB" sz="2800" dirty="0"/>
          </a:p>
          <a:p>
            <a:r>
              <a:rPr lang="en-GB" sz="2800" dirty="0"/>
              <a:t>The beat and tempo of Ska </a:t>
            </a:r>
          </a:p>
        </p:txBody>
      </p:sp>
    </p:spTree>
    <p:extLst>
      <p:ext uri="{BB962C8B-B14F-4D97-AF65-F5344CB8AC3E}">
        <p14:creationId xmlns:p14="http://schemas.microsoft.com/office/powerpoint/2010/main" val="28488923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02BB3-3699-4566-AB6E-654D3DE4F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Some of my favourite songs of the 80’s include: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25E76D-1EF1-4403-902C-71F63CAED9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21763"/>
            <a:ext cx="3929109" cy="4055200"/>
          </a:xfrm>
        </p:spPr>
        <p:txBody>
          <a:bodyPr>
            <a:normAutofit/>
          </a:bodyPr>
          <a:lstStyle/>
          <a:p>
            <a:r>
              <a:rPr lang="en-GB" dirty="0"/>
              <a:t>Tears Of A Clown – The Beat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AC0713-5322-48BB-ABF8-70F391EEE93B}"/>
              </a:ext>
            </a:extLst>
          </p:cNvPr>
          <p:cNvSpPr txBox="1"/>
          <p:nvPr/>
        </p:nvSpPr>
        <p:spPr>
          <a:xfrm>
            <a:off x="4953739" y="2086252"/>
            <a:ext cx="2450237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Three Minute Hero – The Selector </a:t>
            </a: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2148328-B2CC-4E06-A9A1-2DC44D4D23DC}"/>
              </a:ext>
            </a:extLst>
          </p:cNvPr>
          <p:cNvSpPr txBox="1"/>
          <p:nvPr/>
        </p:nvSpPr>
        <p:spPr>
          <a:xfrm>
            <a:off x="7750206" y="2121763"/>
            <a:ext cx="29562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Too Much Too Young – The Special AKA</a:t>
            </a:r>
          </a:p>
        </p:txBody>
      </p:sp>
      <p:pic>
        <p:nvPicPr>
          <p:cNvPr id="8" name="Online Media 7" title="The Beat - Tears Of A Clown (Top Of The Pops 1979)">
            <a:hlinkClick r:id="" action="ppaction://media"/>
            <a:extLst>
              <a:ext uri="{FF2B5EF4-FFF2-40B4-BE49-F238E27FC236}">
                <a16:creationId xmlns:a16="http://schemas.microsoft.com/office/drawing/2014/main" id="{065F3D6E-FDE7-4002-B35E-26C4153DE91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1073150" y="3352800"/>
            <a:ext cx="2540000" cy="1905000"/>
          </a:xfrm>
          <a:prstGeom prst="rect">
            <a:avLst/>
          </a:prstGeom>
        </p:spPr>
      </p:pic>
      <p:pic>
        <p:nvPicPr>
          <p:cNvPr id="9" name="Online Media 8" title="&quot;Three Minute Hero&quot; - The Selecter">
            <a:hlinkClick r:id="" action="ppaction://media"/>
            <a:extLst>
              <a:ext uri="{FF2B5EF4-FFF2-40B4-BE49-F238E27FC236}">
                <a16:creationId xmlns:a16="http://schemas.microsoft.com/office/drawing/2014/main" id="{57B69992-6C48-4292-BBEA-49487FC8047A}"/>
              </a:ext>
            </a:extLst>
          </p:cNvPr>
          <p:cNvPicPr>
            <a:picLocks noRot="1" noChangeAspect="1"/>
          </p:cNvPicPr>
          <p:nvPr>
            <a:videoFile r:link="rId2"/>
          </p:nvPr>
        </p:nvPicPr>
        <p:blipFill>
          <a:blip r:embed="rId6"/>
          <a:stretch>
            <a:fillRect/>
          </a:stretch>
        </p:blipFill>
        <p:spPr>
          <a:xfrm>
            <a:off x="4616450" y="3390900"/>
            <a:ext cx="2540000" cy="1905000"/>
          </a:xfrm>
          <a:prstGeom prst="rect">
            <a:avLst/>
          </a:prstGeom>
        </p:spPr>
      </p:pic>
      <p:pic>
        <p:nvPicPr>
          <p:cNvPr id="10" name="Online Media 9" title="The Specials-Too Much Too Young">
            <a:hlinkClick r:id="" action="ppaction://media"/>
            <a:extLst>
              <a:ext uri="{FF2B5EF4-FFF2-40B4-BE49-F238E27FC236}">
                <a16:creationId xmlns:a16="http://schemas.microsoft.com/office/drawing/2014/main" id="{F88E8435-70C3-4829-B068-C1BBAB866C9A}"/>
              </a:ext>
            </a:extLst>
          </p:cNvPr>
          <p:cNvPicPr>
            <a:picLocks noRot="1" noChangeAspect="1"/>
          </p:cNvPicPr>
          <p:nvPr>
            <a:videoFile r:link="rId3"/>
          </p:nvPr>
        </p:nvPicPr>
        <p:blipFill>
          <a:blip r:embed="rId7"/>
          <a:stretch>
            <a:fillRect/>
          </a:stretch>
        </p:blipFill>
        <p:spPr>
          <a:xfrm>
            <a:off x="7874000" y="3409950"/>
            <a:ext cx="2540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671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5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21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2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2172A0AC-3DCE-4672-BCAF-28FEF91F60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E6F1C77-EDC9-4C5F-8C1C-62DD46BDA3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2398DB-53FC-479E-8226-76F89B45E9C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8" r="6543"/>
          <a:stretch/>
        </p:blipFill>
        <p:spPr>
          <a:xfrm>
            <a:off x="20" y="10"/>
            <a:ext cx="8450297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32F81A0-D7D6-4698-9CA7-B7F57F1170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627636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The Beat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DC0F70-41E1-4BAF-8356-771541DD02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19785"/>
            <a:ext cx="4619621" cy="3957178"/>
          </a:xfrm>
        </p:spPr>
        <p:txBody>
          <a:bodyPr>
            <a:normAutofit/>
          </a:bodyPr>
          <a:lstStyle/>
          <a:p>
            <a:r>
              <a:rPr lang="en-GB" sz="2000">
                <a:solidFill>
                  <a:srgbClr val="FFFFFF"/>
                </a:solidFill>
              </a:rPr>
              <a:t>My Favourite songs include:</a:t>
            </a:r>
          </a:p>
          <a:p>
            <a:r>
              <a:rPr lang="en-GB" sz="2000">
                <a:solidFill>
                  <a:srgbClr val="FFFFFF"/>
                </a:solidFill>
              </a:rPr>
              <a:t>Tears Of A Clown </a:t>
            </a:r>
          </a:p>
          <a:p>
            <a:r>
              <a:rPr lang="en-GB" sz="2000">
                <a:solidFill>
                  <a:srgbClr val="FFFFFF"/>
                </a:solidFill>
              </a:rPr>
              <a:t>Hands Off She’s Mine </a:t>
            </a:r>
          </a:p>
          <a:p>
            <a:r>
              <a:rPr lang="en-GB" sz="2000">
                <a:solidFill>
                  <a:srgbClr val="FFFFFF"/>
                </a:solidFill>
              </a:rPr>
              <a:t>Mirror In The Bathroom </a:t>
            </a:r>
          </a:p>
          <a:p>
            <a:endParaRPr lang="en-GB" sz="2000">
              <a:solidFill>
                <a:srgbClr val="FFFFFF"/>
              </a:solidFill>
            </a:endParaRPr>
          </a:p>
        </p:txBody>
      </p:sp>
      <p:pic>
        <p:nvPicPr>
          <p:cNvPr id="9" name="Picture 8" descr="A person playing a guitar&#10;&#10;Description automatically generated">
            <a:extLst>
              <a:ext uri="{FF2B5EF4-FFF2-40B4-BE49-F238E27FC236}">
                <a16:creationId xmlns:a16="http://schemas.microsoft.com/office/drawing/2014/main" id="{D3B83134-71DB-4AA4-AC69-F6B077A55B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69" r="-1" b="7508"/>
          <a:stretch/>
        </p:blipFill>
        <p:spPr>
          <a:xfrm>
            <a:off x="6225997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9332A6-1AEF-4741-9223-666A2ED3C08C}"/>
              </a:ext>
            </a:extLst>
          </p:cNvPr>
          <p:cNvSpPr txBox="1"/>
          <p:nvPr/>
        </p:nvSpPr>
        <p:spPr>
          <a:xfrm>
            <a:off x="4889655" y="1827044"/>
            <a:ext cx="2068496" cy="349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Original Line Up</a:t>
            </a:r>
            <a:endParaRPr lang="en-GB"/>
          </a:p>
          <a:p>
            <a:pPr>
              <a:spcAft>
                <a:spcPts val="600"/>
              </a:spcAft>
            </a:pPr>
            <a:r>
              <a:rPr lang="en-GB" dirty="0"/>
              <a:t>Dave </a:t>
            </a:r>
            <a:r>
              <a:rPr lang="en-GB" dirty="0" err="1"/>
              <a:t>Wakeling</a:t>
            </a:r>
            <a:r>
              <a:rPr lang="en-GB" dirty="0"/>
              <a:t> (vocals, guitar), Ranking Roger (vocals), Andy Cox (guitar), David Steele (bass), Everett Morton (drums), and </a:t>
            </a:r>
            <a:r>
              <a:rPr lang="en-GB" dirty="0" err="1"/>
              <a:t>Saxa</a:t>
            </a:r>
            <a:r>
              <a:rPr lang="en-GB" dirty="0"/>
              <a:t> a.k.a. Lionel Augustus Martin (saxophone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3566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D54425-0F51-41FD-82B1-520E460BC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The Selector</a:t>
            </a: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5B108A-ACB4-4C87-82F6-A23F96DB3D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en-GB" sz="2000"/>
              <a:t>Neol Davies – Rhythm/Lead Guitar</a:t>
            </a:r>
          </a:p>
          <a:p>
            <a:r>
              <a:rPr lang="en-GB" sz="2000"/>
              <a:t>Pauline Black – Vocals</a:t>
            </a:r>
          </a:p>
          <a:p>
            <a:r>
              <a:rPr lang="en-GB" sz="2000"/>
              <a:t>Arthur ‘Gaps’ Hendrickson – Vocals</a:t>
            </a:r>
          </a:p>
          <a:p>
            <a:r>
              <a:rPr lang="en-GB" sz="2000"/>
              <a:t>Compton Amanor – Rhythm/Lead Guitar</a:t>
            </a:r>
          </a:p>
          <a:p>
            <a:r>
              <a:rPr lang="en-GB" sz="2000"/>
              <a:t>Charley ‘H’ Bembridge – Drums</a:t>
            </a:r>
          </a:p>
          <a:p>
            <a:r>
              <a:rPr lang="en-GB" sz="2000"/>
              <a:t>Desmond Brown* – Keyboards</a:t>
            </a:r>
          </a:p>
          <a:p>
            <a:r>
              <a:rPr lang="en-GB" sz="2000"/>
              <a:t>Charley Anderson* – Bass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34F350-BB28-4899-87DD-0F9A3F6F72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7" r="20758" b="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FE1AB43-C3C6-4F14-ADFE-6B355279F97E}"/>
              </a:ext>
            </a:extLst>
          </p:cNvPr>
          <p:cNvSpPr txBox="1"/>
          <p:nvPr/>
        </p:nvSpPr>
        <p:spPr>
          <a:xfrm>
            <a:off x="9410700" y="4657725"/>
            <a:ext cx="2962275" cy="3788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Missing Words – The </a:t>
            </a:r>
            <a:r>
              <a:rPr lang="en-GB" dirty="0" err="1"/>
              <a:t>selctor</a:t>
            </a:r>
            <a:endParaRPr lang="en-GB" dirty="0"/>
          </a:p>
        </p:txBody>
      </p:sp>
      <p:pic>
        <p:nvPicPr>
          <p:cNvPr id="7" name="Online Media 6" title="The Selecter - Missing Words">
            <a:hlinkClick r:id="" action="ppaction://media"/>
            <a:extLst>
              <a:ext uri="{FF2B5EF4-FFF2-40B4-BE49-F238E27FC236}">
                <a16:creationId xmlns:a16="http://schemas.microsoft.com/office/drawing/2014/main" id="{3C28B8E0-B5AE-49BD-8322-B1633A1549C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9652000" y="4953000"/>
            <a:ext cx="2540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80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2FB63E-C5FE-48DD-A102-1E81D261F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3800"/>
              <a:t>CONCLUSION – MULTICULTURAL MUSIC - A LASTING CONVERSATION </a:t>
            </a:r>
          </a:p>
        </p:txBody>
      </p:sp>
      <p:sp>
        <p:nvSpPr>
          <p:cNvPr id="21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DF2001-F198-4595-A52F-5FAF36F8F5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GB" sz="2200" dirty="0"/>
              <a:t>Promoted respect and understanding </a:t>
            </a:r>
          </a:p>
          <a:p>
            <a:r>
              <a:rPr lang="en-GB" sz="2200" dirty="0"/>
              <a:t>Challenged the politics and the status quo </a:t>
            </a:r>
          </a:p>
          <a:p>
            <a:r>
              <a:rPr lang="en-GB" sz="2200" dirty="0"/>
              <a:t>Had a lasting impact on art and fashion </a:t>
            </a:r>
          </a:p>
          <a:p>
            <a:r>
              <a:rPr lang="en-GB" sz="2200" dirty="0"/>
              <a:t>Much has changed since the 1980’s but SKA, 2 TONE and the desire for the harmonious race relations is a legacy that is still popular today.</a:t>
            </a:r>
          </a:p>
        </p:txBody>
      </p:sp>
    </p:spTree>
    <p:extLst>
      <p:ext uri="{BB962C8B-B14F-4D97-AF65-F5344CB8AC3E}">
        <p14:creationId xmlns:p14="http://schemas.microsoft.com/office/powerpoint/2010/main" val="5042476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8AB68-862F-4AD5-9DD1-FD160796C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REFERNCES - BIBLIOGRAPHY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37FE9-DCCD-4524-A67E-4F5DA481FE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aseline="-25000" dirty="0"/>
              <a:t>1 – </a:t>
            </a:r>
            <a:r>
              <a:rPr lang="en-GB" baseline="-25000" dirty="0">
                <a:hlinkClick r:id="rId2"/>
              </a:rPr>
              <a:t>https://www.blackpast.org/global-african-history/notting-hill-riots-1958/</a:t>
            </a:r>
            <a:r>
              <a:rPr lang="en-GB" baseline="-25000" dirty="0"/>
              <a:t> </a:t>
            </a:r>
          </a:p>
          <a:p>
            <a:r>
              <a:rPr lang="en-GB" baseline="-25000" dirty="0"/>
              <a:t>2 - </a:t>
            </a:r>
            <a:r>
              <a:rPr lang="en-GB" baseline="-25000" dirty="0">
                <a:hlinkClick r:id="rId3"/>
              </a:rPr>
              <a:t>https://www.bbc.co.uk/newsround/43793769</a:t>
            </a:r>
            <a:r>
              <a:rPr lang="en-GB" baseline="-25000" dirty="0"/>
              <a:t> </a:t>
            </a:r>
          </a:p>
          <a:p>
            <a:r>
              <a:rPr lang="en-GB" baseline="-25000" dirty="0"/>
              <a:t>3 - </a:t>
            </a:r>
            <a:r>
              <a:rPr lang="en-GB" baseline="-25000" dirty="0">
                <a:hlinkClick r:id="rId4"/>
              </a:rPr>
              <a:t>https://historicengland.org.uk/research/inclusive-heritage/another-england/a-brief-history/racism-and-resistance/</a:t>
            </a:r>
            <a:r>
              <a:rPr lang="en-GB" baseline="-25000" dirty="0"/>
              <a:t> </a:t>
            </a:r>
          </a:p>
          <a:p>
            <a:r>
              <a:rPr lang="en-GB" baseline="-25000" dirty="0"/>
              <a:t>4 - </a:t>
            </a:r>
            <a:r>
              <a:rPr lang="en-GB" baseline="-25000" dirty="0">
                <a:hlinkClick r:id="rId5"/>
              </a:rPr>
              <a:t>https://www.bl.uk/windrush/articles/sound-systems</a:t>
            </a:r>
            <a:r>
              <a:rPr lang="en-GB" baseline="-25000" dirty="0"/>
              <a:t> </a:t>
            </a:r>
          </a:p>
          <a:p>
            <a:r>
              <a:rPr lang="en-GB" baseline="-25000" dirty="0"/>
              <a:t>5 - </a:t>
            </a:r>
            <a:r>
              <a:rPr lang="en-GB" baseline="-25000" dirty="0">
                <a:hlinkClick r:id="rId6"/>
              </a:rPr>
              <a:t>https://www.theguardian.com/uk/2002/aug/24/artsandhumanities.nottinghillcarnival2002</a:t>
            </a:r>
            <a:r>
              <a:rPr lang="en-GB" baseline="-25000" dirty="0"/>
              <a:t> </a:t>
            </a:r>
          </a:p>
          <a:p>
            <a:r>
              <a:rPr lang="en-GB" baseline="-25000" dirty="0"/>
              <a:t>6 -https://www.bbc.co.uk/programmes/b03mpphw#:~:text=1979%20may%20be%20the%20most,all%20making%20the%20top%20five.&amp;text=The%20most%20popular%20musical%20styles,2%20Tone%2C%20reggae%20and%20disco. </a:t>
            </a:r>
          </a:p>
          <a:p>
            <a:endParaRPr lang="en-GB" baseline="-25000" dirty="0"/>
          </a:p>
          <a:p>
            <a:endParaRPr lang="en-GB" baseline="-25000" dirty="0"/>
          </a:p>
          <a:p>
            <a:endParaRPr lang="en-GB" baseline="-25000" dirty="0"/>
          </a:p>
        </p:txBody>
      </p:sp>
    </p:spTree>
    <p:extLst>
      <p:ext uri="{BB962C8B-B14F-4D97-AF65-F5344CB8AC3E}">
        <p14:creationId xmlns:p14="http://schemas.microsoft.com/office/powerpoint/2010/main" val="34434515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841</Words>
  <Application>Microsoft Office PowerPoint</Application>
  <PresentationFormat>Widescreen</PresentationFormat>
  <Paragraphs>74</Paragraphs>
  <Slides>11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Adobe Gothic Std B</vt:lpstr>
      <vt:lpstr>Arial</vt:lpstr>
      <vt:lpstr>Calibri</vt:lpstr>
      <vt:lpstr>Calibri Light</vt:lpstr>
      <vt:lpstr>Office Theme</vt:lpstr>
      <vt:lpstr>2  TONE</vt:lpstr>
      <vt:lpstr>Why I have chosen this genre? What is the cultural significance of two tone?</vt:lpstr>
      <vt:lpstr>Setting the scene </vt:lpstr>
      <vt:lpstr>Trojan Records </vt:lpstr>
      <vt:lpstr>1979 – 2 TONE MUSIC TAKES OVER TOP OF THE POPS!</vt:lpstr>
      <vt:lpstr>Fashion, Dance and music.</vt:lpstr>
      <vt:lpstr>Some of my favourite songs of the 80’s include:</vt:lpstr>
      <vt:lpstr>The Beat </vt:lpstr>
      <vt:lpstr>The Selector</vt:lpstr>
      <vt:lpstr>CONCLUSION – MULTICULTURAL MUSIC - A LASTING CONVERSATION </vt:lpstr>
      <vt:lpstr>REFERNCES - BIBLIOGRAPHY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  TONE</dc:title>
  <dc:creator>Jak Prentice-Miller (1903353)</dc:creator>
  <cp:lastModifiedBy>T</cp:lastModifiedBy>
  <cp:revision>1</cp:revision>
  <dcterms:created xsi:type="dcterms:W3CDTF">2020-12-16T12:13:29Z</dcterms:created>
  <dcterms:modified xsi:type="dcterms:W3CDTF">2020-12-16T12:16:06Z</dcterms:modified>
</cp:coreProperties>
</file>