
<file path=[Content_Types].xml><?xml version="1.0" encoding="utf-8"?>
<Types xmlns="http://schemas.openxmlformats.org/package/2006/content-types">
  <Default Extension="glb" ContentType="model/gltf.binary"/>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8" r:id="rId6"/>
    <p:sldId id="258" r:id="rId7"/>
    <p:sldId id="261" r:id="rId8"/>
    <p:sldId id="260" r:id="rId9"/>
    <p:sldId id="262" r:id="rId10"/>
    <p:sldId id="263" r:id="rId11"/>
    <p:sldId id="264" r:id="rId12"/>
    <p:sldId id="265" r:id="rId13"/>
    <p:sldId id="266" r:id="rId14"/>
    <p:sldId id="25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82" autoAdjust="0"/>
  </p:normalViewPr>
  <p:slideViewPr>
    <p:cSldViewPr snapToGrid="0">
      <p:cViewPr varScale="1">
        <p:scale>
          <a:sx n="72" d="100"/>
          <a:sy n="72" d="100"/>
        </p:scale>
        <p:origin x="456" y="60"/>
      </p:cViewPr>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Lst>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_rels/viewProps.xml.rels><?xml version="1.0" encoding="UTF-8" standalone="yes"?>
<Relationships xmlns="http://schemas.openxmlformats.org/package/2006/relationships"><Relationship Id="rId8" Type="http://schemas.openxmlformats.org/officeDocument/2006/relationships/slide" Target="slides/slide8.xml"/><Relationship Id="rId3" Type="http://schemas.openxmlformats.org/officeDocument/2006/relationships/slide" Target="slides/slide3.xml"/><Relationship Id="rId7" Type="http://schemas.openxmlformats.org/officeDocument/2006/relationships/slide" Target="slides/slide7.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6.xml"/><Relationship Id="rId11" Type="http://schemas.openxmlformats.org/officeDocument/2006/relationships/slide" Target="slides/slide11.xml"/><Relationship Id="rId5" Type="http://schemas.openxmlformats.org/officeDocument/2006/relationships/slide" Target="slides/slide5.xml"/><Relationship Id="rId10" Type="http://schemas.openxmlformats.org/officeDocument/2006/relationships/slide" Target="slides/slide10.xml"/><Relationship Id="rId4" Type="http://schemas.openxmlformats.org/officeDocument/2006/relationships/slide" Target="slides/slide4.xml"/><Relationship Id="rId9" Type="http://schemas.openxmlformats.org/officeDocument/2006/relationships/slide" Target="slides/slide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nia-Lorena Porumb (2233341)" userId="7a4ee4ef-b8a1-4145-acd9-7cbe809013c9" providerId="ADAL" clId="{33ED4292-731B-4A5F-9617-17A742C8E303}"/>
    <pc:docChg chg="undo redo custSel addSld delSld modSld">
      <pc:chgData name="Sonia-Lorena Porumb (2233341)" userId="7a4ee4ef-b8a1-4145-acd9-7cbe809013c9" providerId="ADAL" clId="{33ED4292-731B-4A5F-9617-17A742C8E303}" dt="2023-11-01T00:13:53.624" v="3747" actId="113"/>
      <pc:docMkLst>
        <pc:docMk/>
      </pc:docMkLst>
      <pc:sldChg chg="addSp modSp mod modAnim">
        <pc:chgData name="Sonia-Lorena Porumb (2233341)" userId="7a4ee4ef-b8a1-4145-acd9-7cbe809013c9" providerId="ADAL" clId="{33ED4292-731B-4A5F-9617-17A742C8E303}" dt="2023-10-31T23:55:47.098" v="3686" actId="1076"/>
        <pc:sldMkLst>
          <pc:docMk/>
          <pc:sldMk cId="1944434454" sldId="257"/>
        </pc:sldMkLst>
        <pc:spChg chg="mod">
          <ac:chgData name="Sonia-Lorena Porumb (2233341)" userId="7a4ee4ef-b8a1-4145-acd9-7cbe809013c9" providerId="ADAL" clId="{33ED4292-731B-4A5F-9617-17A742C8E303}" dt="2023-10-31T23:55:27.439" v="3684" actId="1076"/>
          <ac:spMkLst>
            <pc:docMk/>
            <pc:sldMk cId="1944434454" sldId="257"/>
            <ac:spMk id="2" creationId="{E4C351AF-2333-AB50-9615-FF1CE5594D44}"/>
          </ac:spMkLst>
        </pc:spChg>
        <pc:spChg chg="mod">
          <ac:chgData name="Sonia-Lorena Porumb (2233341)" userId="7a4ee4ef-b8a1-4145-acd9-7cbe809013c9" providerId="ADAL" clId="{33ED4292-731B-4A5F-9617-17A742C8E303}" dt="2023-10-31T23:55:47.098" v="3686" actId="1076"/>
          <ac:spMkLst>
            <pc:docMk/>
            <pc:sldMk cId="1944434454" sldId="257"/>
            <ac:spMk id="3" creationId="{8F262F8A-EC4C-41F2-4DAF-CCCF5E4C03AA}"/>
          </ac:spMkLst>
        </pc:spChg>
        <pc:picChg chg="add mod">
          <ac:chgData name="Sonia-Lorena Porumb (2233341)" userId="7a4ee4ef-b8a1-4145-acd9-7cbe809013c9" providerId="ADAL" clId="{33ED4292-731B-4A5F-9617-17A742C8E303}" dt="2023-10-27T02:27:43.796" v="990"/>
          <ac:picMkLst>
            <pc:docMk/>
            <pc:sldMk cId="1944434454" sldId="257"/>
            <ac:picMk id="4" creationId="{08511A77-180C-8DDC-C18B-0293A3486052}"/>
          </ac:picMkLst>
        </pc:picChg>
      </pc:sldChg>
      <pc:sldChg chg="addSp delSp modSp mod">
        <pc:chgData name="Sonia-Lorena Porumb (2233341)" userId="7a4ee4ef-b8a1-4145-acd9-7cbe809013c9" providerId="ADAL" clId="{33ED4292-731B-4A5F-9617-17A742C8E303}" dt="2023-10-31T20:10:21.706" v="1076" actId="1076"/>
        <pc:sldMkLst>
          <pc:docMk/>
          <pc:sldMk cId="3626344130" sldId="258"/>
        </pc:sldMkLst>
        <pc:spChg chg="mod">
          <ac:chgData name="Sonia-Lorena Porumb (2233341)" userId="7a4ee4ef-b8a1-4145-acd9-7cbe809013c9" providerId="ADAL" clId="{33ED4292-731B-4A5F-9617-17A742C8E303}" dt="2023-10-27T01:07:50.133" v="171" actId="1076"/>
          <ac:spMkLst>
            <pc:docMk/>
            <pc:sldMk cId="3626344130" sldId="258"/>
            <ac:spMk id="3" creationId="{CF143F77-68BB-63CD-9D62-7057330370AE}"/>
          </ac:spMkLst>
        </pc:spChg>
        <pc:spChg chg="add del">
          <ac:chgData name="Sonia-Lorena Porumb (2233341)" userId="7a4ee4ef-b8a1-4145-acd9-7cbe809013c9" providerId="ADAL" clId="{33ED4292-731B-4A5F-9617-17A742C8E303}" dt="2023-10-27T01:17:24.636" v="173" actId="22"/>
          <ac:spMkLst>
            <pc:docMk/>
            <pc:sldMk cId="3626344130" sldId="258"/>
            <ac:spMk id="5" creationId="{C5413454-E296-7572-6797-6E13C5CB30A2}"/>
          </ac:spMkLst>
        </pc:spChg>
        <pc:picChg chg="add mod">
          <ac:chgData name="Sonia-Lorena Porumb (2233341)" userId="7a4ee4ef-b8a1-4145-acd9-7cbe809013c9" providerId="ADAL" clId="{33ED4292-731B-4A5F-9617-17A742C8E303}" dt="2023-10-31T20:10:21.706" v="1076" actId="1076"/>
          <ac:picMkLst>
            <pc:docMk/>
            <pc:sldMk cId="3626344130" sldId="258"/>
            <ac:picMk id="6" creationId="{A9B341EF-AFD1-B513-7DEE-CFE80F06917B}"/>
          </ac:picMkLst>
        </pc:picChg>
      </pc:sldChg>
      <pc:sldChg chg="modSp del mod">
        <pc:chgData name="Sonia-Lorena Porumb (2233341)" userId="7a4ee4ef-b8a1-4145-acd9-7cbe809013c9" providerId="ADAL" clId="{33ED4292-731B-4A5F-9617-17A742C8E303}" dt="2023-10-31T23:49:18.614" v="3593" actId="2696"/>
        <pc:sldMkLst>
          <pc:docMk/>
          <pc:sldMk cId="3284135226" sldId="259"/>
        </pc:sldMkLst>
        <pc:spChg chg="mod">
          <ac:chgData name="Sonia-Lorena Porumb (2233341)" userId="7a4ee4ef-b8a1-4145-acd9-7cbe809013c9" providerId="ADAL" clId="{33ED4292-731B-4A5F-9617-17A742C8E303}" dt="2023-10-27T02:32:13.739" v="1034" actId="20577"/>
          <ac:spMkLst>
            <pc:docMk/>
            <pc:sldMk cId="3284135226" sldId="259"/>
            <ac:spMk id="2" creationId="{0FA1DAFB-9535-C1D6-1E56-11CA7B4B0BA0}"/>
          </ac:spMkLst>
        </pc:spChg>
        <pc:spChg chg="mod">
          <ac:chgData name="Sonia-Lorena Porumb (2233341)" userId="7a4ee4ef-b8a1-4145-acd9-7cbe809013c9" providerId="ADAL" clId="{33ED4292-731B-4A5F-9617-17A742C8E303}" dt="2023-10-27T02:31:42.708" v="1032" actId="20577"/>
          <ac:spMkLst>
            <pc:docMk/>
            <pc:sldMk cId="3284135226" sldId="259"/>
            <ac:spMk id="3" creationId="{8D29043C-EEFC-A520-2928-FEAB363F232B}"/>
          </ac:spMkLst>
        </pc:spChg>
      </pc:sldChg>
      <pc:sldChg chg="addSp delSp modSp new mod modClrScheme chgLayout">
        <pc:chgData name="Sonia-Lorena Porumb (2233341)" userId="7a4ee4ef-b8a1-4145-acd9-7cbe809013c9" providerId="ADAL" clId="{33ED4292-731B-4A5F-9617-17A742C8E303}" dt="2023-10-27T02:35:51.724" v="1073" actId="20577"/>
        <pc:sldMkLst>
          <pc:docMk/>
          <pc:sldMk cId="2128754623" sldId="260"/>
        </pc:sldMkLst>
        <pc:spChg chg="del mod">
          <ac:chgData name="Sonia-Lorena Porumb (2233341)" userId="7a4ee4ef-b8a1-4145-acd9-7cbe809013c9" providerId="ADAL" clId="{33ED4292-731B-4A5F-9617-17A742C8E303}" dt="2023-10-27T01:25:17.190" v="297" actId="700"/>
          <ac:spMkLst>
            <pc:docMk/>
            <pc:sldMk cId="2128754623" sldId="260"/>
            <ac:spMk id="2" creationId="{83145BF0-55A5-0C96-67F7-1B9685D7B2E8}"/>
          </ac:spMkLst>
        </pc:spChg>
        <pc:spChg chg="add del">
          <ac:chgData name="Sonia-Lorena Porumb (2233341)" userId="7a4ee4ef-b8a1-4145-acd9-7cbe809013c9" providerId="ADAL" clId="{33ED4292-731B-4A5F-9617-17A742C8E303}" dt="2023-10-27T01:25:17.190" v="297" actId="700"/>
          <ac:spMkLst>
            <pc:docMk/>
            <pc:sldMk cId="2128754623" sldId="260"/>
            <ac:spMk id="3" creationId="{B6548C08-6742-46AD-75B5-A541C24331C7}"/>
          </ac:spMkLst>
        </pc:spChg>
        <pc:spChg chg="add del mod">
          <ac:chgData name="Sonia-Lorena Porumb (2233341)" userId="7a4ee4ef-b8a1-4145-acd9-7cbe809013c9" providerId="ADAL" clId="{33ED4292-731B-4A5F-9617-17A742C8E303}" dt="2023-10-27T02:33:38.225" v="1051"/>
          <ac:spMkLst>
            <pc:docMk/>
            <pc:sldMk cId="2128754623" sldId="260"/>
            <ac:spMk id="6" creationId="{5C4EA581-853A-398A-6A32-EC94A7DB05F2}"/>
          </ac:spMkLst>
        </pc:spChg>
        <pc:spChg chg="add del mod ord">
          <ac:chgData name="Sonia-Lorena Porumb (2233341)" userId="7a4ee4ef-b8a1-4145-acd9-7cbe809013c9" providerId="ADAL" clId="{33ED4292-731B-4A5F-9617-17A742C8E303}" dt="2023-10-27T02:35:23.357" v="1054" actId="700"/>
          <ac:spMkLst>
            <pc:docMk/>
            <pc:sldMk cId="2128754623" sldId="260"/>
            <ac:spMk id="8" creationId="{ED18A9FE-7296-FF50-8DDD-A19CBA3CF28E}"/>
          </ac:spMkLst>
        </pc:spChg>
        <pc:spChg chg="add del mod ord">
          <ac:chgData name="Sonia-Lorena Porumb (2233341)" userId="7a4ee4ef-b8a1-4145-acd9-7cbe809013c9" providerId="ADAL" clId="{33ED4292-731B-4A5F-9617-17A742C8E303}" dt="2023-10-27T02:35:23.357" v="1054" actId="700"/>
          <ac:spMkLst>
            <pc:docMk/>
            <pc:sldMk cId="2128754623" sldId="260"/>
            <ac:spMk id="9" creationId="{E0D68BAD-0DE8-55DE-6E0B-17D0909C6F14}"/>
          </ac:spMkLst>
        </pc:spChg>
        <pc:spChg chg="add mod ord">
          <ac:chgData name="Sonia-Lorena Porumb (2233341)" userId="7a4ee4ef-b8a1-4145-acd9-7cbe809013c9" providerId="ADAL" clId="{33ED4292-731B-4A5F-9617-17A742C8E303}" dt="2023-10-27T02:35:51.724" v="1073" actId="20577"/>
          <ac:spMkLst>
            <pc:docMk/>
            <pc:sldMk cId="2128754623" sldId="260"/>
            <ac:spMk id="10" creationId="{2EBFA7DB-44EB-97A7-3EB5-02E3F48C054E}"/>
          </ac:spMkLst>
        </pc:spChg>
        <pc:graphicFrameChg chg="add mod modGraphic">
          <ac:chgData name="Sonia-Lorena Porumb (2233341)" userId="7a4ee4ef-b8a1-4145-acd9-7cbe809013c9" providerId="ADAL" clId="{33ED4292-731B-4A5F-9617-17A742C8E303}" dt="2023-10-27T01:26:13.467" v="303" actId="14100"/>
          <ac:graphicFrameMkLst>
            <pc:docMk/>
            <pc:sldMk cId="2128754623" sldId="260"/>
            <ac:graphicFrameMk id="5" creationId="{C4E35F6D-F614-31B5-82C3-9940E7B09319}"/>
          </ac:graphicFrameMkLst>
        </pc:graphicFrameChg>
        <pc:picChg chg="add del mod">
          <ac:chgData name="Sonia-Lorena Porumb (2233341)" userId="7a4ee4ef-b8a1-4145-acd9-7cbe809013c9" providerId="ADAL" clId="{33ED4292-731B-4A5F-9617-17A742C8E303}" dt="2023-10-27T01:25:02.991" v="296"/>
          <ac:picMkLst>
            <pc:docMk/>
            <pc:sldMk cId="2128754623" sldId="260"/>
            <ac:picMk id="4" creationId="{06AA8485-E025-A5D9-0573-A98D305FF91C}"/>
          </ac:picMkLst>
        </pc:picChg>
        <pc:picChg chg="add mod ord">
          <ac:chgData name="Sonia-Lorena Porumb (2233341)" userId="7a4ee4ef-b8a1-4145-acd9-7cbe809013c9" providerId="ADAL" clId="{33ED4292-731B-4A5F-9617-17A742C8E303}" dt="2023-10-27T02:35:39.612" v="1058" actId="1076"/>
          <ac:picMkLst>
            <pc:docMk/>
            <pc:sldMk cId="2128754623" sldId="260"/>
            <ac:picMk id="7" creationId="{B3ABF9E6-1AE9-BD97-3737-F8FE6A973195}"/>
          </ac:picMkLst>
        </pc:picChg>
      </pc:sldChg>
      <pc:sldChg chg="addSp modSp new mod modAnim">
        <pc:chgData name="Sonia-Lorena Porumb (2233341)" userId="7a4ee4ef-b8a1-4145-acd9-7cbe809013c9" providerId="ADAL" clId="{33ED4292-731B-4A5F-9617-17A742C8E303}" dt="2023-10-31T23:57:08.574" v="3690" actId="1076"/>
        <pc:sldMkLst>
          <pc:docMk/>
          <pc:sldMk cId="499319082" sldId="261"/>
        </pc:sldMkLst>
        <pc:spChg chg="mod">
          <ac:chgData name="Sonia-Lorena Porumb (2233341)" userId="7a4ee4ef-b8a1-4145-acd9-7cbe809013c9" providerId="ADAL" clId="{33ED4292-731B-4A5F-9617-17A742C8E303}" dt="2023-10-27T02:20:26.412" v="845" actId="1076"/>
          <ac:spMkLst>
            <pc:docMk/>
            <pc:sldMk cId="499319082" sldId="261"/>
            <ac:spMk id="2" creationId="{BDB6C3CC-105B-B8A0-A676-267B6550135A}"/>
          </ac:spMkLst>
        </pc:spChg>
        <pc:spChg chg="mod">
          <ac:chgData name="Sonia-Lorena Porumb (2233341)" userId="7a4ee4ef-b8a1-4145-acd9-7cbe809013c9" providerId="ADAL" clId="{33ED4292-731B-4A5F-9617-17A742C8E303}" dt="2023-10-31T23:57:03.578" v="3688" actId="27636"/>
          <ac:spMkLst>
            <pc:docMk/>
            <pc:sldMk cId="499319082" sldId="261"/>
            <ac:spMk id="3" creationId="{11848D65-F80A-96E8-3015-9BAA8970B3B5}"/>
          </ac:spMkLst>
        </pc:spChg>
        <pc:spChg chg="add mod">
          <ac:chgData name="Sonia-Lorena Porumb (2233341)" userId="7a4ee4ef-b8a1-4145-acd9-7cbe809013c9" providerId="ADAL" clId="{33ED4292-731B-4A5F-9617-17A742C8E303}" dt="2023-10-27T02:25:32.658" v="879" actId="1076"/>
          <ac:spMkLst>
            <pc:docMk/>
            <pc:sldMk cId="499319082" sldId="261"/>
            <ac:spMk id="6" creationId="{8E804DBD-D8BD-197A-5D75-FD5236D5A99E}"/>
          </ac:spMkLst>
        </pc:spChg>
        <pc:picChg chg="add mod">
          <ac:chgData name="Sonia-Lorena Porumb (2233341)" userId="7a4ee4ef-b8a1-4145-acd9-7cbe809013c9" providerId="ADAL" clId="{33ED4292-731B-4A5F-9617-17A742C8E303}" dt="2023-10-27T02:20:29.079" v="846" actId="1076"/>
          <ac:picMkLst>
            <pc:docMk/>
            <pc:sldMk cId="499319082" sldId="261"/>
            <ac:picMk id="4" creationId="{52C4B69F-17F1-653C-5D44-7BF6768144CC}"/>
          </ac:picMkLst>
        </pc:picChg>
        <pc:picChg chg="add mod">
          <ac:chgData name="Sonia-Lorena Porumb (2233341)" userId="7a4ee4ef-b8a1-4145-acd9-7cbe809013c9" providerId="ADAL" clId="{33ED4292-731B-4A5F-9617-17A742C8E303}" dt="2023-10-31T23:57:08.574" v="3690" actId="1076"/>
          <ac:picMkLst>
            <pc:docMk/>
            <pc:sldMk cId="499319082" sldId="261"/>
            <ac:picMk id="5" creationId="{1BD844E3-1354-FF34-F01B-05D889F31162}"/>
          </ac:picMkLst>
        </pc:picChg>
      </pc:sldChg>
      <pc:sldChg chg="addSp delSp modSp new mod modClrScheme chgLayout">
        <pc:chgData name="Sonia-Lorena Porumb (2233341)" userId="7a4ee4ef-b8a1-4145-acd9-7cbe809013c9" providerId="ADAL" clId="{33ED4292-731B-4A5F-9617-17A742C8E303}" dt="2023-10-31T21:51:08.110" v="2197" actId="20577"/>
        <pc:sldMkLst>
          <pc:docMk/>
          <pc:sldMk cId="353876572" sldId="262"/>
        </pc:sldMkLst>
        <pc:spChg chg="del mod ord">
          <ac:chgData name="Sonia-Lorena Porumb (2233341)" userId="7a4ee4ef-b8a1-4145-acd9-7cbe809013c9" providerId="ADAL" clId="{33ED4292-731B-4A5F-9617-17A742C8E303}" dt="2023-10-31T20:13:51.440" v="1078" actId="700"/>
          <ac:spMkLst>
            <pc:docMk/>
            <pc:sldMk cId="353876572" sldId="262"/>
            <ac:spMk id="2" creationId="{0DF3E015-111E-08EE-0503-EDC6154AB1B5}"/>
          </ac:spMkLst>
        </pc:spChg>
        <pc:spChg chg="add mod ord">
          <ac:chgData name="Sonia-Lorena Porumb (2233341)" userId="7a4ee4ef-b8a1-4145-acd9-7cbe809013c9" providerId="ADAL" clId="{33ED4292-731B-4A5F-9617-17A742C8E303}" dt="2023-10-31T20:30:23.312" v="1147" actId="20577"/>
          <ac:spMkLst>
            <pc:docMk/>
            <pc:sldMk cId="353876572" sldId="262"/>
            <ac:spMk id="3" creationId="{3928A228-1AE1-847D-A6FD-2313AA02D8D0}"/>
          </ac:spMkLst>
        </pc:spChg>
        <pc:spChg chg="add del mod ord">
          <ac:chgData name="Sonia-Lorena Porumb (2233341)" userId="7a4ee4ef-b8a1-4145-acd9-7cbe809013c9" providerId="ADAL" clId="{33ED4292-731B-4A5F-9617-17A742C8E303}" dt="2023-10-31T20:31:51.374" v="1148" actId="931"/>
          <ac:spMkLst>
            <pc:docMk/>
            <pc:sldMk cId="353876572" sldId="262"/>
            <ac:spMk id="4" creationId="{185E266A-5C32-0FCE-DE44-FDB4FD432AFC}"/>
          </ac:spMkLst>
        </pc:spChg>
        <pc:spChg chg="add del mod">
          <ac:chgData name="Sonia-Lorena Porumb (2233341)" userId="7a4ee4ef-b8a1-4145-acd9-7cbe809013c9" providerId="ADAL" clId="{33ED4292-731B-4A5F-9617-17A742C8E303}" dt="2023-10-31T20:32:33.821" v="1158"/>
          <ac:spMkLst>
            <pc:docMk/>
            <pc:sldMk cId="353876572" sldId="262"/>
            <ac:spMk id="6" creationId="{77BFCE81-7D82-EDA0-063C-9C27F04403DA}"/>
          </ac:spMkLst>
        </pc:spChg>
        <pc:spChg chg="add del mod">
          <ac:chgData name="Sonia-Lorena Porumb (2233341)" userId="7a4ee4ef-b8a1-4145-acd9-7cbe809013c9" providerId="ADAL" clId="{33ED4292-731B-4A5F-9617-17A742C8E303}" dt="2023-10-31T20:35:07.916" v="1176" actId="21"/>
          <ac:spMkLst>
            <pc:docMk/>
            <pc:sldMk cId="353876572" sldId="262"/>
            <ac:spMk id="7" creationId="{8CADF6FA-923B-CD0C-2D64-F70FD834CF3B}"/>
          </ac:spMkLst>
        </pc:spChg>
        <pc:spChg chg="add del mod">
          <ac:chgData name="Sonia-Lorena Porumb (2233341)" userId="7a4ee4ef-b8a1-4145-acd9-7cbe809013c9" providerId="ADAL" clId="{33ED4292-731B-4A5F-9617-17A742C8E303}" dt="2023-10-31T20:35:16.178" v="1178" actId="21"/>
          <ac:spMkLst>
            <pc:docMk/>
            <pc:sldMk cId="353876572" sldId="262"/>
            <ac:spMk id="8" creationId="{FC92439C-184C-4514-3E81-7132D29360DE}"/>
          </ac:spMkLst>
        </pc:spChg>
        <pc:spChg chg="add mod">
          <ac:chgData name="Sonia-Lorena Porumb (2233341)" userId="7a4ee4ef-b8a1-4145-acd9-7cbe809013c9" providerId="ADAL" clId="{33ED4292-731B-4A5F-9617-17A742C8E303}" dt="2023-10-31T21:51:08.110" v="2197" actId="20577"/>
          <ac:spMkLst>
            <pc:docMk/>
            <pc:sldMk cId="353876572" sldId="262"/>
            <ac:spMk id="9" creationId="{6F5DFE42-108F-B4F8-D937-8B2B3FDF62CD}"/>
          </ac:spMkLst>
        </pc:spChg>
        <pc:spChg chg="add mod">
          <ac:chgData name="Sonia-Lorena Porumb (2233341)" userId="7a4ee4ef-b8a1-4145-acd9-7cbe809013c9" providerId="ADAL" clId="{33ED4292-731B-4A5F-9617-17A742C8E303}" dt="2023-10-31T21:42:20.005" v="1960" actId="1076"/>
          <ac:spMkLst>
            <pc:docMk/>
            <pc:sldMk cId="353876572" sldId="262"/>
            <ac:spMk id="10" creationId="{D431649F-71CF-CD85-82C9-3D79F243534A}"/>
          </ac:spMkLst>
        </pc:spChg>
        <pc:graphicFrameChg chg="add mod ord modGraphic">
          <ac:chgData name="Sonia-Lorena Porumb (2233341)" userId="7a4ee4ef-b8a1-4145-acd9-7cbe809013c9" providerId="ADAL" clId="{33ED4292-731B-4A5F-9617-17A742C8E303}" dt="2023-10-31T20:32:16.538" v="1155" actId="1076"/>
          <ac:graphicFrameMkLst>
            <pc:docMk/>
            <pc:sldMk cId="353876572" sldId="262"/>
            <ac:graphicFrameMk id="5" creationId="{7126328F-2D79-9DA8-3218-67E1BE95015A}"/>
          </ac:graphicFrameMkLst>
        </pc:graphicFrameChg>
        <pc:picChg chg="add del mod">
          <ac:chgData name="Sonia-Lorena Porumb (2233341)" userId="7a4ee4ef-b8a1-4145-acd9-7cbe809013c9" providerId="ADAL" clId="{33ED4292-731B-4A5F-9617-17A742C8E303}" dt="2023-10-31T20:35:03.140" v="1175"/>
          <ac:picMkLst>
            <pc:docMk/>
            <pc:sldMk cId="353876572" sldId="262"/>
            <ac:picMk id="2050" creationId="{6F168B41-9CA2-4305-28ED-455654E7CF8E}"/>
          </ac:picMkLst>
        </pc:picChg>
        <pc:picChg chg="add mod">
          <ac:chgData name="Sonia-Lorena Porumb (2233341)" userId="7a4ee4ef-b8a1-4145-acd9-7cbe809013c9" providerId="ADAL" clId="{33ED4292-731B-4A5F-9617-17A742C8E303}" dt="2023-10-31T20:35:59.495" v="1184" actId="1076"/>
          <ac:picMkLst>
            <pc:docMk/>
            <pc:sldMk cId="353876572" sldId="262"/>
            <ac:picMk id="2052" creationId="{925388B6-66CC-B79A-55D2-2DAB40F7E13C}"/>
          </ac:picMkLst>
        </pc:picChg>
      </pc:sldChg>
      <pc:sldChg chg="addSp delSp modSp new mod">
        <pc:chgData name="Sonia-Lorena Porumb (2233341)" userId="7a4ee4ef-b8a1-4145-acd9-7cbe809013c9" providerId="ADAL" clId="{33ED4292-731B-4A5F-9617-17A742C8E303}" dt="2023-10-31T22:26:12.971" v="2389" actId="20577"/>
        <pc:sldMkLst>
          <pc:docMk/>
          <pc:sldMk cId="2734216323" sldId="263"/>
        </pc:sldMkLst>
        <pc:spChg chg="mod">
          <ac:chgData name="Sonia-Lorena Porumb (2233341)" userId="7a4ee4ef-b8a1-4145-acd9-7cbe809013c9" providerId="ADAL" clId="{33ED4292-731B-4A5F-9617-17A742C8E303}" dt="2023-10-31T22:04:13.805" v="2232" actId="20577"/>
          <ac:spMkLst>
            <pc:docMk/>
            <pc:sldMk cId="2734216323" sldId="263"/>
            <ac:spMk id="2" creationId="{DFFE692A-F2FB-55B6-8DC9-27852499CFC4}"/>
          </ac:spMkLst>
        </pc:spChg>
        <pc:spChg chg="del mod">
          <ac:chgData name="Sonia-Lorena Porumb (2233341)" userId="7a4ee4ef-b8a1-4145-acd9-7cbe809013c9" providerId="ADAL" clId="{33ED4292-731B-4A5F-9617-17A742C8E303}" dt="2023-10-31T22:01:31.133" v="2219" actId="22"/>
          <ac:spMkLst>
            <pc:docMk/>
            <pc:sldMk cId="2734216323" sldId="263"/>
            <ac:spMk id="3" creationId="{38F29D40-3E12-A05A-5B5C-7F587ADFABFF}"/>
          </ac:spMkLst>
        </pc:spChg>
        <pc:spChg chg="add del mod">
          <ac:chgData name="Sonia-Lorena Porumb (2233341)" userId="7a4ee4ef-b8a1-4145-acd9-7cbe809013c9" providerId="ADAL" clId="{33ED4292-731B-4A5F-9617-17A742C8E303}" dt="2023-10-31T22:05:06.572" v="2238" actId="22"/>
          <ac:spMkLst>
            <pc:docMk/>
            <pc:sldMk cId="2734216323" sldId="263"/>
            <ac:spMk id="7" creationId="{4419485F-8A6B-FF89-87A9-F435C9F7A340}"/>
          </ac:spMkLst>
        </pc:spChg>
        <pc:spChg chg="add del mod">
          <ac:chgData name="Sonia-Lorena Porumb (2233341)" userId="7a4ee4ef-b8a1-4145-acd9-7cbe809013c9" providerId="ADAL" clId="{33ED4292-731B-4A5F-9617-17A742C8E303}" dt="2023-10-31T22:23:59.445" v="2381" actId="20577"/>
          <ac:spMkLst>
            <pc:docMk/>
            <pc:sldMk cId="2734216323" sldId="263"/>
            <ac:spMk id="12" creationId="{7E25924E-575F-E63A-E64E-9AF6811C7C1B}"/>
          </ac:spMkLst>
        </pc:spChg>
        <pc:spChg chg="add mod">
          <ac:chgData name="Sonia-Lorena Porumb (2233341)" userId="7a4ee4ef-b8a1-4145-acd9-7cbe809013c9" providerId="ADAL" clId="{33ED4292-731B-4A5F-9617-17A742C8E303}" dt="2023-10-31T22:26:12.971" v="2389" actId="20577"/>
          <ac:spMkLst>
            <pc:docMk/>
            <pc:sldMk cId="2734216323" sldId="263"/>
            <ac:spMk id="13" creationId="{D99485A5-F095-FBFB-221A-139E8928DA92}"/>
          </ac:spMkLst>
        </pc:spChg>
        <pc:picChg chg="add del mod ord">
          <ac:chgData name="Sonia-Lorena Porumb (2233341)" userId="7a4ee4ef-b8a1-4145-acd9-7cbe809013c9" providerId="ADAL" clId="{33ED4292-731B-4A5F-9617-17A742C8E303}" dt="2023-10-31T22:04:57.540" v="2233" actId="478"/>
          <ac:picMkLst>
            <pc:docMk/>
            <pc:sldMk cId="2734216323" sldId="263"/>
            <ac:picMk id="5" creationId="{3215EBC8-C0AF-4DFA-348F-A3D2E3D8FC8B}"/>
          </ac:picMkLst>
        </pc:picChg>
        <pc:picChg chg="add del">
          <ac:chgData name="Sonia-Lorena Porumb (2233341)" userId="7a4ee4ef-b8a1-4145-acd9-7cbe809013c9" providerId="ADAL" clId="{33ED4292-731B-4A5F-9617-17A742C8E303}" dt="2023-10-31T22:05:03.221" v="2235" actId="22"/>
          <ac:picMkLst>
            <pc:docMk/>
            <pc:sldMk cId="2734216323" sldId="263"/>
            <ac:picMk id="9" creationId="{DF380FB9-CC75-18F4-7EF5-FCFB1D60B814}"/>
          </ac:picMkLst>
        </pc:picChg>
        <pc:picChg chg="add mod ord">
          <ac:chgData name="Sonia-Lorena Porumb (2233341)" userId="7a4ee4ef-b8a1-4145-acd9-7cbe809013c9" providerId="ADAL" clId="{33ED4292-731B-4A5F-9617-17A742C8E303}" dt="2023-10-31T22:05:18.717" v="2241" actId="14100"/>
          <ac:picMkLst>
            <pc:docMk/>
            <pc:sldMk cId="2734216323" sldId="263"/>
            <ac:picMk id="11" creationId="{306D5084-A538-210E-B0AB-85D637CF06AC}"/>
          </ac:picMkLst>
        </pc:picChg>
      </pc:sldChg>
      <pc:sldChg chg="addSp delSp modSp new mod">
        <pc:chgData name="Sonia-Lorena Porumb (2233341)" userId="7a4ee4ef-b8a1-4145-acd9-7cbe809013c9" providerId="ADAL" clId="{33ED4292-731B-4A5F-9617-17A742C8E303}" dt="2023-11-01T00:03:33.614" v="3721" actId="113"/>
        <pc:sldMkLst>
          <pc:docMk/>
          <pc:sldMk cId="3717274953" sldId="264"/>
        </pc:sldMkLst>
        <pc:spChg chg="mod">
          <ac:chgData name="Sonia-Lorena Porumb (2233341)" userId="7a4ee4ef-b8a1-4145-acd9-7cbe809013c9" providerId="ADAL" clId="{33ED4292-731B-4A5F-9617-17A742C8E303}" dt="2023-11-01T00:03:33.614" v="3721" actId="113"/>
          <ac:spMkLst>
            <pc:docMk/>
            <pc:sldMk cId="3717274953" sldId="264"/>
            <ac:spMk id="2" creationId="{45336632-252D-6D6C-D619-C81D7A8CE812}"/>
          </ac:spMkLst>
        </pc:spChg>
        <pc:spChg chg="mod">
          <ac:chgData name="Sonia-Lorena Porumb (2233341)" userId="7a4ee4ef-b8a1-4145-acd9-7cbe809013c9" providerId="ADAL" clId="{33ED4292-731B-4A5F-9617-17A742C8E303}" dt="2023-10-31T23:13:08.430" v="2801" actId="5793"/>
          <ac:spMkLst>
            <pc:docMk/>
            <pc:sldMk cId="3717274953" sldId="264"/>
            <ac:spMk id="3" creationId="{70E13454-7FCC-B449-25EF-61A3DBA7ABD2}"/>
          </ac:spMkLst>
        </pc:spChg>
        <pc:spChg chg="add mod">
          <ac:chgData name="Sonia-Lorena Porumb (2233341)" userId="7a4ee4ef-b8a1-4145-acd9-7cbe809013c9" providerId="ADAL" clId="{33ED4292-731B-4A5F-9617-17A742C8E303}" dt="2023-10-31T23:00:14.910" v="2679" actId="20577"/>
          <ac:spMkLst>
            <pc:docMk/>
            <pc:sldMk cId="3717274953" sldId="264"/>
            <ac:spMk id="10" creationId="{62280BFC-471F-1D6A-7212-9BC7FDA0C6C7}"/>
          </ac:spMkLst>
        </pc:spChg>
        <pc:spChg chg="add mod">
          <ac:chgData name="Sonia-Lorena Porumb (2233341)" userId="7a4ee4ef-b8a1-4145-acd9-7cbe809013c9" providerId="ADAL" clId="{33ED4292-731B-4A5F-9617-17A742C8E303}" dt="2023-10-31T23:27:40.437" v="2862" actId="20577"/>
          <ac:spMkLst>
            <pc:docMk/>
            <pc:sldMk cId="3717274953" sldId="264"/>
            <ac:spMk id="11" creationId="{3387F1A2-7CD9-DE4D-23D6-859533CA7C2F}"/>
          </ac:spMkLst>
        </pc:spChg>
        <pc:graphicFrameChg chg="add del mod">
          <ac:chgData name="Sonia-Lorena Porumb (2233341)" userId="7a4ee4ef-b8a1-4145-acd9-7cbe809013c9" providerId="ADAL" clId="{33ED4292-731B-4A5F-9617-17A742C8E303}" dt="2023-10-31T22:44:55.885" v="2528"/>
          <ac:graphicFrameMkLst>
            <pc:docMk/>
            <pc:sldMk cId="3717274953" sldId="264"/>
            <ac:graphicFrameMk id="4" creationId="{5A6FB11B-9621-4F10-E10B-ACFF573BA077}"/>
          </ac:graphicFrameMkLst>
        </pc:graphicFrameChg>
        <pc:graphicFrameChg chg="add del mod modGraphic">
          <ac:chgData name="Sonia-Lorena Porumb (2233341)" userId="7a4ee4ef-b8a1-4145-acd9-7cbe809013c9" providerId="ADAL" clId="{33ED4292-731B-4A5F-9617-17A742C8E303}" dt="2023-10-31T22:46:08.952" v="2580"/>
          <ac:graphicFrameMkLst>
            <pc:docMk/>
            <pc:sldMk cId="3717274953" sldId="264"/>
            <ac:graphicFrameMk id="5" creationId="{F0176E77-876A-2E4E-6AC5-268A2252161E}"/>
          </ac:graphicFrameMkLst>
        </pc:graphicFrameChg>
        <pc:graphicFrameChg chg="add del mod">
          <ac:chgData name="Sonia-Lorena Porumb (2233341)" userId="7a4ee4ef-b8a1-4145-acd9-7cbe809013c9" providerId="ADAL" clId="{33ED4292-731B-4A5F-9617-17A742C8E303}" dt="2023-10-31T22:46:48.304" v="2583"/>
          <ac:graphicFrameMkLst>
            <pc:docMk/>
            <pc:sldMk cId="3717274953" sldId="264"/>
            <ac:graphicFrameMk id="6" creationId="{0F996855-3FF6-2037-4F1C-AFC2059AE2CB}"/>
          </ac:graphicFrameMkLst>
        </pc:graphicFrameChg>
        <pc:graphicFrameChg chg="add del mod">
          <ac:chgData name="Sonia-Lorena Porumb (2233341)" userId="7a4ee4ef-b8a1-4145-acd9-7cbe809013c9" providerId="ADAL" clId="{33ED4292-731B-4A5F-9617-17A742C8E303}" dt="2023-10-31T22:47:34.477" v="2586"/>
          <ac:graphicFrameMkLst>
            <pc:docMk/>
            <pc:sldMk cId="3717274953" sldId="264"/>
            <ac:graphicFrameMk id="7" creationId="{4DDE65D6-7866-EFA0-91C9-319246567873}"/>
          </ac:graphicFrameMkLst>
        </pc:graphicFrameChg>
        <pc:picChg chg="add mod">
          <ac:chgData name="Sonia-Lorena Porumb (2233341)" userId="7a4ee4ef-b8a1-4145-acd9-7cbe809013c9" providerId="ADAL" clId="{33ED4292-731B-4A5F-9617-17A742C8E303}" dt="2023-10-31T22:49:28.047" v="2591" actId="1076"/>
          <ac:picMkLst>
            <pc:docMk/>
            <pc:sldMk cId="3717274953" sldId="264"/>
            <ac:picMk id="9" creationId="{ACB00A4B-C55A-A2BD-F2D4-9CBC49278044}"/>
          </ac:picMkLst>
        </pc:picChg>
      </pc:sldChg>
      <pc:sldChg chg="addSp delSp modSp new del mod modClrScheme chgLayout">
        <pc:chgData name="Sonia-Lorena Porumb (2233341)" userId="7a4ee4ef-b8a1-4145-acd9-7cbe809013c9" providerId="ADAL" clId="{33ED4292-731B-4A5F-9617-17A742C8E303}" dt="2023-10-31T23:10:57.545" v="2764" actId="2696"/>
        <pc:sldMkLst>
          <pc:docMk/>
          <pc:sldMk cId="983892012" sldId="265"/>
        </pc:sldMkLst>
        <pc:spChg chg="del mod ord">
          <ac:chgData name="Sonia-Lorena Porumb (2233341)" userId="7a4ee4ef-b8a1-4145-acd9-7cbe809013c9" providerId="ADAL" clId="{33ED4292-731B-4A5F-9617-17A742C8E303}" dt="2023-10-31T23:08:22.014" v="2681" actId="700"/>
          <ac:spMkLst>
            <pc:docMk/>
            <pc:sldMk cId="983892012" sldId="265"/>
            <ac:spMk id="2" creationId="{1BE83EF8-9BFB-9D0B-4B21-75186EE3D594}"/>
          </ac:spMkLst>
        </pc:spChg>
        <pc:spChg chg="del mod ord">
          <ac:chgData name="Sonia-Lorena Porumb (2233341)" userId="7a4ee4ef-b8a1-4145-acd9-7cbe809013c9" providerId="ADAL" clId="{33ED4292-731B-4A5F-9617-17A742C8E303}" dt="2023-10-31T23:08:22.014" v="2681" actId="700"/>
          <ac:spMkLst>
            <pc:docMk/>
            <pc:sldMk cId="983892012" sldId="265"/>
            <ac:spMk id="3" creationId="{60D76C30-0F5A-F5BB-7167-B099E51D4FD7}"/>
          </ac:spMkLst>
        </pc:spChg>
        <pc:spChg chg="add del mod ord">
          <ac:chgData name="Sonia-Lorena Porumb (2233341)" userId="7a4ee4ef-b8a1-4145-acd9-7cbe809013c9" providerId="ADAL" clId="{33ED4292-731B-4A5F-9617-17A742C8E303}" dt="2023-10-31T23:08:47.467" v="2686" actId="700"/>
          <ac:spMkLst>
            <pc:docMk/>
            <pc:sldMk cId="983892012" sldId="265"/>
            <ac:spMk id="4" creationId="{EE5364EE-6594-2F80-F791-EF288DBA0776}"/>
          </ac:spMkLst>
        </pc:spChg>
        <pc:spChg chg="add del mod ord">
          <ac:chgData name="Sonia-Lorena Porumb (2233341)" userId="7a4ee4ef-b8a1-4145-acd9-7cbe809013c9" providerId="ADAL" clId="{33ED4292-731B-4A5F-9617-17A742C8E303}" dt="2023-10-31T23:08:47.467" v="2686" actId="700"/>
          <ac:spMkLst>
            <pc:docMk/>
            <pc:sldMk cId="983892012" sldId="265"/>
            <ac:spMk id="5" creationId="{3EBADACB-F9EA-7C9E-57C4-11791D22AF7D}"/>
          </ac:spMkLst>
        </pc:spChg>
        <pc:spChg chg="add del mod ord">
          <ac:chgData name="Sonia-Lorena Porumb (2233341)" userId="7a4ee4ef-b8a1-4145-acd9-7cbe809013c9" providerId="ADAL" clId="{33ED4292-731B-4A5F-9617-17A742C8E303}" dt="2023-10-31T23:08:47.467" v="2686" actId="700"/>
          <ac:spMkLst>
            <pc:docMk/>
            <pc:sldMk cId="983892012" sldId="265"/>
            <ac:spMk id="6" creationId="{D50A0F93-355E-0C8F-32FA-E9E382CD1AA9}"/>
          </ac:spMkLst>
        </pc:spChg>
        <pc:spChg chg="add mod ord">
          <ac:chgData name="Sonia-Lorena Porumb (2233341)" userId="7a4ee4ef-b8a1-4145-acd9-7cbe809013c9" providerId="ADAL" clId="{33ED4292-731B-4A5F-9617-17A742C8E303}" dt="2023-10-31T23:09:46.614" v="2757" actId="20577"/>
          <ac:spMkLst>
            <pc:docMk/>
            <pc:sldMk cId="983892012" sldId="265"/>
            <ac:spMk id="7" creationId="{3179C17C-7439-B99C-B0C5-A20952BFB479}"/>
          </ac:spMkLst>
        </pc:spChg>
        <pc:spChg chg="add del mod ord">
          <ac:chgData name="Sonia-Lorena Porumb (2233341)" userId="7a4ee4ef-b8a1-4145-acd9-7cbe809013c9" providerId="ADAL" clId="{33ED4292-731B-4A5F-9617-17A742C8E303}" dt="2023-10-31T23:10:39.997" v="2762" actId="22"/>
          <ac:spMkLst>
            <pc:docMk/>
            <pc:sldMk cId="983892012" sldId="265"/>
            <ac:spMk id="8" creationId="{06992589-DE61-571B-3FD3-D0A9270213F8}"/>
          </ac:spMkLst>
        </pc:spChg>
        <pc:spChg chg="add mod ord">
          <ac:chgData name="Sonia-Lorena Porumb (2233341)" userId="7a4ee4ef-b8a1-4145-acd9-7cbe809013c9" providerId="ADAL" clId="{33ED4292-731B-4A5F-9617-17A742C8E303}" dt="2023-10-31T23:09:04.099" v="2696" actId="20577"/>
          <ac:spMkLst>
            <pc:docMk/>
            <pc:sldMk cId="983892012" sldId="265"/>
            <ac:spMk id="9" creationId="{23662B46-B836-4EBA-84EA-D573078E03F6}"/>
          </ac:spMkLst>
        </pc:spChg>
        <pc:picChg chg="add del mod ord">
          <ac:chgData name="Sonia-Lorena Porumb (2233341)" userId="7a4ee4ef-b8a1-4145-acd9-7cbe809013c9" providerId="ADAL" clId="{33ED4292-731B-4A5F-9617-17A742C8E303}" dt="2023-10-31T23:10:31.568" v="2761" actId="22"/>
          <ac:picMkLst>
            <pc:docMk/>
            <pc:sldMk cId="983892012" sldId="265"/>
            <ac:picMk id="11" creationId="{E2AFD5CA-CD48-369E-19AC-A5E87316B397}"/>
          </ac:picMkLst>
        </pc:picChg>
        <pc:picChg chg="add mod ord">
          <ac:chgData name="Sonia-Lorena Porumb (2233341)" userId="7a4ee4ef-b8a1-4145-acd9-7cbe809013c9" providerId="ADAL" clId="{33ED4292-731B-4A5F-9617-17A742C8E303}" dt="2023-10-31T23:10:45.840" v="2763" actId="14100"/>
          <ac:picMkLst>
            <pc:docMk/>
            <pc:sldMk cId="983892012" sldId="265"/>
            <ac:picMk id="13" creationId="{D3E31FA4-D2A2-642A-F2FB-0BC4AC41BC48}"/>
          </ac:picMkLst>
        </pc:picChg>
      </pc:sldChg>
      <pc:sldChg chg="addSp delSp modSp new mod">
        <pc:chgData name="Sonia-Lorena Porumb (2233341)" userId="7a4ee4ef-b8a1-4145-acd9-7cbe809013c9" providerId="ADAL" clId="{33ED4292-731B-4A5F-9617-17A742C8E303}" dt="2023-10-31T23:55:10.390" v="3683" actId="20577"/>
        <pc:sldMkLst>
          <pc:docMk/>
          <pc:sldMk cId="1627169034" sldId="265"/>
        </pc:sldMkLst>
        <pc:spChg chg="mod">
          <ac:chgData name="Sonia-Lorena Porumb (2233341)" userId="7a4ee4ef-b8a1-4145-acd9-7cbe809013c9" providerId="ADAL" clId="{33ED4292-731B-4A5F-9617-17A742C8E303}" dt="2023-10-31T23:55:10.390" v="3683" actId="20577"/>
          <ac:spMkLst>
            <pc:docMk/>
            <pc:sldMk cId="1627169034" sldId="265"/>
            <ac:spMk id="2" creationId="{BA904E37-4186-CE37-153F-6BDDE86C0632}"/>
          </ac:spMkLst>
        </pc:spChg>
        <pc:spChg chg="del">
          <ac:chgData name="Sonia-Lorena Porumb (2233341)" userId="7a4ee4ef-b8a1-4145-acd9-7cbe809013c9" providerId="ADAL" clId="{33ED4292-731B-4A5F-9617-17A742C8E303}" dt="2023-10-31T23:11:16.430" v="2767" actId="22"/>
          <ac:spMkLst>
            <pc:docMk/>
            <pc:sldMk cId="1627169034" sldId="265"/>
            <ac:spMk id="3" creationId="{5D71008B-8F39-8812-67CB-97D3BB2159E6}"/>
          </ac:spMkLst>
        </pc:spChg>
        <pc:spChg chg="add mod">
          <ac:chgData name="Sonia-Lorena Porumb (2233341)" userId="7a4ee4ef-b8a1-4145-acd9-7cbe809013c9" providerId="ADAL" clId="{33ED4292-731B-4A5F-9617-17A742C8E303}" dt="2023-10-31T23:27:11.659" v="2844" actId="20577"/>
          <ac:spMkLst>
            <pc:docMk/>
            <pc:sldMk cId="1627169034" sldId="265"/>
            <ac:spMk id="10" creationId="{40875624-0C3E-EC60-20C1-E54B128C242B}"/>
          </ac:spMkLst>
        </pc:spChg>
        <pc:picChg chg="add mod ord">
          <ac:chgData name="Sonia-Lorena Porumb (2233341)" userId="7a4ee4ef-b8a1-4145-acd9-7cbe809013c9" providerId="ADAL" clId="{33ED4292-731B-4A5F-9617-17A742C8E303}" dt="2023-10-31T23:19:17.740" v="2816" actId="1076"/>
          <ac:picMkLst>
            <pc:docMk/>
            <pc:sldMk cId="1627169034" sldId="265"/>
            <ac:picMk id="5" creationId="{72941589-E48E-BF26-4E41-D72AB22A33AB}"/>
          </ac:picMkLst>
        </pc:picChg>
        <pc:picChg chg="add del mod">
          <ac:chgData name="Sonia-Lorena Porumb (2233341)" userId="7a4ee4ef-b8a1-4145-acd9-7cbe809013c9" providerId="ADAL" clId="{33ED4292-731B-4A5F-9617-17A742C8E303}" dt="2023-10-31T23:15:53.088" v="2813" actId="22"/>
          <ac:picMkLst>
            <pc:docMk/>
            <pc:sldMk cId="1627169034" sldId="265"/>
            <ac:picMk id="7" creationId="{3D6EB2A2-AD6A-932B-193F-F3192F81B4CE}"/>
          </ac:picMkLst>
        </pc:picChg>
        <pc:picChg chg="add mod">
          <ac:chgData name="Sonia-Lorena Porumb (2233341)" userId="7a4ee4ef-b8a1-4145-acd9-7cbe809013c9" providerId="ADAL" clId="{33ED4292-731B-4A5F-9617-17A742C8E303}" dt="2023-10-31T23:19:20.190" v="2817" actId="1076"/>
          <ac:picMkLst>
            <pc:docMk/>
            <pc:sldMk cId="1627169034" sldId="265"/>
            <ac:picMk id="9" creationId="{6A4A5375-BD28-7374-44D2-E92C7401A889}"/>
          </ac:picMkLst>
        </pc:picChg>
      </pc:sldChg>
      <pc:sldChg chg="modSp new mod">
        <pc:chgData name="Sonia-Lorena Porumb (2233341)" userId="7a4ee4ef-b8a1-4145-acd9-7cbe809013c9" providerId="ADAL" clId="{33ED4292-731B-4A5F-9617-17A742C8E303}" dt="2023-10-31T23:50:01.083" v="3596" actId="1076"/>
        <pc:sldMkLst>
          <pc:docMk/>
          <pc:sldMk cId="3892308920" sldId="266"/>
        </pc:sldMkLst>
        <pc:spChg chg="mod">
          <ac:chgData name="Sonia-Lorena Porumb (2233341)" userId="7a4ee4ef-b8a1-4145-acd9-7cbe809013c9" providerId="ADAL" clId="{33ED4292-731B-4A5F-9617-17A742C8E303}" dt="2023-10-31T23:50:01.083" v="3596" actId="1076"/>
          <ac:spMkLst>
            <pc:docMk/>
            <pc:sldMk cId="3892308920" sldId="266"/>
            <ac:spMk id="2" creationId="{CE6EED75-88B8-87F3-16DA-7AF91570BB02}"/>
          </ac:spMkLst>
        </pc:spChg>
        <pc:spChg chg="mod">
          <ac:chgData name="Sonia-Lorena Porumb (2233341)" userId="7a4ee4ef-b8a1-4145-acd9-7cbe809013c9" providerId="ADAL" clId="{33ED4292-731B-4A5F-9617-17A742C8E303}" dt="2023-10-31T23:49:55.904" v="3595" actId="1076"/>
          <ac:spMkLst>
            <pc:docMk/>
            <pc:sldMk cId="3892308920" sldId="266"/>
            <ac:spMk id="3" creationId="{4680CE21-4162-39A2-F845-ED6BC0C8540D}"/>
          </ac:spMkLst>
        </pc:spChg>
      </pc:sldChg>
      <pc:sldChg chg="addSp delSp modSp new del mod">
        <pc:chgData name="Sonia-Lorena Porumb (2233341)" userId="7a4ee4ef-b8a1-4145-acd9-7cbe809013c9" providerId="ADAL" clId="{33ED4292-731B-4A5F-9617-17A742C8E303}" dt="2023-10-31T23:59:11.805" v="3692" actId="2696"/>
        <pc:sldMkLst>
          <pc:docMk/>
          <pc:sldMk cId="4089728421" sldId="267"/>
        </pc:sldMkLst>
        <pc:spChg chg="mod">
          <ac:chgData name="Sonia-Lorena Porumb (2233341)" userId="7a4ee4ef-b8a1-4145-acd9-7cbe809013c9" providerId="ADAL" clId="{33ED4292-731B-4A5F-9617-17A742C8E303}" dt="2023-10-31T23:52:19.830" v="3608" actId="20577"/>
          <ac:spMkLst>
            <pc:docMk/>
            <pc:sldMk cId="4089728421" sldId="267"/>
            <ac:spMk id="3" creationId="{7F7658F7-09F7-D9EE-30D4-8C162FA70B7B}"/>
          </ac:spMkLst>
        </pc:spChg>
        <pc:spChg chg="add del">
          <ac:chgData name="Sonia-Lorena Porumb (2233341)" userId="7a4ee4ef-b8a1-4145-acd9-7cbe809013c9" providerId="ADAL" clId="{33ED4292-731B-4A5F-9617-17A742C8E303}" dt="2023-10-31T23:52:02.382" v="3598" actId="22"/>
          <ac:spMkLst>
            <pc:docMk/>
            <pc:sldMk cId="4089728421" sldId="267"/>
            <ac:spMk id="5" creationId="{385CCC67-2F24-7BEE-73A6-D3CA5EA80176}"/>
          </ac:spMkLst>
        </pc:spChg>
      </pc:sldChg>
      <pc:sldChg chg="modSp new mod">
        <pc:chgData name="Sonia-Lorena Porumb (2233341)" userId="7a4ee4ef-b8a1-4145-acd9-7cbe809013c9" providerId="ADAL" clId="{33ED4292-731B-4A5F-9617-17A742C8E303}" dt="2023-11-01T00:13:53.624" v="3747" actId="113"/>
        <pc:sldMkLst>
          <pc:docMk/>
          <pc:sldMk cId="2855748283" sldId="268"/>
        </pc:sldMkLst>
        <pc:spChg chg="mod">
          <ac:chgData name="Sonia-Lorena Porumb (2233341)" userId="7a4ee4ef-b8a1-4145-acd9-7cbe809013c9" providerId="ADAL" clId="{33ED4292-731B-4A5F-9617-17A742C8E303}" dt="2023-11-01T00:13:43.832" v="3746" actId="20577"/>
          <ac:spMkLst>
            <pc:docMk/>
            <pc:sldMk cId="2855748283" sldId="268"/>
            <ac:spMk id="2" creationId="{B87EF20F-F3AE-00AF-5700-AAF540F3D64E}"/>
          </ac:spMkLst>
        </pc:spChg>
        <pc:spChg chg="mod">
          <ac:chgData name="Sonia-Lorena Porumb (2233341)" userId="7a4ee4ef-b8a1-4145-acd9-7cbe809013c9" providerId="ADAL" clId="{33ED4292-731B-4A5F-9617-17A742C8E303}" dt="2023-11-01T00:13:53.624" v="3747" actId="113"/>
          <ac:spMkLst>
            <pc:docMk/>
            <pc:sldMk cId="2855748283" sldId="268"/>
            <ac:spMk id="3" creationId="{76C7CDA1-5749-CA09-1563-80DFD47FBB0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3743737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3403889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3959962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3921358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3454221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1795317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1438499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1932001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110987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3868686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280EEB-D410-4C44-BEB4-548AB750A6A3}"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33640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26164198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280EEB-D410-4C44-BEB4-548AB750A6A3}"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831154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38875116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10341494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CE90CD-9CC8-445C-BADB-A63BE3873052}"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280EEB-D410-4C44-BEB4-548AB750A6A3}" type="slidenum">
              <a:rPr lang="en-US" smtClean="0"/>
              <a:t>‹#›</a:t>
            </a:fld>
            <a:endParaRPr lang="en-US" dirty="0"/>
          </a:p>
        </p:txBody>
      </p:sp>
    </p:spTree>
    <p:extLst>
      <p:ext uri="{BB962C8B-B14F-4D97-AF65-F5344CB8AC3E}">
        <p14:creationId xmlns:p14="http://schemas.microsoft.com/office/powerpoint/2010/main" val="894381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3CE90CD-9CC8-445C-BADB-A63BE3873052}" type="datetimeFigureOut">
              <a:rPr lang="en-US" smtClean="0"/>
              <a:t>10/27/2023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2280EEB-D410-4C44-BEB4-548AB750A6A3}" type="slidenum">
              <a:rPr lang="en-US" smtClean="0"/>
              <a:t>‹#›</a:t>
            </a:fld>
            <a:endParaRPr lang="en-US" dirty="0"/>
          </a:p>
        </p:txBody>
      </p:sp>
    </p:spTree>
    <p:extLst>
      <p:ext uri="{BB962C8B-B14F-4D97-AF65-F5344CB8AC3E}">
        <p14:creationId xmlns:p14="http://schemas.microsoft.com/office/powerpoint/2010/main" val="4612304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7.xml"/><Relationship Id="rId3" Type="http://schemas.openxmlformats.org/officeDocument/2006/relationships/slide" Target="slide2.xml"/><Relationship Id="rId7" Type="http://schemas.openxmlformats.org/officeDocument/2006/relationships/slide" Target="slide6.xml"/><Relationship Id="rId12" Type="http://schemas.openxmlformats.org/officeDocument/2006/relationships/slide" Target="slide11.xml"/><Relationship Id="rId2" Type="http://schemas.openxmlformats.org/officeDocument/2006/relationships/slide" Target="slide1.xml"/><Relationship Id="rId1" Type="http://schemas.openxmlformats.org/officeDocument/2006/relationships/slideLayout" Target="../slideLayouts/slideLayout2.xml"/><Relationship Id="rId6" Type="http://schemas.openxmlformats.org/officeDocument/2006/relationships/slide" Target="slide5.xml"/><Relationship Id="rId11" Type="http://schemas.openxmlformats.org/officeDocument/2006/relationships/slide" Target="slide10.xml"/><Relationship Id="rId5" Type="http://schemas.openxmlformats.org/officeDocument/2006/relationships/slide" Target="slide4.xml"/><Relationship Id="rId10" Type="http://schemas.openxmlformats.org/officeDocument/2006/relationships/slide" Target="slide9.xml"/><Relationship Id="rId4" Type="http://schemas.openxmlformats.org/officeDocument/2006/relationships/slide" Target="slide3.xml"/><Relationship Id="rId9" Type="http://schemas.openxmlformats.org/officeDocument/2006/relationships/slide" Target="slide8.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microsoft.com/office/2017/06/relationships/model3d" Target="../media/model3d1.glb"/><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U3tc2erTnRk"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www.youtube.com/watch?v=5aVdlISx_qc"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youtube.com/watch?v=yaA4ppDciKM/" TargetMode="External"/><Relationship Id="rId3" Type="http://schemas.openxmlformats.org/officeDocument/2006/relationships/hyperlink" Target="file:///C:\Users\Administrator\Downloads\01_EN%20Why%20Invest%20in%20ibis%20Styles%20Brochure%20-%20Accor%20Global%20Development%20August%202022.pdf\" TargetMode="External"/><Relationship Id="rId7" Type="http://schemas.openxmlformats.org/officeDocument/2006/relationships/hyperlink" Target="https://www.indeed.com/career/hotel-housekeeper/" TargetMode="External"/><Relationship Id="rId2" Type="http://schemas.openxmlformats.org/officeDocument/2006/relationships/hyperlink" Target="https://www.proquest.com/docview/1922311233/fulltextPDF/20AE2810762D42F4PQ/1?accountid=130472/" TargetMode="External"/><Relationship Id="rId1" Type="http://schemas.openxmlformats.org/officeDocument/2006/relationships/slideLayout" Target="../slideLayouts/slideLayout2.xml"/><Relationship Id="rId6" Type="http://schemas.openxmlformats.org/officeDocument/2006/relationships/hyperlink" Target="https://hotelstaffhub.com/importance-of-housekeeping-in-the-hotel-industry/" TargetMode="External"/><Relationship Id="rId11" Type="http://schemas.openxmlformats.org/officeDocument/2006/relationships/hyperlink" Target="https://www.5stoday.com/content/images/custom/5S-wheel-diagram.jpg/" TargetMode="External"/><Relationship Id="rId5" Type="http://schemas.openxmlformats.org/officeDocument/2006/relationships/hyperlink" Target="https://static1.holidayextras.com/libraryimages/423/Exterior.jpg/" TargetMode="External"/><Relationship Id="rId10" Type="http://schemas.openxmlformats.org/officeDocument/2006/relationships/hyperlink" Target="https://upload.wikimedia.org/wikipedia/commons/c/c6/Ibis_Styles_Logo_2011.png/" TargetMode="External"/><Relationship Id="rId4" Type="http://schemas.openxmlformats.org/officeDocument/2006/relationships/hyperlink" Target="https://www.hotellerie-restauration.ac-versailles.fr/IMG/pdf/4_Cleaning_a_room.pdf/" TargetMode="External"/><Relationship Id="rId9" Type="http://schemas.openxmlformats.org/officeDocument/2006/relationships/hyperlink" Target="https://cdn.vectorstock.com/i/1000x1000/23/59/housekeeping-house-cleaning-service-clean-home-vector-36652359.web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355655-B9C4-B871-004F-9DAFA157F20E}"/>
              </a:ext>
            </a:extLst>
          </p:cNvPr>
          <p:cNvPicPr>
            <a:picLocks noChangeAspect="1"/>
          </p:cNvPicPr>
          <p:nvPr/>
        </p:nvPicPr>
        <p:blipFill>
          <a:blip r:embed="rId2"/>
          <a:stretch>
            <a:fillRect/>
          </a:stretch>
        </p:blipFill>
        <p:spPr>
          <a:xfrm>
            <a:off x="411246" y="3429000"/>
            <a:ext cx="4595359" cy="3118279"/>
          </a:xfrm>
          <a:prstGeom prst="rect">
            <a:avLst/>
          </a:prstGeom>
        </p:spPr>
      </p:pic>
      <p:sp>
        <p:nvSpPr>
          <p:cNvPr id="2" name="Title 1">
            <a:extLst>
              <a:ext uri="{FF2B5EF4-FFF2-40B4-BE49-F238E27FC236}">
                <a16:creationId xmlns:a16="http://schemas.microsoft.com/office/drawing/2014/main" id="{0920DA68-686A-F1D4-5EE1-E73318E51DF9}"/>
              </a:ext>
            </a:extLst>
          </p:cNvPr>
          <p:cNvSpPr>
            <a:spLocks noGrp="1"/>
          </p:cNvSpPr>
          <p:nvPr>
            <p:ph type="ctrTitle"/>
          </p:nvPr>
        </p:nvSpPr>
        <p:spPr>
          <a:xfrm>
            <a:off x="1326313" y="926608"/>
            <a:ext cx="7766936" cy="1646302"/>
          </a:xfrm>
        </p:spPr>
        <p:txBody>
          <a:bodyPr/>
          <a:lstStyle/>
          <a:p>
            <a:r>
              <a:rPr lang="en-GB" dirty="0"/>
              <a:t>Housekeeping training</a:t>
            </a:r>
            <a:endParaRPr lang="en-US" dirty="0"/>
          </a:p>
        </p:txBody>
      </p:sp>
      <p:sp>
        <p:nvSpPr>
          <p:cNvPr id="3" name="Subtitle 2">
            <a:extLst>
              <a:ext uri="{FF2B5EF4-FFF2-40B4-BE49-F238E27FC236}">
                <a16:creationId xmlns:a16="http://schemas.microsoft.com/office/drawing/2014/main" id="{EC83ED8C-68FF-C8C2-6DD6-832B632A0455}"/>
              </a:ext>
            </a:extLst>
          </p:cNvPr>
          <p:cNvSpPr>
            <a:spLocks noGrp="1"/>
          </p:cNvSpPr>
          <p:nvPr>
            <p:ph type="subTitle" idx="1"/>
          </p:nvPr>
        </p:nvSpPr>
        <p:spPr>
          <a:xfrm>
            <a:off x="0" y="4285091"/>
            <a:ext cx="9327511" cy="2413762"/>
          </a:xfrm>
        </p:spPr>
        <p:txBody>
          <a:bodyPr>
            <a:normAutofit/>
          </a:bodyPr>
          <a:lstStyle/>
          <a:p>
            <a:r>
              <a:rPr lang="en-GB" b="1" dirty="0">
                <a:solidFill>
                  <a:schemeClr val="accent2">
                    <a:lumMod val="50000"/>
                  </a:schemeClr>
                </a:solidFill>
              </a:rPr>
              <a:t>Student name: Sonia-Lorena Porumb</a:t>
            </a:r>
          </a:p>
          <a:p>
            <a:r>
              <a:rPr lang="en-GB" b="1" dirty="0">
                <a:solidFill>
                  <a:schemeClr val="accent2">
                    <a:lumMod val="50000"/>
                  </a:schemeClr>
                </a:solidFill>
              </a:rPr>
              <a:t>Student number: 2233341</a:t>
            </a:r>
          </a:p>
          <a:p>
            <a:r>
              <a:rPr lang="en-US" b="1" dirty="0">
                <a:solidFill>
                  <a:schemeClr val="accent2">
                    <a:lumMod val="50000"/>
                  </a:schemeClr>
                </a:solidFill>
              </a:rPr>
              <a:t>Component No: 3 of 3</a:t>
            </a:r>
          </a:p>
          <a:p>
            <a:r>
              <a:rPr lang="en-US" b="1" dirty="0">
                <a:solidFill>
                  <a:schemeClr val="accent2">
                    <a:lumMod val="50000"/>
                  </a:schemeClr>
                </a:solidFill>
              </a:rPr>
              <a:t>Module: Operating Hotel Facilities</a:t>
            </a:r>
          </a:p>
          <a:p>
            <a:r>
              <a:rPr lang="en-US" b="1" dirty="0">
                <a:solidFill>
                  <a:schemeClr val="accent2">
                    <a:lumMod val="50000"/>
                  </a:schemeClr>
                </a:solidFill>
              </a:rPr>
              <a:t>Module code: BMIH4006</a:t>
            </a:r>
          </a:p>
          <a:p>
            <a:r>
              <a:rPr lang="en-US" b="1" dirty="0">
                <a:solidFill>
                  <a:schemeClr val="accent2">
                    <a:lumMod val="50000"/>
                  </a:schemeClr>
                </a:solidFill>
              </a:rPr>
              <a:t>Tutor name: Natalie Brailsford</a:t>
            </a:r>
            <a:r>
              <a:rPr lang="en-US" b="1" dirty="0"/>
              <a:t> </a:t>
            </a:r>
          </a:p>
        </p:txBody>
      </p:sp>
    </p:spTree>
    <p:extLst>
      <p:ext uri="{BB962C8B-B14F-4D97-AF65-F5344CB8AC3E}">
        <p14:creationId xmlns:p14="http://schemas.microsoft.com/office/powerpoint/2010/main" val="2421016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EF20F-F3AE-00AF-5700-AAF540F3D64E}"/>
              </a:ext>
            </a:extLst>
          </p:cNvPr>
          <p:cNvSpPr>
            <a:spLocks noGrp="1"/>
          </p:cNvSpPr>
          <p:nvPr>
            <p:ph type="title"/>
          </p:nvPr>
        </p:nvSpPr>
        <p:spPr/>
        <p:txBody>
          <a:bodyPr/>
          <a:lstStyle/>
          <a:p>
            <a:r>
              <a:rPr lang="en-GB" dirty="0"/>
              <a:t>Table of contents</a:t>
            </a:r>
            <a:endParaRPr lang="en-US" dirty="0"/>
          </a:p>
        </p:txBody>
      </p:sp>
      <p:sp>
        <p:nvSpPr>
          <p:cNvPr id="3" name="Content Placeholder 2">
            <a:extLst>
              <a:ext uri="{FF2B5EF4-FFF2-40B4-BE49-F238E27FC236}">
                <a16:creationId xmlns:a16="http://schemas.microsoft.com/office/drawing/2014/main" id="{76C7CDA1-5749-CA09-1563-80DFD47FBB05}"/>
              </a:ext>
            </a:extLst>
          </p:cNvPr>
          <p:cNvSpPr>
            <a:spLocks noGrp="1"/>
          </p:cNvSpPr>
          <p:nvPr>
            <p:ph idx="1"/>
          </p:nvPr>
        </p:nvSpPr>
        <p:spPr>
          <a:xfrm>
            <a:off x="417250" y="1633491"/>
            <a:ext cx="8856752" cy="4407871"/>
          </a:xfrm>
        </p:spPr>
        <p:txBody>
          <a:bodyPr>
            <a:normAutofit fontScale="85000" lnSpcReduction="20000"/>
          </a:bodyPr>
          <a:lstStyle/>
          <a:p>
            <a:pPr rtl="0"/>
            <a:r>
              <a:rPr lang="en-GB" sz="1800" b="1" i="0" u="none" strike="noStrike" kern="1200" baseline="0" dirty="0">
                <a:solidFill>
                  <a:srgbClr val="90C226"/>
                </a:solidFill>
                <a:latin typeface="Trebuchet MS" panose="020B0603020202020204" pitchFamily="34" charset="0"/>
                <a:hlinkClick r:id="rId2" action="ppaction://hlinksldjump"/>
              </a:rPr>
              <a:t>Housekeeping training</a:t>
            </a:r>
            <a:endParaRPr lang="en-US" sz="1800" b="1" i="0" u="none" strike="noStrike" kern="1200" baseline="0" dirty="0">
              <a:solidFill>
                <a:srgbClr val="90C226"/>
              </a:solidFill>
              <a:latin typeface="Trebuchet MS" panose="020B0603020202020204" pitchFamily="34" charset="0"/>
            </a:endParaRPr>
          </a:p>
          <a:p>
            <a:pPr rtl="0"/>
            <a:r>
              <a:rPr lang="en-GB" sz="1800" b="1" i="0" u="none" strike="noStrike" kern="1200" baseline="0" dirty="0">
                <a:solidFill>
                  <a:srgbClr val="90C226"/>
                </a:solidFill>
                <a:latin typeface="Trebuchet MS" panose="020B0603020202020204" pitchFamily="34" charset="0"/>
                <a:hlinkClick r:id="rId3" action="ppaction://hlinksldjump"/>
              </a:rPr>
              <a:t>Table of contents:</a:t>
            </a:r>
            <a:endParaRPr lang="en-US" sz="1800" b="1" i="0" u="none" strike="noStrike" kern="1200" baseline="0" dirty="0">
              <a:solidFill>
                <a:srgbClr val="90C226"/>
              </a:solidFill>
              <a:latin typeface="Trebuchet MS" panose="020B0603020202020204" pitchFamily="34" charset="0"/>
            </a:endParaRPr>
          </a:p>
          <a:p>
            <a:pPr rtl="0"/>
            <a:r>
              <a:rPr lang="en-US" sz="1800" b="1" i="0" u="none" strike="noStrike" kern="1200" baseline="0" dirty="0">
                <a:solidFill>
                  <a:srgbClr val="90C226"/>
                </a:solidFill>
                <a:latin typeface="Trebuchet MS" panose="020B0603020202020204" pitchFamily="34" charset="0"/>
                <a:hlinkClick r:id="rId4" action="ppaction://hlinksldjump"/>
              </a:rPr>
              <a:t>What is institutional housekeeping and why is important?</a:t>
            </a:r>
            <a:endParaRPr lang="en-US" sz="1800" b="1" i="0" u="none" strike="noStrike" kern="1200" baseline="0" dirty="0">
              <a:solidFill>
                <a:srgbClr val="90C226"/>
              </a:solidFill>
              <a:latin typeface="Trebuchet MS" panose="020B0603020202020204" pitchFamily="34" charset="0"/>
            </a:endParaRPr>
          </a:p>
          <a:p>
            <a:pPr rtl="0"/>
            <a:r>
              <a:rPr lang="en-GB" sz="1800" b="1" i="0" u="none" strike="noStrike" kern="1200" baseline="0" dirty="0">
                <a:solidFill>
                  <a:srgbClr val="90C226"/>
                </a:solidFill>
                <a:latin typeface="Trebuchet MS" panose="020B0603020202020204" pitchFamily="34" charset="0"/>
                <a:hlinkClick r:id="rId5" action="ppaction://hlinksldjump"/>
              </a:rPr>
              <a:t>Brand standards- Ibis Styles</a:t>
            </a:r>
            <a:endParaRPr lang="en-US" sz="1800" b="1" i="0" u="none" strike="noStrike" kern="1200" baseline="0" dirty="0">
              <a:solidFill>
                <a:srgbClr val="90C226"/>
              </a:solidFill>
              <a:latin typeface="Trebuchet MS" panose="020B0603020202020204" pitchFamily="34" charset="0"/>
            </a:endParaRPr>
          </a:p>
          <a:p>
            <a:pPr rtl="0"/>
            <a:r>
              <a:rPr lang="en-GB" sz="1800" b="1" i="0" u="none" strike="noStrike" kern="1200" baseline="0" dirty="0">
                <a:solidFill>
                  <a:srgbClr val="90C226"/>
                </a:solidFill>
                <a:latin typeface="Trebuchet MS" panose="020B0603020202020204" pitchFamily="34" charset="0"/>
                <a:hlinkClick r:id="rId6" action="ppaction://hlinksldjump"/>
              </a:rPr>
              <a:t>Room checklist</a:t>
            </a:r>
            <a:br>
              <a:rPr lang="en-GB" sz="1800" b="1" i="0" u="none" strike="noStrike" kern="1200" baseline="0" dirty="0">
                <a:solidFill>
                  <a:srgbClr val="90C226"/>
                </a:solidFill>
                <a:latin typeface="Trebuchet MS" panose="020B0603020202020204" pitchFamily="34" charset="0"/>
              </a:rPr>
            </a:br>
            <a:endParaRPr lang="en-US" sz="1800" b="1" i="0" u="none" strike="noStrike" kern="1200" baseline="0" dirty="0">
              <a:solidFill>
                <a:srgbClr val="90C226"/>
              </a:solidFill>
              <a:latin typeface="Trebuchet MS" panose="020B0603020202020204" pitchFamily="34" charset="0"/>
            </a:endParaRPr>
          </a:p>
          <a:p>
            <a:pPr rtl="0"/>
            <a:r>
              <a:rPr lang="en-US" sz="1800" b="1" i="0" u="none" strike="noStrike" kern="1200" baseline="0" dirty="0">
                <a:solidFill>
                  <a:srgbClr val="90C226"/>
                </a:solidFill>
                <a:latin typeface="Trebuchet MS" panose="020B0603020202020204" pitchFamily="34" charset="0"/>
                <a:hlinkClick r:id="rId7" action="ppaction://hlinksldjump"/>
              </a:rPr>
              <a:t>How can you optimize the cleaning time?</a:t>
            </a:r>
            <a:endParaRPr lang="en-US" sz="1800" b="1" i="0" u="none" strike="noStrike" kern="1200" baseline="0" dirty="0">
              <a:solidFill>
                <a:srgbClr val="90C226"/>
              </a:solidFill>
              <a:latin typeface="Trebuchet MS" panose="020B0603020202020204" pitchFamily="34" charset="0"/>
            </a:endParaRPr>
          </a:p>
          <a:p>
            <a:pPr rtl="0"/>
            <a:r>
              <a:rPr lang="en-GB" sz="1800" b="1" i="0" u="none" strike="noStrike" kern="1200" baseline="0" dirty="0">
                <a:solidFill>
                  <a:srgbClr val="90C226"/>
                </a:solidFill>
                <a:latin typeface="Trebuchet MS" panose="020B0603020202020204" pitchFamily="34" charset="0"/>
                <a:hlinkClick r:id="rId8" action="ppaction://hlinksldjump"/>
              </a:rPr>
              <a:t>Health and Safety</a:t>
            </a:r>
            <a:br>
              <a:rPr lang="en-GB" sz="1800" b="1" i="0" u="none" strike="noStrike" kern="1200" baseline="0" dirty="0">
                <a:solidFill>
                  <a:srgbClr val="90C226"/>
                </a:solidFill>
                <a:latin typeface="Trebuchet MS" panose="020B0603020202020204" pitchFamily="34" charset="0"/>
              </a:rPr>
            </a:br>
            <a:endParaRPr lang="en-US" sz="1800" b="1" i="0" u="none" strike="noStrike" kern="1200" baseline="0" dirty="0">
              <a:solidFill>
                <a:srgbClr val="90C226"/>
              </a:solidFill>
              <a:latin typeface="Trebuchet MS" panose="020B0603020202020204" pitchFamily="34" charset="0"/>
            </a:endParaRPr>
          </a:p>
          <a:p>
            <a:pPr rtl="0"/>
            <a:r>
              <a:rPr lang="en-US" sz="1800" b="1" i="0" u="none" strike="noStrike" kern="1200" baseline="0" dirty="0">
                <a:solidFill>
                  <a:srgbClr val="90C226"/>
                </a:solidFill>
                <a:latin typeface="Arial" panose="020B0604020202020204" pitchFamily="34" charset="0"/>
                <a:hlinkClick r:id="rId9" action="ppaction://hlinksldjump"/>
              </a:rPr>
              <a:t>Cleaning procedures</a:t>
            </a:r>
          </a:p>
          <a:p>
            <a:pPr marL="0" indent="0" rtl="0">
              <a:buNone/>
            </a:pPr>
            <a:br>
              <a:rPr lang="en-US" sz="1800" b="1" i="0" u="none" strike="noStrike" kern="1200" baseline="0" dirty="0">
                <a:solidFill>
                  <a:srgbClr val="90C226"/>
                </a:solidFill>
                <a:latin typeface="Arial" panose="020B0604020202020204" pitchFamily="34" charset="0"/>
                <a:hlinkClick r:id="rId9" action="ppaction://hlinksldjump"/>
              </a:rPr>
            </a:br>
            <a:r>
              <a:rPr lang="en-US" sz="1800" b="1" i="0" u="none" strike="noStrike" kern="1200" baseline="0" dirty="0">
                <a:solidFill>
                  <a:srgbClr val="90C226"/>
                </a:solidFill>
                <a:latin typeface="Arial" panose="020B0604020202020204" pitchFamily="34" charset="0"/>
                <a:hlinkClick r:id="rId9" action="ppaction://hlinksldjump"/>
              </a:rPr>
              <a:t>1. </a:t>
            </a:r>
            <a:r>
              <a:rPr lang="en-US" sz="1600" b="1" i="0" u="none" strike="noStrike" kern="1200" baseline="0" dirty="0">
                <a:solidFill>
                  <a:srgbClr val="94DE61"/>
                </a:solidFill>
                <a:latin typeface="Arial" panose="020B0604020202020204" pitchFamily="34" charset="0"/>
                <a:hlinkClick r:id="rId9" action="ppaction://hlinksldjump"/>
              </a:rPr>
              <a:t>New Arrival</a:t>
            </a:r>
            <a:endParaRPr lang="en-US" sz="1800" b="1" i="0" u="none" strike="noStrike" kern="1200" baseline="0" dirty="0">
              <a:solidFill>
                <a:srgbClr val="90C226"/>
              </a:solidFill>
              <a:latin typeface="Trebuchet MS" panose="020B0603020202020204" pitchFamily="34" charset="0"/>
            </a:endParaRPr>
          </a:p>
          <a:p>
            <a:pPr marL="0" indent="0" rtl="0">
              <a:buNone/>
            </a:pPr>
            <a:r>
              <a:rPr lang="en-US" sz="1800" b="1" i="0" u="none" strike="noStrike" kern="1200" baseline="0" dirty="0">
                <a:solidFill>
                  <a:srgbClr val="90C226"/>
                </a:solidFill>
                <a:latin typeface="Trebuchet MS" panose="020B0603020202020204" pitchFamily="34" charset="0"/>
                <a:hlinkClick r:id="rId10" action="ppaction://hlinksldjump"/>
              </a:rPr>
              <a:t>2. </a:t>
            </a:r>
            <a:r>
              <a:rPr lang="en-US" sz="1600" b="1" i="0" u="none" strike="noStrike" kern="1200" baseline="0" dirty="0">
                <a:solidFill>
                  <a:srgbClr val="90C226"/>
                </a:solidFill>
                <a:latin typeface="Trebuchet MS" panose="020B0603020202020204" pitchFamily="34" charset="0"/>
                <a:hlinkClick r:id="rId10" action="ppaction://hlinksldjump"/>
              </a:rPr>
              <a:t>Stay over or cleaning due to the guests’ stay </a:t>
            </a:r>
            <a:endParaRPr lang="en-US" sz="1600" b="1" i="0" u="none" strike="noStrike" kern="1200" baseline="0" dirty="0">
              <a:solidFill>
                <a:srgbClr val="90C226"/>
              </a:solidFill>
              <a:latin typeface="Trebuchet MS" panose="020B0603020202020204" pitchFamily="34" charset="0"/>
            </a:endParaRPr>
          </a:p>
          <a:p>
            <a:pPr rtl="0"/>
            <a:r>
              <a:rPr lang="en-GB" sz="1800" b="1" i="0" u="none" strike="noStrike" kern="1200" baseline="0" dirty="0">
                <a:solidFill>
                  <a:srgbClr val="90C226"/>
                </a:solidFill>
                <a:latin typeface="Trebuchet MS" panose="020B0603020202020204" pitchFamily="34" charset="0"/>
                <a:hlinkClick r:id="rId11" action="ppaction://hlinksldjump"/>
              </a:rPr>
              <a:t>Summary</a:t>
            </a:r>
            <a:endParaRPr lang="en-US" sz="1800" b="1" i="0" u="none" strike="noStrike" kern="1200" baseline="0" dirty="0">
              <a:solidFill>
                <a:srgbClr val="90C226"/>
              </a:solidFill>
              <a:latin typeface="Trebuchet MS" panose="020B0603020202020204" pitchFamily="34" charset="0"/>
            </a:endParaRPr>
          </a:p>
          <a:p>
            <a:pPr rtl="0"/>
            <a:r>
              <a:rPr lang="en-GB" sz="1800" b="1" i="0" u="none" strike="noStrike" kern="1200" baseline="0" dirty="0">
                <a:solidFill>
                  <a:srgbClr val="90C226"/>
                </a:solidFill>
                <a:latin typeface="Trebuchet MS" panose="020B0603020202020204" pitchFamily="34" charset="0"/>
                <a:hlinkClick r:id="rId12" action="ppaction://hlinksldjump"/>
              </a:rPr>
              <a:t>References</a:t>
            </a:r>
            <a:endParaRPr lang="en-US" sz="1800" b="1" i="0" u="none" strike="noStrike" kern="1200" baseline="0" dirty="0">
              <a:solidFill>
                <a:srgbClr val="90C226"/>
              </a:solidFill>
              <a:latin typeface="Trebuchet MS" panose="020B0603020202020204" pitchFamily="34" charset="0"/>
            </a:endParaRPr>
          </a:p>
          <a:p>
            <a:pPr rtl="0"/>
            <a:endParaRPr lang="en-US" sz="1800" b="0" i="0" u="none" strike="noStrike" kern="1200" baseline="0" dirty="0">
              <a:solidFill>
                <a:srgbClr val="90C226"/>
              </a:solidFill>
              <a:latin typeface="Trebuchet MS" panose="020B0603020202020204" pitchFamily="34" charset="0"/>
            </a:endParaRPr>
          </a:p>
          <a:p>
            <a:pPr marL="0" indent="0" rtl="0">
              <a:buNone/>
            </a:pPr>
            <a:endParaRPr lang="en-US" sz="1800" b="0" i="0" u="none" strike="noStrike" kern="1200" baseline="0" dirty="0">
              <a:solidFill>
                <a:srgbClr val="90C226"/>
              </a:solidFill>
              <a:latin typeface="Trebuchet MS" panose="020B0603020202020204" pitchFamily="34" charset="0"/>
            </a:endParaRPr>
          </a:p>
          <a:p>
            <a:endParaRPr lang="en-US" dirty="0"/>
          </a:p>
        </p:txBody>
      </p:sp>
    </p:spTree>
    <p:extLst>
      <p:ext uri="{BB962C8B-B14F-4D97-AF65-F5344CB8AC3E}">
        <p14:creationId xmlns:p14="http://schemas.microsoft.com/office/powerpoint/2010/main" val="2855748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8371D-F0DC-E363-FF13-D39647BE43EC}"/>
              </a:ext>
            </a:extLst>
          </p:cNvPr>
          <p:cNvSpPr>
            <a:spLocks noGrp="1"/>
          </p:cNvSpPr>
          <p:nvPr>
            <p:ph type="title"/>
          </p:nvPr>
        </p:nvSpPr>
        <p:spPr/>
        <p:txBody>
          <a:bodyPr/>
          <a:lstStyle/>
          <a:p>
            <a:r>
              <a:rPr lang="en-GB" dirty="0"/>
              <a:t>What is institutional housekeeping and why is important?</a:t>
            </a:r>
            <a:endParaRPr lang="en-US" dirty="0"/>
          </a:p>
        </p:txBody>
      </p:sp>
      <p:sp>
        <p:nvSpPr>
          <p:cNvPr id="3" name="Content Placeholder 2">
            <a:extLst>
              <a:ext uri="{FF2B5EF4-FFF2-40B4-BE49-F238E27FC236}">
                <a16:creationId xmlns:a16="http://schemas.microsoft.com/office/drawing/2014/main" id="{CF143F77-68BB-63CD-9D62-7057330370AE}"/>
              </a:ext>
            </a:extLst>
          </p:cNvPr>
          <p:cNvSpPr>
            <a:spLocks noGrp="1"/>
          </p:cNvSpPr>
          <p:nvPr>
            <p:ph idx="1"/>
          </p:nvPr>
        </p:nvSpPr>
        <p:spPr>
          <a:xfrm>
            <a:off x="489857" y="2068286"/>
            <a:ext cx="8784145" cy="4522053"/>
          </a:xfrm>
        </p:spPr>
        <p:txBody>
          <a:bodyPr>
            <a:normAutofit/>
          </a:bodyPr>
          <a:lstStyle/>
          <a:p>
            <a:r>
              <a:rPr lang="en-US" sz="2000" dirty="0">
                <a:effectLst/>
                <a:latin typeface="Arial" panose="020B0604020202020204" pitchFamily="34" charset="0"/>
                <a:cs typeface="Arial" panose="020B0604020202020204" pitchFamily="34" charset="0"/>
              </a:rPr>
              <a:t>The housekeepers of a hotel maintain a tranquil atmosphere for guests and clean public areas and rooms to meet standards for cleanliness and tidiness (Indeed, 2023).</a:t>
            </a:r>
          </a:p>
          <a:p>
            <a:r>
              <a:rPr lang="en-US" sz="2000" dirty="0">
                <a:latin typeface="Arial" panose="020B0604020202020204" pitchFamily="34" charset="0"/>
                <a:cs typeface="Arial" panose="020B0604020202020204" pitchFamily="34" charset="0"/>
              </a:rPr>
              <a:t>The success of a hotel industry can be measured by its reputation and how well it can maintain that reputation.</a:t>
            </a:r>
          </a:p>
          <a:p>
            <a:r>
              <a:rPr lang="en-US" sz="2000" dirty="0">
                <a:latin typeface="Arial" panose="020B0604020202020204" pitchFamily="34" charset="0"/>
                <a:cs typeface="Arial" panose="020B0604020202020204" pitchFamily="34" charset="0"/>
              </a:rPr>
              <a:t>The appearance of the rooms should be maintained.</a:t>
            </a:r>
          </a:p>
          <a:p>
            <a:r>
              <a:rPr lang="en-US" sz="2000" dirty="0">
                <a:latin typeface="Arial" panose="020B0604020202020204" pitchFamily="34" charset="0"/>
                <a:cs typeface="Arial" panose="020B0604020202020204" pitchFamily="34" charset="0"/>
              </a:rPr>
              <a:t>The staff should make sure that the guests feel welcomed and satisfied after making a reservation.</a:t>
            </a:r>
          </a:p>
          <a:p>
            <a:r>
              <a:rPr lang="en-US" sz="2000" dirty="0">
                <a:latin typeface="Arial" panose="020B0604020202020204" pitchFamily="34" charset="0"/>
                <a:cs typeface="Arial" panose="020B0604020202020204" pitchFamily="34" charset="0"/>
              </a:rPr>
              <a:t>The cleanliness and hygiene of the establishment's environment will make the stay memorable.</a:t>
            </a:r>
          </a:p>
          <a:p>
            <a:r>
              <a:rPr lang="en-US" sz="2000" dirty="0">
                <a:latin typeface="Arial" panose="020B0604020202020204" pitchFamily="34" charset="0"/>
                <a:cs typeface="Arial" panose="020B0604020202020204" pitchFamily="34" charset="0"/>
              </a:rPr>
              <a:t>The hotel should provide its guests with the necessary amenities to make their stay as enjoyable as possible (Hotel Staff Hub, 2023).</a:t>
            </a:r>
          </a:p>
          <a:p>
            <a:endParaRPr lang="en-US" sz="2000" dirty="0">
              <a:effectLst/>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9B341EF-AFD1-B513-7DEE-CFE80F06917B}"/>
              </a:ext>
            </a:extLst>
          </p:cNvPr>
          <p:cNvPicPr>
            <a:picLocks noChangeAspect="1"/>
          </p:cNvPicPr>
          <p:nvPr/>
        </p:nvPicPr>
        <p:blipFill>
          <a:blip r:embed="rId2"/>
          <a:stretch>
            <a:fillRect/>
          </a:stretch>
        </p:blipFill>
        <p:spPr>
          <a:xfrm>
            <a:off x="8938050" y="0"/>
            <a:ext cx="2336580" cy="1850571"/>
          </a:xfrm>
          <a:prstGeom prst="rect">
            <a:avLst/>
          </a:prstGeom>
        </p:spPr>
      </p:pic>
    </p:spTree>
    <p:extLst>
      <p:ext uri="{BB962C8B-B14F-4D97-AF65-F5344CB8AC3E}">
        <p14:creationId xmlns:p14="http://schemas.microsoft.com/office/powerpoint/2010/main" val="3626344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6C3CC-105B-B8A0-A676-267B6550135A}"/>
              </a:ext>
            </a:extLst>
          </p:cNvPr>
          <p:cNvSpPr>
            <a:spLocks noGrp="1"/>
          </p:cNvSpPr>
          <p:nvPr>
            <p:ph type="title"/>
          </p:nvPr>
        </p:nvSpPr>
        <p:spPr>
          <a:xfrm>
            <a:off x="370114" y="103629"/>
            <a:ext cx="8596668" cy="1320800"/>
          </a:xfrm>
        </p:spPr>
        <p:txBody>
          <a:bodyPr/>
          <a:lstStyle/>
          <a:p>
            <a:r>
              <a:rPr lang="en-GB" dirty="0"/>
              <a:t>Brand standards- Ibis Styles</a:t>
            </a:r>
            <a:endParaRPr lang="en-US" dirty="0"/>
          </a:p>
        </p:txBody>
      </p:sp>
      <p:sp>
        <p:nvSpPr>
          <p:cNvPr id="3" name="Content Placeholder 2">
            <a:extLst>
              <a:ext uri="{FF2B5EF4-FFF2-40B4-BE49-F238E27FC236}">
                <a16:creationId xmlns:a16="http://schemas.microsoft.com/office/drawing/2014/main" id="{11848D65-F80A-96E8-3015-9BAA8970B3B5}"/>
              </a:ext>
            </a:extLst>
          </p:cNvPr>
          <p:cNvSpPr>
            <a:spLocks noGrp="1"/>
          </p:cNvSpPr>
          <p:nvPr>
            <p:ph idx="1"/>
          </p:nvPr>
        </p:nvSpPr>
        <p:spPr>
          <a:xfrm>
            <a:off x="283028" y="1182349"/>
            <a:ext cx="9459686" cy="1593862"/>
          </a:xfrm>
        </p:spPr>
        <p:txBody>
          <a:bodyPr>
            <a:normAutofit fontScale="70000" lnSpcReduction="20000"/>
          </a:bodyPr>
          <a:lstStyle/>
          <a:p>
            <a:pPr>
              <a:lnSpc>
                <a:spcPct val="120000"/>
              </a:lnSpc>
            </a:pPr>
            <a:r>
              <a:rPr lang="en-GB" sz="2100" dirty="0">
                <a:latin typeface="Arial" panose="020B0604020202020204" pitchFamily="34" charset="0"/>
                <a:cs typeface="Arial" panose="020B0604020202020204" pitchFamily="34" charset="0"/>
              </a:rPr>
              <a:t>600 hotels in 10 years</a:t>
            </a:r>
          </a:p>
          <a:p>
            <a:pPr>
              <a:lnSpc>
                <a:spcPct val="120000"/>
              </a:lnSpc>
            </a:pPr>
            <a:r>
              <a:rPr lang="en-GB" sz="2100" dirty="0">
                <a:latin typeface="Arial" panose="020B0604020202020204" pitchFamily="34" charset="0"/>
                <a:cs typeface="Arial" panose="020B0604020202020204" pitchFamily="34" charset="0"/>
              </a:rPr>
              <a:t>Creative by design</a:t>
            </a:r>
          </a:p>
          <a:p>
            <a:pPr>
              <a:lnSpc>
                <a:spcPct val="120000"/>
              </a:lnSpc>
            </a:pPr>
            <a:r>
              <a:rPr lang="en-GB" sz="2100" dirty="0">
                <a:latin typeface="Arial" panose="020B0604020202020204" pitchFamily="34" charset="0"/>
                <a:cs typeface="Arial" panose="020B0604020202020204" pitchFamily="34" charset="0"/>
              </a:rPr>
              <a:t>Magic flexibility </a:t>
            </a:r>
          </a:p>
          <a:p>
            <a:pPr>
              <a:lnSpc>
                <a:spcPct val="120000"/>
              </a:lnSpc>
            </a:pPr>
            <a:r>
              <a:rPr lang="en-GB" sz="2100" dirty="0">
                <a:latin typeface="Arial" panose="020B0604020202020204" pitchFamily="34" charset="0"/>
                <a:cs typeface="Arial" panose="020B0604020202020204" pitchFamily="34" charset="0"/>
              </a:rPr>
              <a:t>Guests’ rooms with unique themed designs, comfortable and creative (Accor Global Development, 2022). </a:t>
            </a:r>
          </a:p>
          <a:p>
            <a:endParaRPr lang="en-GB" dirty="0"/>
          </a:p>
        </p:txBody>
      </p:sp>
      <p:pic>
        <p:nvPicPr>
          <p:cNvPr id="4" name="Picture 3">
            <a:extLst>
              <a:ext uri="{FF2B5EF4-FFF2-40B4-BE49-F238E27FC236}">
                <a16:creationId xmlns:a16="http://schemas.microsoft.com/office/drawing/2014/main" id="{52C4B69F-17F1-653C-5D44-7BF6768144CC}"/>
              </a:ext>
            </a:extLst>
          </p:cNvPr>
          <p:cNvPicPr>
            <a:picLocks noChangeAspect="1"/>
          </p:cNvPicPr>
          <p:nvPr/>
        </p:nvPicPr>
        <p:blipFill>
          <a:blip r:embed="rId4"/>
          <a:stretch>
            <a:fillRect/>
          </a:stretch>
        </p:blipFill>
        <p:spPr>
          <a:xfrm>
            <a:off x="6331958" y="103629"/>
            <a:ext cx="1030313" cy="1030313"/>
          </a:xfrm>
          <a:prstGeom prst="rect">
            <a:avLst/>
          </a:prstGeom>
        </p:spPr>
      </p:pic>
      <p:pic>
        <p:nvPicPr>
          <p:cNvPr id="5" name="Ibis Styles BHX NEC Airport, Birmingham, United Kingdom - Trim">
            <a:hlinkClick r:id="" action="ppaction://media"/>
            <a:extLst>
              <a:ext uri="{FF2B5EF4-FFF2-40B4-BE49-F238E27FC236}">
                <a16:creationId xmlns:a16="http://schemas.microsoft.com/office/drawing/2014/main" id="{1BD844E3-1354-FF34-F01B-05D889F3116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66898" y="2980912"/>
            <a:ext cx="6095373" cy="3428647"/>
          </a:xfrm>
          <a:prstGeom prst="rect">
            <a:avLst/>
          </a:prstGeom>
        </p:spPr>
      </p:pic>
      <p:sp>
        <p:nvSpPr>
          <p:cNvPr id="6" name="TextBox 5">
            <a:extLst>
              <a:ext uri="{FF2B5EF4-FFF2-40B4-BE49-F238E27FC236}">
                <a16:creationId xmlns:a16="http://schemas.microsoft.com/office/drawing/2014/main" id="{8E804DBD-D8BD-197A-5D75-FD5236D5A99E}"/>
              </a:ext>
            </a:extLst>
          </p:cNvPr>
          <p:cNvSpPr txBox="1"/>
          <p:nvPr/>
        </p:nvSpPr>
        <p:spPr>
          <a:xfrm>
            <a:off x="9492343" y="6211669"/>
            <a:ext cx="2547257" cy="646331"/>
          </a:xfrm>
          <a:prstGeom prst="rect">
            <a:avLst/>
          </a:prstGeom>
          <a:noFill/>
        </p:spPr>
        <p:txBody>
          <a:bodyPr wrap="square" rtlCol="0">
            <a:spAutoFit/>
          </a:bodyPr>
          <a:lstStyle/>
          <a:p>
            <a:r>
              <a:rPr lang="en-GB" dirty="0"/>
              <a:t>Travel Lover, 2023 [video]</a:t>
            </a:r>
            <a:endParaRPr lang="en-US" dirty="0"/>
          </a:p>
        </p:txBody>
      </p:sp>
    </p:spTree>
    <p:extLst>
      <p:ext uri="{BB962C8B-B14F-4D97-AF65-F5344CB8AC3E}">
        <p14:creationId xmlns:p14="http://schemas.microsoft.com/office/powerpoint/2010/main" val="499319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2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C4E35F6D-F614-31B5-82C3-9940E7B09319}"/>
              </a:ext>
            </a:extLst>
          </p:cNvPr>
          <p:cNvGraphicFramePr>
            <a:graphicFrameLocks noGrp="1"/>
          </p:cNvGraphicFramePr>
          <p:nvPr>
            <p:extLst>
              <p:ext uri="{D42A27DB-BD31-4B8C-83A1-F6EECF244321}">
                <p14:modId xmlns:p14="http://schemas.microsoft.com/office/powerpoint/2010/main" val="2589690717"/>
              </p:ext>
            </p:extLst>
          </p:nvPr>
        </p:nvGraphicFramePr>
        <p:xfrm>
          <a:off x="97971" y="827314"/>
          <a:ext cx="11811000" cy="6030688"/>
        </p:xfrm>
        <a:graphic>
          <a:graphicData uri="http://schemas.openxmlformats.org/drawingml/2006/table">
            <a:tbl>
              <a:tblPr firstRow="1" firstCol="1" bandRow="1">
                <a:tableStyleId>{5C22544A-7EE6-4342-B048-85BDC9FD1C3A}</a:tableStyleId>
              </a:tblPr>
              <a:tblGrid>
                <a:gridCol w="1598544">
                  <a:extLst>
                    <a:ext uri="{9D8B030D-6E8A-4147-A177-3AD203B41FA5}">
                      <a16:colId xmlns:a16="http://schemas.microsoft.com/office/drawing/2014/main" val="904773337"/>
                    </a:ext>
                  </a:extLst>
                </a:gridCol>
                <a:gridCol w="3119751">
                  <a:extLst>
                    <a:ext uri="{9D8B030D-6E8A-4147-A177-3AD203B41FA5}">
                      <a16:colId xmlns:a16="http://schemas.microsoft.com/office/drawing/2014/main" val="4084541629"/>
                    </a:ext>
                  </a:extLst>
                </a:gridCol>
                <a:gridCol w="132658">
                  <a:extLst>
                    <a:ext uri="{9D8B030D-6E8A-4147-A177-3AD203B41FA5}">
                      <a16:colId xmlns:a16="http://schemas.microsoft.com/office/drawing/2014/main" val="1201284527"/>
                    </a:ext>
                  </a:extLst>
                </a:gridCol>
                <a:gridCol w="213475">
                  <a:extLst>
                    <a:ext uri="{9D8B030D-6E8A-4147-A177-3AD203B41FA5}">
                      <a16:colId xmlns:a16="http://schemas.microsoft.com/office/drawing/2014/main" val="3929563976"/>
                    </a:ext>
                  </a:extLst>
                </a:gridCol>
                <a:gridCol w="2142093">
                  <a:extLst>
                    <a:ext uri="{9D8B030D-6E8A-4147-A177-3AD203B41FA5}">
                      <a16:colId xmlns:a16="http://schemas.microsoft.com/office/drawing/2014/main" val="1354389564"/>
                    </a:ext>
                  </a:extLst>
                </a:gridCol>
                <a:gridCol w="387416">
                  <a:extLst>
                    <a:ext uri="{9D8B030D-6E8A-4147-A177-3AD203B41FA5}">
                      <a16:colId xmlns:a16="http://schemas.microsoft.com/office/drawing/2014/main" val="1022200981"/>
                    </a:ext>
                  </a:extLst>
                </a:gridCol>
                <a:gridCol w="700412">
                  <a:extLst>
                    <a:ext uri="{9D8B030D-6E8A-4147-A177-3AD203B41FA5}">
                      <a16:colId xmlns:a16="http://schemas.microsoft.com/office/drawing/2014/main" val="729559741"/>
                    </a:ext>
                  </a:extLst>
                </a:gridCol>
                <a:gridCol w="2115827">
                  <a:extLst>
                    <a:ext uri="{9D8B030D-6E8A-4147-A177-3AD203B41FA5}">
                      <a16:colId xmlns:a16="http://schemas.microsoft.com/office/drawing/2014/main" val="2915970884"/>
                    </a:ext>
                  </a:extLst>
                </a:gridCol>
                <a:gridCol w="700412">
                  <a:extLst>
                    <a:ext uri="{9D8B030D-6E8A-4147-A177-3AD203B41FA5}">
                      <a16:colId xmlns:a16="http://schemas.microsoft.com/office/drawing/2014/main" val="3176955572"/>
                    </a:ext>
                  </a:extLst>
                </a:gridCol>
                <a:gridCol w="700412">
                  <a:extLst>
                    <a:ext uri="{9D8B030D-6E8A-4147-A177-3AD203B41FA5}">
                      <a16:colId xmlns:a16="http://schemas.microsoft.com/office/drawing/2014/main" val="3590757793"/>
                    </a:ext>
                  </a:extLst>
                </a:gridCol>
              </a:tblGrid>
              <a:tr h="281795">
                <a:tc gridSpan="7">
                  <a:txBody>
                    <a:bodyPr/>
                    <a:lstStyle/>
                    <a:p>
                      <a:pPr algn="ctr">
                        <a:lnSpc>
                          <a:spcPct val="107000"/>
                        </a:lnSpc>
                        <a:spcAft>
                          <a:spcPts val="800"/>
                        </a:spcAft>
                      </a:pPr>
                      <a:r>
                        <a:rPr lang="en-US" sz="600">
                          <a:effectLst/>
                          <a:highlight>
                            <a:srgbClr val="00FFFF"/>
                          </a:highlight>
                        </a:rPr>
                        <a:t>ROOM INSPECTION CHECKLIST</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nSpc>
                          <a:spcPct val="107000"/>
                        </a:lnSpc>
                        <a:spcAft>
                          <a:spcPts val="800"/>
                        </a:spcAft>
                      </a:pPr>
                      <a:r>
                        <a:rPr lang="en-US" sz="600">
                          <a:effectLst/>
                        </a:rPr>
                        <a:t>                   </a:t>
                      </a:r>
                      <a:r>
                        <a:rPr lang="en-US" sz="600">
                          <a:effectLst/>
                          <a:highlight>
                            <a:srgbClr val="FFFF00"/>
                          </a:highlight>
                        </a:rPr>
                        <a:t>     HOUSEKEEPING</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pPr>
                      <a:endParaRPr lang="en-US" sz="700">
                        <a:solidFill>
                          <a:srgbClr val="000000"/>
                        </a:solidFill>
                        <a:effectLst/>
                        <a:latin typeface="Times New Roman" panose="02020603050405020304" pitchFamily="18"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highlight>
                            <a:srgbClr val="FFFF00"/>
                          </a:highlight>
                        </a:rPr>
                        <a:t>√ ∕ X</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2378586918"/>
                  </a:ext>
                </a:extLst>
              </a:tr>
              <a:tr h="281795">
                <a:tc>
                  <a:txBody>
                    <a:bodyPr/>
                    <a:lstStyle/>
                    <a:p>
                      <a:pPr>
                        <a:lnSpc>
                          <a:spcPct val="107000"/>
                        </a:lnSpc>
                        <a:spcAft>
                          <a:spcPts val="800"/>
                        </a:spcAft>
                      </a:pPr>
                      <a:r>
                        <a:rPr lang="en-US" sz="600">
                          <a:effectLst/>
                          <a:highlight>
                            <a:srgbClr val="FFFF00"/>
                          </a:highlight>
                        </a:rPr>
                        <a:t>DATE:</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nSpc>
                          <a:spcPct val="107000"/>
                        </a:lnSpc>
                        <a:spcAft>
                          <a:spcPts val="800"/>
                        </a:spcAft>
                      </a:pPr>
                      <a:r>
                        <a:rPr lang="en-US" sz="600">
                          <a:effectLst/>
                        </a:rPr>
                        <a:t>                                           </a:t>
                      </a:r>
                      <a:r>
                        <a:rPr lang="en-US" sz="600">
                          <a:effectLst/>
                          <a:highlight>
                            <a:srgbClr val="00FF00"/>
                          </a:highlight>
                        </a:rPr>
                        <a:t>ROOM ATTENDANT:</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dirty="0">
                          <a:effectLst/>
                          <a:highlight>
                            <a:srgbClr val="FFFF00"/>
                          </a:highlight>
                        </a:rPr>
                        <a:t>FRONT DESK</a:t>
                      </a:r>
                      <a:endParaRPr lang="en-US" sz="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nSpc>
                          <a:spcPct val="107000"/>
                        </a:lnSpc>
                        <a:spcAft>
                          <a:spcPts val="800"/>
                        </a:spcAft>
                      </a:pPr>
                      <a:r>
                        <a:rPr lang="en-US" sz="600">
                          <a:effectLst/>
                          <a:highlight>
                            <a:srgbClr val="FFFF00"/>
                          </a:highlight>
                        </a:rPr>
                        <a:t>√ ∕ X</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3472726212"/>
                  </a:ext>
                </a:extLst>
              </a:tr>
              <a:tr h="158443">
                <a:tc>
                  <a:txBody>
                    <a:bodyPr/>
                    <a:lstStyle/>
                    <a:p>
                      <a:pPr>
                        <a:lnSpc>
                          <a:spcPct val="107000"/>
                        </a:lnSpc>
                        <a:spcAft>
                          <a:spcPts val="800"/>
                        </a:spcAft>
                      </a:pPr>
                      <a:r>
                        <a:rPr lang="en-US" sz="600">
                          <a:effectLst/>
                          <a:highlight>
                            <a:srgbClr val="00FF00"/>
                          </a:highlight>
                        </a:rPr>
                        <a:t>ROOM 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3">
                  <a:txBody>
                    <a:bodyPr/>
                    <a:lstStyle/>
                    <a:p>
                      <a:pPr>
                        <a:lnSpc>
                          <a:spcPct val="107000"/>
                        </a:lnSpc>
                        <a:spcAft>
                          <a:spcPts val="800"/>
                        </a:spcAft>
                      </a:pPr>
                      <a:r>
                        <a:rPr lang="en-US" sz="600">
                          <a:effectLst/>
                          <a:highlight>
                            <a:srgbClr val="FFFF00"/>
                          </a:highlight>
                        </a:rPr>
                        <a:t>FLOOR SUPERVISOR:</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hMerge="1">
                  <a:txBody>
                    <a:bodyPr/>
                    <a:lstStyle/>
                    <a:p>
                      <a:endParaRPr lang="en-US"/>
                    </a:p>
                  </a:txBody>
                  <a:tcPr/>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dirty="0">
                          <a:effectLst/>
                          <a:highlight>
                            <a:srgbClr val="FFFF00"/>
                          </a:highlight>
                        </a:rPr>
                        <a:t>MAINTENANCE</a:t>
                      </a:r>
                      <a:endParaRPr lang="en-US" sz="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nSpc>
                          <a:spcPct val="107000"/>
                        </a:lnSpc>
                        <a:spcAft>
                          <a:spcPts val="800"/>
                        </a:spcAft>
                      </a:pPr>
                      <a:r>
                        <a:rPr lang="en-US" sz="600">
                          <a:effectLst/>
                          <a:highlight>
                            <a:srgbClr val="FFFF00"/>
                          </a:highlight>
                        </a:rPr>
                        <a:t>√ ∕ X</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1246002235"/>
                  </a:ext>
                </a:extLst>
              </a:tr>
              <a:tr h="158443">
                <a:tc rowSpan="3">
                  <a:txBody>
                    <a:bodyPr/>
                    <a:lstStyle/>
                    <a:p>
                      <a:pPr>
                        <a:lnSpc>
                          <a:spcPct val="107000"/>
                        </a:lnSpc>
                        <a:spcAft>
                          <a:spcPts val="800"/>
                        </a:spcAft>
                      </a:pPr>
                      <a:r>
                        <a:rPr lang="en-US" sz="600">
                          <a:effectLst/>
                          <a:highlight>
                            <a:srgbClr val="FF0000"/>
                          </a:highlight>
                        </a:rPr>
                        <a:t>REMARKS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ctr"/>
                </a:tc>
                <a:tc rowSpan="3">
                  <a:txBody>
                    <a:bodyPr/>
                    <a:lstStyle/>
                    <a:p>
                      <a:pPr algn="ct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rowSpan="3" gridSpan="3">
                  <a:txBody>
                    <a:bodyPr/>
                    <a:lstStyle/>
                    <a:p>
                      <a:pPr>
                        <a:lnSpc>
                          <a:spcPct val="107000"/>
                        </a:lnSpc>
                        <a:spcAft>
                          <a:spcPts val="800"/>
                        </a:spcAft>
                      </a:pPr>
                      <a:r>
                        <a:rPr lang="en-US" sz="600">
                          <a:effectLst/>
                          <a:highlight>
                            <a:srgbClr val="FFFF00"/>
                          </a:highlight>
                        </a:rPr>
                        <a:t>SIGNATURE:</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ctr"/>
                </a:tc>
                <a:tc rowSpan="3" hMerge="1">
                  <a:txBody>
                    <a:bodyPr/>
                    <a:lstStyle/>
                    <a:p>
                      <a:endParaRPr lang="en-US"/>
                    </a:p>
                  </a:txBody>
                  <a:tcPr/>
                </a:tc>
                <a:tc rowSpan="3" hMerge="1">
                  <a:txBody>
                    <a:bodyPr/>
                    <a:lstStyle/>
                    <a:p>
                      <a:endParaRPr lang="en-US"/>
                    </a:p>
                  </a:txBody>
                  <a:tcPr/>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rowSpan="3" gridSpan="2">
                  <a:txBody>
                    <a:bodyPr/>
                    <a:lstStyle/>
                    <a:p>
                      <a:pPr algn="ctr">
                        <a:lnSpc>
                          <a:spcPct val="107000"/>
                        </a:lnSpc>
                        <a:spcAft>
                          <a:spcPts val="800"/>
                        </a:spcAft>
                      </a:pPr>
                      <a:r>
                        <a:rPr lang="en-US" sz="600">
                          <a:effectLst/>
                        </a:rPr>
                        <a:t> </a:t>
                      </a:r>
                      <a:r>
                        <a:rPr lang="en-US" sz="600">
                          <a:effectLst/>
                          <a:highlight>
                            <a:srgbClr val="FFFF00"/>
                          </a:highlight>
                        </a:rPr>
                        <a:t>CONTACT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rowSpan="3" hMerge="1">
                  <a:txBody>
                    <a:bodyPr/>
                    <a:lstStyle/>
                    <a:p>
                      <a:endParaRPr lang="en-US"/>
                    </a:p>
                  </a:txBody>
                  <a:tcPr/>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1582052690"/>
                  </a:ext>
                </a:extLst>
              </a:tr>
              <a:tr h="158443">
                <a:tc vMerge="1">
                  <a:txBody>
                    <a:bodyPr/>
                    <a:lstStyle/>
                    <a:p>
                      <a:endParaRPr lang="en-US"/>
                    </a:p>
                  </a:txBody>
                  <a:tcPr/>
                </a:tc>
                <a:tc vMerge="1">
                  <a:txBody>
                    <a:bodyPr/>
                    <a:lstStyle/>
                    <a:p>
                      <a:endParaRPr lang="en-US"/>
                    </a:p>
                  </a:txBody>
                  <a:tcPr/>
                </a:tc>
                <a:tc gridSpan="3" vMerge="1">
                  <a:txBody>
                    <a:bodyPr/>
                    <a:lstStyle/>
                    <a:p>
                      <a:endParaRPr lang="en-US"/>
                    </a:p>
                  </a:txBody>
                  <a:tcPr/>
                </a:tc>
                <a:tc hMerge="1" vMerge="1">
                  <a:txBody>
                    <a:bodyPr/>
                    <a:lstStyle/>
                    <a:p>
                      <a:endParaRPr lang="en-US"/>
                    </a:p>
                  </a:txBody>
                  <a:tcPr/>
                </a:tc>
                <a:tc hMerge="1" vMerge="1">
                  <a:txBody>
                    <a:bodyPr/>
                    <a:lstStyle/>
                    <a:p>
                      <a:endParaRPr lang="en-US"/>
                    </a:p>
                  </a:txBody>
                  <a:tcPr/>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vMerge="1">
                  <a:txBody>
                    <a:bodyPr/>
                    <a:lstStyle/>
                    <a:p>
                      <a:endParaRPr lang="en-US"/>
                    </a:p>
                  </a:txBody>
                  <a:tcPr/>
                </a:tc>
                <a:tc hMerge="1" vMerge="1">
                  <a:txBody>
                    <a:bodyPr/>
                    <a:lstStyle/>
                    <a:p>
                      <a:endParaRPr lang="en-US"/>
                    </a:p>
                  </a:txBody>
                  <a:tcPr/>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616437964"/>
                  </a:ext>
                </a:extLst>
              </a:tr>
              <a:tr h="158443">
                <a:tc vMerge="1">
                  <a:txBody>
                    <a:bodyPr/>
                    <a:lstStyle/>
                    <a:p>
                      <a:endParaRPr lang="en-US"/>
                    </a:p>
                  </a:txBody>
                  <a:tcPr/>
                </a:tc>
                <a:tc vMerge="1">
                  <a:txBody>
                    <a:bodyPr/>
                    <a:lstStyle/>
                    <a:p>
                      <a:endParaRPr lang="en-US"/>
                    </a:p>
                  </a:txBody>
                  <a:tcPr/>
                </a:tc>
                <a:tc gridSpan="3" vMerge="1">
                  <a:txBody>
                    <a:bodyPr/>
                    <a:lstStyle/>
                    <a:p>
                      <a:endParaRPr lang="en-US"/>
                    </a:p>
                  </a:txBody>
                  <a:tcPr/>
                </a:tc>
                <a:tc hMerge="1" vMerge="1">
                  <a:txBody>
                    <a:bodyPr/>
                    <a:lstStyle/>
                    <a:p>
                      <a:endParaRPr lang="en-US"/>
                    </a:p>
                  </a:txBody>
                  <a:tcPr/>
                </a:tc>
                <a:tc hMerge="1" vMerge="1">
                  <a:txBody>
                    <a:bodyPr/>
                    <a:lstStyle/>
                    <a:p>
                      <a:endParaRPr lang="en-US"/>
                    </a:p>
                  </a:txBody>
                  <a:tcPr/>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vMerge="1">
                  <a:txBody>
                    <a:bodyPr/>
                    <a:lstStyle/>
                    <a:p>
                      <a:endParaRPr lang="en-US"/>
                    </a:p>
                  </a:txBody>
                  <a:tcPr/>
                </a:tc>
                <a:tc hMerge="1" vMerge="1">
                  <a:txBody>
                    <a:bodyPr/>
                    <a:lstStyle/>
                    <a:p>
                      <a:endParaRPr lang="en-US"/>
                    </a:p>
                  </a:txBody>
                  <a:tcPr/>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1543453323"/>
                  </a:ext>
                </a:extLst>
              </a:tr>
              <a:tr h="158443">
                <a:tc gridSpan="7">
                  <a:txBody>
                    <a:bodyPr/>
                    <a:lstStyle/>
                    <a:p>
                      <a:pPr algn="ctr">
                        <a:lnSpc>
                          <a:spcPct val="107000"/>
                        </a:lnSpc>
                        <a:spcAft>
                          <a:spcPts val="800"/>
                        </a:spcAft>
                      </a:pPr>
                      <a:r>
                        <a:rPr lang="en-US" sz="600">
                          <a:effectLst/>
                          <a:highlight>
                            <a:srgbClr val="00FFFF"/>
                          </a:highlight>
                        </a:rPr>
                        <a:t>GUEST ROOM</a:t>
                      </a: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nSpc>
                          <a:spcPct val="107000"/>
                        </a:lnSpc>
                        <a:spcAft>
                          <a:spcPts val="800"/>
                        </a:spcAft>
                      </a:pPr>
                      <a:r>
                        <a:rPr lang="en-US" sz="600">
                          <a:effectLst/>
                          <a:highlight>
                            <a:srgbClr val="00FFFF"/>
                          </a:highlight>
                        </a:rPr>
                        <a:t>BATHROOM</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1452037167"/>
                  </a:ext>
                </a:extLst>
              </a:tr>
              <a:tr h="301096">
                <a:tc>
                  <a:txBody>
                    <a:bodyPr/>
                    <a:lstStyle/>
                    <a:p>
                      <a:pPr>
                        <a:lnSpc>
                          <a:spcPct val="107000"/>
                        </a:lnSpc>
                        <a:spcAft>
                          <a:spcPts val="800"/>
                        </a:spcAft>
                      </a:pPr>
                      <a:r>
                        <a:rPr lang="en-US" sz="600">
                          <a:effectLst/>
                        </a:rPr>
                        <a:t>Desk</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TV clean</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Gargle Glasses (2)</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1114578700"/>
                  </a:ext>
                </a:extLst>
              </a:tr>
              <a:tr h="301096">
                <a:tc>
                  <a:txBody>
                    <a:bodyPr/>
                    <a:lstStyle/>
                    <a:p>
                      <a:pPr>
                        <a:lnSpc>
                          <a:spcPct val="107000"/>
                        </a:lnSpc>
                        <a:spcAft>
                          <a:spcPts val="800"/>
                        </a:spcAft>
                      </a:pPr>
                      <a:r>
                        <a:rPr lang="en-US" sz="600">
                          <a:effectLst/>
                        </a:rPr>
                        <a:t>Chair</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dirty="0">
                          <a:effectLst/>
                        </a:rPr>
                        <a:t>Tv remote-working</a:t>
                      </a:r>
                      <a:endParaRPr lang="en-US" sz="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Sink</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dirty="0">
                          <a:effectLst/>
                        </a:rPr>
                        <a:t>YES</a:t>
                      </a:r>
                      <a:endParaRPr lang="en-US" sz="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4267450229"/>
                  </a:ext>
                </a:extLst>
              </a:tr>
              <a:tr h="301096">
                <a:tc>
                  <a:txBody>
                    <a:bodyPr/>
                    <a:lstStyle/>
                    <a:p>
                      <a:pPr>
                        <a:lnSpc>
                          <a:spcPct val="107000"/>
                        </a:lnSpc>
                        <a:spcAft>
                          <a:spcPts val="800"/>
                        </a:spcAft>
                      </a:pPr>
                      <a:r>
                        <a:rPr lang="en-US" sz="600">
                          <a:effectLst/>
                        </a:rPr>
                        <a:t>Trash Can</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Bin emptied</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Mirror</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3736719315"/>
                  </a:ext>
                </a:extLst>
              </a:tr>
              <a:tr h="301096">
                <a:tc>
                  <a:txBody>
                    <a:bodyPr/>
                    <a:lstStyle/>
                    <a:p>
                      <a:pPr>
                        <a:lnSpc>
                          <a:spcPct val="107000"/>
                        </a:lnSpc>
                        <a:spcAft>
                          <a:spcPts val="800"/>
                        </a:spcAft>
                      </a:pPr>
                      <a:r>
                        <a:rPr lang="en-US" sz="600">
                          <a:effectLst/>
                        </a:rPr>
                        <a:t>Hotel Rules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Kettle and tray clean</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Bathroom Wall tiles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1019500022"/>
                  </a:ext>
                </a:extLst>
              </a:tr>
              <a:tr h="301096">
                <a:tc>
                  <a:txBody>
                    <a:bodyPr/>
                    <a:lstStyle/>
                    <a:p>
                      <a:pPr>
                        <a:lnSpc>
                          <a:spcPct val="107000"/>
                        </a:lnSpc>
                        <a:spcAft>
                          <a:spcPts val="800"/>
                        </a:spcAft>
                      </a:pPr>
                      <a:r>
                        <a:rPr lang="en-US" sz="600" dirty="0">
                          <a:effectLst/>
                        </a:rPr>
                        <a:t>Mirrors</a:t>
                      </a:r>
                      <a:endParaRPr lang="en-US" sz="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Mugs (2) clean</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Toilet Roll - With Extra roll</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1257525886"/>
                  </a:ext>
                </a:extLst>
              </a:tr>
              <a:tr h="301096">
                <a:tc>
                  <a:txBody>
                    <a:bodyPr/>
                    <a:lstStyle/>
                    <a:p>
                      <a:pPr>
                        <a:lnSpc>
                          <a:spcPct val="107000"/>
                        </a:lnSpc>
                        <a:spcAft>
                          <a:spcPts val="800"/>
                        </a:spcAft>
                      </a:pPr>
                      <a:r>
                        <a:rPr lang="en-US" sz="600">
                          <a:effectLst/>
                        </a:rPr>
                        <a:t>Sheer Curtain clean</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Coffee, sugar, tea (2 each)</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Towels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1024412794"/>
                  </a:ext>
                </a:extLst>
              </a:tr>
              <a:tr h="301096">
                <a:tc>
                  <a:txBody>
                    <a:bodyPr/>
                    <a:lstStyle/>
                    <a:p>
                      <a:pPr>
                        <a:lnSpc>
                          <a:spcPct val="107000"/>
                        </a:lnSpc>
                        <a:spcAft>
                          <a:spcPts val="800"/>
                        </a:spcAft>
                      </a:pPr>
                      <a:r>
                        <a:rPr lang="en-US" sz="600">
                          <a:effectLst/>
                        </a:rPr>
                        <a:t>Drapes open properly</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Towels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Soap</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1154317163"/>
                  </a:ext>
                </a:extLst>
              </a:tr>
              <a:tr h="301096">
                <a:tc>
                  <a:txBody>
                    <a:bodyPr/>
                    <a:lstStyle/>
                    <a:p>
                      <a:pPr>
                        <a:lnSpc>
                          <a:spcPct val="107000"/>
                        </a:lnSpc>
                        <a:spcAft>
                          <a:spcPts val="800"/>
                        </a:spcAft>
                      </a:pPr>
                      <a:r>
                        <a:rPr lang="en-US" sz="600">
                          <a:effectLst/>
                        </a:rPr>
                        <a:t>Window Cleaning</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Iron</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Wastebasket clean</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576781466"/>
                  </a:ext>
                </a:extLst>
              </a:tr>
              <a:tr h="301096">
                <a:tc>
                  <a:txBody>
                    <a:bodyPr/>
                    <a:lstStyle/>
                    <a:p>
                      <a:pPr>
                        <a:lnSpc>
                          <a:spcPct val="107000"/>
                        </a:lnSpc>
                        <a:spcAft>
                          <a:spcPts val="800"/>
                        </a:spcAft>
                      </a:pPr>
                      <a:r>
                        <a:rPr lang="en-US" sz="600">
                          <a:effectLst/>
                        </a:rPr>
                        <a:t>Sofa cleaned</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Hair Dryer</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Toilet Porcelain</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7221287"/>
                  </a:ext>
                </a:extLst>
              </a:tr>
              <a:tr h="301096">
                <a:tc>
                  <a:txBody>
                    <a:bodyPr/>
                    <a:lstStyle/>
                    <a:p>
                      <a:pPr>
                        <a:lnSpc>
                          <a:spcPct val="107000"/>
                        </a:lnSpc>
                        <a:spcAft>
                          <a:spcPts val="800"/>
                        </a:spcAft>
                      </a:pPr>
                      <a:r>
                        <a:rPr lang="en-US" sz="600">
                          <a:effectLst/>
                        </a:rPr>
                        <a:t>Beds Property Made</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Ironing board</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WC Band</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3057740180"/>
                  </a:ext>
                </a:extLst>
              </a:tr>
              <a:tr h="301096">
                <a:tc>
                  <a:txBody>
                    <a:bodyPr/>
                    <a:lstStyle/>
                    <a:p>
                      <a:pPr>
                        <a:lnSpc>
                          <a:spcPct val="107000"/>
                        </a:lnSpc>
                        <a:spcAft>
                          <a:spcPts val="800"/>
                        </a:spcAft>
                      </a:pPr>
                      <a:r>
                        <a:rPr lang="en-US" sz="600">
                          <a:effectLst/>
                        </a:rPr>
                        <a:t>Under table clean</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Hangers (6)</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Bathtub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1676283073"/>
                  </a:ext>
                </a:extLst>
              </a:tr>
              <a:tr h="301096">
                <a:tc>
                  <a:txBody>
                    <a:bodyPr/>
                    <a:lstStyle/>
                    <a:p>
                      <a:pPr>
                        <a:lnSpc>
                          <a:spcPct val="107000"/>
                        </a:lnSpc>
                        <a:spcAft>
                          <a:spcPts val="800"/>
                        </a:spcAft>
                      </a:pPr>
                      <a:r>
                        <a:rPr lang="en-US" sz="600">
                          <a:effectLst/>
                        </a:rPr>
                        <a:t>Floor Lamp dusted</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Door hanger</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Glass shelves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2574217837"/>
                  </a:ext>
                </a:extLst>
              </a:tr>
              <a:tr h="301096">
                <a:tc>
                  <a:txBody>
                    <a:bodyPr/>
                    <a:lstStyle/>
                    <a:p>
                      <a:pPr>
                        <a:lnSpc>
                          <a:spcPct val="107000"/>
                        </a:lnSpc>
                        <a:spcAft>
                          <a:spcPts val="800"/>
                        </a:spcAft>
                      </a:pPr>
                      <a:r>
                        <a:rPr lang="en-US" sz="600">
                          <a:effectLst/>
                        </a:rPr>
                        <a:t>Bed Side table Clean</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Bathroom floor</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3447943855"/>
                  </a:ext>
                </a:extLst>
              </a:tr>
              <a:tr h="301096">
                <a:tc>
                  <a:txBody>
                    <a:bodyPr/>
                    <a:lstStyle/>
                    <a:p>
                      <a:pPr>
                        <a:lnSpc>
                          <a:spcPct val="107000"/>
                        </a:lnSpc>
                        <a:spcAft>
                          <a:spcPts val="800"/>
                        </a:spcAft>
                      </a:pPr>
                      <a:r>
                        <a:rPr lang="en-US" sz="600">
                          <a:effectLst/>
                        </a:rPr>
                        <a:t>Lampshade</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Flush</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3865661706"/>
                  </a:ext>
                </a:extLst>
              </a:tr>
              <a:tr h="301096">
                <a:tc>
                  <a:txBody>
                    <a:bodyPr/>
                    <a:lstStyle/>
                    <a:p>
                      <a:pPr>
                        <a:lnSpc>
                          <a:spcPct val="107000"/>
                        </a:lnSpc>
                        <a:spcAft>
                          <a:spcPts val="800"/>
                        </a:spcAft>
                      </a:pPr>
                      <a:r>
                        <a:rPr lang="en-US" sz="600">
                          <a:effectLst/>
                        </a:rPr>
                        <a:t>Carpets Vacuumed</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Shampoo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NO</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2438596278"/>
                  </a:ext>
                </a:extLst>
              </a:tr>
              <a:tr h="158443">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gridSpan="2">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hMerge="1">
                  <a:txBody>
                    <a:bodyPr/>
                    <a:lstStyle/>
                    <a:p>
                      <a:endParaRPr lang="en-US"/>
                    </a:p>
                  </a:txBody>
                  <a:tcPr/>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a:effectLst/>
                        </a:rPr>
                        <a:t> </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nSpc>
                          <a:spcPct val="107000"/>
                        </a:lnSpc>
                        <a:spcAft>
                          <a:spcPts val="800"/>
                        </a:spcAft>
                      </a:pPr>
                      <a:r>
                        <a:rPr lang="en-US" sz="600" dirty="0">
                          <a:effectLst/>
                        </a:rPr>
                        <a:t>Shower gel</a:t>
                      </a:r>
                      <a:endParaRPr lang="en-US" sz="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a:effectLst/>
                        </a:rPr>
                        <a:t>YES</a:t>
                      </a:r>
                      <a:endParaRPr lang="en-US"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tc>
                  <a:txBody>
                    <a:bodyPr/>
                    <a:lstStyle/>
                    <a:p>
                      <a:pPr algn="ctr">
                        <a:lnSpc>
                          <a:spcPct val="107000"/>
                        </a:lnSpc>
                        <a:spcAft>
                          <a:spcPts val="800"/>
                        </a:spcAft>
                      </a:pPr>
                      <a:r>
                        <a:rPr lang="en-US" sz="600" dirty="0">
                          <a:effectLst/>
                        </a:rPr>
                        <a:t>NO</a:t>
                      </a:r>
                      <a:endParaRPr lang="en-US" sz="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9597" marR="39597" marT="0" marB="0" anchor="b"/>
                </a:tc>
                <a:extLst>
                  <a:ext uri="{0D108BD9-81ED-4DB2-BD59-A6C34878D82A}">
                    <a16:rowId xmlns:a16="http://schemas.microsoft.com/office/drawing/2014/main" val="3004820522"/>
                  </a:ext>
                </a:extLst>
              </a:tr>
            </a:tbl>
          </a:graphicData>
        </a:graphic>
      </p:graphicFrame>
      <p:pic>
        <p:nvPicPr>
          <p:cNvPr id="7" name="Picture 6">
            <a:extLst>
              <a:ext uri="{FF2B5EF4-FFF2-40B4-BE49-F238E27FC236}">
                <a16:creationId xmlns:a16="http://schemas.microsoft.com/office/drawing/2014/main" id="{B3ABF9E6-1AE9-BD97-3737-F8FE6A973195}"/>
              </a:ext>
            </a:extLst>
          </p:cNvPr>
          <p:cNvPicPr>
            <a:picLocks noChangeAspect="1"/>
          </p:cNvPicPr>
          <p:nvPr/>
        </p:nvPicPr>
        <p:blipFill>
          <a:blip r:embed="rId2"/>
          <a:stretch>
            <a:fillRect/>
          </a:stretch>
        </p:blipFill>
        <p:spPr>
          <a:xfrm>
            <a:off x="8159578" y="0"/>
            <a:ext cx="1031420" cy="1031420"/>
          </a:xfrm>
          <a:prstGeom prst="rect">
            <a:avLst/>
          </a:prstGeom>
        </p:spPr>
      </p:pic>
      <p:sp>
        <p:nvSpPr>
          <p:cNvPr id="10" name="Title 9">
            <a:extLst>
              <a:ext uri="{FF2B5EF4-FFF2-40B4-BE49-F238E27FC236}">
                <a16:creationId xmlns:a16="http://schemas.microsoft.com/office/drawing/2014/main" id="{2EBFA7DB-44EB-97A7-3EB5-02E3F48C054E}"/>
              </a:ext>
            </a:extLst>
          </p:cNvPr>
          <p:cNvSpPr>
            <a:spLocks noGrp="1"/>
          </p:cNvSpPr>
          <p:nvPr>
            <p:ph type="title"/>
          </p:nvPr>
        </p:nvSpPr>
        <p:spPr>
          <a:xfrm>
            <a:off x="381000" y="202747"/>
            <a:ext cx="8294288" cy="416957"/>
          </a:xfrm>
        </p:spPr>
        <p:txBody>
          <a:bodyPr>
            <a:normAutofit fontScale="90000"/>
          </a:bodyPr>
          <a:lstStyle/>
          <a:p>
            <a:r>
              <a:rPr lang="en-GB" dirty="0"/>
              <a:t>Room checklist</a:t>
            </a:r>
            <a:br>
              <a:rPr lang="en-GB" dirty="0"/>
            </a:br>
            <a:endParaRPr lang="en-US" dirty="0"/>
          </a:p>
        </p:txBody>
      </p:sp>
    </p:spTree>
    <p:extLst>
      <p:ext uri="{BB962C8B-B14F-4D97-AF65-F5344CB8AC3E}">
        <p14:creationId xmlns:p14="http://schemas.microsoft.com/office/powerpoint/2010/main" val="2128754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928A228-1AE1-847D-A6FD-2313AA02D8D0}"/>
              </a:ext>
            </a:extLst>
          </p:cNvPr>
          <p:cNvSpPr>
            <a:spLocks noGrp="1"/>
          </p:cNvSpPr>
          <p:nvPr>
            <p:ph type="title"/>
          </p:nvPr>
        </p:nvSpPr>
        <p:spPr/>
        <p:txBody>
          <a:bodyPr/>
          <a:lstStyle/>
          <a:p>
            <a:r>
              <a:rPr lang="en-GB" dirty="0"/>
              <a:t>How can you optimize the cleaning time?</a:t>
            </a:r>
            <a:endParaRPr lang="en-US" dirty="0"/>
          </a:p>
        </p:txBody>
      </p:sp>
      <mc:AlternateContent xmlns:mc="http://schemas.openxmlformats.org/markup-compatibility/2006">
        <mc:Choice xmlns:am3d="http://schemas.microsoft.com/office/drawing/2017/model3d" Requires="am3d">
          <p:graphicFrame>
            <p:nvGraphicFramePr>
              <p:cNvPr id="5" name="Content Placeholder 4" descr="Stopwatch">
                <a:extLst>
                  <a:ext uri="{FF2B5EF4-FFF2-40B4-BE49-F238E27FC236}">
                    <a16:creationId xmlns:a16="http://schemas.microsoft.com/office/drawing/2014/main" id="{7126328F-2D79-9DA8-3218-67E1BE95015A}"/>
                  </a:ext>
                </a:extLst>
              </p:cNvPr>
              <p:cNvGraphicFramePr>
                <a:graphicFrameLocks noGrp="1" noChangeAspect="1"/>
              </p:cNvGraphicFramePr>
              <p:nvPr>
                <p:ph idx="1"/>
                <p:extLst>
                  <p:ext uri="{D42A27DB-BD31-4B8C-83A1-F6EECF244321}">
                    <p14:modId xmlns:p14="http://schemas.microsoft.com/office/powerpoint/2010/main" val="2965805661"/>
                  </p:ext>
                </p:extLst>
              </p:nvPr>
            </p:nvGraphicFramePr>
            <p:xfrm>
              <a:off x="8038773" y="168762"/>
              <a:ext cx="1126372" cy="1480390"/>
            </p:xfrm>
            <a:graphic>
              <a:graphicData uri="http://schemas.microsoft.com/office/drawing/2017/model3d">
                <am3d:model3d r:embed="rId2">
                  <am3d:spPr>
                    <a:xfrm>
                      <a:off x="0" y="0"/>
                      <a:ext cx="1126372" cy="1480390"/>
                    </a:xfrm>
                    <a:prstGeom prst="rect">
                      <a:avLst/>
                    </a:prstGeom>
                  </am3d:spPr>
                  <am3d:camera>
                    <am3d:pos x="0" y="0" z="59365598"/>
                    <am3d:up dx="0" dy="36000000" dz="0"/>
                    <am3d:lookAt x="0" y="0" z="0"/>
                    <am3d:perspective fov="2700000"/>
                  </am3d:camera>
                  <am3d:trans>
                    <am3d:meterPerModelUnit n="115706" d="1000000"/>
                    <am3d:preTrans dx="-10492" dy="-18000000" dz="0"/>
                    <am3d:scale>
                      <am3d:sx n="1000000" d="1000000"/>
                      <am3d:sy n="1000000" d="1000000"/>
                      <am3d:sz n="1000000" d="1000000"/>
                    </am3d:scale>
                    <am3d:rot ax="-601037" ay="-664000" az="116516"/>
                    <am3d:postTrans dx="0" dy="0" dz="0"/>
                  </am3d:trans>
                  <am3d:raster rName="Office3DRenderer" rVer="16.0.8326">
                    <am3d:blip r:embed="rId3"/>
                  </am3d:raster>
                  <am3d:objViewport viewportSz="18605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Content Placeholder 4" descr="Stopwatch">
                <a:extLst>
                  <a:ext uri="{FF2B5EF4-FFF2-40B4-BE49-F238E27FC236}">
                    <a16:creationId xmlns:a16="http://schemas.microsoft.com/office/drawing/2014/main" id="{7126328F-2D79-9DA8-3218-67E1BE95015A}"/>
                  </a:ext>
                </a:extLst>
              </p:cNvPr>
              <p:cNvPicPr>
                <a:picLocks noGrp="1" noRot="1" noChangeAspect="1" noMove="1" noResize="1" noEditPoints="1" noAdjustHandles="1" noChangeArrowheads="1" noChangeShapeType="1" noCrop="1"/>
              </p:cNvPicPr>
              <p:nvPr/>
            </p:nvPicPr>
            <p:blipFill>
              <a:blip r:embed="rId3"/>
              <a:stretch>
                <a:fillRect/>
              </a:stretch>
            </p:blipFill>
            <p:spPr>
              <a:xfrm>
                <a:off x="8038773" y="168762"/>
                <a:ext cx="1126372" cy="1480390"/>
              </a:xfrm>
              <a:prstGeom prst="rect">
                <a:avLst/>
              </a:prstGeom>
            </p:spPr>
          </p:pic>
        </mc:Fallback>
      </mc:AlternateContent>
      <p:pic>
        <p:nvPicPr>
          <p:cNvPr id="2052" name="Picture 4">
            <a:extLst>
              <a:ext uri="{FF2B5EF4-FFF2-40B4-BE49-F238E27FC236}">
                <a16:creationId xmlns:a16="http://schemas.microsoft.com/office/drawing/2014/main" id="{925388B6-66CC-B79A-55D2-2DAB40F7E1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9044" y="1930400"/>
            <a:ext cx="2962956" cy="287833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F5DFE42-108F-B4F8-D937-8B2B3FDF62CD}"/>
              </a:ext>
            </a:extLst>
          </p:cNvPr>
          <p:cNvSpPr txBox="1"/>
          <p:nvPr/>
        </p:nvSpPr>
        <p:spPr>
          <a:xfrm>
            <a:off x="522514" y="2623457"/>
            <a:ext cx="8784772" cy="3693319"/>
          </a:xfrm>
          <a:prstGeom prst="rect">
            <a:avLst/>
          </a:prstGeom>
          <a:noFill/>
        </p:spPr>
        <p:txBody>
          <a:bodyPr wrap="square" rtlCol="0">
            <a:spAutoFit/>
          </a:bodyPr>
          <a:lstStyle/>
          <a:p>
            <a:pPr marL="342900" indent="-342900">
              <a:lnSpc>
                <a:spcPct val="150000"/>
              </a:lnSpc>
              <a:buAutoNum type="arabicPeriod"/>
            </a:pPr>
            <a:r>
              <a:rPr lang="en-GB" b="1" dirty="0">
                <a:solidFill>
                  <a:schemeClr val="accent3">
                    <a:lumMod val="60000"/>
                    <a:lumOff val="40000"/>
                  </a:schemeClr>
                </a:solidFill>
              </a:rPr>
              <a:t>SORT</a:t>
            </a:r>
            <a:r>
              <a:rPr lang="en-GB" dirty="0"/>
              <a:t>- separating the reparable and unwanted items</a:t>
            </a:r>
          </a:p>
          <a:p>
            <a:pPr marL="342900" indent="-342900">
              <a:lnSpc>
                <a:spcPct val="150000"/>
              </a:lnSpc>
              <a:buAutoNum type="arabicPeriod"/>
            </a:pPr>
            <a:r>
              <a:rPr lang="en-GB" b="1" dirty="0">
                <a:solidFill>
                  <a:schemeClr val="accent5">
                    <a:lumMod val="60000"/>
                    <a:lumOff val="40000"/>
                  </a:schemeClr>
                </a:solidFill>
              </a:rPr>
              <a:t>SET IN ORDER- </a:t>
            </a:r>
            <a:r>
              <a:rPr lang="en-US" dirty="0">
                <a:effectLst/>
              </a:rPr>
              <a:t>Placing things correctly and in the appropriate order can help to</a:t>
            </a:r>
            <a:r>
              <a:rPr lang="en-GB" dirty="0"/>
              <a:t> proper order for prompt usage.</a:t>
            </a:r>
          </a:p>
          <a:p>
            <a:pPr marL="342900" indent="-342900">
              <a:lnSpc>
                <a:spcPct val="150000"/>
              </a:lnSpc>
              <a:buAutoNum type="arabicPeriod"/>
            </a:pPr>
            <a:r>
              <a:rPr lang="en-GB" b="1" dirty="0">
                <a:solidFill>
                  <a:schemeClr val="accent2">
                    <a:lumMod val="60000"/>
                    <a:lumOff val="40000"/>
                  </a:schemeClr>
                </a:solidFill>
              </a:rPr>
              <a:t>SHINE</a:t>
            </a:r>
            <a:r>
              <a:rPr lang="en-GB" dirty="0"/>
              <a:t>- cleaning so there is no dust, dirt, or scrap anywhere.</a:t>
            </a:r>
          </a:p>
          <a:p>
            <a:pPr marL="342900" indent="-342900">
              <a:lnSpc>
                <a:spcPct val="150000"/>
              </a:lnSpc>
              <a:buAutoNum type="arabicPeriod"/>
            </a:pPr>
            <a:r>
              <a:rPr lang="en-GB" b="1" dirty="0">
                <a:solidFill>
                  <a:srgbClr val="7030A0"/>
                </a:solidFill>
              </a:rPr>
              <a:t>STANDARDIZE</a:t>
            </a:r>
            <a:r>
              <a:rPr lang="en-GB" dirty="0"/>
              <a:t>- always aim to maintain the standard level of cleanliness, hygiene and visual control </a:t>
            </a:r>
          </a:p>
          <a:p>
            <a:pPr marL="342900" indent="-342900">
              <a:lnSpc>
                <a:spcPct val="150000"/>
              </a:lnSpc>
              <a:buAutoNum type="arabicPeriod"/>
            </a:pPr>
            <a:r>
              <a:rPr lang="en-GB" b="1" dirty="0">
                <a:solidFill>
                  <a:srgbClr val="00B0F0"/>
                </a:solidFill>
              </a:rPr>
              <a:t>SUSTAIN</a:t>
            </a:r>
            <a:r>
              <a:rPr lang="en-GB" dirty="0"/>
              <a:t>- be disciplined, follow rules, lay down targets to be achieved, improvements will be promoted, and the cost will not increase.</a:t>
            </a:r>
          </a:p>
          <a:p>
            <a:endParaRPr lang="en-GB" dirty="0"/>
          </a:p>
        </p:txBody>
      </p:sp>
      <p:sp>
        <p:nvSpPr>
          <p:cNvPr id="10" name="TextBox 9">
            <a:extLst>
              <a:ext uri="{FF2B5EF4-FFF2-40B4-BE49-F238E27FC236}">
                <a16:creationId xmlns:a16="http://schemas.microsoft.com/office/drawing/2014/main" id="{D431649F-71CF-CD85-82C9-3D79F243534A}"/>
              </a:ext>
            </a:extLst>
          </p:cNvPr>
          <p:cNvSpPr txBox="1"/>
          <p:nvPr/>
        </p:nvSpPr>
        <p:spPr>
          <a:xfrm>
            <a:off x="827315" y="2122715"/>
            <a:ext cx="3526971" cy="400110"/>
          </a:xfrm>
          <a:prstGeom prst="rect">
            <a:avLst/>
          </a:prstGeom>
          <a:noFill/>
        </p:spPr>
        <p:txBody>
          <a:bodyPr wrap="square" rtlCol="0">
            <a:spAutoFit/>
          </a:bodyPr>
          <a:lstStyle/>
          <a:p>
            <a:r>
              <a:rPr lang="en-GB" sz="2000" b="1" dirty="0">
                <a:solidFill>
                  <a:srgbClr val="002060"/>
                </a:solidFill>
              </a:rPr>
              <a:t>5S’</a:t>
            </a:r>
            <a:endParaRPr lang="en-US" sz="2000" b="1" dirty="0">
              <a:solidFill>
                <a:srgbClr val="002060"/>
              </a:solidFill>
            </a:endParaRPr>
          </a:p>
        </p:txBody>
      </p:sp>
    </p:spTree>
    <p:extLst>
      <p:ext uri="{BB962C8B-B14F-4D97-AF65-F5344CB8AC3E}">
        <p14:creationId xmlns:p14="http://schemas.microsoft.com/office/powerpoint/2010/main" val="353876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E692A-F2FB-55B6-8DC9-27852499CFC4}"/>
              </a:ext>
            </a:extLst>
          </p:cNvPr>
          <p:cNvSpPr>
            <a:spLocks noGrp="1"/>
          </p:cNvSpPr>
          <p:nvPr>
            <p:ph type="title"/>
          </p:nvPr>
        </p:nvSpPr>
        <p:spPr/>
        <p:txBody>
          <a:bodyPr/>
          <a:lstStyle/>
          <a:p>
            <a:r>
              <a:rPr lang="en-GB" dirty="0"/>
              <a:t>Health and Safety</a:t>
            </a:r>
            <a:br>
              <a:rPr lang="en-GB" dirty="0"/>
            </a:br>
            <a:endParaRPr lang="en-US" dirty="0"/>
          </a:p>
        </p:txBody>
      </p:sp>
      <p:pic>
        <p:nvPicPr>
          <p:cNvPr id="11" name="Content Placeholder 10">
            <a:extLst>
              <a:ext uri="{FF2B5EF4-FFF2-40B4-BE49-F238E27FC236}">
                <a16:creationId xmlns:a16="http://schemas.microsoft.com/office/drawing/2014/main" id="{306D5084-A538-210E-B0AB-85D637CF06AC}"/>
              </a:ext>
            </a:extLst>
          </p:cNvPr>
          <p:cNvPicPr>
            <a:picLocks noGrp="1" noChangeAspect="1"/>
          </p:cNvPicPr>
          <p:nvPr>
            <p:ph idx="1"/>
          </p:nvPr>
        </p:nvPicPr>
        <p:blipFill>
          <a:blip r:embed="rId2"/>
          <a:stretch>
            <a:fillRect/>
          </a:stretch>
        </p:blipFill>
        <p:spPr>
          <a:xfrm>
            <a:off x="799525" y="1296659"/>
            <a:ext cx="4120817" cy="5455402"/>
          </a:xfrm>
        </p:spPr>
      </p:pic>
      <p:sp>
        <p:nvSpPr>
          <p:cNvPr id="12" name="TextBox 11">
            <a:extLst>
              <a:ext uri="{FF2B5EF4-FFF2-40B4-BE49-F238E27FC236}">
                <a16:creationId xmlns:a16="http://schemas.microsoft.com/office/drawing/2014/main" id="{7E25924E-575F-E63A-E64E-9AF6811C7C1B}"/>
              </a:ext>
            </a:extLst>
          </p:cNvPr>
          <p:cNvSpPr txBox="1"/>
          <p:nvPr/>
        </p:nvSpPr>
        <p:spPr>
          <a:xfrm>
            <a:off x="5225143" y="751114"/>
            <a:ext cx="5889171" cy="4524315"/>
          </a:xfrm>
          <a:prstGeom prst="rect">
            <a:avLst/>
          </a:prstGeom>
          <a:noFill/>
        </p:spPr>
        <p:txBody>
          <a:bodyPr wrap="square" rtlCol="0">
            <a:spAutoFit/>
          </a:bodyPr>
          <a:lstStyle/>
          <a:p>
            <a:endParaRPr lang="en-US" dirty="0"/>
          </a:p>
          <a:p>
            <a:endParaRPr lang="en-US" dirty="0"/>
          </a:p>
          <a:p>
            <a:r>
              <a:rPr lang="en-US" dirty="0"/>
              <a:t>One of the most critical factors that hotel managers consider when it comes to hiring and retaining employees is the implementation of occupational health and safety policies and procedures.</a:t>
            </a:r>
          </a:p>
          <a:p>
            <a:r>
              <a:rPr lang="en-US" dirty="0">
                <a:effectLst/>
              </a:rPr>
              <a:t>The concept of occupational safety and health (OSH) refers to the various actions that are taken to improve the safety and health of workers in the workplace. These actions can be carried out through the prevention of various hazards and risks that can occur in the job environment. Some of these include exposure to various types of physical factors such as heat, noise, and vibration, as well as chemical substances such as toxins and </a:t>
            </a:r>
            <a:r>
              <a:rPr lang="en-US" dirty="0">
                <a:effectLst/>
                <a:latin typeface="Arial" panose="020B0604020202020204" pitchFamily="34" charset="0"/>
                <a:cs typeface="Arial" panose="020B0604020202020204" pitchFamily="34" charset="0"/>
              </a:rPr>
              <a:t>dust (</a:t>
            </a:r>
            <a:r>
              <a:rPr lang="en-US" b="0" i="0" dirty="0">
                <a:solidFill>
                  <a:srgbClr val="3A3A3A"/>
                </a:solidFill>
                <a:effectLst/>
                <a:latin typeface="Arial" panose="020B0604020202020204" pitchFamily="34" charset="0"/>
                <a:cs typeface="Arial" panose="020B0604020202020204" pitchFamily="34" charset="0"/>
              </a:rPr>
              <a:t>Ambardar</a:t>
            </a:r>
            <a:r>
              <a:rPr lang="en-US" dirty="0">
                <a:solidFill>
                  <a:srgbClr val="3A3A3A"/>
                </a:solidFill>
                <a:latin typeface="Arial" panose="020B0604020202020204" pitchFamily="34" charset="0"/>
                <a:cs typeface="Arial" panose="020B0604020202020204" pitchFamily="34" charset="0"/>
              </a:rPr>
              <a:t> and</a:t>
            </a:r>
            <a:r>
              <a:rPr lang="en-US" b="0" i="0" dirty="0">
                <a:solidFill>
                  <a:srgbClr val="3A3A3A"/>
                </a:solidFill>
                <a:effectLst/>
                <a:latin typeface="Arial" panose="020B0604020202020204" pitchFamily="34" charset="0"/>
                <a:cs typeface="Arial" panose="020B0604020202020204" pitchFamily="34" charset="0"/>
              </a:rPr>
              <a:t> Raheja, 2017,p. 30).</a:t>
            </a:r>
            <a:endParaRPr lang="en-US"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99485A5-F095-FBFB-221A-139E8928DA92}"/>
              </a:ext>
            </a:extLst>
          </p:cNvPr>
          <p:cNvSpPr txBox="1"/>
          <p:nvPr/>
        </p:nvSpPr>
        <p:spPr>
          <a:xfrm>
            <a:off x="4975668" y="5984259"/>
            <a:ext cx="2177143" cy="923330"/>
          </a:xfrm>
          <a:prstGeom prst="rect">
            <a:avLst/>
          </a:prstGeom>
          <a:noFill/>
        </p:spPr>
        <p:txBody>
          <a:bodyPr wrap="square" rtlCol="0">
            <a:spAutoFit/>
          </a:bodyPr>
          <a:lstStyle/>
          <a:p>
            <a:r>
              <a:rPr lang="en-US" dirty="0">
                <a:effectLst/>
                <a:latin typeface="Arial" panose="020B0604020202020204" pitchFamily="34" charset="0"/>
                <a:cs typeface="Arial" panose="020B0604020202020204" pitchFamily="34" charset="0"/>
              </a:rPr>
              <a:t>(</a:t>
            </a:r>
            <a:r>
              <a:rPr lang="en-US" b="0" i="0" dirty="0">
                <a:solidFill>
                  <a:srgbClr val="3A3A3A"/>
                </a:solidFill>
                <a:effectLst/>
                <a:latin typeface="Arial" panose="020B0604020202020204" pitchFamily="34" charset="0"/>
                <a:cs typeface="Arial" panose="020B0604020202020204" pitchFamily="34" charset="0"/>
              </a:rPr>
              <a:t>Ambardar</a:t>
            </a:r>
            <a:r>
              <a:rPr lang="en-US" dirty="0">
                <a:solidFill>
                  <a:srgbClr val="3A3A3A"/>
                </a:solidFill>
                <a:latin typeface="Arial" panose="020B0604020202020204" pitchFamily="34" charset="0"/>
                <a:cs typeface="Arial" panose="020B0604020202020204" pitchFamily="34" charset="0"/>
              </a:rPr>
              <a:t> and</a:t>
            </a:r>
            <a:r>
              <a:rPr lang="en-US" b="0" i="0" dirty="0">
                <a:solidFill>
                  <a:srgbClr val="3A3A3A"/>
                </a:solidFill>
                <a:effectLst/>
                <a:latin typeface="Arial" panose="020B0604020202020204" pitchFamily="34" charset="0"/>
                <a:cs typeface="Arial" panose="020B0604020202020204" pitchFamily="34" charset="0"/>
              </a:rPr>
              <a:t> Raheja, 2017, p.25).</a:t>
            </a:r>
            <a:endParaRPr lang="en-US" dirty="0"/>
          </a:p>
        </p:txBody>
      </p:sp>
    </p:spTree>
    <p:extLst>
      <p:ext uri="{BB962C8B-B14F-4D97-AF65-F5344CB8AC3E}">
        <p14:creationId xmlns:p14="http://schemas.microsoft.com/office/powerpoint/2010/main" val="2734216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36632-252D-6D6C-D619-C81D7A8CE812}"/>
              </a:ext>
            </a:extLst>
          </p:cNvPr>
          <p:cNvSpPr>
            <a:spLocks noGrp="1"/>
          </p:cNvSpPr>
          <p:nvPr>
            <p:ph type="title"/>
          </p:nvPr>
        </p:nvSpPr>
        <p:spPr>
          <a:xfrm>
            <a:off x="570802" y="272145"/>
            <a:ext cx="8596668" cy="957943"/>
          </a:xfrm>
        </p:spPr>
        <p:txBody>
          <a:bodyPr>
            <a:normAutofit fontScale="90000"/>
          </a:bodyPr>
          <a:lstStyle/>
          <a:p>
            <a:r>
              <a:rPr lang="en-GB" dirty="0">
                <a:latin typeface="Arial" panose="020B0604020202020204" pitchFamily="34" charset="0"/>
                <a:cs typeface="Arial" panose="020B0604020202020204" pitchFamily="34" charset="0"/>
              </a:rPr>
              <a:t>Cleaning procedures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1. </a:t>
            </a:r>
            <a:r>
              <a:rPr lang="en-GB" sz="3100" dirty="0">
                <a:solidFill>
                  <a:schemeClr val="accent2">
                    <a:lumMod val="60000"/>
                    <a:lumOff val="40000"/>
                  </a:schemeClr>
                </a:solidFill>
                <a:latin typeface="Arial" panose="020B0604020202020204" pitchFamily="34" charset="0"/>
                <a:cs typeface="Arial" panose="020B0604020202020204" pitchFamily="34" charset="0"/>
              </a:rPr>
              <a:t>New Arrival</a:t>
            </a:r>
            <a:br>
              <a:rPr lang="en-GB" sz="3600" b="1" dirty="0"/>
            </a:br>
            <a:r>
              <a:rPr lang="en-GB" dirty="0"/>
              <a:t> </a:t>
            </a:r>
            <a:br>
              <a:rPr lang="en-GB" dirty="0"/>
            </a:br>
            <a:endParaRPr lang="en-US" dirty="0"/>
          </a:p>
        </p:txBody>
      </p:sp>
      <p:sp>
        <p:nvSpPr>
          <p:cNvPr id="3" name="Content Placeholder 2">
            <a:extLst>
              <a:ext uri="{FF2B5EF4-FFF2-40B4-BE49-F238E27FC236}">
                <a16:creationId xmlns:a16="http://schemas.microsoft.com/office/drawing/2014/main" id="{70E13454-7FCC-B449-25EF-61A3DBA7ABD2}"/>
              </a:ext>
            </a:extLst>
          </p:cNvPr>
          <p:cNvSpPr>
            <a:spLocks noGrp="1"/>
          </p:cNvSpPr>
          <p:nvPr>
            <p:ph idx="1"/>
          </p:nvPr>
        </p:nvSpPr>
        <p:spPr>
          <a:xfrm>
            <a:off x="119743" y="1230088"/>
            <a:ext cx="11963400" cy="4757056"/>
          </a:xfrm>
        </p:spPr>
        <p:txBody>
          <a:bodyPr/>
          <a:lstStyle/>
          <a:p>
            <a:pPr marL="0" indent="0">
              <a:buNone/>
            </a:pPr>
            <a:endParaRPr lang="en-GB" dirty="0"/>
          </a:p>
          <a:p>
            <a:pPr>
              <a:buAutoNum type="arabicPeriod"/>
            </a:pPr>
            <a:endParaRPr lang="en-GB" dirty="0"/>
          </a:p>
          <a:p>
            <a:pPr>
              <a:buAutoNum type="arabicPeriod"/>
            </a:pPr>
            <a:endParaRPr lang="en-GB" dirty="0"/>
          </a:p>
          <a:p>
            <a:pPr marL="0" indent="0">
              <a:buNone/>
            </a:pPr>
            <a:endParaRPr lang="en-US" dirty="0"/>
          </a:p>
        </p:txBody>
      </p:sp>
      <p:pic>
        <p:nvPicPr>
          <p:cNvPr id="9" name="Picture 8">
            <a:extLst>
              <a:ext uri="{FF2B5EF4-FFF2-40B4-BE49-F238E27FC236}">
                <a16:creationId xmlns:a16="http://schemas.microsoft.com/office/drawing/2014/main" id="{ACB00A4B-C55A-A2BD-F2D4-9CBC49278044}"/>
              </a:ext>
            </a:extLst>
          </p:cNvPr>
          <p:cNvPicPr>
            <a:picLocks noChangeAspect="1"/>
          </p:cNvPicPr>
          <p:nvPr/>
        </p:nvPicPr>
        <p:blipFill>
          <a:blip r:embed="rId2"/>
          <a:stretch>
            <a:fillRect/>
          </a:stretch>
        </p:blipFill>
        <p:spPr>
          <a:xfrm>
            <a:off x="212271" y="1665516"/>
            <a:ext cx="11767457" cy="3341074"/>
          </a:xfrm>
          <a:prstGeom prst="rect">
            <a:avLst/>
          </a:prstGeom>
        </p:spPr>
      </p:pic>
      <p:sp>
        <p:nvSpPr>
          <p:cNvPr id="10" name="TextBox 9">
            <a:extLst>
              <a:ext uri="{FF2B5EF4-FFF2-40B4-BE49-F238E27FC236}">
                <a16:creationId xmlns:a16="http://schemas.microsoft.com/office/drawing/2014/main" id="{62280BFC-471F-1D6A-7212-9BC7FDA0C6C7}"/>
              </a:ext>
            </a:extLst>
          </p:cNvPr>
          <p:cNvSpPr txBox="1"/>
          <p:nvPr/>
        </p:nvSpPr>
        <p:spPr>
          <a:xfrm>
            <a:off x="446314" y="5268686"/>
            <a:ext cx="7761515" cy="1477328"/>
          </a:xfrm>
          <a:prstGeom prst="rect">
            <a:avLst/>
          </a:prstGeom>
          <a:noFill/>
        </p:spPr>
        <p:txBody>
          <a:bodyPr wrap="square" rtlCol="0">
            <a:spAutoFit/>
          </a:bodyPr>
          <a:lstStyle/>
          <a:p>
            <a:r>
              <a:rPr lang="en-GB" dirty="0"/>
              <a:t>Make a bed watch this video: </a:t>
            </a:r>
            <a:r>
              <a:rPr lang="en-GB" dirty="0">
                <a:hlinkClick r:id="rId3"/>
              </a:rPr>
              <a:t>https://www.youtube.com/watch?v=U3tc2erTnRk</a:t>
            </a:r>
            <a:endParaRPr lang="en-GB" dirty="0"/>
          </a:p>
          <a:p>
            <a:r>
              <a:rPr lang="en-GB" dirty="0"/>
              <a:t>Clean the bathroom watch this video:</a:t>
            </a:r>
          </a:p>
          <a:p>
            <a:r>
              <a:rPr lang="en-US" dirty="0">
                <a:hlinkClick r:id="rId4"/>
              </a:rPr>
              <a:t>https://www.youtube.com/watch?v=5aVdlISx_qc</a:t>
            </a:r>
            <a:endParaRPr lang="en-GB" dirty="0"/>
          </a:p>
          <a:p>
            <a:endParaRPr lang="en-US" dirty="0"/>
          </a:p>
        </p:txBody>
      </p:sp>
      <p:sp>
        <p:nvSpPr>
          <p:cNvPr id="11" name="TextBox 10">
            <a:extLst>
              <a:ext uri="{FF2B5EF4-FFF2-40B4-BE49-F238E27FC236}">
                <a16:creationId xmlns:a16="http://schemas.microsoft.com/office/drawing/2014/main" id="{3387F1A2-7CD9-DE4D-23D6-859533CA7C2F}"/>
              </a:ext>
            </a:extLst>
          </p:cNvPr>
          <p:cNvSpPr txBox="1"/>
          <p:nvPr/>
        </p:nvSpPr>
        <p:spPr>
          <a:xfrm>
            <a:off x="8893629" y="5268686"/>
            <a:ext cx="1992085" cy="369332"/>
          </a:xfrm>
          <a:prstGeom prst="rect">
            <a:avLst/>
          </a:prstGeom>
          <a:noFill/>
        </p:spPr>
        <p:txBody>
          <a:bodyPr wrap="square" rtlCol="0">
            <a:spAutoFit/>
          </a:bodyPr>
          <a:lstStyle/>
          <a:p>
            <a:r>
              <a:rPr lang="en-GB" dirty="0"/>
              <a:t>Cadieu (2009)</a:t>
            </a:r>
            <a:endParaRPr lang="en-US" dirty="0"/>
          </a:p>
        </p:txBody>
      </p:sp>
    </p:spTree>
    <p:extLst>
      <p:ext uri="{BB962C8B-B14F-4D97-AF65-F5344CB8AC3E}">
        <p14:creationId xmlns:p14="http://schemas.microsoft.com/office/powerpoint/2010/main" val="3717274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04E37-4186-CE37-153F-6BDDE86C0632}"/>
              </a:ext>
            </a:extLst>
          </p:cNvPr>
          <p:cNvSpPr>
            <a:spLocks noGrp="1"/>
          </p:cNvSpPr>
          <p:nvPr>
            <p:ph type="title"/>
          </p:nvPr>
        </p:nvSpPr>
        <p:spPr>
          <a:xfrm>
            <a:off x="1284514" y="609600"/>
            <a:ext cx="7989488" cy="1023257"/>
          </a:xfrm>
        </p:spPr>
        <p:txBody>
          <a:bodyPr>
            <a:normAutofit fontScale="90000"/>
          </a:bodyPr>
          <a:lstStyle/>
          <a:p>
            <a:r>
              <a:rPr lang="en-GB" dirty="0"/>
              <a:t>2. </a:t>
            </a:r>
            <a:r>
              <a:rPr lang="en-GB" sz="3100" dirty="0"/>
              <a:t>Stay over or cleaning due to the guests stay </a:t>
            </a:r>
            <a:endParaRPr lang="en-US" sz="3100" dirty="0"/>
          </a:p>
        </p:txBody>
      </p:sp>
      <p:pic>
        <p:nvPicPr>
          <p:cNvPr id="5" name="Content Placeholder 4">
            <a:extLst>
              <a:ext uri="{FF2B5EF4-FFF2-40B4-BE49-F238E27FC236}">
                <a16:creationId xmlns:a16="http://schemas.microsoft.com/office/drawing/2014/main" id="{72941589-E48E-BF26-4E41-D72AB22A33AB}"/>
              </a:ext>
            </a:extLst>
          </p:cNvPr>
          <p:cNvPicPr>
            <a:picLocks noGrp="1" noChangeAspect="1"/>
          </p:cNvPicPr>
          <p:nvPr>
            <p:ph idx="1"/>
          </p:nvPr>
        </p:nvPicPr>
        <p:blipFill>
          <a:blip r:embed="rId2"/>
          <a:stretch>
            <a:fillRect/>
          </a:stretch>
        </p:blipFill>
        <p:spPr>
          <a:xfrm>
            <a:off x="7044610" y="1908628"/>
            <a:ext cx="4458783" cy="3881437"/>
          </a:xfrm>
        </p:spPr>
      </p:pic>
      <p:pic>
        <p:nvPicPr>
          <p:cNvPr id="9" name="Picture 8">
            <a:extLst>
              <a:ext uri="{FF2B5EF4-FFF2-40B4-BE49-F238E27FC236}">
                <a16:creationId xmlns:a16="http://schemas.microsoft.com/office/drawing/2014/main" id="{6A4A5375-BD28-7374-44D2-E92C7401A889}"/>
              </a:ext>
            </a:extLst>
          </p:cNvPr>
          <p:cNvPicPr>
            <a:picLocks noChangeAspect="1"/>
          </p:cNvPicPr>
          <p:nvPr/>
        </p:nvPicPr>
        <p:blipFill>
          <a:blip r:embed="rId3"/>
          <a:stretch>
            <a:fillRect/>
          </a:stretch>
        </p:blipFill>
        <p:spPr>
          <a:xfrm>
            <a:off x="240167" y="2330903"/>
            <a:ext cx="6486525" cy="1390650"/>
          </a:xfrm>
          <a:prstGeom prst="rect">
            <a:avLst/>
          </a:prstGeom>
        </p:spPr>
      </p:pic>
      <p:sp>
        <p:nvSpPr>
          <p:cNvPr id="10" name="TextBox 9">
            <a:extLst>
              <a:ext uri="{FF2B5EF4-FFF2-40B4-BE49-F238E27FC236}">
                <a16:creationId xmlns:a16="http://schemas.microsoft.com/office/drawing/2014/main" id="{40875624-0C3E-EC60-20C1-E54B128C242B}"/>
              </a:ext>
            </a:extLst>
          </p:cNvPr>
          <p:cNvSpPr txBox="1"/>
          <p:nvPr/>
        </p:nvSpPr>
        <p:spPr>
          <a:xfrm>
            <a:off x="8153400" y="6313714"/>
            <a:ext cx="3222171" cy="369332"/>
          </a:xfrm>
          <a:prstGeom prst="rect">
            <a:avLst/>
          </a:prstGeom>
          <a:noFill/>
        </p:spPr>
        <p:txBody>
          <a:bodyPr wrap="square" rtlCol="0">
            <a:spAutoFit/>
          </a:bodyPr>
          <a:lstStyle/>
          <a:p>
            <a:r>
              <a:rPr lang="en-GB" dirty="0"/>
              <a:t>(Cadieu (2009)</a:t>
            </a:r>
            <a:endParaRPr lang="en-US" dirty="0"/>
          </a:p>
        </p:txBody>
      </p:sp>
    </p:spTree>
    <p:extLst>
      <p:ext uri="{BB962C8B-B14F-4D97-AF65-F5344CB8AC3E}">
        <p14:creationId xmlns:p14="http://schemas.microsoft.com/office/powerpoint/2010/main" val="1627169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EED75-88B8-87F3-16DA-7AF91570BB02}"/>
              </a:ext>
            </a:extLst>
          </p:cNvPr>
          <p:cNvSpPr>
            <a:spLocks noGrp="1"/>
          </p:cNvSpPr>
          <p:nvPr>
            <p:ph type="title"/>
          </p:nvPr>
        </p:nvSpPr>
        <p:spPr>
          <a:xfrm>
            <a:off x="677334" y="293914"/>
            <a:ext cx="8596668" cy="1320800"/>
          </a:xfrm>
        </p:spPr>
        <p:txBody>
          <a:bodyPr/>
          <a:lstStyle/>
          <a:p>
            <a:r>
              <a:rPr lang="en-GB" dirty="0"/>
              <a:t>Summary</a:t>
            </a:r>
            <a:endParaRPr lang="en-US" dirty="0"/>
          </a:p>
        </p:txBody>
      </p:sp>
      <p:sp>
        <p:nvSpPr>
          <p:cNvPr id="3" name="Content Placeholder 2">
            <a:extLst>
              <a:ext uri="{FF2B5EF4-FFF2-40B4-BE49-F238E27FC236}">
                <a16:creationId xmlns:a16="http://schemas.microsoft.com/office/drawing/2014/main" id="{4680CE21-4162-39A2-F845-ED6BC0C8540D}"/>
              </a:ext>
            </a:extLst>
          </p:cNvPr>
          <p:cNvSpPr>
            <a:spLocks noGrp="1"/>
          </p:cNvSpPr>
          <p:nvPr>
            <p:ph idx="1"/>
          </p:nvPr>
        </p:nvSpPr>
        <p:spPr>
          <a:xfrm>
            <a:off x="677334" y="1930400"/>
            <a:ext cx="8751488" cy="4495591"/>
          </a:xfrm>
        </p:spPr>
        <p:txBody>
          <a:bodyPr/>
          <a:lstStyle/>
          <a:p>
            <a:r>
              <a:rPr lang="en-US" dirty="0">
                <a:effectLst/>
              </a:rPr>
              <a:t>When it comes to maintaining a clean and welcoming environment, housekeepers of hotels ensure that the rooms and public areas are organized. They also treat their guests with respect and dignity. A hotel’s reputation is affected by the way its rooms are perceived, and the staff members should make sure that the reservation process is enjoyable for the customers.</a:t>
            </a:r>
          </a:p>
          <a:p>
            <a:r>
              <a:rPr lang="en-US" dirty="0">
                <a:effectLst/>
              </a:rPr>
              <a:t> </a:t>
            </a:r>
            <a:r>
              <a:rPr lang="en-US" dirty="0"/>
              <a:t>I</a:t>
            </a:r>
            <a:r>
              <a:rPr lang="en-US" dirty="0">
                <a:effectLst/>
              </a:rPr>
              <a:t>bis has 600 new hotels in its Creative by Design program. These will feature rooms with unique designs and comfortable and creative environments.</a:t>
            </a:r>
            <a:r>
              <a:rPr lang="en-US" dirty="0"/>
              <a:t> Every room is in a fixed standard. </a:t>
            </a:r>
          </a:p>
          <a:p>
            <a:r>
              <a:rPr lang="en-US" dirty="0">
                <a:effectLst/>
              </a:rPr>
              <a:t>A room checklist is important to make sure all the points are ticked. </a:t>
            </a:r>
          </a:p>
          <a:p>
            <a:r>
              <a:rPr lang="en-US" dirty="0"/>
              <a:t>Make sure to use the 5S’: Sort, Set in order, Shine, Standardize, and Sustain. </a:t>
            </a:r>
          </a:p>
          <a:p>
            <a:r>
              <a:rPr lang="en-US" dirty="0"/>
              <a:t>The most important thing is Operational Health and Safety. </a:t>
            </a:r>
          </a:p>
          <a:p>
            <a:r>
              <a:rPr lang="en-US" dirty="0"/>
              <a:t>Are 2 different types of cleaning procedures: new arrival and stay over. </a:t>
            </a:r>
          </a:p>
          <a:p>
            <a:endParaRPr lang="en-US" dirty="0"/>
          </a:p>
          <a:p>
            <a:pPr marL="0" indent="0">
              <a:buNone/>
            </a:pPr>
            <a:endParaRPr lang="en-US" dirty="0"/>
          </a:p>
        </p:txBody>
      </p:sp>
    </p:spTree>
    <p:extLst>
      <p:ext uri="{BB962C8B-B14F-4D97-AF65-F5344CB8AC3E}">
        <p14:creationId xmlns:p14="http://schemas.microsoft.com/office/powerpoint/2010/main" val="3892308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351AF-2333-AB50-9615-FF1CE5594D44}"/>
              </a:ext>
            </a:extLst>
          </p:cNvPr>
          <p:cNvSpPr>
            <a:spLocks noGrp="1"/>
          </p:cNvSpPr>
          <p:nvPr>
            <p:ph type="title"/>
          </p:nvPr>
        </p:nvSpPr>
        <p:spPr>
          <a:xfrm>
            <a:off x="322227" y="76940"/>
            <a:ext cx="8596668" cy="1320800"/>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8F262F8A-EC4C-41F2-4DAF-CCCF5E4C03AA}"/>
              </a:ext>
            </a:extLst>
          </p:cNvPr>
          <p:cNvSpPr>
            <a:spLocks noGrp="1"/>
          </p:cNvSpPr>
          <p:nvPr>
            <p:ph idx="1"/>
          </p:nvPr>
        </p:nvSpPr>
        <p:spPr>
          <a:xfrm>
            <a:off x="157527" y="844513"/>
            <a:ext cx="11398103" cy="5613991"/>
          </a:xfrm>
        </p:spPr>
        <p:txBody>
          <a:bodyPr>
            <a:normAutofit fontScale="77500" lnSpcReduction="20000"/>
          </a:bodyPr>
          <a:lstStyle/>
          <a:p>
            <a:r>
              <a:rPr lang="en-US" b="0" i="0" dirty="0">
                <a:solidFill>
                  <a:srgbClr val="3A3A3A"/>
                </a:solidFill>
                <a:effectLst/>
                <a:latin typeface="Arial" panose="020B0604020202020204" pitchFamily="34" charset="0"/>
                <a:cs typeface="Arial" panose="020B0604020202020204" pitchFamily="34" charset="0"/>
              </a:rPr>
              <a:t>Ambardar, A. and Raheja, K. (2017).’ Occupational Safety and Health of Hotel Housekeeping Employees: A Comparative Study’, </a:t>
            </a:r>
            <a:r>
              <a:rPr lang="en-US" b="0" i="1" dirty="0">
                <a:solidFill>
                  <a:srgbClr val="3A3A3A"/>
                </a:solidFill>
                <a:effectLst/>
                <a:latin typeface="Arial" panose="020B0604020202020204" pitchFamily="34" charset="0"/>
                <a:cs typeface="Arial" panose="020B0604020202020204" pitchFamily="34" charset="0"/>
              </a:rPr>
              <a:t>International Journal of Hospitality &amp; Tourism Systems</a:t>
            </a:r>
            <a:r>
              <a:rPr lang="en-US" b="0" i="0" dirty="0">
                <a:solidFill>
                  <a:srgbClr val="3A3A3A"/>
                </a:solidFill>
                <a:effectLst/>
                <a:latin typeface="Arial" panose="020B0604020202020204" pitchFamily="34" charset="0"/>
                <a:cs typeface="Arial" panose="020B0604020202020204" pitchFamily="34" charset="0"/>
              </a:rPr>
              <a:t>, </a:t>
            </a:r>
            <a:r>
              <a:rPr lang="en-US" b="0" i="1" dirty="0">
                <a:solidFill>
                  <a:srgbClr val="3A3A3A"/>
                </a:solidFill>
                <a:effectLst/>
                <a:latin typeface="Arial" panose="020B0604020202020204" pitchFamily="34" charset="0"/>
                <a:cs typeface="Arial" panose="020B0604020202020204" pitchFamily="34" charset="0"/>
              </a:rPr>
              <a:t>10</a:t>
            </a:r>
            <a:r>
              <a:rPr lang="en-US" b="0" i="0" dirty="0">
                <a:solidFill>
                  <a:srgbClr val="3A3A3A"/>
                </a:solidFill>
                <a:effectLst/>
                <a:latin typeface="Arial" panose="020B0604020202020204" pitchFamily="34" charset="0"/>
                <a:cs typeface="Arial" panose="020B0604020202020204" pitchFamily="34" charset="0"/>
              </a:rPr>
              <a:t>(2),  pp. 22.</a:t>
            </a:r>
          </a:p>
          <a:p>
            <a:r>
              <a:rPr lang="en-US" b="0" i="0" dirty="0">
                <a:solidFill>
                  <a:srgbClr val="3A3A3A"/>
                </a:solidFill>
                <a:effectLst/>
                <a:latin typeface="Arial" panose="020B0604020202020204" pitchFamily="34" charset="0"/>
                <a:cs typeface="Arial" panose="020B0604020202020204" pitchFamily="34" charset="0"/>
              </a:rPr>
              <a:t>Ambardar, A. and Raheja, K. (2017). </a:t>
            </a:r>
            <a:r>
              <a:rPr lang="en-US" b="0" i="1" dirty="0">
                <a:solidFill>
                  <a:srgbClr val="3A3A3A"/>
                </a:solidFill>
                <a:effectLst/>
                <a:latin typeface="Arial" panose="020B0604020202020204" pitchFamily="34" charset="0"/>
                <a:cs typeface="Arial" panose="020B0604020202020204" pitchFamily="34" charset="0"/>
              </a:rPr>
              <a:t>Occupational Safety and Health of Hotel Housekeeping Employees: A Comparative Study </a:t>
            </a:r>
            <a:r>
              <a:rPr lang="en-US" b="0" dirty="0">
                <a:solidFill>
                  <a:srgbClr val="3A3A3A"/>
                </a:solidFill>
                <a:effectLst/>
                <a:latin typeface="Arial" panose="020B0604020202020204" pitchFamily="34" charset="0"/>
                <a:cs typeface="Arial" panose="020B0604020202020204" pitchFamily="34" charset="0"/>
              </a:rPr>
              <a:t>[Table]. Available at: </a:t>
            </a:r>
            <a:r>
              <a:rPr lang="en-US" b="0" dirty="0">
                <a:solidFill>
                  <a:srgbClr val="3A3A3A"/>
                </a:solidFill>
                <a:effectLst/>
                <a:latin typeface="Arial" panose="020B0604020202020204" pitchFamily="34" charset="0"/>
                <a:cs typeface="Arial" panose="020B0604020202020204" pitchFamily="34" charset="0"/>
                <a:hlinkClick r:id="rId2"/>
              </a:rPr>
              <a:t>https://www.proquest.com/docview/1922311233/fulltextPDF/20AE2810762D42F4PQ/1?accountid=130472/</a:t>
            </a:r>
            <a:r>
              <a:rPr lang="en-US" b="0" dirty="0">
                <a:solidFill>
                  <a:srgbClr val="3A3A3A"/>
                </a:solidFill>
                <a:effectLst/>
                <a:latin typeface="Arial" panose="020B0604020202020204" pitchFamily="34" charset="0"/>
                <a:cs typeface="Arial" panose="020B0604020202020204" pitchFamily="34" charset="0"/>
              </a:rPr>
              <a:t>  (Accessed: 01 November 2023).</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Accor Global Development (2022) </a:t>
            </a:r>
            <a:r>
              <a:rPr lang="en-GB" i="1" dirty="0">
                <a:latin typeface="Arial" panose="020B0604020202020204" pitchFamily="34" charset="0"/>
                <a:cs typeface="Arial" panose="020B0604020202020204" pitchFamily="34" charset="0"/>
              </a:rPr>
              <a:t>Why invest in Ibis Styles. </a:t>
            </a:r>
            <a:r>
              <a:rPr lang="en-GB"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ction="ppaction://hlinkfile"/>
              </a:rPr>
              <a:t>file:///C:/Users/Administrator/Downloads/01_EN%20Why%20Invest%20in%20ibis%20Styles%20Brochure%20-%20Accor%20Global%20Development%20August%202022.pdf/</a:t>
            </a:r>
            <a:r>
              <a:rPr lang="en-US" dirty="0">
                <a:latin typeface="Arial" panose="020B0604020202020204" pitchFamily="34" charset="0"/>
                <a:cs typeface="Arial" panose="020B0604020202020204" pitchFamily="34" charset="0"/>
              </a:rPr>
              <a:t> (Accessed: 27 October 2023).</a:t>
            </a:r>
          </a:p>
          <a:p>
            <a:r>
              <a:rPr lang="en-US" dirty="0">
                <a:solidFill>
                  <a:srgbClr val="3A3A3A"/>
                </a:solidFill>
                <a:latin typeface="Arial" panose="020B0604020202020204" pitchFamily="34" charset="0"/>
                <a:cs typeface="Arial" panose="020B0604020202020204" pitchFamily="34" charset="0"/>
              </a:rPr>
              <a:t>Becker, J.E.</a:t>
            </a:r>
            <a:r>
              <a:rPr lang="en-US" b="0" i="0" dirty="0">
                <a:solidFill>
                  <a:srgbClr val="3A3A3A"/>
                </a:solidFill>
                <a:effectLst/>
                <a:latin typeface="Arial" panose="020B0604020202020204" pitchFamily="34" charset="0"/>
                <a:cs typeface="Arial" panose="020B0604020202020204" pitchFamily="34" charset="0"/>
              </a:rPr>
              <a:t> (2001). </a:t>
            </a:r>
            <a:r>
              <a:rPr lang="en-US" b="0" i="1" dirty="0">
                <a:solidFill>
                  <a:srgbClr val="3A3A3A"/>
                </a:solidFill>
                <a:effectLst/>
                <a:latin typeface="Arial" panose="020B0604020202020204" pitchFamily="34" charset="0"/>
                <a:cs typeface="Arial" panose="020B0604020202020204" pitchFamily="34" charset="0"/>
              </a:rPr>
              <a:t>Implementing 5S To Promote Safety &amp; Housekeeping</a:t>
            </a:r>
            <a:r>
              <a:rPr lang="en-US" b="0" i="0" dirty="0">
                <a:solidFill>
                  <a:srgbClr val="3A3A3A"/>
                </a:solidFill>
                <a:effectLst/>
                <a:latin typeface="Arial" panose="020B0604020202020204" pitchFamily="34" charset="0"/>
                <a:cs typeface="Arial" panose="020B0604020202020204" pitchFamily="34" charset="0"/>
              </a:rPr>
              <a:t>. </a:t>
            </a:r>
            <a:r>
              <a:rPr lang="en-US" b="0" i="1" dirty="0">
                <a:solidFill>
                  <a:srgbClr val="3A3A3A"/>
                </a:solidFill>
                <a:effectLst/>
                <a:latin typeface="Arial" panose="020B0604020202020204" pitchFamily="34" charset="0"/>
                <a:cs typeface="Arial" panose="020B0604020202020204" pitchFamily="34" charset="0"/>
              </a:rPr>
              <a:t>Professional Safety</a:t>
            </a:r>
            <a:r>
              <a:rPr lang="en-US" b="0" i="0" dirty="0">
                <a:solidFill>
                  <a:srgbClr val="3A3A3A"/>
                </a:solidFill>
                <a:effectLst/>
                <a:latin typeface="Arial" panose="020B0604020202020204" pitchFamily="34" charset="0"/>
                <a:cs typeface="Arial" panose="020B0604020202020204" pitchFamily="34" charset="0"/>
              </a:rPr>
              <a:t>, </a:t>
            </a:r>
            <a:r>
              <a:rPr lang="en-US" b="0" i="1" dirty="0">
                <a:solidFill>
                  <a:srgbClr val="3A3A3A"/>
                </a:solidFill>
                <a:effectLst/>
                <a:latin typeface="Arial" panose="020B0604020202020204" pitchFamily="34" charset="0"/>
                <a:cs typeface="Arial" panose="020B0604020202020204" pitchFamily="34" charset="0"/>
              </a:rPr>
              <a:t>46</a:t>
            </a:r>
            <a:r>
              <a:rPr lang="en-US" b="0" i="0" dirty="0">
                <a:solidFill>
                  <a:srgbClr val="3A3A3A"/>
                </a:solidFill>
                <a:effectLst/>
                <a:latin typeface="Arial" panose="020B0604020202020204" pitchFamily="34" charset="0"/>
                <a:cs typeface="Arial" panose="020B0604020202020204" pitchFamily="34" charset="0"/>
              </a:rPr>
              <a:t>(8), 29–31.</a:t>
            </a:r>
          </a:p>
          <a:p>
            <a:r>
              <a:rPr lang="en-GB" dirty="0">
                <a:latin typeface="Arial" panose="020B0604020202020204" pitchFamily="34" charset="0"/>
                <a:cs typeface="Arial" panose="020B0604020202020204" pitchFamily="34" charset="0"/>
              </a:rPr>
              <a:t>Cadieu, T. (2009) ‘Cleaning a room’ (from the Hotellierie Restauration Ac-Versailles. 24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November. Available at: </a:t>
            </a:r>
            <a:r>
              <a:rPr lang="en-GB" dirty="0">
                <a:latin typeface="Arial" panose="020B0604020202020204" pitchFamily="34" charset="0"/>
                <a:cs typeface="Arial" panose="020B0604020202020204" pitchFamily="34" charset="0"/>
                <a:hlinkClick r:id="rId4"/>
              </a:rPr>
              <a:t>https://www.hotellerie-restauration.ac-versailles.fr/IMG/pdf/4_Cleaning_a_room.pdf/</a:t>
            </a:r>
            <a:r>
              <a:rPr lang="en-GB" dirty="0">
                <a:latin typeface="Arial" panose="020B0604020202020204" pitchFamily="34" charset="0"/>
                <a:cs typeface="Arial" panose="020B0604020202020204" pitchFamily="34" charset="0"/>
              </a:rPr>
              <a:t> (Accessed 01 November 2023). </a:t>
            </a:r>
          </a:p>
          <a:p>
            <a:r>
              <a:rPr lang="en-GB" dirty="0">
                <a:latin typeface="Arial" panose="020B0604020202020204" pitchFamily="34" charset="0"/>
                <a:cs typeface="Arial" panose="020B0604020202020204" pitchFamily="34" charset="0"/>
              </a:rPr>
              <a:t>Exterior (N.D</a:t>
            </a:r>
            <a:r>
              <a:rPr lang="en-GB" i="1" dirty="0">
                <a:latin typeface="Arial" panose="020B0604020202020204" pitchFamily="34" charset="0"/>
                <a:cs typeface="Arial" panose="020B0604020202020204" pitchFamily="34" charset="0"/>
              </a:rPr>
              <a:t>) Holiday extras </a:t>
            </a:r>
            <a:r>
              <a:rPr lang="en-GB" dirty="0">
                <a:latin typeface="Arial" panose="020B0604020202020204" pitchFamily="34" charset="0"/>
                <a:cs typeface="Arial" panose="020B0604020202020204" pitchFamily="34" charset="0"/>
              </a:rPr>
              <a:t>[image].Available at: </a:t>
            </a:r>
            <a:r>
              <a:rPr lang="en-GB" dirty="0">
                <a:latin typeface="Arial" panose="020B0604020202020204" pitchFamily="34" charset="0"/>
                <a:cs typeface="Arial" panose="020B0604020202020204" pitchFamily="34" charset="0"/>
                <a:hlinkClick r:id="rId5"/>
              </a:rPr>
              <a:t>https://static1.holidayextras.com/libraryimages/423/Exterior.jpg/</a:t>
            </a:r>
            <a:r>
              <a:rPr lang="en-GB" dirty="0">
                <a:latin typeface="Arial" panose="020B0604020202020204" pitchFamily="34" charset="0"/>
                <a:cs typeface="Arial" panose="020B0604020202020204" pitchFamily="34" charset="0"/>
              </a:rPr>
              <a:t> (Accessed: 27 October 2023). </a:t>
            </a:r>
          </a:p>
          <a:p>
            <a:r>
              <a:rPr lang="en-GB" dirty="0">
                <a:latin typeface="Arial" panose="020B0604020202020204" pitchFamily="34" charset="0"/>
                <a:cs typeface="Arial" panose="020B0604020202020204" pitchFamily="34" charset="0"/>
              </a:rPr>
              <a:t>Hotel Staff Hub (2023) </a:t>
            </a:r>
            <a:r>
              <a:rPr lang="en-GB" i="1" dirty="0">
                <a:latin typeface="Arial" panose="020B0604020202020204" pitchFamily="34" charset="0"/>
                <a:cs typeface="Arial" panose="020B0604020202020204" pitchFamily="34" charset="0"/>
              </a:rPr>
              <a:t>Importance of Housekeeping in the hotel industry</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6"/>
              </a:rPr>
              <a:t>https://hotelstaffhub.com/importance-of-housekeeping-in-the-hotel-industry/</a:t>
            </a:r>
            <a:r>
              <a:rPr lang="en-GB" dirty="0">
                <a:latin typeface="Arial" panose="020B0604020202020204" pitchFamily="34" charset="0"/>
                <a:cs typeface="Arial" panose="020B0604020202020204" pitchFamily="34" charset="0"/>
              </a:rPr>
              <a:t> (Accessed: 27 October 2023).</a:t>
            </a:r>
          </a:p>
          <a:p>
            <a:r>
              <a:rPr lang="en-GB" dirty="0">
                <a:latin typeface="Arial" panose="020B0604020202020204" pitchFamily="34" charset="0"/>
                <a:cs typeface="Arial" panose="020B0604020202020204" pitchFamily="34" charset="0"/>
              </a:rPr>
              <a:t>Indeed (2023) </a:t>
            </a:r>
            <a:r>
              <a:rPr lang="en-GB" i="1" dirty="0">
                <a:latin typeface="Arial" panose="020B0604020202020204" pitchFamily="34" charset="0"/>
                <a:cs typeface="Arial" panose="020B0604020202020204" pitchFamily="34" charset="0"/>
              </a:rPr>
              <a:t>Hotel-housekeeper</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7"/>
              </a:rPr>
              <a:t>https://www.indeed.com/career/hotel-housekeeper/</a:t>
            </a:r>
            <a:r>
              <a:rPr lang="en-GB" dirty="0">
                <a:latin typeface="Arial" panose="020B0604020202020204" pitchFamily="34" charset="0"/>
                <a:cs typeface="Arial" panose="020B0604020202020204" pitchFamily="34" charset="0"/>
              </a:rPr>
              <a:t> (Accessed: 27 October 2023).</a:t>
            </a:r>
          </a:p>
          <a:p>
            <a:r>
              <a:rPr lang="en-GB" dirty="0">
                <a:latin typeface="Arial" panose="020B0604020202020204" pitchFamily="34" charset="0"/>
                <a:cs typeface="Arial" panose="020B0604020202020204" pitchFamily="34" charset="0"/>
              </a:rPr>
              <a:t>Travel Lover (2023) </a:t>
            </a:r>
            <a:r>
              <a:rPr lang="en-GB" i="1" dirty="0">
                <a:latin typeface="Arial" panose="020B0604020202020204" pitchFamily="34" charset="0"/>
                <a:cs typeface="Arial" panose="020B0604020202020204" pitchFamily="34" charset="0"/>
              </a:rPr>
              <a:t>Ibis Styles BHX NEC Airport, Birmingham, United Kingdom. Available at: </a:t>
            </a:r>
            <a:r>
              <a:rPr lang="en-GB" i="1" dirty="0">
                <a:latin typeface="Arial" panose="020B0604020202020204" pitchFamily="34" charset="0"/>
                <a:cs typeface="Arial" panose="020B0604020202020204" pitchFamily="34" charset="0"/>
                <a:hlinkClick r:id="rId8"/>
              </a:rPr>
              <a:t>https://www.youtube.com/watch?v=yaA4ppDciKM/</a:t>
            </a:r>
            <a:r>
              <a:rPr lang="en-GB" i="1" dirty="0">
                <a:latin typeface="Arial" panose="020B0604020202020204" pitchFamily="34" charset="0"/>
                <a:cs typeface="Arial" panose="020B0604020202020204" pitchFamily="34" charset="0"/>
              </a:rPr>
              <a:t> (Accessed: 27 October 2023). </a:t>
            </a:r>
          </a:p>
          <a:p>
            <a:r>
              <a:rPr lang="en-GB" dirty="0">
                <a:latin typeface="Arial" panose="020B0604020202020204" pitchFamily="34" charset="0"/>
                <a:cs typeface="Arial" panose="020B0604020202020204" pitchFamily="34" charset="0"/>
              </a:rPr>
              <a:t>Vector Stock (N.D) </a:t>
            </a:r>
            <a:r>
              <a:rPr lang="en-GB" i="1" dirty="0">
                <a:latin typeface="Arial" panose="020B0604020202020204" pitchFamily="34" charset="0"/>
                <a:cs typeface="Arial" panose="020B0604020202020204" pitchFamily="34" charset="0"/>
              </a:rPr>
              <a:t>Housekeeping [image]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9"/>
              </a:rPr>
              <a:t>https://cdn.vectorstock.com/i/1000x1000/23/59/housekeeping-house-cleaning-service-clean-home-vector-36652359.webp/</a:t>
            </a:r>
            <a:r>
              <a:rPr lang="en-GB" dirty="0">
                <a:latin typeface="Arial" panose="020B0604020202020204" pitchFamily="34" charset="0"/>
                <a:cs typeface="Arial" panose="020B0604020202020204" pitchFamily="34" charset="0"/>
              </a:rPr>
              <a:t> (Accessed: 27 October 2023).</a:t>
            </a:r>
          </a:p>
          <a:p>
            <a:r>
              <a:rPr lang="en-GB" dirty="0">
                <a:latin typeface="Arial" panose="020B0604020202020204" pitchFamily="34" charset="0"/>
                <a:cs typeface="Arial" panose="020B0604020202020204" pitchFamily="34" charset="0"/>
              </a:rPr>
              <a:t>Wikimedia (N.D</a:t>
            </a:r>
            <a:r>
              <a:rPr lang="en-GB" i="1" dirty="0">
                <a:latin typeface="Arial" panose="020B0604020202020204" pitchFamily="34" charset="0"/>
                <a:cs typeface="Arial" panose="020B0604020202020204" pitchFamily="34" charset="0"/>
              </a:rPr>
              <a:t>) Ibis styles logo </a:t>
            </a:r>
            <a:r>
              <a:rPr lang="en-GB" dirty="0">
                <a:latin typeface="Arial" panose="020B0604020202020204" pitchFamily="34" charset="0"/>
                <a:cs typeface="Arial" panose="020B0604020202020204" pitchFamily="34" charset="0"/>
              </a:rPr>
              <a:t>[image]. Available at: </a:t>
            </a:r>
            <a:r>
              <a:rPr lang="en-GB" dirty="0">
                <a:latin typeface="Arial" panose="020B0604020202020204" pitchFamily="34" charset="0"/>
                <a:cs typeface="Arial" panose="020B0604020202020204" pitchFamily="34" charset="0"/>
                <a:hlinkClick r:id="rId10"/>
              </a:rPr>
              <a:t>https://upload.wikimedia.org/wikipedia/commons/c/c6/Ibis_Styles_Logo_2011.png/</a:t>
            </a:r>
            <a:r>
              <a:rPr lang="en-GB" dirty="0">
                <a:latin typeface="Arial" panose="020B0604020202020204" pitchFamily="34" charset="0"/>
                <a:cs typeface="Arial" panose="020B0604020202020204" pitchFamily="34" charset="0"/>
              </a:rPr>
              <a:t> (Accessed: 27 October 2023).</a:t>
            </a:r>
          </a:p>
          <a:p>
            <a:r>
              <a:rPr lang="en-GB" dirty="0">
                <a:latin typeface="Arial" panose="020B0604020202020204" pitchFamily="34" charset="0"/>
                <a:cs typeface="Arial" panose="020B0604020202020204" pitchFamily="34" charset="0"/>
              </a:rPr>
              <a:t>5S’ today (N.D) </a:t>
            </a:r>
            <a:r>
              <a:rPr lang="en-GB" i="1" dirty="0">
                <a:latin typeface="Arial" panose="020B0604020202020204" pitchFamily="34" charset="0"/>
                <a:cs typeface="Arial" panose="020B0604020202020204" pitchFamily="34" charset="0"/>
              </a:rPr>
              <a:t>5’s wheel diagram </a:t>
            </a:r>
            <a:r>
              <a:rPr lang="en-GB" dirty="0">
                <a:latin typeface="Arial" panose="020B0604020202020204" pitchFamily="34" charset="0"/>
                <a:cs typeface="Arial" panose="020B0604020202020204" pitchFamily="34" charset="0"/>
              </a:rPr>
              <a:t>[image]. Available at: </a:t>
            </a:r>
            <a:r>
              <a:rPr lang="en-GB" dirty="0">
                <a:latin typeface="Arial" panose="020B0604020202020204" pitchFamily="34" charset="0"/>
                <a:cs typeface="Arial" panose="020B0604020202020204" pitchFamily="34" charset="0"/>
                <a:hlinkClick r:id="rId11"/>
              </a:rPr>
              <a:t>https://www.5stoday.com/content/images/custom/5S-wheel-diagram.jpg/</a:t>
            </a:r>
            <a:r>
              <a:rPr lang="en-GB" dirty="0">
                <a:latin typeface="Arial" panose="020B0604020202020204" pitchFamily="34" charset="0"/>
                <a:cs typeface="Arial" panose="020B0604020202020204" pitchFamily="34" charset="0"/>
              </a:rPr>
              <a:t> (Accessed: 31 October 2023</a:t>
            </a:r>
            <a:r>
              <a:rPr lang="en-GB" dirty="0"/>
              <a:t>).</a:t>
            </a:r>
            <a:endParaRPr lang="en-US" dirty="0"/>
          </a:p>
        </p:txBody>
      </p:sp>
    </p:spTree>
    <p:extLst>
      <p:ext uri="{BB962C8B-B14F-4D97-AF65-F5344CB8AC3E}">
        <p14:creationId xmlns:p14="http://schemas.microsoft.com/office/powerpoint/2010/main" val="194443445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b4b0b86f9516d4bc50cddb6012e850aa">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d0c2e94ebf2558303ecd3324990f289" ns3:_="" ns4:_="">
    <xsd:import namespace="d8e79d84-78fb-44a9-92e9-d04bdd8f0359"/>
    <xsd:import namespace="04c7059f-bde8-4ce9-bb0f-e52888740953"/>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37DEA86B-5446-4C84-84A2-373035B83B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893251-A250-48C1-B2F2-B74B1A5D1F7F}">
  <ds:schemaRefs>
    <ds:schemaRef ds:uri="http://schemas.microsoft.com/sharepoint/v3/contenttype/forms"/>
  </ds:schemaRefs>
</ds:datastoreItem>
</file>

<file path=customXml/itemProps3.xml><?xml version="1.0" encoding="utf-8"?>
<ds:datastoreItem xmlns:ds="http://schemas.openxmlformats.org/officeDocument/2006/customXml" ds:itemID="{A2C2AEAA-63BF-4F4B-8489-741F6EDC16CA}">
  <ds:schemaRefs>
    <ds:schemaRef ds:uri="http://schemas.microsoft.com/office/2006/documentManagement/types"/>
    <ds:schemaRef ds:uri="http://purl.org/dc/terms/"/>
    <ds:schemaRef ds:uri="d8e79d84-78fb-44a9-92e9-d04bdd8f0359"/>
    <ds:schemaRef ds:uri="http://schemas.microsoft.com/office/2006/metadata/properties"/>
    <ds:schemaRef ds:uri="http://purl.org/dc/dcmitype/"/>
    <ds:schemaRef ds:uri="http://purl.org/dc/elements/1.1/"/>
    <ds:schemaRef ds:uri="http://schemas.microsoft.com/office/infopath/2007/PartnerControls"/>
    <ds:schemaRef ds:uri="http://schemas.openxmlformats.org/package/2006/metadata/core-properties"/>
    <ds:schemaRef ds:uri="04c7059f-bde8-4ce9-bb0f-e5288874095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7215</TotalTime>
  <Words>1478</Words>
  <Application>Microsoft Office PowerPoint</Application>
  <PresentationFormat>Widescreen</PresentationFormat>
  <Paragraphs>256</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Times New Roman</vt:lpstr>
      <vt:lpstr>Trebuchet MS</vt:lpstr>
      <vt:lpstr>Wingdings 3</vt:lpstr>
      <vt:lpstr>Facet</vt:lpstr>
      <vt:lpstr>Housekeeping training</vt:lpstr>
      <vt:lpstr>Table of contents</vt:lpstr>
      <vt:lpstr>What is institutional housekeeping and why is important?</vt:lpstr>
      <vt:lpstr>Brand standards- Ibis Styles</vt:lpstr>
      <vt:lpstr>Room checklist </vt:lpstr>
      <vt:lpstr>How can you optimize the cleaning time?</vt:lpstr>
      <vt:lpstr>Health and Safety </vt:lpstr>
      <vt:lpstr>Cleaning procedures 1. New Arrival   </vt:lpstr>
      <vt:lpstr>2. Stay over or cleaning due to the guests stay </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Housekeeping training</dc:title>
  <dc:creator>Sonia-Lorena Porumb (2233341)</dc:creator>
  <cp:lastModifiedBy>Sonia-Lorena Porumb (2233341)</cp:lastModifiedBy>
  <cp:revision>1</cp:revision>
  <dcterms:created xsi:type="dcterms:W3CDTF">2023-10-26T23:58:19Z</dcterms:created>
  <dcterms:modified xsi:type="dcterms:W3CDTF">2023-11-01T00:14:04Z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