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5" r:id="rId1"/>
  </p:sldMasterIdLst>
  <p:sldIdLst>
    <p:sldId id="256" r:id="rId2"/>
    <p:sldId id="259" r:id="rId3"/>
    <p:sldId id="267" r:id="rId4"/>
    <p:sldId id="268" r:id="rId5"/>
    <p:sldId id="265" r:id="rId6"/>
    <p:sldId id="269" r:id="rId7"/>
    <p:sldId id="260"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FBD292-5C10-CDAC-F755-C45E719FBE99}" v="3" dt="2025-11-08T12:14:06.136"/>
    <p1510:client id="{571F8512-685A-B4B1-E889-B26B7C106F67}" v="1173" dt="2025-11-08T11:54:53.735"/>
    <p1510:client id="{A080760C-7B7A-7D76-F830-CC6CDDDD2478}" v="515" dt="2025-11-08T12:43:02.589"/>
    <p1510:client id="{BA2203FA-00AA-FBE1-017F-17EFA0B2712D}" v="8" dt="2025-11-08T12:31:40.3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runnisa Durrani (2421022)" userId="S::2421022@student.uwtsd.ac.uk::acc7358c-f7e3-40f0-a4dd-7ce6e2c646a4" providerId="AD" clId="Web-{14FBD292-5C10-CDAC-F755-C45E719FBE99}"/>
    <pc:docChg chg="modSld">
      <pc:chgData name="Mehrunnisa Durrani (2421022)" userId="S::2421022@student.uwtsd.ac.uk::acc7358c-f7e3-40f0-a4dd-7ce6e2c646a4" providerId="AD" clId="Web-{14FBD292-5C10-CDAC-F755-C45E719FBE99}" dt="2025-11-08T12:14:06.136" v="1" actId="1076"/>
      <pc:docMkLst>
        <pc:docMk/>
      </pc:docMkLst>
      <pc:sldChg chg="modSp">
        <pc:chgData name="Mehrunnisa Durrani (2421022)" userId="S::2421022@student.uwtsd.ac.uk::acc7358c-f7e3-40f0-a4dd-7ce6e2c646a4" providerId="AD" clId="Web-{14FBD292-5C10-CDAC-F755-C45E719FBE99}" dt="2025-11-08T12:13:57.477" v="0" actId="1076"/>
        <pc:sldMkLst>
          <pc:docMk/>
          <pc:sldMk cId="109857222" sldId="256"/>
        </pc:sldMkLst>
        <pc:picChg chg="mod">
          <ac:chgData name="Mehrunnisa Durrani (2421022)" userId="S::2421022@student.uwtsd.ac.uk::acc7358c-f7e3-40f0-a4dd-7ce6e2c646a4" providerId="AD" clId="Web-{14FBD292-5C10-CDAC-F755-C45E719FBE99}" dt="2025-11-08T12:13:57.477" v="0" actId="1076"/>
          <ac:picMkLst>
            <pc:docMk/>
            <pc:sldMk cId="109857222" sldId="256"/>
            <ac:picMk id="6" creationId="{2671CF72-FB45-9BDE-5792-1274400816F7}"/>
          </ac:picMkLst>
        </pc:picChg>
      </pc:sldChg>
      <pc:sldChg chg="modSp">
        <pc:chgData name="Mehrunnisa Durrani (2421022)" userId="S::2421022@student.uwtsd.ac.uk::acc7358c-f7e3-40f0-a4dd-7ce6e2c646a4" providerId="AD" clId="Web-{14FBD292-5C10-CDAC-F755-C45E719FBE99}" dt="2025-11-08T12:14:06.136" v="1" actId="1076"/>
        <pc:sldMkLst>
          <pc:docMk/>
          <pc:sldMk cId="2408467664" sldId="267"/>
        </pc:sldMkLst>
        <pc:picChg chg="mod">
          <ac:chgData name="Mehrunnisa Durrani (2421022)" userId="S::2421022@student.uwtsd.ac.uk::acc7358c-f7e3-40f0-a4dd-7ce6e2c646a4" providerId="AD" clId="Web-{14FBD292-5C10-CDAC-F755-C45E719FBE99}" dt="2025-11-08T12:14:06.136" v="1" actId="1076"/>
          <ac:picMkLst>
            <pc:docMk/>
            <pc:sldMk cId="2408467664" sldId="267"/>
            <ac:picMk id="42" creationId="{BA030592-9120-3817-39BD-2CAFC9FFAFAA}"/>
          </ac:picMkLst>
        </pc:picChg>
      </pc:sldChg>
    </pc:docChg>
  </pc:docChgLst>
  <pc:docChgLst>
    <pc:chgData name="Mehrunnisa Durrani (2421022)" userId="S::2421022@student.uwtsd.ac.uk::acc7358c-f7e3-40f0-a4dd-7ce6e2c646a4" providerId="AD" clId="Web-{01A48E66-2FAF-8F07-C3E4-C0A7D93DE318}"/>
    <pc:docChg chg="mod addSld delSld modSld addMainMaster delMainMaster modMainMaster">
      <pc:chgData name="Mehrunnisa Durrani (2421022)" userId="S::2421022@student.uwtsd.ac.uk::acc7358c-f7e3-40f0-a4dd-7ce6e2c646a4" providerId="AD" clId="Web-{01A48E66-2FAF-8F07-C3E4-C0A7D93DE318}" dt="2025-11-01T12:15:35.781" v="245" actId="1076"/>
      <pc:docMkLst>
        <pc:docMk/>
      </pc:docMkLst>
      <pc:sldChg chg="addSp delSp modSp mod setBg modClrScheme setClrOvrMap delDesignElem chgLayout">
        <pc:chgData name="Mehrunnisa Durrani (2421022)" userId="S::2421022@student.uwtsd.ac.uk::acc7358c-f7e3-40f0-a4dd-7ce6e2c646a4" providerId="AD" clId="Web-{01A48E66-2FAF-8F07-C3E4-C0A7D93DE318}" dt="2025-11-01T12:12:22.915" v="225" actId="20577"/>
        <pc:sldMkLst>
          <pc:docMk/>
          <pc:sldMk cId="109857222" sldId="256"/>
        </pc:sldMkLst>
        <pc:spChg chg="mod ord">
          <ac:chgData name="Mehrunnisa Durrani (2421022)" userId="S::2421022@student.uwtsd.ac.uk::acc7358c-f7e3-40f0-a4dd-7ce6e2c646a4" providerId="AD" clId="Web-{01A48E66-2FAF-8F07-C3E4-C0A7D93DE318}" dt="2025-11-01T12:12:22.915" v="225" actId="20577"/>
          <ac:spMkLst>
            <pc:docMk/>
            <pc:sldMk cId="109857222" sldId="256"/>
            <ac:spMk id="2" creationId="{00000000-0000-0000-0000-000000000000}"/>
          </ac:spMkLst>
        </pc:spChg>
        <pc:spChg chg="mod ord">
          <ac:chgData name="Mehrunnisa Durrani (2421022)" userId="S::2421022@student.uwtsd.ac.uk::acc7358c-f7e3-40f0-a4dd-7ce6e2c646a4" providerId="AD" clId="Web-{01A48E66-2FAF-8F07-C3E4-C0A7D93DE318}" dt="2025-11-01T12:12:14.962" v="223" actId="14100"/>
          <ac:spMkLst>
            <pc:docMk/>
            <pc:sldMk cId="109857222" sldId="256"/>
            <ac:spMk id="3" creationId="{00000000-0000-0000-0000-000000000000}"/>
          </ac:spMkLst>
        </pc:spChg>
        <pc:picChg chg="add mod">
          <ac:chgData name="Mehrunnisa Durrani (2421022)" userId="S::2421022@student.uwtsd.ac.uk::acc7358c-f7e3-40f0-a4dd-7ce6e2c646a4" providerId="AD" clId="Web-{01A48E66-2FAF-8F07-C3E4-C0A7D93DE318}" dt="2025-11-01T12:12:08.743" v="222"/>
          <ac:picMkLst>
            <pc:docMk/>
            <pc:sldMk cId="109857222" sldId="256"/>
            <ac:picMk id="6" creationId="{2671CF72-FB45-9BDE-5792-1274400816F7}"/>
          </ac:picMkLst>
        </pc:picChg>
        <pc:picChg chg="add mod ord modCrop">
          <ac:chgData name="Mehrunnisa Durrani (2421022)" userId="S::2421022@student.uwtsd.ac.uk::acc7358c-f7e3-40f0-a4dd-7ce6e2c646a4" providerId="AD" clId="Web-{01A48E66-2FAF-8F07-C3E4-C0A7D93DE318}" dt="2025-11-01T11:43:37.077" v="78"/>
          <ac:picMkLst>
            <pc:docMk/>
            <pc:sldMk cId="109857222" sldId="256"/>
            <ac:picMk id="42" creationId="{AB8CA8B2-4418-424B-2809-9CE7E4772C29}"/>
          </ac:picMkLst>
        </pc:picChg>
      </pc:sldChg>
      <pc:sldChg chg="addSp delSp modSp add replId">
        <pc:chgData name="Mehrunnisa Durrani (2421022)" userId="S::2421022@student.uwtsd.ac.uk::acc7358c-f7e3-40f0-a4dd-7ce6e2c646a4" providerId="AD" clId="Web-{01A48E66-2FAF-8F07-C3E4-C0A7D93DE318}" dt="2025-11-01T12:15:35.781" v="245" actId="1076"/>
        <pc:sldMkLst>
          <pc:docMk/>
          <pc:sldMk cId="3578890188" sldId="258"/>
        </pc:sldMkLst>
        <pc:spChg chg="mod">
          <ac:chgData name="Mehrunnisa Durrani (2421022)" userId="S::2421022@student.uwtsd.ac.uk::acc7358c-f7e3-40f0-a4dd-7ce6e2c646a4" providerId="AD" clId="Web-{01A48E66-2FAF-8F07-C3E4-C0A7D93DE318}" dt="2025-11-01T12:06:53.961" v="172" actId="20577"/>
          <ac:spMkLst>
            <pc:docMk/>
            <pc:sldMk cId="3578890188" sldId="258"/>
            <ac:spMk id="3" creationId="{504B432E-7E9D-19BA-14D8-7766E82F20A3}"/>
          </ac:spMkLst>
        </pc:spChg>
        <pc:spChg chg="add mod">
          <ac:chgData name="Mehrunnisa Durrani (2421022)" userId="S::2421022@student.uwtsd.ac.uk::acc7358c-f7e3-40f0-a4dd-7ce6e2c646a4" providerId="AD" clId="Web-{01A48E66-2FAF-8F07-C3E4-C0A7D93DE318}" dt="2025-11-01T12:15:28.562" v="244" actId="14100"/>
          <ac:spMkLst>
            <pc:docMk/>
            <pc:sldMk cId="3578890188" sldId="258"/>
            <ac:spMk id="4" creationId="{B726AFE7-1761-C453-C637-6C5E02DBEAA2}"/>
          </ac:spMkLst>
        </pc:spChg>
        <pc:picChg chg="add del mod">
          <ac:chgData name="Mehrunnisa Durrani (2421022)" userId="S::2421022@student.uwtsd.ac.uk::acc7358c-f7e3-40f0-a4dd-7ce6e2c646a4" providerId="AD" clId="Web-{01A48E66-2FAF-8F07-C3E4-C0A7D93DE318}" dt="2025-11-01T12:15:35.781" v="245" actId="1076"/>
          <ac:picMkLst>
            <pc:docMk/>
            <pc:sldMk cId="3578890188" sldId="258"/>
            <ac:picMk id="42" creationId="{275868CE-74B5-CAB3-6042-7061FB184C84}"/>
          </ac:picMkLst>
        </pc:picChg>
      </pc:sldChg>
      <pc:sldChg chg="addSp delSp modSp add replId">
        <pc:chgData name="Mehrunnisa Durrani (2421022)" userId="S::2421022@student.uwtsd.ac.uk::acc7358c-f7e3-40f0-a4dd-7ce6e2c646a4" providerId="AD" clId="Web-{01A48E66-2FAF-8F07-C3E4-C0A7D93DE318}" dt="2025-11-01T12:04:49.797" v="169" actId="14100"/>
        <pc:sldMkLst>
          <pc:docMk/>
          <pc:sldMk cId="239891794" sldId="259"/>
        </pc:sldMkLst>
        <pc:spChg chg="mod">
          <ac:chgData name="Mehrunnisa Durrani (2421022)" userId="S::2421022@student.uwtsd.ac.uk::acc7358c-f7e3-40f0-a4dd-7ce6e2c646a4" providerId="AD" clId="Web-{01A48E66-2FAF-8F07-C3E4-C0A7D93DE318}" dt="2025-11-01T11:53:37.744" v="130" actId="20577"/>
          <ac:spMkLst>
            <pc:docMk/>
            <pc:sldMk cId="239891794" sldId="259"/>
            <ac:spMk id="2" creationId="{FDC929FA-A82F-00CD-2AFB-5A4D0968F156}"/>
          </ac:spMkLst>
        </pc:spChg>
        <pc:spChg chg="add mod">
          <ac:chgData name="Mehrunnisa Durrani (2421022)" userId="S::2421022@student.uwtsd.ac.uk::acc7358c-f7e3-40f0-a4dd-7ce6e2c646a4" providerId="AD" clId="Web-{01A48E66-2FAF-8F07-C3E4-C0A7D93DE318}" dt="2025-11-01T12:04:49.797" v="169" actId="14100"/>
          <ac:spMkLst>
            <pc:docMk/>
            <pc:sldMk cId="239891794" sldId="259"/>
            <ac:spMk id="5" creationId="{57A0E7FA-DDB2-A838-4F7A-649165A5CFA2}"/>
          </ac:spMkLst>
        </pc:spChg>
        <pc:picChg chg="add mod">
          <ac:chgData name="Mehrunnisa Durrani (2421022)" userId="S::2421022@student.uwtsd.ac.uk::acc7358c-f7e3-40f0-a4dd-7ce6e2c646a4" providerId="AD" clId="Web-{01A48E66-2FAF-8F07-C3E4-C0A7D93DE318}" dt="2025-11-01T12:04:34.890" v="167" actId="14100"/>
          <ac:picMkLst>
            <pc:docMk/>
            <pc:sldMk cId="239891794" sldId="259"/>
            <ac:picMk id="4" creationId="{32A1E416-3F75-6C1F-46EC-FCDDACAB4AE8}"/>
          </ac:picMkLst>
        </pc:picChg>
        <pc:picChg chg="mod">
          <ac:chgData name="Mehrunnisa Durrani (2421022)" userId="S::2421022@student.uwtsd.ac.uk::acc7358c-f7e3-40f0-a4dd-7ce6e2c646a4" providerId="AD" clId="Web-{01A48E66-2FAF-8F07-C3E4-C0A7D93DE318}" dt="2025-11-01T12:00:41.977" v="149" actId="1076"/>
          <ac:picMkLst>
            <pc:docMk/>
            <pc:sldMk cId="239891794" sldId="259"/>
            <ac:picMk id="42" creationId="{480733E6-8137-29FB-79A8-6E798A8AD1E0}"/>
          </ac:picMkLst>
        </pc:picChg>
      </pc:sldChg>
      <pc:sldMasterChg chg="add addSldLayout modSldLayout">
        <pc:chgData name="Mehrunnisa Durrani (2421022)" userId="S::2421022@student.uwtsd.ac.uk::acc7358c-f7e3-40f0-a4dd-7ce6e2c646a4" providerId="AD" clId="Web-{01A48E66-2FAF-8F07-C3E4-C0A7D93DE318}" dt="2025-11-01T11:48:23.748" v="101"/>
        <pc:sldMasterMkLst>
          <pc:docMk/>
          <pc:sldMasterMk cId="1485064444" sldId="2147483955"/>
        </pc:sldMasterMkLst>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3267352807" sldId="2147483956"/>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3767036114" sldId="2147483957"/>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1026102775" sldId="2147483958"/>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4156591087" sldId="2147483959"/>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2933228793" sldId="2147483960"/>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4130715460" sldId="2147483961"/>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2089386229" sldId="2147483962"/>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4190331524" sldId="2147483963"/>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2445380932" sldId="2147483964"/>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55277754" sldId="2147483965"/>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937133956" sldId="2147483966"/>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999836805" sldId="2147483967"/>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759087483" sldId="2147483968"/>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302897275" sldId="2147483969"/>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2351369059" sldId="2147483970"/>
          </pc:sldLayoutMkLst>
        </pc:sldLayoutChg>
        <pc:sldLayoutChg chg="add mod replId">
          <pc:chgData name="Mehrunnisa Durrani (2421022)" userId="S::2421022@student.uwtsd.ac.uk::acc7358c-f7e3-40f0-a4dd-7ce6e2c646a4" providerId="AD" clId="Web-{01A48E66-2FAF-8F07-C3E4-C0A7D93DE318}" dt="2025-11-01T11:48:23.748" v="101"/>
          <pc:sldLayoutMkLst>
            <pc:docMk/>
            <pc:sldMasterMk cId="1485064444" sldId="2147483955"/>
            <pc:sldLayoutMk cId="3803515199" sldId="2147483971"/>
          </pc:sldLayoutMkLst>
        </pc:sldLayoutChg>
      </pc:sldMasterChg>
    </pc:docChg>
  </pc:docChgLst>
  <pc:docChgLst>
    <pc:chgData name="Mehrunnisa Durrani (2421022)" userId="S::2421022@student.uwtsd.ac.uk::acc7358c-f7e3-40f0-a4dd-7ce6e2c646a4" providerId="AD" clId="Web-{A080760C-7B7A-7D76-F830-CC6CDDDD2478}"/>
    <pc:docChg chg="delSld modSld sldOrd">
      <pc:chgData name="Mehrunnisa Durrani (2421022)" userId="S::2421022@student.uwtsd.ac.uk::acc7358c-f7e3-40f0-a4dd-7ce6e2c646a4" providerId="AD" clId="Web-{A080760C-7B7A-7D76-F830-CC6CDDDD2478}" dt="2025-11-08T12:43:02.589" v="420"/>
      <pc:docMkLst>
        <pc:docMk/>
      </pc:docMkLst>
      <pc:sldChg chg="modSp del">
        <pc:chgData name="Mehrunnisa Durrani (2421022)" userId="S::2421022@student.uwtsd.ac.uk::acc7358c-f7e3-40f0-a4dd-7ce6e2c646a4" providerId="AD" clId="Web-{A080760C-7B7A-7D76-F830-CC6CDDDD2478}" dt="2025-11-08T12:33:33.083" v="356"/>
        <pc:sldMkLst>
          <pc:docMk/>
          <pc:sldMk cId="3578890188" sldId="258"/>
        </pc:sldMkLst>
        <pc:spChg chg="mod">
          <ac:chgData name="Mehrunnisa Durrani (2421022)" userId="S::2421022@student.uwtsd.ac.uk::acc7358c-f7e3-40f0-a4dd-7ce6e2c646a4" providerId="AD" clId="Web-{A080760C-7B7A-7D76-F830-CC6CDDDD2478}" dt="2025-11-08T12:23:41.683" v="262" actId="20577"/>
          <ac:spMkLst>
            <pc:docMk/>
            <pc:sldMk cId="3578890188" sldId="258"/>
            <ac:spMk id="4" creationId="{B726AFE7-1761-C453-C637-6C5E02DBEAA2}"/>
          </ac:spMkLst>
        </pc:spChg>
      </pc:sldChg>
      <pc:sldChg chg="modSp ord">
        <pc:chgData name="Mehrunnisa Durrani (2421022)" userId="S::2421022@student.uwtsd.ac.uk::acc7358c-f7e3-40f0-a4dd-7ce6e2c646a4" providerId="AD" clId="Web-{A080760C-7B7A-7D76-F830-CC6CDDDD2478}" dt="2025-11-08T12:39:01.823" v="413" actId="20577"/>
        <pc:sldMkLst>
          <pc:docMk/>
          <pc:sldMk cId="568059689" sldId="260"/>
        </pc:sldMkLst>
        <pc:spChg chg="mod">
          <ac:chgData name="Mehrunnisa Durrani (2421022)" userId="S::2421022@student.uwtsd.ac.uk::acc7358c-f7e3-40f0-a4dd-7ce6e2c646a4" providerId="AD" clId="Web-{A080760C-7B7A-7D76-F830-CC6CDDDD2478}" dt="2025-11-08T12:39:01.823" v="413" actId="20577"/>
          <ac:spMkLst>
            <pc:docMk/>
            <pc:sldMk cId="568059689" sldId="260"/>
            <ac:spMk id="2" creationId="{9F909917-8361-D77E-F1BD-BDA89E410666}"/>
          </ac:spMkLst>
        </pc:spChg>
      </pc:sldChg>
      <pc:sldChg chg="del">
        <pc:chgData name="Mehrunnisa Durrani (2421022)" userId="S::2421022@student.uwtsd.ac.uk::acc7358c-f7e3-40f0-a4dd-7ce6e2c646a4" providerId="AD" clId="Web-{A080760C-7B7A-7D76-F830-CC6CDDDD2478}" dt="2025-11-08T12:33:44.614" v="357"/>
        <pc:sldMkLst>
          <pc:docMk/>
          <pc:sldMk cId="200272411" sldId="262"/>
        </pc:sldMkLst>
      </pc:sldChg>
      <pc:sldChg chg="ord">
        <pc:chgData name="Mehrunnisa Durrani (2421022)" userId="S::2421022@student.uwtsd.ac.uk::acc7358c-f7e3-40f0-a4dd-7ce6e2c646a4" providerId="AD" clId="Web-{A080760C-7B7A-7D76-F830-CC6CDDDD2478}" dt="2025-11-08T12:39:23.636" v="414"/>
        <pc:sldMkLst>
          <pc:docMk/>
          <pc:sldMk cId="1873625940" sldId="263"/>
        </pc:sldMkLst>
      </pc:sldChg>
      <pc:sldChg chg="ord">
        <pc:chgData name="Mehrunnisa Durrani (2421022)" userId="S::2421022@student.uwtsd.ac.uk::acc7358c-f7e3-40f0-a4dd-7ce6e2c646a4" providerId="AD" clId="Web-{A080760C-7B7A-7D76-F830-CC6CDDDD2478}" dt="2025-11-08T12:43:02.589" v="420"/>
        <pc:sldMkLst>
          <pc:docMk/>
          <pc:sldMk cId="3574469755" sldId="264"/>
        </pc:sldMkLst>
      </pc:sldChg>
      <pc:sldChg chg="modSp">
        <pc:chgData name="Mehrunnisa Durrani (2421022)" userId="S::2421022@student.uwtsd.ac.uk::acc7358c-f7e3-40f0-a4dd-7ce6e2c646a4" providerId="AD" clId="Web-{A080760C-7B7A-7D76-F830-CC6CDDDD2478}" dt="2025-11-08T12:37:46.009" v="410" actId="1076"/>
        <pc:sldMkLst>
          <pc:docMk/>
          <pc:sldMk cId="703363726" sldId="265"/>
        </pc:sldMkLst>
        <pc:spChg chg="mod">
          <ac:chgData name="Mehrunnisa Durrani (2421022)" userId="S::2421022@student.uwtsd.ac.uk::acc7358c-f7e3-40f0-a4dd-7ce6e2c646a4" providerId="AD" clId="Web-{A080760C-7B7A-7D76-F830-CC6CDDDD2478}" dt="2025-11-08T12:36:21.180" v="405" actId="20577"/>
          <ac:spMkLst>
            <pc:docMk/>
            <pc:sldMk cId="703363726" sldId="265"/>
            <ac:spMk id="2" creationId="{B0148E78-D549-03C9-CC89-A343C899FBCD}"/>
          </ac:spMkLst>
        </pc:spChg>
        <pc:picChg chg="mod">
          <ac:chgData name="Mehrunnisa Durrani (2421022)" userId="S::2421022@student.uwtsd.ac.uk::acc7358c-f7e3-40f0-a4dd-7ce6e2c646a4" providerId="AD" clId="Web-{A080760C-7B7A-7D76-F830-CC6CDDDD2478}" dt="2025-11-08T12:36:04.805" v="393" actId="1076"/>
          <ac:picMkLst>
            <pc:docMk/>
            <pc:sldMk cId="703363726" sldId="265"/>
            <ac:picMk id="7" creationId="{5B1A03FF-562A-D092-3FA5-3D4D0F727158}"/>
          </ac:picMkLst>
        </pc:picChg>
        <pc:picChg chg="mod">
          <ac:chgData name="Mehrunnisa Durrani (2421022)" userId="S::2421022@student.uwtsd.ac.uk::acc7358c-f7e3-40f0-a4dd-7ce6e2c646a4" providerId="AD" clId="Web-{A080760C-7B7A-7D76-F830-CC6CDDDD2478}" dt="2025-11-08T12:37:46.009" v="410" actId="1076"/>
          <ac:picMkLst>
            <pc:docMk/>
            <pc:sldMk cId="703363726" sldId="265"/>
            <ac:picMk id="9" creationId="{C7CD6937-20D4-07D2-2EF5-A3E103EE04D2}"/>
          </ac:picMkLst>
        </pc:picChg>
      </pc:sldChg>
      <pc:sldChg chg="modSp">
        <pc:chgData name="Mehrunnisa Durrani (2421022)" userId="S::2421022@student.uwtsd.ac.uk::acc7358c-f7e3-40f0-a4dd-7ce6e2c646a4" providerId="AD" clId="Web-{A080760C-7B7A-7D76-F830-CC6CDDDD2478}" dt="2025-11-08T12:40:10.058" v="419" actId="14100"/>
        <pc:sldMkLst>
          <pc:docMk/>
          <pc:sldMk cId="2408467664" sldId="267"/>
        </pc:sldMkLst>
        <pc:spChg chg="mod">
          <ac:chgData name="Mehrunnisa Durrani (2421022)" userId="S::2421022@student.uwtsd.ac.uk::acc7358c-f7e3-40f0-a4dd-7ce6e2c646a4" providerId="AD" clId="Web-{A080760C-7B7A-7D76-F830-CC6CDDDD2478}" dt="2025-11-08T12:40:10.058" v="419" actId="14100"/>
          <ac:spMkLst>
            <pc:docMk/>
            <pc:sldMk cId="2408467664" sldId="267"/>
            <ac:spMk id="10" creationId="{A2D55DE1-4E9F-12E6-CFF9-AD3B99BDB4E7}"/>
          </ac:spMkLst>
        </pc:spChg>
        <pc:picChg chg="mod">
          <ac:chgData name="Mehrunnisa Durrani (2421022)" userId="S::2421022@student.uwtsd.ac.uk::acc7358c-f7e3-40f0-a4dd-7ce6e2c646a4" providerId="AD" clId="Web-{A080760C-7B7A-7D76-F830-CC6CDDDD2478}" dt="2025-11-08T12:39:56.667" v="416" actId="1076"/>
          <ac:picMkLst>
            <pc:docMk/>
            <pc:sldMk cId="2408467664" sldId="267"/>
            <ac:picMk id="42" creationId="{BA030592-9120-3817-39BD-2CAFC9FFAFAA}"/>
          </ac:picMkLst>
        </pc:picChg>
      </pc:sldChg>
      <pc:sldChg chg="addSp delSp modSp">
        <pc:chgData name="Mehrunnisa Durrani (2421022)" userId="S::2421022@student.uwtsd.ac.uk::acc7358c-f7e3-40f0-a4dd-7ce6e2c646a4" providerId="AD" clId="Web-{A080760C-7B7A-7D76-F830-CC6CDDDD2478}" dt="2025-11-08T12:35:49.133" v="382" actId="1076"/>
        <pc:sldMkLst>
          <pc:docMk/>
          <pc:sldMk cId="2410688394" sldId="268"/>
        </pc:sldMkLst>
        <pc:spChg chg="del">
          <ac:chgData name="Mehrunnisa Durrani (2421022)" userId="S::2421022@student.uwtsd.ac.uk::acc7358c-f7e3-40f0-a4dd-7ce6e2c646a4" providerId="AD" clId="Web-{A080760C-7B7A-7D76-F830-CC6CDDDD2478}" dt="2025-11-08T12:23:56.964" v="263"/>
          <ac:spMkLst>
            <pc:docMk/>
            <pc:sldMk cId="2410688394" sldId="268"/>
            <ac:spMk id="2" creationId="{4D7E3A12-45CC-9FE6-20A7-24008731557D}"/>
          </ac:spMkLst>
        </pc:spChg>
        <pc:spChg chg="mod">
          <ac:chgData name="Mehrunnisa Durrani (2421022)" userId="S::2421022@student.uwtsd.ac.uk::acc7358c-f7e3-40f0-a4dd-7ce6e2c646a4" providerId="AD" clId="Web-{A080760C-7B7A-7D76-F830-CC6CDDDD2478}" dt="2025-11-08T12:34:39.959" v="359" actId="20577"/>
          <ac:spMkLst>
            <pc:docMk/>
            <pc:sldMk cId="2410688394" sldId="268"/>
            <ac:spMk id="3" creationId="{E3BD7075-1D61-5BD5-B731-62B324B07932}"/>
          </ac:spMkLst>
        </pc:spChg>
        <pc:spChg chg="mod">
          <ac:chgData name="Mehrunnisa Durrani (2421022)" userId="S::2421022@student.uwtsd.ac.uk::acc7358c-f7e3-40f0-a4dd-7ce6e2c646a4" providerId="AD" clId="Web-{A080760C-7B7A-7D76-F830-CC6CDDDD2478}" dt="2025-11-08T12:35:49.133" v="382" actId="1076"/>
          <ac:spMkLst>
            <pc:docMk/>
            <pc:sldMk cId="2410688394" sldId="268"/>
            <ac:spMk id="4" creationId="{D5474755-7137-A833-8E6B-A8DB67416FC9}"/>
          </ac:spMkLst>
        </pc:spChg>
        <pc:spChg chg="mod">
          <ac:chgData name="Mehrunnisa Durrani (2421022)" userId="S::2421022@student.uwtsd.ac.uk::acc7358c-f7e3-40f0-a4dd-7ce6e2c646a4" providerId="AD" clId="Web-{A080760C-7B7A-7D76-F830-CC6CDDDD2478}" dt="2025-11-08T12:35:48.445" v="381" actId="20577"/>
          <ac:spMkLst>
            <pc:docMk/>
            <pc:sldMk cId="2410688394" sldId="268"/>
            <ac:spMk id="5" creationId="{0E358C07-E409-9092-E170-11FB6DFC5CA3}"/>
          </ac:spMkLst>
        </pc:spChg>
        <pc:spChg chg="del mod">
          <ac:chgData name="Mehrunnisa Durrani (2421022)" userId="S::2421022@student.uwtsd.ac.uk::acc7358c-f7e3-40f0-a4dd-7ce6e2c646a4" providerId="AD" clId="Web-{A080760C-7B7A-7D76-F830-CC6CDDDD2478}" dt="2025-11-08T12:26:35.368" v="271"/>
          <ac:spMkLst>
            <pc:docMk/>
            <pc:sldMk cId="2410688394" sldId="268"/>
            <ac:spMk id="6" creationId="{C54D1459-A3D0-F2F5-77EF-51D383BADCC4}"/>
          </ac:spMkLst>
        </pc:spChg>
        <pc:picChg chg="add mod">
          <ac:chgData name="Mehrunnisa Durrani (2421022)" userId="S::2421022@student.uwtsd.ac.uk::acc7358c-f7e3-40f0-a4dd-7ce6e2c646a4" providerId="AD" clId="Web-{A080760C-7B7A-7D76-F830-CC6CDDDD2478}" dt="2025-11-08T12:35:12.741" v="373" actId="1076"/>
          <ac:picMkLst>
            <pc:docMk/>
            <pc:sldMk cId="2410688394" sldId="268"/>
            <ac:picMk id="7" creationId="{D44FB1F3-2AEC-9474-774C-452A85A15018}"/>
          </ac:picMkLst>
        </pc:picChg>
        <pc:picChg chg="mod">
          <ac:chgData name="Mehrunnisa Durrani (2421022)" userId="S::2421022@student.uwtsd.ac.uk::acc7358c-f7e3-40f0-a4dd-7ce6e2c646a4" providerId="AD" clId="Web-{A080760C-7B7A-7D76-F830-CC6CDDDD2478}" dt="2025-11-08T12:35:08.601" v="372" actId="1076"/>
          <ac:picMkLst>
            <pc:docMk/>
            <pc:sldMk cId="2410688394" sldId="268"/>
            <ac:picMk id="42" creationId="{2CA9F55B-FB72-6B2E-B464-F4333BB0D72E}"/>
          </ac:picMkLst>
        </pc:picChg>
      </pc:sldChg>
      <pc:sldChg chg="modSp">
        <pc:chgData name="Mehrunnisa Durrani (2421022)" userId="S::2421022@student.uwtsd.ac.uk::acc7358c-f7e3-40f0-a4dd-7ce6e2c646a4" providerId="AD" clId="Web-{A080760C-7B7A-7D76-F830-CC6CDDDD2478}" dt="2025-11-08T12:09:23.470" v="210" actId="20577"/>
        <pc:sldMkLst>
          <pc:docMk/>
          <pc:sldMk cId="4031717699" sldId="269"/>
        </pc:sldMkLst>
        <pc:spChg chg="mod">
          <ac:chgData name="Mehrunnisa Durrani (2421022)" userId="S::2421022@student.uwtsd.ac.uk::acc7358c-f7e3-40f0-a4dd-7ce6e2c646a4" providerId="AD" clId="Web-{A080760C-7B7A-7D76-F830-CC6CDDDD2478}" dt="2025-11-08T12:09:23.470" v="210" actId="20577"/>
          <ac:spMkLst>
            <pc:docMk/>
            <pc:sldMk cId="4031717699" sldId="269"/>
            <ac:spMk id="2" creationId="{1E32B472-1B35-85CD-B840-0AD7DF1E6AA7}"/>
          </ac:spMkLst>
        </pc:spChg>
      </pc:sldChg>
    </pc:docChg>
  </pc:docChgLst>
  <pc:docChgLst>
    <pc:chgData clId="Web-{14FBD292-5C10-CDAC-F755-C45E719FBE99}"/>
    <pc:docChg chg="modSld">
      <pc:chgData name="" userId="" providerId="" clId="Web-{14FBD292-5C10-CDAC-F755-C45E719FBE99}" dt="2025-11-08T12:13:54.305" v="0" actId="1076"/>
      <pc:docMkLst>
        <pc:docMk/>
      </pc:docMkLst>
      <pc:sldChg chg="modSp">
        <pc:chgData name="" userId="" providerId="" clId="Web-{14FBD292-5C10-CDAC-F755-C45E719FBE99}" dt="2025-11-08T12:13:54.305" v="0" actId="1076"/>
        <pc:sldMkLst>
          <pc:docMk/>
          <pc:sldMk cId="109857222" sldId="256"/>
        </pc:sldMkLst>
        <pc:picChg chg="mod">
          <ac:chgData name="" userId="" providerId="" clId="Web-{14FBD292-5C10-CDAC-F755-C45E719FBE99}" dt="2025-11-08T12:13:54.305" v="0" actId="1076"/>
          <ac:picMkLst>
            <pc:docMk/>
            <pc:sldMk cId="109857222" sldId="256"/>
            <ac:picMk id="6" creationId="{2671CF72-FB45-9BDE-5792-1274400816F7}"/>
          </ac:picMkLst>
        </pc:picChg>
      </pc:sldChg>
    </pc:docChg>
  </pc:docChgLst>
  <pc:docChgLst>
    <pc:chgData name="Mehrunnisa Durrani (2421022)" userId="S::2421022@student.uwtsd.ac.uk::acc7358c-f7e3-40f0-a4dd-7ce6e2c646a4" providerId="AD" clId="Web-{571F8512-685A-B4B1-E889-B26B7C106F67}"/>
    <pc:docChg chg="addSld delSld modSld sldOrd">
      <pc:chgData name="Mehrunnisa Durrani (2421022)" userId="S::2421022@student.uwtsd.ac.uk::acc7358c-f7e3-40f0-a4dd-7ce6e2c646a4" providerId="AD" clId="Web-{571F8512-685A-B4B1-E889-B26B7C106F67}" dt="2025-11-08T11:54:53.735" v="858" actId="20577"/>
      <pc:docMkLst>
        <pc:docMk/>
      </pc:docMkLst>
      <pc:sldChg chg="del">
        <pc:chgData name="Mehrunnisa Durrani (2421022)" userId="S::2421022@student.uwtsd.ac.uk::acc7358c-f7e3-40f0-a4dd-7ce6e2c646a4" providerId="AD" clId="Web-{571F8512-685A-B4B1-E889-B26B7C106F67}" dt="2025-11-08T11:20:46.126" v="536"/>
        <pc:sldMkLst>
          <pc:docMk/>
          <pc:sldMk cId="2058072933" sldId="257"/>
        </pc:sldMkLst>
      </pc:sldChg>
      <pc:sldChg chg="addSp delSp modSp">
        <pc:chgData name="Mehrunnisa Durrani (2421022)" userId="S::2421022@student.uwtsd.ac.uk::acc7358c-f7e3-40f0-a4dd-7ce6e2c646a4" providerId="AD" clId="Web-{571F8512-685A-B4B1-E889-B26B7C106F67}" dt="2025-11-08T11:47:53.777" v="752" actId="20577"/>
        <pc:sldMkLst>
          <pc:docMk/>
          <pc:sldMk cId="3578890188" sldId="258"/>
        </pc:sldMkLst>
        <pc:spChg chg="add del mod">
          <ac:chgData name="Mehrunnisa Durrani (2421022)" userId="S::2421022@student.uwtsd.ac.uk::acc7358c-f7e3-40f0-a4dd-7ce6e2c646a4" providerId="AD" clId="Web-{571F8512-685A-B4B1-E889-B26B7C106F67}" dt="2025-11-08T11:47:53.777" v="752" actId="20577"/>
          <ac:spMkLst>
            <pc:docMk/>
            <pc:sldMk cId="3578890188" sldId="258"/>
            <ac:spMk id="4" creationId="{B726AFE7-1761-C453-C637-6C5E02DBEAA2}"/>
          </ac:spMkLst>
        </pc:spChg>
        <pc:picChg chg="add mod">
          <ac:chgData name="Mehrunnisa Durrani (2421022)" userId="S::2421022@student.uwtsd.ac.uk::acc7358c-f7e3-40f0-a4dd-7ce6e2c646a4" providerId="AD" clId="Web-{571F8512-685A-B4B1-E889-B26B7C106F67}" dt="2025-11-08T11:47:36.589" v="751" actId="14100"/>
          <ac:picMkLst>
            <pc:docMk/>
            <pc:sldMk cId="3578890188" sldId="258"/>
            <ac:picMk id="2" creationId="{5FD5C027-A24F-9064-6CE3-1231C14584F0}"/>
          </ac:picMkLst>
        </pc:picChg>
        <pc:picChg chg="mod">
          <ac:chgData name="Mehrunnisa Durrani (2421022)" userId="S::2421022@student.uwtsd.ac.uk::acc7358c-f7e3-40f0-a4dd-7ce6e2c646a4" providerId="AD" clId="Web-{571F8512-685A-B4B1-E889-B26B7C106F67}" dt="2025-11-08T11:46:50.807" v="741" actId="1076"/>
          <ac:picMkLst>
            <pc:docMk/>
            <pc:sldMk cId="3578890188" sldId="258"/>
            <ac:picMk id="42" creationId="{275868CE-74B5-CAB3-6042-7061FB184C84}"/>
          </ac:picMkLst>
        </pc:picChg>
      </pc:sldChg>
      <pc:sldChg chg="modSp">
        <pc:chgData name="Mehrunnisa Durrani (2421022)" userId="S::2421022@student.uwtsd.ac.uk::acc7358c-f7e3-40f0-a4dd-7ce6e2c646a4" providerId="AD" clId="Web-{571F8512-685A-B4B1-E889-B26B7C106F67}" dt="2025-11-08T11:43:36.570" v="699" actId="20577"/>
        <pc:sldMkLst>
          <pc:docMk/>
          <pc:sldMk cId="239891794" sldId="259"/>
        </pc:sldMkLst>
        <pc:spChg chg="mod">
          <ac:chgData name="Mehrunnisa Durrani (2421022)" userId="S::2421022@student.uwtsd.ac.uk::acc7358c-f7e3-40f0-a4dd-7ce6e2c646a4" providerId="AD" clId="Web-{571F8512-685A-B4B1-E889-B26B7C106F67}" dt="2025-11-08T11:43:36.570" v="699" actId="20577"/>
          <ac:spMkLst>
            <pc:docMk/>
            <pc:sldMk cId="239891794" sldId="259"/>
            <ac:spMk id="5" creationId="{57A0E7FA-DDB2-A838-4F7A-649165A5CFA2}"/>
          </ac:spMkLst>
        </pc:spChg>
        <pc:picChg chg="mod">
          <ac:chgData name="Mehrunnisa Durrani (2421022)" userId="S::2421022@student.uwtsd.ac.uk::acc7358c-f7e3-40f0-a4dd-7ce6e2c646a4" providerId="AD" clId="Web-{571F8512-685A-B4B1-E889-B26B7C106F67}" dt="2025-11-08T11:43:26.195" v="696" actId="1076"/>
          <ac:picMkLst>
            <pc:docMk/>
            <pc:sldMk cId="239891794" sldId="259"/>
            <ac:picMk id="42" creationId="{480733E6-8137-29FB-79A8-6E798A8AD1E0}"/>
          </ac:picMkLst>
        </pc:picChg>
      </pc:sldChg>
      <pc:sldChg chg="modSp add del ord">
        <pc:chgData name="Mehrunnisa Durrani (2421022)" userId="S::2421022@student.uwtsd.ac.uk::acc7358c-f7e3-40f0-a4dd-7ce6e2c646a4" providerId="AD" clId="Web-{571F8512-685A-B4B1-E889-B26B7C106F67}" dt="2025-11-08T11:49:14.935" v="767" actId="20577"/>
        <pc:sldMkLst>
          <pc:docMk/>
          <pc:sldMk cId="568059689" sldId="260"/>
        </pc:sldMkLst>
        <pc:spChg chg="mod">
          <ac:chgData name="Mehrunnisa Durrani (2421022)" userId="S::2421022@student.uwtsd.ac.uk::acc7358c-f7e3-40f0-a4dd-7ce6e2c646a4" providerId="AD" clId="Web-{571F8512-685A-B4B1-E889-B26B7C106F67}" dt="2025-11-08T11:49:14.935" v="767" actId="20577"/>
          <ac:spMkLst>
            <pc:docMk/>
            <pc:sldMk cId="568059689" sldId="260"/>
            <ac:spMk id="2" creationId="{9F909917-8361-D77E-F1BD-BDA89E410666}"/>
          </ac:spMkLst>
        </pc:spChg>
        <pc:picChg chg="mod">
          <ac:chgData name="Mehrunnisa Durrani (2421022)" userId="S::2421022@student.uwtsd.ac.uk::acc7358c-f7e3-40f0-a4dd-7ce6e2c646a4" providerId="AD" clId="Web-{571F8512-685A-B4B1-E889-B26B7C106F67}" dt="2025-11-08T11:49:03.669" v="765" actId="1076"/>
          <ac:picMkLst>
            <pc:docMk/>
            <pc:sldMk cId="568059689" sldId="260"/>
            <ac:picMk id="42" creationId="{170920A0-3F6C-8820-7972-CCB637E2B93A}"/>
          </ac:picMkLst>
        </pc:picChg>
      </pc:sldChg>
      <pc:sldChg chg="modSp del">
        <pc:chgData name="Mehrunnisa Durrani (2421022)" userId="S::2421022@student.uwtsd.ac.uk::acc7358c-f7e3-40f0-a4dd-7ce6e2c646a4" providerId="AD" clId="Web-{571F8512-685A-B4B1-E889-B26B7C106F67}" dt="2025-11-08T11:20:49.673" v="537"/>
        <pc:sldMkLst>
          <pc:docMk/>
          <pc:sldMk cId="3422858225" sldId="261"/>
        </pc:sldMkLst>
        <pc:spChg chg="mod">
          <ac:chgData name="Mehrunnisa Durrani (2421022)" userId="S::2421022@student.uwtsd.ac.uk::acc7358c-f7e3-40f0-a4dd-7ce6e2c646a4" providerId="AD" clId="Web-{571F8512-685A-B4B1-E889-B26B7C106F67}" dt="2025-11-08T09:42:06.196" v="10" actId="20577"/>
          <ac:spMkLst>
            <pc:docMk/>
            <pc:sldMk cId="3422858225" sldId="261"/>
            <ac:spMk id="2" creationId="{B2A84FBB-A452-8700-88DB-B7DC69B8FBAF}"/>
          </ac:spMkLst>
        </pc:spChg>
        <pc:spChg chg="mod">
          <ac:chgData name="Mehrunnisa Durrani (2421022)" userId="S::2421022@student.uwtsd.ac.uk::acc7358c-f7e3-40f0-a4dd-7ce6e2c646a4" providerId="AD" clId="Web-{571F8512-685A-B4B1-E889-B26B7C106F67}" dt="2025-11-08T09:42:00.977" v="8" actId="20577"/>
          <ac:spMkLst>
            <pc:docMk/>
            <pc:sldMk cId="3422858225" sldId="261"/>
            <ac:spMk id="3" creationId="{70507F6A-5F90-3D9A-8B56-07C46E3384BC}"/>
          </ac:spMkLst>
        </pc:spChg>
      </pc:sldChg>
      <pc:sldChg chg="addSp delSp modSp add replId">
        <pc:chgData name="Mehrunnisa Durrani (2421022)" userId="S::2421022@student.uwtsd.ac.uk::acc7358c-f7e3-40f0-a4dd-7ce6e2c646a4" providerId="AD" clId="Web-{571F8512-685A-B4B1-E889-B26B7C106F67}" dt="2025-11-08T11:48:35.668" v="762" actId="1076"/>
        <pc:sldMkLst>
          <pc:docMk/>
          <pc:sldMk cId="200272411" sldId="262"/>
        </pc:sldMkLst>
        <pc:spChg chg="mod">
          <ac:chgData name="Mehrunnisa Durrani (2421022)" userId="S::2421022@student.uwtsd.ac.uk::acc7358c-f7e3-40f0-a4dd-7ce6e2c646a4" providerId="AD" clId="Web-{571F8512-685A-B4B1-E889-B26B7C106F67}" dt="2025-11-08T11:48:29.871" v="761" actId="1076"/>
          <ac:spMkLst>
            <pc:docMk/>
            <pc:sldMk cId="200272411" sldId="262"/>
            <ac:spMk id="2" creationId="{1DC292D3-CB06-1094-AF20-618949308479}"/>
          </ac:spMkLst>
        </pc:spChg>
        <pc:picChg chg="add del mod">
          <ac:chgData name="Mehrunnisa Durrani (2421022)" userId="S::2421022@student.uwtsd.ac.uk::acc7358c-f7e3-40f0-a4dd-7ce6e2c646a4" providerId="AD" clId="Web-{571F8512-685A-B4B1-E889-B26B7C106F67}" dt="2025-11-08T09:51:47.810" v="57"/>
          <ac:picMkLst>
            <pc:docMk/>
            <pc:sldMk cId="200272411" sldId="262"/>
            <ac:picMk id="4" creationId="{08AD3B8D-BD31-EA96-E329-AFFBFF526D2E}"/>
          </ac:picMkLst>
        </pc:picChg>
        <pc:picChg chg="add del mod">
          <ac:chgData name="Mehrunnisa Durrani (2421022)" userId="S::2421022@student.uwtsd.ac.uk::acc7358c-f7e3-40f0-a4dd-7ce6e2c646a4" providerId="AD" clId="Web-{571F8512-685A-B4B1-E889-B26B7C106F67}" dt="2025-11-08T09:54:39.251" v="75"/>
          <ac:picMkLst>
            <pc:docMk/>
            <pc:sldMk cId="200272411" sldId="262"/>
            <ac:picMk id="5" creationId="{221200BA-2F63-2315-B574-A932C581EC5C}"/>
          </ac:picMkLst>
        </pc:picChg>
        <pc:picChg chg="add mod modCrop">
          <ac:chgData name="Mehrunnisa Durrani (2421022)" userId="S::2421022@student.uwtsd.ac.uk::acc7358c-f7e3-40f0-a4dd-7ce6e2c646a4" providerId="AD" clId="Web-{571F8512-685A-B4B1-E889-B26B7C106F67}" dt="2025-11-08T11:48:35.668" v="762" actId="1076"/>
          <ac:picMkLst>
            <pc:docMk/>
            <pc:sldMk cId="200272411" sldId="262"/>
            <ac:picMk id="6" creationId="{EAF83FBA-715F-4658-F5FD-6DB4212C8A43}"/>
          </ac:picMkLst>
        </pc:picChg>
        <pc:picChg chg="mod">
          <ac:chgData name="Mehrunnisa Durrani (2421022)" userId="S::2421022@student.uwtsd.ac.uk::acc7358c-f7e3-40f0-a4dd-7ce6e2c646a4" providerId="AD" clId="Web-{571F8512-685A-B4B1-E889-B26B7C106F67}" dt="2025-11-08T11:48:04.699" v="753" actId="1076"/>
          <ac:picMkLst>
            <pc:docMk/>
            <pc:sldMk cId="200272411" sldId="262"/>
            <ac:picMk id="42" creationId="{79E354E7-D524-11B0-E38E-627E56192347}"/>
          </ac:picMkLst>
        </pc:picChg>
      </pc:sldChg>
      <pc:sldChg chg="addSp delSp modSp add ord replId">
        <pc:chgData name="Mehrunnisa Durrani (2421022)" userId="S::2421022@student.uwtsd.ac.uk::acc7358c-f7e3-40f0-a4dd-7ce6e2c646a4" providerId="AD" clId="Web-{571F8512-685A-B4B1-E889-B26B7C106F67}" dt="2025-11-08T11:20:36.454" v="535" actId="20577"/>
        <pc:sldMkLst>
          <pc:docMk/>
          <pc:sldMk cId="1873625940" sldId="263"/>
        </pc:sldMkLst>
        <pc:spChg chg="mod">
          <ac:chgData name="Mehrunnisa Durrani (2421022)" userId="S::2421022@student.uwtsd.ac.uk::acc7358c-f7e3-40f0-a4dd-7ce6e2c646a4" providerId="AD" clId="Web-{571F8512-685A-B4B1-E889-B26B7C106F67}" dt="2025-11-08T09:58:35.160" v="86" actId="20577"/>
          <ac:spMkLst>
            <pc:docMk/>
            <pc:sldMk cId="1873625940" sldId="263"/>
            <ac:spMk id="2" creationId="{B2D46DDB-2FE9-E88E-10E0-4B70EE4D2E40}"/>
          </ac:spMkLst>
        </pc:spChg>
        <pc:spChg chg="add mod">
          <ac:chgData name="Mehrunnisa Durrani (2421022)" userId="S::2421022@student.uwtsd.ac.uk::acc7358c-f7e3-40f0-a4dd-7ce6e2c646a4" providerId="AD" clId="Web-{571F8512-685A-B4B1-E889-B26B7C106F67}" dt="2025-11-08T11:20:36.454" v="535" actId="20577"/>
          <ac:spMkLst>
            <pc:docMk/>
            <pc:sldMk cId="1873625940" sldId="263"/>
            <ac:spMk id="9" creationId="{E3C8D1DE-85AB-BB8B-D54C-DF59B78A767C}"/>
          </ac:spMkLst>
        </pc:spChg>
        <pc:graphicFrameChg chg="add del mod modGraphic">
          <ac:chgData name="Mehrunnisa Durrani (2421022)" userId="S::2421022@student.uwtsd.ac.uk::acc7358c-f7e3-40f0-a4dd-7ce6e2c646a4" providerId="AD" clId="Web-{571F8512-685A-B4B1-E889-B26B7C106F67}" dt="2025-11-08T10:06:00.238" v="129"/>
          <ac:graphicFrameMkLst>
            <pc:docMk/>
            <pc:sldMk cId="1873625940" sldId="263"/>
            <ac:graphicFrameMk id="8" creationId="{83521F22-13A5-FEA4-92A1-EF5850813B58}"/>
          </ac:graphicFrameMkLst>
        </pc:graphicFrameChg>
        <pc:picChg chg="add del mod">
          <ac:chgData name="Mehrunnisa Durrani (2421022)" userId="S::2421022@student.uwtsd.ac.uk::acc7358c-f7e3-40f0-a4dd-7ce6e2c646a4" providerId="AD" clId="Web-{571F8512-685A-B4B1-E889-B26B7C106F67}" dt="2025-11-08T10:01:44.879" v="92"/>
          <ac:picMkLst>
            <pc:docMk/>
            <pc:sldMk cId="1873625940" sldId="263"/>
            <ac:picMk id="4" creationId="{37CDFA2D-25B4-5361-6490-A7FE3FED19A1}"/>
          </ac:picMkLst>
        </pc:picChg>
        <pc:picChg chg="add del mod">
          <ac:chgData name="Mehrunnisa Durrani (2421022)" userId="S::2421022@student.uwtsd.ac.uk::acc7358c-f7e3-40f0-a4dd-7ce6e2c646a4" providerId="AD" clId="Web-{571F8512-685A-B4B1-E889-B26B7C106F67}" dt="2025-11-08T10:01:53.223" v="95"/>
          <ac:picMkLst>
            <pc:docMk/>
            <pc:sldMk cId="1873625940" sldId="263"/>
            <ac:picMk id="5" creationId="{FEF7B131-96E0-5CA7-836C-19A79EC4E4D2}"/>
          </ac:picMkLst>
        </pc:picChg>
        <pc:picChg chg="del">
          <ac:chgData name="Mehrunnisa Durrani (2421022)" userId="S::2421022@student.uwtsd.ac.uk::acc7358c-f7e3-40f0-a4dd-7ce6e2c646a4" providerId="AD" clId="Web-{571F8512-685A-B4B1-E889-B26B7C106F67}" dt="2025-11-08T09:58:38.003" v="87"/>
          <ac:picMkLst>
            <pc:docMk/>
            <pc:sldMk cId="1873625940" sldId="263"/>
            <ac:picMk id="6" creationId="{D1AFACC4-C44C-8A12-5F9D-605B135441C6}"/>
          </ac:picMkLst>
        </pc:picChg>
        <pc:picChg chg="mod">
          <ac:chgData name="Mehrunnisa Durrani (2421022)" userId="S::2421022@student.uwtsd.ac.uk::acc7358c-f7e3-40f0-a4dd-7ce6e2c646a4" providerId="AD" clId="Web-{571F8512-685A-B4B1-E889-B26B7C106F67}" dt="2025-11-08T10:04:57.501" v="119" actId="1076"/>
          <ac:picMkLst>
            <pc:docMk/>
            <pc:sldMk cId="1873625940" sldId="263"/>
            <ac:picMk id="42" creationId="{BCD9583D-804E-10AA-3D9D-A9224FCA6464}"/>
          </ac:picMkLst>
        </pc:picChg>
      </pc:sldChg>
      <pc:sldChg chg="addSp delSp modSp add replId">
        <pc:chgData name="Mehrunnisa Durrani (2421022)" userId="S::2421022@student.uwtsd.ac.uk::acc7358c-f7e3-40f0-a4dd-7ce6e2c646a4" providerId="AD" clId="Web-{571F8512-685A-B4B1-E889-B26B7C106F67}" dt="2025-11-08T11:49:52.794" v="774" actId="20577"/>
        <pc:sldMkLst>
          <pc:docMk/>
          <pc:sldMk cId="3574469755" sldId="264"/>
        </pc:sldMkLst>
        <pc:spChg chg="add mod">
          <ac:chgData name="Mehrunnisa Durrani (2421022)" userId="S::2421022@student.uwtsd.ac.uk::acc7358c-f7e3-40f0-a4dd-7ce6e2c646a4" providerId="AD" clId="Web-{571F8512-685A-B4B1-E889-B26B7C106F67}" dt="2025-11-08T11:49:52.794" v="774" actId="20577"/>
          <ac:spMkLst>
            <pc:docMk/>
            <pc:sldMk cId="3574469755" sldId="264"/>
            <ac:spMk id="6" creationId="{F26F6EDB-598F-ABC2-0830-500157C02309}"/>
          </ac:spMkLst>
        </pc:spChg>
        <pc:spChg chg="del mod">
          <ac:chgData name="Mehrunnisa Durrani (2421022)" userId="S::2421022@student.uwtsd.ac.uk::acc7358c-f7e3-40f0-a4dd-7ce6e2c646a4" providerId="AD" clId="Web-{571F8512-685A-B4B1-E889-B26B7C106F67}" dt="2025-11-08T10:07:21.194" v="138"/>
          <ac:spMkLst>
            <pc:docMk/>
            <pc:sldMk cId="3574469755" sldId="264"/>
            <ac:spMk id="9" creationId="{DEB09667-845C-08F1-FD7B-2F4C0E781798}"/>
          </ac:spMkLst>
        </pc:spChg>
        <pc:graphicFrameChg chg="add mod modGraphic">
          <ac:chgData name="Mehrunnisa Durrani (2421022)" userId="S::2421022@student.uwtsd.ac.uk::acc7358c-f7e3-40f0-a4dd-7ce6e2c646a4" providerId="AD" clId="Web-{571F8512-685A-B4B1-E889-B26B7C106F67}" dt="2025-11-08T11:05:14.943" v="409"/>
          <ac:graphicFrameMkLst>
            <pc:docMk/>
            <pc:sldMk cId="3574469755" sldId="264"/>
            <ac:graphicFrameMk id="5" creationId="{0B49FEB0-63BA-E79F-7A3D-384FF771E1BD}"/>
          </ac:graphicFrameMkLst>
        </pc:graphicFrameChg>
        <pc:graphicFrameChg chg="add del mod modGraphic">
          <ac:chgData name="Mehrunnisa Durrani (2421022)" userId="S::2421022@student.uwtsd.ac.uk::acc7358c-f7e3-40f0-a4dd-7ce6e2c646a4" providerId="AD" clId="Web-{571F8512-685A-B4B1-E889-B26B7C106F67}" dt="2025-11-08T10:28:01.518" v="304"/>
          <ac:graphicFrameMkLst>
            <pc:docMk/>
            <pc:sldMk cId="3574469755" sldId="264"/>
            <ac:graphicFrameMk id="5" creationId="{8AF3D478-ABD6-4BC5-F5DD-111251BC3B4F}"/>
          </ac:graphicFrameMkLst>
        </pc:graphicFrameChg>
        <pc:graphicFrameChg chg="add del mod modGraphic">
          <ac:chgData name="Mehrunnisa Durrani (2421022)" userId="S::2421022@student.uwtsd.ac.uk::acc7358c-f7e3-40f0-a4dd-7ce6e2c646a4" providerId="AD" clId="Web-{571F8512-685A-B4B1-E889-B26B7C106F67}" dt="2025-11-08T10:31:49.733" v="311"/>
          <ac:graphicFrameMkLst>
            <pc:docMk/>
            <pc:sldMk cId="3574469755" sldId="264"/>
            <ac:graphicFrameMk id="7" creationId="{C896B25A-6D66-E6CB-AE4C-2B6527759291}"/>
          </ac:graphicFrameMkLst>
        </pc:graphicFrameChg>
        <pc:graphicFrameChg chg="add del mod modGraphic">
          <ac:chgData name="Mehrunnisa Durrani (2421022)" userId="S::2421022@student.uwtsd.ac.uk::acc7358c-f7e3-40f0-a4dd-7ce6e2c646a4" providerId="AD" clId="Web-{571F8512-685A-B4B1-E889-B26B7C106F67}" dt="2025-11-08T11:01:08.435" v="386"/>
          <ac:graphicFrameMkLst>
            <pc:docMk/>
            <pc:sldMk cId="3574469755" sldId="264"/>
            <ac:graphicFrameMk id="10" creationId="{6194F56E-58BA-A89A-8D78-4A711B5928D2}"/>
          </ac:graphicFrameMkLst>
        </pc:graphicFrameChg>
        <pc:picChg chg="add del">
          <ac:chgData name="Mehrunnisa Durrani (2421022)" userId="S::2421022@student.uwtsd.ac.uk::acc7358c-f7e3-40f0-a4dd-7ce6e2c646a4" providerId="AD" clId="Web-{571F8512-685A-B4B1-E889-B26B7C106F67}" dt="2025-11-08T11:08:01.403" v="441"/>
          <ac:picMkLst>
            <pc:docMk/>
            <pc:sldMk cId="3574469755" sldId="264"/>
            <ac:picMk id="7" creationId="{90A85FAC-B414-1562-2B78-79C4294347E2}"/>
          </ac:picMkLst>
        </pc:picChg>
        <pc:picChg chg="mod">
          <ac:chgData name="Mehrunnisa Durrani (2421022)" userId="S::2421022@student.uwtsd.ac.uk::acc7358c-f7e3-40f0-a4dd-7ce6e2c646a4" providerId="AD" clId="Web-{571F8512-685A-B4B1-E889-B26B7C106F67}" dt="2025-11-08T11:09:28.343" v="471" actId="1076"/>
          <ac:picMkLst>
            <pc:docMk/>
            <pc:sldMk cId="3574469755" sldId="264"/>
            <ac:picMk id="42" creationId="{4204D959-3FF6-7B0C-7791-D8A2D47EF339}"/>
          </ac:picMkLst>
        </pc:picChg>
      </pc:sldChg>
      <pc:sldChg chg="addSp delSp modSp add replId">
        <pc:chgData name="Mehrunnisa Durrani (2421022)" userId="S::2421022@student.uwtsd.ac.uk::acc7358c-f7e3-40f0-a4dd-7ce6e2c646a4" providerId="AD" clId="Web-{571F8512-685A-B4B1-E889-B26B7C106F67}" dt="2025-11-08T11:50:14.092" v="775" actId="20577"/>
        <pc:sldMkLst>
          <pc:docMk/>
          <pc:sldMk cId="703363726" sldId="265"/>
        </pc:sldMkLst>
        <pc:spChg chg="mod">
          <ac:chgData name="Mehrunnisa Durrani (2421022)" userId="S::2421022@student.uwtsd.ac.uk::acc7358c-f7e3-40f0-a4dd-7ce6e2c646a4" providerId="AD" clId="Web-{571F8512-685A-B4B1-E889-B26B7C106F67}" dt="2025-11-08T11:50:14.092" v="775" actId="20577"/>
          <ac:spMkLst>
            <pc:docMk/>
            <pc:sldMk cId="703363726" sldId="265"/>
            <ac:spMk id="2" creationId="{B0148E78-D549-03C9-CC89-A343C899FBCD}"/>
          </ac:spMkLst>
        </pc:spChg>
        <pc:spChg chg="del mod">
          <ac:chgData name="Mehrunnisa Durrani (2421022)" userId="S::2421022@student.uwtsd.ac.uk::acc7358c-f7e3-40f0-a4dd-7ce6e2c646a4" providerId="AD" clId="Web-{571F8512-685A-B4B1-E889-B26B7C106F67}" dt="2025-11-08T11:11:00.282" v="482"/>
          <ac:spMkLst>
            <pc:docMk/>
            <pc:sldMk cId="703363726" sldId="265"/>
            <ac:spMk id="3" creationId="{3F99A010-BE79-0EE2-198C-A26F0D1C6856}"/>
          </ac:spMkLst>
        </pc:spChg>
        <pc:spChg chg="add del mod">
          <ac:chgData name="Mehrunnisa Durrani (2421022)" userId="S::2421022@student.uwtsd.ac.uk::acc7358c-f7e3-40f0-a4dd-7ce6e2c646a4" providerId="AD" clId="Web-{571F8512-685A-B4B1-E889-B26B7C106F67}" dt="2025-11-08T11:11:38.611" v="486"/>
          <ac:spMkLst>
            <pc:docMk/>
            <pc:sldMk cId="703363726" sldId="265"/>
            <ac:spMk id="5" creationId="{34921498-B278-4856-12D3-95A4E119D19A}"/>
          </ac:spMkLst>
        </pc:spChg>
        <pc:picChg chg="del mod">
          <ac:chgData name="Mehrunnisa Durrani (2421022)" userId="S::2421022@student.uwtsd.ac.uk::acc7358c-f7e3-40f0-a4dd-7ce6e2c646a4" providerId="AD" clId="Web-{571F8512-685A-B4B1-E889-B26B7C106F67}" dt="2025-11-08T11:11:13.626" v="485"/>
          <ac:picMkLst>
            <pc:docMk/>
            <pc:sldMk cId="703363726" sldId="265"/>
            <ac:picMk id="6" creationId="{5A18F5C0-BD1D-57E3-46F9-2EDD39398162}"/>
          </ac:picMkLst>
        </pc:picChg>
        <pc:picChg chg="add mod modCrop">
          <ac:chgData name="Mehrunnisa Durrani (2421022)" userId="S::2421022@student.uwtsd.ac.uk::acc7358c-f7e3-40f0-a4dd-7ce6e2c646a4" providerId="AD" clId="Web-{571F8512-685A-B4B1-E889-B26B7C106F67}" dt="2025-11-08T11:19:28.610" v="530" actId="14100"/>
          <ac:picMkLst>
            <pc:docMk/>
            <pc:sldMk cId="703363726" sldId="265"/>
            <ac:picMk id="7" creationId="{5B1A03FF-562A-D092-3FA5-3D4D0F727158}"/>
          </ac:picMkLst>
        </pc:picChg>
        <pc:picChg chg="add del mod">
          <ac:chgData name="Mehrunnisa Durrani (2421022)" userId="S::2421022@student.uwtsd.ac.uk::acc7358c-f7e3-40f0-a4dd-7ce6e2c646a4" providerId="AD" clId="Web-{571F8512-685A-B4B1-E889-B26B7C106F67}" dt="2025-11-08T11:19:04.109" v="527"/>
          <ac:picMkLst>
            <pc:docMk/>
            <pc:sldMk cId="703363726" sldId="265"/>
            <ac:picMk id="8" creationId="{0440AEA1-327F-A034-3008-AE0BC2A95CB1}"/>
          </ac:picMkLst>
        </pc:picChg>
        <pc:picChg chg="add mod">
          <ac:chgData name="Mehrunnisa Durrani (2421022)" userId="S::2421022@student.uwtsd.ac.uk::acc7358c-f7e3-40f0-a4dd-7ce6e2c646a4" providerId="AD" clId="Web-{571F8512-685A-B4B1-E889-B26B7C106F67}" dt="2025-11-08T11:19:42.563" v="532" actId="14100"/>
          <ac:picMkLst>
            <pc:docMk/>
            <pc:sldMk cId="703363726" sldId="265"/>
            <ac:picMk id="9" creationId="{C7CD6937-20D4-07D2-2EF5-A3E103EE04D2}"/>
          </ac:picMkLst>
        </pc:picChg>
        <pc:picChg chg="mod">
          <ac:chgData name="Mehrunnisa Durrani (2421022)" userId="S::2421022@student.uwtsd.ac.uk::acc7358c-f7e3-40f0-a4dd-7ce6e2c646a4" providerId="AD" clId="Web-{571F8512-685A-B4B1-E889-B26B7C106F67}" dt="2025-11-08T11:13:18.082" v="495" actId="1076"/>
          <ac:picMkLst>
            <pc:docMk/>
            <pc:sldMk cId="703363726" sldId="265"/>
            <ac:picMk id="42" creationId="{1DD6039B-84C5-2EF0-9A82-003662030BA6}"/>
          </ac:picMkLst>
        </pc:picChg>
      </pc:sldChg>
      <pc:sldChg chg="modSp add ord replId">
        <pc:chgData name="Mehrunnisa Durrani (2421022)" userId="S::2421022@student.uwtsd.ac.uk::acc7358c-f7e3-40f0-a4dd-7ce6e2c646a4" providerId="AD" clId="Web-{571F8512-685A-B4B1-E889-B26B7C106F67}" dt="2025-11-08T11:27:09.483" v="628" actId="20577"/>
        <pc:sldMkLst>
          <pc:docMk/>
          <pc:sldMk cId="1017834511" sldId="266"/>
        </pc:sldMkLst>
        <pc:spChg chg="mod">
          <ac:chgData name="Mehrunnisa Durrani (2421022)" userId="S::2421022@student.uwtsd.ac.uk::acc7358c-f7e3-40f0-a4dd-7ce6e2c646a4" providerId="AD" clId="Web-{571F8512-685A-B4B1-E889-B26B7C106F67}" dt="2025-11-08T11:27:09.483" v="628" actId="20577"/>
          <ac:spMkLst>
            <pc:docMk/>
            <pc:sldMk cId="1017834511" sldId="266"/>
            <ac:spMk id="9" creationId="{B71EB5F8-B99E-EDDA-7C42-C608D873823F}"/>
          </ac:spMkLst>
        </pc:spChg>
        <pc:picChg chg="mod">
          <ac:chgData name="Mehrunnisa Durrani (2421022)" userId="S::2421022@student.uwtsd.ac.uk::acc7358c-f7e3-40f0-a4dd-7ce6e2c646a4" providerId="AD" clId="Web-{571F8512-685A-B4B1-E889-B26B7C106F67}" dt="2025-11-08T11:26:47.729" v="615" actId="1076"/>
          <ac:picMkLst>
            <pc:docMk/>
            <pc:sldMk cId="1017834511" sldId="266"/>
            <ac:picMk id="42" creationId="{894A1697-24D9-7135-9CF6-682F830295BD}"/>
          </ac:picMkLst>
        </pc:picChg>
      </pc:sldChg>
      <pc:sldChg chg="delSp modSp add del ord replId">
        <pc:chgData name="Mehrunnisa Durrani (2421022)" userId="S::2421022@student.uwtsd.ac.uk::acc7358c-f7e3-40f0-a4dd-7ce6e2c646a4" providerId="AD" clId="Web-{571F8512-685A-B4B1-E889-B26B7C106F67}" dt="2025-11-08T11:25:16.523" v="590"/>
        <pc:sldMkLst>
          <pc:docMk/>
          <pc:sldMk cId="2114645966" sldId="266"/>
        </pc:sldMkLst>
        <pc:spChg chg="del mod">
          <ac:chgData name="Mehrunnisa Durrani (2421022)" userId="S::2421022@student.uwtsd.ac.uk::acc7358c-f7e3-40f0-a4dd-7ce6e2c646a4" providerId="AD" clId="Web-{571F8512-685A-B4B1-E889-B26B7C106F67}" dt="2025-11-08T11:25:06.539" v="589"/>
          <ac:spMkLst>
            <pc:docMk/>
            <pc:sldMk cId="2114645966" sldId="266"/>
            <ac:spMk id="9" creationId="{08A90FA9-3C1F-EA75-0766-00103123F46B}"/>
          </ac:spMkLst>
        </pc:spChg>
        <pc:picChg chg="mod">
          <ac:chgData name="Mehrunnisa Durrani (2421022)" userId="S::2421022@student.uwtsd.ac.uk::acc7358c-f7e3-40f0-a4dd-7ce6e2c646a4" providerId="AD" clId="Web-{571F8512-685A-B4B1-E889-B26B7C106F67}" dt="2025-11-08T11:22:00.522" v="540" actId="1076"/>
          <ac:picMkLst>
            <pc:docMk/>
            <pc:sldMk cId="2114645966" sldId="266"/>
            <ac:picMk id="42" creationId="{BBD2982A-DA5A-6177-E4DB-3FB213B78B2C}"/>
          </ac:picMkLst>
        </pc:picChg>
      </pc:sldChg>
      <pc:sldChg chg="addSp delSp modSp add ord replId">
        <pc:chgData name="Mehrunnisa Durrani (2421022)" userId="S::2421022@student.uwtsd.ac.uk::acc7358c-f7e3-40f0-a4dd-7ce6e2c646a4" providerId="AD" clId="Web-{571F8512-685A-B4B1-E889-B26B7C106F67}" dt="2025-11-08T11:43:49.711" v="700"/>
        <pc:sldMkLst>
          <pc:docMk/>
          <pc:sldMk cId="2408467664" sldId="267"/>
        </pc:sldMkLst>
        <pc:spChg chg="del mod">
          <ac:chgData name="Mehrunnisa Durrani (2421022)" userId="S::2421022@student.uwtsd.ac.uk::acc7358c-f7e3-40f0-a4dd-7ce6e2c646a4" providerId="AD" clId="Web-{571F8512-685A-B4B1-E889-B26B7C106F67}" dt="2025-11-08T11:36:32.086" v="635"/>
          <ac:spMkLst>
            <pc:docMk/>
            <pc:sldMk cId="2408467664" sldId="267"/>
            <ac:spMk id="2" creationId="{F32BA6C9-1F59-7F58-60F7-2FBD599B3E70}"/>
          </ac:spMkLst>
        </pc:spChg>
        <pc:spChg chg="del">
          <ac:chgData name="Mehrunnisa Durrani (2421022)" userId="S::2421022@student.uwtsd.ac.uk::acc7358c-f7e3-40f0-a4dd-7ce6e2c646a4" providerId="AD" clId="Web-{571F8512-685A-B4B1-E889-B26B7C106F67}" dt="2025-11-08T11:36:36.679" v="636"/>
          <ac:spMkLst>
            <pc:docMk/>
            <pc:sldMk cId="2408467664" sldId="267"/>
            <ac:spMk id="5" creationId="{D3C8BB09-CF93-5DA5-D42C-0F68BBC6E948}"/>
          </ac:spMkLst>
        </pc:spChg>
        <pc:spChg chg="add del mod">
          <ac:chgData name="Mehrunnisa Durrani (2421022)" userId="S::2421022@student.uwtsd.ac.uk::acc7358c-f7e3-40f0-a4dd-7ce6e2c646a4" providerId="AD" clId="Web-{571F8512-685A-B4B1-E889-B26B7C106F67}" dt="2025-11-08T11:36:40.695" v="637"/>
          <ac:spMkLst>
            <pc:docMk/>
            <pc:sldMk cId="2408467664" sldId="267"/>
            <ac:spMk id="6" creationId="{7104E09A-33F2-9DAD-47E1-9597F21CEEAD}"/>
          </ac:spMkLst>
        </pc:spChg>
        <pc:spChg chg="add del mod">
          <ac:chgData name="Mehrunnisa Durrani (2421022)" userId="S::2421022@student.uwtsd.ac.uk::acc7358c-f7e3-40f0-a4dd-7ce6e2c646a4" providerId="AD" clId="Web-{571F8512-685A-B4B1-E889-B26B7C106F67}" dt="2025-11-08T11:37:57.853" v="647"/>
          <ac:spMkLst>
            <pc:docMk/>
            <pc:sldMk cId="2408467664" sldId="267"/>
            <ac:spMk id="8" creationId="{BE4970AA-D33C-C9DF-4A4C-37ED29E64FFB}"/>
          </ac:spMkLst>
        </pc:spChg>
        <pc:spChg chg="add mod">
          <ac:chgData name="Mehrunnisa Durrani (2421022)" userId="S::2421022@student.uwtsd.ac.uk::acc7358c-f7e3-40f0-a4dd-7ce6e2c646a4" providerId="AD" clId="Web-{571F8512-685A-B4B1-E889-B26B7C106F67}" dt="2025-11-08T11:40:25.970" v="675" actId="20577"/>
          <ac:spMkLst>
            <pc:docMk/>
            <pc:sldMk cId="2408467664" sldId="267"/>
            <ac:spMk id="10" creationId="{A2D55DE1-4E9F-12E6-CFF9-AD3B99BDB4E7}"/>
          </ac:spMkLst>
        </pc:spChg>
        <pc:picChg chg="del">
          <ac:chgData name="Mehrunnisa Durrani (2421022)" userId="S::2421022@student.uwtsd.ac.uk::acc7358c-f7e3-40f0-a4dd-7ce6e2c646a4" providerId="AD" clId="Web-{571F8512-685A-B4B1-E889-B26B7C106F67}" dt="2025-11-08T11:36:43.976" v="638"/>
          <ac:picMkLst>
            <pc:docMk/>
            <pc:sldMk cId="2408467664" sldId="267"/>
            <ac:picMk id="4" creationId="{F5CC5774-11D9-4202-3DC2-9FDA495FCE28}"/>
          </ac:picMkLst>
        </pc:picChg>
        <pc:picChg chg="add del mod">
          <ac:chgData name="Mehrunnisa Durrani (2421022)" userId="S::2421022@student.uwtsd.ac.uk::acc7358c-f7e3-40f0-a4dd-7ce6e2c646a4" providerId="AD" clId="Web-{571F8512-685A-B4B1-E889-B26B7C106F67}" dt="2025-11-08T11:37:04.070" v="643"/>
          <ac:picMkLst>
            <pc:docMk/>
            <pc:sldMk cId="2408467664" sldId="267"/>
            <ac:picMk id="9" creationId="{148F3570-C527-8677-12C3-7097F9DE75A3}"/>
          </ac:picMkLst>
        </pc:picChg>
        <pc:picChg chg="mod">
          <ac:chgData name="Mehrunnisa Durrani (2421022)" userId="S::2421022@student.uwtsd.ac.uk::acc7358c-f7e3-40f0-a4dd-7ce6e2c646a4" providerId="AD" clId="Web-{571F8512-685A-B4B1-E889-B26B7C106F67}" dt="2025-11-08T11:38:11.228" v="649" actId="1076"/>
          <ac:picMkLst>
            <pc:docMk/>
            <pc:sldMk cId="2408467664" sldId="267"/>
            <ac:picMk id="42" creationId="{BA030592-9120-3817-39BD-2CAFC9FFAFAA}"/>
          </ac:picMkLst>
        </pc:picChg>
      </pc:sldChg>
      <pc:sldChg chg="addSp delSp modSp add ord replId">
        <pc:chgData name="Mehrunnisa Durrani (2421022)" userId="S::2421022@student.uwtsd.ac.uk::acc7358c-f7e3-40f0-a4dd-7ce6e2c646a4" providerId="AD" clId="Web-{571F8512-685A-B4B1-E889-B26B7C106F67}" dt="2025-11-08T11:43:55.805" v="701"/>
        <pc:sldMkLst>
          <pc:docMk/>
          <pc:sldMk cId="2410688394" sldId="268"/>
        </pc:sldMkLst>
        <pc:spChg chg="del">
          <ac:chgData name="Mehrunnisa Durrani (2421022)" userId="S::2421022@student.uwtsd.ac.uk::acc7358c-f7e3-40f0-a4dd-7ce6e2c646a4" providerId="AD" clId="Web-{571F8512-685A-B4B1-E889-B26B7C106F67}" dt="2025-11-08T11:41:09.284" v="677"/>
          <ac:spMkLst>
            <pc:docMk/>
            <pc:sldMk cId="2410688394" sldId="268"/>
            <ac:spMk id="2" creationId="{5972040F-91F1-70DA-3590-42AB55234F18}"/>
          </ac:spMkLst>
        </pc:spChg>
        <pc:spChg chg="del">
          <ac:chgData name="Mehrunnisa Durrani (2421022)" userId="S::2421022@student.uwtsd.ac.uk::acc7358c-f7e3-40f0-a4dd-7ce6e2c646a4" providerId="AD" clId="Web-{571F8512-685A-B4B1-E889-B26B7C106F67}" dt="2025-11-08T11:41:04.269" v="676"/>
          <ac:spMkLst>
            <pc:docMk/>
            <pc:sldMk cId="2410688394" sldId="268"/>
            <ac:spMk id="5" creationId="{8C5D4F00-2001-7E49-37D2-E21C7629D9B2}"/>
          </ac:spMkLst>
        </pc:spChg>
        <pc:spChg chg="add mod">
          <ac:chgData name="Mehrunnisa Durrani (2421022)" userId="S::2421022@student.uwtsd.ac.uk::acc7358c-f7e3-40f0-a4dd-7ce6e2c646a4" providerId="AD" clId="Web-{571F8512-685A-B4B1-E889-B26B7C106F67}" dt="2025-11-08T11:42:29.162" v="692" actId="20577"/>
          <ac:spMkLst>
            <pc:docMk/>
            <pc:sldMk cId="2410688394" sldId="268"/>
            <ac:spMk id="6" creationId="{C54D1459-A3D0-F2F5-77EF-51D383BADCC4}"/>
          </ac:spMkLst>
        </pc:spChg>
        <pc:spChg chg="add del mod">
          <ac:chgData name="Mehrunnisa Durrani (2421022)" userId="S::2421022@student.uwtsd.ac.uk::acc7358c-f7e3-40f0-a4dd-7ce6e2c646a4" providerId="AD" clId="Web-{571F8512-685A-B4B1-E889-B26B7C106F67}" dt="2025-11-08T11:41:13.191" v="678"/>
          <ac:spMkLst>
            <pc:docMk/>
            <pc:sldMk cId="2410688394" sldId="268"/>
            <ac:spMk id="8" creationId="{E3F0FC2E-10A5-4214-B160-684260D41ACE}"/>
          </ac:spMkLst>
        </pc:spChg>
        <pc:picChg chg="del">
          <ac:chgData name="Mehrunnisa Durrani (2421022)" userId="S::2421022@student.uwtsd.ac.uk::acc7358c-f7e3-40f0-a4dd-7ce6e2c646a4" providerId="AD" clId="Web-{571F8512-685A-B4B1-E889-B26B7C106F67}" dt="2025-11-08T11:41:16.863" v="679"/>
          <ac:picMkLst>
            <pc:docMk/>
            <pc:sldMk cId="2410688394" sldId="268"/>
            <ac:picMk id="4" creationId="{A25A0F3E-1839-524F-47F4-80FE1E658856}"/>
          </ac:picMkLst>
        </pc:picChg>
        <pc:picChg chg="add del mod">
          <ac:chgData name="Mehrunnisa Durrani (2421022)" userId="S::2421022@student.uwtsd.ac.uk::acc7358c-f7e3-40f0-a4dd-7ce6e2c646a4" providerId="AD" clId="Web-{571F8512-685A-B4B1-E889-B26B7C106F67}" dt="2025-11-08T11:41:42.973" v="686"/>
          <ac:picMkLst>
            <pc:docMk/>
            <pc:sldMk cId="2410688394" sldId="268"/>
            <ac:picMk id="9" creationId="{C5C2C07F-77E2-DBFB-B8B3-8A9021E502E3}"/>
          </ac:picMkLst>
        </pc:picChg>
      </pc:sldChg>
      <pc:sldChg chg="modSp add replId">
        <pc:chgData name="Mehrunnisa Durrani (2421022)" userId="S::2421022@student.uwtsd.ac.uk::acc7358c-f7e3-40f0-a4dd-7ce6e2c646a4" providerId="AD" clId="Web-{571F8512-685A-B4B1-E889-B26B7C106F67}" dt="2025-11-08T11:54:53.735" v="858" actId="20577"/>
        <pc:sldMkLst>
          <pc:docMk/>
          <pc:sldMk cId="4031717699" sldId="269"/>
        </pc:sldMkLst>
        <pc:spChg chg="mod">
          <ac:chgData name="Mehrunnisa Durrani (2421022)" userId="S::2421022@student.uwtsd.ac.uk::acc7358c-f7e3-40f0-a4dd-7ce6e2c646a4" providerId="AD" clId="Web-{571F8512-685A-B4B1-E889-B26B7C106F67}" dt="2025-11-08T11:54:53.735" v="858" actId="20577"/>
          <ac:spMkLst>
            <pc:docMk/>
            <pc:sldMk cId="4031717699" sldId="269"/>
            <ac:spMk id="2" creationId="{1E32B472-1B35-85CD-B840-0AD7DF1E6AA7}"/>
          </ac:spMkLst>
        </pc:spChg>
      </pc:sldChg>
    </pc:docChg>
  </pc:docChgLst>
  <pc:docChgLst>
    <pc:chgData name="Mehrunnisa Durrani (2421022)" userId="S::2421022@student.uwtsd.ac.uk::acc7358c-f7e3-40f0-a4dd-7ce6e2c646a4" providerId="AD" clId="Web-{BA2203FA-00AA-FBE1-017F-17EFA0B2712D}"/>
    <pc:docChg chg="modSld">
      <pc:chgData name="Mehrunnisa Durrani (2421022)" userId="S::2421022@student.uwtsd.ac.uk::acc7358c-f7e3-40f0-a4dd-7ce6e2c646a4" providerId="AD" clId="Web-{BA2203FA-00AA-FBE1-017F-17EFA0B2712D}" dt="2025-11-08T12:31:40.353" v="7"/>
      <pc:docMkLst>
        <pc:docMk/>
      </pc:docMkLst>
      <pc:sldChg chg="addSp modSp">
        <pc:chgData name="Mehrunnisa Durrani (2421022)" userId="S::2421022@student.uwtsd.ac.uk::acc7358c-f7e3-40f0-a4dd-7ce6e2c646a4" providerId="AD" clId="Web-{BA2203FA-00AA-FBE1-017F-17EFA0B2712D}" dt="2025-11-08T12:31:40.353" v="7"/>
        <pc:sldMkLst>
          <pc:docMk/>
          <pc:sldMk cId="2410688394" sldId="268"/>
        </pc:sldMkLst>
        <pc:spChg chg="add mod">
          <ac:chgData name="Mehrunnisa Durrani (2421022)" userId="S::2421022@student.uwtsd.ac.uk::acc7358c-f7e3-40f0-a4dd-7ce6e2c646a4" providerId="AD" clId="Web-{BA2203FA-00AA-FBE1-017F-17EFA0B2712D}" dt="2025-11-08T12:23:33.195" v="1"/>
          <ac:spMkLst>
            <pc:docMk/>
            <pc:sldMk cId="2410688394" sldId="268"/>
            <ac:spMk id="2" creationId="{4D7E3A12-45CC-9FE6-20A7-24008731557D}"/>
          </ac:spMkLst>
        </pc:spChg>
        <pc:spChg chg="add mod">
          <ac:chgData name="Mehrunnisa Durrani (2421022)" userId="S::2421022@student.uwtsd.ac.uk::acc7358c-f7e3-40f0-a4dd-7ce6e2c646a4" providerId="AD" clId="Web-{BA2203FA-00AA-FBE1-017F-17EFA0B2712D}" dt="2025-11-08T12:24:22.416" v="3"/>
          <ac:spMkLst>
            <pc:docMk/>
            <pc:sldMk cId="2410688394" sldId="268"/>
            <ac:spMk id="3" creationId="{E3BD7075-1D61-5BD5-B731-62B324B07932}"/>
          </ac:spMkLst>
        </pc:spChg>
        <pc:spChg chg="add mod">
          <ac:chgData name="Mehrunnisa Durrani (2421022)" userId="S::2421022@student.uwtsd.ac.uk::acc7358c-f7e3-40f0-a4dd-7ce6e2c646a4" providerId="AD" clId="Web-{BA2203FA-00AA-FBE1-017F-17EFA0B2712D}" dt="2025-11-08T12:26:08.796" v="5"/>
          <ac:spMkLst>
            <pc:docMk/>
            <pc:sldMk cId="2410688394" sldId="268"/>
            <ac:spMk id="4" creationId="{D5474755-7137-A833-8E6B-A8DB67416FC9}"/>
          </ac:spMkLst>
        </pc:spChg>
        <pc:spChg chg="add mod">
          <ac:chgData name="Mehrunnisa Durrani (2421022)" userId="S::2421022@student.uwtsd.ac.uk::acc7358c-f7e3-40f0-a4dd-7ce6e2c646a4" providerId="AD" clId="Web-{BA2203FA-00AA-FBE1-017F-17EFA0B2712D}" dt="2025-11-08T12:31:40.353" v="7"/>
          <ac:spMkLst>
            <pc:docMk/>
            <pc:sldMk cId="2410688394" sldId="268"/>
            <ac:spMk id="5" creationId="{0E358C07-E409-9092-E170-11FB6DFC5C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35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67036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6102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56591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3228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071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9386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90331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a:p>
        </p:txBody>
      </p:sp>
    </p:spTree>
    <p:extLst>
      <p:ext uri="{BB962C8B-B14F-4D97-AF65-F5344CB8AC3E}">
        <p14:creationId xmlns:p14="http://schemas.microsoft.com/office/powerpoint/2010/main" val="2445380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277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7133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983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59087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897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351369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3515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5064444"/>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AB8CA8B2-4418-424B-2809-9CE7E4772C29}"/>
              </a:ext>
            </a:extLst>
          </p:cNvPr>
          <p:cNvPicPr>
            <a:picLocks noChangeAspect="1"/>
          </p:cNvPicPr>
          <p:nvPr/>
        </p:nvPicPr>
        <p:blipFill>
          <a:blip r:embed="rId2"/>
          <a:srcRect l="3156" r="5935" b="23391"/>
          <a:stretch>
            <a:fillRect/>
          </a:stretch>
        </p:blipFill>
        <p:spPr>
          <a:xfrm>
            <a:off x="20" y="10"/>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p:cNvSpPr>
            <a:spLocks noGrp="1"/>
          </p:cNvSpPr>
          <p:nvPr>
            <p:ph type="ctrTitle"/>
          </p:nvPr>
        </p:nvSpPr>
        <p:spPr>
          <a:xfrm>
            <a:off x="320039" y="255830"/>
            <a:ext cx="9923742" cy="1061981"/>
          </a:xfrm>
        </p:spPr>
        <p:txBody>
          <a:bodyPr anchor="t">
            <a:normAutofit/>
          </a:bodyPr>
          <a:lstStyle/>
          <a:p>
            <a:r>
              <a:rPr lang="en-US" sz="4400" b="1" i="1" u="sng">
                <a:solidFill>
                  <a:schemeClr val="bg1"/>
                </a:solidFill>
                <a:latin typeface="Lucida Calligraphy"/>
              </a:rPr>
              <a:t>Trend Hive Clothing</a:t>
            </a:r>
            <a:endParaRPr lang="en-US" b="1" u="sng">
              <a:solidFill>
                <a:schemeClr val="bg1"/>
              </a:solidFill>
            </a:endParaRPr>
          </a:p>
        </p:txBody>
      </p:sp>
      <p:sp>
        <p:nvSpPr>
          <p:cNvPr id="3" name="Subtitle 2"/>
          <p:cNvSpPr>
            <a:spLocks noGrp="1"/>
          </p:cNvSpPr>
          <p:nvPr>
            <p:ph type="subTitle" idx="1"/>
          </p:nvPr>
        </p:nvSpPr>
        <p:spPr>
          <a:xfrm>
            <a:off x="7070677" y="1457335"/>
            <a:ext cx="4797601" cy="5399689"/>
          </a:xfrm>
        </p:spPr>
        <p:txBody>
          <a:bodyPr anchor="t">
            <a:normAutofit/>
          </a:bodyPr>
          <a:lstStyle/>
          <a:p>
            <a:pPr algn="l"/>
            <a:r>
              <a:rPr lang="en-US" sz="2000" b="1">
                <a:solidFill>
                  <a:schemeClr val="bg1"/>
                </a:solidFill>
                <a:latin typeface="Arial"/>
                <a:cs typeface="Arial"/>
              </a:rPr>
              <a:t>Program of study;   (University of Wales Trinity Saint David)</a:t>
            </a:r>
          </a:p>
          <a:p>
            <a:pPr algn="l"/>
            <a:r>
              <a:rPr lang="en-US" sz="2000" b="1">
                <a:solidFill>
                  <a:schemeClr val="bg1"/>
                </a:solidFill>
                <a:latin typeface="Arial"/>
                <a:cs typeface="Arial"/>
              </a:rPr>
              <a:t>Module name</a:t>
            </a:r>
            <a:r>
              <a:rPr lang="en-US" sz="2000" b="1" u="sng">
                <a:solidFill>
                  <a:schemeClr val="bg1"/>
                </a:solidFill>
                <a:latin typeface="Arial"/>
                <a:cs typeface="Arial"/>
              </a:rPr>
              <a:t> Enterprise and Entrepreneurship</a:t>
            </a:r>
            <a:endParaRPr lang="en-US" sz="2000" b="1">
              <a:solidFill>
                <a:schemeClr val="bg1"/>
              </a:solidFill>
              <a:latin typeface="Arial"/>
              <a:cs typeface="Arial"/>
            </a:endParaRPr>
          </a:p>
          <a:p>
            <a:pPr algn="l"/>
            <a:r>
              <a:rPr lang="en-US" sz="2000" b="1">
                <a:solidFill>
                  <a:schemeClr val="bg1"/>
                </a:solidFill>
                <a:latin typeface="Arial"/>
                <a:cs typeface="Arial"/>
              </a:rPr>
              <a:t>Code;</a:t>
            </a:r>
            <a:r>
              <a:rPr lang="en-US" sz="2000" b="1" u="sng">
                <a:solidFill>
                  <a:schemeClr val="bg1"/>
                </a:solidFill>
                <a:latin typeface="Arial"/>
                <a:cs typeface="Arial"/>
              </a:rPr>
              <a:t> LCLM4006</a:t>
            </a:r>
            <a:endParaRPr lang="en-US" sz="2000" b="1">
              <a:solidFill>
                <a:schemeClr val="bg1"/>
              </a:solidFill>
              <a:latin typeface="Arial"/>
              <a:cs typeface="Arial"/>
            </a:endParaRPr>
          </a:p>
          <a:p>
            <a:pPr algn="l"/>
            <a:r>
              <a:rPr lang="en-US" sz="2000" b="1">
                <a:solidFill>
                  <a:schemeClr val="bg1"/>
                </a:solidFill>
                <a:latin typeface="Arial"/>
                <a:cs typeface="Arial"/>
              </a:rPr>
              <a:t>Assignment Title; </a:t>
            </a:r>
            <a:r>
              <a:rPr lang="en-US" sz="2000" b="1" u="sng">
                <a:solidFill>
                  <a:schemeClr val="bg1"/>
                </a:solidFill>
                <a:latin typeface="Arial"/>
                <a:cs typeface="Arial"/>
              </a:rPr>
              <a:t>Business Plan presentation component 2</a:t>
            </a:r>
          </a:p>
          <a:p>
            <a:pPr algn="l"/>
            <a:r>
              <a:rPr lang="en-US" sz="2000" b="1">
                <a:solidFill>
                  <a:schemeClr val="bg1"/>
                </a:solidFill>
                <a:latin typeface="Arial"/>
                <a:cs typeface="Arial"/>
              </a:rPr>
              <a:t>Lecturer name; </a:t>
            </a:r>
            <a:r>
              <a:rPr lang="en-US" sz="2000" b="1" err="1">
                <a:solidFill>
                  <a:schemeClr val="bg1"/>
                </a:solidFill>
                <a:latin typeface="Arial"/>
                <a:cs typeface="Arial"/>
              </a:rPr>
              <a:t>Fauziya</a:t>
            </a:r>
            <a:r>
              <a:rPr lang="en-US" sz="2000" b="1">
                <a:solidFill>
                  <a:schemeClr val="bg1"/>
                </a:solidFill>
                <a:latin typeface="Arial"/>
                <a:cs typeface="Arial"/>
              </a:rPr>
              <a:t> Farheen</a:t>
            </a:r>
          </a:p>
          <a:p>
            <a:pPr algn="l"/>
            <a:r>
              <a:rPr lang="en-US" sz="2000" b="1">
                <a:solidFill>
                  <a:schemeClr val="bg1"/>
                </a:solidFill>
                <a:latin typeface="Arial"/>
                <a:cs typeface="Arial"/>
              </a:rPr>
              <a:t>Student Name </a:t>
            </a:r>
            <a:r>
              <a:rPr lang="en-US" sz="2000" b="1" u="sng" err="1">
                <a:solidFill>
                  <a:schemeClr val="bg1"/>
                </a:solidFill>
                <a:latin typeface="Arial"/>
                <a:cs typeface="Arial"/>
              </a:rPr>
              <a:t>Mehrunnisa</a:t>
            </a:r>
            <a:r>
              <a:rPr lang="en-US" sz="2000" b="1" u="sng">
                <a:solidFill>
                  <a:schemeClr val="bg1"/>
                </a:solidFill>
                <a:latin typeface="Arial"/>
                <a:cs typeface="Arial"/>
              </a:rPr>
              <a:t> Durrani</a:t>
            </a:r>
            <a:endParaRPr lang="en-US" sz="2000" b="1">
              <a:solidFill>
                <a:schemeClr val="bg1"/>
              </a:solidFill>
              <a:latin typeface="Arial"/>
              <a:cs typeface="Arial"/>
            </a:endParaRPr>
          </a:p>
          <a:p>
            <a:pPr algn="l"/>
            <a:r>
              <a:rPr lang="en-US" sz="2000" b="1">
                <a:solidFill>
                  <a:schemeClr val="bg1"/>
                </a:solidFill>
                <a:latin typeface="Arial"/>
                <a:cs typeface="Arial"/>
              </a:rPr>
              <a:t>Student Number </a:t>
            </a:r>
            <a:r>
              <a:rPr lang="en-US" sz="2000" b="1" u="sng">
                <a:solidFill>
                  <a:schemeClr val="bg1"/>
                </a:solidFill>
                <a:latin typeface="Arial"/>
                <a:cs typeface="Arial"/>
              </a:rPr>
              <a:t>2421022</a:t>
            </a:r>
            <a:endParaRPr lang="en-US" sz="2000" b="1">
              <a:solidFill>
                <a:schemeClr val="bg1"/>
              </a:solidFill>
              <a:latin typeface="Arial"/>
              <a:cs typeface="Arial"/>
            </a:endParaRPr>
          </a:p>
          <a:p>
            <a:pPr algn="r"/>
            <a:endParaRPr lang="en-US" sz="2000"/>
          </a:p>
          <a:p>
            <a:pPr algn="r"/>
            <a:endParaRPr lang="en-US" sz="2000"/>
          </a:p>
        </p:txBody>
      </p:sp>
      <p:pic>
        <p:nvPicPr>
          <p:cNvPr id="6" name="Picture 5" descr="A display of clothes on shelves&#10;&#10;AI-generated content may be incorrect.">
            <a:extLst>
              <a:ext uri="{FF2B5EF4-FFF2-40B4-BE49-F238E27FC236}">
                <a16:creationId xmlns:a16="http://schemas.microsoft.com/office/drawing/2014/main" id="{2671CF72-FB45-9BDE-5792-1274400816F7}"/>
              </a:ext>
            </a:extLst>
          </p:cNvPr>
          <p:cNvPicPr>
            <a:picLocks noChangeAspect="1"/>
          </p:cNvPicPr>
          <p:nvPr/>
        </p:nvPicPr>
        <p:blipFill>
          <a:blip r:embed="rId3"/>
          <a:stretch>
            <a:fillRect/>
          </a:stretch>
        </p:blipFill>
        <p:spPr>
          <a:xfrm>
            <a:off x="-2366" y="1717422"/>
            <a:ext cx="6179127" cy="512618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277F8-BB2F-948F-2A64-67F3244E9808}"/>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480733E6-8137-29FB-79A8-6E798A8AD1E0}"/>
              </a:ext>
            </a:extLst>
          </p:cNvPr>
          <p:cNvPicPr>
            <a:picLocks noChangeAspect="1"/>
          </p:cNvPicPr>
          <p:nvPr/>
        </p:nvPicPr>
        <p:blipFill>
          <a:blip r:embed="rId2"/>
          <a:srcRect l="3156" r="5935" b="23391"/>
          <a:stretch>
            <a:fillRect/>
          </a:stretch>
        </p:blipFill>
        <p:spPr>
          <a:xfrm>
            <a:off x="123255" y="73221"/>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FDC929FA-A82F-00CD-2AFB-5A4D0968F156}"/>
              </a:ext>
            </a:extLst>
          </p:cNvPr>
          <p:cNvSpPr>
            <a:spLocks noGrp="1"/>
          </p:cNvSpPr>
          <p:nvPr>
            <p:ph type="ctrTitle"/>
          </p:nvPr>
        </p:nvSpPr>
        <p:spPr>
          <a:xfrm>
            <a:off x="320039" y="414167"/>
            <a:ext cx="9923742" cy="903644"/>
          </a:xfrm>
        </p:spPr>
        <p:txBody>
          <a:bodyPr anchor="t">
            <a:normAutofit/>
          </a:bodyPr>
          <a:lstStyle/>
          <a:p>
            <a:pPr algn="ctr"/>
            <a:r>
              <a:rPr lang="en-US" sz="3200" b="1" i="1" u="sng">
                <a:solidFill>
                  <a:schemeClr val="bg1"/>
                </a:solidFill>
                <a:latin typeface="Lucida Calligraphy"/>
                <a:cs typeface="Arial"/>
              </a:rPr>
              <a:t>Overview of Business idea</a:t>
            </a:r>
            <a:endParaRPr lang="en-US" sz="3200" b="1" i="1" u="sng">
              <a:solidFill>
                <a:schemeClr val="bg1"/>
              </a:solidFill>
              <a:latin typeface="Lucida Calligraphy"/>
            </a:endParaRPr>
          </a:p>
        </p:txBody>
      </p:sp>
      <p:sp>
        <p:nvSpPr>
          <p:cNvPr id="5" name="Subtitle 4">
            <a:extLst>
              <a:ext uri="{FF2B5EF4-FFF2-40B4-BE49-F238E27FC236}">
                <a16:creationId xmlns:a16="http://schemas.microsoft.com/office/drawing/2014/main" id="{57A0E7FA-DDB2-A838-4F7A-649165A5CFA2}"/>
              </a:ext>
            </a:extLst>
          </p:cNvPr>
          <p:cNvSpPr>
            <a:spLocks noGrp="1"/>
          </p:cNvSpPr>
          <p:nvPr>
            <p:ph type="subTitle" idx="1"/>
          </p:nvPr>
        </p:nvSpPr>
        <p:spPr>
          <a:xfrm>
            <a:off x="551813" y="1161171"/>
            <a:ext cx="6349293" cy="5692648"/>
          </a:xfrm>
        </p:spPr>
        <p:txBody>
          <a:bodyPr>
            <a:normAutofit fontScale="92500"/>
          </a:bodyPr>
          <a:lstStyle/>
          <a:p>
            <a:pPr algn="l">
              <a:lnSpc>
                <a:spcPct val="150000"/>
              </a:lnSpc>
            </a:pPr>
            <a:r>
              <a:rPr lang="en-GB" sz="1600">
                <a:solidFill>
                  <a:srgbClr val="000000"/>
                </a:solidFill>
                <a:latin typeface="Arial"/>
                <a:cs typeface="Arial"/>
              </a:rPr>
              <a:t>Trend Hive is a clothing shop designed especially for the young generation, particularly students' The shop will provide trendy and fashionable clothing at affordable prices with special student discounts to encourage regular purchases. Many students want to follow the lates trends but often face high prices from bigger brands. This Business will focus on offering trendy designs at a price point that students can afford making fashion more accessible [</a:t>
            </a:r>
            <a:r>
              <a:rPr lang="en-GB" sz="1600" err="1">
                <a:solidFill>
                  <a:srgbClr val="000000"/>
                </a:solidFill>
                <a:latin typeface="Arial"/>
                <a:cs typeface="Arial"/>
              </a:rPr>
              <a:t>SheerID</a:t>
            </a:r>
            <a:r>
              <a:rPr lang="en-GB" sz="1600">
                <a:solidFill>
                  <a:srgbClr val="000000"/>
                </a:solidFill>
                <a:latin typeface="Arial"/>
                <a:cs typeface="Arial"/>
              </a:rPr>
              <a:t>, 2022; Student Beans, 2025] This shop will start will online store with strong social media promotion as well as a small physical outlet. It will be near the colleges and universities to connect directly with students and the young generation. The main objective is to build a loyal customer base by combining affordability, inclusivity, and up to date fashion styles. Marketing will be driven through platforms like TikTok and Instagram to attract a young audience. In the long-term trend Hive aims to become A trusted brand balancing both quality and affordability.      </a:t>
            </a:r>
            <a:r>
              <a:rPr lang="en-GB" sz="1200">
                <a:solidFill>
                  <a:srgbClr val="000000"/>
                </a:solidFill>
                <a:latin typeface="Arial"/>
                <a:cs typeface="Arial"/>
              </a:rPr>
              <a:t>     </a:t>
            </a:r>
            <a:endParaRPr lang="en-US" sz="1200">
              <a:solidFill>
                <a:srgbClr val="000000"/>
              </a:solidFill>
              <a:latin typeface="Arial"/>
              <a:cs typeface="Arial"/>
            </a:endParaRPr>
          </a:p>
        </p:txBody>
      </p:sp>
      <p:pic>
        <p:nvPicPr>
          <p:cNvPr id="4" name="Picture 3" descr="pant shirt for girls - United Kingdom">
            <a:extLst>
              <a:ext uri="{FF2B5EF4-FFF2-40B4-BE49-F238E27FC236}">
                <a16:creationId xmlns:a16="http://schemas.microsoft.com/office/drawing/2014/main" id="{32A1E416-3F75-6C1F-46EC-FCDDACAB4AE8}"/>
              </a:ext>
            </a:extLst>
          </p:cNvPr>
          <p:cNvPicPr>
            <a:picLocks noChangeAspect="1"/>
          </p:cNvPicPr>
          <p:nvPr/>
        </p:nvPicPr>
        <p:blipFill>
          <a:blip r:embed="rId3"/>
          <a:stretch>
            <a:fillRect/>
          </a:stretch>
        </p:blipFill>
        <p:spPr>
          <a:xfrm>
            <a:off x="8122228" y="1316180"/>
            <a:ext cx="4066310" cy="562494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3989179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5680A-68B7-DAEF-B721-B3B5346E071C}"/>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BA030592-9120-3817-39BD-2CAFC9FFAFAA}"/>
              </a:ext>
            </a:extLst>
          </p:cNvPr>
          <p:cNvPicPr>
            <a:picLocks noChangeAspect="1"/>
          </p:cNvPicPr>
          <p:nvPr/>
        </p:nvPicPr>
        <p:blipFill>
          <a:blip r:embed="rId2"/>
          <a:srcRect l="3156" r="5935" b="23391"/>
          <a:stretch>
            <a:fillRect/>
          </a:stretch>
        </p:blipFill>
        <p:spPr>
          <a:xfrm>
            <a:off x="115955" y="126782"/>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0" name="TextBox 9">
            <a:extLst>
              <a:ext uri="{FF2B5EF4-FFF2-40B4-BE49-F238E27FC236}">
                <a16:creationId xmlns:a16="http://schemas.microsoft.com/office/drawing/2014/main" id="{A2D55DE1-4E9F-12E6-CFF9-AD3B99BDB4E7}"/>
              </a:ext>
            </a:extLst>
          </p:cNvPr>
          <p:cNvSpPr txBox="1"/>
          <p:nvPr/>
        </p:nvSpPr>
        <p:spPr>
          <a:xfrm>
            <a:off x="752231" y="1602153"/>
            <a:ext cx="11215075" cy="23421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3488"/>
              </a:lnSpc>
            </a:pPr>
            <a:r>
              <a:rPr lang="en-US" sz="1200" b="1" i="0">
                <a:solidFill>
                  <a:srgbClr val="000000"/>
                </a:solidFill>
                <a:latin typeface="Arial"/>
                <a:ea typeface="Arial"/>
                <a:cs typeface="Arial"/>
              </a:rPr>
              <a:t>    </a:t>
            </a:r>
            <a:r>
              <a:rPr lang="en-US" sz="2000" b="1" i="0" u="sng">
                <a:solidFill>
                  <a:srgbClr val="000000"/>
                </a:solidFill>
                <a:latin typeface="Arial"/>
                <a:ea typeface="Arial"/>
                <a:cs typeface="Arial"/>
              </a:rPr>
              <a:t> </a:t>
            </a:r>
            <a:r>
              <a:rPr lang="en-US" sz="2000" b="1" i="0" u="sng">
                <a:solidFill>
                  <a:srgbClr val="000000"/>
                </a:solidFill>
                <a:latin typeface="Lucida Calligraphy"/>
                <a:ea typeface="Arial"/>
                <a:cs typeface="Arial"/>
              </a:rPr>
              <a:t>Format and management structure of Trend Hive clothing Shop</a:t>
            </a:r>
            <a:r>
              <a:rPr sz="2000" b="0" i="0">
                <a:solidFill>
                  <a:srgbClr val="000000"/>
                </a:solidFill>
                <a:latin typeface="Lucida Calligraphy"/>
                <a:ea typeface="Arial"/>
                <a:cs typeface="Arial"/>
              </a:rPr>
              <a:t> </a:t>
            </a:r>
            <a:endParaRPr lang="en-US" sz="2000" b="0" i="0">
              <a:solidFill>
                <a:srgbClr val="000000"/>
              </a:solidFill>
              <a:latin typeface="Lucida Calligraphy"/>
              <a:ea typeface="Arial"/>
              <a:cs typeface="Arial"/>
            </a:endParaRPr>
          </a:p>
          <a:p>
            <a:pPr>
              <a:lnSpc>
                <a:spcPct val="150000"/>
              </a:lnSpc>
            </a:pPr>
            <a:r>
              <a:rPr lang="en-US" sz="1600">
                <a:solidFill>
                  <a:srgbClr val="000000"/>
                </a:solidFill>
                <a:latin typeface="Arial"/>
                <a:ea typeface="Arial"/>
                <a:cs typeface="Arial"/>
              </a:rPr>
              <a:t>The legal format for Trend</a:t>
            </a:r>
            <a:r>
              <a:rPr lang="en-US" sz="1600" b="0" i="0">
                <a:solidFill>
                  <a:srgbClr val="000000"/>
                </a:solidFill>
                <a:latin typeface="Arial"/>
                <a:ea typeface="Arial"/>
                <a:cs typeface="Arial"/>
              </a:rPr>
              <a:t> Hive clothing </a:t>
            </a:r>
            <a:r>
              <a:rPr lang="en-US" sz="1600">
                <a:solidFill>
                  <a:srgbClr val="000000"/>
                </a:solidFill>
                <a:latin typeface="Arial"/>
                <a:ea typeface="Arial"/>
                <a:cs typeface="Arial"/>
              </a:rPr>
              <a:t>shop will be a</a:t>
            </a:r>
            <a:r>
              <a:rPr lang="en-US" sz="1600" b="0" i="0">
                <a:solidFill>
                  <a:srgbClr val="000000"/>
                </a:solidFill>
                <a:latin typeface="Arial"/>
                <a:ea typeface="Arial"/>
                <a:cs typeface="Arial"/>
              </a:rPr>
              <a:t> partnership to be run between myself and my sister. A partnership means that two or more individuals share ownership and responsibilities for the business. In this case, my sister and I will act as equal partners in setting up, managing and developing the enterprise.</a:t>
            </a:r>
            <a:r>
              <a:rPr sz="1600" b="0" i="0">
                <a:solidFill>
                  <a:srgbClr val="000000"/>
                </a:solidFill>
                <a:latin typeface="Arial"/>
                <a:ea typeface="Arial"/>
                <a:cs typeface="Arial"/>
              </a:rPr>
              <a:t> </a:t>
            </a:r>
          </a:p>
          <a:p>
            <a:pPr algn="l" rtl="0">
              <a:lnSpc>
                <a:spcPct val="150000"/>
              </a:lnSpc>
            </a:pPr>
            <a:r>
              <a:rPr lang="en-US" sz="1600" b="0" i="0">
                <a:solidFill>
                  <a:srgbClr val="000000"/>
                </a:solidFill>
                <a:latin typeface="Arial"/>
                <a:ea typeface="Arial"/>
                <a:cs typeface="Arial"/>
              </a:rPr>
              <a:t>One of main reasons for choosing partnership is the ability to share responsibilities and skills. Running a fashion business requires a wide range of tasks such as product sourcing, financing, management, customer service, and digital marketing.</a:t>
            </a:r>
            <a:endParaRPr lang="en-US" sz="1200">
              <a:solidFill>
                <a:srgbClr val="000000"/>
              </a:solidFill>
              <a:latin typeface="Arial"/>
              <a:cs typeface="Arial"/>
            </a:endParaRPr>
          </a:p>
        </p:txBody>
      </p:sp>
    </p:spTree>
    <p:extLst>
      <p:ext uri="{BB962C8B-B14F-4D97-AF65-F5344CB8AC3E}">
        <p14:creationId xmlns:p14="http://schemas.microsoft.com/office/powerpoint/2010/main" val="240846766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1BC6C-22BF-2C5E-8048-F62D4525D9D6}"/>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2CA9F55B-FB72-6B2E-B464-F4333BB0D72E}"/>
              </a:ext>
            </a:extLst>
          </p:cNvPr>
          <p:cNvPicPr>
            <a:picLocks noChangeAspect="1"/>
          </p:cNvPicPr>
          <p:nvPr/>
        </p:nvPicPr>
        <p:blipFill>
          <a:blip r:embed="rId2"/>
          <a:srcRect l="3156" r="5935" b="23391"/>
          <a:stretch>
            <a:fillRect/>
          </a:stretch>
        </p:blipFill>
        <p:spPr>
          <a:xfrm>
            <a:off x="-125584" y="146213"/>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E3BD7075-1D61-5BD5-B731-62B324B07932}"/>
              </a:ext>
            </a:extLst>
          </p:cNvPr>
          <p:cNvSpPr txBox="1"/>
          <p:nvPr/>
        </p:nvSpPr>
        <p:spPr>
          <a:xfrm>
            <a:off x="762001" y="625230"/>
            <a:ext cx="757115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i="0">
                <a:solidFill>
                  <a:schemeClr val="bg1"/>
                </a:solidFill>
                <a:latin typeface="Lucida Calligraphy"/>
                <a:ea typeface="Helvetica"/>
                <a:cs typeface="Helvetica"/>
              </a:rPr>
              <a:t>PESTLE Analysis - Trend Hive</a:t>
            </a:r>
            <a:endParaRPr lang="en-US">
              <a:solidFill>
                <a:schemeClr val="bg1"/>
              </a:solidFill>
            </a:endParaRPr>
          </a:p>
          <a:p>
            <a:r>
              <a:rPr lang="en-US" b="1" i="0">
                <a:solidFill>
                  <a:schemeClr val="bg1"/>
                </a:solidFill>
                <a:latin typeface="Helvetica"/>
                <a:ea typeface="Helvetica"/>
                <a:cs typeface="Helvetica"/>
              </a:rPr>
              <a:t>Political:</a:t>
            </a:r>
          </a:p>
          <a:p>
            <a:pPr>
              <a:buFont typeface=""/>
              <a:buChar char="•"/>
            </a:pPr>
            <a:r>
              <a:rPr lang="en-US" b="0" i="0">
                <a:solidFill>
                  <a:schemeClr val="bg1"/>
                </a:solidFill>
                <a:latin typeface="Helvetica"/>
                <a:ea typeface="Helvetica"/>
                <a:cs typeface="Helvetica"/>
              </a:rPr>
              <a:t>﻿﻿UK government supports small start-ups.</a:t>
            </a:r>
          </a:p>
          <a:p>
            <a:pPr>
              <a:buFont typeface=""/>
              <a:buChar char="•"/>
            </a:pPr>
            <a:r>
              <a:rPr lang="en-US" b="0" i="0">
                <a:solidFill>
                  <a:schemeClr val="bg1"/>
                </a:solidFill>
                <a:latin typeface="Helvetica"/>
                <a:ea typeface="Helvetica"/>
                <a:cs typeface="Helvetica"/>
              </a:rPr>
              <a:t>﻿﻿Import rules and trade policies can affect clothing suppliers.</a:t>
            </a:r>
          </a:p>
          <a:p>
            <a:r>
              <a:rPr lang="en-US" b="1" i="0">
                <a:solidFill>
                  <a:schemeClr val="bg1"/>
                </a:solidFill>
                <a:latin typeface="Helvetica"/>
                <a:ea typeface="Helvetica"/>
                <a:cs typeface="Helvetica"/>
              </a:rPr>
              <a:t>Economic</a:t>
            </a:r>
            <a:r>
              <a:rPr lang="en-US" b="0" i="0">
                <a:solidFill>
                  <a:schemeClr val="bg1"/>
                </a:solidFill>
                <a:latin typeface="Helvetica"/>
                <a:ea typeface="Helvetica"/>
                <a:cs typeface="Helvetica"/>
              </a:rPr>
              <a:t>:</a:t>
            </a:r>
          </a:p>
          <a:p>
            <a:pPr>
              <a:buFont typeface=""/>
              <a:buChar char="•"/>
            </a:pPr>
            <a:r>
              <a:rPr lang="en-US" b="0" i="0">
                <a:solidFill>
                  <a:schemeClr val="bg1"/>
                </a:solidFill>
                <a:latin typeface="Helvetica"/>
                <a:ea typeface="Helvetica"/>
                <a:cs typeface="Helvetica"/>
              </a:rPr>
              <a:t>﻿﻿Living costs may lower fashion spending.</a:t>
            </a:r>
          </a:p>
          <a:p>
            <a:pPr>
              <a:buFont typeface=""/>
              <a:buChar char="•"/>
            </a:pPr>
            <a:r>
              <a:rPr lang="en-US" b="0" i="0">
                <a:solidFill>
                  <a:schemeClr val="bg1"/>
                </a:solidFill>
                <a:latin typeface="Helvetica"/>
                <a:ea typeface="Helvetica"/>
                <a:cs typeface="Helvetica"/>
              </a:rPr>
              <a:t>﻿﻿Growing market for affordable streetwear.</a:t>
            </a:r>
          </a:p>
          <a:p>
            <a:r>
              <a:rPr lang="en-US" b="1" i="0">
                <a:solidFill>
                  <a:schemeClr val="bg1"/>
                </a:solidFill>
                <a:latin typeface="Helvetica"/>
                <a:ea typeface="Helvetica"/>
                <a:cs typeface="Helvetica"/>
              </a:rPr>
              <a:t>Social:</a:t>
            </a:r>
          </a:p>
          <a:p>
            <a:pPr>
              <a:buFont typeface=""/>
              <a:buChar char="•"/>
            </a:pPr>
            <a:r>
              <a:rPr lang="en-US" b="0" i="0">
                <a:solidFill>
                  <a:schemeClr val="bg1"/>
                </a:solidFill>
                <a:latin typeface="Helvetica"/>
                <a:ea typeface="Helvetica"/>
                <a:cs typeface="Helvetica"/>
              </a:rPr>
              <a:t>﻿﻿Fashion trends driven by social media.</a:t>
            </a:r>
          </a:p>
          <a:p>
            <a:pPr>
              <a:buFont typeface=""/>
              <a:buChar char="•"/>
            </a:pPr>
            <a:r>
              <a:rPr lang="en-US" b="0" i="0">
                <a:solidFill>
                  <a:schemeClr val="bg1"/>
                </a:solidFill>
                <a:latin typeface="Helvetica"/>
                <a:ea typeface="Helvetica"/>
                <a:cs typeface="Helvetica"/>
              </a:rPr>
              <a:t>﻿﻿Customers prefer eco-friendly and ethical brands</a:t>
            </a:r>
            <a:r>
              <a:rPr lang="en-US" b="0" i="0">
                <a:latin typeface="Helvetica"/>
                <a:ea typeface="Helvetica"/>
                <a:cs typeface="Helvetica"/>
              </a:rPr>
              <a:t>.</a:t>
            </a:r>
          </a:p>
          <a:p>
            <a:r>
              <a:rPr lang="en-US">
                <a:solidFill>
                  <a:schemeClr val="bg1"/>
                </a:solidFill>
                <a:latin typeface="Helvetica"/>
                <a:cs typeface="Helvetica"/>
              </a:rPr>
              <a:t>Technological</a:t>
            </a:r>
          </a:p>
          <a:p>
            <a:pPr>
              <a:buFont typeface=""/>
              <a:buChar char="•"/>
            </a:pPr>
            <a:endParaRPr lang="en-US">
              <a:latin typeface="Helvetica"/>
              <a:cs typeface="Helvetica"/>
            </a:endParaRPr>
          </a:p>
          <a:p>
            <a:pPr algn="ctr"/>
            <a:endParaRPr lang="en-GB"/>
          </a:p>
        </p:txBody>
      </p:sp>
      <p:sp>
        <p:nvSpPr>
          <p:cNvPr id="4" name="TextBox 3">
            <a:extLst>
              <a:ext uri="{FF2B5EF4-FFF2-40B4-BE49-F238E27FC236}">
                <a16:creationId xmlns:a16="http://schemas.microsoft.com/office/drawing/2014/main" id="{D5474755-7137-A833-8E6B-A8DB67416FC9}"/>
              </a:ext>
            </a:extLst>
          </p:cNvPr>
          <p:cNvSpPr txBox="1"/>
          <p:nvPr/>
        </p:nvSpPr>
        <p:spPr>
          <a:xfrm>
            <a:off x="898770" y="3917461"/>
            <a:ext cx="859692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solidFill>
                <a:schemeClr val="bg1"/>
              </a:solidFill>
              <a:latin typeface="Times New Roman"/>
              <a:ea typeface="Times New Roman"/>
              <a:cs typeface="Times New Roman"/>
            </a:endParaRPr>
          </a:p>
          <a:p>
            <a:r>
              <a:rPr lang="en-US" b="1" i="0">
                <a:solidFill>
                  <a:schemeClr val="bg1"/>
                </a:solidFill>
                <a:latin typeface="Times New Roman"/>
                <a:ea typeface="Times New Roman"/>
                <a:cs typeface="Times New Roman"/>
              </a:rPr>
              <a:t>Legal:</a:t>
            </a:r>
            <a:endParaRPr lang="en-US">
              <a:solidFill>
                <a:schemeClr val="bg1"/>
              </a:solidFill>
            </a:endParaRPr>
          </a:p>
          <a:p>
            <a:pPr>
              <a:buFont typeface=""/>
              <a:buChar char="•"/>
            </a:pPr>
            <a:r>
              <a:rPr lang="en-US" b="0" i="0">
                <a:solidFill>
                  <a:schemeClr val="bg1"/>
                </a:solidFill>
                <a:latin typeface="Times New Roman"/>
                <a:ea typeface="Times New Roman"/>
                <a:cs typeface="Times New Roman"/>
              </a:rPr>
              <a:t>Must follow employment, safety, and consumer laws.</a:t>
            </a:r>
          </a:p>
          <a:p>
            <a:pPr>
              <a:buFont typeface=""/>
              <a:buChar char="•"/>
            </a:pPr>
            <a:r>
              <a:rPr lang="en-US" b="0" i="0">
                <a:solidFill>
                  <a:schemeClr val="bg1"/>
                </a:solidFill>
                <a:latin typeface="Times New Roman"/>
                <a:ea typeface="Times New Roman"/>
                <a:cs typeface="Times New Roman"/>
              </a:rPr>
              <a:t>Protect brand name and customer data (GDPR).</a:t>
            </a:r>
          </a:p>
          <a:p>
            <a:r>
              <a:rPr lang="en-US" b="1" i="0">
                <a:solidFill>
                  <a:schemeClr val="bg1"/>
                </a:solidFill>
                <a:latin typeface="Times New Roman"/>
                <a:ea typeface="Times New Roman"/>
                <a:cs typeface="Times New Roman"/>
              </a:rPr>
              <a:t>Environmental:</a:t>
            </a:r>
          </a:p>
          <a:p>
            <a:pPr>
              <a:buFont typeface=""/>
              <a:buChar char="•"/>
            </a:pPr>
            <a:r>
              <a:rPr lang="en-US" b="0" i="0">
                <a:solidFill>
                  <a:schemeClr val="bg1"/>
                </a:solidFill>
                <a:latin typeface="Times New Roman"/>
                <a:ea typeface="Times New Roman"/>
                <a:cs typeface="Times New Roman"/>
              </a:rPr>
              <a:t>Focus on sustainable materials and packaging.</a:t>
            </a:r>
          </a:p>
          <a:p>
            <a:pPr>
              <a:buFont typeface=""/>
              <a:buChar char="•"/>
            </a:pPr>
            <a:r>
              <a:rPr lang="en-US" b="0" i="0">
                <a:solidFill>
                  <a:schemeClr val="bg1"/>
                </a:solidFill>
                <a:latin typeface="Times New Roman"/>
                <a:ea typeface="Times New Roman"/>
                <a:cs typeface="Times New Roman"/>
              </a:rPr>
              <a:t>Fashion industry under pressure to reduce wast</a:t>
            </a:r>
            <a:r>
              <a:rPr lang="en-US" b="0" i="0">
                <a:latin typeface="Times New Roman"/>
                <a:ea typeface="Times New Roman"/>
                <a:cs typeface="Times New Roman"/>
              </a:rPr>
              <a:t>e.</a:t>
            </a:r>
          </a:p>
          <a:p>
            <a:endParaRPr lang="en-US">
              <a:latin typeface="Times New Roman"/>
              <a:ea typeface="Times New Roman"/>
              <a:cs typeface="Times New Roman"/>
            </a:endParaRPr>
          </a:p>
          <a:p>
            <a:endParaRPr lang="en-US"/>
          </a:p>
          <a:p>
            <a:pPr algn="ctr"/>
            <a:endParaRPr lang="en-GB"/>
          </a:p>
        </p:txBody>
      </p:sp>
      <p:pic>
        <p:nvPicPr>
          <p:cNvPr id="7" name="Picture 6" descr="A person in a dress and a coat&#10;&#10;AI-generated content may be incorrect.">
            <a:extLst>
              <a:ext uri="{FF2B5EF4-FFF2-40B4-BE49-F238E27FC236}">
                <a16:creationId xmlns:a16="http://schemas.microsoft.com/office/drawing/2014/main" id="{D44FB1F3-2AEC-9474-774C-452A85A15018}"/>
              </a:ext>
            </a:extLst>
          </p:cNvPr>
          <p:cNvPicPr>
            <a:picLocks noChangeAspect="1"/>
          </p:cNvPicPr>
          <p:nvPr/>
        </p:nvPicPr>
        <p:blipFill>
          <a:blip r:embed="rId3"/>
          <a:stretch>
            <a:fillRect/>
          </a:stretch>
        </p:blipFill>
        <p:spPr>
          <a:xfrm>
            <a:off x="8053045" y="494911"/>
            <a:ext cx="3373757" cy="587591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0E358C07-E409-9092-E170-11FB6DFC5CA3}"/>
              </a:ext>
            </a:extLst>
          </p:cNvPr>
          <p:cNvSpPr txBox="1"/>
          <p:nvPr/>
        </p:nvSpPr>
        <p:spPr>
          <a:xfrm>
            <a:off x="762000" y="3428999"/>
            <a:ext cx="83722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0" i="0">
              <a:solidFill>
                <a:schemeClr val="bg1"/>
              </a:solidFill>
              <a:latin typeface="Times New Roman"/>
              <a:ea typeface="Times New Roman"/>
              <a:cs typeface="Times New Roman"/>
            </a:endParaRPr>
          </a:p>
          <a:p>
            <a:pPr>
              <a:buFont typeface=""/>
              <a:buChar char="•"/>
            </a:pPr>
            <a:r>
              <a:rPr lang="en-US" b="0" i="0">
                <a:solidFill>
                  <a:schemeClr val="bg1"/>
                </a:solidFill>
                <a:latin typeface="Times New Roman"/>
                <a:ea typeface="Times New Roman"/>
                <a:cs typeface="Times New Roman"/>
              </a:rPr>
              <a:t>Online selling helps reach more buyers.</a:t>
            </a:r>
          </a:p>
          <a:p>
            <a:pPr>
              <a:buFont typeface=""/>
              <a:buChar char="•"/>
            </a:pPr>
            <a:r>
              <a:rPr lang="en-US" b="0" i="0">
                <a:solidFill>
                  <a:schemeClr val="bg1"/>
                </a:solidFill>
                <a:latin typeface="Times New Roman"/>
                <a:ea typeface="Times New Roman"/>
                <a:cs typeface="Times New Roman"/>
              </a:rPr>
              <a:t>Design software improves creativity and product quality.</a:t>
            </a:r>
          </a:p>
        </p:txBody>
      </p:sp>
    </p:spTree>
    <p:extLst>
      <p:ext uri="{BB962C8B-B14F-4D97-AF65-F5344CB8AC3E}">
        <p14:creationId xmlns:p14="http://schemas.microsoft.com/office/powerpoint/2010/main" val="24106883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2A1B8-5740-3C4B-ACD6-EA6705DBDED8}"/>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1DD6039B-84C5-2EF0-9A82-003662030BA6}"/>
              </a:ext>
            </a:extLst>
          </p:cNvPr>
          <p:cNvPicPr>
            <a:picLocks noChangeAspect="1"/>
          </p:cNvPicPr>
          <p:nvPr/>
        </p:nvPicPr>
        <p:blipFill>
          <a:blip r:embed="rId2"/>
          <a:srcRect l="3156" r="5935" b="23391"/>
          <a:stretch>
            <a:fillRect/>
          </a:stretch>
        </p:blipFill>
        <p:spPr>
          <a:xfrm>
            <a:off x="105586" y="70584"/>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B0148E78-D549-03C9-CC89-A343C899FBCD}"/>
              </a:ext>
            </a:extLst>
          </p:cNvPr>
          <p:cNvSpPr>
            <a:spLocks noGrp="1"/>
          </p:cNvSpPr>
          <p:nvPr>
            <p:ph type="ctrTitle"/>
          </p:nvPr>
        </p:nvSpPr>
        <p:spPr>
          <a:xfrm>
            <a:off x="603347" y="398994"/>
            <a:ext cx="10187510" cy="6191936"/>
          </a:xfrm>
        </p:spPr>
        <p:txBody>
          <a:bodyPr anchor="t">
            <a:normAutofit/>
          </a:bodyPr>
          <a:lstStyle/>
          <a:p>
            <a:pPr algn="ctr"/>
            <a:r>
              <a:rPr lang="en-US" sz="3200" b="1" u="sng">
                <a:solidFill>
                  <a:schemeClr val="bg1"/>
                </a:solidFill>
                <a:latin typeface="Lucida Calligraphy"/>
                <a:cs typeface="Arial"/>
              </a:rPr>
              <a:t>Competitors Analysis</a:t>
            </a:r>
            <a:br>
              <a:rPr lang="en-US" sz="3200" b="1" u="sng">
                <a:latin typeface="Lucida Calligraphy"/>
                <a:cs typeface="Arial"/>
              </a:rPr>
            </a:br>
            <a:br>
              <a:rPr lang="en-US" sz="2000" b="1" u="sng">
                <a:latin typeface="Lucida Calligraphy"/>
                <a:cs typeface="Arial"/>
              </a:rPr>
            </a:br>
            <a:endParaRPr lang="en-US" sz="2000" b="1" u="sng">
              <a:solidFill>
                <a:schemeClr val="bg1"/>
              </a:solidFill>
              <a:latin typeface="Lucida Calligraphy"/>
              <a:cs typeface="Arial"/>
            </a:endParaRPr>
          </a:p>
          <a:p>
            <a:pPr algn="l"/>
            <a:r>
              <a:rPr lang="en-US" sz="1600">
                <a:solidFill>
                  <a:schemeClr val="bg1"/>
                </a:solidFill>
                <a:latin typeface="Arial"/>
                <a:cs typeface="Arial"/>
              </a:rPr>
              <a:t>Trend Hive will face competition from high street brands like H&amp;M and online stores like Pretty Little Things. These competitors attract young customers, but Trend Hive Stand out through affordable pricing and student discount.</a:t>
            </a:r>
          </a:p>
          <a:p>
            <a:endParaRPr lang="en-US" sz="4400" b="1" i="1" u="sng">
              <a:solidFill>
                <a:schemeClr val="bg1"/>
              </a:solidFill>
              <a:latin typeface="Lucida Calligraphy"/>
            </a:endParaRPr>
          </a:p>
        </p:txBody>
      </p:sp>
      <p:pic>
        <p:nvPicPr>
          <p:cNvPr id="7" name="Picture 6" descr="H&amp;m logo shop hi-res stock photography and images - Alamy">
            <a:extLst>
              <a:ext uri="{FF2B5EF4-FFF2-40B4-BE49-F238E27FC236}">
                <a16:creationId xmlns:a16="http://schemas.microsoft.com/office/drawing/2014/main" id="{5B1A03FF-562A-D092-3FA5-3D4D0F727158}"/>
              </a:ext>
            </a:extLst>
          </p:cNvPr>
          <p:cNvPicPr>
            <a:picLocks noChangeAspect="1"/>
          </p:cNvPicPr>
          <p:nvPr/>
        </p:nvPicPr>
        <p:blipFill>
          <a:blip r:embed="rId3"/>
          <a:srcRect r="5085" b="8644"/>
          <a:stretch>
            <a:fillRect/>
          </a:stretch>
        </p:blipFill>
        <p:spPr>
          <a:xfrm>
            <a:off x="604106" y="3600204"/>
            <a:ext cx="4722055" cy="261770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8" descr="Pretty Little Things By Carly | Lowestoft">
            <a:extLst>
              <a:ext uri="{FF2B5EF4-FFF2-40B4-BE49-F238E27FC236}">
                <a16:creationId xmlns:a16="http://schemas.microsoft.com/office/drawing/2014/main" id="{C7CD6937-20D4-07D2-2EF5-A3E103EE04D2}"/>
              </a:ext>
            </a:extLst>
          </p:cNvPr>
          <p:cNvPicPr>
            <a:picLocks noChangeAspect="1"/>
          </p:cNvPicPr>
          <p:nvPr/>
        </p:nvPicPr>
        <p:blipFill>
          <a:blip r:embed="rId4"/>
          <a:stretch>
            <a:fillRect/>
          </a:stretch>
        </p:blipFill>
        <p:spPr>
          <a:xfrm>
            <a:off x="5698393" y="3603748"/>
            <a:ext cx="4790830" cy="254219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7033637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ECBD6-2423-212A-CF8F-439FDC60655C}"/>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866B8F7C-3104-EE6E-F747-EAB67B8917FC}"/>
              </a:ext>
            </a:extLst>
          </p:cNvPr>
          <p:cNvPicPr>
            <a:picLocks noChangeAspect="1"/>
          </p:cNvPicPr>
          <p:nvPr/>
        </p:nvPicPr>
        <p:blipFill>
          <a:blip r:embed="rId2"/>
          <a:srcRect l="3156" r="5935" b="23391"/>
          <a:stretch>
            <a:fillRect/>
          </a:stretch>
        </p:blipFill>
        <p:spPr>
          <a:xfrm>
            <a:off x="125124" y="153869"/>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1E32B472-1B35-85CD-B840-0AD7DF1E6AA7}"/>
              </a:ext>
            </a:extLst>
          </p:cNvPr>
          <p:cNvSpPr>
            <a:spLocks noGrp="1"/>
          </p:cNvSpPr>
          <p:nvPr>
            <p:ph type="ctrTitle"/>
          </p:nvPr>
        </p:nvSpPr>
        <p:spPr>
          <a:xfrm>
            <a:off x="320039" y="255830"/>
            <a:ext cx="9923742" cy="5349652"/>
          </a:xfrm>
        </p:spPr>
        <p:txBody>
          <a:bodyPr anchor="t">
            <a:normAutofit/>
          </a:bodyPr>
          <a:lstStyle/>
          <a:p>
            <a:pPr algn="ctr">
              <a:lnSpc>
                <a:spcPct val="150000"/>
              </a:lnSpc>
            </a:pPr>
            <a:r>
              <a:rPr lang="en-US" sz="3200" b="1" i="1" u="sng">
                <a:solidFill>
                  <a:schemeClr val="bg1"/>
                </a:solidFill>
                <a:latin typeface="Lucida Calligraphy"/>
              </a:rPr>
              <a:t>USP OF TREND HIVE CLOTHING</a:t>
            </a:r>
            <a:br>
              <a:rPr lang="en-US" sz="3200" b="1" i="1" u="sng">
                <a:solidFill>
                  <a:schemeClr val="bg1"/>
                </a:solidFill>
                <a:latin typeface="Lucida Calligraphy"/>
              </a:rPr>
            </a:br>
            <a:r>
              <a:rPr lang="en-US" sz="3200" b="1" i="1" u="sng">
                <a:solidFill>
                  <a:schemeClr val="bg1"/>
                </a:solidFill>
                <a:latin typeface="Lucida Calligraphy"/>
              </a:rPr>
              <a:t>(</a:t>
            </a:r>
            <a:r>
              <a:rPr lang="en-US" sz="2000" b="1" i="1" u="sng">
                <a:solidFill>
                  <a:schemeClr val="bg1"/>
                </a:solidFill>
                <a:latin typeface="Lucida Calligraphy"/>
              </a:rPr>
              <a:t>Unique selling purpose</a:t>
            </a:r>
            <a:r>
              <a:rPr lang="en-US" sz="3200" b="1" i="1" u="sng">
                <a:solidFill>
                  <a:schemeClr val="bg1"/>
                </a:solidFill>
                <a:latin typeface="Lucida Calligraphy"/>
              </a:rPr>
              <a:t>)</a:t>
            </a:r>
            <a:br>
              <a:rPr lang="en-US" sz="3200" b="1" i="1" u="sng">
                <a:solidFill>
                  <a:schemeClr val="bg1"/>
                </a:solidFill>
                <a:latin typeface="Lucida Calligraphy"/>
              </a:rPr>
            </a:br>
            <a:r>
              <a:rPr lang="en-US" sz="1600">
                <a:solidFill>
                  <a:schemeClr val="bg1"/>
                </a:solidFill>
                <a:latin typeface="Arial"/>
                <a:cs typeface="Arial"/>
              </a:rPr>
              <a:t>Trend Hive Clothing stands out from other brands because it focuses on original streetwear designs the mix comfort with creativity. Unlike big fashion labels, Trend Hive keep it stylish, affordable, and trend focused, making them accessible for young people. The brand also value self -</a:t>
            </a:r>
            <a:r>
              <a:rPr lang="en-US" sz="1600" err="1">
                <a:solidFill>
                  <a:schemeClr val="bg1"/>
                </a:solidFill>
                <a:latin typeface="Arial"/>
                <a:cs typeface="Arial"/>
              </a:rPr>
              <a:t>lity</a:t>
            </a:r>
            <a:r>
              <a:rPr lang="en-US" sz="1600">
                <a:solidFill>
                  <a:schemeClr val="bg1"/>
                </a:solidFill>
                <a:latin typeface="Arial"/>
                <a:cs typeface="Arial"/>
              </a:rPr>
              <a:t> rather than just following mainstream fashion.</a:t>
            </a:r>
            <a:endParaRPr lang="en-US" sz="3200" u="sng">
              <a:solidFill>
                <a:schemeClr val="bg1"/>
              </a:solidFill>
              <a:latin typeface="Arial"/>
              <a:cs typeface="Arial"/>
            </a:endParaRPr>
          </a:p>
        </p:txBody>
      </p:sp>
      <p:sp>
        <p:nvSpPr>
          <p:cNvPr id="3" name="Subtitle 2">
            <a:extLst>
              <a:ext uri="{FF2B5EF4-FFF2-40B4-BE49-F238E27FC236}">
                <a16:creationId xmlns:a16="http://schemas.microsoft.com/office/drawing/2014/main" id="{B06B8028-6E0F-81F6-E8C0-FB60BE4A90EF}"/>
              </a:ext>
            </a:extLst>
          </p:cNvPr>
          <p:cNvSpPr>
            <a:spLocks noGrp="1"/>
          </p:cNvSpPr>
          <p:nvPr>
            <p:ph type="subTitle" idx="1"/>
          </p:nvPr>
        </p:nvSpPr>
        <p:spPr>
          <a:xfrm>
            <a:off x="7070677" y="1457335"/>
            <a:ext cx="4683870" cy="5399689"/>
          </a:xfrm>
        </p:spPr>
        <p:txBody>
          <a:bodyPr anchor="t">
            <a:normAutofit/>
          </a:bodyPr>
          <a:lstStyle/>
          <a:p>
            <a:endParaRPr lang="en-US" sz="2000"/>
          </a:p>
          <a:p>
            <a:pPr algn="r"/>
            <a:endParaRPr lang="en-US" sz="2000"/>
          </a:p>
        </p:txBody>
      </p:sp>
    </p:spTree>
    <p:extLst>
      <p:ext uri="{BB962C8B-B14F-4D97-AF65-F5344CB8AC3E}">
        <p14:creationId xmlns:p14="http://schemas.microsoft.com/office/powerpoint/2010/main" val="403171769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6B1F9-4932-3F66-CE16-1B4B4CCD83D3}"/>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170920A0-3F6C-8820-7972-CCB637E2B93A}"/>
              </a:ext>
            </a:extLst>
          </p:cNvPr>
          <p:cNvPicPr>
            <a:picLocks noChangeAspect="1"/>
          </p:cNvPicPr>
          <p:nvPr/>
        </p:nvPicPr>
        <p:blipFill>
          <a:blip r:embed="rId2"/>
          <a:srcRect l="3156" r="5935" b="23391"/>
          <a:stretch>
            <a:fillRect/>
          </a:stretch>
        </p:blipFill>
        <p:spPr>
          <a:xfrm>
            <a:off x="125124" y="153869"/>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9F909917-8361-D77E-F1BD-BDA89E410666}"/>
              </a:ext>
            </a:extLst>
          </p:cNvPr>
          <p:cNvSpPr>
            <a:spLocks noGrp="1"/>
          </p:cNvSpPr>
          <p:nvPr>
            <p:ph type="ctrTitle"/>
          </p:nvPr>
        </p:nvSpPr>
        <p:spPr>
          <a:xfrm>
            <a:off x="320039" y="255830"/>
            <a:ext cx="9923742" cy="5349652"/>
          </a:xfrm>
        </p:spPr>
        <p:txBody>
          <a:bodyPr anchor="t">
            <a:normAutofit fontScale="90000"/>
          </a:bodyPr>
          <a:lstStyle/>
          <a:p>
            <a:pPr algn="ctr"/>
            <a:r>
              <a:rPr lang="en-US" sz="2800" b="1" i="1" u="sng">
                <a:solidFill>
                  <a:schemeClr val="bg1"/>
                </a:solidFill>
                <a:latin typeface="Lucida Calligraphy"/>
                <a:cs typeface="Arial"/>
              </a:rPr>
              <a:t>Marketing Plan</a:t>
            </a:r>
            <a:br>
              <a:rPr lang="en-US" sz="2800" b="1" i="1" u="sng">
                <a:solidFill>
                  <a:schemeClr val="bg1"/>
                </a:solidFill>
                <a:latin typeface="Lucida Calligraphy"/>
                <a:cs typeface="Arial"/>
              </a:rPr>
            </a:br>
            <a:endParaRPr lang="en-US" sz="2800" b="1" i="1">
              <a:solidFill>
                <a:schemeClr val="bg1"/>
              </a:solidFill>
              <a:latin typeface="Lucida Calligraphy"/>
              <a:cs typeface="Arial"/>
            </a:endParaRPr>
          </a:p>
          <a:p>
            <a:pPr algn="l">
              <a:lnSpc>
                <a:spcPct val="150000"/>
              </a:lnSpc>
            </a:pPr>
            <a:r>
              <a:rPr lang="en-US" sz="1600">
                <a:solidFill>
                  <a:schemeClr val="bg1"/>
                </a:solidFill>
                <a:latin typeface="Arial"/>
                <a:cs typeface="Arial"/>
              </a:rPr>
              <a:t>The marketing strategy for Trend hive will focus on reaching students and young adults through digital platforms and social media marketing. Since the target audience spends a large part of their time online, platforms such as TikTok, Instagram. Research shows the social media has become a major driver for purchasing decisions among young customers, especially through short form videos and influencer collaboration (Statista, 2025. Regular contact such as outfit ideas, behind the scenes videos, and student discount promotion will help attract engagement a build a loyal following.</a:t>
            </a:r>
          </a:p>
          <a:p>
            <a:pPr algn="l">
              <a:lnSpc>
                <a:spcPct val="150000"/>
              </a:lnSpc>
            </a:pPr>
            <a:r>
              <a:rPr lang="en-US" sz="1600">
                <a:solidFill>
                  <a:schemeClr val="bg1"/>
                </a:solidFill>
                <a:latin typeface="Arial"/>
                <a:cs typeface="Arial"/>
              </a:rPr>
              <a:t>A dedicated website and online store will serve as the main sales platform, allowing customers to browse and order easily from their phones. This will also include options for local delivery or click and collect to connect online shopping with the physical outlet. Search Engine Optimization (SEO) and paid ads on social media will further incredibility and direct traffic to the website.</a:t>
            </a:r>
          </a:p>
          <a:p>
            <a:pPr algn="l">
              <a:lnSpc>
                <a:spcPct val="150000"/>
              </a:lnSpc>
            </a:pPr>
            <a:r>
              <a:rPr lang="en-US" sz="1600">
                <a:solidFill>
                  <a:schemeClr val="bg1"/>
                </a:solidFill>
                <a:latin typeface="Arial"/>
                <a:cs typeface="Arial"/>
              </a:rPr>
              <a:t>For the physical store location of Trend Hive, it will be near colleges and universities to ensure high visibility at foot traffic. Young people often visit stores they see on their social feeds, making the connection between social media and physical outlets essential for attracting repeat customers (Mintel, 2024). Combining online engagement with local accessibility will help Trend Hive build a stable brand presence and consistent customer base.</a:t>
            </a:r>
          </a:p>
          <a:p>
            <a:endParaRPr lang="en-US" sz="4400" b="1" i="1" u="sng">
              <a:solidFill>
                <a:schemeClr val="bg1"/>
              </a:solidFill>
              <a:latin typeface="Lucida Calligraphy"/>
            </a:endParaRPr>
          </a:p>
        </p:txBody>
      </p:sp>
      <p:sp>
        <p:nvSpPr>
          <p:cNvPr id="3" name="Subtitle 2">
            <a:extLst>
              <a:ext uri="{FF2B5EF4-FFF2-40B4-BE49-F238E27FC236}">
                <a16:creationId xmlns:a16="http://schemas.microsoft.com/office/drawing/2014/main" id="{C97269EC-7015-125A-D61B-CD2911D20DA1}"/>
              </a:ext>
            </a:extLst>
          </p:cNvPr>
          <p:cNvSpPr>
            <a:spLocks noGrp="1"/>
          </p:cNvSpPr>
          <p:nvPr>
            <p:ph type="subTitle" idx="1"/>
          </p:nvPr>
        </p:nvSpPr>
        <p:spPr>
          <a:xfrm>
            <a:off x="7070677" y="1457335"/>
            <a:ext cx="4683870" cy="5399689"/>
          </a:xfrm>
        </p:spPr>
        <p:txBody>
          <a:bodyPr anchor="t">
            <a:normAutofit/>
          </a:bodyPr>
          <a:lstStyle/>
          <a:p>
            <a:endParaRPr lang="en-US" sz="2000"/>
          </a:p>
          <a:p>
            <a:pPr algn="r"/>
            <a:endParaRPr lang="en-US" sz="2000"/>
          </a:p>
        </p:txBody>
      </p:sp>
    </p:spTree>
    <p:extLst>
      <p:ext uri="{BB962C8B-B14F-4D97-AF65-F5344CB8AC3E}">
        <p14:creationId xmlns:p14="http://schemas.microsoft.com/office/powerpoint/2010/main" val="5680596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CB29D-8613-D851-D8DE-B50AEC41835A}"/>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BCD9583D-804E-10AA-3D9D-A9224FCA6464}"/>
              </a:ext>
            </a:extLst>
          </p:cNvPr>
          <p:cNvPicPr>
            <a:picLocks noChangeAspect="1"/>
          </p:cNvPicPr>
          <p:nvPr/>
        </p:nvPicPr>
        <p:blipFill>
          <a:blip r:embed="rId2"/>
          <a:srcRect l="3156" r="5935" b="23391"/>
          <a:stretch>
            <a:fillRect/>
          </a:stretch>
        </p:blipFill>
        <p:spPr>
          <a:xfrm>
            <a:off x="138979" y="149701"/>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B2D46DDB-2FE9-E88E-10E0-4B70EE4D2E40}"/>
              </a:ext>
            </a:extLst>
          </p:cNvPr>
          <p:cNvSpPr>
            <a:spLocks noGrp="1"/>
          </p:cNvSpPr>
          <p:nvPr>
            <p:ph type="ctrTitle"/>
          </p:nvPr>
        </p:nvSpPr>
        <p:spPr>
          <a:xfrm>
            <a:off x="320039" y="144994"/>
            <a:ext cx="9923742" cy="6445936"/>
          </a:xfrm>
        </p:spPr>
        <p:txBody>
          <a:bodyPr anchor="t">
            <a:normAutofit/>
          </a:bodyPr>
          <a:lstStyle/>
          <a:p>
            <a:pPr algn="l">
              <a:lnSpc>
                <a:spcPct val="150000"/>
              </a:lnSpc>
              <a:spcBef>
                <a:spcPts val="0"/>
              </a:spcBef>
            </a:pPr>
            <a:r>
              <a:rPr lang="en-GB" sz="1200" b="1" u="sng">
                <a:solidFill>
                  <a:schemeClr val="bg1"/>
                </a:solidFill>
                <a:latin typeface="Arial"/>
                <a:cs typeface="Arial"/>
              </a:rPr>
              <a:t>T</a:t>
            </a:r>
            <a:endParaRPr lang="en-US" sz="1200">
              <a:solidFill>
                <a:schemeClr val="bg1"/>
              </a:solidFill>
              <a:latin typeface="Arial"/>
              <a:cs typeface="Arial"/>
            </a:endParaRPr>
          </a:p>
        </p:txBody>
      </p:sp>
      <p:sp>
        <p:nvSpPr>
          <p:cNvPr id="3" name="Subtitle 2">
            <a:extLst>
              <a:ext uri="{FF2B5EF4-FFF2-40B4-BE49-F238E27FC236}">
                <a16:creationId xmlns:a16="http://schemas.microsoft.com/office/drawing/2014/main" id="{8ADE7231-B225-2C18-7BE7-9FEC77EC3D3A}"/>
              </a:ext>
            </a:extLst>
          </p:cNvPr>
          <p:cNvSpPr>
            <a:spLocks noGrp="1"/>
          </p:cNvSpPr>
          <p:nvPr>
            <p:ph type="subTitle" idx="1"/>
          </p:nvPr>
        </p:nvSpPr>
        <p:spPr>
          <a:xfrm>
            <a:off x="7070677" y="1457335"/>
            <a:ext cx="4683870" cy="5399689"/>
          </a:xfrm>
        </p:spPr>
        <p:txBody>
          <a:bodyPr anchor="t">
            <a:normAutofit/>
          </a:bodyPr>
          <a:lstStyle/>
          <a:p>
            <a:endParaRPr lang="en-US" sz="2000"/>
          </a:p>
          <a:p>
            <a:pPr algn="r"/>
            <a:endParaRPr lang="en-US" sz="2000"/>
          </a:p>
        </p:txBody>
      </p:sp>
      <p:sp>
        <p:nvSpPr>
          <p:cNvPr id="9" name="TextBox 8">
            <a:extLst>
              <a:ext uri="{FF2B5EF4-FFF2-40B4-BE49-F238E27FC236}">
                <a16:creationId xmlns:a16="http://schemas.microsoft.com/office/drawing/2014/main" id="{E3C8D1DE-85AB-BB8B-D54C-DF59B78A767C}"/>
              </a:ext>
            </a:extLst>
          </p:cNvPr>
          <p:cNvSpPr txBox="1"/>
          <p:nvPr/>
        </p:nvSpPr>
        <p:spPr>
          <a:xfrm>
            <a:off x="225380" y="1089339"/>
            <a:ext cx="10968507" cy="46961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3488"/>
              </a:lnSpc>
            </a:pPr>
            <a:r>
              <a:rPr lang="en-US" sz="2400" b="1" i="0" u="sng">
                <a:solidFill>
                  <a:schemeClr val="bg1"/>
                </a:solidFill>
                <a:latin typeface="Lucida Calligraphy"/>
                <a:ea typeface="Arial"/>
                <a:cs typeface="Arial"/>
              </a:rPr>
              <a:t>Funding Expenses</a:t>
            </a:r>
            <a:r>
              <a:rPr sz="2400" b="1" i="0">
                <a:solidFill>
                  <a:schemeClr val="bg1"/>
                </a:solidFill>
                <a:latin typeface="Lucida Calligraphy"/>
                <a:ea typeface="Arial"/>
                <a:cs typeface="Arial"/>
              </a:rPr>
              <a:t> </a:t>
            </a:r>
            <a:endParaRPr lang="en-US" sz="2400" b="1">
              <a:solidFill>
                <a:schemeClr val="bg1"/>
              </a:solidFill>
              <a:latin typeface="Lucida Calligraphy"/>
            </a:endParaRPr>
          </a:p>
          <a:p>
            <a:pPr algn="l" rtl="0">
              <a:lnSpc>
                <a:spcPct val="150000"/>
              </a:lnSpc>
            </a:pPr>
            <a:r>
              <a:rPr lang="en-US" sz="1200" b="0" i="0" u="none" strike="noStrike">
                <a:solidFill>
                  <a:srgbClr val="000000"/>
                </a:solidFill>
                <a:latin typeface="Arial"/>
                <a:ea typeface="Arial"/>
                <a:cs typeface="Arial"/>
              </a:rPr>
              <a:t>To launch Trend Hive clothing shop, approximately £25,000 in initial funding will be required. This will cover key costs such as the first month's rent, stock purchases, website setup, and marketing activities. The business will draw on two funding sources: government backed start up loans and reward-based crowdfunding </a:t>
            </a:r>
            <a:r>
              <a:rPr sz="1200" b="0" i="0">
                <a:solidFill>
                  <a:srgbClr val="000000"/>
                </a:solidFill>
                <a:latin typeface="Arial"/>
                <a:ea typeface="Arial"/>
                <a:cs typeface="Arial"/>
              </a:rPr>
              <a:t> </a:t>
            </a:r>
          </a:p>
          <a:p>
            <a:pPr algn="l" rtl="0">
              <a:lnSpc>
                <a:spcPct val="150000"/>
              </a:lnSpc>
            </a:pPr>
            <a:r>
              <a:rPr lang="en-US" sz="1200" b="0" i="0" u="none" strike="noStrike">
                <a:solidFill>
                  <a:srgbClr val="000000"/>
                </a:solidFill>
                <a:latin typeface="Arial"/>
                <a:ea typeface="Arial"/>
                <a:cs typeface="Arial"/>
              </a:rPr>
              <a:t>Firstly, government-backed start up loans is provided under the UK scheme, which allows new entrepreneurs to borrow up to 25,000 alongside mentoring and support. (Startup loans 2024. These loans are suitable because they don't require giving away equity and can provide the financial stability needed in the early phase. Second, reward-based crowdfunding enables the business to attract many small contributions online in exchange for early access or discount rewards. Crowdfunding also helps build brand awareness before launch (Experian,2024)</a:t>
            </a:r>
            <a:r>
              <a:rPr sz="1200" b="0" i="0">
                <a:solidFill>
                  <a:srgbClr val="000000"/>
                </a:solidFill>
                <a:latin typeface="Arial"/>
                <a:ea typeface="Arial"/>
                <a:cs typeface="Arial"/>
              </a:rPr>
              <a:t> </a:t>
            </a:r>
          </a:p>
          <a:p>
            <a:pPr algn="l" rtl="0">
              <a:lnSpc>
                <a:spcPct val="150000"/>
              </a:lnSpc>
            </a:pPr>
            <a:r>
              <a:rPr lang="en-US" sz="1200" b="0" i="0" u="none" strike="noStrike">
                <a:solidFill>
                  <a:srgbClr val="000000"/>
                </a:solidFill>
                <a:latin typeface="Arial"/>
                <a:ea typeface="Arial"/>
                <a:cs typeface="Arial"/>
              </a:rPr>
              <a:t>Startup expenses in the first month include shop rent (600£), initial stock (£10,000) store design and branding (£2000), digital marketing and website (£3000), and wages (£4000) total £25000. These estimates cover the essentials of getting out of the shop. Open and visible.</a:t>
            </a:r>
            <a:r>
              <a:rPr sz="1200" b="0" i="0">
                <a:solidFill>
                  <a:srgbClr val="000000"/>
                </a:solidFill>
                <a:latin typeface="Arial"/>
                <a:ea typeface="Arial"/>
                <a:cs typeface="Arial"/>
              </a:rPr>
              <a:t> </a:t>
            </a:r>
          </a:p>
          <a:p>
            <a:pPr algn="l" rtl="0">
              <a:lnSpc>
                <a:spcPct val="150000"/>
              </a:lnSpc>
            </a:pPr>
            <a:r>
              <a:rPr lang="en-US" sz="1200" b="0" i="0" u="none" strike="noStrike">
                <a:solidFill>
                  <a:srgbClr val="000000"/>
                </a:solidFill>
                <a:latin typeface="Arial"/>
                <a:ea typeface="Arial"/>
                <a:cs typeface="Arial"/>
              </a:rPr>
              <a:t>By combining a government loan route for financial reliability which crowdfunding for community engagement, Trend Hive will establish both a financial base and customer interest. Thid dual approach supports the brand's aim to stylish, affordable fashion for students and young women, while mitis's the critical launch phase.</a:t>
            </a:r>
            <a:r>
              <a:rPr lang="en-US" sz="1200" b="1" i="0" u="none" strike="noStrike">
                <a:solidFill>
                  <a:srgbClr val="000000"/>
                </a:solidFill>
                <a:latin typeface="Arial"/>
                <a:ea typeface="Arial"/>
                <a:cs typeface="Arial"/>
              </a:rPr>
              <a:t>                                                                                                       </a:t>
            </a:r>
            <a:r>
              <a:rPr sz="1200" b="0" i="0">
                <a:solidFill>
                  <a:srgbClr val="000000"/>
                </a:solidFill>
                <a:latin typeface="Arial"/>
                <a:ea typeface="Arial"/>
                <a:cs typeface="Arial"/>
              </a:rPr>
              <a:t> </a:t>
            </a:r>
          </a:p>
          <a:p>
            <a:pPr algn="l" rtl="0">
              <a:lnSpc>
                <a:spcPct val="150000"/>
              </a:lnSpc>
            </a:pPr>
            <a:endParaRPr sz="1200" b="0" i="0">
              <a:solidFill>
                <a:srgbClr val="000000"/>
              </a:solidFill>
              <a:latin typeface="Segoe UI"/>
              <a:ea typeface="Segoe UI"/>
              <a:cs typeface="Segoe UI"/>
            </a:endParaRPr>
          </a:p>
          <a:p>
            <a:pPr algn="l" rtl="0">
              <a:lnSpc>
                <a:spcPct val="150000"/>
              </a:lnSpc>
            </a:pPr>
            <a:r>
              <a:rPr lang="en-GB" sz="1200" b="1" i="0">
                <a:solidFill>
                  <a:srgbClr val="000000"/>
                </a:solidFill>
                <a:latin typeface="Arial"/>
                <a:ea typeface="Arial"/>
                <a:cs typeface="Arial"/>
              </a:rPr>
              <a:t>                 </a:t>
            </a:r>
            <a:endParaRPr lang="en-GB" sz="1200" i="0">
              <a:solidFill>
                <a:srgbClr val="000000"/>
              </a:solidFill>
              <a:latin typeface="Arial"/>
              <a:ea typeface="Arial"/>
              <a:cs typeface="Arial"/>
            </a:endParaRPr>
          </a:p>
          <a:p>
            <a:pPr algn="ctr"/>
            <a:endParaRPr lang="en-US"/>
          </a:p>
        </p:txBody>
      </p:sp>
    </p:spTree>
    <p:extLst>
      <p:ext uri="{BB962C8B-B14F-4D97-AF65-F5344CB8AC3E}">
        <p14:creationId xmlns:p14="http://schemas.microsoft.com/office/powerpoint/2010/main" val="187362594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98DE2-101A-7F67-2AB9-D11C122E3E4F}"/>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4204D959-3FF6-7B0C-7791-D8A2D47EF339}"/>
              </a:ext>
            </a:extLst>
          </p:cNvPr>
          <p:cNvPicPr>
            <a:picLocks noChangeAspect="1"/>
          </p:cNvPicPr>
          <p:nvPr/>
        </p:nvPicPr>
        <p:blipFill>
          <a:blip r:embed="rId2"/>
          <a:srcRect l="3156" r="5935" b="23391"/>
          <a:stretch>
            <a:fillRect/>
          </a:stretch>
        </p:blipFill>
        <p:spPr>
          <a:xfrm>
            <a:off x="95847" y="120946"/>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5AC8D153-7497-2C22-5EBB-4C911F69EEAF}"/>
              </a:ext>
            </a:extLst>
          </p:cNvPr>
          <p:cNvSpPr>
            <a:spLocks noGrp="1"/>
          </p:cNvSpPr>
          <p:nvPr>
            <p:ph type="ctrTitle"/>
          </p:nvPr>
        </p:nvSpPr>
        <p:spPr>
          <a:xfrm>
            <a:off x="320039" y="144994"/>
            <a:ext cx="9923742" cy="6445936"/>
          </a:xfrm>
        </p:spPr>
        <p:txBody>
          <a:bodyPr anchor="t">
            <a:normAutofit/>
          </a:bodyPr>
          <a:lstStyle/>
          <a:p>
            <a:pPr algn="l">
              <a:lnSpc>
                <a:spcPct val="150000"/>
              </a:lnSpc>
              <a:spcBef>
                <a:spcPts val="0"/>
              </a:spcBef>
            </a:pPr>
            <a:r>
              <a:rPr lang="en-GB" sz="1200" b="1" u="sng">
                <a:solidFill>
                  <a:schemeClr val="bg1"/>
                </a:solidFill>
                <a:latin typeface="Arial"/>
                <a:cs typeface="Arial"/>
              </a:rPr>
              <a:t>T</a:t>
            </a:r>
            <a:endParaRPr lang="en-US" sz="1200">
              <a:solidFill>
                <a:schemeClr val="bg1"/>
              </a:solidFill>
              <a:latin typeface="Arial"/>
              <a:cs typeface="Arial"/>
            </a:endParaRPr>
          </a:p>
        </p:txBody>
      </p:sp>
      <p:sp>
        <p:nvSpPr>
          <p:cNvPr id="3" name="Subtitle 2">
            <a:extLst>
              <a:ext uri="{FF2B5EF4-FFF2-40B4-BE49-F238E27FC236}">
                <a16:creationId xmlns:a16="http://schemas.microsoft.com/office/drawing/2014/main" id="{0DF57BE2-331D-5A88-7210-9C1D53AE351C}"/>
              </a:ext>
            </a:extLst>
          </p:cNvPr>
          <p:cNvSpPr>
            <a:spLocks noGrp="1"/>
          </p:cNvSpPr>
          <p:nvPr>
            <p:ph type="subTitle" idx="1"/>
          </p:nvPr>
        </p:nvSpPr>
        <p:spPr>
          <a:xfrm>
            <a:off x="7070677" y="1457335"/>
            <a:ext cx="4683870" cy="5399689"/>
          </a:xfrm>
        </p:spPr>
        <p:txBody>
          <a:bodyPr anchor="t">
            <a:normAutofit/>
          </a:bodyPr>
          <a:lstStyle/>
          <a:p>
            <a:endParaRPr lang="en-US" sz="2000"/>
          </a:p>
          <a:p>
            <a:pPr algn="r"/>
            <a:endParaRPr lang="en-US" sz="2000"/>
          </a:p>
        </p:txBody>
      </p:sp>
      <p:graphicFrame>
        <p:nvGraphicFramePr>
          <p:cNvPr id="5" name="Table 4">
            <a:extLst>
              <a:ext uri="{FF2B5EF4-FFF2-40B4-BE49-F238E27FC236}">
                <a16:creationId xmlns:a16="http://schemas.microsoft.com/office/drawing/2014/main" id="{0B49FEB0-63BA-E79F-7A3D-384FF771E1BD}"/>
              </a:ext>
            </a:extLst>
          </p:cNvPr>
          <p:cNvGraphicFramePr>
            <a:graphicFrameLocks noGrp="1"/>
          </p:cNvGraphicFramePr>
          <p:nvPr>
            <p:extLst>
              <p:ext uri="{D42A27DB-BD31-4B8C-83A1-F6EECF244321}">
                <p14:modId xmlns:p14="http://schemas.microsoft.com/office/powerpoint/2010/main" val="3372000631"/>
              </p:ext>
            </p:extLst>
          </p:nvPr>
        </p:nvGraphicFramePr>
        <p:xfrm>
          <a:off x="5405886" y="115018"/>
          <a:ext cx="6883481" cy="6647516"/>
        </p:xfrm>
        <a:graphic>
          <a:graphicData uri="http://schemas.openxmlformats.org/drawingml/2006/table">
            <a:tbl>
              <a:tblPr bandRow="1">
                <a:tableStyleId>{5C22544A-7EE6-4342-B048-85BDC9FD1C3A}</a:tableStyleId>
              </a:tblPr>
              <a:tblGrid>
                <a:gridCol w="4159243">
                  <a:extLst>
                    <a:ext uri="{9D8B030D-6E8A-4147-A177-3AD203B41FA5}">
                      <a16:colId xmlns:a16="http://schemas.microsoft.com/office/drawing/2014/main" val="1107752192"/>
                    </a:ext>
                  </a:extLst>
                </a:gridCol>
                <a:gridCol w="2724238">
                  <a:extLst>
                    <a:ext uri="{9D8B030D-6E8A-4147-A177-3AD203B41FA5}">
                      <a16:colId xmlns:a16="http://schemas.microsoft.com/office/drawing/2014/main" val="1219313337"/>
                    </a:ext>
                  </a:extLst>
                </a:gridCol>
              </a:tblGrid>
              <a:tr h="231751">
                <a:tc>
                  <a:txBody>
                    <a:bodyPr/>
                    <a:lstStyle/>
                    <a:p>
                      <a:pPr algn="l" rtl="0" fontAlgn="base">
                        <a:lnSpc>
                          <a:spcPts val="1350"/>
                        </a:lnSpc>
                        <a:buNone/>
                      </a:pPr>
                      <a:r>
                        <a:rPr lang="en-US" sz="800" b="1" i="0" u="none" strike="noStrike">
                          <a:effectLst/>
                          <a:latin typeface="Arial" panose="020B0604020202020204" pitchFamily="34" charset="0"/>
                        </a:rPr>
                        <a:t>                                                                                                     </a:t>
                      </a:r>
                      <a:r>
                        <a:rPr lang="en-US" sz="800" b="0" i="0">
                          <a:effectLst/>
                          <a:latin typeface="Arial" panose="020B0604020202020204" pitchFamily="34" charset="0"/>
                        </a:rPr>
                        <a:t> </a:t>
                      </a:r>
                      <a:endParaRPr lang="en-US" b="0" i="0">
                        <a:effectLst/>
                      </a:endParaRPr>
                    </a:p>
                  </a:txBody>
                  <a:tcPr marL="66675" marR="66675" anchor="b">
                    <a:lnL>
                      <a:noFill/>
                    </a:lnL>
                    <a:lnR w="9525" cap="flat" cmpd="sng" algn="ctr">
                      <a:solidFill>
                        <a:srgbClr val="808080"/>
                      </a:solidFill>
                      <a:prstDash val="solid"/>
                      <a:round/>
                      <a:headEnd type="none" w="med" len="med"/>
                      <a:tailEnd type="none" w="med" len="med"/>
                    </a:lnR>
                    <a:lnT>
                      <a:noFill/>
                    </a:lnT>
                    <a:lnB w="9525" cap="flat" cmpd="sng" algn="ctr">
                      <a:solidFill>
                        <a:srgbClr val="808080"/>
                      </a:solidFill>
                      <a:prstDash val="solid"/>
                      <a:round/>
                      <a:headEnd type="none" w="med" len="med"/>
                      <a:tailEnd type="none" w="med" len="med"/>
                    </a:lnB>
                    <a:solidFill>
                      <a:srgbClr val="FFFFFF"/>
                    </a:solidFill>
                  </a:tcPr>
                </a:tc>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MONTH</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336353290"/>
                  </a:ext>
                </a:extLst>
              </a:tr>
              <a:tr h="231751">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Cash in</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1</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2396132650"/>
                  </a:ext>
                </a:extLst>
              </a:tr>
              <a:tr h="231751">
                <a:tc>
                  <a:txBody>
                    <a:bodyPr/>
                    <a:lstStyle/>
                    <a:p>
                      <a:pPr algn="l" rtl="0" fontAlgn="base">
                        <a:lnSpc>
                          <a:spcPts val="1350"/>
                        </a:lnSpc>
                        <a:buNone/>
                      </a:pPr>
                      <a:r>
                        <a:rPr lang="en-US" sz="800" b="1" i="0" u="none" strike="noStrike">
                          <a:effectLst/>
                          <a:latin typeface="Arial" panose="020B0604020202020204" pitchFamily="34" charset="0"/>
                        </a:rPr>
                        <a:t>Loan- start up capital</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£20,000</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1194466364"/>
                  </a:ext>
                </a:extLst>
              </a:tr>
              <a:tr h="231751">
                <a:tc>
                  <a:txBody>
                    <a:bodyPr/>
                    <a:lstStyle/>
                    <a:p>
                      <a:pPr algn="l" rtl="0" fontAlgn="base">
                        <a:lnSpc>
                          <a:spcPts val="1350"/>
                        </a:lnSpc>
                        <a:buNone/>
                      </a:pPr>
                      <a:r>
                        <a:rPr lang="en-US" sz="800" b="1" i="0" u="none" strike="noStrike">
                          <a:effectLst/>
                          <a:latin typeface="Arial" panose="020B0604020202020204" pitchFamily="34" charset="0"/>
                        </a:rPr>
                        <a:t>Sales (total sales of product and/or services)</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1690330839"/>
                  </a:ext>
                </a:extLst>
              </a:tr>
              <a:tr h="231751">
                <a:tc>
                  <a:txBody>
                    <a:bodyPr/>
                    <a:lstStyle/>
                    <a:p>
                      <a:pPr algn="l" rtl="0" fontAlgn="base">
                        <a:lnSpc>
                          <a:spcPts val="1350"/>
                        </a:lnSpc>
                        <a:buNone/>
                      </a:pPr>
                      <a:r>
                        <a:rPr lang="en-US" sz="800" b="1" i="0" u="none" strike="noStrike">
                          <a:effectLst/>
                          <a:latin typeface="Arial" panose="020B0604020202020204" pitchFamily="34" charset="0"/>
                        </a:rPr>
                        <a:t>Other</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210902323"/>
                  </a:ext>
                </a:extLst>
              </a:tr>
              <a:tr h="231751">
                <a:tc>
                  <a:txBody>
                    <a:bodyPr/>
                    <a:lstStyle/>
                    <a:p>
                      <a:pPr algn="l" rtl="0" fontAlgn="base">
                        <a:lnSpc>
                          <a:spcPts val="1350"/>
                        </a:lnSpc>
                        <a:buNone/>
                      </a:pPr>
                      <a:r>
                        <a:rPr lang="en-US" sz="800" b="1" i="0" u="none" strike="noStrike">
                          <a:effectLst/>
                          <a:latin typeface="Arial" panose="020B0604020202020204" pitchFamily="34" charset="0"/>
                        </a:rPr>
                        <a:t>Total cash in-flows (A)</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BFBFBF"/>
                    </a:solidFill>
                  </a:tcPr>
                </a:tc>
                <a:tc>
                  <a:txBody>
                    <a:bodyPr/>
                    <a:lstStyle/>
                    <a:p>
                      <a:pPr algn="ctr" rtl="0" fontAlgn="base">
                        <a:lnSpc>
                          <a:spcPts val="1350"/>
                        </a:lnSpc>
                        <a:buNone/>
                      </a:pPr>
                      <a:r>
                        <a:rPr lang="en-US" sz="800" b="1" i="0" u="none" strike="noStrike">
                          <a:effectLst/>
                          <a:latin typeface="Arial" panose="020B0604020202020204" pitchFamily="34" charset="0"/>
                        </a:rPr>
                        <a:t>£25,000</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2381450612"/>
                  </a:ext>
                </a:extLst>
              </a:tr>
              <a:tr h="231751">
                <a:tc>
                  <a:txBody>
                    <a:bodyPr/>
                    <a:lstStyle/>
                    <a:p>
                      <a:pPr algn="l" rtl="0" fontAlgn="base">
                        <a:lnSpc>
                          <a:spcPts val="1350"/>
                        </a:lnSpc>
                        <a:buNone/>
                      </a:pPr>
                      <a:r>
                        <a:rPr lang="en-US" sz="800" b="0" i="0" u="none" strike="noStrike">
                          <a:effectLst/>
                          <a:latin typeface="Arial" panose="020B0604020202020204" pitchFamily="34" charset="0"/>
                        </a:rPr>
                        <a:t> </a:t>
                      </a:r>
                    </a:p>
                  </a:txBody>
                  <a:tcPr marL="66675" marR="66675" anchor="b">
                    <a:lnL>
                      <a:noFill/>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FFFFF"/>
                    </a:solidFill>
                  </a:tcPr>
                </a:tc>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MONTH</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4222087837"/>
                  </a:ext>
                </a:extLst>
              </a:tr>
              <a:tr h="231751">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Cash out-expenses</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3F8846"/>
                    </a:solidFill>
                  </a:tcPr>
                </a:tc>
                <a:tc>
                  <a:txBody>
                    <a:bodyPr/>
                    <a:lstStyle/>
                    <a:p>
                      <a:pPr algn="ctr" rtl="0" fontAlgn="base">
                        <a:lnSpc>
                          <a:spcPts val="1350"/>
                        </a:lnSpc>
                        <a:buNone/>
                      </a:pPr>
                      <a:r>
                        <a:rPr lang="en-US" sz="800" b="1" i="0" u="none" strike="noStrike">
                          <a:solidFill>
                            <a:srgbClr val="FFFFFF"/>
                          </a:solidFill>
                          <a:effectLst/>
                          <a:latin typeface="Arial" panose="020B0604020202020204" pitchFamily="34" charset="0"/>
                        </a:rPr>
                        <a:t>1</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3F8846"/>
                    </a:solidFill>
                  </a:tcPr>
                </a:tc>
                <a:extLst>
                  <a:ext uri="{0D108BD9-81ED-4DB2-BD59-A6C34878D82A}">
                    <a16:rowId xmlns:a16="http://schemas.microsoft.com/office/drawing/2014/main" val="2414570878"/>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Rent or premises costs</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£ 6,000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4038059890"/>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Business rates for your business premises</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547845896"/>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Utilities (gas, electricity, water)</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£300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738470543"/>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Insurance</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£200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8094784"/>
                  </a:ext>
                </a:extLst>
              </a:tr>
              <a:tr h="26894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Telephone and internet</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£3000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1221903744"/>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Marketing and advertising expenses</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465097513"/>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Vehicle running costs</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£2000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978068973"/>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Equipment purchases or leasing</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£150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76984921"/>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Postage, printing, stationery</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£150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900424915"/>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Transport and delivery</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£200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322700558"/>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Professional fees (legal, accounting, etc.)</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541444836"/>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Cost of sales (Cost of product)</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£10,000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899566763"/>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Wages your own</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£1,000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084436568"/>
                  </a:ext>
                </a:extLst>
              </a:tr>
              <a:tr h="231751">
                <a:tc>
                  <a:txBody>
                    <a:bodyPr/>
                    <a:lstStyle/>
                    <a:p>
                      <a:pPr algn="l" rtl="0" fontAlgn="base">
                        <a:lnSpc>
                          <a:spcPts val="1350"/>
                        </a:lnSpc>
                        <a:buNone/>
                      </a:pPr>
                      <a:r>
                        <a:rPr lang="en-US" sz="800" b="1" i="0" u="none" strike="noStrike">
                          <a:solidFill>
                            <a:srgbClr val="000000"/>
                          </a:solidFill>
                          <a:effectLst/>
                          <a:latin typeface="Arial" panose="020B0604020202020204" pitchFamily="34" charset="0"/>
                        </a:rPr>
                        <a:t>Staff wages</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£2,000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840777211"/>
                  </a:ext>
                </a:extLst>
              </a:tr>
              <a:tr h="231751">
                <a:tc>
                  <a:txBody>
                    <a:bodyPr/>
                    <a:lstStyle/>
                    <a:p>
                      <a:pPr algn="l" rtl="0" fontAlgn="base">
                        <a:lnSpc>
                          <a:spcPts val="1350"/>
                        </a:lnSpc>
                        <a:buNone/>
                      </a:pPr>
                      <a:r>
                        <a:rPr lang="en-US" sz="800" b="1" i="0" u="none" strike="noStrike">
                          <a:effectLst/>
                          <a:latin typeface="Arial" panose="020B0604020202020204" pitchFamily="34" charset="0"/>
                        </a:rPr>
                        <a:t>Any other</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1436774451"/>
                  </a:ext>
                </a:extLst>
              </a:tr>
              <a:tr h="231751">
                <a:tc>
                  <a:txBody>
                    <a:bodyPr/>
                    <a:lstStyle/>
                    <a:p>
                      <a:pPr algn="l" rtl="0" fontAlgn="base">
                        <a:lnSpc>
                          <a:spcPts val="1350"/>
                        </a:lnSpc>
                        <a:buNone/>
                      </a:pPr>
                      <a:r>
                        <a:rPr lang="en-US" sz="800" b="1" i="0" u="none" strike="noStrike">
                          <a:effectLst/>
                          <a:latin typeface="Arial" panose="020B0604020202020204" pitchFamily="34" charset="0"/>
                        </a:rPr>
                        <a:t>Any other</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A0D8D4"/>
                      </a:solidFill>
                      <a:prstDash val="solid"/>
                      <a:round/>
                      <a:headEnd type="none" w="med" len="med"/>
                      <a:tailEnd type="none" w="med" len="med"/>
                    </a:lnB>
                    <a:solidFill>
                      <a:srgbClr val="FCD5B4"/>
                    </a:solidFill>
                  </a:tcPr>
                </a:tc>
                <a:tc>
                  <a:txBody>
                    <a:bodyPr/>
                    <a:lstStyle/>
                    <a:p>
                      <a:pPr algn="ctr" rtl="0" fontAlgn="base">
                        <a:lnSpc>
                          <a:spcPts val="1350"/>
                        </a:lnSpc>
                        <a:buNone/>
                      </a:pPr>
                      <a:r>
                        <a:rPr lang="en-US" sz="800" b="0" i="0" u="none" strike="noStrike">
                          <a:effectLst/>
                          <a:latin typeface="Arial" panose="020B0604020202020204" pitchFamily="34" charset="0"/>
                        </a:rPr>
                        <a:t>£0</a:t>
                      </a:r>
                      <a:r>
                        <a:rPr lang="en-US" sz="800" b="0" i="0">
                          <a:effectLst/>
                          <a:latin typeface="Arial" panose="020B0604020202020204" pitchFamily="34" charset="0"/>
                        </a:rPr>
                        <a:t> </a:t>
                      </a:r>
                      <a:endParaRPr lang="en-US" b="0" i="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A0D8D4"/>
                      </a:solidFill>
                      <a:prstDash val="solid"/>
                      <a:round/>
                      <a:headEnd type="none" w="med" len="med"/>
                      <a:tailEnd type="none" w="med" len="med"/>
                    </a:lnB>
                    <a:solidFill>
                      <a:srgbClr val="FCD5B4"/>
                    </a:solidFill>
                  </a:tcPr>
                </a:tc>
                <a:extLst>
                  <a:ext uri="{0D108BD9-81ED-4DB2-BD59-A6C34878D82A}">
                    <a16:rowId xmlns:a16="http://schemas.microsoft.com/office/drawing/2014/main" val="1770239537"/>
                  </a:ext>
                </a:extLst>
              </a:tr>
              <a:tr h="231751">
                <a:tc>
                  <a:txBody>
                    <a:bodyPr/>
                    <a:lstStyle/>
                    <a:p>
                      <a:pPr algn="l" rtl="0" fontAlgn="base">
                        <a:lnSpc>
                          <a:spcPts val="1350"/>
                        </a:lnSpc>
                        <a:buNone/>
                      </a:pPr>
                      <a:r>
                        <a:rPr lang="en-US" sz="800" b="1" i="0" u="none" strike="noStrike">
                          <a:effectLst/>
                          <a:latin typeface="Arial" panose="020B0604020202020204" pitchFamily="34" charset="0"/>
                        </a:rPr>
                        <a:t>Total cash out-flows (B)</a:t>
                      </a:r>
                      <a:r>
                        <a:rPr lang="en-US" sz="800" b="0" i="0">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A0D8D4"/>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BFBFBF"/>
                    </a:solidFill>
                  </a:tcPr>
                </a:tc>
                <a:tc>
                  <a:txBody>
                    <a:bodyPr/>
                    <a:lstStyle/>
                    <a:p>
                      <a:pPr algn="ctr" rtl="0" fontAlgn="base">
                        <a:lnSpc>
                          <a:spcPts val="1350"/>
                        </a:lnSpc>
                        <a:buNone/>
                      </a:pPr>
                      <a:r>
                        <a:rPr lang="en-US" sz="800" b="1" i="0" u="none" strike="noStrike">
                          <a:solidFill>
                            <a:srgbClr val="000000"/>
                          </a:solidFill>
                          <a:effectLst/>
                          <a:latin typeface="Arial" panose="020B0604020202020204" pitchFamily="34" charset="0"/>
                        </a:rPr>
                        <a:t>£25,000</a:t>
                      </a: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rgbClr val="595959"/>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A0D8D4"/>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124715353"/>
                  </a:ext>
                </a:extLst>
              </a:tr>
              <a:tr h="373377">
                <a:tc>
                  <a:txBody>
                    <a:bodyPr/>
                    <a:lstStyle/>
                    <a:p>
                      <a:pPr algn="r" rtl="0" fontAlgn="base">
                        <a:lnSpc>
                          <a:spcPts val="1350"/>
                        </a:lnSpc>
                        <a:buNone/>
                      </a:pPr>
                      <a:r>
                        <a:rPr lang="en-US" sz="800" b="1" i="0" u="none" strike="noStrike">
                          <a:solidFill>
                            <a:srgbClr val="FFFFFF"/>
                          </a:solidFill>
                          <a:effectLst/>
                          <a:latin typeface="Arial" panose="020B0604020202020204" pitchFamily="34" charset="0"/>
                        </a:rPr>
                        <a:t>Your net cash flow (A-B)</a:t>
                      </a:r>
                      <a:r>
                        <a:rPr lang="en-US" sz="800" b="0" i="0">
                          <a:solidFill>
                            <a:srgbClr val="FFFFFF"/>
                          </a:solidFill>
                          <a:effectLst/>
                          <a:latin typeface="Arial" panose="020B0604020202020204" pitchFamily="34" charset="0"/>
                        </a:rPr>
                        <a:t> </a:t>
                      </a:r>
                      <a:endParaRPr lang="en-US" b="0" i="0">
                        <a:effectLst/>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000000"/>
                    </a:solidFill>
                  </a:tcPr>
                </a:tc>
                <a:tc>
                  <a:txBody>
                    <a:bodyPr/>
                    <a:lstStyle/>
                    <a:p>
                      <a:pPr algn="ctr" rtl="0" fontAlgn="base">
                        <a:lnSpc>
                          <a:spcPts val="1350"/>
                        </a:lnSpc>
                        <a:buNone/>
                      </a:pPr>
                      <a:r>
                        <a:rPr lang="en-US" sz="800" b="1" i="0" u="none" strike="noStrike">
                          <a:solidFill>
                            <a:srgbClr val="000000"/>
                          </a:solidFill>
                          <a:effectLst/>
                          <a:latin typeface="Arial" panose="020B0604020202020204" pitchFamily="34" charset="0"/>
                        </a:rPr>
                        <a:t>£0</a:t>
                      </a:r>
                      <a:r>
                        <a:rPr lang="en-US" sz="800" b="0" i="0">
                          <a:solidFill>
                            <a:srgbClr val="000000"/>
                          </a:solidFill>
                          <a:effectLst/>
                          <a:latin typeface="Arial" panose="020B0604020202020204" pitchFamily="34" charset="0"/>
                        </a:rPr>
                        <a:t> </a:t>
                      </a:r>
                      <a:endParaRPr lang="en-US" b="0" i="0">
                        <a:effectLst/>
                      </a:endParaRPr>
                    </a:p>
                    <a:p>
                      <a:pPr algn="ctr" rtl="0" fontAlgn="base">
                        <a:lnSpc>
                          <a:spcPts val="1350"/>
                        </a:lnSpc>
                        <a:buNone/>
                      </a:pPr>
                      <a:r>
                        <a:rPr lang="en-US" sz="800" b="0" i="0">
                          <a:solidFill>
                            <a:srgbClr val="000000"/>
                          </a:solidFill>
                          <a:effectLst/>
                          <a:latin typeface="Arial" panose="020B0604020202020204" pitchFamily="34" charset="0"/>
                        </a:rPr>
                        <a:t> </a:t>
                      </a:r>
                      <a:endParaRPr lang="en-US" b="0" i="0">
                        <a:effectLst/>
                      </a:endParaRPr>
                    </a:p>
                  </a:txBody>
                  <a:tcPr marL="66675" marR="66675" anchor="ctr">
                    <a:lnL w="9525" cap="flat" cmpd="sng" algn="ctr">
                      <a:solidFill>
                        <a:srgbClr val="595959"/>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285738831"/>
                  </a:ext>
                </a:extLst>
              </a:tr>
            </a:tbl>
          </a:graphicData>
        </a:graphic>
      </p:graphicFrame>
      <p:sp>
        <p:nvSpPr>
          <p:cNvPr id="6" name="TextBox 5">
            <a:extLst>
              <a:ext uri="{FF2B5EF4-FFF2-40B4-BE49-F238E27FC236}">
                <a16:creationId xmlns:a16="http://schemas.microsoft.com/office/drawing/2014/main" id="{F26F6EDB-598F-ABC2-0830-500157C02309}"/>
              </a:ext>
            </a:extLst>
          </p:cNvPr>
          <p:cNvSpPr txBox="1"/>
          <p:nvPr/>
        </p:nvSpPr>
        <p:spPr>
          <a:xfrm>
            <a:off x="848261" y="970472"/>
            <a:ext cx="3134269"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u="sng">
                <a:solidFill>
                  <a:srgbClr val="000000"/>
                </a:solidFill>
                <a:latin typeface="Lucida Calligraphy"/>
                <a:ea typeface="Segoe UI"/>
                <a:cs typeface="Segoe UI"/>
              </a:rPr>
              <a:t>Net cash Flow</a:t>
            </a:r>
            <a:endParaRPr lang="en-US" sz="2400" b="1" u="sng">
              <a:solidFill>
                <a:srgbClr val="FFFFFF"/>
              </a:solidFill>
              <a:latin typeface="Lucida Calligraphy"/>
              <a:ea typeface="Segoe UI"/>
              <a:cs typeface="Segoe UI"/>
            </a:endParaRPr>
          </a:p>
          <a:p>
            <a:pPr>
              <a:lnSpc>
                <a:spcPct val="150000"/>
              </a:lnSpc>
            </a:pPr>
            <a:endParaRPr lang="en-US" sz="1200" b="1">
              <a:solidFill>
                <a:srgbClr val="000000"/>
              </a:solidFill>
              <a:latin typeface="Arial"/>
              <a:ea typeface="Segoe UI"/>
              <a:cs typeface="Segoe UI"/>
            </a:endParaRPr>
          </a:p>
          <a:p>
            <a:pPr>
              <a:lnSpc>
                <a:spcPct val="150000"/>
              </a:lnSpc>
            </a:pPr>
            <a:endParaRPr lang="en-US" sz="1200" b="1">
              <a:solidFill>
                <a:srgbClr val="000000"/>
              </a:solidFill>
              <a:latin typeface="Arial"/>
              <a:ea typeface="Segoe UI"/>
              <a:cs typeface="Segoe UI"/>
            </a:endParaRPr>
          </a:p>
          <a:p>
            <a:pPr>
              <a:lnSpc>
                <a:spcPct val="150000"/>
              </a:lnSpc>
            </a:pPr>
            <a:endParaRPr lang="en-US" sz="1200" b="1">
              <a:solidFill>
                <a:srgbClr val="000000"/>
              </a:solidFill>
              <a:latin typeface="Arial"/>
              <a:ea typeface="Segoe UI"/>
              <a:cs typeface="Segoe UI"/>
            </a:endParaRPr>
          </a:p>
          <a:p>
            <a:pPr>
              <a:lnSpc>
                <a:spcPct val="150000"/>
              </a:lnSpc>
            </a:pPr>
            <a:endParaRPr lang="en-US" sz="1200" b="1">
              <a:solidFill>
                <a:srgbClr val="000000"/>
              </a:solidFill>
              <a:latin typeface="Arial"/>
              <a:ea typeface="Segoe UI"/>
              <a:cs typeface="Segoe UI"/>
            </a:endParaRPr>
          </a:p>
          <a:p>
            <a:pPr>
              <a:lnSpc>
                <a:spcPct val="150000"/>
              </a:lnSpc>
            </a:pPr>
            <a:r>
              <a:rPr lang="en-US" sz="1600" b="1">
                <a:solidFill>
                  <a:srgbClr val="000000"/>
                </a:solidFill>
                <a:latin typeface="Arial"/>
                <a:ea typeface="Segoe UI"/>
                <a:cs typeface="Segoe UI"/>
              </a:rPr>
              <a:t>Net</a:t>
            </a:r>
            <a:r>
              <a:rPr lang="en-US" sz="1600" b="1" i="0" u="none" strike="noStrike">
                <a:solidFill>
                  <a:srgbClr val="000000"/>
                </a:solidFill>
                <a:latin typeface="Arial"/>
                <a:ea typeface="Segoe UI"/>
                <a:cs typeface="Segoe UI"/>
              </a:rPr>
              <a:t> cash flow</a:t>
            </a:r>
            <a:r>
              <a:rPr lang="en-US" sz="1600" b="0" i="0" u="none" strike="noStrike">
                <a:solidFill>
                  <a:srgbClr val="000000"/>
                </a:solidFill>
                <a:latin typeface="Arial"/>
                <a:ea typeface="Segoe UI"/>
                <a:cs typeface="Segoe UI"/>
              </a:rPr>
              <a:t> (A - B) = £25,000 - £25,000 = £0. </a:t>
            </a:r>
            <a:r>
              <a:rPr lang="en-US" sz="1600" b="0" i="0">
                <a:solidFill>
                  <a:srgbClr val="FFFFFF"/>
                </a:solidFill>
                <a:latin typeface="Arial"/>
                <a:ea typeface="Segoe UI"/>
                <a:cs typeface="Segoe UI"/>
              </a:rPr>
              <a:t>​</a:t>
            </a:r>
            <a:endParaRPr lang="en-US" sz="1600"/>
          </a:p>
          <a:p>
            <a:pPr algn="l" rtl="0">
              <a:lnSpc>
                <a:spcPct val="150000"/>
              </a:lnSpc>
            </a:pPr>
            <a:r>
              <a:rPr lang="en-US" sz="1600" b="0" i="0" u="none" strike="noStrike">
                <a:solidFill>
                  <a:srgbClr val="000000"/>
                </a:solidFill>
                <a:latin typeface="Arial"/>
                <a:ea typeface="Segoe UI"/>
                <a:cs typeface="Segoe UI"/>
              </a:rPr>
              <a:t>This means that Trend Hive is breaking even in the first month. All start-up funding is used for setup, marketing, stock, and wages, ensuring the business begins operations with all key  </a:t>
            </a:r>
          </a:p>
          <a:p>
            <a:pPr algn="ctr"/>
            <a:endParaRPr lang="en-US"/>
          </a:p>
        </p:txBody>
      </p:sp>
    </p:spTree>
    <p:extLst>
      <p:ext uri="{BB962C8B-B14F-4D97-AF65-F5344CB8AC3E}">
        <p14:creationId xmlns:p14="http://schemas.microsoft.com/office/powerpoint/2010/main" val="35744697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5B907-3A01-5125-E061-1304B70F8A6E}"/>
            </a:ext>
          </a:extLst>
        </p:cNvPr>
        <p:cNvGrpSpPr/>
        <p:nvPr/>
      </p:nvGrpSpPr>
      <p:grpSpPr>
        <a:xfrm>
          <a:off x="0" y="0"/>
          <a:ext cx="0" cy="0"/>
          <a:chOff x="0" y="0"/>
          <a:chExt cx="0" cy="0"/>
        </a:xfrm>
      </p:grpSpPr>
      <p:pic>
        <p:nvPicPr>
          <p:cNvPr id="42" name="Picture 41" descr="Colorful wavy concept">
            <a:extLst>
              <a:ext uri="{FF2B5EF4-FFF2-40B4-BE49-F238E27FC236}">
                <a16:creationId xmlns:a16="http://schemas.microsoft.com/office/drawing/2014/main" id="{894A1697-24D9-7135-9CF6-682F830295BD}"/>
              </a:ext>
            </a:extLst>
          </p:cNvPr>
          <p:cNvPicPr>
            <a:picLocks noChangeAspect="1"/>
          </p:cNvPicPr>
          <p:nvPr/>
        </p:nvPicPr>
        <p:blipFill>
          <a:blip r:embed="rId2"/>
          <a:srcRect l="3156" r="5935" b="23391"/>
          <a:stretch>
            <a:fillRect/>
          </a:stretch>
        </p:blipFill>
        <p:spPr>
          <a:xfrm>
            <a:off x="124602" y="149701"/>
            <a:ext cx="12191979"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E9B5E54F-1592-D15D-4E70-8ED39C166592}"/>
              </a:ext>
            </a:extLst>
          </p:cNvPr>
          <p:cNvSpPr>
            <a:spLocks noGrp="1"/>
          </p:cNvSpPr>
          <p:nvPr>
            <p:ph type="ctrTitle"/>
          </p:nvPr>
        </p:nvSpPr>
        <p:spPr>
          <a:xfrm>
            <a:off x="320039" y="144994"/>
            <a:ext cx="9923742" cy="6445936"/>
          </a:xfrm>
        </p:spPr>
        <p:txBody>
          <a:bodyPr anchor="t">
            <a:normAutofit/>
          </a:bodyPr>
          <a:lstStyle/>
          <a:p>
            <a:pPr algn="l">
              <a:lnSpc>
                <a:spcPct val="150000"/>
              </a:lnSpc>
              <a:spcBef>
                <a:spcPts val="0"/>
              </a:spcBef>
            </a:pPr>
            <a:r>
              <a:rPr lang="en-GB" sz="1200" b="1" u="sng">
                <a:solidFill>
                  <a:schemeClr val="bg1"/>
                </a:solidFill>
                <a:latin typeface="Arial"/>
                <a:cs typeface="Arial"/>
              </a:rPr>
              <a:t>T</a:t>
            </a:r>
            <a:endParaRPr lang="en-US" sz="1200">
              <a:solidFill>
                <a:schemeClr val="bg1"/>
              </a:solidFill>
              <a:latin typeface="Arial"/>
              <a:cs typeface="Arial"/>
            </a:endParaRPr>
          </a:p>
        </p:txBody>
      </p:sp>
      <p:sp>
        <p:nvSpPr>
          <p:cNvPr id="3" name="Subtitle 2">
            <a:extLst>
              <a:ext uri="{FF2B5EF4-FFF2-40B4-BE49-F238E27FC236}">
                <a16:creationId xmlns:a16="http://schemas.microsoft.com/office/drawing/2014/main" id="{0180B31B-5B09-A494-70AB-512DE8B4E221}"/>
              </a:ext>
            </a:extLst>
          </p:cNvPr>
          <p:cNvSpPr>
            <a:spLocks noGrp="1"/>
          </p:cNvSpPr>
          <p:nvPr>
            <p:ph type="subTitle" idx="1"/>
          </p:nvPr>
        </p:nvSpPr>
        <p:spPr>
          <a:xfrm>
            <a:off x="7070677" y="1457335"/>
            <a:ext cx="4683870" cy="5399689"/>
          </a:xfrm>
        </p:spPr>
        <p:txBody>
          <a:bodyPr anchor="t">
            <a:normAutofit/>
          </a:bodyPr>
          <a:lstStyle/>
          <a:p>
            <a:endParaRPr lang="en-US" sz="2000"/>
          </a:p>
          <a:p>
            <a:pPr algn="r"/>
            <a:endParaRPr lang="en-US" sz="2000"/>
          </a:p>
        </p:txBody>
      </p:sp>
      <p:sp>
        <p:nvSpPr>
          <p:cNvPr id="9" name="TextBox 8">
            <a:extLst>
              <a:ext uri="{FF2B5EF4-FFF2-40B4-BE49-F238E27FC236}">
                <a16:creationId xmlns:a16="http://schemas.microsoft.com/office/drawing/2014/main" id="{B71EB5F8-B99E-EDDA-7C42-C608D873823F}"/>
              </a:ext>
            </a:extLst>
          </p:cNvPr>
          <p:cNvSpPr txBox="1"/>
          <p:nvPr/>
        </p:nvSpPr>
        <p:spPr>
          <a:xfrm>
            <a:off x="225380" y="1089339"/>
            <a:ext cx="10968507" cy="3616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lnSpc>
                <a:spcPts val="3488"/>
              </a:lnSpc>
            </a:pPr>
            <a:endParaRPr lang="en-US" sz="3200" b="1">
              <a:solidFill>
                <a:srgbClr val="000000"/>
              </a:solidFill>
              <a:latin typeface="Lucida Calligraphy"/>
              <a:ea typeface="Arial"/>
              <a:cs typeface="Arial"/>
            </a:endParaRPr>
          </a:p>
          <a:p>
            <a:pPr algn="r">
              <a:lnSpc>
                <a:spcPts val="3488"/>
              </a:lnSpc>
            </a:pPr>
            <a:endParaRPr lang="en-US" sz="3200" b="1">
              <a:solidFill>
                <a:srgbClr val="000000"/>
              </a:solidFill>
              <a:latin typeface="Lucida Calligraphy"/>
              <a:ea typeface="Arial"/>
              <a:cs typeface="Arial"/>
            </a:endParaRPr>
          </a:p>
          <a:p>
            <a:pPr algn="r">
              <a:lnSpc>
                <a:spcPts val="3488"/>
              </a:lnSpc>
            </a:pPr>
            <a:endParaRPr lang="en-US" sz="3200" b="1">
              <a:solidFill>
                <a:srgbClr val="000000"/>
              </a:solidFill>
              <a:latin typeface="Lucida Calligraphy"/>
              <a:ea typeface="Arial"/>
              <a:cs typeface="Arial"/>
            </a:endParaRPr>
          </a:p>
          <a:p>
            <a:pPr algn="r">
              <a:lnSpc>
                <a:spcPts val="3488"/>
              </a:lnSpc>
            </a:pPr>
            <a:endParaRPr lang="en-US" sz="3200" b="1">
              <a:solidFill>
                <a:srgbClr val="000000"/>
              </a:solidFill>
              <a:latin typeface="Lucida Calligraphy"/>
              <a:ea typeface="Arial"/>
              <a:cs typeface="Arial"/>
            </a:endParaRPr>
          </a:p>
          <a:p>
            <a:pPr algn="r">
              <a:lnSpc>
                <a:spcPts val="3488"/>
              </a:lnSpc>
            </a:pPr>
            <a:r>
              <a:rPr lang="en-US" sz="3200" b="1">
                <a:solidFill>
                  <a:srgbClr val="000000"/>
                </a:solidFill>
                <a:latin typeface="Lucida Calligraphy"/>
                <a:ea typeface="Arial"/>
                <a:cs typeface="Arial"/>
              </a:rPr>
              <a:t>               THANK YOU FOR LISTENING </a:t>
            </a:r>
            <a:r>
              <a:rPr lang="en-US" sz="3200" b="1">
                <a:solidFill>
                  <a:srgbClr val="000000"/>
                </a:solidFill>
                <a:latin typeface="Arial"/>
                <a:ea typeface="Arial"/>
                <a:cs typeface="Arial"/>
              </a:rPr>
              <a:t>      </a:t>
            </a:r>
            <a:r>
              <a:rPr lang="en-US" sz="1200" b="1">
                <a:solidFill>
                  <a:srgbClr val="000000"/>
                </a:solidFill>
                <a:latin typeface="Arial"/>
                <a:ea typeface="Arial"/>
                <a:cs typeface="Arial"/>
              </a:rPr>
              <a:t>                                                    </a:t>
            </a:r>
            <a:r>
              <a:rPr lang="en-US" sz="1200" b="1" i="0" u="none" strike="noStrike">
                <a:solidFill>
                  <a:srgbClr val="000000"/>
                </a:solidFill>
                <a:latin typeface="Arial"/>
                <a:ea typeface="Arial"/>
                <a:cs typeface="Arial"/>
              </a:rPr>
              <a:t> </a:t>
            </a:r>
            <a:r>
              <a:rPr sz="1200" b="0" i="0">
                <a:solidFill>
                  <a:srgbClr val="000000"/>
                </a:solidFill>
                <a:latin typeface="Arial"/>
                <a:ea typeface="Arial"/>
                <a:cs typeface="Arial"/>
              </a:rPr>
              <a:t> </a:t>
            </a:r>
            <a:endParaRPr lang="en-US" sz="1200" b="0" i="0">
              <a:solidFill>
                <a:srgbClr val="000000"/>
              </a:solidFill>
              <a:latin typeface="Arial"/>
              <a:ea typeface="Arial"/>
              <a:cs typeface="Arial"/>
            </a:endParaRPr>
          </a:p>
          <a:p>
            <a:pPr algn="l" rtl="0">
              <a:lnSpc>
                <a:spcPct val="150000"/>
              </a:lnSpc>
            </a:pPr>
            <a:endParaRPr sz="1200" b="0" i="0">
              <a:solidFill>
                <a:srgbClr val="000000"/>
              </a:solidFill>
              <a:latin typeface="Segoe UI"/>
              <a:ea typeface="Segoe UI"/>
              <a:cs typeface="Segoe UI"/>
            </a:endParaRPr>
          </a:p>
          <a:p>
            <a:pPr algn="l" rtl="0">
              <a:lnSpc>
                <a:spcPct val="150000"/>
              </a:lnSpc>
            </a:pPr>
            <a:r>
              <a:rPr lang="en-GB" sz="1200" b="1" i="0">
                <a:solidFill>
                  <a:srgbClr val="000000"/>
                </a:solidFill>
                <a:latin typeface="Arial"/>
                <a:ea typeface="Arial"/>
                <a:cs typeface="Arial"/>
              </a:rPr>
              <a:t>                 </a:t>
            </a:r>
            <a:endParaRPr lang="en-GB" sz="1200" i="0">
              <a:solidFill>
                <a:srgbClr val="000000"/>
              </a:solidFill>
              <a:latin typeface="Arial"/>
              <a:ea typeface="Arial"/>
              <a:cs typeface="Arial"/>
            </a:endParaRPr>
          </a:p>
          <a:p>
            <a:pPr algn="ctr"/>
            <a:endParaRPr lang="en-US"/>
          </a:p>
        </p:txBody>
      </p:sp>
    </p:spTree>
    <p:extLst>
      <p:ext uri="{BB962C8B-B14F-4D97-AF65-F5344CB8AC3E}">
        <p14:creationId xmlns:p14="http://schemas.microsoft.com/office/powerpoint/2010/main" val="101783451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Trend Hive Clothing</vt:lpstr>
      <vt:lpstr>Overview of Business idea</vt:lpstr>
      <vt:lpstr>PowerPoint Presentation</vt:lpstr>
      <vt:lpstr>PowerPoint Presentation</vt:lpstr>
      <vt:lpstr>Competitors Analysis   Trend Hive will face competition from high street brands like H&amp;M and online stores like Pretty Little Things. These competitors attract young customers, but Trend Hive Stand out through affordable pricing and student discount. </vt:lpstr>
      <vt:lpstr>USP OF TREND HIVE CLOTHING (Unique selling purpose) Trend Hive Clothing stands out from other brands because it focuses on original streetwear designs the mix comfort with creativity. Unlike big fashion labels, Trend Hive keep it stylish, affordable, and trend focused, making them accessible for young people. The brand also value self -lity rather than just following mainstream fashion.</vt:lpstr>
      <vt:lpstr>Marketing Plan  The marketing strategy for Trend hive will focus on reaching students and young adults through digital platforms and social media marketing. Since the target audience spends a large part of their time online, platforms such as TikTok, Instagram. Research shows the social media has become a major driver for purchasing decisions among young customers, especially through short form videos and influencer collaboration (Statista, 2025. Regular contact such as outfit ideas, behind the scenes videos, and student discount promotion will help attract engagement a build a loyal following. A dedicated website and online store will serve as the main sales platform, allowing customers to browse and order easily from their phones. This will also include options for local delivery or click and collect to connect online shopping with the physical outlet. Search Engine Optimization (SEO) and paid ads on social media will further incredibility and direct traffic to the website. For the physical store location of Trend Hive, it will be near colleges and universities to ensure high visibility at foot traffic. Young people often visit stores they see on their social feeds, making the connection between social media and physical outlets essential for attracting repeat customers (Mintel, 2024). Combining online engagement with local accessibility will help Trend Hive build a stable brand presence and consistent customer base. </vt:lpstr>
      <vt:lpstr>T</vt:lpstr>
      <vt:lpstr>T</vt:lpstr>
      <vt:lpst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2025-11-01T11:34:20Z</dcterms:created>
  <dcterms:modified xsi:type="dcterms:W3CDTF">2025-11-08T12:43:04Z</dcterms:modified>
</cp:coreProperties>
</file>