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7B363B-087B-49E0-9EA0-FB40EF45CA9C}" v="10" dt="2025-10-01T10:54:21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08"/>
    <p:restoredTop sz="94689"/>
  </p:normalViewPr>
  <p:slideViewPr>
    <p:cSldViewPr snapToGrid="0" showGuides="1">
      <p:cViewPr varScale="1">
        <p:scale>
          <a:sx n="105" d="100"/>
          <a:sy n="105" d="100"/>
        </p:scale>
        <p:origin x="-486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ette Jack" userId="577a32b12b2d5358" providerId="LiveId" clId="{2E7B363B-087B-49E0-9EA0-FB40EF45CA9C}"/>
    <pc:docChg chg="modSld">
      <pc:chgData name="Odette Jack" userId="577a32b12b2d5358" providerId="LiveId" clId="{2E7B363B-087B-49E0-9EA0-FB40EF45CA9C}" dt="2025-10-01T10:54:21.219" v="115" actId="113"/>
      <pc:docMkLst>
        <pc:docMk/>
      </pc:docMkLst>
      <pc:sldChg chg="addSp modSp mod">
        <pc:chgData name="Odette Jack" userId="577a32b12b2d5358" providerId="LiveId" clId="{2E7B363B-087B-49E0-9EA0-FB40EF45CA9C}" dt="2025-10-01T10:54:21.219" v="115" actId="113"/>
        <pc:sldMkLst>
          <pc:docMk/>
          <pc:sldMk cId="0" sldId="381"/>
        </pc:sldMkLst>
        <pc:spChg chg="add mod">
          <ac:chgData name="Odette Jack" userId="577a32b12b2d5358" providerId="LiveId" clId="{2E7B363B-087B-49E0-9EA0-FB40EF45CA9C}" dt="2025-10-01T10:54:21.219" v="115" actId="113"/>
          <ac:spMkLst>
            <pc:docMk/>
            <pc:sldMk cId="0" sldId="381"/>
            <ac:spMk id="2" creationId="{792D0034-A6BD-AD3D-9856-A1C1A1D0EFDB}"/>
          </ac:spMkLst>
        </pc:spChg>
        <pc:spChg chg="mod">
          <ac:chgData name="Odette Jack" userId="577a32b12b2d5358" providerId="LiveId" clId="{2E7B363B-087B-49E0-9EA0-FB40EF45CA9C}" dt="2025-10-01T10:53:38.881" v="98" actId="404"/>
          <ac:spMkLst>
            <pc:docMk/>
            <pc:sldMk cId="0" sldId="381"/>
            <ac:spMk id="9218" creationId="{1C5FB738-49DC-34AE-A0B2-E0926CAB7A9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xmlns="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xmlns="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xmlns="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xmlns="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 smtClean="0"/>
              <a:t>: </a:t>
            </a:r>
            <a:r>
              <a:rPr lang="en-GB" altLang="en-US" b="1" i="1" dirty="0" err="1" smtClean="0"/>
              <a:t>Robiul</a:t>
            </a:r>
            <a:r>
              <a:rPr lang="en-GB" altLang="en-US" b="1" i="1" dirty="0" smtClean="0"/>
              <a:t> </a:t>
            </a:r>
            <a:r>
              <a:rPr lang="en-GB" altLang="en-US" b="1" i="1" dirty="0" err="1" smtClean="0"/>
              <a:t>Alom</a:t>
            </a:r>
            <a:r>
              <a:rPr lang="en-GB" altLang="en-US" b="1" i="1" dirty="0" smtClean="0"/>
              <a:t> </a:t>
            </a:r>
            <a:r>
              <a:rPr lang="en-GB" altLang="en-US" b="1" i="1" dirty="0" err="1" smtClean="0"/>
              <a:t>Shahin</a:t>
            </a:r>
            <a:endParaRPr lang="en-GB" altLang="en-US" b="1" i="1" dirty="0"/>
          </a:p>
          <a:p>
            <a:r>
              <a:rPr lang="en-GB" altLang="en-US" u="sng" dirty="0"/>
              <a:t>Student ID: </a:t>
            </a:r>
            <a:r>
              <a:rPr lang="en-GB" altLang="en-US" u="sng" dirty="0" smtClean="0"/>
              <a:t>2425096</a:t>
            </a:r>
            <a:endParaRPr lang="en-GB" altLang="en-US" b="1" i="1" dirty="0"/>
          </a:p>
          <a:p>
            <a:r>
              <a:rPr lang="en-GB" altLang="en-US" u="sng" dirty="0"/>
              <a:t>Lecturer’s </a:t>
            </a:r>
            <a:r>
              <a:rPr lang="en-GB" altLang="en-US" u="sng" dirty="0" err="1" smtClean="0"/>
              <a:t>Name</a:t>
            </a:r>
            <a:r>
              <a:rPr lang="en-GB" altLang="en-US" b="1" i="1" dirty="0" err="1" smtClean="0"/>
              <a:t>:Arif</a:t>
            </a:r>
            <a:r>
              <a:rPr lang="en-GB" altLang="en-US" b="1" i="1" dirty="0" smtClean="0"/>
              <a:t> Ahmed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I used AI to support the planning and drafting of this presentation. The AI tool, </a:t>
            </a:r>
            <a:r>
              <a:rPr lang="en-GB" b="1" dirty="0" err="1" smtClean="0"/>
              <a:t>ChatGPT</a:t>
            </a:r>
            <a:r>
              <a:rPr lang="en-GB" b="1" dirty="0" smtClean="0"/>
              <a:t> (GPT-5 mini, </a:t>
            </a:r>
            <a:r>
              <a:rPr lang="en-GB" b="1" dirty="0" err="1" smtClean="0"/>
              <a:t>OpenAI</a:t>
            </a:r>
            <a:r>
              <a:rPr lang="en-GB" b="1" dirty="0" smtClean="0"/>
              <a:t>)</a:t>
            </a:r>
            <a:r>
              <a:rPr lang="en-GB" dirty="0" smtClean="0"/>
              <a:t>, helped me summarise content, structure paragraphs, and organise my ideas effectively.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xmlns="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xmlns="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2095" y="1334194"/>
            <a:ext cx="9825643" cy="4060825"/>
          </a:xfrm>
        </p:spPr>
        <p:txBody>
          <a:bodyPr/>
          <a:lstStyle/>
          <a:p>
            <a:r>
              <a:rPr lang="en-GB" sz="2400" dirty="0" smtClean="0"/>
              <a:t>Personal SWOT Analysis – Strategic Planning for Professional Development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This presentation provides a personal SWOT analysis to guide my growth in the UK Health and Social Care sector. It highlights my </a:t>
            </a:r>
            <a:r>
              <a:rPr lang="en-GB" sz="2400" b="1" dirty="0" smtClean="0"/>
              <a:t>strengths</a:t>
            </a:r>
            <a:r>
              <a:rPr lang="en-GB" sz="2400" dirty="0" smtClean="0"/>
              <a:t> and </a:t>
            </a:r>
            <a:r>
              <a:rPr lang="en-GB" sz="2400" b="1" dirty="0" smtClean="0"/>
              <a:t>weaknesses</a:t>
            </a:r>
            <a:r>
              <a:rPr lang="en-GB" sz="2400" dirty="0" smtClean="0"/>
              <a:t>, identifies </a:t>
            </a:r>
            <a:r>
              <a:rPr lang="en-GB" sz="2400" b="1" dirty="0" smtClean="0"/>
              <a:t>opportunities</a:t>
            </a:r>
            <a:r>
              <a:rPr lang="en-GB" sz="2400" dirty="0" smtClean="0"/>
              <a:t> and </a:t>
            </a:r>
            <a:r>
              <a:rPr lang="en-GB" sz="2400" b="1" dirty="0" smtClean="0"/>
              <a:t>threats</a:t>
            </a:r>
            <a:r>
              <a:rPr lang="en-GB" sz="2400" dirty="0" smtClean="0"/>
              <a:t>, and outlines strategies to leverage strengths, address weaknesses, and make the most of available opportunities for professional development.</a:t>
            </a:r>
          </a:p>
          <a:p>
            <a:pPr marL="0" indent="0" algn="ctr">
              <a:buNone/>
              <a:defRPr/>
            </a:pPr>
            <a:endParaRPr lang="en-GB" altLang="en-US" i="1" dirty="0" smtClean="0"/>
          </a:p>
          <a:p>
            <a:pPr marL="0" indent="0">
              <a:buNone/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xmlns="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xmlns="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xmlns="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103688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400" dirty="0" smtClean="0"/>
              <a:t>I am committed to supporting others and making a meaningful difference in their lives.</a:t>
            </a:r>
            <a:br>
              <a:rPr lang="en-GB" sz="2400" dirty="0" smtClean="0"/>
            </a:br>
            <a:r>
              <a:rPr lang="en-GB" sz="2400" dirty="0" smtClean="0"/>
              <a:t>My ambition is to pursue a career in the UK Health and Social Care sector, emphasizing high standards of care and continuous professional development.</a:t>
            </a:r>
            <a:br>
              <a:rPr lang="en-GB" sz="2400" dirty="0" smtClean="0"/>
            </a:br>
            <a:r>
              <a:rPr lang="en-GB" sz="2400" dirty="0" smtClean="0"/>
              <a:t>This presentation presents my personal SWOT analysis and outlines my strategy for career growth.</a:t>
            </a: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xmlns="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67434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xmlns="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84414" y="448599"/>
            <a:ext cx="10787743" cy="4455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b="1" dirty="0" smtClean="0"/>
          </a:p>
          <a:p>
            <a:endParaRPr lang="en-GB" sz="2000" b="1" dirty="0" smtClean="0"/>
          </a:p>
          <a:p>
            <a:r>
              <a:rPr lang="en-GB" sz="2400" dirty="0" smtClean="0"/>
              <a:t>A SWOT analysis is a tool used to evaluate your </a:t>
            </a:r>
            <a:r>
              <a:rPr lang="en-GB" sz="2400" b="1" dirty="0" smtClean="0"/>
              <a:t>Strengths, Weaknesses, Opportunities, and Threats</a:t>
            </a:r>
            <a:r>
              <a:rPr lang="en-GB" sz="2400" dirty="0" smtClean="0"/>
              <a:t>.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Why it Matters:</a:t>
            </a:r>
            <a:endParaRPr lang="en-GB" sz="2400" dirty="0" smtClean="0"/>
          </a:p>
          <a:p>
            <a:r>
              <a:rPr lang="en-GB" sz="2400" dirty="0" smtClean="0"/>
              <a:t>Provides insight into your personal and professional abilities.</a:t>
            </a:r>
          </a:p>
          <a:p>
            <a:r>
              <a:rPr lang="en-GB" sz="2400" dirty="0" smtClean="0"/>
              <a:t>Identifies areas for improvement and highlights skills you can leverage.</a:t>
            </a:r>
          </a:p>
          <a:p>
            <a:r>
              <a:rPr lang="en-GB" sz="2400" dirty="0" smtClean="0"/>
              <a:t>Guides the setting of achievable goals to support continuous growth and development.</a:t>
            </a:r>
          </a:p>
          <a:p>
            <a:pPr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xmlns="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xmlns="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6ED0A35B-0378-4A23-6E8E-0B01671357FF}"/>
              </a:ext>
            </a:extLst>
          </p:cNvPr>
          <p:cNvSpPr txBox="1"/>
          <p:nvPr/>
        </p:nvSpPr>
        <p:spPr>
          <a:xfrm>
            <a:off x="423949" y="1125386"/>
            <a:ext cx="5530929" cy="21830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 smtClean="0"/>
              <a:t>STRENGTHS</a:t>
            </a:r>
            <a:br>
              <a:rPr lang="en-GB" b="1" dirty="0" smtClean="0"/>
            </a:br>
            <a:r>
              <a:rPr lang="en-GB" sz="2000" dirty="0" smtClean="0"/>
              <a:t> Strong communication skills combined with genuine empathy</a:t>
            </a:r>
          </a:p>
          <a:p>
            <a:r>
              <a:rPr lang="en-GB" sz="2000" dirty="0" smtClean="0"/>
              <a:t>Team-oriented approach with the ability to adapt to different situations</a:t>
            </a:r>
            <a:br>
              <a:rPr lang="en-GB" sz="2000" dirty="0" smtClean="0"/>
            </a:br>
            <a:r>
              <a:rPr lang="en-GB" sz="2000" dirty="0" smtClean="0"/>
              <a:t>Committed to providing compassionate, patient-</a:t>
            </a:r>
            <a:r>
              <a:rPr lang="en-GB" sz="2000" dirty="0" err="1" smtClean="0"/>
              <a:t>centered</a:t>
            </a:r>
            <a:r>
              <a:rPr lang="en-GB" sz="2000" dirty="0" smtClean="0"/>
              <a:t> care</a:t>
            </a:r>
          </a:p>
          <a:p>
            <a:endParaRPr lang="en-GB" sz="2000" dirty="0" smtClean="0"/>
          </a:p>
          <a:p>
            <a:r>
              <a:rPr lang="en-GB" sz="2000" dirty="0" smtClean="0"/>
              <a:t/>
            </a:r>
            <a:br>
              <a:rPr lang="en-GB" sz="2000" dirty="0" smtClean="0"/>
            </a:br>
            <a:endParaRPr lang="en-GB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A80538F9-C306-0F3E-28E1-89A72A735427}"/>
              </a:ext>
            </a:extLst>
          </p:cNvPr>
          <p:cNvSpPr txBox="1"/>
          <p:nvPr/>
        </p:nvSpPr>
        <p:spPr>
          <a:xfrm>
            <a:off x="6417425" y="1163782"/>
            <a:ext cx="5241174" cy="203726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 smtClean="0"/>
              <a:t>WEAKNESSES</a:t>
            </a:r>
            <a:br>
              <a:rPr lang="en-GB" b="1" dirty="0" smtClean="0"/>
            </a:br>
            <a:r>
              <a:rPr lang="en-GB" sz="2400" dirty="0" smtClean="0"/>
              <a:t> </a:t>
            </a:r>
            <a:r>
              <a:rPr lang="en-GB" dirty="0" smtClean="0"/>
              <a:t>Limited experience in leadership roles</a:t>
            </a:r>
          </a:p>
          <a:p>
            <a:r>
              <a:rPr lang="en-GB" dirty="0" smtClean="0"/>
              <a:t>Challenges with time management during high-pressure situations</a:t>
            </a:r>
          </a:p>
          <a:p>
            <a:r>
              <a:rPr lang="en-GB" dirty="0" smtClean="0"/>
              <a:t>Low confidence when making decisions</a:t>
            </a:r>
          </a:p>
          <a:p>
            <a:endParaRPr lang="en-GB" sz="2400" dirty="0" smtClean="0"/>
          </a:p>
          <a:p>
            <a:endParaRPr lang="en-GB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509BE14E-9AAE-B0FA-CAEF-F687324E6BA7}"/>
              </a:ext>
            </a:extLst>
          </p:cNvPr>
          <p:cNvSpPr txBox="1"/>
          <p:nvPr/>
        </p:nvSpPr>
        <p:spPr>
          <a:xfrm>
            <a:off x="334441" y="3487033"/>
            <a:ext cx="5575908" cy="2015991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 smtClean="0"/>
              <a:t>OPPORTUNITIES</a:t>
            </a:r>
            <a:br>
              <a:rPr lang="en-GB" b="1" dirty="0" smtClean="0"/>
            </a:br>
            <a:r>
              <a:rPr lang="en-GB" b="1" dirty="0" smtClean="0"/>
              <a:t>Continuous professional development (CPD)</a:t>
            </a:r>
            <a:r>
              <a:rPr lang="en-GB" dirty="0" smtClean="0"/>
              <a:t> and training opportunities via NHS and Skills for Care</a:t>
            </a:r>
          </a:p>
          <a:p>
            <a:r>
              <a:rPr lang="en-GB" dirty="0" smtClean="0"/>
              <a:t>Access to </a:t>
            </a:r>
            <a:r>
              <a:rPr lang="en-GB" b="1" dirty="0" smtClean="0"/>
              <a:t>mentoring and professional supervision</a:t>
            </a:r>
            <a:endParaRPr lang="en-GB" dirty="0" smtClean="0"/>
          </a:p>
          <a:p>
            <a:r>
              <a:rPr lang="en-GB" dirty="0" smtClean="0"/>
              <a:t>Increasing </a:t>
            </a:r>
            <a:r>
              <a:rPr lang="en-GB" b="1" dirty="0" smtClean="0"/>
              <a:t>demand for qualified and skilled healthcare staff</a:t>
            </a:r>
            <a:endParaRPr lang="en-GB" dirty="0" smtClean="0"/>
          </a:p>
          <a:p>
            <a:endParaRPr lang="en-GB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 smtClean="0"/>
              <a:t>THREATS</a:t>
            </a:r>
            <a:br>
              <a:rPr lang="en-GB" b="1" dirty="0" smtClean="0"/>
            </a:br>
            <a:r>
              <a:rPr lang="en-GB" dirty="0" smtClean="0"/>
              <a:t> Heavy workload and associated stress</a:t>
            </a:r>
          </a:p>
          <a:p>
            <a:r>
              <a:rPr lang="en-GB" dirty="0" smtClean="0"/>
              <a:t>Frequent changes in policies or funding</a:t>
            </a:r>
          </a:p>
          <a:p>
            <a:r>
              <a:rPr lang="en-GB" dirty="0" smtClean="0"/>
              <a:t>High competition for available positions</a:t>
            </a:r>
          </a:p>
          <a:p>
            <a:endParaRPr lang="en-GB" sz="2400" b="1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Using Strengths to Overcome Weaknesses and Minimise Threats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395748"/>
          </a:xfrm>
        </p:spPr>
        <p:txBody>
          <a:bodyPr/>
          <a:lstStyle/>
          <a:p>
            <a:r>
              <a:rPr lang="en-GB" sz="2400" dirty="0" smtClean="0"/>
              <a:t>I leverage my strong communication and teamwork abilities to seek feedback and guidance, which helps me grow in confidence and develop leadership skills.</a:t>
            </a:r>
            <a:br>
              <a:rPr lang="en-GB" sz="2400" dirty="0" smtClean="0"/>
            </a:br>
            <a:r>
              <a:rPr lang="en-GB" sz="2400" dirty="0" smtClean="0"/>
              <a:t>My empathy and adaptability enable me to navigate high-pressure situations effectively, helping to minimize stress and prevent burnout.</a:t>
            </a:r>
            <a:br>
              <a:rPr lang="en-GB" sz="2400" dirty="0" smtClean="0"/>
            </a:br>
            <a:r>
              <a:rPr lang="en-GB" sz="2400" dirty="0" smtClean="0"/>
              <a:t>Through ongoing professional development (CPD) and reflective practice, I continue to enhance my skills and remain equipped to face challenges in the Health and Social Care sector.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Opportunities and Strengths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2"/>
            <a:ext cx="10471265" cy="2414846"/>
          </a:xfrm>
        </p:spPr>
        <p:txBody>
          <a:bodyPr/>
          <a:lstStyle/>
          <a:p>
            <a:r>
              <a:rPr lang="en-GB" sz="2800" dirty="0" smtClean="0"/>
              <a:t>Use </a:t>
            </a:r>
            <a:r>
              <a:rPr lang="en-GB" sz="2800" b="1" dirty="0" smtClean="0"/>
              <a:t>CPD and training</a:t>
            </a:r>
            <a:r>
              <a:rPr lang="en-GB" sz="2800" dirty="0" smtClean="0"/>
              <a:t> to grow skills.</a:t>
            </a:r>
          </a:p>
          <a:p>
            <a:r>
              <a:rPr lang="en-GB" sz="2800" dirty="0" smtClean="0"/>
              <a:t>Seek </a:t>
            </a:r>
            <a:r>
              <a:rPr lang="en-GB" sz="2800" b="1" dirty="0" smtClean="0"/>
              <a:t>mentorship</a:t>
            </a:r>
            <a:r>
              <a:rPr lang="en-GB" sz="2800" dirty="0" smtClean="0"/>
              <a:t> using strong communication.</a:t>
            </a:r>
          </a:p>
          <a:p>
            <a:r>
              <a:rPr lang="en-GB" sz="2800" dirty="0" smtClean="0"/>
              <a:t>Apply </a:t>
            </a:r>
            <a:r>
              <a:rPr lang="en-GB" sz="2800" b="1" dirty="0" smtClean="0"/>
              <a:t>empathy and teamwork</a:t>
            </a:r>
            <a:r>
              <a:rPr lang="en-GB" sz="2800" dirty="0" smtClean="0"/>
              <a:t> to progress in a growing care sector.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xmlns="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xmlns="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r>
              <a:rPr lang="en-GB" sz="2800" dirty="0" smtClean="0"/>
              <a:t>My SWOT analysis helps me understand my strengths and areas to improve.</a:t>
            </a:r>
          </a:p>
          <a:p>
            <a:r>
              <a:rPr lang="en-GB" sz="2800" dirty="0" smtClean="0"/>
              <a:t>By using my skills and taking opportunities, I can overcome challenges.</a:t>
            </a:r>
          </a:p>
          <a:p>
            <a:r>
              <a:rPr lang="en-GB" sz="2800" dirty="0" smtClean="0"/>
              <a:t>This approach supports my growth and future success in Health and Social Care.</a:t>
            </a: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xmlns="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xmlns="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199" y="1600201"/>
            <a:ext cx="8384771" cy="2830483"/>
          </a:xfrm>
        </p:spPr>
        <p:txBody>
          <a:bodyPr/>
          <a:lstStyle/>
          <a:p>
            <a:r>
              <a:rPr lang="en-GB" sz="2400" dirty="0" smtClean="0"/>
              <a:t>Humphrey, A. (2005). </a:t>
            </a:r>
            <a:r>
              <a:rPr lang="en-GB" sz="2400" i="1" dirty="0" smtClean="0"/>
              <a:t>SWOT analysis for management consulting</a:t>
            </a:r>
            <a:r>
              <a:rPr lang="en-GB" sz="2400" dirty="0" smtClean="0"/>
              <a:t>. SRI Alumni Association.</a:t>
            </a:r>
          </a:p>
          <a:p>
            <a:endParaRPr lang="en-GB" sz="2400" dirty="0" smtClean="0"/>
          </a:p>
          <a:p>
            <a:r>
              <a:rPr lang="en-GB" sz="2400" dirty="0" err="1" smtClean="0"/>
              <a:t>Zengul</a:t>
            </a:r>
            <a:r>
              <a:rPr lang="en-GB" sz="2400" dirty="0" smtClean="0"/>
              <a:t>, F. D., </a:t>
            </a:r>
            <a:r>
              <a:rPr lang="en-GB" sz="2400" dirty="0" err="1" smtClean="0"/>
              <a:t>Ozturk</a:t>
            </a:r>
            <a:r>
              <a:rPr lang="en-GB" sz="2400" dirty="0" smtClean="0"/>
              <a:t>, A., &amp; </a:t>
            </a:r>
            <a:r>
              <a:rPr lang="en-GB" sz="2400" dirty="0" err="1" smtClean="0"/>
              <a:t>Ozturk</a:t>
            </a:r>
            <a:r>
              <a:rPr lang="en-GB" sz="2400" dirty="0" smtClean="0"/>
              <a:t>, A. (2021). Using SWOT analysis for healthcare improvement strategies. </a:t>
            </a:r>
            <a:r>
              <a:rPr lang="en-GB" sz="2400" i="1" dirty="0" smtClean="0"/>
              <a:t>Journal of Healthcare Management, 66</a:t>
            </a:r>
            <a:r>
              <a:rPr lang="en-GB" sz="2400" dirty="0" smtClean="0"/>
              <a:t>(3), 192–204.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xmlns="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344</Words>
  <Application>Microsoft Office PowerPoint</Application>
  <PresentationFormat>Custom</PresentationFormat>
  <Paragraphs>69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Slide 1</vt:lpstr>
      <vt:lpstr>Slide 2</vt:lpstr>
      <vt:lpstr>Overview</vt:lpstr>
      <vt:lpstr>Introduction</vt:lpstr>
      <vt:lpstr>Slide 5</vt:lpstr>
      <vt:lpstr>Describe your own Strengths, Weaknesses, Opportunities, and Threats</vt:lpstr>
      <vt:lpstr>Using Strengths to Overcome Weaknesses and Minimise Threats</vt:lpstr>
      <vt:lpstr>Opportunities and Strengths</vt:lpstr>
      <vt:lpstr>Conclusion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Farah Wiita</dc:creator>
  <cp:lastModifiedBy>Reshad</cp:lastModifiedBy>
  <cp:revision>36</cp:revision>
  <dcterms:created xsi:type="dcterms:W3CDTF">2025-02-21T18:28:54Z</dcterms:created>
  <dcterms:modified xsi:type="dcterms:W3CDTF">2025-11-07T23:34:57Z</dcterms:modified>
</cp:coreProperties>
</file>