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sldIdLst>
    <p:sldId id="256" r:id="rId5"/>
    <p:sldId id="261" r:id="rId6"/>
    <p:sldId id="257" r:id="rId7"/>
    <p:sldId id="281" r:id="rId8"/>
    <p:sldId id="283" r:id="rId9"/>
    <p:sldId id="282" r:id="rId10"/>
    <p:sldId id="285" r:id="rId11"/>
    <p:sldId id="286" r:id="rId12"/>
    <p:sldId id="287" r:id="rId13"/>
    <p:sldId id="284" r:id="rId14"/>
    <p:sldId id="288" r:id="rId15"/>
    <p:sldId id="290" r:id="rId16"/>
    <p:sldId id="289" r:id="rId17"/>
    <p:sldId id="329" r:id="rId18"/>
    <p:sldId id="328" r:id="rId19"/>
    <p:sldId id="262" r:id="rId20"/>
    <p:sldId id="330" r:id="rId21"/>
    <p:sldId id="279" r:id="rId22"/>
    <p:sldId id="331" r:id="rId23"/>
    <p:sldId id="332" r:id="rId24"/>
    <p:sldId id="275" r:id="rId25"/>
    <p:sldId id="33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1490C-30A5-8305-2295-79F604FA388C}" v="2" dt="2022-01-27T16:26:06.851"/>
    <p1510:client id="{593C5A15-F835-9F93-02C4-F432B8161704}" v="2" dt="2022-01-27T15:51:47.603"/>
    <p1510:client id="{7F244C63-DCB5-7804-B7A8-926334C333D2}" v="2" dt="2022-01-27T16:25:27.3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1466" autoAdjust="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E0D7D994-3B7C-459F-BF48-49EC390F651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6633238-6A7C-4787-9B05-8EFF3BA5EE56}">
      <dgm:prSet/>
      <dgm:spPr/>
      <dgm:t>
        <a:bodyPr/>
        <a:lstStyle/>
        <a:p>
          <a:r>
            <a:rPr lang="en-GB" dirty="0"/>
            <a:t>H</a:t>
          </a:r>
          <a:r>
            <a:rPr lang="en-GB" b="0" i="0" dirty="0"/>
            <a:t>orticultural society -  hand tools are used to tend crops. </a:t>
          </a:r>
          <a:endParaRPr lang="en-US" dirty="0"/>
        </a:p>
      </dgm:t>
    </dgm:pt>
    <dgm:pt modelId="{41FFB83D-FB61-4236-93E0-54291F3C1DC0}" type="parTrans" cxnId="{CC8C5B94-69CE-4A5F-BE97-D4F5C540FCEA}">
      <dgm:prSet/>
      <dgm:spPr/>
      <dgm:t>
        <a:bodyPr/>
        <a:lstStyle/>
        <a:p>
          <a:endParaRPr lang="en-US"/>
        </a:p>
      </dgm:t>
    </dgm:pt>
    <dgm:pt modelId="{EE27100B-0494-4BC8-BCE9-17806EA67E29}" type="sibTrans" cxnId="{CC8C5B94-69CE-4A5F-BE97-D4F5C540FCEA}">
      <dgm:prSet/>
      <dgm:spPr/>
      <dgm:t>
        <a:bodyPr/>
        <a:lstStyle/>
        <a:p>
          <a:endParaRPr lang="en-US"/>
        </a:p>
      </dgm:t>
    </dgm:pt>
    <dgm:pt modelId="{E109E7D1-EF88-4288-A40F-95CA8056E116}">
      <dgm:prSet/>
      <dgm:spPr/>
      <dgm:t>
        <a:bodyPr/>
        <a:lstStyle/>
        <a:p>
          <a:r>
            <a:rPr lang="en-GB" b="0" i="0"/>
            <a:t>Sprang up about 10,000–12,000 years ago in the most fertile areas of the Middle East, Latin America, and Asia. </a:t>
          </a:r>
          <a:endParaRPr lang="en-US"/>
        </a:p>
      </dgm:t>
    </dgm:pt>
    <dgm:pt modelId="{E35F2BFD-E48F-48EA-97AC-BE0E29AB4B00}" type="parTrans" cxnId="{9BB0DD81-CB2E-4FA0-987C-1C975079D99F}">
      <dgm:prSet/>
      <dgm:spPr/>
      <dgm:t>
        <a:bodyPr/>
        <a:lstStyle/>
        <a:p>
          <a:endParaRPr lang="en-US"/>
        </a:p>
      </dgm:t>
    </dgm:pt>
    <dgm:pt modelId="{D608BD89-5C84-4DF3-8F45-2EFB789AB42B}" type="sibTrans" cxnId="{9BB0DD81-CB2E-4FA0-987C-1C975079D99F}">
      <dgm:prSet/>
      <dgm:spPr/>
      <dgm:t>
        <a:bodyPr/>
        <a:lstStyle/>
        <a:p>
          <a:endParaRPr lang="en-US"/>
        </a:p>
      </dgm:t>
    </dgm:pt>
    <dgm:pt modelId="{8E802CA7-5B85-4913-8914-AAC099F3D669}">
      <dgm:prSet/>
      <dgm:spPr/>
      <dgm:t>
        <a:bodyPr/>
        <a:lstStyle/>
        <a:p>
          <a:r>
            <a:rPr lang="en-GB" b="0" i="0"/>
            <a:t>Simple tools used</a:t>
          </a:r>
          <a:endParaRPr lang="en-US"/>
        </a:p>
      </dgm:t>
    </dgm:pt>
    <dgm:pt modelId="{425EDF86-ADB0-434B-8234-67678F6967B8}" type="parTrans" cxnId="{52039A37-DF8D-4484-B689-274E5E2C3D1F}">
      <dgm:prSet/>
      <dgm:spPr/>
      <dgm:t>
        <a:bodyPr/>
        <a:lstStyle/>
        <a:p>
          <a:endParaRPr lang="en-US"/>
        </a:p>
      </dgm:t>
    </dgm:pt>
    <dgm:pt modelId="{5E4EA236-921B-486C-ACDC-392A55571B84}" type="sibTrans" cxnId="{52039A37-DF8D-4484-B689-274E5E2C3D1F}">
      <dgm:prSet/>
      <dgm:spPr/>
      <dgm:t>
        <a:bodyPr/>
        <a:lstStyle/>
        <a:p>
          <a:endParaRPr lang="en-US"/>
        </a:p>
      </dgm:t>
    </dgm:pt>
    <dgm:pt modelId="{CDA676FF-B37F-4C37-A914-F4A0A1A7EA11}">
      <dgm:prSet/>
      <dgm:spPr/>
      <dgm:t>
        <a:bodyPr/>
        <a:lstStyle/>
        <a:p>
          <a:r>
            <a:rPr lang="en-GB" b="0" i="0"/>
            <a:t>Able to plant crops - no longer had to depend on the gathering of edible plants—they could now grow their own food. </a:t>
          </a:r>
          <a:endParaRPr lang="en-US"/>
        </a:p>
      </dgm:t>
    </dgm:pt>
    <dgm:pt modelId="{1EF19EFF-3405-46A3-9F86-071197E644F1}" type="parTrans" cxnId="{4E88B60A-098B-4689-AE12-5A12F6FDC94F}">
      <dgm:prSet/>
      <dgm:spPr/>
      <dgm:t>
        <a:bodyPr/>
        <a:lstStyle/>
        <a:p>
          <a:endParaRPr lang="en-US"/>
        </a:p>
      </dgm:t>
    </dgm:pt>
    <dgm:pt modelId="{6D3A4C77-2DCE-41E5-9954-D9F5A7357BC6}" type="sibTrans" cxnId="{4E88B60A-098B-4689-AE12-5A12F6FDC94F}">
      <dgm:prSet/>
      <dgm:spPr/>
      <dgm:t>
        <a:bodyPr/>
        <a:lstStyle/>
        <a:p>
          <a:endParaRPr lang="en-US"/>
        </a:p>
      </dgm:t>
    </dgm:pt>
    <dgm:pt modelId="{012D012C-DE10-4EBF-8FEC-81C8A89F2C88}">
      <dgm:prSet/>
      <dgm:spPr/>
      <dgm:t>
        <a:bodyPr/>
        <a:lstStyle/>
        <a:p>
          <a:r>
            <a:rPr lang="en-GB"/>
            <a:t>N</a:t>
          </a:r>
          <a:r>
            <a:rPr lang="en-GB" b="0" i="0"/>
            <a:t>o longer had to leave an area when the food supply was exhausted, as they could stay in one place until the soil was depleted.</a:t>
          </a:r>
          <a:endParaRPr lang="en-US"/>
        </a:p>
      </dgm:t>
    </dgm:pt>
    <dgm:pt modelId="{466A9703-2947-4523-BB9D-292B52087DDB}" type="parTrans" cxnId="{39E02B4A-D291-4EE8-B93F-1B84C7A807B2}">
      <dgm:prSet/>
      <dgm:spPr/>
      <dgm:t>
        <a:bodyPr/>
        <a:lstStyle/>
        <a:p>
          <a:endParaRPr lang="en-US"/>
        </a:p>
      </dgm:t>
    </dgm:pt>
    <dgm:pt modelId="{33EECAC9-F21C-4E06-9205-7A355BC833BD}" type="sibTrans" cxnId="{39E02B4A-D291-4EE8-B93F-1B84C7A807B2}">
      <dgm:prSet/>
      <dgm:spPr/>
      <dgm:t>
        <a:bodyPr/>
        <a:lstStyle/>
        <a:p>
          <a:endParaRPr lang="en-US"/>
        </a:p>
      </dgm:t>
    </dgm:pt>
    <dgm:pt modelId="{7640288F-F753-423E-86A8-2AC949348F38}" type="pres">
      <dgm:prSet presAssocID="{E0D7D994-3B7C-459F-BF48-49EC390F651F}" presName="vert0" presStyleCnt="0">
        <dgm:presLayoutVars>
          <dgm:dir/>
          <dgm:animOne val="branch"/>
          <dgm:animLvl val="lvl"/>
        </dgm:presLayoutVars>
      </dgm:prSet>
      <dgm:spPr/>
    </dgm:pt>
    <dgm:pt modelId="{51276CA5-06A8-4C93-84C2-C828F74CDD41}" type="pres">
      <dgm:prSet presAssocID="{76633238-6A7C-4787-9B05-8EFF3BA5EE56}" presName="thickLine" presStyleLbl="alignNode1" presStyleIdx="0" presStyleCnt="5"/>
      <dgm:spPr/>
    </dgm:pt>
    <dgm:pt modelId="{5EB3C856-3601-43C6-8241-4EB621ACEF1A}" type="pres">
      <dgm:prSet presAssocID="{76633238-6A7C-4787-9B05-8EFF3BA5EE56}" presName="horz1" presStyleCnt="0"/>
      <dgm:spPr/>
    </dgm:pt>
    <dgm:pt modelId="{F61C7168-4318-410F-939F-9F1AD184BBAA}" type="pres">
      <dgm:prSet presAssocID="{76633238-6A7C-4787-9B05-8EFF3BA5EE56}" presName="tx1" presStyleLbl="revTx" presStyleIdx="0" presStyleCnt="5"/>
      <dgm:spPr/>
    </dgm:pt>
    <dgm:pt modelId="{4734E7B8-2B93-42F5-AA23-C55AAA301D90}" type="pres">
      <dgm:prSet presAssocID="{76633238-6A7C-4787-9B05-8EFF3BA5EE56}" presName="vert1" presStyleCnt="0"/>
      <dgm:spPr/>
    </dgm:pt>
    <dgm:pt modelId="{D8ACCAFA-F951-4AEF-850C-20FE1D3F90DB}" type="pres">
      <dgm:prSet presAssocID="{E109E7D1-EF88-4288-A40F-95CA8056E116}" presName="thickLine" presStyleLbl="alignNode1" presStyleIdx="1" presStyleCnt="5"/>
      <dgm:spPr/>
    </dgm:pt>
    <dgm:pt modelId="{C156BDEA-74EA-4CAD-BED4-7570641F7D92}" type="pres">
      <dgm:prSet presAssocID="{E109E7D1-EF88-4288-A40F-95CA8056E116}" presName="horz1" presStyleCnt="0"/>
      <dgm:spPr/>
    </dgm:pt>
    <dgm:pt modelId="{2D862D35-85A5-467F-989D-894ADE0F03E5}" type="pres">
      <dgm:prSet presAssocID="{E109E7D1-EF88-4288-A40F-95CA8056E116}" presName="tx1" presStyleLbl="revTx" presStyleIdx="1" presStyleCnt="5"/>
      <dgm:spPr/>
    </dgm:pt>
    <dgm:pt modelId="{6F9080CE-62A3-46E3-B324-4CCFB64B4E90}" type="pres">
      <dgm:prSet presAssocID="{E109E7D1-EF88-4288-A40F-95CA8056E116}" presName="vert1" presStyleCnt="0"/>
      <dgm:spPr/>
    </dgm:pt>
    <dgm:pt modelId="{CBC40404-78A8-4EC3-B231-C24E3A7C11DB}" type="pres">
      <dgm:prSet presAssocID="{8E802CA7-5B85-4913-8914-AAC099F3D669}" presName="thickLine" presStyleLbl="alignNode1" presStyleIdx="2" presStyleCnt="5"/>
      <dgm:spPr/>
    </dgm:pt>
    <dgm:pt modelId="{0BBE2E9B-A6FF-4294-B092-208B1C3F1E14}" type="pres">
      <dgm:prSet presAssocID="{8E802CA7-5B85-4913-8914-AAC099F3D669}" presName="horz1" presStyleCnt="0"/>
      <dgm:spPr/>
    </dgm:pt>
    <dgm:pt modelId="{38AAF192-30A8-46F1-B651-8F9C6E7A17B8}" type="pres">
      <dgm:prSet presAssocID="{8E802CA7-5B85-4913-8914-AAC099F3D669}" presName="tx1" presStyleLbl="revTx" presStyleIdx="2" presStyleCnt="5"/>
      <dgm:spPr/>
    </dgm:pt>
    <dgm:pt modelId="{5222E055-3E88-4A44-A613-BF5EA3F38D38}" type="pres">
      <dgm:prSet presAssocID="{8E802CA7-5B85-4913-8914-AAC099F3D669}" presName="vert1" presStyleCnt="0"/>
      <dgm:spPr/>
    </dgm:pt>
    <dgm:pt modelId="{995B0640-6759-40C5-A74E-C9802D31B31D}" type="pres">
      <dgm:prSet presAssocID="{CDA676FF-B37F-4C37-A914-F4A0A1A7EA11}" presName="thickLine" presStyleLbl="alignNode1" presStyleIdx="3" presStyleCnt="5"/>
      <dgm:spPr/>
    </dgm:pt>
    <dgm:pt modelId="{831A6BBF-0CF8-4341-B0C3-619A988D91E7}" type="pres">
      <dgm:prSet presAssocID="{CDA676FF-B37F-4C37-A914-F4A0A1A7EA11}" presName="horz1" presStyleCnt="0"/>
      <dgm:spPr/>
    </dgm:pt>
    <dgm:pt modelId="{E51EF049-128C-49AE-B5CB-9FDD65545E19}" type="pres">
      <dgm:prSet presAssocID="{CDA676FF-B37F-4C37-A914-F4A0A1A7EA11}" presName="tx1" presStyleLbl="revTx" presStyleIdx="3" presStyleCnt="5"/>
      <dgm:spPr/>
    </dgm:pt>
    <dgm:pt modelId="{4F0D16E4-5FA3-48DF-8AEB-2F5A51F536D8}" type="pres">
      <dgm:prSet presAssocID="{CDA676FF-B37F-4C37-A914-F4A0A1A7EA11}" presName="vert1" presStyleCnt="0"/>
      <dgm:spPr/>
    </dgm:pt>
    <dgm:pt modelId="{E9C73F45-ADB3-44FA-B3E1-6CF18E470E4F}" type="pres">
      <dgm:prSet presAssocID="{012D012C-DE10-4EBF-8FEC-81C8A89F2C88}" presName="thickLine" presStyleLbl="alignNode1" presStyleIdx="4" presStyleCnt="5"/>
      <dgm:spPr/>
    </dgm:pt>
    <dgm:pt modelId="{3A8D6B91-59F3-440D-9B0B-0A0C3850DF1F}" type="pres">
      <dgm:prSet presAssocID="{012D012C-DE10-4EBF-8FEC-81C8A89F2C88}" presName="horz1" presStyleCnt="0"/>
      <dgm:spPr/>
    </dgm:pt>
    <dgm:pt modelId="{CC144248-A6DC-420A-B521-7501CDB9DF63}" type="pres">
      <dgm:prSet presAssocID="{012D012C-DE10-4EBF-8FEC-81C8A89F2C88}" presName="tx1" presStyleLbl="revTx" presStyleIdx="4" presStyleCnt="5"/>
      <dgm:spPr/>
    </dgm:pt>
    <dgm:pt modelId="{7BD2AA78-ECE9-4893-BEB2-97FFE0CEE118}" type="pres">
      <dgm:prSet presAssocID="{012D012C-DE10-4EBF-8FEC-81C8A89F2C88}" presName="vert1" presStyleCnt="0"/>
      <dgm:spPr/>
    </dgm:pt>
  </dgm:ptLst>
  <dgm:cxnLst>
    <dgm:cxn modelId="{4E88B60A-098B-4689-AE12-5A12F6FDC94F}" srcId="{E0D7D994-3B7C-459F-BF48-49EC390F651F}" destId="{CDA676FF-B37F-4C37-A914-F4A0A1A7EA11}" srcOrd="3" destOrd="0" parTransId="{1EF19EFF-3405-46A3-9F86-071197E644F1}" sibTransId="{6D3A4C77-2DCE-41E5-9954-D9F5A7357BC6}"/>
    <dgm:cxn modelId="{52039A37-DF8D-4484-B689-274E5E2C3D1F}" srcId="{E0D7D994-3B7C-459F-BF48-49EC390F651F}" destId="{8E802CA7-5B85-4913-8914-AAC099F3D669}" srcOrd="2" destOrd="0" parTransId="{425EDF86-ADB0-434B-8234-67678F6967B8}" sibTransId="{5E4EA236-921B-486C-ACDC-392A55571B84}"/>
    <dgm:cxn modelId="{64E29946-D9D2-47D8-AAEA-0431888237B0}" type="presOf" srcId="{E0D7D994-3B7C-459F-BF48-49EC390F651F}" destId="{7640288F-F753-423E-86A8-2AC949348F38}" srcOrd="0" destOrd="0" presId="urn:microsoft.com/office/officeart/2008/layout/LinedList"/>
    <dgm:cxn modelId="{39E02B4A-D291-4EE8-B93F-1B84C7A807B2}" srcId="{E0D7D994-3B7C-459F-BF48-49EC390F651F}" destId="{012D012C-DE10-4EBF-8FEC-81C8A89F2C88}" srcOrd="4" destOrd="0" parTransId="{466A9703-2947-4523-BB9D-292B52087DDB}" sibTransId="{33EECAC9-F21C-4E06-9205-7A355BC833BD}"/>
    <dgm:cxn modelId="{AE36086F-F46E-46DE-BAF5-824799E37C13}" type="presOf" srcId="{8E802CA7-5B85-4913-8914-AAC099F3D669}" destId="{38AAF192-30A8-46F1-B651-8F9C6E7A17B8}" srcOrd="0" destOrd="0" presId="urn:microsoft.com/office/officeart/2008/layout/LinedList"/>
    <dgm:cxn modelId="{2118DE73-AB26-4FAD-8C8C-708ADC2C3F0A}" type="presOf" srcId="{012D012C-DE10-4EBF-8FEC-81C8A89F2C88}" destId="{CC144248-A6DC-420A-B521-7501CDB9DF63}" srcOrd="0" destOrd="0" presId="urn:microsoft.com/office/officeart/2008/layout/LinedList"/>
    <dgm:cxn modelId="{9BB0DD81-CB2E-4FA0-987C-1C975079D99F}" srcId="{E0D7D994-3B7C-459F-BF48-49EC390F651F}" destId="{E109E7D1-EF88-4288-A40F-95CA8056E116}" srcOrd="1" destOrd="0" parTransId="{E35F2BFD-E48F-48EA-97AC-BE0E29AB4B00}" sibTransId="{D608BD89-5C84-4DF3-8F45-2EFB789AB42B}"/>
    <dgm:cxn modelId="{CC8C5B94-69CE-4A5F-BE97-D4F5C540FCEA}" srcId="{E0D7D994-3B7C-459F-BF48-49EC390F651F}" destId="{76633238-6A7C-4787-9B05-8EFF3BA5EE56}" srcOrd="0" destOrd="0" parTransId="{41FFB83D-FB61-4236-93E0-54291F3C1DC0}" sibTransId="{EE27100B-0494-4BC8-BCE9-17806EA67E29}"/>
    <dgm:cxn modelId="{396852C6-6010-41BC-A959-84793B9E2A52}" type="presOf" srcId="{E109E7D1-EF88-4288-A40F-95CA8056E116}" destId="{2D862D35-85A5-467F-989D-894ADE0F03E5}" srcOrd="0" destOrd="0" presId="urn:microsoft.com/office/officeart/2008/layout/LinedList"/>
    <dgm:cxn modelId="{433644D1-5A02-44EE-9092-167F0C6DCA18}" type="presOf" srcId="{CDA676FF-B37F-4C37-A914-F4A0A1A7EA11}" destId="{E51EF049-128C-49AE-B5CB-9FDD65545E19}" srcOrd="0" destOrd="0" presId="urn:microsoft.com/office/officeart/2008/layout/LinedList"/>
    <dgm:cxn modelId="{EAD46FD1-6C15-4F86-B2BC-102129B1EB2D}" type="presOf" srcId="{76633238-6A7C-4787-9B05-8EFF3BA5EE56}" destId="{F61C7168-4318-410F-939F-9F1AD184BBAA}" srcOrd="0" destOrd="0" presId="urn:microsoft.com/office/officeart/2008/layout/LinedList"/>
    <dgm:cxn modelId="{84C69BD2-5FEA-498C-9B3F-C0933112AF14}" type="presParOf" srcId="{7640288F-F753-423E-86A8-2AC949348F38}" destId="{51276CA5-06A8-4C93-84C2-C828F74CDD41}" srcOrd="0" destOrd="0" presId="urn:microsoft.com/office/officeart/2008/layout/LinedList"/>
    <dgm:cxn modelId="{A78EA3BA-FE4C-4AFC-A939-953A7A2584BE}" type="presParOf" srcId="{7640288F-F753-423E-86A8-2AC949348F38}" destId="{5EB3C856-3601-43C6-8241-4EB621ACEF1A}" srcOrd="1" destOrd="0" presId="urn:microsoft.com/office/officeart/2008/layout/LinedList"/>
    <dgm:cxn modelId="{17CB12B6-6C75-46C8-8BD3-C9311C17F625}" type="presParOf" srcId="{5EB3C856-3601-43C6-8241-4EB621ACEF1A}" destId="{F61C7168-4318-410F-939F-9F1AD184BBAA}" srcOrd="0" destOrd="0" presId="urn:microsoft.com/office/officeart/2008/layout/LinedList"/>
    <dgm:cxn modelId="{6A8FCD76-08F9-421D-B281-0D12C8DF31B1}" type="presParOf" srcId="{5EB3C856-3601-43C6-8241-4EB621ACEF1A}" destId="{4734E7B8-2B93-42F5-AA23-C55AAA301D90}" srcOrd="1" destOrd="0" presId="urn:microsoft.com/office/officeart/2008/layout/LinedList"/>
    <dgm:cxn modelId="{87D0BC23-4B43-4EE1-8594-687E60133A44}" type="presParOf" srcId="{7640288F-F753-423E-86A8-2AC949348F38}" destId="{D8ACCAFA-F951-4AEF-850C-20FE1D3F90DB}" srcOrd="2" destOrd="0" presId="urn:microsoft.com/office/officeart/2008/layout/LinedList"/>
    <dgm:cxn modelId="{D17EB567-6943-4508-94E3-607795ECFA9F}" type="presParOf" srcId="{7640288F-F753-423E-86A8-2AC949348F38}" destId="{C156BDEA-74EA-4CAD-BED4-7570641F7D92}" srcOrd="3" destOrd="0" presId="urn:microsoft.com/office/officeart/2008/layout/LinedList"/>
    <dgm:cxn modelId="{76F32AD8-138C-4AD2-B5A3-AF5649DCA594}" type="presParOf" srcId="{C156BDEA-74EA-4CAD-BED4-7570641F7D92}" destId="{2D862D35-85A5-467F-989D-894ADE0F03E5}" srcOrd="0" destOrd="0" presId="urn:microsoft.com/office/officeart/2008/layout/LinedList"/>
    <dgm:cxn modelId="{7F8FAD35-5BAE-4ADA-827C-595D3AC670F3}" type="presParOf" srcId="{C156BDEA-74EA-4CAD-BED4-7570641F7D92}" destId="{6F9080CE-62A3-46E3-B324-4CCFB64B4E90}" srcOrd="1" destOrd="0" presId="urn:microsoft.com/office/officeart/2008/layout/LinedList"/>
    <dgm:cxn modelId="{E95E27CF-9779-4619-9836-E164FC4AC8E8}" type="presParOf" srcId="{7640288F-F753-423E-86A8-2AC949348F38}" destId="{CBC40404-78A8-4EC3-B231-C24E3A7C11DB}" srcOrd="4" destOrd="0" presId="urn:microsoft.com/office/officeart/2008/layout/LinedList"/>
    <dgm:cxn modelId="{05A4C498-9F7A-458F-A843-24B10C04D265}" type="presParOf" srcId="{7640288F-F753-423E-86A8-2AC949348F38}" destId="{0BBE2E9B-A6FF-4294-B092-208B1C3F1E14}" srcOrd="5" destOrd="0" presId="urn:microsoft.com/office/officeart/2008/layout/LinedList"/>
    <dgm:cxn modelId="{B01B6692-2A15-4A03-BDBF-1AB0813D043E}" type="presParOf" srcId="{0BBE2E9B-A6FF-4294-B092-208B1C3F1E14}" destId="{38AAF192-30A8-46F1-B651-8F9C6E7A17B8}" srcOrd="0" destOrd="0" presId="urn:microsoft.com/office/officeart/2008/layout/LinedList"/>
    <dgm:cxn modelId="{81965594-A418-48D0-84C7-63DBE4E6B734}" type="presParOf" srcId="{0BBE2E9B-A6FF-4294-B092-208B1C3F1E14}" destId="{5222E055-3E88-4A44-A613-BF5EA3F38D38}" srcOrd="1" destOrd="0" presId="urn:microsoft.com/office/officeart/2008/layout/LinedList"/>
    <dgm:cxn modelId="{44B7705A-A925-47D4-9509-BF0A6117BE1C}" type="presParOf" srcId="{7640288F-F753-423E-86A8-2AC949348F38}" destId="{995B0640-6759-40C5-A74E-C9802D31B31D}" srcOrd="6" destOrd="0" presId="urn:microsoft.com/office/officeart/2008/layout/LinedList"/>
    <dgm:cxn modelId="{B311539B-80F3-4C43-8654-1760C55DF796}" type="presParOf" srcId="{7640288F-F753-423E-86A8-2AC949348F38}" destId="{831A6BBF-0CF8-4341-B0C3-619A988D91E7}" srcOrd="7" destOrd="0" presId="urn:microsoft.com/office/officeart/2008/layout/LinedList"/>
    <dgm:cxn modelId="{2FA81541-4BE6-41E8-BEB7-1EF6815762EB}" type="presParOf" srcId="{831A6BBF-0CF8-4341-B0C3-619A988D91E7}" destId="{E51EF049-128C-49AE-B5CB-9FDD65545E19}" srcOrd="0" destOrd="0" presId="urn:microsoft.com/office/officeart/2008/layout/LinedList"/>
    <dgm:cxn modelId="{5F1211E4-EE4C-4E27-8A86-A7D84FD1F71D}" type="presParOf" srcId="{831A6BBF-0CF8-4341-B0C3-619A988D91E7}" destId="{4F0D16E4-5FA3-48DF-8AEB-2F5A51F536D8}" srcOrd="1" destOrd="0" presId="urn:microsoft.com/office/officeart/2008/layout/LinedList"/>
    <dgm:cxn modelId="{28AC081B-BCF1-4D40-8ECB-A11325DE86C3}" type="presParOf" srcId="{7640288F-F753-423E-86A8-2AC949348F38}" destId="{E9C73F45-ADB3-44FA-B3E1-6CF18E470E4F}" srcOrd="8" destOrd="0" presId="urn:microsoft.com/office/officeart/2008/layout/LinedList"/>
    <dgm:cxn modelId="{92880DAB-EF47-4201-AEFB-D83E6C5B9E7D}" type="presParOf" srcId="{7640288F-F753-423E-86A8-2AC949348F38}" destId="{3A8D6B91-59F3-440D-9B0B-0A0C3850DF1F}" srcOrd="9" destOrd="0" presId="urn:microsoft.com/office/officeart/2008/layout/LinedList"/>
    <dgm:cxn modelId="{94A59D71-CB8B-4AD9-9E94-299E2BCBDAD3}" type="presParOf" srcId="{3A8D6B91-59F3-440D-9B0B-0A0C3850DF1F}" destId="{CC144248-A6DC-420A-B521-7501CDB9DF63}" srcOrd="0" destOrd="0" presId="urn:microsoft.com/office/officeart/2008/layout/LinedList"/>
    <dgm:cxn modelId="{BE1E42D3-7FF6-4FA5-9D57-55616E1A8A8A}" type="presParOf" srcId="{3A8D6B91-59F3-440D-9B0B-0A0C3850DF1F}" destId="{7BD2AA78-ECE9-4893-BEB2-97FFE0CEE11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01D808-7594-4E11-A14A-EFC1047012A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CCE35A4-1A42-4A40-AFF2-EED30AFBCCEF}">
      <dgm:prSet/>
      <dgm:spPr/>
      <dgm:t>
        <a:bodyPr/>
        <a:lstStyle/>
        <a:p>
          <a:r>
            <a:rPr lang="en-GB" b="0" i="0"/>
            <a:t>The domestication of plants and animals</a:t>
          </a:r>
          <a:endParaRPr lang="en-US"/>
        </a:p>
      </dgm:t>
    </dgm:pt>
    <dgm:pt modelId="{DDEED341-F647-4A4A-A7DA-0E0CBB03BD0C}" type="parTrans" cxnId="{A19A87FA-58CC-4013-A40F-95E59777B410}">
      <dgm:prSet/>
      <dgm:spPr/>
      <dgm:t>
        <a:bodyPr/>
        <a:lstStyle/>
        <a:p>
          <a:endParaRPr lang="en-US"/>
        </a:p>
      </dgm:t>
    </dgm:pt>
    <dgm:pt modelId="{0025F8BB-5D29-4579-9E3C-89B0D8F35785}" type="sibTrans" cxnId="{A19A87FA-58CC-4013-A40F-95E59777B410}">
      <dgm:prSet/>
      <dgm:spPr/>
      <dgm:t>
        <a:bodyPr/>
        <a:lstStyle/>
        <a:p>
          <a:endParaRPr lang="en-US"/>
        </a:p>
      </dgm:t>
    </dgm:pt>
    <dgm:pt modelId="{CEFB2343-8172-48EA-AC8D-9778971AA20A}">
      <dgm:prSet/>
      <dgm:spPr/>
      <dgm:t>
        <a:bodyPr/>
        <a:lstStyle/>
        <a:p>
          <a:r>
            <a:rPr lang="en-GB"/>
            <a:t>B</a:t>
          </a:r>
          <a:r>
            <a:rPr lang="en-GB" b="0" i="0"/>
            <a:t>reeding of animals for food and working land</a:t>
          </a:r>
          <a:endParaRPr lang="en-US"/>
        </a:p>
      </dgm:t>
    </dgm:pt>
    <dgm:pt modelId="{A0AA4A19-F237-4867-886C-351CB4B06F03}" type="parTrans" cxnId="{1B635C65-EC9F-49CC-B48C-A96AC2C2691F}">
      <dgm:prSet/>
      <dgm:spPr/>
      <dgm:t>
        <a:bodyPr/>
        <a:lstStyle/>
        <a:p>
          <a:endParaRPr lang="en-US"/>
        </a:p>
      </dgm:t>
    </dgm:pt>
    <dgm:pt modelId="{13F3E166-66B5-43F3-806F-99EB941D625A}" type="sibTrans" cxnId="{1B635C65-EC9F-49CC-B48C-A96AC2C2691F}">
      <dgm:prSet/>
      <dgm:spPr/>
      <dgm:t>
        <a:bodyPr/>
        <a:lstStyle/>
        <a:p>
          <a:endParaRPr lang="en-US"/>
        </a:p>
      </dgm:t>
    </dgm:pt>
    <dgm:pt modelId="{81360A72-5BBC-48B9-A48F-1AC726E798C2}">
      <dgm:prSet/>
      <dgm:spPr/>
      <dgm:t>
        <a:bodyPr/>
        <a:lstStyle/>
        <a:p>
          <a:r>
            <a:rPr lang="en-GB"/>
            <a:t>Taming of plants</a:t>
          </a:r>
          <a:endParaRPr lang="en-US"/>
        </a:p>
      </dgm:t>
    </dgm:pt>
    <dgm:pt modelId="{6EF47AC5-E9B1-4783-AD51-011915C5FEE0}" type="parTrans" cxnId="{8A8BD910-E554-437E-9FC2-ACC9AB0F639F}">
      <dgm:prSet/>
      <dgm:spPr/>
      <dgm:t>
        <a:bodyPr/>
        <a:lstStyle/>
        <a:p>
          <a:endParaRPr lang="en-US"/>
        </a:p>
      </dgm:t>
    </dgm:pt>
    <dgm:pt modelId="{AC7D3E85-72D4-44C8-90EA-059DEED96CE5}" type="sibTrans" cxnId="{8A8BD910-E554-437E-9FC2-ACC9AB0F639F}">
      <dgm:prSet/>
      <dgm:spPr/>
      <dgm:t>
        <a:bodyPr/>
        <a:lstStyle/>
        <a:p>
          <a:endParaRPr lang="en-US"/>
        </a:p>
      </dgm:t>
    </dgm:pt>
    <dgm:pt modelId="{B0DF14DA-189D-4797-BF8C-6AA2CBDF62F3}">
      <dgm:prSet/>
      <dgm:spPr/>
      <dgm:t>
        <a:bodyPr/>
        <a:lstStyle/>
        <a:p>
          <a:r>
            <a:rPr lang="en-GB" b="0" i="0"/>
            <a:t>Only moved when the grazing land ceased to be usable. </a:t>
          </a:r>
          <a:endParaRPr lang="en-US"/>
        </a:p>
      </dgm:t>
    </dgm:pt>
    <dgm:pt modelId="{1B72C7D9-285D-4210-8EE8-F6B8A9B39AF8}" type="parTrans" cxnId="{72C4EC8C-0E42-4D70-A968-C2C0BA61E0DA}">
      <dgm:prSet/>
      <dgm:spPr/>
      <dgm:t>
        <a:bodyPr/>
        <a:lstStyle/>
        <a:p>
          <a:endParaRPr lang="en-US"/>
        </a:p>
      </dgm:t>
    </dgm:pt>
    <dgm:pt modelId="{1977B24A-AC69-46CD-BAF2-A4986C9EB91F}" type="sibTrans" cxnId="{72C4EC8C-0E42-4D70-A968-C2C0BA61E0DA}">
      <dgm:prSet/>
      <dgm:spPr/>
      <dgm:t>
        <a:bodyPr/>
        <a:lstStyle/>
        <a:p>
          <a:endParaRPr lang="en-US"/>
        </a:p>
      </dgm:t>
    </dgm:pt>
    <dgm:pt modelId="{01DB15A5-F5EA-4BDE-9A44-F891DA3DD935}">
      <dgm:prSet/>
      <dgm:spPr/>
      <dgm:t>
        <a:bodyPr/>
        <a:lstStyle/>
        <a:p>
          <a:r>
            <a:rPr lang="en-GB" b="0" i="0"/>
            <a:t>Many pastoral societies still exist in Africa, Latin America, and parts of Asia.</a:t>
          </a:r>
          <a:endParaRPr lang="en-US"/>
        </a:p>
      </dgm:t>
    </dgm:pt>
    <dgm:pt modelId="{82645B15-F455-43AA-B176-19A62B795CCC}" type="parTrans" cxnId="{E06297FB-7917-4795-BC80-90568E96DF72}">
      <dgm:prSet/>
      <dgm:spPr/>
      <dgm:t>
        <a:bodyPr/>
        <a:lstStyle/>
        <a:p>
          <a:endParaRPr lang="en-US"/>
        </a:p>
      </dgm:t>
    </dgm:pt>
    <dgm:pt modelId="{922CAF84-0FB9-4243-864E-ABFDE0E4E9D4}" type="sibTrans" cxnId="{E06297FB-7917-4795-BC80-90568E96DF72}">
      <dgm:prSet/>
      <dgm:spPr/>
      <dgm:t>
        <a:bodyPr/>
        <a:lstStyle/>
        <a:p>
          <a:endParaRPr lang="en-US"/>
        </a:p>
      </dgm:t>
    </dgm:pt>
    <dgm:pt modelId="{1E070856-9530-43E2-829E-E870638FF90C}" type="pres">
      <dgm:prSet presAssocID="{5301D808-7594-4E11-A14A-EFC1047012AE}" presName="vert0" presStyleCnt="0">
        <dgm:presLayoutVars>
          <dgm:dir/>
          <dgm:animOne val="branch"/>
          <dgm:animLvl val="lvl"/>
        </dgm:presLayoutVars>
      </dgm:prSet>
      <dgm:spPr/>
    </dgm:pt>
    <dgm:pt modelId="{0926821F-E725-42EC-B3D0-5E9C677EA214}" type="pres">
      <dgm:prSet presAssocID="{8CCE35A4-1A42-4A40-AFF2-EED30AFBCCEF}" presName="thickLine" presStyleLbl="alignNode1" presStyleIdx="0" presStyleCnt="5"/>
      <dgm:spPr/>
    </dgm:pt>
    <dgm:pt modelId="{136E9242-838B-4179-8713-0BE7ABB5A227}" type="pres">
      <dgm:prSet presAssocID="{8CCE35A4-1A42-4A40-AFF2-EED30AFBCCEF}" presName="horz1" presStyleCnt="0"/>
      <dgm:spPr/>
    </dgm:pt>
    <dgm:pt modelId="{B22B6966-314D-4D93-8E59-438688212092}" type="pres">
      <dgm:prSet presAssocID="{8CCE35A4-1A42-4A40-AFF2-EED30AFBCCEF}" presName="tx1" presStyleLbl="revTx" presStyleIdx="0" presStyleCnt="5"/>
      <dgm:spPr/>
    </dgm:pt>
    <dgm:pt modelId="{C4A38B68-EE07-4B8D-AB85-766256282ED6}" type="pres">
      <dgm:prSet presAssocID="{8CCE35A4-1A42-4A40-AFF2-EED30AFBCCEF}" presName="vert1" presStyleCnt="0"/>
      <dgm:spPr/>
    </dgm:pt>
    <dgm:pt modelId="{17882A0E-7D3C-4705-9E56-43F2EC6344E7}" type="pres">
      <dgm:prSet presAssocID="{CEFB2343-8172-48EA-AC8D-9778971AA20A}" presName="thickLine" presStyleLbl="alignNode1" presStyleIdx="1" presStyleCnt="5"/>
      <dgm:spPr/>
    </dgm:pt>
    <dgm:pt modelId="{E9D070C8-009C-4ECA-ACF6-D430E9220BC5}" type="pres">
      <dgm:prSet presAssocID="{CEFB2343-8172-48EA-AC8D-9778971AA20A}" presName="horz1" presStyleCnt="0"/>
      <dgm:spPr/>
    </dgm:pt>
    <dgm:pt modelId="{46D54235-F267-487E-8202-6DD04827D4AB}" type="pres">
      <dgm:prSet presAssocID="{CEFB2343-8172-48EA-AC8D-9778971AA20A}" presName="tx1" presStyleLbl="revTx" presStyleIdx="1" presStyleCnt="5"/>
      <dgm:spPr/>
    </dgm:pt>
    <dgm:pt modelId="{8B0AA230-8B9C-403A-B1DD-CEE46D157340}" type="pres">
      <dgm:prSet presAssocID="{CEFB2343-8172-48EA-AC8D-9778971AA20A}" presName="vert1" presStyleCnt="0"/>
      <dgm:spPr/>
    </dgm:pt>
    <dgm:pt modelId="{96F3B750-3F5B-4FB8-90BF-CB83F395D301}" type="pres">
      <dgm:prSet presAssocID="{81360A72-5BBC-48B9-A48F-1AC726E798C2}" presName="thickLine" presStyleLbl="alignNode1" presStyleIdx="2" presStyleCnt="5"/>
      <dgm:spPr/>
    </dgm:pt>
    <dgm:pt modelId="{BFE82C89-9F63-4685-A594-D622B713669A}" type="pres">
      <dgm:prSet presAssocID="{81360A72-5BBC-48B9-A48F-1AC726E798C2}" presName="horz1" presStyleCnt="0"/>
      <dgm:spPr/>
    </dgm:pt>
    <dgm:pt modelId="{13F13872-699D-4B6F-87AD-F3384C7FD504}" type="pres">
      <dgm:prSet presAssocID="{81360A72-5BBC-48B9-A48F-1AC726E798C2}" presName="tx1" presStyleLbl="revTx" presStyleIdx="2" presStyleCnt="5"/>
      <dgm:spPr/>
    </dgm:pt>
    <dgm:pt modelId="{56D942BE-5B1F-4547-9A88-731626F4EEEC}" type="pres">
      <dgm:prSet presAssocID="{81360A72-5BBC-48B9-A48F-1AC726E798C2}" presName="vert1" presStyleCnt="0"/>
      <dgm:spPr/>
    </dgm:pt>
    <dgm:pt modelId="{CE66E8E7-E4A7-48AE-A63D-161E16D8EB22}" type="pres">
      <dgm:prSet presAssocID="{B0DF14DA-189D-4797-BF8C-6AA2CBDF62F3}" presName="thickLine" presStyleLbl="alignNode1" presStyleIdx="3" presStyleCnt="5"/>
      <dgm:spPr/>
    </dgm:pt>
    <dgm:pt modelId="{9F91C8D0-7EE5-4486-8F8F-C96ED4902746}" type="pres">
      <dgm:prSet presAssocID="{B0DF14DA-189D-4797-BF8C-6AA2CBDF62F3}" presName="horz1" presStyleCnt="0"/>
      <dgm:spPr/>
    </dgm:pt>
    <dgm:pt modelId="{33AFFA08-3C6D-433B-B482-DEC452B7EA26}" type="pres">
      <dgm:prSet presAssocID="{B0DF14DA-189D-4797-BF8C-6AA2CBDF62F3}" presName="tx1" presStyleLbl="revTx" presStyleIdx="3" presStyleCnt="5"/>
      <dgm:spPr/>
    </dgm:pt>
    <dgm:pt modelId="{C9212159-24F5-415D-8347-74DFB58A0F76}" type="pres">
      <dgm:prSet presAssocID="{B0DF14DA-189D-4797-BF8C-6AA2CBDF62F3}" presName="vert1" presStyleCnt="0"/>
      <dgm:spPr/>
    </dgm:pt>
    <dgm:pt modelId="{D6D03A78-C7D5-4FFC-B8C4-736ADE060122}" type="pres">
      <dgm:prSet presAssocID="{01DB15A5-F5EA-4BDE-9A44-F891DA3DD935}" presName="thickLine" presStyleLbl="alignNode1" presStyleIdx="4" presStyleCnt="5"/>
      <dgm:spPr/>
    </dgm:pt>
    <dgm:pt modelId="{F4F5C49C-AB41-46B8-BDB1-0DA0832DB520}" type="pres">
      <dgm:prSet presAssocID="{01DB15A5-F5EA-4BDE-9A44-F891DA3DD935}" presName="horz1" presStyleCnt="0"/>
      <dgm:spPr/>
    </dgm:pt>
    <dgm:pt modelId="{5294F252-33A4-4024-96F0-0BF7336DC8B2}" type="pres">
      <dgm:prSet presAssocID="{01DB15A5-F5EA-4BDE-9A44-F891DA3DD935}" presName="tx1" presStyleLbl="revTx" presStyleIdx="4" presStyleCnt="5"/>
      <dgm:spPr/>
    </dgm:pt>
    <dgm:pt modelId="{BE8B387C-82EB-4F02-80CB-997EC750086C}" type="pres">
      <dgm:prSet presAssocID="{01DB15A5-F5EA-4BDE-9A44-F891DA3DD935}" presName="vert1" presStyleCnt="0"/>
      <dgm:spPr/>
    </dgm:pt>
  </dgm:ptLst>
  <dgm:cxnLst>
    <dgm:cxn modelId="{8A8BD910-E554-437E-9FC2-ACC9AB0F639F}" srcId="{5301D808-7594-4E11-A14A-EFC1047012AE}" destId="{81360A72-5BBC-48B9-A48F-1AC726E798C2}" srcOrd="2" destOrd="0" parTransId="{6EF47AC5-E9B1-4783-AD51-011915C5FEE0}" sibTransId="{AC7D3E85-72D4-44C8-90EA-059DEED96CE5}"/>
    <dgm:cxn modelId="{1B635C65-EC9F-49CC-B48C-A96AC2C2691F}" srcId="{5301D808-7594-4E11-A14A-EFC1047012AE}" destId="{CEFB2343-8172-48EA-AC8D-9778971AA20A}" srcOrd="1" destOrd="0" parTransId="{A0AA4A19-F237-4867-886C-351CB4B06F03}" sibTransId="{13F3E166-66B5-43F3-806F-99EB941D625A}"/>
    <dgm:cxn modelId="{743B566D-EE9E-42A2-8810-9B02EF674BEF}" type="presOf" srcId="{5301D808-7594-4E11-A14A-EFC1047012AE}" destId="{1E070856-9530-43E2-829E-E870638FF90C}" srcOrd="0" destOrd="0" presId="urn:microsoft.com/office/officeart/2008/layout/LinedList"/>
    <dgm:cxn modelId="{72C4EC8C-0E42-4D70-A968-C2C0BA61E0DA}" srcId="{5301D808-7594-4E11-A14A-EFC1047012AE}" destId="{B0DF14DA-189D-4797-BF8C-6AA2CBDF62F3}" srcOrd="3" destOrd="0" parTransId="{1B72C7D9-285D-4210-8EE8-F6B8A9B39AF8}" sibTransId="{1977B24A-AC69-46CD-BAF2-A4986C9EB91F}"/>
    <dgm:cxn modelId="{85D4128D-89CB-41B0-B579-F0E1C32BEB55}" type="presOf" srcId="{81360A72-5BBC-48B9-A48F-1AC726E798C2}" destId="{13F13872-699D-4B6F-87AD-F3384C7FD504}" srcOrd="0" destOrd="0" presId="urn:microsoft.com/office/officeart/2008/layout/LinedList"/>
    <dgm:cxn modelId="{1085189F-E977-43FF-97E0-5B3ABE246E12}" type="presOf" srcId="{8CCE35A4-1A42-4A40-AFF2-EED30AFBCCEF}" destId="{B22B6966-314D-4D93-8E59-438688212092}" srcOrd="0" destOrd="0" presId="urn:microsoft.com/office/officeart/2008/layout/LinedList"/>
    <dgm:cxn modelId="{3E8165A6-936F-4F7A-9E51-6F8C0518041A}" type="presOf" srcId="{CEFB2343-8172-48EA-AC8D-9778971AA20A}" destId="{46D54235-F267-487E-8202-6DD04827D4AB}" srcOrd="0" destOrd="0" presId="urn:microsoft.com/office/officeart/2008/layout/LinedList"/>
    <dgm:cxn modelId="{AAFEDFB5-C76C-4263-8B07-0833B284C1E4}" type="presOf" srcId="{01DB15A5-F5EA-4BDE-9A44-F891DA3DD935}" destId="{5294F252-33A4-4024-96F0-0BF7336DC8B2}" srcOrd="0" destOrd="0" presId="urn:microsoft.com/office/officeart/2008/layout/LinedList"/>
    <dgm:cxn modelId="{5A234FE8-70B9-4B82-9AB2-1258D22DA061}" type="presOf" srcId="{B0DF14DA-189D-4797-BF8C-6AA2CBDF62F3}" destId="{33AFFA08-3C6D-433B-B482-DEC452B7EA26}" srcOrd="0" destOrd="0" presId="urn:microsoft.com/office/officeart/2008/layout/LinedList"/>
    <dgm:cxn modelId="{A19A87FA-58CC-4013-A40F-95E59777B410}" srcId="{5301D808-7594-4E11-A14A-EFC1047012AE}" destId="{8CCE35A4-1A42-4A40-AFF2-EED30AFBCCEF}" srcOrd="0" destOrd="0" parTransId="{DDEED341-F647-4A4A-A7DA-0E0CBB03BD0C}" sibTransId="{0025F8BB-5D29-4579-9E3C-89B0D8F35785}"/>
    <dgm:cxn modelId="{E06297FB-7917-4795-BC80-90568E96DF72}" srcId="{5301D808-7594-4E11-A14A-EFC1047012AE}" destId="{01DB15A5-F5EA-4BDE-9A44-F891DA3DD935}" srcOrd="4" destOrd="0" parTransId="{82645B15-F455-43AA-B176-19A62B795CCC}" sibTransId="{922CAF84-0FB9-4243-864E-ABFDE0E4E9D4}"/>
    <dgm:cxn modelId="{B3BD1A05-CA43-4013-B31C-4593F0E5149F}" type="presParOf" srcId="{1E070856-9530-43E2-829E-E870638FF90C}" destId="{0926821F-E725-42EC-B3D0-5E9C677EA214}" srcOrd="0" destOrd="0" presId="urn:microsoft.com/office/officeart/2008/layout/LinedList"/>
    <dgm:cxn modelId="{E9F8CA54-5050-4C39-8D62-547A41F60E91}" type="presParOf" srcId="{1E070856-9530-43E2-829E-E870638FF90C}" destId="{136E9242-838B-4179-8713-0BE7ABB5A227}" srcOrd="1" destOrd="0" presId="urn:microsoft.com/office/officeart/2008/layout/LinedList"/>
    <dgm:cxn modelId="{23C59A9E-9576-45E8-B5B1-8E3BFFB0E27F}" type="presParOf" srcId="{136E9242-838B-4179-8713-0BE7ABB5A227}" destId="{B22B6966-314D-4D93-8E59-438688212092}" srcOrd="0" destOrd="0" presId="urn:microsoft.com/office/officeart/2008/layout/LinedList"/>
    <dgm:cxn modelId="{C15DA4A9-8C7D-4CF5-874E-65878B253533}" type="presParOf" srcId="{136E9242-838B-4179-8713-0BE7ABB5A227}" destId="{C4A38B68-EE07-4B8D-AB85-766256282ED6}" srcOrd="1" destOrd="0" presId="urn:microsoft.com/office/officeart/2008/layout/LinedList"/>
    <dgm:cxn modelId="{A61D6CDE-2ABD-4478-8324-1F8A8108BCD6}" type="presParOf" srcId="{1E070856-9530-43E2-829E-E870638FF90C}" destId="{17882A0E-7D3C-4705-9E56-43F2EC6344E7}" srcOrd="2" destOrd="0" presId="urn:microsoft.com/office/officeart/2008/layout/LinedList"/>
    <dgm:cxn modelId="{011B1B61-B702-467C-8950-64F8DBAC9197}" type="presParOf" srcId="{1E070856-9530-43E2-829E-E870638FF90C}" destId="{E9D070C8-009C-4ECA-ACF6-D430E9220BC5}" srcOrd="3" destOrd="0" presId="urn:microsoft.com/office/officeart/2008/layout/LinedList"/>
    <dgm:cxn modelId="{74857DE7-83E0-40FE-B955-D52997E8D8B2}" type="presParOf" srcId="{E9D070C8-009C-4ECA-ACF6-D430E9220BC5}" destId="{46D54235-F267-487E-8202-6DD04827D4AB}" srcOrd="0" destOrd="0" presId="urn:microsoft.com/office/officeart/2008/layout/LinedList"/>
    <dgm:cxn modelId="{ED85FDF5-188C-4491-84E0-22AF02386B67}" type="presParOf" srcId="{E9D070C8-009C-4ECA-ACF6-D430E9220BC5}" destId="{8B0AA230-8B9C-403A-B1DD-CEE46D157340}" srcOrd="1" destOrd="0" presId="urn:microsoft.com/office/officeart/2008/layout/LinedList"/>
    <dgm:cxn modelId="{647F96E5-CF6E-422E-BF9F-24175F2890FE}" type="presParOf" srcId="{1E070856-9530-43E2-829E-E870638FF90C}" destId="{96F3B750-3F5B-4FB8-90BF-CB83F395D301}" srcOrd="4" destOrd="0" presId="urn:microsoft.com/office/officeart/2008/layout/LinedList"/>
    <dgm:cxn modelId="{C3C6CC83-D2B3-4F56-AD61-9E2049E3464A}" type="presParOf" srcId="{1E070856-9530-43E2-829E-E870638FF90C}" destId="{BFE82C89-9F63-4685-A594-D622B713669A}" srcOrd="5" destOrd="0" presId="urn:microsoft.com/office/officeart/2008/layout/LinedList"/>
    <dgm:cxn modelId="{926C9D29-F35F-4428-9DD9-87ECD5052346}" type="presParOf" srcId="{BFE82C89-9F63-4685-A594-D622B713669A}" destId="{13F13872-699D-4B6F-87AD-F3384C7FD504}" srcOrd="0" destOrd="0" presId="urn:microsoft.com/office/officeart/2008/layout/LinedList"/>
    <dgm:cxn modelId="{3CC58C17-5979-495A-A743-AE618CAB5946}" type="presParOf" srcId="{BFE82C89-9F63-4685-A594-D622B713669A}" destId="{56D942BE-5B1F-4547-9A88-731626F4EEEC}" srcOrd="1" destOrd="0" presId="urn:microsoft.com/office/officeart/2008/layout/LinedList"/>
    <dgm:cxn modelId="{84D8027D-F2D9-4261-B053-D55FD9866995}" type="presParOf" srcId="{1E070856-9530-43E2-829E-E870638FF90C}" destId="{CE66E8E7-E4A7-48AE-A63D-161E16D8EB22}" srcOrd="6" destOrd="0" presId="urn:microsoft.com/office/officeart/2008/layout/LinedList"/>
    <dgm:cxn modelId="{D2976B1F-8F9E-4CB2-8D08-8AC352BC09FD}" type="presParOf" srcId="{1E070856-9530-43E2-829E-E870638FF90C}" destId="{9F91C8D0-7EE5-4486-8F8F-C96ED4902746}" srcOrd="7" destOrd="0" presId="urn:microsoft.com/office/officeart/2008/layout/LinedList"/>
    <dgm:cxn modelId="{07453213-157F-4B19-9AB7-772B71AC5B53}" type="presParOf" srcId="{9F91C8D0-7EE5-4486-8F8F-C96ED4902746}" destId="{33AFFA08-3C6D-433B-B482-DEC452B7EA26}" srcOrd="0" destOrd="0" presId="urn:microsoft.com/office/officeart/2008/layout/LinedList"/>
    <dgm:cxn modelId="{30A5BB64-11C0-44C9-8EF1-DBD65C77CF85}" type="presParOf" srcId="{9F91C8D0-7EE5-4486-8F8F-C96ED4902746}" destId="{C9212159-24F5-415D-8347-74DFB58A0F76}" srcOrd="1" destOrd="0" presId="urn:microsoft.com/office/officeart/2008/layout/LinedList"/>
    <dgm:cxn modelId="{10D19C10-2024-4603-8B1E-D3CB068002FC}" type="presParOf" srcId="{1E070856-9530-43E2-829E-E870638FF90C}" destId="{D6D03A78-C7D5-4FFC-B8C4-736ADE060122}" srcOrd="8" destOrd="0" presId="urn:microsoft.com/office/officeart/2008/layout/LinedList"/>
    <dgm:cxn modelId="{EC8465D5-F768-4DC7-A1C8-B738162D4EBD}" type="presParOf" srcId="{1E070856-9530-43E2-829E-E870638FF90C}" destId="{F4F5C49C-AB41-46B8-BDB1-0DA0832DB520}" srcOrd="9" destOrd="0" presId="urn:microsoft.com/office/officeart/2008/layout/LinedList"/>
    <dgm:cxn modelId="{BB28B486-67F1-463C-BF13-5457A4052752}" type="presParOf" srcId="{F4F5C49C-AB41-46B8-BDB1-0DA0832DB520}" destId="{5294F252-33A4-4024-96F0-0BF7336DC8B2}" srcOrd="0" destOrd="0" presId="urn:microsoft.com/office/officeart/2008/layout/LinedList"/>
    <dgm:cxn modelId="{9B9B9F27-00A5-4BFE-ADB1-A0AE505EE8E5}" type="presParOf" srcId="{F4F5C49C-AB41-46B8-BDB1-0DA0832DB520}" destId="{BE8B387C-82EB-4F02-80CB-997EC750086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EC5D0B-17F8-4A16-80B6-329E8AB5485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A3F84A5-5910-4973-90ED-E38FCCCC95F6}">
      <dgm:prSet/>
      <dgm:spPr/>
      <dgm:t>
        <a:bodyPr/>
        <a:lstStyle/>
        <a:p>
          <a:r>
            <a:rPr lang="en-GB"/>
            <a:t>Industrial Revolution 1700’s UK</a:t>
          </a:r>
          <a:endParaRPr lang="en-US"/>
        </a:p>
      </dgm:t>
    </dgm:pt>
    <dgm:pt modelId="{433A4636-F341-4F18-81F8-83BB09AD9604}" type="parTrans" cxnId="{A369EF2E-CB2D-41A9-A567-8E5B36E592F3}">
      <dgm:prSet/>
      <dgm:spPr/>
      <dgm:t>
        <a:bodyPr/>
        <a:lstStyle/>
        <a:p>
          <a:endParaRPr lang="en-US"/>
        </a:p>
      </dgm:t>
    </dgm:pt>
    <dgm:pt modelId="{2B37A5B7-9DF7-4CC0-B583-6CFB9A33A409}" type="sibTrans" cxnId="{A369EF2E-CB2D-41A9-A567-8E5B36E592F3}">
      <dgm:prSet/>
      <dgm:spPr/>
      <dgm:t>
        <a:bodyPr/>
        <a:lstStyle/>
        <a:p>
          <a:endParaRPr lang="en-US"/>
        </a:p>
      </dgm:t>
    </dgm:pt>
    <dgm:pt modelId="{79B19C75-F383-437C-B0A5-3A5A44630D3D}">
      <dgm:prSet/>
      <dgm:spPr/>
      <dgm:t>
        <a:bodyPr/>
        <a:lstStyle/>
        <a:p>
          <a:r>
            <a:rPr lang="en-GB" b="0" i="0"/>
            <a:t>An industrial society that used sources of energy, rather than humans and animals, to run large machinery. </a:t>
          </a:r>
          <a:endParaRPr lang="en-US"/>
        </a:p>
      </dgm:t>
    </dgm:pt>
    <dgm:pt modelId="{A4066E81-EF7A-4FCE-A142-E85BEE3F5508}" type="parTrans" cxnId="{A29FD817-6911-4C71-915D-52CF2042CF1D}">
      <dgm:prSet/>
      <dgm:spPr/>
      <dgm:t>
        <a:bodyPr/>
        <a:lstStyle/>
        <a:p>
          <a:endParaRPr lang="en-US"/>
        </a:p>
      </dgm:t>
    </dgm:pt>
    <dgm:pt modelId="{55588F2C-F45A-4ED6-8E08-98FA76B33A5B}" type="sibTrans" cxnId="{A29FD817-6911-4C71-915D-52CF2042CF1D}">
      <dgm:prSet/>
      <dgm:spPr/>
      <dgm:t>
        <a:bodyPr/>
        <a:lstStyle/>
        <a:p>
          <a:endParaRPr lang="en-US"/>
        </a:p>
      </dgm:t>
    </dgm:pt>
    <dgm:pt modelId="{C0AF408B-5BB4-4306-9A46-2D204DF9FD41}">
      <dgm:prSet/>
      <dgm:spPr/>
      <dgm:t>
        <a:bodyPr/>
        <a:lstStyle/>
        <a:p>
          <a:r>
            <a:rPr lang="en-GB" b="0" i="0"/>
            <a:t>For society – </a:t>
          </a:r>
          <a:endParaRPr lang="en-US"/>
        </a:p>
      </dgm:t>
    </dgm:pt>
    <dgm:pt modelId="{F56F83A2-5BEF-451E-9739-72CC743E2884}" type="parTrans" cxnId="{ACF2CABD-6B99-4DC2-B0E0-94EA3DD52357}">
      <dgm:prSet/>
      <dgm:spPr/>
      <dgm:t>
        <a:bodyPr/>
        <a:lstStyle/>
        <a:p>
          <a:endParaRPr lang="en-US"/>
        </a:p>
      </dgm:t>
    </dgm:pt>
    <dgm:pt modelId="{80A8738E-36F9-49FB-B405-E36978F3BADB}" type="sibTrans" cxnId="{ACF2CABD-6B99-4DC2-B0E0-94EA3DD52357}">
      <dgm:prSet/>
      <dgm:spPr/>
      <dgm:t>
        <a:bodyPr/>
        <a:lstStyle/>
        <a:p>
          <a:endParaRPr lang="en-US"/>
        </a:p>
      </dgm:t>
    </dgm:pt>
    <dgm:pt modelId="{8C09E7B1-E315-4A85-AEBB-579527C81A38}">
      <dgm:prSet/>
      <dgm:spPr/>
      <dgm:t>
        <a:bodyPr/>
        <a:lstStyle/>
        <a:p>
          <a:r>
            <a:rPr lang="en-GB" b="0" i="0"/>
            <a:t>Innovation in transportation </a:t>
          </a:r>
          <a:endParaRPr lang="en-US"/>
        </a:p>
      </dgm:t>
    </dgm:pt>
    <dgm:pt modelId="{249F088D-9941-4BA4-A96B-E7E4F6C5A504}" type="parTrans" cxnId="{EDEF9322-DE1F-45D7-BA11-61E511219695}">
      <dgm:prSet/>
      <dgm:spPr/>
      <dgm:t>
        <a:bodyPr/>
        <a:lstStyle/>
        <a:p>
          <a:endParaRPr lang="en-US"/>
        </a:p>
      </dgm:t>
    </dgm:pt>
    <dgm:pt modelId="{CAFA4C86-8FAA-4046-95B5-701EEDEA6AAB}" type="sibTrans" cxnId="{EDEF9322-DE1F-45D7-BA11-61E511219695}">
      <dgm:prSet/>
      <dgm:spPr/>
      <dgm:t>
        <a:bodyPr/>
        <a:lstStyle/>
        <a:p>
          <a:endParaRPr lang="en-US"/>
        </a:p>
      </dgm:t>
    </dgm:pt>
    <dgm:pt modelId="{0CE1AFEA-2E45-49A9-AEA1-39B6C55B2B6E}">
      <dgm:prSet/>
      <dgm:spPr/>
      <dgm:t>
        <a:bodyPr/>
        <a:lstStyle/>
        <a:p>
          <a:r>
            <a:rPr lang="en-GB"/>
            <a:t>Goods could travel</a:t>
          </a:r>
          <a:endParaRPr lang="en-US"/>
        </a:p>
      </dgm:t>
    </dgm:pt>
    <dgm:pt modelId="{61EE6B5E-0B4E-4AA9-AE73-DA330735BD17}" type="parTrans" cxnId="{CEC5BF45-4322-4EE4-8D07-06FE00B9FF2D}">
      <dgm:prSet/>
      <dgm:spPr/>
      <dgm:t>
        <a:bodyPr/>
        <a:lstStyle/>
        <a:p>
          <a:endParaRPr lang="en-US"/>
        </a:p>
      </dgm:t>
    </dgm:pt>
    <dgm:pt modelId="{CA217F4C-02C7-4D74-8BA2-156FFA29793F}" type="sibTrans" cxnId="{CEC5BF45-4322-4EE4-8D07-06FE00B9FF2D}">
      <dgm:prSet/>
      <dgm:spPr/>
      <dgm:t>
        <a:bodyPr/>
        <a:lstStyle/>
        <a:p>
          <a:endParaRPr lang="en-US"/>
        </a:p>
      </dgm:t>
    </dgm:pt>
    <dgm:pt modelId="{BF0000D4-37BF-4EFD-91FF-6EDB33017BD2}">
      <dgm:prSet/>
      <dgm:spPr/>
      <dgm:t>
        <a:bodyPr/>
        <a:lstStyle/>
        <a:p>
          <a:r>
            <a:rPr lang="en-GB"/>
            <a:t>People could travel and leave their community</a:t>
          </a:r>
          <a:endParaRPr lang="en-US"/>
        </a:p>
      </dgm:t>
    </dgm:pt>
    <dgm:pt modelId="{47C5ED00-334F-4B21-B819-27E636F30953}" type="parTrans" cxnId="{26C1DE86-6DC7-4B38-943C-12FD5C9F420E}">
      <dgm:prSet/>
      <dgm:spPr/>
      <dgm:t>
        <a:bodyPr/>
        <a:lstStyle/>
        <a:p>
          <a:endParaRPr lang="en-US"/>
        </a:p>
      </dgm:t>
    </dgm:pt>
    <dgm:pt modelId="{F322B88B-5139-4AFF-A28E-85268F5EEDA2}" type="sibTrans" cxnId="{26C1DE86-6DC7-4B38-943C-12FD5C9F420E}">
      <dgm:prSet/>
      <dgm:spPr/>
      <dgm:t>
        <a:bodyPr/>
        <a:lstStyle/>
        <a:p>
          <a:endParaRPr lang="en-US"/>
        </a:p>
      </dgm:t>
    </dgm:pt>
    <dgm:pt modelId="{108124FF-0EFD-44F5-9420-DF268D7E7059}" type="pres">
      <dgm:prSet presAssocID="{39EC5D0B-17F8-4A16-80B6-329E8AB54858}" presName="vert0" presStyleCnt="0">
        <dgm:presLayoutVars>
          <dgm:dir/>
          <dgm:animOne val="branch"/>
          <dgm:animLvl val="lvl"/>
        </dgm:presLayoutVars>
      </dgm:prSet>
      <dgm:spPr/>
    </dgm:pt>
    <dgm:pt modelId="{CECA453C-5542-4ACF-8E08-1D8CC9C55EAC}" type="pres">
      <dgm:prSet presAssocID="{6A3F84A5-5910-4973-90ED-E38FCCCC95F6}" presName="thickLine" presStyleLbl="alignNode1" presStyleIdx="0" presStyleCnt="6"/>
      <dgm:spPr/>
    </dgm:pt>
    <dgm:pt modelId="{6E237335-DC91-4582-AE82-EAA17F64CEA7}" type="pres">
      <dgm:prSet presAssocID="{6A3F84A5-5910-4973-90ED-E38FCCCC95F6}" presName="horz1" presStyleCnt="0"/>
      <dgm:spPr/>
    </dgm:pt>
    <dgm:pt modelId="{B9180D03-0BEC-4CB7-AE48-BCA16D9C6AEC}" type="pres">
      <dgm:prSet presAssocID="{6A3F84A5-5910-4973-90ED-E38FCCCC95F6}" presName="tx1" presStyleLbl="revTx" presStyleIdx="0" presStyleCnt="6"/>
      <dgm:spPr/>
    </dgm:pt>
    <dgm:pt modelId="{E884DACF-D142-4459-AE19-0E98A124750A}" type="pres">
      <dgm:prSet presAssocID="{6A3F84A5-5910-4973-90ED-E38FCCCC95F6}" presName="vert1" presStyleCnt="0"/>
      <dgm:spPr/>
    </dgm:pt>
    <dgm:pt modelId="{5666DBA8-2715-4062-B459-8AF7F9593CEF}" type="pres">
      <dgm:prSet presAssocID="{79B19C75-F383-437C-B0A5-3A5A44630D3D}" presName="thickLine" presStyleLbl="alignNode1" presStyleIdx="1" presStyleCnt="6"/>
      <dgm:spPr/>
    </dgm:pt>
    <dgm:pt modelId="{C18D2A05-2DDE-4D3D-AC31-D34F837F3B09}" type="pres">
      <dgm:prSet presAssocID="{79B19C75-F383-437C-B0A5-3A5A44630D3D}" presName="horz1" presStyleCnt="0"/>
      <dgm:spPr/>
    </dgm:pt>
    <dgm:pt modelId="{C4BB20C9-182A-4CDE-94C4-D580F6CD29A5}" type="pres">
      <dgm:prSet presAssocID="{79B19C75-F383-437C-B0A5-3A5A44630D3D}" presName="tx1" presStyleLbl="revTx" presStyleIdx="1" presStyleCnt="6"/>
      <dgm:spPr/>
    </dgm:pt>
    <dgm:pt modelId="{8DF66570-B9FC-420C-AC9C-C3E9B87ED923}" type="pres">
      <dgm:prSet presAssocID="{79B19C75-F383-437C-B0A5-3A5A44630D3D}" presName="vert1" presStyleCnt="0"/>
      <dgm:spPr/>
    </dgm:pt>
    <dgm:pt modelId="{69E162B1-241D-481F-8B82-D6A3C912C299}" type="pres">
      <dgm:prSet presAssocID="{C0AF408B-5BB4-4306-9A46-2D204DF9FD41}" presName="thickLine" presStyleLbl="alignNode1" presStyleIdx="2" presStyleCnt="6"/>
      <dgm:spPr/>
    </dgm:pt>
    <dgm:pt modelId="{BD2D1D6A-584B-430D-A75F-858A8DD2A3C3}" type="pres">
      <dgm:prSet presAssocID="{C0AF408B-5BB4-4306-9A46-2D204DF9FD41}" presName="horz1" presStyleCnt="0"/>
      <dgm:spPr/>
    </dgm:pt>
    <dgm:pt modelId="{F8F52819-876C-4ECE-9F0C-CAE33CD3B315}" type="pres">
      <dgm:prSet presAssocID="{C0AF408B-5BB4-4306-9A46-2D204DF9FD41}" presName="tx1" presStyleLbl="revTx" presStyleIdx="2" presStyleCnt="6"/>
      <dgm:spPr/>
    </dgm:pt>
    <dgm:pt modelId="{EE7C20D9-20F9-4970-AFF1-FE3DB246A264}" type="pres">
      <dgm:prSet presAssocID="{C0AF408B-5BB4-4306-9A46-2D204DF9FD41}" presName="vert1" presStyleCnt="0"/>
      <dgm:spPr/>
    </dgm:pt>
    <dgm:pt modelId="{FC4F567A-5794-46B4-9011-50B20620EB43}" type="pres">
      <dgm:prSet presAssocID="{8C09E7B1-E315-4A85-AEBB-579527C81A38}" presName="thickLine" presStyleLbl="alignNode1" presStyleIdx="3" presStyleCnt="6"/>
      <dgm:spPr/>
    </dgm:pt>
    <dgm:pt modelId="{2D65E1A0-2945-49CF-911A-D4C8F5B65D54}" type="pres">
      <dgm:prSet presAssocID="{8C09E7B1-E315-4A85-AEBB-579527C81A38}" presName="horz1" presStyleCnt="0"/>
      <dgm:spPr/>
    </dgm:pt>
    <dgm:pt modelId="{38208A3D-EE4E-443E-B1BC-62BC6DBA0648}" type="pres">
      <dgm:prSet presAssocID="{8C09E7B1-E315-4A85-AEBB-579527C81A38}" presName="tx1" presStyleLbl="revTx" presStyleIdx="3" presStyleCnt="6"/>
      <dgm:spPr/>
    </dgm:pt>
    <dgm:pt modelId="{CAF11754-D46C-45C5-A6DC-EAA41CE82E72}" type="pres">
      <dgm:prSet presAssocID="{8C09E7B1-E315-4A85-AEBB-579527C81A38}" presName="vert1" presStyleCnt="0"/>
      <dgm:spPr/>
    </dgm:pt>
    <dgm:pt modelId="{EFEA4499-1327-47C4-BB95-296FCB65ED99}" type="pres">
      <dgm:prSet presAssocID="{0CE1AFEA-2E45-49A9-AEA1-39B6C55B2B6E}" presName="thickLine" presStyleLbl="alignNode1" presStyleIdx="4" presStyleCnt="6"/>
      <dgm:spPr/>
    </dgm:pt>
    <dgm:pt modelId="{E28DF8A3-7B45-4F94-AC3D-CA9051B92C5F}" type="pres">
      <dgm:prSet presAssocID="{0CE1AFEA-2E45-49A9-AEA1-39B6C55B2B6E}" presName="horz1" presStyleCnt="0"/>
      <dgm:spPr/>
    </dgm:pt>
    <dgm:pt modelId="{564CC30C-484C-41B6-80BC-962B4F487FDC}" type="pres">
      <dgm:prSet presAssocID="{0CE1AFEA-2E45-49A9-AEA1-39B6C55B2B6E}" presName="tx1" presStyleLbl="revTx" presStyleIdx="4" presStyleCnt="6"/>
      <dgm:spPr/>
    </dgm:pt>
    <dgm:pt modelId="{E816A9D2-AEA6-4622-AEF3-E6D3AED45F77}" type="pres">
      <dgm:prSet presAssocID="{0CE1AFEA-2E45-49A9-AEA1-39B6C55B2B6E}" presName="vert1" presStyleCnt="0"/>
      <dgm:spPr/>
    </dgm:pt>
    <dgm:pt modelId="{7AC36124-1773-4309-894C-AE893F2BB7BB}" type="pres">
      <dgm:prSet presAssocID="{BF0000D4-37BF-4EFD-91FF-6EDB33017BD2}" presName="thickLine" presStyleLbl="alignNode1" presStyleIdx="5" presStyleCnt="6"/>
      <dgm:spPr/>
    </dgm:pt>
    <dgm:pt modelId="{91EB248E-22A6-41E1-9CA4-407D0843E649}" type="pres">
      <dgm:prSet presAssocID="{BF0000D4-37BF-4EFD-91FF-6EDB33017BD2}" presName="horz1" presStyleCnt="0"/>
      <dgm:spPr/>
    </dgm:pt>
    <dgm:pt modelId="{28455ADB-65C2-47E9-8CDC-F0F6636D0C9A}" type="pres">
      <dgm:prSet presAssocID="{BF0000D4-37BF-4EFD-91FF-6EDB33017BD2}" presName="tx1" presStyleLbl="revTx" presStyleIdx="5" presStyleCnt="6"/>
      <dgm:spPr/>
    </dgm:pt>
    <dgm:pt modelId="{EA9ECAEC-44E1-4A2A-974F-E19F5BC82A20}" type="pres">
      <dgm:prSet presAssocID="{BF0000D4-37BF-4EFD-91FF-6EDB33017BD2}" presName="vert1" presStyleCnt="0"/>
      <dgm:spPr/>
    </dgm:pt>
  </dgm:ptLst>
  <dgm:cxnLst>
    <dgm:cxn modelId="{A29FD817-6911-4C71-915D-52CF2042CF1D}" srcId="{39EC5D0B-17F8-4A16-80B6-329E8AB54858}" destId="{79B19C75-F383-437C-B0A5-3A5A44630D3D}" srcOrd="1" destOrd="0" parTransId="{A4066E81-EF7A-4FCE-A142-E85BEE3F5508}" sibTransId="{55588F2C-F45A-4ED6-8E08-98FA76B33A5B}"/>
    <dgm:cxn modelId="{EDEF9322-DE1F-45D7-BA11-61E511219695}" srcId="{39EC5D0B-17F8-4A16-80B6-329E8AB54858}" destId="{8C09E7B1-E315-4A85-AEBB-579527C81A38}" srcOrd="3" destOrd="0" parTransId="{249F088D-9941-4BA4-A96B-E7E4F6C5A504}" sibTransId="{CAFA4C86-8FAA-4046-95B5-701EEDEA6AAB}"/>
    <dgm:cxn modelId="{A369EF2E-CB2D-41A9-A567-8E5B36E592F3}" srcId="{39EC5D0B-17F8-4A16-80B6-329E8AB54858}" destId="{6A3F84A5-5910-4973-90ED-E38FCCCC95F6}" srcOrd="0" destOrd="0" parTransId="{433A4636-F341-4F18-81F8-83BB09AD9604}" sibTransId="{2B37A5B7-9DF7-4CC0-B583-6CFB9A33A409}"/>
    <dgm:cxn modelId="{CF95815D-2EAC-48A7-ACE8-A880D36EF3FE}" type="presOf" srcId="{BF0000D4-37BF-4EFD-91FF-6EDB33017BD2}" destId="{28455ADB-65C2-47E9-8CDC-F0F6636D0C9A}" srcOrd="0" destOrd="0" presId="urn:microsoft.com/office/officeart/2008/layout/LinedList"/>
    <dgm:cxn modelId="{9D854A44-FD63-47F0-A360-05C35A4EB747}" type="presOf" srcId="{C0AF408B-5BB4-4306-9A46-2D204DF9FD41}" destId="{F8F52819-876C-4ECE-9F0C-CAE33CD3B315}" srcOrd="0" destOrd="0" presId="urn:microsoft.com/office/officeart/2008/layout/LinedList"/>
    <dgm:cxn modelId="{CEC5BF45-4322-4EE4-8D07-06FE00B9FF2D}" srcId="{39EC5D0B-17F8-4A16-80B6-329E8AB54858}" destId="{0CE1AFEA-2E45-49A9-AEA1-39B6C55B2B6E}" srcOrd="4" destOrd="0" parTransId="{61EE6B5E-0B4E-4AA9-AE73-DA330735BD17}" sibTransId="{CA217F4C-02C7-4D74-8BA2-156FFA29793F}"/>
    <dgm:cxn modelId="{D72FF94E-05D0-473C-B559-080B63C33BF7}" type="presOf" srcId="{79B19C75-F383-437C-B0A5-3A5A44630D3D}" destId="{C4BB20C9-182A-4CDE-94C4-D580F6CD29A5}" srcOrd="0" destOrd="0" presId="urn:microsoft.com/office/officeart/2008/layout/LinedList"/>
    <dgm:cxn modelId="{046CE47A-B3D2-4792-9940-D11B278AA37E}" type="presOf" srcId="{39EC5D0B-17F8-4A16-80B6-329E8AB54858}" destId="{108124FF-0EFD-44F5-9420-DF268D7E7059}" srcOrd="0" destOrd="0" presId="urn:microsoft.com/office/officeart/2008/layout/LinedList"/>
    <dgm:cxn modelId="{26C1DE86-6DC7-4B38-943C-12FD5C9F420E}" srcId="{39EC5D0B-17F8-4A16-80B6-329E8AB54858}" destId="{BF0000D4-37BF-4EFD-91FF-6EDB33017BD2}" srcOrd="5" destOrd="0" parTransId="{47C5ED00-334F-4B21-B819-27E636F30953}" sibTransId="{F322B88B-5139-4AFF-A28E-85268F5EEDA2}"/>
    <dgm:cxn modelId="{8397E3B1-0DCC-42CF-BC18-779F127DACC4}" type="presOf" srcId="{6A3F84A5-5910-4973-90ED-E38FCCCC95F6}" destId="{B9180D03-0BEC-4CB7-AE48-BCA16D9C6AEC}" srcOrd="0" destOrd="0" presId="urn:microsoft.com/office/officeart/2008/layout/LinedList"/>
    <dgm:cxn modelId="{ACF2CABD-6B99-4DC2-B0E0-94EA3DD52357}" srcId="{39EC5D0B-17F8-4A16-80B6-329E8AB54858}" destId="{C0AF408B-5BB4-4306-9A46-2D204DF9FD41}" srcOrd="2" destOrd="0" parTransId="{F56F83A2-5BEF-451E-9739-72CC743E2884}" sibTransId="{80A8738E-36F9-49FB-B405-E36978F3BADB}"/>
    <dgm:cxn modelId="{CFC981EF-0862-4EE3-A2F8-8AA769B47BD8}" type="presOf" srcId="{0CE1AFEA-2E45-49A9-AEA1-39B6C55B2B6E}" destId="{564CC30C-484C-41B6-80BC-962B4F487FDC}" srcOrd="0" destOrd="0" presId="urn:microsoft.com/office/officeart/2008/layout/LinedList"/>
    <dgm:cxn modelId="{8248A1FB-A35B-49CB-94F5-1FBF1644C08C}" type="presOf" srcId="{8C09E7B1-E315-4A85-AEBB-579527C81A38}" destId="{38208A3D-EE4E-443E-B1BC-62BC6DBA0648}" srcOrd="0" destOrd="0" presId="urn:microsoft.com/office/officeart/2008/layout/LinedList"/>
    <dgm:cxn modelId="{D57C10B4-55C1-4606-B66D-B45AF17B29AA}" type="presParOf" srcId="{108124FF-0EFD-44F5-9420-DF268D7E7059}" destId="{CECA453C-5542-4ACF-8E08-1D8CC9C55EAC}" srcOrd="0" destOrd="0" presId="urn:microsoft.com/office/officeart/2008/layout/LinedList"/>
    <dgm:cxn modelId="{C0A9E5B9-7DF2-4C2D-B745-66EAFBB179CD}" type="presParOf" srcId="{108124FF-0EFD-44F5-9420-DF268D7E7059}" destId="{6E237335-DC91-4582-AE82-EAA17F64CEA7}" srcOrd="1" destOrd="0" presId="urn:microsoft.com/office/officeart/2008/layout/LinedList"/>
    <dgm:cxn modelId="{3F0C141B-108E-41CD-90A3-46AA90ACC2FA}" type="presParOf" srcId="{6E237335-DC91-4582-AE82-EAA17F64CEA7}" destId="{B9180D03-0BEC-4CB7-AE48-BCA16D9C6AEC}" srcOrd="0" destOrd="0" presId="urn:microsoft.com/office/officeart/2008/layout/LinedList"/>
    <dgm:cxn modelId="{A614DE04-60D5-42B3-9C12-32B4E05E40A1}" type="presParOf" srcId="{6E237335-DC91-4582-AE82-EAA17F64CEA7}" destId="{E884DACF-D142-4459-AE19-0E98A124750A}" srcOrd="1" destOrd="0" presId="urn:microsoft.com/office/officeart/2008/layout/LinedList"/>
    <dgm:cxn modelId="{C3DBEB62-0D75-496E-B5AE-B115D883BB77}" type="presParOf" srcId="{108124FF-0EFD-44F5-9420-DF268D7E7059}" destId="{5666DBA8-2715-4062-B459-8AF7F9593CEF}" srcOrd="2" destOrd="0" presId="urn:microsoft.com/office/officeart/2008/layout/LinedList"/>
    <dgm:cxn modelId="{FAAC9987-A40C-4FE2-95F5-71A9042B475A}" type="presParOf" srcId="{108124FF-0EFD-44F5-9420-DF268D7E7059}" destId="{C18D2A05-2DDE-4D3D-AC31-D34F837F3B09}" srcOrd="3" destOrd="0" presId="urn:microsoft.com/office/officeart/2008/layout/LinedList"/>
    <dgm:cxn modelId="{81371636-E092-4942-AE90-82D1BFDCDA2C}" type="presParOf" srcId="{C18D2A05-2DDE-4D3D-AC31-D34F837F3B09}" destId="{C4BB20C9-182A-4CDE-94C4-D580F6CD29A5}" srcOrd="0" destOrd="0" presId="urn:microsoft.com/office/officeart/2008/layout/LinedList"/>
    <dgm:cxn modelId="{26533007-20A4-4836-9DAE-12FEC66E3077}" type="presParOf" srcId="{C18D2A05-2DDE-4D3D-AC31-D34F837F3B09}" destId="{8DF66570-B9FC-420C-AC9C-C3E9B87ED923}" srcOrd="1" destOrd="0" presId="urn:microsoft.com/office/officeart/2008/layout/LinedList"/>
    <dgm:cxn modelId="{252962A7-8514-426C-A6E6-332B2774653F}" type="presParOf" srcId="{108124FF-0EFD-44F5-9420-DF268D7E7059}" destId="{69E162B1-241D-481F-8B82-D6A3C912C299}" srcOrd="4" destOrd="0" presId="urn:microsoft.com/office/officeart/2008/layout/LinedList"/>
    <dgm:cxn modelId="{180410B6-8A77-4243-BC14-8AF301FA2FAA}" type="presParOf" srcId="{108124FF-0EFD-44F5-9420-DF268D7E7059}" destId="{BD2D1D6A-584B-430D-A75F-858A8DD2A3C3}" srcOrd="5" destOrd="0" presId="urn:microsoft.com/office/officeart/2008/layout/LinedList"/>
    <dgm:cxn modelId="{F1E02CD8-E91D-4F34-8947-D67D218F740E}" type="presParOf" srcId="{BD2D1D6A-584B-430D-A75F-858A8DD2A3C3}" destId="{F8F52819-876C-4ECE-9F0C-CAE33CD3B315}" srcOrd="0" destOrd="0" presId="urn:microsoft.com/office/officeart/2008/layout/LinedList"/>
    <dgm:cxn modelId="{A37DEF48-7656-4FCD-BBF7-B216941ECD8B}" type="presParOf" srcId="{BD2D1D6A-584B-430D-A75F-858A8DD2A3C3}" destId="{EE7C20D9-20F9-4970-AFF1-FE3DB246A264}" srcOrd="1" destOrd="0" presId="urn:microsoft.com/office/officeart/2008/layout/LinedList"/>
    <dgm:cxn modelId="{D56C3B7A-990C-438E-8D0B-F7AEF129FDA2}" type="presParOf" srcId="{108124FF-0EFD-44F5-9420-DF268D7E7059}" destId="{FC4F567A-5794-46B4-9011-50B20620EB43}" srcOrd="6" destOrd="0" presId="urn:microsoft.com/office/officeart/2008/layout/LinedList"/>
    <dgm:cxn modelId="{347B5E56-7997-41DD-B14F-FC4E7BBFFDB3}" type="presParOf" srcId="{108124FF-0EFD-44F5-9420-DF268D7E7059}" destId="{2D65E1A0-2945-49CF-911A-D4C8F5B65D54}" srcOrd="7" destOrd="0" presId="urn:microsoft.com/office/officeart/2008/layout/LinedList"/>
    <dgm:cxn modelId="{ABE616E6-8AB8-4398-91AD-55D2AC164C34}" type="presParOf" srcId="{2D65E1A0-2945-49CF-911A-D4C8F5B65D54}" destId="{38208A3D-EE4E-443E-B1BC-62BC6DBA0648}" srcOrd="0" destOrd="0" presId="urn:microsoft.com/office/officeart/2008/layout/LinedList"/>
    <dgm:cxn modelId="{6533A6BD-BCDC-4227-8949-E3E2547938C9}" type="presParOf" srcId="{2D65E1A0-2945-49CF-911A-D4C8F5B65D54}" destId="{CAF11754-D46C-45C5-A6DC-EAA41CE82E72}" srcOrd="1" destOrd="0" presId="urn:microsoft.com/office/officeart/2008/layout/LinedList"/>
    <dgm:cxn modelId="{785C0F5E-2EE2-4C5F-99B2-8FAA7A06D8CD}" type="presParOf" srcId="{108124FF-0EFD-44F5-9420-DF268D7E7059}" destId="{EFEA4499-1327-47C4-BB95-296FCB65ED99}" srcOrd="8" destOrd="0" presId="urn:microsoft.com/office/officeart/2008/layout/LinedList"/>
    <dgm:cxn modelId="{457E4628-14F0-4480-A18C-451F441EB83E}" type="presParOf" srcId="{108124FF-0EFD-44F5-9420-DF268D7E7059}" destId="{E28DF8A3-7B45-4F94-AC3D-CA9051B92C5F}" srcOrd="9" destOrd="0" presId="urn:microsoft.com/office/officeart/2008/layout/LinedList"/>
    <dgm:cxn modelId="{DD21636E-9879-452F-924E-BC2470D931BB}" type="presParOf" srcId="{E28DF8A3-7B45-4F94-AC3D-CA9051B92C5F}" destId="{564CC30C-484C-41B6-80BC-962B4F487FDC}" srcOrd="0" destOrd="0" presId="urn:microsoft.com/office/officeart/2008/layout/LinedList"/>
    <dgm:cxn modelId="{A75EE553-2398-42A7-8914-CACF56C3869E}" type="presParOf" srcId="{E28DF8A3-7B45-4F94-AC3D-CA9051B92C5F}" destId="{E816A9D2-AEA6-4622-AEF3-E6D3AED45F77}" srcOrd="1" destOrd="0" presId="urn:microsoft.com/office/officeart/2008/layout/LinedList"/>
    <dgm:cxn modelId="{8B80BE6D-4BA2-40BC-98C2-61E1B6A593E4}" type="presParOf" srcId="{108124FF-0EFD-44F5-9420-DF268D7E7059}" destId="{7AC36124-1773-4309-894C-AE893F2BB7BB}" srcOrd="10" destOrd="0" presId="urn:microsoft.com/office/officeart/2008/layout/LinedList"/>
    <dgm:cxn modelId="{603AAF2E-3BD0-4820-A3CB-E9284818F6F0}" type="presParOf" srcId="{108124FF-0EFD-44F5-9420-DF268D7E7059}" destId="{91EB248E-22A6-41E1-9CA4-407D0843E649}" srcOrd="11" destOrd="0" presId="urn:microsoft.com/office/officeart/2008/layout/LinedList"/>
    <dgm:cxn modelId="{6C9F5C67-FF9D-4E61-8C64-35D4B028BFF8}" type="presParOf" srcId="{91EB248E-22A6-41E1-9CA4-407D0843E649}" destId="{28455ADB-65C2-47E9-8CDC-F0F6636D0C9A}" srcOrd="0" destOrd="0" presId="urn:microsoft.com/office/officeart/2008/layout/LinedList"/>
    <dgm:cxn modelId="{E504C13A-AED5-450E-9180-7857FE2D252F}" type="presParOf" srcId="{91EB248E-22A6-41E1-9CA4-407D0843E649}" destId="{EA9ECAEC-44E1-4A2A-974F-E19F5BC82A2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1DF109-97B6-4860-90FB-BAFF255662B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C4412CF-F073-4F69-9C36-64B27F56E10F}">
      <dgm:prSet/>
      <dgm:spPr/>
      <dgm:t>
        <a:bodyPr/>
        <a:lstStyle/>
        <a:p>
          <a:r>
            <a:rPr lang="en-GB" b="0" i="0"/>
            <a:t>Rural areas lost population</a:t>
          </a:r>
          <a:endParaRPr lang="en-US"/>
        </a:p>
      </dgm:t>
    </dgm:pt>
    <dgm:pt modelId="{87F52A03-65F4-4E00-B660-9274EC5A006B}" type="parTrans" cxnId="{0DB0A6E9-89D3-46BC-9215-9942D15FE47F}">
      <dgm:prSet/>
      <dgm:spPr/>
      <dgm:t>
        <a:bodyPr/>
        <a:lstStyle/>
        <a:p>
          <a:endParaRPr lang="en-US"/>
        </a:p>
      </dgm:t>
    </dgm:pt>
    <dgm:pt modelId="{D685A712-A667-4A2B-8B78-C94935A3AF42}" type="sibTrans" cxnId="{0DB0A6E9-89D3-46BC-9215-9942D15FE47F}">
      <dgm:prSet/>
      <dgm:spPr/>
      <dgm:t>
        <a:bodyPr/>
        <a:lstStyle/>
        <a:p>
          <a:endParaRPr lang="en-US"/>
        </a:p>
      </dgm:t>
    </dgm:pt>
    <dgm:pt modelId="{2C691ADE-4C8A-4604-94F1-0F2072D95719}">
      <dgm:prSet/>
      <dgm:spPr/>
      <dgm:t>
        <a:bodyPr/>
        <a:lstStyle/>
        <a:p>
          <a:r>
            <a:rPr lang="en-GB" b="0" i="0"/>
            <a:t>Work in cities – Factories/Travel/Docks</a:t>
          </a:r>
          <a:endParaRPr lang="en-US"/>
        </a:p>
      </dgm:t>
    </dgm:pt>
    <dgm:pt modelId="{A478F0B5-87F2-49EB-B421-FCB9F4F70190}" type="parTrans" cxnId="{ECBB0292-6013-45D8-A169-18B8DAF18527}">
      <dgm:prSet/>
      <dgm:spPr/>
      <dgm:t>
        <a:bodyPr/>
        <a:lstStyle/>
        <a:p>
          <a:endParaRPr lang="en-US"/>
        </a:p>
      </dgm:t>
    </dgm:pt>
    <dgm:pt modelId="{91F007BF-5779-473C-968C-2EE34AFF7EE9}" type="sibTrans" cxnId="{ECBB0292-6013-45D8-A169-18B8DAF18527}">
      <dgm:prSet/>
      <dgm:spPr/>
      <dgm:t>
        <a:bodyPr/>
        <a:lstStyle/>
        <a:p>
          <a:endParaRPr lang="en-US"/>
        </a:p>
      </dgm:t>
    </dgm:pt>
    <dgm:pt modelId="{42DBAC2B-08C4-47A3-A9A7-E6B171EF1F99}">
      <dgm:prSet/>
      <dgm:spPr/>
      <dgm:t>
        <a:bodyPr/>
        <a:lstStyle/>
        <a:p>
          <a:r>
            <a:rPr lang="en-GB" b="0" i="0"/>
            <a:t>Fewer people were needed in agriculture</a:t>
          </a:r>
          <a:endParaRPr lang="en-US"/>
        </a:p>
      </dgm:t>
    </dgm:pt>
    <dgm:pt modelId="{7DB73395-DAAC-4DBE-B07C-F55E18B52CBA}" type="parTrans" cxnId="{981B67AA-2A9C-4DEB-8596-667DC5F87DB5}">
      <dgm:prSet/>
      <dgm:spPr/>
      <dgm:t>
        <a:bodyPr/>
        <a:lstStyle/>
        <a:p>
          <a:endParaRPr lang="en-US"/>
        </a:p>
      </dgm:t>
    </dgm:pt>
    <dgm:pt modelId="{21D659CB-AA4A-4A92-B889-85AFCD941A40}" type="sibTrans" cxnId="{981B67AA-2A9C-4DEB-8596-667DC5F87DB5}">
      <dgm:prSet/>
      <dgm:spPr/>
      <dgm:t>
        <a:bodyPr/>
        <a:lstStyle/>
        <a:p>
          <a:endParaRPr lang="en-US"/>
        </a:p>
      </dgm:t>
    </dgm:pt>
    <dgm:pt modelId="{AF2AF2E5-1403-40FD-B15B-67AFE0901586}">
      <dgm:prSet/>
      <dgm:spPr/>
      <dgm:t>
        <a:bodyPr/>
        <a:lstStyle/>
        <a:p>
          <a:r>
            <a:rPr lang="en-GB"/>
            <a:t>Better paid jobs in cities/ farmers had machines to help</a:t>
          </a:r>
          <a:endParaRPr lang="en-US"/>
        </a:p>
      </dgm:t>
    </dgm:pt>
    <dgm:pt modelId="{884D33CE-CD71-48B9-B074-4DB1CBF9F849}" type="parTrans" cxnId="{BEA5AEF0-0082-4125-8DDE-1226EC2087C7}">
      <dgm:prSet/>
      <dgm:spPr/>
      <dgm:t>
        <a:bodyPr/>
        <a:lstStyle/>
        <a:p>
          <a:endParaRPr lang="en-US"/>
        </a:p>
      </dgm:t>
    </dgm:pt>
    <dgm:pt modelId="{D326721D-F45D-4610-9BF8-70AE43C02981}" type="sibTrans" cxnId="{BEA5AEF0-0082-4125-8DDE-1226EC2087C7}">
      <dgm:prSet/>
      <dgm:spPr/>
      <dgm:t>
        <a:bodyPr/>
        <a:lstStyle/>
        <a:p>
          <a:endParaRPr lang="en-US"/>
        </a:p>
      </dgm:t>
    </dgm:pt>
    <dgm:pt modelId="{EA8A099E-4F94-466C-98ED-3153F93EB08B}">
      <dgm:prSet/>
      <dgm:spPr/>
      <dgm:t>
        <a:bodyPr/>
        <a:lstStyle/>
        <a:p>
          <a:r>
            <a:rPr lang="en-GB"/>
            <a:t>S</a:t>
          </a:r>
          <a:r>
            <a:rPr lang="en-GB" b="0" i="0"/>
            <a:t>ocieties became urbanized</a:t>
          </a:r>
          <a:endParaRPr lang="en-US"/>
        </a:p>
      </dgm:t>
    </dgm:pt>
    <dgm:pt modelId="{BAA613E7-BB5B-49DB-8AF8-9C95548316E5}" type="parTrans" cxnId="{E38A0460-180F-4D89-9401-D35EADAC8DCE}">
      <dgm:prSet/>
      <dgm:spPr/>
      <dgm:t>
        <a:bodyPr/>
        <a:lstStyle/>
        <a:p>
          <a:endParaRPr lang="en-US"/>
        </a:p>
      </dgm:t>
    </dgm:pt>
    <dgm:pt modelId="{732C6007-0721-4966-B986-2F94185C296A}" type="sibTrans" cxnId="{E38A0460-180F-4D89-9401-D35EADAC8DCE}">
      <dgm:prSet/>
      <dgm:spPr/>
      <dgm:t>
        <a:bodyPr/>
        <a:lstStyle/>
        <a:p>
          <a:endParaRPr lang="en-US"/>
        </a:p>
      </dgm:t>
    </dgm:pt>
    <dgm:pt modelId="{22D5C2A6-430A-4E15-82A1-A8A1DB296998}">
      <dgm:prSet/>
      <dgm:spPr/>
      <dgm:t>
        <a:bodyPr/>
        <a:lstStyle/>
        <a:p>
          <a:r>
            <a:rPr lang="en-GB" b="0" i="0"/>
            <a:t>High population living within the city  = problems?</a:t>
          </a:r>
          <a:endParaRPr lang="en-US"/>
        </a:p>
      </dgm:t>
    </dgm:pt>
    <dgm:pt modelId="{77D33909-C7F7-4A5F-A6D0-AA9BA277D262}" type="parTrans" cxnId="{BE302CC3-45A7-4486-A07F-E1A3FBA0F16B}">
      <dgm:prSet/>
      <dgm:spPr/>
      <dgm:t>
        <a:bodyPr/>
        <a:lstStyle/>
        <a:p>
          <a:endParaRPr lang="en-US"/>
        </a:p>
      </dgm:t>
    </dgm:pt>
    <dgm:pt modelId="{4AD78C68-39E7-476E-A424-468763512E4A}" type="sibTrans" cxnId="{BE302CC3-45A7-4486-A07F-E1A3FBA0F16B}">
      <dgm:prSet/>
      <dgm:spPr/>
      <dgm:t>
        <a:bodyPr/>
        <a:lstStyle/>
        <a:p>
          <a:endParaRPr lang="en-US"/>
        </a:p>
      </dgm:t>
    </dgm:pt>
    <dgm:pt modelId="{233BAAB4-8C62-4980-850A-4EF4F5D75CAB}">
      <dgm:prSet/>
      <dgm:spPr/>
      <dgm:t>
        <a:bodyPr/>
        <a:lstStyle/>
        <a:p>
          <a:r>
            <a:rPr lang="en-GB" b="0" i="0"/>
            <a:t>Suburbs grew up around cities </a:t>
          </a:r>
          <a:endParaRPr lang="en-US"/>
        </a:p>
      </dgm:t>
    </dgm:pt>
    <dgm:pt modelId="{740545A6-89EF-451D-95E6-AE90969138EE}" type="parTrans" cxnId="{A133E218-AC7B-4FAF-9F9A-99E4D9796FDC}">
      <dgm:prSet/>
      <dgm:spPr/>
      <dgm:t>
        <a:bodyPr/>
        <a:lstStyle/>
        <a:p>
          <a:endParaRPr lang="en-US"/>
        </a:p>
      </dgm:t>
    </dgm:pt>
    <dgm:pt modelId="{40DB1DE2-6F32-48BF-8A80-9B74E42135F7}" type="sibTrans" cxnId="{A133E218-AC7B-4FAF-9F9A-99E4D9796FDC}">
      <dgm:prSet/>
      <dgm:spPr/>
      <dgm:t>
        <a:bodyPr/>
        <a:lstStyle/>
        <a:p>
          <a:endParaRPr lang="en-US"/>
        </a:p>
      </dgm:t>
    </dgm:pt>
    <dgm:pt modelId="{2D440A74-FC64-4BDC-A0EE-F1C0D0865FCA}">
      <dgm:prSet/>
      <dgm:spPr/>
      <dgm:t>
        <a:bodyPr/>
        <a:lstStyle/>
        <a:p>
          <a:r>
            <a:rPr lang="en-GB" b="0" i="0"/>
            <a:t>provided city-dwellers with alternative places to live.</a:t>
          </a:r>
          <a:endParaRPr lang="en-US"/>
        </a:p>
      </dgm:t>
    </dgm:pt>
    <dgm:pt modelId="{EC68B352-1BFF-4FD1-9B05-03535484B1F7}" type="parTrans" cxnId="{81600190-76A4-47F6-8018-68BC5EE7EF44}">
      <dgm:prSet/>
      <dgm:spPr/>
      <dgm:t>
        <a:bodyPr/>
        <a:lstStyle/>
        <a:p>
          <a:endParaRPr lang="en-US"/>
        </a:p>
      </dgm:t>
    </dgm:pt>
    <dgm:pt modelId="{E39E8643-56B6-456C-9A69-F52C8F7FE6A8}" type="sibTrans" cxnId="{81600190-76A4-47F6-8018-68BC5EE7EF44}">
      <dgm:prSet/>
      <dgm:spPr/>
      <dgm:t>
        <a:bodyPr/>
        <a:lstStyle/>
        <a:p>
          <a:endParaRPr lang="en-US"/>
        </a:p>
      </dgm:t>
    </dgm:pt>
    <dgm:pt modelId="{ECB42BEE-7FB7-4544-86DD-F0F09AFCF088}" type="pres">
      <dgm:prSet presAssocID="{D31DF109-97B6-4860-90FB-BAFF255662B2}" presName="linear" presStyleCnt="0">
        <dgm:presLayoutVars>
          <dgm:animLvl val="lvl"/>
          <dgm:resizeHandles val="exact"/>
        </dgm:presLayoutVars>
      </dgm:prSet>
      <dgm:spPr/>
    </dgm:pt>
    <dgm:pt modelId="{03CEC8C7-E15C-4160-8AB8-FEBB92A6BAA0}" type="pres">
      <dgm:prSet presAssocID="{3C4412CF-F073-4F69-9C36-64B27F56E10F}" presName="parentText" presStyleLbl="node1" presStyleIdx="0" presStyleCnt="4">
        <dgm:presLayoutVars>
          <dgm:chMax val="0"/>
          <dgm:bulletEnabled val="1"/>
        </dgm:presLayoutVars>
      </dgm:prSet>
      <dgm:spPr/>
    </dgm:pt>
    <dgm:pt modelId="{3390195A-C445-4E8C-8493-CDAB6C3CDD14}" type="pres">
      <dgm:prSet presAssocID="{3C4412CF-F073-4F69-9C36-64B27F56E10F}" presName="childText" presStyleLbl="revTx" presStyleIdx="0" presStyleCnt="4">
        <dgm:presLayoutVars>
          <dgm:bulletEnabled val="1"/>
        </dgm:presLayoutVars>
      </dgm:prSet>
      <dgm:spPr/>
    </dgm:pt>
    <dgm:pt modelId="{338A568B-28DD-4C5B-BC89-8D7995FFDA49}" type="pres">
      <dgm:prSet presAssocID="{42DBAC2B-08C4-47A3-A9A7-E6B171EF1F99}" presName="parentText" presStyleLbl="node1" presStyleIdx="1" presStyleCnt="4">
        <dgm:presLayoutVars>
          <dgm:chMax val="0"/>
          <dgm:bulletEnabled val="1"/>
        </dgm:presLayoutVars>
      </dgm:prSet>
      <dgm:spPr/>
    </dgm:pt>
    <dgm:pt modelId="{74FBC92E-9C10-45E8-B563-465E222A1743}" type="pres">
      <dgm:prSet presAssocID="{42DBAC2B-08C4-47A3-A9A7-E6B171EF1F99}" presName="childText" presStyleLbl="revTx" presStyleIdx="1" presStyleCnt="4">
        <dgm:presLayoutVars>
          <dgm:bulletEnabled val="1"/>
        </dgm:presLayoutVars>
      </dgm:prSet>
      <dgm:spPr/>
    </dgm:pt>
    <dgm:pt modelId="{5B30E40C-DB43-448C-A133-B547CCE03AAF}" type="pres">
      <dgm:prSet presAssocID="{EA8A099E-4F94-466C-98ED-3153F93EB08B}" presName="parentText" presStyleLbl="node1" presStyleIdx="2" presStyleCnt="4">
        <dgm:presLayoutVars>
          <dgm:chMax val="0"/>
          <dgm:bulletEnabled val="1"/>
        </dgm:presLayoutVars>
      </dgm:prSet>
      <dgm:spPr/>
    </dgm:pt>
    <dgm:pt modelId="{7D64D7EA-F2E6-41E0-9C0E-532F7D97AE91}" type="pres">
      <dgm:prSet presAssocID="{EA8A099E-4F94-466C-98ED-3153F93EB08B}" presName="childText" presStyleLbl="revTx" presStyleIdx="2" presStyleCnt="4">
        <dgm:presLayoutVars>
          <dgm:bulletEnabled val="1"/>
        </dgm:presLayoutVars>
      </dgm:prSet>
      <dgm:spPr/>
    </dgm:pt>
    <dgm:pt modelId="{D797C5E3-48A2-4924-8275-1FE5A44F2F3B}" type="pres">
      <dgm:prSet presAssocID="{233BAAB4-8C62-4980-850A-4EF4F5D75CAB}" presName="parentText" presStyleLbl="node1" presStyleIdx="3" presStyleCnt="4">
        <dgm:presLayoutVars>
          <dgm:chMax val="0"/>
          <dgm:bulletEnabled val="1"/>
        </dgm:presLayoutVars>
      </dgm:prSet>
      <dgm:spPr/>
    </dgm:pt>
    <dgm:pt modelId="{246456FA-07AC-40BC-BC22-84A446B6531F}" type="pres">
      <dgm:prSet presAssocID="{233BAAB4-8C62-4980-850A-4EF4F5D75CAB}" presName="childText" presStyleLbl="revTx" presStyleIdx="3" presStyleCnt="4">
        <dgm:presLayoutVars>
          <dgm:bulletEnabled val="1"/>
        </dgm:presLayoutVars>
      </dgm:prSet>
      <dgm:spPr/>
    </dgm:pt>
  </dgm:ptLst>
  <dgm:cxnLst>
    <dgm:cxn modelId="{A133E218-AC7B-4FAF-9F9A-99E4D9796FDC}" srcId="{D31DF109-97B6-4860-90FB-BAFF255662B2}" destId="{233BAAB4-8C62-4980-850A-4EF4F5D75CAB}" srcOrd="3" destOrd="0" parTransId="{740545A6-89EF-451D-95E6-AE90969138EE}" sibTransId="{40DB1DE2-6F32-48BF-8A80-9B74E42135F7}"/>
    <dgm:cxn modelId="{E38A0460-180F-4D89-9401-D35EADAC8DCE}" srcId="{D31DF109-97B6-4860-90FB-BAFF255662B2}" destId="{EA8A099E-4F94-466C-98ED-3153F93EB08B}" srcOrd="2" destOrd="0" parTransId="{BAA613E7-BB5B-49DB-8AF8-9C95548316E5}" sibTransId="{732C6007-0721-4966-B986-2F94185C296A}"/>
    <dgm:cxn modelId="{034A0B65-C011-4845-9AA3-C720A53F606D}" type="presOf" srcId="{22D5C2A6-430A-4E15-82A1-A8A1DB296998}" destId="{7D64D7EA-F2E6-41E0-9C0E-532F7D97AE91}" srcOrd="0" destOrd="0" presId="urn:microsoft.com/office/officeart/2005/8/layout/vList2"/>
    <dgm:cxn modelId="{3C12F36F-7AC2-415D-8920-77187253D219}" type="presOf" srcId="{AF2AF2E5-1403-40FD-B15B-67AFE0901586}" destId="{74FBC92E-9C10-45E8-B563-465E222A1743}" srcOrd="0" destOrd="0" presId="urn:microsoft.com/office/officeart/2005/8/layout/vList2"/>
    <dgm:cxn modelId="{A3F67F58-60E7-4880-8BC0-4E1760C5EEB1}" type="presOf" srcId="{3C4412CF-F073-4F69-9C36-64B27F56E10F}" destId="{03CEC8C7-E15C-4160-8AB8-FEBB92A6BAA0}" srcOrd="0" destOrd="0" presId="urn:microsoft.com/office/officeart/2005/8/layout/vList2"/>
    <dgm:cxn modelId="{ADC2788C-DD00-4D0C-B906-C4FE1CD4CA0C}" type="presOf" srcId="{EA8A099E-4F94-466C-98ED-3153F93EB08B}" destId="{5B30E40C-DB43-448C-A133-B547CCE03AAF}" srcOrd="0" destOrd="0" presId="urn:microsoft.com/office/officeart/2005/8/layout/vList2"/>
    <dgm:cxn modelId="{E88D6D8E-E335-4BB0-805B-B821BAFEA677}" type="presOf" srcId="{2D440A74-FC64-4BDC-A0EE-F1C0D0865FCA}" destId="{246456FA-07AC-40BC-BC22-84A446B6531F}" srcOrd="0" destOrd="0" presId="urn:microsoft.com/office/officeart/2005/8/layout/vList2"/>
    <dgm:cxn modelId="{81600190-76A4-47F6-8018-68BC5EE7EF44}" srcId="{233BAAB4-8C62-4980-850A-4EF4F5D75CAB}" destId="{2D440A74-FC64-4BDC-A0EE-F1C0D0865FCA}" srcOrd="0" destOrd="0" parTransId="{EC68B352-1BFF-4FD1-9B05-03535484B1F7}" sibTransId="{E39E8643-56B6-456C-9A69-F52C8F7FE6A8}"/>
    <dgm:cxn modelId="{ECBB0292-6013-45D8-A169-18B8DAF18527}" srcId="{3C4412CF-F073-4F69-9C36-64B27F56E10F}" destId="{2C691ADE-4C8A-4604-94F1-0F2072D95719}" srcOrd="0" destOrd="0" parTransId="{A478F0B5-87F2-49EB-B421-FCB9F4F70190}" sibTransId="{91F007BF-5779-473C-968C-2EE34AFF7EE9}"/>
    <dgm:cxn modelId="{AE26D099-E69D-4D35-9B0B-84EB70A59939}" type="presOf" srcId="{42DBAC2B-08C4-47A3-A9A7-E6B171EF1F99}" destId="{338A568B-28DD-4C5B-BC89-8D7995FFDA49}" srcOrd="0" destOrd="0" presId="urn:microsoft.com/office/officeart/2005/8/layout/vList2"/>
    <dgm:cxn modelId="{981B67AA-2A9C-4DEB-8596-667DC5F87DB5}" srcId="{D31DF109-97B6-4860-90FB-BAFF255662B2}" destId="{42DBAC2B-08C4-47A3-A9A7-E6B171EF1F99}" srcOrd="1" destOrd="0" parTransId="{7DB73395-DAAC-4DBE-B07C-F55E18B52CBA}" sibTransId="{21D659CB-AA4A-4A92-B889-85AFCD941A40}"/>
    <dgm:cxn modelId="{37D52FB4-AC46-4A32-8622-34EF489FAD21}" type="presOf" srcId="{D31DF109-97B6-4860-90FB-BAFF255662B2}" destId="{ECB42BEE-7FB7-4544-86DD-F0F09AFCF088}" srcOrd="0" destOrd="0" presId="urn:microsoft.com/office/officeart/2005/8/layout/vList2"/>
    <dgm:cxn modelId="{BE302CC3-45A7-4486-A07F-E1A3FBA0F16B}" srcId="{EA8A099E-4F94-466C-98ED-3153F93EB08B}" destId="{22D5C2A6-430A-4E15-82A1-A8A1DB296998}" srcOrd="0" destOrd="0" parTransId="{77D33909-C7F7-4A5F-A6D0-AA9BA277D262}" sibTransId="{4AD78C68-39E7-476E-A424-468763512E4A}"/>
    <dgm:cxn modelId="{472CEDE6-0422-4CDA-97A9-129F0BDC5FD1}" type="presOf" srcId="{2C691ADE-4C8A-4604-94F1-0F2072D95719}" destId="{3390195A-C445-4E8C-8493-CDAB6C3CDD14}" srcOrd="0" destOrd="0" presId="urn:microsoft.com/office/officeart/2005/8/layout/vList2"/>
    <dgm:cxn modelId="{0DB0A6E9-89D3-46BC-9215-9942D15FE47F}" srcId="{D31DF109-97B6-4860-90FB-BAFF255662B2}" destId="{3C4412CF-F073-4F69-9C36-64B27F56E10F}" srcOrd="0" destOrd="0" parTransId="{87F52A03-65F4-4E00-B660-9274EC5A006B}" sibTransId="{D685A712-A667-4A2B-8B78-C94935A3AF42}"/>
    <dgm:cxn modelId="{BEA5AEF0-0082-4125-8DDE-1226EC2087C7}" srcId="{42DBAC2B-08C4-47A3-A9A7-E6B171EF1F99}" destId="{AF2AF2E5-1403-40FD-B15B-67AFE0901586}" srcOrd="0" destOrd="0" parTransId="{884D33CE-CD71-48B9-B074-4DB1CBF9F849}" sibTransId="{D326721D-F45D-4610-9BF8-70AE43C02981}"/>
    <dgm:cxn modelId="{9E50BEF4-0C34-4292-A213-190DC3D79C3A}" type="presOf" srcId="{233BAAB4-8C62-4980-850A-4EF4F5D75CAB}" destId="{D797C5E3-48A2-4924-8275-1FE5A44F2F3B}" srcOrd="0" destOrd="0" presId="urn:microsoft.com/office/officeart/2005/8/layout/vList2"/>
    <dgm:cxn modelId="{91F7630A-0D5F-454E-81A3-23F21DC4E331}" type="presParOf" srcId="{ECB42BEE-7FB7-4544-86DD-F0F09AFCF088}" destId="{03CEC8C7-E15C-4160-8AB8-FEBB92A6BAA0}" srcOrd="0" destOrd="0" presId="urn:microsoft.com/office/officeart/2005/8/layout/vList2"/>
    <dgm:cxn modelId="{EF5FE083-35C8-45B0-84C8-289CE39AC38D}" type="presParOf" srcId="{ECB42BEE-7FB7-4544-86DD-F0F09AFCF088}" destId="{3390195A-C445-4E8C-8493-CDAB6C3CDD14}" srcOrd="1" destOrd="0" presId="urn:microsoft.com/office/officeart/2005/8/layout/vList2"/>
    <dgm:cxn modelId="{63C1BE14-4F62-4BC7-A95C-0AFF58366CBA}" type="presParOf" srcId="{ECB42BEE-7FB7-4544-86DD-F0F09AFCF088}" destId="{338A568B-28DD-4C5B-BC89-8D7995FFDA49}" srcOrd="2" destOrd="0" presId="urn:microsoft.com/office/officeart/2005/8/layout/vList2"/>
    <dgm:cxn modelId="{8B868A85-EF4A-4B99-8712-2C4AA0D8E1CD}" type="presParOf" srcId="{ECB42BEE-7FB7-4544-86DD-F0F09AFCF088}" destId="{74FBC92E-9C10-45E8-B563-465E222A1743}" srcOrd="3" destOrd="0" presId="urn:microsoft.com/office/officeart/2005/8/layout/vList2"/>
    <dgm:cxn modelId="{118E72C4-511D-45CB-8AAC-699FD6192A1C}" type="presParOf" srcId="{ECB42BEE-7FB7-4544-86DD-F0F09AFCF088}" destId="{5B30E40C-DB43-448C-A133-B547CCE03AAF}" srcOrd="4" destOrd="0" presId="urn:microsoft.com/office/officeart/2005/8/layout/vList2"/>
    <dgm:cxn modelId="{4F883C72-FC9E-4A2A-90ED-329BC813A7A7}" type="presParOf" srcId="{ECB42BEE-7FB7-4544-86DD-F0F09AFCF088}" destId="{7D64D7EA-F2E6-41E0-9C0E-532F7D97AE91}" srcOrd="5" destOrd="0" presId="urn:microsoft.com/office/officeart/2005/8/layout/vList2"/>
    <dgm:cxn modelId="{1C8CFD34-1C85-49DE-A750-5167896ECEBB}" type="presParOf" srcId="{ECB42BEE-7FB7-4544-86DD-F0F09AFCF088}" destId="{D797C5E3-48A2-4924-8275-1FE5A44F2F3B}" srcOrd="6" destOrd="0" presId="urn:microsoft.com/office/officeart/2005/8/layout/vList2"/>
    <dgm:cxn modelId="{223B4E56-E8A6-49EE-A9A2-CBD811670D64}" type="presParOf" srcId="{ECB42BEE-7FB7-4544-86DD-F0F09AFCF088}" destId="{246456FA-07AC-40BC-BC22-84A446B6531F}" srcOrd="7"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D322BB-7DD1-4C35-96D1-C28D4D8BE73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B8EF76F-D3A0-4CBD-950A-5FF325DAA9C1}">
      <dgm:prSet/>
      <dgm:spPr/>
      <dgm:t>
        <a:bodyPr/>
        <a:lstStyle/>
        <a:p>
          <a:r>
            <a:rPr lang="en-GB"/>
            <a:t>German words that mean community and society respectively.</a:t>
          </a:r>
          <a:endParaRPr lang="en-US"/>
        </a:p>
      </dgm:t>
    </dgm:pt>
    <dgm:pt modelId="{47B96AFB-6D3C-4276-8F5D-934C4D14A89C}" type="parTrans" cxnId="{A871297D-AE12-4642-831C-FA597A4B1CE1}">
      <dgm:prSet/>
      <dgm:spPr/>
      <dgm:t>
        <a:bodyPr/>
        <a:lstStyle/>
        <a:p>
          <a:endParaRPr lang="en-US"/>
        </a:p>
      </dgm:t>
    </dgm:pt>
    <dgm:pt modelId="{54C2E67C-B0F4-49B9-BF49-BABBE54E42E3}" type="sibTrans" cxnId="{A871297D-AE12-4642-831C-FA597A4B1CE1}">
      <dgm:prSet/>
      <dgm:spPr/>
      <dgm:t>
        <a:bodyPr/>
        <a:lstStyle/>
        <a:p>
          <a:endParaRPr lang="en-US"/>
        </a:p>
      </dgm:t>
    </dgm:pt>
    <dgm:pt modelId="{A6845751-65D3-4057-BDBB-D6926AD992D3}">
      <dgm:prSet/>
      <dgm:spPr/>
      <dgm:t>
        <a:bodyPr/>
        <a:lstStyle/>
        <a:p>
          <a:r>
            <a:rPr lang="en-GB" b="0" i="0"/>
            <a:t>Gemeinschaft societies consist primarily of villages in which everyone knows everyone else. Relationships are lifelong and based on kinship.</a:t>
          </a:r>
          <a:endParaRPr lang="en-US"/>
        </a:p>
      </dgm:t>
    </dgm:pt>
    <dgm:pt modelId="{900DFDD3-F35C-4E2F-87D6-9034DCED5CEA}" type="parTrans" cxnId="{9DD055F7-F175-4749-849F-FD8F348CD1BD}">
      <dgm:prSet/>
      <dgm:spPr/>
      <dgm:t>
        <a:bodyPr/>
        <a:lstStyle/>
        <a:p>
          <a:endParaRPr lang="en-US"/>
        </a:p>
      </dgm:t>
    </dgm:pt>
    <dgm:pt modelId="{3EDB2B99-444B-4DB9-812B-EDCAA6DB2AA7}" type="sibTrans" cxnId="{9DD055F7-F175-4749-849F-FD8F348CD1BD}">
      <dgm:prSet/>
      <dgm:spPr/>
      <dgm:t>
        <a:bodyPr/>
        <a:lstStyle/>
        <a:p>
          <a:endParaRPr lang="en-US"/>
        </a:p>
      </dgm:t>
    </dgm:pt>
    <dgm:pt modelId="{94D11569-2B22-4E8B-922E-09E7E3F23727}">
      <dgm:prSet/>
      <dgm:spPr/>
      <dgm:t>
        <a:bodyPr/>
        <a:lstStyle/>
        <a:p>
          <a:r>
            <a:rPr lang="en-GB" b="0" i="0"/>
            <a:t>Gesellschaft society is modernized. People have little in common with one another, and relationships are short term and based on self-interest, with little concern for the well-being of others.</a:t>
          </a:r>
          <a:endParaRPr lang="en-US"/>
        </a:p>
      </dgm:t>
    </dgm:pt>
    <dgm:pt modelId="{43CD5901-8860-4EF4-967A-51DBBF477F6C}" type="parTrans" cxnId="{A4AA12F3-B123-40A5-8989-6B90614D8A37}">
      <dgm:prSet/>
      <dgm:spPr/>
      <dgm:t>
        <a:bodyPr/>
        <a:lstStyle/>
        <a:p>
          <a:endParaRPr lang="en-US"/>
        </a:p>
      </dgm:t>
    </dgm:pt>
    <dgm:pt modelId="{84EA4680-48E7-4715-AFB8-1A9DE219C7F4}" type="sibTrans" cxnId="{A4AA12F3-B123-40A5-8989-6B90614D8A37}">
      <dgm:prSet/>
      <dgm:spPr/>
      <dgm:t>
        <a:bodyPr/>
        <a:lstStyle/>
        <a:p>
          <a:endParaRPr lang="en-US"/>
        </a:p>
      </dgm:t>
    </dgm:pt>
    <dgm:pt modelId="{F91161FD-E27C-43F3-8397-942AED09E3DD}" type="pres">
      <dgm:prSet presAssocID="{C2D322BB-7DD1-4C35-96D1-C28D4D8BE737}" presName="vert0" presStyleCnt="0">
        <dgm:presLayoutVars>
          <dgm:dir/>
          <dgm:animOne val="branch"/>
          <dgm:animLvl val="lvl"/>
        </dgm:presLayoutVars>
      </dgm:prSet>
      <dgm:spPr/>
    </dgm:pt>
    <dgm:pt modelId="{05233018-E38D-498F-81A4-E46BDD36B090}" type="pres">
      <dgm:prSet presAssocID="{2B8EF76F-D3A0-4CBD-950A-5FF325DAA9C1}" presName="thickLine" presStyleLbl="alignNode1" presStyleIdx="0" presStyleCnt="3"/>
      <dgm:spPr/>
    </dgm:pt>
    <dgm:pt modelId="{67892334-779C-4493-B6FB-328C0C354FB9}" type="pres">
      <dgm:prSet presAssocID="{2B8EF76F-D3A0-4CBD-950A-5FF325DAA9C1}" presName="horz1" presStyleCnt="0"/>
      <dgm:spPr/>
    </dgm:pt>
    <dgm:pt modelId="{96E9ECB8-B30F-4071-8A64-9D8F66397866}" type="pres">
      <dgm:prSet presAssocID="{2B8EF76F-D3A0-4CBD-950A-5FF325DAA9C1}" presName="tx1" presStyleLbl="revTx" presStyleIdx="0" presStyleCnt="3"/>
      <dgm:spPr/>
    </dgm:pt>
    <dgm:pt modelId="{AF362AAC-6BD1-4323-A5A2-35515A846500}" type="pres">
      <dgm:prSet presAssocID="{2B8EF76F-D3A0-4CBD-950A-5FF325DAA9C1}" presName="vert1" presStyleCnt="0"/>
      <dgm:spPr/>
    </dgm:pt>
    <dgm:pt modelId="{5F329CB6-DCEE-4657-8A85-0D9F06520754}" type="pres">
      <dgm:prSet presAssocID="{A6845751-65D3-4057-BDBB-D6926AD992D3}" presName="thickLine" presStyleLbl="alignNode1" presStyleIdx="1" presStyleCnt="3"/>
      <dgm:spPr/>
    </dgm:pt>
    <dgm:pt modelId="{FF6BAF2B-C959-4FA2-B42B-436C9CEB279A}" type="pres">
      <dgm:prSet presAssocID="{A6845751-65D3-4057-BDBB-D6926AD992D3}" presName="horz1" presStyleCnt="0"/>
      <dgm:spPr/>
    </dgm:pt>
    <dgm:pt modelId="{3F7171DD-73D0-4B13-A700-DAF49D6DB2A4}" type="pres">
      <dgm:prSet presAssocID="{A6845751-65D3-4057-BDBB-D6926AD992D3}" presName="tx1" presStyleLbl="revTx" presStyleIdx="1" presStyleCnt="3"/>
      <dgm:spPr/>
    </dgm:pt>
    <dgm:pt modelId="{8462B491-5C0D-4F33-9278-8E6DF6F259E1}" type="pres">
      <dgm:prSet presAssocID="{A6845751-65D3-4057-BDBB-D6926AD992D3}" presName="vert1" presStyleCnt="0"/>
      <dgm:spPr/>
    </dgm:pt>
    <dgm:pt modelId="{EAFB491C-2134-45C3-970D-E36DF31F1D0F}" type="pres">
      <dgm:prSet presAssocID="{94D11569-2B22-4E8B-922E-09E7E3F23727}" presName="thickLine" presStyleLbl="alignNode1" presStyleIdx="2" presStyleCnt="3"/>
      <dgm:spPr/>
    </dgm:pt>
    <dgm:pt modelId="{926C546B-4103-46C4-BD36-CD375B43F07C}" type="pres">
      <dgm:prSet presAssocID="{94D11569-2B22-4E8B-922E-09E7E3F23727}" presName="horz1" presStyleCnt="0"/>
      <dgm:spPr/>
    </dgm:pt>
    <dgm:pt modelId="{04C88F58-CD70-44CE-9B16-BC30C73A6D1F}" type="pres">
      <dgm:prSet presAssocID="{94D11569-2B22-4E8B-922E-09E7E3F23727}" presName="tx1" presStyleLbl="revTx" presStyleIdx="2" presStyleCnt="3"/>
      <dgm:spPr/>
    </dgm:pt>
    <dgm:pt modelId="{D25A214F-2608-4C46-BB30-752FE3D74875}" type="pres">
      <dgm:prSet presAssocID="{94D11569-2B22-4E8B-922E-09E7E3F23727}" presName="vert1" presStyleCnt="0"/>
      <dgm:spPr/>
    </dgm:pt>
  </dgm:ptLst>
  <dgm:cxnLst>
    <dgm:cxn modelId="{09C11306-E997-4384-9E28-0E155DD77FA3}" type="presOf" srcId="{2B8EF76F-D3A0-4CBD-950A-5FF325DAA9C1}" destId="{96E9ECB8-B30F-4071-8A64-9D8F66397866}" srcOrd="0" destOrd="0" presId="urn:microsoft.com/office/officeart/2008/layout/LinedList"/>
    <dgm:cxn modelId="{4F6ECC3F-A236-444A-9390-81780E5BB9F6}" type="presOf" srcId="{C2D322BB-7DD1-4C35-96D1-C28D4D8BE737}" destId="{F91161FD-E27C-43F3-8397-942AED09E3DD}" srcOrd="0" destOrd="0" presId="urn:microsoft.com/office/officeart/2008/layout/LinedList"/>
    <dgm:cxn modelId="{A871297D-AE12-4642-831C-FA597A4B1CE1}" srcId="{C2D322BB-7DD1-4C35-96D1-C28D4D8BE737}" destId="{2B8EF76F-D3A0-4CBD-950A-5FF325DAA9C1}" srcOrd="0" destOrd="0" parTransId="{47B96AFB-6D3C-4276-8F5D-934C4D14A89C}" sibTransId="{54C2E67C-B0F4-49B9-BF49-BABBE54E42E3}"/>
    <dgm:cxn modelId="{8B7298CC-E70E-48AF-B577-90AEF28024A6}" type="presOf" srcId="{A6845751-65D3-4057-BDBB-D6926AD992D3}" destId="{3F7171DD-73D0-4B13-A700-DAF49D6DB2A4}" srcOrd="0" destOrd="0" presId="urn:microsoft.com/office/officeart/2008/layout/LinedList"/>
    <dgm:cxn modelId="{5D7494E9-3ADB-4AD7-8B34-D448622C8F6E}" type="presOf" srcId="{94D11569-2B22-4E8B-922E-09E7E3F23727}" destId="{04C88F58-CD70-44CE-9B16-BC30C73A6D1F}" srcOrd="0" destOrd="0" presId="urn:microsoft.com/office/officeart/2008/layout/LinedList"/>
    <dgm:cxn modelId="{A4AA12F3-B123-40A5-8989-6B90614D8A37}" srcId="{C2D322BB-7DD1-4C35-96D1-C28D4D8BE737}" destId="{94D11569-2B22-4E8B-922E-09E7E3F23727}" srcOrd="2" destOrd="0" parTransId="{43CD5901-8860-4EF4-967A-51DBBF477F6C}" sibTransId="{84EA4680-48E7-4715-AFB8-1A9DE219C7F4}"/>
    <dgm:cxn modelId="{9DD055F7-F175-4749-849F-FD8F348CD1BD}" srcId="{C2D322BB-7DD1-4C35-96D1-C28D4D8BE737}" destId="{A6845751-65D3-4057-BDBB-D6926AD992D3}" srcOrd="1" destOrd="0" parTransId="{900DFDD3-F35C-4E2F-87D6-9034DCED5CEA}" sibTransId="{3EDB2B99-444B-4DB9-812B-EDCAA6DB2AA7}"/>
    <dgm:cxn modelId="{AF39D98D-0DCC-43FE-8CD8-08BAB358D22E}" type="presParOf" srcId="{F91161FD-E27C-43F3-8397-942AED09E3DD}" destId="{05233018-E38D-498F-81A4-E46BDD36B090}" srcOrd="0" destOrd="0" presId="urn:microsoft.com/office/officeart/2008/layout/LinedList"/>
    <dgm:cxn modelId="{BB038A7B-9FA8-489D-A3C4-C0CED415B122}" type="presParOf" srcId="{F91161FD-E27C-43F3-8397-942AED09E3DD}" destId="{67892334-779C-4493-B6FB-328C0C354FB9}" srcOrd="1" destOrd="0" presId="urn:microsoft.com/office/officeart/2008/layout/LinedList"/>
    <dgm:cxn modelId="{FF66E44E-5EFD-416C-85FB-300549910619}" type="presParOf" srcId="{67892334-779C-4493-B6FB-328C0C354FB9}" destId="{96E9ECB8-B30F-4071-8A64-9D8F66397866}" srcOrd="0" destOrd="0" presId="urn:microsoft.com/office/officeart/2008/layout/LinedList"/>
    <dgm:cxn modelId="{76B53A62-5D00-4A6B-BB6A-62EFE5CB8511}" type="presParOf" srcId="{67892334-779C-4493-B6FB-328C0C354FB9}" destId="{AF362AAC-6BD1-4323-A5A2-35515A846500}" srcOrd="1" destOrd="0" presId="urn:microsoft.com/office/officeart/2008/layout/LinedList"/>
    <dgm:cxn modelId="{742926DE-EE22-4C08-8382-BB492804CB3D}" type="presParOf" srcId="{F91161FD-E27C-43F3-8397-942AED09E3DD}" destId="{5F329CB6-DCEE-4657-8A85-0D9F06520754}" srcOrd="2" destOrd="0" presId="urn:microsoft.com/office/officeart/2008/layout/LinedList"/>
    <dgm:cxn modelId="{0C162A5B-209C-4F3A-8E34-F04AC8DB463E}" type="presParOf" srcId="{F91161FD-E27C-43F3-8397-942AED09E3DD}" destId="{FF6BAF2B-C959-4FA2-B42B-436C9CEB279A}" srcOrd="3" destOrd="0" presId="urn:microsoft.com/office/officeart/2008/layout/LinedList"/>
    <dgm:cxn modelId="{87AF406A-E26B-496D-8EFF-B1D4BB276BED}" type="presParOf" srcId="{FF6BAF2B-C959-4FA2-B42B-436C9CEB279A}" destId="{3F7171DD-73D0-4B13-A700-DAF49D6DB2A4}" srcOrd="0" destOrd="0" presId="urn:microsoft.com/office/officeart/2008/layout/LinedList"/>
    <dgm:cxn modelId="{415A8963-AB2B-4A0A-B3F0-0B8CD1F85622}" type="presParOf" srcId="{FF6BAF2B-C959-4FA2-B42B-436C9CEB279A}" destId="{8462B491-5C0D-4F33-9278-8E6DF6F259E1}" srcOrd="1" destOrd="0" presId="urn:microsoft.com/office/officeart/2008/layout/LinedList"/>
    <dgm:cxn modelId="{F85B957B-CC8C-45D1-B244-CB1986903F3F}" type="presParOf" srcId="{F91161FD-E27C-43F3-8397-942AED09E3DD}" destId="{EAFB491C-2134-45C3-970D-E36DF31F1D0F}" srcOrd="4" destOrd="0" presId="urn:microsoft.com/office/officeart/2008/layout/LinedList"/>
    <dgm:cxn modelId="{15B37C3B-DFB2-4A0E-84DA-AE0FE160FF4E}" type="presParOf" srcId="{F91161FD-E27C-43F3-8397-942AED09E3DD}" destId="{926C546B-4103-46C4-BD36-CD375B43F07C}" srcOrd="5" destOrd="0" presId="urn:microsoft.com/office/officeart/2008/layout/LinedList"/>
    <dgm:cxn modelId="{CDD2EFD8-6C91-4A16-B47D-DD228AE30657}" type="presParOf" srcId="{926C546B-4103-46C4-BD36-CD375B43F07C}" destId="{04C88F58-CD70-44CE-9B16-BC30C73A6D1F}" srcOrd="0" destOrd="0" presId="urn:microsoft.com/office/officeart/2008/layout/LinedList"/>
    <dgm:cxn modelId="{8A9653BF-C245-4E78-9D8E-7EECAE7746B7}" type="presParOf" srcId="{926C546B-4103-46C4-BD36-CD375B43F07C}" destId="{D25A214F-2608-4C46-BB30-752FE3D7487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A8BE5E-6DFB-4647-8CB3-116F962D1838}"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E352208-8C6D-4C71-B486-B25090D5453F}">
      <dgm:prSet/>
      <dgm:spPr/>
      <dgm:t>
        <a:bodyPr/>
        <a:lstStyle/>
        <a:p>
          <a:pPr>
            <a:defRPr cap="all"/>
          </a:pPr>
          <a:r>
            <a:rPr lang="en-US"/>
            <a:t>Refers to a </a:t>
          </a:r>
          <a:r>
            <a:rPr lang="en-US" i="1"/>
            <a:t>specific</a:t>
          </a:r>
          <a:r>
            <a:rPr lang="en-US"/>
            <a:t> aspect of a </a:t>
          </a:r>
          <a:r>
            <a:rPr lang="en-US" i="1"/>
            <a:t>quality of life</a:t>
          </a:r>
          <a:r>
            <a:rPr lang="en-US"/>
            <a:t>: </a:t>
          </a:r>
        </a:p>
      </dgm:t>
    </dgm:pt>
    <dgm:pt modelId="{B1765B73-75F8-4062-987D-45B2EAAC1921}" type="parTrans" cxnId="{2AA87B9C-2F1A-40B2-B420-F21A611CE1B2}">
      <dgm:prSet/>
      <dgm:spPr/>
      <dgm:t>
        <a:bodyPr/>
        <a:lstStyle/>
        <a:p>
          <a:endParaRPr lang="en-US"/>
        </a:p>
      </dgm:t>
    </dgm:pt>
    <dgm:pt modelId="{3F3511DF-4C7F-4FDE-9F43-51C4173469A0}" type="sibTrans" cxnId="{2AA87B9C-2F1A-40B2-B420-F21A611CE1B2}">
      <dgm:prSet/>
      <dgm:spPr/>
      <dgm:t>
        <a:bodyPr/>
        <a:lstStyle/>
        <a:p>
          <a:endParaRPr lang="en-US"/>
        </a:p>
      </dgm:t>
    </dgm:pt>
    <dgm:pt modelId="{88785F80-C75E-4A14-8355-CB9BDE011C18}">
      <dgm:prSet/>
      <dgm:spPr/>
      <dgm:t>
        <a:bodyPr/>
        <a:lstStyle/>
        <a:p>
          <a:pPr>
            <a:defRPr cap="all"/>
          </a:pPr>
          <a:r>
            <a:rPr lang="en-US"/>
            <a:t>The solidarity exhibited by the people of that society. </a:t>
          </a:r>
        </a:p>
      </dgm:t>
    </dgm:pt>
    <dgm:pt modelId="{4A560F98-EC3D-46B9-85D4-9C769D762682}" type="parTrans" cxnId="{9BF5D67B-B1D7-4003-A101-31558B1B9864}">
      <dgm:prSet/>
      <dgm:spPr/>
      <dgm:t>
        <a:bodyPr/>
        <a:lstStyle/>
        <a:p>
          <a:endParaRPr lang="en-US"/>
        </a:p>
      </dgm:t>
    </dgm:pt>
    <dgm:pt modelId="{DE28A946-E8F5-4160-A348-96FD129A5F15}" type="sibTrans" cxnId="{9BF5D67B-B1D7-4003-A101-31558B1B9864}">
      <dgm:prSet/>
      <dgm:spPr/>
      <dgm:t>
        <a:bodyPr/>
        <a:lstStyle/>
        <a:p>
          <a:endParaRPr lang="en-US"/>
        </a:p>
      </dgm:t>
    </dgm:pt>
    <dgm:pt modelId="{43E8F522-25AE-4829-B1CA-54C88A0BEBAC}">
      <dgm:prSet/>
      <dgm:spPr/>
      <dgm:t>
        <a:bodyPr/>
        <a:lstStyle/>
        <a:p>
          <a:pPr>
            <a:defRPr cap="all"/>
          </a:pPr>
          <a:r>
            <a:rPr lang="en-US"/>
            <a:t>A sense of community and togetherness </a:t>
          </a:r>
        </a:p>
      </dgm:t>
    </dgm:pt>
    <dgm:pt modelId="{B5664D3D-1539-401B-9B03-C97A0627ABF1}" type="parTrans" cxnId="{6FBC5AB4-43E3-42EA-B12C-C263D22683A6}">
      <dgm:prSet/>
      <dgm:spPr/>
      <dgm:t>
        <a:bodyPr/>
        <a:lstStyle/>
        <a:p>
          <a:endParaRPr lang="en-US"/>
        </a:p>
      </dgm:t>
    </dgm:pt>
    <dgm:pt modelId="{8B01AEB0-49B7-47E1-8FCB-48A162DB566A}" type="sibTrans" cxnId="{6FBC5AB4-43E3-42EA-B12C-C263D22683A6}">
      <dgm:prSet/>
      <dgm:spPr/>
      <dgm:t>
        <a:bodyPr/>
        <a:lstStyle/>
        <a:p>
          <a:endParaRPr lang="en-US"/>
        </a:p>
      </dgm:t>
    </dgm:pt>
    <dgm:pt modelId="{3EFC3E5B-1490-47E2-A9BE-E128F461000A}" type="pres">
      <dgm:prSet presAssocID="{BFA8BE5E-6DFB-4647-8CB3-116F962D1838}" presName="root" presStyleCnt="0">
        <dgm:presLayoutVars>
          <dgm:dir/>
          <dgm:resizeHandles val="exact"/>
        </dgm:presLayoutVars>
      </dgm:prSet>
      <dgm:spPr/>
    </dgm:pt>
    <dgm:pt modelId="{AB704DE7-B6C5-41AC-8F1E-CFFCA1844FE4}" type="pres">
      <dgm:prSet presAssocID="{2E352208-8C6D-4C71-B486-B25090D5453F}" presName="compNode" presStyleCnt="0"/>
      <dgm:spPr/>
    </dgm:pt>
    <dgm:pt modelId="{C799B9BD-87BE-47DD-B3BF-64EA7DB8E7E7}" type="pres">
      <dgm:prSet presAssocID="{2E352208-8C6D-4C71-B486-B25090D5453F}" presName="iconBgRect" presStyleLbl="bgShp" presStyleIdx="0" presStyleCnt="3"/>
      <dgm:spPr/>
    </dgm:pt>
    <dgm:pt modelId="{DF8638FB-E9B8-43A8-9CBA-376EA2A9A735}" type="pres">
      <dgm:prSet presAssocID="{2E352208-8C6D-4C71-B486-B25090D5453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FBA76462-2C08-4BAD-8E34-37386DC00780}" type="pres">
      <dgm:prSet presAssocID="{2E352208-8C6D-4C71-B486-B25090D5453F}" presName="spaceRect" presStyleCnt="0"/>
      <dgm:spPr/>
    </dgm:pt>
    <dgm:pt modelId="{71AFC08C-F359-4306-A12B-CFF7895972B5}" type="pres">
      <dgm:prSet presAssocID="{2E352208-8C6D-4C71-B486-B25090D5453F}" presName="textRect" presStyleLbl="revTx" presStyleIdx="0" presStyleCnt="3">
        <dgm:presLayoutVars>
          <dgm:chMax val="1"/>
          <dgm:chPref val="1"/>
        </dgm:presLayoutVars>
      </dgm:prSet>
      <dgm:spPr/>
    </dgm:pt>
    <dgm:pt modelId="{C03AD80F-A979-41FE-BAF8-42550F385EEB}" type="pres">
      <dgm:prSet presAssocID="{3F3511DF-4C7F-4FDE-9F43-51C4173469A0}" presName="sibTrans" presStyleCnt="0"/>
      <dgm:spPr/>
    </dgm:pt>
    <dgm:pt modelId="{F51348AC-DFE5-48F3-8561-5CBD59A02831}" type="pres">
      <dgm:prSet presAssocID="{88785F80-C75E-4A14-8355-CB9BDE011C18}" presName="compNode" presStyleCnt="0"/>
      <dgm:spPr/>
    </dgm:pt>
    <dgm:pt modelId="{225DEDB6-EAEE-43D5-B573-27714AEB8DA8}" type="pres">
      <dgm:prSet presAssocID="{88785F80-C75E-4A14-8355-CB9BDE011C18}" presName="iconBgRect" presStyleLbl="bgShp" presStyleIdx="1" presStyleCnt="3"/>
      <dgm:spPr/>
    </dgm:pt>
    <dgm:pt modelId="{A8FA8936-38D2-4F48-B2D3-B3BD8246588F}" type="pres">
      <dgm:prSet presAssocID="{88785F80-C75E-4A14-8355-CB9BDE011C1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89820DB-E3E5-4DFA-8634-52A60156D163}" type="pres">
      <dgm:prSet presAssocID="{88785F80-C75E-4A14-8355-CB9BDE011C18}" presName="spaceRect" presStyleCnt="0"/>
      <dgm:spPr/>
    </dgm:pt>
    <dgm:pt modelId="{5E43AAD2-5E9A-441B-80B7-3DD33D999B63}" type="pres">
      <dgm:prSet presAssocID="{88785F80-C75E-4A14-8355-CB9BDE011C18}" presName="textRect" presStyleLbl="revTx" presStyleIdx="1" presStyleCnt="3">
        <dgm:presLayoutVars>
          <dgm:chMax val="1"/>
          <dgm:chPref val="1"/>
        </dgm:presLayoutVars>
      </dgm:prSet>
      <dgm:spPr/>
    </dgm:pt>
    <dgm:pt modelId="{FF827975-CF35-4AB5-A759-93F495A218C1}" type="pres">
      <dgm:prSet presAssocID="{DE28A946-E8F5-4160-A348-96FD129A5F15}" presName="sibTrans" presStyleCnt="0"/>
      <dgm:spPr/>
    </dgm:pt>
    <dgm:pt modelId="{9B81C371-A905-4AFD-B60B-3674FE3B0FD7}" type="pres">
      <dgm:prSet presAssocID="{43E8F522-25AE-4829-B1CA-54C88A0BEBAC}" presName="compNode" presStyleCnt="0"/>
      <dgm:spPr/>
    </dgm:pt>
    <dgm:pt modelId="{4078F07F-5177-486B-915B-D74EFBFF0693}" type="pres">
      <dgm:prSet presAssocID="{43E8F522-25AE-4829-B1CA-54C88A0BEBAC}" presName="iconBgRect" presStyleLbl="bgShp" presStyleIdx="2" presStyleCnt="3"/>
      <dgm:spPr/>
    </dgm:pt>
    <dgm:pt modelId="{EC494B0C-E481-4801-8226-899E268BA150}" type="pres">
      <dgm:prSet presAssocID="{43E8F522-25AE-4829-B1CA-54C88A0BEB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m"/>
        </a:ext>
      </dgm:extLst>
    </dgm:pt>
    <dgm:pt modelId="{2ED6B66F-5BDA-4483-93D6-54C625737507}" type="pres">
      <dgm:prSet presAssocID="{43E8F522-25AE-4829-B1CA-54C88A0BEBAC}" presName="spaceRect" presStyleCnt="0"/>
      <dgm:spPr/>
    </dgm:pt>
    <dgm:pt modelId="{9A913D00-AC0A-456D-A981-7AAB150BDF9A}" type="pres">
      <dgm:prSet presAssocID="{43E8F522-25AE-4829-B1CA-54C88A0BEBAC}" presName="textRect" presStyleLbl="revTx" presStyleIdx="2" presStyleCnt="3">
        <dgm:presLayoutVars>
          <dgm:chMax val="1"/>
          <dgm:chPref val="1"/>
        </dgm:presLayoutVars>
      </dgm:prSet>
      <dgm:spPr/>
    </dgm:pt>
  </dgm:ptLst>
  <dgm:cxnLst>
    <dgm:cxn modelId="{EC28F207-98BF-45AF-A0AD-37F62C8246A9}" type="presOf" srcId="{2E352208-8C6D-4C71-B486-B25090D5453F}" destId="{71AFC08C-F359-4306-A12B-CFF7895972B5}" srcOrd="0" destOrd="0" presId="urn:microsoft.com/office/officeart/2018/5/layout/IconCircleLabelList"/>
    <dgm:cxn modelId="{9BF5D67B-B1D7-4003-A101-31558B1B9864}" srcId="{BFA8BE5E-6DFB-4647-8CB3-116F962D1838}" destId="{88785F80-C75E-4A14-8355-CB9BDE011C18}" srcOrd="1" destOrd="0" parTransId="{4A560F98-EC3D-46B9-85D4-9C769D762682}" sibTransId="{DE28A946-E8F5-4160-A348-96FD129A5F15}"/>
    <dgm:cxn modelId="{166A888E-F534-40FC-A688-7AB428F83D4A}" type="presOf" srcId="{43E8F522-25AE-4829-B1CA-54C88A0BEBAC}" destId="{9A913D00-AC0A-456D-A981-7AAB150BDF9A}" srcOrd="0" destOrd="0" presId="urn:microsoft.com/office/officeart/2018/5/layout/IconCircleLabelList"/>
    <dgm:cxn modelId="{2AA87B9C-2F1A-40B2-B420-F21A611CE1B2}" srcId="{BFA8BE5E-6DFB-4647-8CB3-116F962D1838}" destId="{2E352208-8C6D-4C71-B486-B25090D5453F}" srcOrd="0" destOrd="0" parTransId="{B1765B73-75F8-4062-987D-45B2EAAC1921}" sibTransId="{3F3511DF-4C7F-4FDE-9F43-51C4173469A0}"/>
    <dgm:cxn modelId="{6FBC5AB4-43E3-42EA-B12C-C263D22683A6}" srcId="{BFA8BE5E-6DFB-4647-8CB3-116F962D1838}" destId="{43E8F522-25AE-4829-B1CA-54C88A0BEBAC}" srcOrd="2" destOrd="0" parTransId="{B5664D3D-1539-401B-9B03-C97A0627ABF1}" sibTransId="{8B01AEB0-49B7-47E1-8FCB-48A162DB566A}"/>
    <dgm:cxn modelId="{D2BAF7DC-1339-4EC5-A371-06DF91196B87}" type="presOf" srcId="{88785F80-C75E-4A14-8355-CB9BDE011C18}" destId="{5E43AAD2-5E9A-441B-80B7-3DD33D999B63}" srcOrd="0" destOrd="0" presId="urn:microsoft.com/office/officeart/2018/5/layout/IconCircleLabelList"/>
    <dgm:cxn modelId="{7BC8D9EE-DED7-4757-96DB-3CD580B464D3}" type="presOf" srcId="{BFA8BE5E-6DFB-4647-8CB3-116F962D1838}" destId="{3EFC3E5B-1490-47E2-A9BE-E128F461000A}" srcOrd="0" destOrd="0" presId="urn:microsoft.com/office/officeart/2018/5/layout/IconCircleLabelList"/>
    <dgm:cxn modelId="{45BD8F2A-1D56-4B22-862F-A499905B92C4}" type="presParOf" srcId="{3EFC3E5B-1490-47E2-A9BE-E128F461000A}" destId="{AB704DE7-B6C5-41AC-8F1E-CFFCA1844FE4}" srcOrd="0" destOrd="0" presId="urn:microsoft.com/office/officeart/2018/5/layout/IconCircleLabelList"/>
    <dgm:cxn modelId="{12B56C60-CE92-4158-B598-664910095509}" type="presParOf" srcId="{AB704DE7-B6C5-41AC-8F1E-CFFCA1844FE4}" destId="{C799B9BD-87BE-47DD-B3BF-64EA7DB8E7E7}" srcOrd="0" destOrd="0" presId="urn:microsoft.com/office/officeart/2018/5/layout/IconCircleLabelList"/>
    <dgm:cxn modelId="{E1BFECCA-776F-4A3D-8E48-37C6EE125B26}" type="presParOf" srcId="{AB704DE7-B6C5-41AC-8F1E-CFFCA1844FE4}" destId="{DF8638FB-E9B8-43A8-9CBA-376EA2A9A735}" srcOrd="1" destOrd="0" presId="urn:microsoft.com/office/officeart/2018/5/layout/IconCircleLabelList"/>
    <dgm:cxn modelId="{A650EDB5-6616-4FBD-826B-336EA07C5D6B}" type="presParOf" srcId="{AB704DE7-B6C5-41AC-8F1E-CFFCA1844FE4}" destId="{FBA76462-2C08-4BAD-8E34-37386DC00780}" srcOrd="2" destOrd="0" presId="urn:microsoft.com/office/officeart/2018/5/layout/IconCircleLabelList"/>
    <dgm:cxn modelId="{E73EB5DE-18EA-42EB-9347-D891F6D6D553}" type="presParOf" srcId="{AB704DE7-B6C5-41AC-8F1E-CFFCA1844FE4}" destId="{71AFC08C-F359-4306-A12B-CFF7895972B5}" srcOrd="3" destOrd="0" presId="urn:microsoft.com/office/officeart/2018/5/layout/IconCircleLabelList"/>
    <dgm:cxn modelId="{08898239-6EDB-41AC-8DAC-5FB88D9F18CC}" type="presParOf" srcId="{3EFC3E5B-1490-47E2-A9BE-E128F461000A}" destId="{C03AD80F-A979-41FE-BAF8-42550F385EEB}" srcOrd="1" destOrd="0" presId="urn:microsoft.com/office/officeart/2018/5/layout/IconCircleLabelList"/>
    <dgm:cxn modelId="{780EF959-2FB9-4385-8394-8D1B2DB534B9}" type="presParOf" srcId="{3EFC3E5B-1490-47E2-A9BE-E128F461000A}" destId="{F51348AC-DFE5-48F3-8561-5CBD59A02831}" srcOrd="2" destOrd="0" presId="urn:microsoft.com/office/officeart/2018/5/layout/IconCircleLabelList"/>
    <dgm:cxn modelId="{9D28250E-FCBB-415D-A55A-3B133298B733}" type="presParOf" srcId="{F51348AC-DFE5-48F3-8561-5CBD59A02831}" destId="{225DEDB6-EAEE-43D5-B573-27714AEB8DA8}" srcOrd="0" destOrd="0" presId="urn:microsoft.com/office/officeart/2018/5/layout/IconCircleLabelList"/>
    <dgm:cxn modelId="{D95C8C8F-CE9B-4AFA-A259-FB54CEC693C9}" type="presParOf" srcId="{F51348AC-DFE5-48F3-8561-5CBD59A02831}" destId="{A8FA8936-38D2-4F48-B2D3-B3BD8246588F}" srcOrd="1" destOrd="0" presId="urn:microsoft.com/office/officeart/2018/5/layout/IconCircleLabelList"/>
    <dgm:cxn modelId="{9E33EF2A-DD6B-4B89-8D52-522A86A536C2}" type="presParOf" srcId="{F51348AC-DFE5-48F3-8561-5CBD59A02831}" destId="{089820DB-E3E5-4DFA-8634-52A60156D163}" srcOrd="2" destOrd="0" presId="urn:microsoft.com/office/officeart/2018/5/layout/IconCircleLabelList"/>
    <dgm:cxn modelId="{228F8551-49D4-4419-BBE7-3CC19ECD9056}" type="presParOf" srcId="{F51348AC-DFE5-48F3-8561-5CBD59A02831}" destId="{5E43AAD2-5E9A-441B-80B7-3DD33D999B63}" srcOrd="3" destOrd="0" presId="urn:microsoft.com/office/officeart/2018/5/layout/IconCircleLabelList"/>
    <dgm:cxn modelId="{83E17DD5-B9B7-42E2-9B06-D6791CED5ABA}" type="presParOf" srcId="{3EFC3E5B-1490-47E2-A9BE-E128F461000A}" destId="{FF827975-CF35-4AB5-A759-93F495A218C1}" srcOrd="3" destOrd="0" presId="urn:microsoft.com/office/officeart/2018/5/layout/IconCircleLabelList"/>
    <dgm:cxn modelId="{D064389D-8C06-4BCF-BCB7-93D4D4830F19}" type="presParOf" srcId="{3EFC3E5B-1490-47E2-A9BE-E128F461000A}" destId="{9B81C371-A905-4AFD-B60B-3674FE3B0FD7}" srcOrd="4" destOrd="0" presId="urn:microsoft.com/office/officeart/2018/5/layout/IconCircleLabelList"/>
    <dgm:cxn modelId="{DE0C4CE8-394F-471D-90AF-FA5929B51563}" type="presParOf" srcId="{9B81C371-A905-4AFD-B60B-3674FE3B0FD7}" destId="{4078F07F-5177-486B-915B-D74EFBFF0693}" srcOrd="0" destOrd="0" presId="urn:microsoft.com/office/officeart/2018/5/layout/IconCircleLabelList"/>
    <dgm:cxn modelId="{82C9A27E-5856-4791-A45F-5056D4589716}" type="presParOf" srcId="{9B81C371-A905-4AFD-B60B-3674FE3B0FD7}" destId="{EC494B0C-E481-4801-8226-899E268BA150}" srcOrd="1" destOrd="0" presId="urn:microsoft.com/office/officeart/2018/5/layout/IconCircleLabelList"/>
    <dgm:cxn modelId="{AEF99F30-D27D-4C09-9695-F0BAF1CB6B2A}" type="presParOf" srcId="{9B81C371-A905-4AFD-B60B-3674FE3B0FD7}" destId="{2ED6B66F-5BDA-4483-93D6-54C625737507}" srcOrd="2" destOrd="0" presId="urn:microsoft.com/office/officeart/2018/5/layout/IconCircleLabelList"/>
    <dgm:cxn modelId="{E8B9D8B3-5110-4B4F-B9D7-0D4031699768}" type="presParOf" srcId="{9B81C371-A905-4AFD-B60B-3674FE3B0FD7}" destId="{9A913D00-AC0A-456D-A981-7AAB150BDF9A}"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76CA5-06A8-4C93-84C2-C828F74CDD41}">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C7168-4318-410F-939F-9F1AD184BBAA}">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a:t>
          </a:r>
          <a:r>
            <a:rPr lang="en-GB" sz="2000" b="0" i="0" kern="1200" dirty="0"/>
            <a:t>orticultural society -  hand tools are used to tend crops. </a:t>
          </a:r>
          <a:endParaRPr lang="en-US" sz="2000" kern="1200" dirty="0"/>
        </a:p>
      </dsp:txBody>
      <dsp:txXfrm>
        <a:off x="0" y="623"/>
        <a:ext cx="6492875" cy="1020830"/>
      </dsp:txXfrm>
    </dsp:sp>
    <dsp:sp modelId="{D8ACCAFA-F951-4AEF-850C-20FE1D3F90DB}">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862D35-85A5-467F-989D-894ADE0F03E5}">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Sprang up about 10,000–12,000 years ago in the most fertile areas of the Middle East, Latin America, and Asia. </a:t>
          </a:r>
          <a:endParaRPr lang="en-US" sz="2000" kern="1200"/>
        </a:p>
      </dsp:txBody>
      <dsp:txXfrm>
        <a:off x="0" y="1021453"/>
        <a:ext cx="6492875" cy="1020830"/>
      </dsp:txXfrm>
    </dsp:sp>
    <dsp:sp modelId="{CBC40404-78A8-4EC3-B231-C24E3A7C11DB}">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AAF192-30A8-46F1-B651-8F9C6E7A17B8}">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Simple tools used</a:t>
          </a:r>
          <a:endParaRPr lang="en-US" sz="2000" kern="1200"/>
        </a:p>
      </dsp:txBody>
      <dsp:txXfrm>
        <a:off x="0" y="2042284"/>
        <a:ext cx="6492875" cy="1020830"/>
      </dsp:txXfrm>
    </dsp:sp>
    <dsp:sp modelId="{995B0640-6759-40C5-A74E-C9802D31B31D}">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1EF049-128C-49AE-B5CB-9FDD65545E19}">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Able to plant crops - no longer had to depend on the gathering of edible plants—they could now grow their own food. </a:t>
          </a:r>
          <a:endParaRPr lang="en-US" sz="2000" kern="1200"/>
        </a:p>
      </dsp:txBody>
      <dsp:txXfrm>
        <a:off x="0" y="3063115"/>
        <a:ext cx="6492875" cy="1020830"/>
      </dsp:txXfrm>
    </dsp:sp>
    <dsp:sp modelId="{E9C73F45-ADB3-44FA-B3E1-6CF18E470E4F}">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144248-A6DC-420A-B521-7501CDB9DF63}">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N</a:t>
          </a:r>
          <a:r>
            <a:rPr lang="en-GB" sz="2000" b="0" i="0" kern="1200"/>
            <a:t>o longer had to leave an area when the food supply was exhausted, as they could stay in one place until the soil was depleted.</a:t>
          </a:r>
          <a:endParaRPr lang="en-US" sz="2000" kern="1200"/>
        </a:p>
      </dsp:txBody>
      <dsp:txXfrm>
        <a:off x="0" y="4083946"/>
        <a:ext cx="6492875" cy="1020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6821F-E725-42EC-B3D0-5E9C677EA214}">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B6966-314D-4D93-8E59-438688212092}">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The domestication of plants and animals</a:t>
          </a:r>
          <a:endParaRPr lang="en-US" sz="2600" kern="1200"/>
        </a:p>
      </dsp:txBody>
      <dsp:txXfrm>
        <a:off x="0" y="531"/>
        <a:ext cx="10515600" cy="870055"/>
      </dsp:txXfrm>
    </dsp:sp>
    <dsp:sp modelId="{17882A0E-7D3C-4705-9E56-43F2EC6344E7}">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D54235-F267-487E-8202-6DD04827D4AB}">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a:t>
          </a:r>
          <a:r>
            <a:rPr lang="en-GB" sz="2600" b="0" i="0" kern="1200"/>
            <a:t>reeding of animals for food and working land</a:t>
          </a:r>
          <a:endParaRPr lang="en-US" sz="2600" kern="1200"/>
        </a:p>
      </dsp:txBody>
      <dsp:txXfrm>
        <a:off x="0" y="870586"/>
        <a:ext cx="10515600" cy="870055"/>
      </dsp:txXfrm>
    </dsp:sp>
    <dsp:sp modelId="{96F3B750-3F5B-4FB8-90BF-CB83F395D301}">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F13872-699D-4B6F-87AD-F3384C7FD504}">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Taming of plants</a:t>
          </a:r>
          <a:endParaRPr lang="en-US" sz="2600" kern="1200"/>
        </a:p>
      </dsp:txBody>
      <dsp:txXfrm>
        <a:off x="0" y="1740641"/>
        <a:ext cx="10515600" cy="870055"/>
      </dsp:txXfrm>
    </dsp:sp>
    <dsp:sp modelId="{CE66E8E7-E4A7-48AE-A63D-161E16D8EB22}">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AFFA08-3C6D-433B-B482-DEC452B7EA26}">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Only moved when the grazing land ceased to be usable. </a:t>
          </a:r>
          <a:endParaRPr lang="en-US" sz="2600" kern="1200"/>
        </a:p>
      </dsp:txBody>
      <dsp:txXfrm>
        <a:off x="0" y="2610696"/>
        <a:ext cx="10515600" cy="870055"/>
      </dsp:txXfrm>
    </dsp:sp>
    <dsp:sp modelId="{D6D03A78-C7D5-4FFC-B8C4-736ADE060122}">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94F252-33A4-4024-96F0-0BF7336DC8B2}">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Many pastoral societies still exist in Africa, Latin America, and parts of Asia.</a:t>
          </a:r>
          <a:endParaRPr lang="en-US" sz="2600" kern="1200"/>
        </a:p>
      </dsp:txBody>
      <dsp:txXfrm>
        <a:off x="0" y="3480751"/>
        <a:ext cx="10515600"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453C-5542-4ACF-8E08-1D8CC9C55EAC}">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80D03-0BEC-4CB7-AE48-BCA16D9C6AE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Industrial Revolution 1700’s UK</a:t>
          </a:r>
          <a:endParaRPr lang="en-US" sz="2300" kern="1200"/>
        </a:p>
      </dsp:txBody>
      <dsp:txXfrm>
        <a:off x="0" y="2703"/>
        <a:ext cx="6900512" cy="921789"/>
      </dsp:txXfrm>
    </dsp:sp>
    <dsp:sp modelId="{5666DBA8-2715-4062-B459-8AF7F9593CEF}">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BB20C9-182A-4CDE-94C4-D580F6CD29A5}">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An industrial society that used sources of energy, rather than humans and animals, to run large machinery. </a:t>
          </a:r>
          <a:endParaRPr lang="en-US" sz="2300" kern="1200"/>
        </a:p>
      </dsp:txBody>
      <dsp:txXfrm>
        <a:off x="0" y="924492"/>
        <a:ext cx="6900512" cy="921789"/>
      </dsp:txXfrm>
    </dsp:sp>
    <dsp:sp modelId="{69E162B1-241D-481F-8B82-D6A3C912C299}">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F52819-876C-4ECE-9F0C-CAE33CD3B31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For society – </a:t>
          </a:r>
          <a:endParaRPr lang="en-US" sz="2300" kern="1200"/>
        </a:p>
      </dsp:txBody>
      <dsp:txXfrm>
        <a:off x="0" y="1846281"/>
        <a:ext cx="6900512" cy="921789"/>
      </dsp:txXfrm>
    </dsp:sp>
    <dsp:sp modelId="{FC4F567A-5794-46B4-9011-50B20620EB43}">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08A3D-EE4E-443E-B1BC-62BC6DBA0648}">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Innovation in transportation </a:t>
          </a:r>
          <a:endParaRPr lang="en-US" sz="2300" kern="1200"/>
        </a:p>
      </dsp:txBody>
      <dsp:txXfrm>
        <a:off x="0" y="2768070"/>
        <a:ext cx="6900512" cy="921789"/>
      </dsp:txXfrm>
    </dsp:sp>
    <dsp:sp modelId="{EFEA4499-1327-47C4-BB95-296FCB65ED99}">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4CC30C-484C-41B6-80BC-962B4F487FDC}">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Goods could travel</a:t>
          </a:r>
          <a:endParaRPr lang="en-US" sz="2300" kern="1200"/>
        </a:p>
      </dsp:txBody>
      <dsp:txXfrm>
        <a:off x="0" y="3689859"/>
        <a:ext cx="6900512" cy="921789"/>
      </dsp:txXfrm>
    </dsp:sp>
    <dsp:sp modelId="{7AC36124-1773-4309-894C-AE893F2BB7BB}">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455ADB-65C2-47E9-8CDC-F0F6636D0C9A}">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People could travel and leave their community</a:t>
          </a:r>
          <a:endParaRPr lang="en-US" sz="2300" kern="1200"/>
        </a:p>
      </dsp:txBody>
      <dsp:txXfrm>
        <a:off x="0" y="4611648"/>
        <a:ext cx="6900512" cy="9217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EC8C7-E15C-4160-8AB8-FEBB92A6BAA0}">
      <dsp:nvSpPr>
        <dsp:cNvPr id="0" name=""/>
        <dsp:cNvSpPr/>
      </dsp:nvSpPr>
      <dsp:spPr>
        <a:xfrm>
          <a:off x="0" y="215378"/>
          <a:ext cx="5393361"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Rural areas lost population</a:t>
          </a:r>
          <a:endParaRPr lang="en-US" sz="2300" kern="1200"/>
        </a:p>
      </dsp:txBody>
      <dsp:txXfrm>
        <a:off x="26930" y="242308"/>
        <a:ext cx="5339501" cy="497795"/>
      </dsp:txXfrm>
    </dsp:sp>
    <dsp:sp modelId="{3390195A-C445-4E8C-8493-CDAB6C3CDD14}">
      <dsp:nvSpPr>
        <dsp:cNvPr id="0" name=""/>
        <dsp:cNvSpPr/>
      </dsp:nvSpPr>
      <dsp:spPr>
        <a:xfrm>
          <a:off x="0" y="767033"/>
          <a:ext cx="5393361"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b="0" i="0" kern="1200"/>
            <a:t>Work in cities – Factories/Travel/Docks</a:t>
          </a:r>
          <a:endParaRPr lang="en-US" sz="1800" kern="1200"/>
        </a:p>
      </dsp:txBody>
      <dsp:txXfrm>
        <a:off x="0" y="767033"/>
        <a:ext cx="5393361" cy="380880"/>
      </dsp:txXfrm>
    </dsp:sp>
    <dsp:sp modelId="{338A568B-28DD-4C5B-BC89-8D7995FFDA49}">
      <dsp:nvSpPr>
        <dsp:cNvPr id="0" name=""/>
        <dsp:cNvSpPr/>
      </dsp:nvSpPr>
      <dsp:spPr>
        <a:xfrm>
          <a:off x="0" y="1147914"/>
          <a:ext cx="5393361" cy="55165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Fewer people were needed in agriculture</a:t>
          </a:r>
          <a:endParaRPr lang="en-US" sz="2300" kern="1200"/>
        </a:p>
      </dsp:txBody>
      <dsp:txXfrm>
        <a:off x="26930" y="1174844"/>
        <a:ext cx="5339501" cy="497795"/>
      </dsp:txXfrm>
    </dsp:sp>
    <dsp:sp modelId="{74FBC92E-9C10-45E8-B563-465E222A1743}">
      <dsp:nvSpPr>
        <dsp:cNvPr id="0" name=""/>
        <dsp:cNvSpPr/>
      </dsp:nvSpPr>
      <dsp:spPr>
        <a:xfrm>
          <a:off x="0" y="1699569"/>
          <a:ext cx="5393361" cy="571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a:t>Better paid jobs in cities/ farmers had machines to help</a:t>
          </a:r>
          <a:endParaRPr lang="en-US" sz="1800" kern="1200"/>
        </a:p>
      </dsp:txBody>
      <dsp:txXfrm>
        <a:off x="0" y="1699569"/>
        <a:ext cx="5393361" cy="571320"/>
      </dsp:txXfrm>
    </dsp:sp>
    <dsp:sp modelId="{5B30E40C-DB43-448C-A133-B547CCE03AAF}">
      <dsp:nvSpPr>
        <dsp:cNvPr id="0" name=""/>
        <dsp:cNvSpPr/>
      </dsp:nvSpPr>
      <dsp:spPr>
        <a:xfrm>
          <a:off x="0" y="2270889"/>
          <a:ext cx="5393361" cy="55165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a:t>
          </a:r>
          <a:r>
            <a:rPr lang="en-GB" sz="2300" b="0" i="0" kern="1200"/>
            <a:t>ocieties became urbanized</a:t>
          </a:r>
          <a:endParaRPr lang="en-US" sz="2300" kern="1200"/>
        </a:p>
      </dsp:txBody>
      <dsp:txXfrm>
        <a:off x="26930" y="2297819"/>
        <a:ext cx="5339501" cy="497795"/>
      </dsp:txXfrm>
    </dsp:sp>
    <dsp:sp modelId="{7D64D7EA-F2E6-41E0-9C0E-532F7D97AE91}">
      <dsp:nvSpPr>
        <dsp:cNvPr id="0" name=""/>
        <dsp:cNvSpPr/>
      </dsp:nvSpPr>
      <dsp:spPr>
        <a:xfrm>
          <a:off x="0" y="2822544"/>
          <a:ext cx="5393361"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b="0" i="0" kern="1200"/>
            <a:t>High population living within the city  = problems?</a:t>
          </a:r>
          <a:endParaRPr lang="en-US" sz="1800" kern="1200"/>
        </a:p>
      </dsp:txBody>
      <dsp:txXfrm>
        <a:off x="0" y="2822544"/>
        <a:ext cx="5393361" cy="380880"/>
      </dsp:txXfrm>
    </dsp:sp>
    <dsp:sp modelId="{D797C5E3-48A2-4924-8275-1FE5A44F2F3B}">
      <dsp:nvSpPr>
        <dsp:cNvPr id="0" name=""/>
        <dsp:cNvSpPr/>
      </dsp:nvSpPr>
      <dsp:spPr>
        <a:xfrm>
          <a:off x="0" y="3203424"/>
          <a:ext cx="5393361"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Suburbs grew up around cities </a:t>
          </a:r>
          <a:endParaRPr lang="en-US" sz="2300" kern="1200"/>
        </a:p>
      </dsp:txBody>
      <dsp:txXfrm>
        <a:off x="26930" y="3230354"/>
        <a:ext cx="5339501" cy="497795"/>
      </dsp:txXfrm>
    </dsp:sp>
    <dsp:sp modelId="{246456FA-07AC-40BC-BC22-84A446B6531F}">
      <dsp:nvSpPr>
        <dsp:cNvPr id="0" name=""/>
        <dsp:cNvSpPr/>
      </dsp:nvSpPr>
      <dsp:spPr>
        <a:xfrm>
          <a:off x="0" y="3755079"/>
          <a:ext cx="5393361"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b="0" i="0" kern="1200"/>
            <a:t>provided city-dwellers with alternative places to live.</a:t>
          </a:r>
          <a:endParaRPr lang="en-US" sz="1800" kern="1200"/>
        </a:p>
      </dsp:txBody>
      <dsp:txXfrm>
        <a:off x="0" y="3755079"/>
        <a:ext cx="5393361" cy="3808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233018-E38D-498F-81A4-E46BDD36B09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E9ECB8-B30F-4071-8A64-9D8F66397866}">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German words that mean community and society respectively.</a:t>
          </a:r>
          <a:endParaRPr lang="en-US" sz="2400" kern="1200"/>
        </a:p>
      </dsp:txBody>
      <dsp:txXfrm>
        <a:off x="0" y="2703"/>
        <a:ext cx="6900512" cy="1843578"/>
      </dsp:txXfrm>
    </dsp:sp>
    <dsp:sp modelId="{5F329CB6-DCEE-4657-8A85-0D9F06520754}">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7171DD-73D0-4B13-A700-DAF49D6DB2A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Gemeinschaft societies consist primarily of villages in which everyone knows everyone else. Relationships are lifelong and based on kinship.</a:t>
          </a:r>
          <a:endParaRPr lang="en-US" sz="2400" kern="1200"/>
        </a:p>
      </dsp:txBody>
      <dsp:txXfrm>
        <a:off x="0" y="1846281"/>
        <a:ext cx="6900512" cy="1843578"/>
      </dsp:txXfrm>
    </dsp:sp>
    <dsp:sp modelId="{EAFB491C-2134-45C3-970D-E36DF31F1D0F}">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C88F58-CD70-44CE-9B16-BC30C73A6D1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Gesellschaft society is modernized. People have little in common with one another, and relationships are short term and based on self-interest, with little concern for the well-being of others.</a:t>
          </a:r>
          <a:endParaRPr lang="en-US" sz="2400" kern="1200"/>
        </a:p>
      </dsp:txBody>
      <dsp:txXfrm>
        <a:off x="0" y="3689859"/>
        <a:ext cx="6900512" cy="184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9B9BD-87BE-47DD-B3BF-64EA7DB8E7E7}">
      <dsp:nvSpPr>
        <dsp:cNvPr id="0" name=""/>
        <dsp:cNvSpPr/>
      </dsp:nvSpPr>
      <dsp:spPr>
        <a:xfrm>
          <a:off x="674477" y="670211"/>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638FB-E9B8-43A8-9CBA-376EA2A9A735}">
      <dsp:nvSpPr>
        <dsp:cNvPr id="0" name=""/>
        <dsp:cNvSpPr/>
      </dsp:nvSpPr>
      <dsp:spPr>
        <a:xfrm>
          <a:off x="1076665" y="107239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FC08C-F359-4306-A12B-CFF7895972B5}">
      <dsp:nvSpPr>
        <dsp:cNvPr id="0" name=""/>
        <dsp:cNvSpPr/>
      </dsp:nvSpPr>
      <dsp:spPr>
        <a:xfrm>
          <a:off x="71196"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Refers to a </a:t>
          </a:r>
          <a:r>
            <a:rPr lang="en-US" sz="1900" i="1" kern="1200"/>
            <a:t>specific</a:t>
          </a:r>
          <a:r>
            <a:rPr lang="en-US" sz="1900" kern="1200"/>
            <a:t> aspect of a </a:t>
          </a:r>
          <a:r>
            <a:rPr lang="en-US" sz="1900" i="1" kern="1200"/>
            <a:t>quality of life</a:t>
          </a:r>
          <a:r>
            <a:rPr lang="en-US" sz="1900" kern="1200"/>
            <a:t>: </a:t>
          </a:r>
        </a:p>
      </dsp:txBody>
      <dsp:txXfrm>
        <a:off x="71196" y="3145212"/>
        <a:ext cx="3093750" cy="720000"/>
      </dsp:txXfrm>
    </dsp:sp>
    <dsp:sp modelId="{225DEDB6-EAEE-43D5-B573-27714AEB8DA8}">
      <dsp:nvSpPr>
        <dsp:cNvPr id="0" name=""/>
        <dsp:cNvSpPr/>
      </dsp:nvSpPr>
      <dsp:spPr>
        <a:xfrm>
          <a:off x="4309634" y="670211"/>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A8936-38D2-4F48-B2D3-B3BD8246588F}">
      <dsp:nvSpPr>
        <dsp:cNvPr id="0" name=""/>
        <dsp:cNvSpPr/>
      </dsp:nvSpPr>
      <dsp:spPr>
        <a:xfrm>
          <a:off x="4711821" y="107239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43AAD2-5E9A-441B-80B7-3DD33D999B63}">
      <dsp:nvSpPr>
        <dsp:cNvPr id="0" name=""/>
        <dsp:cNvSpPr/>
      </dsp:nvSpPr>
      <dsp:spPr>
        <a:xfrm>
          <a:off x="3706353"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The solidarity exhibited by the people of that society. </a:t>
          </a:r>
        </a:p>
      </dsp:txBody>
      <dsp:txXfrm>
        <a:off x="3706353" y="3145212"/>
        <a:ext cx="3093750" cy="720000"/>
      </dsp:txXfrm>
    </dsp:sp>
    <dsp:sp modelId="{4078F07F-5177-486B-915B-D74EFBFF0693}">
      <dsp:nvSpPr>
        <dsp:cNvPr id="0" name=""/>
        <dsp:cNvSpPr/>
      </dsp:nvSpPr>
      <dsp:spPr>
        <a:xfrm>
          <a:off x="7944790" y="670211"/>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94B0C-E481-4801-8226-899E268BA150}">
      <dsp:nvSpPr>
        <dsp:cNvPr id="0" name=""/>
        <dsp:cNvSpPr/>
      </dsp:nvSpPr>
      <dsp:spPr>
        <a:xfrm>
          <a:off x="8346978" y="107239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913D00-AC0A-456D-A981-7AAB150BDF9A}">
      <dsp:nvSpPr>
        <dsp:cNvPr id="0" name=""/>
        <dsp:cNvSpPr/>
      </dsp:nvSpPr>
      <dsp:spPr>
        <a:xfrm>
          <a:off x="7341509"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A sense of community and togetherness </a:t>
          </a:r>
        </a:p>
      </dsp:txBody>
      <dsp:txXfrm>
        <a:off x="7341509" y="3145212"/>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4C4FE8-450C-4322-8057-DF04D3ED1E10}" type="datetimeFigureOut">
              <a:rPr lang="en-GB" smtClean="0"/>
              <a:t>08/02/2022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80C564-1A45-430E-85E9-67065F619922}" type="slidenum">
              <a:rPr lang="en-GB" smtClean="0"/>
              <a:t>‹#›</a:t>
            </a:fld>
            <a:endParaRPr lang="en-GB"/>
          </a:p>
        </p:txBody>
      </p:sp>
    </p:spTree>
    <p:extLst>
      <p:ext uri="{BB962C8B-B14F-4D97-AF65-F5344CB8AC3E}">
        <p14:creationId xmlns:p14="http://schemas.microsoft.com/office/powerpoint/2010/main" val="3499630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4D28E9E-E4EE-4E20-A9E1-29A71206F9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190DE47B-D152-47C4-8A4E-2030412F2E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altLang="en-US" i="1" dirty="0"/>
              <a:t>(Oxford Dictionaries online)</a:t>
            </a:r>
            <a:endParaRPr lang="en-GB" altLang="en-US" dirty="0"/>
          </a:p>
          <a:p>
            <a:pPr eaLnBrk="1" hangingPunct="1">
              <a:spcBef>
                <a:spcPct val="0"/>
              </a:spcBef>
            </a:pPr>
            <a:endParaRPr lang="en-GB" altLang="en-US" dirty="0"/>
          </a:p>
        </p:txBody>
      </p:sp>
      <p:sp>
        <p:nvSpPr>
          <p:cNvPr id="13316" name="Slide Number Placeholder 3">
            <a:extLst>
              <a:ext uri="{FF2B5EF4-FFF2-40B4-BE49-F238E27FC236}">
                <a16:creationId xmlns:a16="http://schemas.microsoft.com/office/drawing/2014/main" id="{72CE0BEB-5229-4826-A841-60AEBD4FCFA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CF51D4E-EF6C-41A2-8422-8508A076C8BA}" type="slidenum">
              <a:rPr lang="en-GB" altLang="en-US" smtClean="0"/>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C4517C53-F6D6-4816-B159-9A0DBEEFD08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81B1429B-0667-4EA5-9A3A-94AD958CB441}"/>
              </a:ext>
            </a:extLst>
          </p:cNvPr>
          <p:cNvSpPr>
            <a:spLocks noGrp="1"/>
          </p:cNvSpPr>
          <p:nvPr>
            <p:ph type="body" idx="1"/>
          </p:nvPr>
        </p:nvSpPr>
        <p:spPr/>
        <p:txBody>
          <a:bodyPr>
            <a:normAutofit fontScale="70000" lnSpcReduction="20000"/>
          </a:bodyPr>
          <a:lstStyle/>
          <a:p>
            <a:pPr>
              <a:defRPr/>
            </a:pPr>
            <a:r>
              <a:rPr lang="en-GB" dirty="0"/>
              <a:t>1945 - Returning service people – aka ‘Golden Generation’ – or, after 5 years armed conflict  damaged? Different to before – ‘decline of deference’ – imperial Britain in decline</a:t>
            </a:r>
          </a:p>
          <a:p>
            <a:pPr>
              <a:defRPr/>
            </a:pPr>
            <a:r>
              <a:rPr lang="en-GB" dirty="0"/>
              <a:t>1950s – Seemingly ‘Black and White’ grey even.  Imperial identity/international authority in crisis – Suez 1956 a national embarrassment.  Police – ‘halcyon days’ – golden days of police legitimacy - image of ‘citizen in uniform’ as personified in film by ‘George Dixon’ embodying national virtues imperial  culture – brave, fair, better than the rest) starting to crumble  - didn’t represent reality. Decade of the TV and the washing machine</a:t>
            </a:r>
          </a:p>
          <a:p>
            <a:pPr>
              <a:defRPr/>
            </a:pPr>
            <a:r>
              <a:rPr lang="en-GB" dirty="0"/>
              <a:t>1960s - If the Fifties were in black and white, then the Sixties were in Technicolor. The ‘Swinging Sixties’ remain the defining decade for Britain. In just ten short years, London had transformed from the bleak, conservative city, only just beginning to forget the troubles of the Second World War, into the capital of the world, full of freedom, hope and promise. It was the centre of all excitement; the city where anything and everything was possible. </a:t>
            </a:r>
            <a:r>
              <a:rPr lang="en-GB" dirty="0" err="1"/>
              <a:t>Psychodelic</a:t>
            </a:r>
            <a:r>
              <a:rPr lang="en-GB" dirty="0"/>
              <a:t>/free love/Woodstock/drugs/ if you can remember  the 60s you weren’t there Policing much the same but societal change moving faster than the establishment</a:t>
            </a:r>
          </a:p>
          <a:p>
            <a:pPr>
              <a:defRPr/>
            </a:pPr>
            <a:r>
              <a:rPr lang="en-GB" dirty="0"/>
              <a:t>1970s - As late as 1971, women were banned from going into Wimpy Bars on their own, after midnight, on the grounds that the only women out on their own at that hour must be prostitutes. </a:t>
            </a:r>
          </a:p>
          <a:p>
            <a:pPr>
              <a:defRPr/>
            </a:pPr>
            <a:r>
              <a:rPr lang="en-GB" dirty="0"/>
              <a:t>Yet only eight years after that rule was lifted, Margaret Thatcher was walking into Downing Street as Britain's first woman Prime Minister. There could hardly be a better symbol of change. Reality though – protest – flying pickets – Union power – Scargill – workers rights better than ever</a:t>
            </a:r>
          </a:p>
          <a:p>
            <a:pPr>
              <a:defRPr/>
            </a:pPr>
            <a:r>
              <a:rPr lang="en-GB" dirty="0"/>
              <a:t>1980s – 1981 – St Pauls; Brixton; Moss Side; Toxteth; Brixton riots – lack of cultural understanding – misuse of power - operation swamp -  ‘sus’ law – Stop and search – led to severe rioting on streets of cities notably Brixton in London where young black men – second generation/born British – bore the brunt of police attention. materialism – ‘</a:t>
            </a:r>
            <a:r>
              <a:rPr lang="en-GB" dirty="0" err="1"/>
              <a:t>loadsamoney</a:t>
            </a:r>
            <a:r>
              <a:rPr lang="en-GB" dirty="0"/>
              <a:t>’ (Enfield) – Miners strike 1984 – Orgreave</a:t>
            </a:r>
          </a:p>
          <a:p>
            <a:pPr>
              <a:defRPr/>
            </a:pPr>
            <a:r>
              <a:rPr lang="en-GB" dirty="0"/>
              <a:t>PACE – KILL THE BILL protests – such was the impact of PACE – better, fairer treatment of suspects etc but perceived as increase in police powers – State control</a:t>
            </a:r>
          </a:p>
          <a:p>
            <a:pPr>
              <a:defRPr/>
            </a:pPr>
            <a:r>
              <a:rPr lang="en-GB" dirty="0"/>
              <a:t>1990s - Britain suddenly remembered how to enjoy itself again – Blair the great moderniser – society becoming less equal – wealth – rich getting richer/poor not – disconnection between political class and public. </a:t>
            </a:r>
          </a:p>
          <a:p>
            <a:pPr>
              <a:defRPr/>
            </a:pPr>
            <a:r>
              <a:rPr lang="en-GB" dirty="0"/>
              <a:t>2000s -The year 2000 was when Britain became more middle class than working class, according to social grading data. The growth of </a:t>
            </a:r>
            <a:r>
              <a:rPr lang="en-GB" dirty="0">
                <a:solidFill>
                  <a:srgbClr val="002060"/>
                </a:solidFill>
              </a:rPr>
              <a:t>the internet contributed to globalisation during the decade, which allowed faster communication among people around the world.</a:t>
            </a:r>
            <a:r>
              <a:rPr lang="en-GB" baseline="30000" dirty="0">
                <a:solidFill>
                  <a:srgbClr val="002060"/>
                </a:solidFill>
              </a:rPr>
              <a:t> T</a:t>
            </a:r>
            <a:r>
              <a:rPr lang="en-GB" dirty="0">
                <a:solidFill>
                  <a:srgbClr val="002060"/>
                </a:solidFill>
              </a:rPr>
              <a:t>he economic growth of the 2000s had considerable social, environmental consequences. Demand increased for energy sources - economic growth still vulnerable – financial crisis 2007 – greed.</a:t>
            </a:r>
          </a:p>
          <a:p>
            <a:pPr>
              <a:defRPr/>
            </a:pPr>
            <a:r>
              <a:rPr lang="en-GB" dirty="0">
                <a:solidFill>
                  <a:srgbClr val="002060"/>
                </a:solidFill>
              </a:rPr>
              <a:t>2010s – you’ll know better than I. Policing changing – cuts/police stations closed/few ‘bobbies’ on the beat/Cameron &amp; Osbornes austerity policy – direct impact on all of us – unless you happen to be very wealthy – public service seemingly the main target whilst multinational ‘offshore’  bodies benefit from preferential tax arrangements. PEQF – Trump/Johnson/Putin etc – strong leader cults – </a:t>
            </a:r>
          </a:p>
          <a:p>
            <a:pPr>
              <a:defRPr/>
            </a:pPr>
            <a:r>
              <a:rPr lang="en-GB" dirty="0">
                <a:solidFill>
                  <a:srgbClr val="002060"/>
                </a:solidFill>
              </a:rPr>
              <a:t>Going forward - pending extinction – protest – division – pandemics – role of the police?</a:t>
            </a:r>
          </a:p>
          <a:p>
            <a:pPr>
              <a:defRPr/>
            </a:pPr>
            <a:endParaRPr lang="en-GB" dirty="0"/>
          </a:p>
        </p:txBody>
      </p:sp>
      <p:sp>
        <p:nvSpPr>
          <p:cNvPr id="7172" name="Slide Number Placeholder 3">
            <a:extLst>
              <a:ext uri="{FF2B5EF4-FFF2-40B4-BE49-F238E27FC236}">
                <a16:creationId xmlns:a16="http://schemas.microsoft.com/office/drawing/2014/main" id="{62AA4668-DBA1-4633-A2A0-194A9F179F7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D6BA1C-C9BD-4F04-AA57-6390ABBF50C3}"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GLADS was designed to develop cross-sectoral perspectives on wellbeing, in the context of current debates on societal progress and alternatives to GDP. It aimed to increase understanding, facilitate knowledge sharing, and generate new insights about how to integrate considerations about societal wellbeing into decision-making and action. </a:t>
            </a:r>
          </a:p>
          <a:p>
            <a:endParaRPr lang="en-GB" sz="1200" kern="1200" dirty="0">
              <a:solidFill>
                <a:schemeClr val="tx1"/>
              </a:solidFill>
              <a:effectLst/>
              <a:latin typeface="+mn-lt"/>
              <a:ea typeface="+mn-ea"/>
              <a:cs typeface="+mn-cs"/>
            </a:endParaRPr>
          </a:p>
          <a:p>
            <a:r>
              <a:rPr lang="en-GB" dirty="0"/>
              <a:t>https://www.bmj.com/content/369/bmj.m1785/rr</a:t>
            </a:r>
          </a:p>
        </p:txBody>
      </p:sp>
      <p:sp>
        <p:nvSpPr>
          <p:cNvPr id="4" name="Slide Number Placeholder 3"/>
          <p:cNvSpPr>
            <a:spLocks noGrp="1"/>
          </p:cNvSpPr>
          <p:nvPr>
            <p:ph type="sldNum" sz="quarter" idx="5"/>
          </p:nvPr>
        </p:nvSpPr>
        <p:spPr/>
        <p:txBody>
          <a:bodyPr/>
          <a:lstStyle/>
          <a:p>
            <a:fld id="{1629FD94-B077-42E8-83A0-D647A10221E8}" type="slidenum">
              <a:rPr lang="en-GB" smtClean="0"/>
              <a:t>16</a:t>
            </a:fld>
            <a:endParaRPr lang="en-GB"/>
          </a:p>
        </p:txBody>
      </p:sp>
    </p:spTree>
    <p:extLst>
      <p:ext uri="{BB962C8B-B14F-4D97-AF65-F5344CB8AC3E}">
        <p14:creationId xmlns:p14="http://schemas.microsoft.com/office/powerpoint/2010/main" val="1147638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https://www.gov.uk/government/publications/social-mobility-barometer-poll-results-2019</a:t>
            </a:r>
          </a:p>
          <a:p>
            <a:endParaRPr lang="en-GB" dirty="0"/>
          </a:p>
          <a:p>
            <a:r>
              <a:rPr lang="en-GB" dirty="0"/>
              <a:t>https://assets.publishing.service.gov.uk/government/uploads/system/uploads/attachment_data/file/858908/Social_Mobility_Barometer_2019-2020.pdf</a:t>
            </a:r>
          </a:p>
        </p:txBody>
      </p:sp>
      <p:sp>
        <p:nvSpPr>
          <p:cNvPr id="4" name="Slide Number Placeholder 3"/>
          <p:cNvSpPr>
            <a:spLocks noGrp="1"/>
          </p:cNvSpPr>
          <p:nvPr>
            <p:ph type="sldNum" sz="quarter" idx="5"/>
          </p:nvPr>
        </p:nvSpPr>
        <p:spPr/>
        <p:txBody>
          <a:bodyPr/>
          <a:lstStyle/>
          <a:p>
            <a:fld id="{6D80C564-1A45-430E-85E9-67065F619922}" type="slidenum">
              <a:rPr lang="en-GB" smtClean="0"/>
              <a:t>22</a:t>
            </a:fld>
            <a:endParaRPr lang="en-GB"/>
          </a:p>
        </p:txBody>
      </p:sp>
    </p:spTree>
    <p:extLst>
      <p:ext uri="{BB962C8B-B14F-4D97-AF65-F5344CB8AC3E}">
        <p14:creationId xmlns:p14="http://schemas.microsoft.com/office/powerpoint/2010/main" val="3141324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B4D25-F67F-48BE-B3D0-9401D71DB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6AF6-A6F5-40F8-BA49-DE9BA0EFDF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925C95-B5FF-49EA-9A00-A19A0D8E8DC3}"/>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5" name="Footer Placeholder 4">
            <a:extLst>
              <a:ext uri="{FF2B5EF4-FFF2-40B4-BE49-F238E27FC236}">
                <a16:creationId xmlns:a16="http://schemas.microsoft.com/office/drawing/2014/main" id="{584D1807-4614-4BE6-879C-C9D740324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BC276-755E-4F6E-9CB1-DB05FE35837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632281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FF4-3A23-46C8-A7EA-153644334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9BBA8-2A14-4BE3-AD5A-46331F748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661EC-7F3C-4AAE-8900-C99115F9A7A7}"/>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5" name="Footer Placeholder 4">
            <a:extLst>
              <a:ext uri="{FF2B5EF4-FFF2-40B4-BE49-F238E27FC236}">
                <a16:creationId xmlns:a16="http://schemas.microsoft.com/office/drawing/2014/main" id="{4420A0A2-4D0F-4536-94D9-603F44414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FDBA1-8650-4C81-94EB-AC11FFAE793D}"/>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968766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0087-CEEA-406A-A32A-6C2055CE8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2C34C3-9C7B-437F-9CAB-4D69BDFEED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22A5D6-E761-4C32-A3AF-94C0F152A8D1}"/>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5" name="Footer Placeholder 4">
            <a:extLst>
              <a:ext uri="{FF2B5EF4-FFF2-40B4-BE49-F238E27FC236}">
                <a16:creationId xmlns:a16="http://schemas.microsoft.com/office/drawing/2014/main" id="{34666E51-7961-4DEF-99F6-547403708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84B4A-487F-4E78-9BB5-67E41D246F6F}"/>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960458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B14C-D7A9-4A8C-A214-35979A4D5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0F2EE-7310-4A55-83BD-F9EF8C934A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999B61-2E7D-4887-B85C-4CA703D972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C1D440-E35E-45FB-B24D-525CC2BF7D05}"/>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6" name="Footer Placeholder 5">
            <a:extLst>
              <a:ext uri="{FF2B5EF4-FFF2-40B4-BE49-F238E27FC236}">
                <a16:creationId xmlns:a16="http://schemas.microsoft.com/office/drawing/2014/main" id="{90BD7138-E099-49D3-A4ED-AF68C3210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32F5E-C35E-4D02-B230-172568551AD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188304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11AD-B6CD-4AE4-B2BC-A2D31DC1E7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C6A6BA-C70E-4BC3-9C52-2C772BE85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8C9AA-DACB-4A84-82D2-6D0605DCEB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ED6DA7-0C6D-470E-AADA-710D93C7A2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EB2CD0-734F-464A-A328-6E23DCE000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22E651-0C0A-4663-B8A7-723AB400B488}"/>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8" name="Footer Placeholder 7">
            <a:extLst>
              <a:ext uri="{FF2B5EF4-FFF2-40B4-BE49-F238E27FC236}">
                <a16:creationId xmlns:a16="http://schemas.microsoft.com/office/drawing/2014/main" id="{EC546A49-BE55-4D06-B8EC-3671FD8EF2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5A51FB-914D-4C47-B57E-F8349B10751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1834990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20E1-591E-4CF5-88F9-18F93065D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17247-F90C-41CC-9B5F-483175CB22EA}"/>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4" name="Footer Placeholder 3">
            <a:extLst>
              <a:ext uri="{FF2B5EF4-FFF2-40B4-BE49-F238E27FC236}">
                <a16:creationId xmlns:a16="http://schemas.microsoft.com/office/drawing/2014/main" id="{FAE6D261-6F30-4E49-BAFF-45615E5D06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0E00C6-C15A-42E0-85E6-4C20CF83071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577702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0BB54C-21D2-4827-B4E3-3D7947FCB9D8}"/>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3" name="Footer Placeholder 2">
            <a:extLst>
              <a:ext uri="{FF2B5EF4-FFF2-40B4-BE49-F238E27FC236}">
                <a16:creationId xmlns:a16="http://schemas.microsoft.com/office/drawing/2014/main" id="{C93BAA5C-2B8A-47F5-8337-BA9D27186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E911F4-5116-4AF0-BC21-EBC78AD026E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213366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C1D8-2269-478F-9C84-F7E2F7B770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9ED8D-1EE0-4963-8B36-B27C76CE0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52946-54F9-4702-8A19-AD3FF7561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EBD4FD-A08A-453D-BA62-56BA323D5BDB}"/>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6" name="Footer Placeholder 5">
            <a:extLst>
              <a:ext uri="{FF2B5EF4-FFF2-40B4-BE49-F238E27FC236}">
                <a16:creationId xmlns:a16="http://schemas.microsoft.com/office/drawing/2014/main" id="{13C96CFD-89AE-4A56-93D4-E9637FD403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C30CF-60E1-4B8E-9EF8-B67F474A3CB5}"/>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3449879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69C29-2806-4DB2-902A-803F9A26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66A04C-5C7E-42A1-9E54-2483A780C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0295A-15DA-4D30-A92B-E66D713F36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89F963-4E31-4D39-9DE5-6374329956A1}"/>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6" name="Footer Placeholder 5">
            <a:extLst>
              <a:ext uri="{FF2B5EF4-FFF2-40B4-BE49-F238E27FC236}">
                <a16:creationId xmlns:a16="http://schemas.microsoft.com/office/drawing/2014/main" id="{C54AC04D-17BE-40FC-8019-A94E1BE89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B7132-7CB0-4423-BFA1-F0D061B06D3A}"/>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578628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D901-F7CA-4F70-B7D3-0495BB68B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A819EA-A606-41EC-9716-89A4A588E6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F213-790D-461B-8393-E30773061528}"/>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5" name="Footer Placeholder 4">
            <a:extLst>
              <a:ext uri="{FF2B5EF4-FFF2-40B4-BE49-F238E27FC236}">
                <a16:creationId xmlns:a16="http://schemas.microsoft.com/office/drawing/2014/main" id="{454BF513-D3A8-4FE7-818F-14D70F58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5A69F-EA47-4CD8-AB10-4C7D6483AFE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307374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5EB6B0-F10C-4524-9496-C917D09B13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8016BD-6295-47F1-BA1F-C9ABABF703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8D1DD-C93A-4227-A5D0-044B5EEE9F12}"/>
              </a:ext>
            </a:extLst>
          </p:cNvPr>
          <p:cNvSpPr>
            <a:spLocks noGrp="1"/>
          </p:cNvSpPr>
          <p:nvPr>
            <p:ph type="dt" sz="half" idx="10"/>
          </p:nvPr>
        </p:nvSpPr>
        <p:spPr/>
        <p:txBody>
          <a:bodyPr/>
          <a:lstStyle/>
          <a:p>
            <a:fld id="{16FC5E71-C7A0-4F62-8DD9-97F3D6CB5E2D}" type="datetimeFigureOut">
              <a:rPr lang="en-GB" smtClean="0"/>
              <a:t>08/02/2022</a:t>
            </a:fld>
            <a:endParaRPr lang="en-GB"/>
          </a:p>
        </p:txBody>
      </p:sp>
      <p:sp>
        <p:nvSpPr>
          <p:cNvPr id="5" name="Footer Placeholder 4">
            <a:extLst>
              <a:ext uri="{FF2B5EF4-FFF2-40B4-BE49-F238E27FC236}">
                <a16:creationId xmlns:a16="http://schemas.microsoft.com/office/drawing/2014/main" id="{7A6DB79D-4FFF-4133-B117-28E968F30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F1F18-6A4E-4C6D-83E5-6E532484A2DB}"/>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481630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0FDF1A-47E0-4537-ADD8-5BD6DF3702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B2C585-49D9-42AF-9FC2-22D623D94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93959-6F9B-41AD-A983-E2A25B1DA1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C5E71-C7A0-4F62-8DD9-97F3D6CB5E2D}" type="datetimeFigureOut">
              <a:rPr lang="en-GB" smtClean="0"/>
              <a:t>08/02/2022</a:t>
            </a:fld>
            <a:endParaRPr lang="en-GB"/>
          </a:p>
        </p:txBody>
      </p:sp>
      <p:sp>
        <p:nvSpPr>
          <p:cNvPr id="5" name="Footer Placeholder 4">
            <a:extLst>
              <a:ext uri="{FF2B5EF4-FFF2-40B4-BE49-F238E27FC236}">
                <a16:creationId xmlns:a16="http://schemas.microsoft.com/office/drawing/2014/main" id="{105E8D2D-D32B-44F0-81F9-8811954F5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361768-8E4E-4992-BE03-14E2DEFF75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D37BB-C4BF-4445-BC80-1CA798EC54C7}" type="slidenum">
              <a:rPr lang="en-GB" smtClean="0"/>
              <a:t>‹#›</a:t>
            </a:fld>
            <a:endParaRPr lang="en-GB"/>
          </a:p>
        </p:txBody>
      </p:sp>
    </p:spTree>
    <p:extLst>
      <p:ext uri="{BB962C8B-B14F-4D97-AF65-F5344CB8AC3E}">
        <p14:creationId xmlns:p14="http://schemas.microsoft.com/office/powerpoint/2010/main" val="219436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image" Target="../media/image3.jpeg"/><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image" Target="../media/image6.jpe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3" Type="http://schemas.microsoft.com/office/2007/relationships/media" Target="../media/media17.m4a"/><Relationship Id="rId7"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notesSlide" Target="../notesSlides/notesSlide3.xml"/><Relationship Id="rId5" Type="http://schemas.openxmlformats.org/officeDocument/2006/relationships/slideLayout" Target="../slideLayouts/slideLayout2.xml"/><Relationship Id="rId4" Type="http://schemas.openxmlformats.org/officeDocument/2006/relationships/audio" Target="../media/media17.m4a"/></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hyperlink" Target="https://www.youtube.com/watch?v=9qeNaJH5Sn4" TargetMode="External"/><Relationship Id="rId5" Type="http://schemas.openxmlformats.org/officeDocument/2006/relationships/hyperlink" Target="https://www.kcl.ac.uk/understanding-the-impacts-on-society-of-covid-19" TargetMode="External"/><Relationship Id="rId4"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3C674947-4F70-483E-AECF-917DF6C2AC7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B6D186-B0C8-453D-8D7C-C298D7E915F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Society </a:t>
            </a:r>
          </a:p>
        </p:txBody>
      </p:sp>
      <p:sp>
        <p:nvSpPr>
          <p:cNvPr id="3" name="Subtitle 2">
            <a:extLst>
              <a:ext uri="{FF2B5EF4-FFF2-40B4-BE49-F238E27FC236}">
                <a16:creationId xmlns:a16="http://schemas.microsoft.com/office/drawing/2014/main" id="{7BDCD715-4A36-423D-ADF0-B558521614DB}"/>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Week 3</a:t>
            </a:r>
          </a:p>
        </p:txBody>
      </p:sp>
    </p:spTree>
    <p:extLst>
      <p:ext uri="{BB962C8B-B14F-4D97-AF65-F5344CB8AC3E}">
        <p14:creationId xmlns:p14="http://schemas.microsoft.com/office/powerpoint/2010/main" val="3318661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C905123D-37D4-4A41-B86D-371FF8C3409D}"/>
              </a:ext>
            </a:extLst>
          </p:cNvPr>
          <p:cNvSpPr>
            <a:spLocks noGrp="1"/>
          </p:cNvSpPr>
          <p:nvPr>
            <p:ph type="title"/>
          </p:nvPr>
        </p:nvSpPr>
        <p:spPr>
          <a:xfrm>
            <a:off x="466722" y="586855"/>
            <a:ext cx="3201366" cy="3387497"/>
          </a:xfrm>
        </p:spPr>
        <p:txBody>
          <a:bodyPr anchor="b">
            <a:normAutofit/>
          </a:bodyPr>
          <a:lstStyle/>
          <a:p>
            <a:pPr algn="r" eaLnBrk="1" hangingPunct="1"/>
            <a:r>
              <a:rPr lang="en-GB" altLang="en-US" sz="4000" b="1">
                <a:solidFill>
                  <a:srgbClr val="FFFFFF"/>
                </a:solidFill>
              </a:rPr>
              <a:t>Society</a:t>
            </a:r>
            <a:endParaRPr lang="en-GB" altLang="en-US" sz="4000">
              <a:solidFill>
                <a:srgbClr val="FFFFFF"/>
              </a:solidFill>
            </a:endParaRPr>
          </a:p>
        </p:txBody>
      </p:sp>
      <p:sp>
        <p:nvSpPr>
          <p:cNvPr id="12291" name="Content Placeholder 2">
            <a:extLst>
              <a:ext uri="{FF2B5EF4-FFF2-40B4-BE49-F238E27FC236}">
                <a16:creationId xmlns:a16="http://schemas.microsoft.com/office/drawing/2014/main" id="{2EB45055-E0FF-4A78-ACDE-F6F872C835FD}"/>
              </a:ext>
            </a:extLst>
          </p:cNvPr>
          <p:cNvSpPr>
            <a:spLocks noGrp="1"/>
          </p:cNvSpPr>
          <p:nvPr>
            <p:ph idx="1"/>
          </p:nvPr>
        </p:nvSpPr>
        <p:spPr>
          <a:xfrm>
            <a:off x="4810259" y="649480"/>
            <a:ext cx="6555347" cy="5546047"/>
          </a:xfrm>
        </p:spPr>
        <p:txBody>
          <a:bodyPr anchor="ctr">
            <a:normAutofit/>
          </a:bodyPr>
          <a:lstStyle/>
          <a:p>
            <a:pPr eaLnBrk="1" hangingPunct="1">
              <a:buFont typeface="Arial" panose="020B0604020202020204" pitchFamily="34" charset="0"/>
              <a:buNone/>
            </a:pPr>
            <a:r>
              <a:rPr lang="en-GB" altLang="en-US" dirty="0"/>
              <a:t>Definition: </a:t>
            </a:r>
            <a:r>
              <a:rPr lang="en-GB" altLang="en-US" b="1" dirty="0"/>
              <a:t>noun (plural societies)</a:t>
            </a:r>
          </a:p>
          <a:p>
            <a:pPr eaLnBrk="1" hangingPunct="1"/>
            <a:r>
              <a:rPr lang="en-GB" altLang="en-US" i="1" dirty="0"/>
              <a:t>[mass noun]</a:t>
            </a:r>
            <a:r>
              <a:rPr lang="en-GB" altLang="en-US" dirty="0"/>
              <a:t> the aggregate of people living together in a more or less ordered community</a:t>
            </a:r>
          </a:p>
          <a:p>
            <a:pPr eaLnBrk="1" hangingPunct="1"/>
            <a:r>
              <a:rPr lang="en-GB" altLang="en-US" dirty="0"/>
              <a:t>the community of people living in a particular country or region and having shared customs, laws, and organisations</a:t>
            </a:r>
          </a:p>
          <a:p>
            <a:pPr eaLnBrk="1" hangingPunct="1"/>
            <a:endParaRPr lang="en-GB" altLang="en-US" i="1" dirty="0"/>
          </a:p>
          <a:p>
            <a:pPr eaLnBrk="1" hangingPunct="1"/>
            <a:r>
              <a:rPr lang="en-GB" altLang="en-US" i="1" dirty="0"/>
              <a:t>Basic societies</a:t>
            </a:r>
          </a:p>
          <a:p>
            <a:pPr eaLnBrk="1" hangingPunct="1"/>
            <a:r>
              <a:rPr lang="en-GB" altLang="en-US" i="1" dirty="0"/>
              <a:t>Revolution of societies </a:t>
            </a:r>
          </a:p>
          <a:p>
            <a:pPr eaLnBrk="1" hangingPunct="1"/>
            <a:endParaRPr lang="en-GB" altLang="en-US" sz="2000" dirty="0"/>
          </a:p>
        </p:txBody>
      </p:sp>
      <p:pic>
        <p:nvPicPr>
          <p:cNvPr id="2" name="Audio 1">
            <a:hlinkClick r:id="" action="ppaction://media"/>
            <a:extLst>
              <a:ext uri="{FF2B5EF4-FFF2-40B4-BE49-F238E27FC236}">
                <a16:creationId xmlns:a16="http://schemas.microsoft.com/office/drawing/2014/main" id="{4803C51C-4150-4526-818F-9BE423E907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9585"/>
    </mc:Choice>
    <mc:Fallback>
      <p:transition spd="slow" advTm="109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EA575-8711-4AA5-9EF8-2D8AAA3E4057}"/>
              </a:ext>
            </a:extLst>
          </p:cNvPr>
          <p:cNvSpPr>
            <a:spLocks noGrp="1"/>
          </p:cNvSpPr>
          <p:nvPr>
            <p:ph type="title"/>
          </p:nvPr>
        </p:nvSpPr>
        <p:spPr>
          <a:xfrm>
            <a:off x="804673" y="1445494"/>
            <a:ext cx="3616856" cy="4376572"/>
          </a:xfrm>
        </p:spPr>
        <p:txBody>
          <a:bodyPr anchor="ctr">
            <a:normAutofit/>
          </a:bodyPr>
          <a:lstStyle/>
          <a:p>
            <a:r>
              <a:rPr lang="en-GB" sz="4800" b="0" i="0">
                <a:effectLst/>
                <a:latin typeface="Source Sans Pro" panose="020B0503030403020204" pitchFamily="34" charset="0"/>
              </a:rPr>
              <a:t>Hunting and Gathering </a:t>
            </a:r>
            <a:r>
              <a:rPr lang="en-GB" sz="4800">
                <a:latin typeface="Source Sans Pro" panose="020B0503030403020204" pitchFamily="34" charset="0"/>
              </a:rPr>
              <a:t>S</a:t>
            </a:r>
            <a:r>
              <a:rPr lang="en-GB" sz="4800" b="0" i="0">
                <a:effectLst/>
                <a:latin typeface="Source Sans Pro" panose="020B0503030403020204" pitchFamily="34" charset="0"/>
              </a:rPr>
              <a:t>ocieties</a:t>
            </a:r>
            <a:endParaRPr lang="en-GB" sz="4800"/>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92DC1D-C9B2-45BA-A0C0-CB544CA9E88A}"/>
              </a:ext>
            </a:extLst>
          </p:cNvPr>
          <p:cNvSpPr>
            <a:spLocks noGrp="1"/>
          </p:cNvSpPr>
          <p:nvPr>
            <p:ph idx="1"/>
          </p:nvPr>
        </p:nvSpPr>
        <p:spPr>
          <a:xfrm>
            <a:off x="6096000" y="422031"/>
            <a:ext cx="5501834" cy="6020972"/>
          </a:xfrm>
        </p:spPr>
        <p:txBody>
          <a:bodyPr anchor="ctr">
            <a:normAutofit/>
          </a:bodyPr>
          <a:lstStyle/>
          <a:p>
            <a:r>
              <a:rPr lang="en-GB" sz="2000" dirty="0">
                <a:solidFill>
                  <a:schemeClr val="bg1"/>
                </a:solidFill>
                <a:latin typeface="Source Sans Pro" panose="020B0503030403020204" pitchFamily="34" charset="0"/>
              </a:rPr>
              <a:t>S</a:t>
            </a:r>
            <a:r>
              <a:rPr lang="en-GB" sz="2000" b="0" i="0" dirty="0">
                <a:solidFill>
                  <a:schemeClr val="bg1"/>
                </a:solidFill>
                <a:effectLst/>
                <a:latin typeface="Source Sans Pro" panose="020B0503030403020204" pitchFamily="34" charset="0"/>
              </a:rPr>
              <a:t>urvive by hunting </a:t>
            </a:r>
          </a:p>
          <a:p>
            <a:r>
              <a:rPr lang="en-GB" sz="2000" b="0" i="0" dirty="0">
                <a:solidFill>
                  <a:schemeClr val="bg1"/>
                </a:solidFill>
                <a:effectLst/>
                <a:latin typeface="Source Sans Pro" panose="020B0503030403020204" pitchFamily="34" charset="0"/>
              </a:rPr>
              <a:t>Until about 12,000 years ago, only had hunting and gathering societies.</a:t>
            </a:r>
          </a:p>
          <a:p>
            <a:r>
              <a:rPr lang="en-GB" sz="2000" b="0" i="0" dirty="0">
                <a:solidFill>
                  <a:schemeClr val="bg1"/>
                </a:solidFill>
                <a:effectLst/>
                <a:latin typeface="Source Sans Pro" panose="020B0503030403020204" pitchFamily="34" charset="0"/>
              </a:rPr>
              <a:t>Five </a:t>
            </a:r>
            <a:r>
              <a:rPr lang="en-GB" sz="2000" dirty="0">
                <a:solidFill>
                  <a:schemeClr val="bg1"/>
                </a:solidFill>
                <a:latin typeface="Source Sans Pro" panose="020B0503030403020204" pitchFamily="34" charset="0"/>
              </a:rPr>
              <a:t>c</a:t>
            </a:r>
            <a:r>
              <a:rPr lang="en-GB" sz="2000" b="0" i="0" dirty="0">
                <a:solidFill>
                  <a:schemeClr val="bg1"/>
                </a:solidFill>
                <a:effectLst/>
                <a:latin typeface="Source Sans Pro" panose="020B0503030403020204" pitchFamily="34" charset="0"/>
              </a:rPr>
              <a:t>haracteristics of these societies: </a:t>
            </a:r>
          </a:p>
          <a:p>
            <a:r>
              <a:rPr lang="en-GB" sz="2000" b="0" i="0" dirty="0">
                <a:solidFill>
                  <a:schemeClr val="bg1"/>
                </a:solidFill>
                <a:effectLst/>
                <a:latin typeface="Source Sans Pro" panose="020B0503030403020204" pitchFamily="34" charset="0"/>
              </a:rPr>
              <a:t>1. The primary institution is the family, which decides how food is to be shared and how children are to be socialized, and which provides for the protection of its members. </a:t>
            </a:r>
          </a:p>
          <a:p>
            <a:r>
              <a:rPr lang="en-GB" sz="2000" b="0" i="0" dirty="0">
                <a:solidFill>
                  <a:schemeClr val="bg1"/>
                </a:solidFill>
                <a:effectLst/>
                <a:latin typeface="Source Sans Pro" panose="020B0503030403020204" pitchFamily="34" charset="0"/>
              </a:rPr>
              <a:t>2. They tend to be small, with fewer than fifty members. </a:t>
            </a:r>
          </a:p>
          <a:p>
            <a:r>
              <a:rPr lang="en-GB" sz="2000" b="0" i="0" dirty="0">
                <a:solidFill>
                  <a:schemeClr val="bg1"/>
                </a:solidFill>
                <a:effectLst/>
                <a:latin typeface="Source Sans Pro" panose="020B0503030403020204" pitchFamily="34" charset="0"/>
              </a:rPr>
              <a:t>3. They tend to be nomadic, moving to new areas when the current food supply in a given area has been exhausted. </a:t>
            </a:r>
          </a:p>
          <a:p>
            <a:r>
              <a:rPr lang="en-GB" sz="2000" b="0" i="0" dirty="0">
                <a:solidFill>
                  <a:schemeClr val="bg1"/>
                </a:solidFill>
                <a:effectLst/>
                <a:latin typeface="Source Sans Pro" panose="020B0503030403020204" pitchFamily="34" charset="0"/>
              </a:rPr>
              <a:t>4. Members display a high level of interdependence. </a:t>
            </a:r>
          </a:p>
          <a:p>
            <a:r>
              <a:rPr lang="en-GB" sz="2000" b="0" i="0" dirty="0">
                <a:solidFill>
                  <a:schemeClr val="bg1"/>
                </a:solidFill>
                <a:effectLst/>
                <a:latin typeface="Source Sans Pro" panose="020B0503030403020204" pitchFamily="34" charset="0"/>
              </a:rPr>
              <a:t>5. Labour division was based on sex: men hunt, and women gather.</a:t>
            </a:r>
            <a:endParaRPr lang="en-GB" sz="2000" dirty="0">
              <a:solidFill>
                <a:schemeClr val="bg1"/>
              </a:solidFill>
            </a:endParaRPr>
          </a:p>
          <a:p>
            <a:endParaRPr lang="en-GB" sz="1500" dirty="0">
              <a:solidFill>
                <a:schemeClr val="bg1"/>
              </a:solidFill>
            </a:endParaRPr>
          </a:p>
        </p:txBody>
      </p:sp>
      <p:pic>
        <p:nvPicPr>
          <p:cNvPr id="4" name="Audio 3">
            <a:hlinkClick r:id="" action="ppaction://media"/>
            <a:extLst>
              <a:ext uri="{FF2B5EF4-FFF2-40B4-BE49-F238E27FC236}">
                <a16:creationId xmlns:a16="http://schemas.microsoft.com/office/drawing/2014/main" id="{CE3B3025-FF5D-4E7A-A16E-015885716A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116167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8199"/>
    </mc:Choice>
    <mc:Fallback>
      <p:transition spd="slow" advTm="128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B0C9B250-EDED-4188-B2E2-10C8B327184F}"/>
              </a:ext>
            </a:extLst>
          </p:cNvPr>
          <p:cNvSpPr>
            <a:spLocks noGrp="1"/>
          </p:cNvSpPr>
          <p:nvPr>
            <p:ph type="title"/>
          </p:nvPr>
        </p:nvSpPr>
        <p:spPr>
          <a:xfrm>
            <a:off x="535020" y="685800"/>
            <a:ext cx="2780271" cy="5105400"/>
          </a:xfrm>
        </p:spPr>
        <p:txBody>
          <a:bodyPr>
            <a:normAutofit/>
          </a:bodyPr>
          <a:lstStyle/>
          <a:p>
            <a:r>
              <a:rPr lang="en-GB" sz="4000" dirty="0">
                <a:solidFill>
                  <a:srgbClr val="FFFFFF"/>
                </a:solidFill>
              </a:rPr>
              <a:t>First Social Revolution  </a:t>
            </a:r>
          </a:p>
        </p:txBody>
      </p:sp>
      <p:graphicFrame>
        <p:nvGraphicFramePr>
          <p:cNvPr id="5" name="Content Placeholder 2">
            <a:extLst>
              <a:ext uri="{FF2B5EF4-FFF2-40B4-BE49-F238E27FC236}">
                <a16:creationId xmlns:a16="http://schemas.microsoft.com/office/drawing/2014/main" id="{939E1EA2-1029-4A1C-A5DE-E8F6AB2D38DC}"/>
              </a:ext>
            </a:extLst>
          </p:cNvPr>
          <p:cNvGraphicFramePr>
            <a:graphicFrameLocks noGrp="1"/>
          </p:cNvGraphicFramePr>
          <p:nvPr>
            <p:ph idx="1"/>
            <p:extLst>
              <p:ext uri="{D42A27DB-BD31-4B8C-83A1-F6EECF244321}">
                <p14:modId xmlns:p14="http://schemas.microsoft.com/office/powerpoint/2010/main" val="270888999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8F688EEE-1184-44E4-8216-E7EDAC1B367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93782114"/>
      </p:ext>
    </p:extLst>
  </p:cSld>
  <p:clrMapOvr>
    <a:masterClrMapping/>
  </p:clrMapOvr>
  <mc:AlternateContent xmlns:mc="http://schemas.openxmlformats.org/markup-compatibility/2006">
    <mc:Choice xmlns:p14="http://schemas.microsoft.com/office/powerpoint/2010/main" Requires="p14">
      <p:transition spd="slow" p14:dur="2000" advTm="115924"/>
    </mc:Choice>
    <mc:Fallback>
      <p:transition spd="slow" advTm="115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5B40-3A36-4728-B992-8980ECBAFE0F}"/>
              </a:ext>
            </a:extLst>
          </p:cNvPr>
          <p:cNvSpPr>
            <a:spLocks noGrp="1"/>
          </p:cNvSpPr>
          <p:nvPr>
            <p:ph type="title"/>
          </p:nvPr>
        </p:nvSpPr>
        <p:spPr>
          <a:xfrm>
            <a:off x="838200" y="365126"/>
            <a:ext cx="10515600" cy="960092"/>
          </a:xfrm>
        </p:spPr>
        <p:txBody>
          <a:bodyPr/>
          <a:lstStyle/>
          <a:p>
            <a:r>
              <a:rPr lang="en-GB">
                <a:solidFill>
                  <a:srgbClr val="3B3835"/>
                </a:solidFill>
                <a:latin typeface="Source Sans Pro" panose="020B0503030403020204" pitchFamily="34" charset="0"/>
              </a:rPr>
              <a:t>P</a:t>
            </a:r>
            <a:r>
              <a:rPr lang="en-GB" b="0" i="0">
                <a:solidFill>
                  <a:srgbClr val="3B3835"/>
                </a:solidFill>
                <a:effectLst/>
                <a:latin typeface="Source Sans Pro" panose="020B0503030403020204" pitchFamily="34" charset="0"/>
              </a:rPr>
              <a:t>astoral </a:t>
            </a:r>
            <a:r>
              <a:rPr lang="en-GB">
                <a:solidFill>
                  <a:srgbClr val="3B3835"/>
                </a:solidFill>
                <a:latin typeface="Source Sans Pro" panose="020B0503030403020204" pitchFamily="34" charset="0"/>
              </a:rPr>
              <a:t>S</a:t>
            </a:r>
            <a:r>
              <a:rPr lang="en-GB" b="0" i="0">
                <a:solidFill>
                  <a:srgbClr val="3B3835"/>
                </a:solidFill>
                <a:effectLst/>
                <a:latin typeface="Source Sans Pro" panose="020B0503030403020204" pitchFamily="34" charset="0"/>
              </a:rPr>
              <a:t>ocieties</a:t>
            </a:r>
            <a:endParaRPr lang="en-GB" dirty="0"/>
          </a:p>
        </p:txBody>
      </p:sp>
      <p:graphicFrame>
        <p:nvGraphicFramePr>
          <p:cNvPr id="12" name="Content Placeholder 2">
            <a:extLst>
              <a:ext uri="{FF2B5EF4-FFF2-40B4-BE49-F238E27FC236}">
                <a16:creationId xmlns:a16="http://schemas.microsoft.com/office/drawing/2014/main" id="{F24B0AE2-E89D-4018-BB3B-6B71786C552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33D42B68-F766-4AC3-AAA5-42C74F62113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5902708"/>
      </p:ext>
    </p:extLst>
  </p:cSld>
  <p:clrMapOvr>
    <a:masterClrMapping/>
  </p:clrMapOvr>
  <mc:AlternateContent xmlns:mc="http://schemas.openxmlformats.org/markup-compatibility/2006">
    <mc:Choice xmlns:p14="http://schemas.microsoft.com/office/powerpoint/2010/main" Requires="p14">
      <p:transition spd="slow" p14:dur="2000" advTm="92206"/>
    </mc:Choice>
    <mc:Fallback>
      <p:transition spd="slow" advTm="92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AC383-0684-4A6C-8CFE-9D723E4A563D}"/>
              </a:ext>
            </a:extLst>
          </p:cNvPr>
          <p:cNvSpPr>
            <a:spLocks noGrp="1"/>
          </p:cNvSpPr>
          <p:nvPr>
            <p:ph type="title"/>
          </p:nvPr>
        </p:nvSpPr>
        <p:spPr>
          <a:xfrm>
            <a:off x="686834" y="1153572"/>
            <a:ext cx="3200400" cy="4461163"/>
          </a:xfrm>
        </p:spPr>
        <p:txBody>
          <a:bodyPr>
            <a:normAutofit/>
          </a:bodyPr>
          <a:lstStyle/>
          <a:p>
            <a:r>
              <a:rPr lang="en-GB" b="0" i="0" dirty="0">
                <a:solidFill>
                  <a:srgbClr val="FFFFFF"/>
                </a:solidFill>
                <a:effectLst/>
                <a:latin typeface="Source Sans Pro" panose="020B0503030403020204" pitchFamily="34" charset="0"/>
              </a:rPr>
              <a:t>Second </a:t>
            </a:r>
            <a:r>
              <a:rPr lang="en-GB" dirty="0">
                <a:solidFill>
                  <a:srgbClr val="FFFFFF"/>
                </a:solidFill>
                <a:latin typeface="Source Sans Pro" panose="020B0503030403020204" pitchFamily="34" charset="0"/>
              </a:rPr>
              <a:t>S</a:t>
            </a:r>
            <a:r>
              <a:rPr lang="en-GB" b="0" i="0" dirty="0">
                <a:solidFill>
                  <a:srgbClr val="FFFFFF"/>
                </a:solidFill>
                <a:effectLst/>
                <a:latin typeface="Source Sans Pro" panose="020B0503030403020204" pitchFamily="34" charset="0"/>
              </a:rPr>
              <a:t>ocial </a:t>
            </a:r>
            <a:r>
              <a:rPr lang="en-GB" dirty="0">
                <a:solidFill>
                  <a:srgbClr val="FFFFFF"/>
                </a:solidFill>
                <a:latin typeface="Source Sans Pro" panose="020B0503030403020204" pitchFamily="34" charset="0"/>
              </a:rPr>
              <a:t>R</a:t>
            </a:r>
            <a:r>
              <a:rPr lang="en-GB" b="0" i="0" dirty="0">
                <a:solidFill>
                  <a:srgbClr val="FFFFFF"/>
                </a:solidFill>
                <a:effectLst/>
                <a:latin typeface="Source Sans Pro" panose="020B0503030403020204" pitchFamily="34" charset="0"/>
              </a:rPr>
              <a:t>evolution</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912989-10A4-47D9-8972-B856DEE1F8DE}"/>
              </a:ext>
            </a:extLst>
          </p:cNvPr>
          <p:cNvSpPr>
            <a:spLocks noGrp="1"/>
          </p:cNvSpPr>
          <p:nvPr>
            <p:ph idx="1"/>
          </p:nvPr>
        </p:nvSpPr>
        <p:spPr>
          <a:xfrm>
            <a:off x="4447308" y="591344"/>
            <a:ext cx="6906491" cy="5585619"/>
          </a:xfrm>
        </p:spPr>
        <p:txBody>
          <a:bodyPr anchor="ctr">
            <a:normAutofit/>
          </a:bodyPr>
          <a:lstStyle/>
          <a:p>
            <a:r>
              <a:rPr lang="en-GB" sz="3200" b="0" i="0" dirty="0">
                <a:effectLst/>
                <a:latin typeface="Source Sans Pro" panose="020B0503030403020204" pitchFamily="34" charset="0"/>
              </a:rPr>
              <a:t>The invention of the plough</a:t>
            </a:r>
          </a:p>
          <a:p>
            <a:r>
              <a:rPr lang="en-GB" sz="3200" b="0" i="0" dirty="0">
                <a:effectLst/>
                <a:latin typeface="Source Sans Pro" panose="020B0503030403020204" pitchFamily="34" charset="0"/>
              </a:rPr>
              <a:t> Led to the establishment of agricultural societies approximately five thousand to six thousand years ago.</a:t>
            </a:r>
          </a:p>
          <a:p>
            <a:r>
              <a:rPr lang="en-GB" sz="3200" b="0" i="0" dirty="0">
                <a:effectLst/>
                <a:latin typeface="Source Sans Pro" panose="020B0503030403020204" pitchFamily="34" charset="0"/>
              </a:rPr>
              <a:t>Domesticated animals to plough land – more crops to grow</a:t>
            </a:r>
          </a:p>
          <a:p>
            <a:r>
              <a:rPr lang="en-GB" sz="3200" dirty="0">
                <a:latin typeface="Source Sans Pro" panose="020B0503030403020204" pitchFamily="34" charset="0"/>
              </a:rPr>
              <a:t>L</a:t>
            </a:r>
            <a:r>
              <a:rPr lang="en-GB" sz="3200" b="0" i="0" dirty="0">
                <a:effectLst/>
                <a:latin typeface="Source Sans Pro" panose="020B0503030403020204" pitchFamily="34" charset="0"/>
              </a:rPr>
              <a:t>ed to the creation of cities and formed the basic structure of most modern societies</a:t>
            </a:r>
            <a:endParaRPr lang="en-GB" sz="3200" dirty="0"/>
          </a:p>
        </p:txBody>
      </p:sp>
      <p:pic>
        <p:nvPicPr>
          <p:cNvPr id="5" name="Audio 4">
            <a:hlinkClick r:id="" action="ppaction://media"/>
            <a:extLst>
              <a:ext uri="{FF2B5EF4-FFF2-40B4-BE49-F238E27FC236}">
                <a16:creationId xmlns:a16="http://schemas.microsoft.com/office/drawing/2014/main" id="{6598D0AF-EB02-41AC-A873-8BA08BF9F6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82121717"/>
      </p:ext>
    </p:extLst>
  </p:cSld>
  <p:clrMapOvr>
    <a:masterClrMapping/>
  </p:clrMapOvr>
  <mc:AlternateContent xmlns:mc="http://schemas.openxmlformats.org/markup-compatibility/2006">
    <mc:Choice xmlns:p14="http://schemas.microsoft.com/office/powerpoint/2010/main" Requires="p14">
      <p:transition spd="slow" p14:dur="2000" advTm="104680"/>
    </mc:Choice>
    <mc:Fallback>
      <p:transition spd="slow" advTm="104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300A4-B56B-40E9-8A21-2D01F5C9B21F}"/>
              </a:ext>
            </a:extLst>
          </p:cNvPr>
          <p:cNvSpPr>
            <a:spLocks noGrp="1"/>
          </p:cNvSpPr>
          <p:nvPr>
            <p:ph type="title"/>
          </p:nvPr>
        </p:nvSpPr>
        <p:spPr>
          <a:xfrm>
            <a:off x="838200" y="365125"/>
            <a:ext cx="10515600" cy="536023"/>
          </a:xfrm>
        </p:spPr>
        <p:txBody>
          <a:bodyPr>
            <a:normAutofit fontScale="90000"/>
          </a:bodyPr>
          <a:lstStyle/>
          <a:p>
            <a:r>
              <a:rPr lang="en-GB" sz="3600" dirty="0"/>
              <a:t>Second Revolution Sequence</a:t>
            </a:r>
          </a:p>
        </p:txBody>
      </p:sp>
      <p:sp>
        <p:nvSpPr>
          <p:cNvPr id="3" name="Content Placeholder 2">
            <a:extLst>
              <a:ext uri="{FF2B5EF4-FFF2-40B4-BE49-F238E27FC236}">
                <a16:creationId xmlns:a16="http://schemas.microsoft.com/office/drawing/2014/main" id="{0D8DD7B6-B82A-42E3-9DE8-BBD08B006A5F}"/>
              </a:ext>
            </a:extLst>
          </p:cNvPr>
          <p:cNvSpPr>
            <a:spLocks noGrp="1"/>
          </p:cNvSpPr>
          <p:nvPr>
            <p:ph idx="1"/>
          </p:nvPr>
        </p:nvSpPr>
        <p:spPr>
          <a:xfrm>
            <a:off x="838200" y="1152939"/>
            <a:ext cx="10515600" cy="5024024"/>
          </a:xfrm>
        </p:spPr>
        <p:txBody>
          <a:bodyPr>
            <a:normAutofit lnSpcReduction="10000"/>
          </a:bodyPr>
          <a:lstStyle/>
          <a:p>
            <a:r>
              <a:rPr lang="en-GB" b="0" i="0" dirty="0">
                <a:solidFill>
                  <a:srgbClr val="3B3835"/>
                </a:solidFill>
                <a:effectLst/>
                <a:latin typeface="Source Sans Pro" panose="020B0503030403020204" pitchFamily="34" charset="0"/>
              </a:rPr>
              <a:t>1. Animals are used to pull ploughs. </a:t>
            </a:r>
          </a:p>
          <a:p>
            <a:r>
              <a:rPr lang="en-GB" b="0" i="0" dirty="0">
                <a:solidFill>
                  <a:srgbClr val="3B3835"/>
                </a:solidFill>
                <a:effectLst/>
                <a:latin typeface="Source Sans Pro" panose="020B0503030403020204" pitchFamily="34" charset="0"/>
              </a:rPr>
              <a:t>2. Larger areas of land can then be cultivated. </a:t>
            </a:r>
          </a:p>
          <a:p>
            <a:r>
              <a:rPr lang="en-GB" b="0" i="0" dirty="0">
                <a:solidFill>
                  <a:srgbClr val="3B3835"/>
                </a:solidFill>
                <a:effectLst/>
                <a:latin typeface="Source Sans Pro" panose="020B0503030403020204" pitchFamily="34" charset="0"/>
              </a:rPr>
              <a:t>3. Soil conditions can harvests more crops for longer periods of time. </a:t>
            </a:r>
          </a:p>
          <a:p>
            <a:r>
              <a:rPr lang="en-GB" b="0" i="0" dirty="0">
                <a:solidFill>
                  <a:srgbClr val="3B3835"/>
                </a:solidFill>
                <a:effectLst/>
                <a:latin typeface="Source Sans Pro" panose="020B0503030403020204" pitchFamily="34" charset="0"/>
              </a:rPr>
              <a:t>4. Productivity increases, and as long as there is plenty of food, people do not have to move. </a:t>
            </a:r>
          </a:p>
          <a:p>
            <a:r>
              <a:rPr lang="en-GB" b="0" i="0" dirty="0">
                <a:solidFill>
                  <a:srgbClr val="3B3835"/>
                </a:solidFill>
                <a:effectLst/>
                <a:latin typeface="Source Sans Pro" panose="020B0503030403020204" pitchFamily="34" charset="0"/>
              </a:rPr>
              <a:t>5. Villages - Towns - Cities. </a:t>
            </a:r>
          </a:p>
          <a:p>
            <a:r>
              <a:rPr lang="en-GB" b="0" i="0" dirty="0">
                <a:solidFill>
                  <a:srgbClr val="3B3835"/>
                </a:solidFill>
                <a:effectLst/>
                <a:latin typeface="Source Sans Pro" panose="020B0503030403020204" pitchFamily="34" charset="0"/>
              </a:rPr>
              <a:t>6. More harvests = job specialisation - no longer necessary for every member of the society to engage in farming, so some people begin developing other skills.</a:t>
            </a:r>
          </a:p>
          <a:p>
            <a:r>
              <a:rPr lang="en-GB" b="0" i="0" dirty="0">
                <a:solidFill>
                  <a:srgbClr val="3B3835"/>
                </a:solidFill>
                <a:effectLst/>
                <a:latin typeface="Source Sans Pro" panose="020B0503030403020204" pitchFamily="34" charset="0"/>
              </a:rPr>
              <a:t>7. Fewer people are directly involved with the production of food, and the economy becomes more complex.</a:t>
            </a:r>
            <a:endParaRPr lang="en-GB" dirty="0"/>
          </a:p>
        </p:txBody>
      </p:sp>
      <p:pic>
        <p:nvPicPr>
          <p:cNvPr id="4" name="Audio 3">
            <a:hlinkClick r:id="" action="ppaction://media"/>
            <a:extLst>
              <a:ext uri="{FF2B5EF4-FFF2-40B4-BE49-F238E27FC236}">
                <a16:creationId xmlns:a16="http://schemas.microsoft.com/office/drawing/2014/main" id="{8C0233F1-2D50-406E-B758-DAF9EE1990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26167409"/>
      </p:ext>
    </p:extLst>
  </p:cSld>
  <p:clrMapOvr>
    <a:masterClrMapping/>
  </p:clrMapOvr>
  <mc:AlternateContent xmlns:mc="http://schemas.openxmlformats.org/markup-compatibility/2006">
    <mc:Choice xmlns:p14="http://schemas.microsoft.com/office/powerpoint/2010/main" Requires="p14">
      <p:transition spd="slow" p14:dur="2000" advTm="149707"/>
    </mc:Choice>
    <mc:Fallback>
      <p:transition spd="slow" advTm="149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FD5BE-CAF6-45A9-813F-6A39559708D7}"/>
              </a:ext>
            </a:extLst>
          </p:cNvPr>
          <p:cNvSpPr>
            <a:spLocks noGrp="1"/>
          </p:cNvSpPr>
          <p:nvPr>
            <p:ph type="title"/>
          </p:nvPr>
        </p:nvSpPr>
        <p:spPr>
          <a:xfrm>
            <a:off x="635000" y="640823"/>
            <a:ext cx="3418659" cy="5583148"/>
          </a:xfrm>
        </p:spPr>
        <p:txBody>
          <a:bodyPr anchor="ctr">
            <a:normAutofit/>
          </a:bodyPr>
          <a:lstStyle/>
          <a:p>
            <a:r>
              <a:rPr lang="en-GB" sz="5400">
                <a:latin typeface="Source Sans Pro" panose="020B0503030403020204" pitchFamily="34" charset="0"/>
              </a:rPr>
              <a:t>T</a:t>
            </a:r>
            <a:r>
              <a:rPr lang="en-GB" sz="5400" b="0" i="0">
                <a:effectLst/>
                <a:latin typeface="Source Sans Pro" panose="020B0503030403020204" pitchFamily="34" charset="0"/>
              </a:rPr>
              <a:t>hird </a:t>
            </a:r>
            <a:r>
              <a:rPr lang="en-GB" sz="5400">
                <a:latin typeface="Source Sans Pro" panose="020B0503030403020204" pitchFamily="34" charset="0"/>
              </a:rPr>
              <a:t>S</a:t>
            </a:r>
            <a:r>
              <a:rPr lang="en-GB" sz="5400" b="0" i="0">
                <a:effectLst/>
                <a:latin typeface="Source Sans Pro" panose="020B0503030403020204" pitchFamily="34" charset="0"/>
              </a:rPr>
              <a:t>ocial </a:t>
            </a:r>
            <a:r>
              <a:rPr lang="en-GB" sz="5400">
                <a:latin typeface="Source Sans Pro" panose="020B0503030403020204" pitchFamily="34" charset="0"/>
              </a:rPr>
              <a:t>R</a:t>
            </a:r>
            <a:r>
              <a:rPr lang="en-GB" sz="5400" b="0" i="0">
                <a:effectLst/>
                <a:latin typeface="Source Sans Pro" panose="020B0503030403020204" pitchFamily="34" charset="0"/>
              </a:rPr>
              <a:t>evolution</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BE8DA40-82FA-4E36-B19D-3A57186C0836}"/>
              </a:ext>
            </a:extLst>
          </p:cNvPr>
          <p:cNvGraphicFramePr>
            <a:graphicFrameLocks noGrp="1"/>
          </p:cNvGraphicFramePr>
          <p:nvPr>
            <p:ph idx="1"/>
            <p:extLst>
              <p:ext uri="{D42A27DB-BD31-4B8C-83A1-F6EECF244321}">
                <p14:modId xmlns:p14="http://schemas.microsoft.com/office/powerpoint/2010/main" val="341924370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2DCB0C52-C6B0-43D5-B9AA-F545F39F7A1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49440154"/>
      </p:ext>
    </p:extLst>
  </p:cSld>
  <p:clrMapOvr>
    <a:masterClrMapping/>
  </p:clrMapOvr>
  <mc:AlternateContent xmlns:mc="http://schemas.openxmlformats.org/markup-compatibility/2006">
    <mc:Choice xmlns:p14="http://schemas.microsoft.com/office/powerpoint/2010/main" Requires="p14">
      <p:transition spd="slow" p14:dur="2000" advTm="102988"/>
    </mc:Choice>
    <mc:Fallback>
      <p:transition spd="slow" advTm="102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618698A-A562-4CA7-95C5-26E9321D3623}"/>
              </a:ext>
            </a:extLst>
          </p:cNvPr>
          <p:cNvSpPr>
            <a:spLocks noGrp="1"/>
          </p:cNvSpPr>
          <p:nvPr>
            <p:ph type="title"/>
          </p:nvPr>
        </p:nvSpPr>
        <p:spPr>
          <a:xfrm>
            <a:off x="838200" y="365125"/>
            <a:ext cx="5393361" cy="1325563"/>
          </a:xfrm>
        </p:spPr>
        <p:txBody>
          <a:bodyPr>
            <a:normAutofit/>
          </a:bodyPr>
          <a:lstStyle/>
          <a:p>
            <a:r>
              <a:rPr lang="en-GB" dirty="0"/>
              <a:t>Effects of 3</a:t>
            </a:r>
            <a:r>
              <a:rPr lang="en-GB" baseline="30000" dirty="0"/>
              <a:t>rd</a:t>
            </a:r>
            <a:r>
              <a:rPr lang="en-GB" dirty="0"/>
              <a:t> Revolution </a:t>
            </a:r>
          </a:p>
        </p:txBody>
      </p:sp>
      <p:pic>
        <p:nvPicPr>
          <p:cNvPr id="6" name="Picture 5">
            <a:extLst>
              <a:ext uri="{FF2B5EF4-FFF2-40B4-BE49-F238E27FC236}">
                <a16:creationId xmlns:a16="http://schemas.microsoft.com/office/drawing/2014/main" id="{69AE7506-7CDC-4229-927A-9454597F8F86}"/>
              </a:ext>
            </a:extLst>
          </p:cNvPr>
          <p:cNvPicPr>
            <a:picLocks noChangeAspect="1"/>
          </p:cNvPicPr>
          <p:nvPr/>
        </p:nvPicPr>
        <p:blipFill rotWithShape="1">
          <a:blip r:embed="rId4"/>
          <a:srcRect l="10985" r="2764"/>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DFD7EAD-F320-43B0-9B87-786D8A845662}"/>
              </a:ext>
            </a:extLst>
          </p:cNvPr>
          <p:cNvGraphicFramePr>
            <a:graphicFrameLocks noGrp="1"/>
          </p:cNvGraphicFramePr>
          <p:nvPr>
            <p:ph idx="1"/>
            <p:extLst>
              <p:ext uri="{D42A27DB-BD31-4B8C-83A1-F6EECF244321}">
                <p14:modId xmlns:p14="http://schemas.microsoft.com/office/powerpoint/2010/main" val="596757639"/>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291DD12D-D213-41CE-A3EC-5131C0ECEDA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47584493"/>
      </p:ext>
    </p:extLst>
  </p:cSld>
  <p:clrMapOvr>
    <a:masterClrMapping/>
  </p:clrMapOvr>
  <mc:AlternateContent xmlns:mc="http://schemas.openxmlformats.org/markup-compatibility/2006">
    <mc:Choice xmlns:p14="http://schemas.microsoft.com/office/powerpoint/2010/main" Requires="p14">
      <p:transition spd="slow" p14:dur="2000" advTm="242979"/>
    </mc:Choice>
    <mc:Fallback>
      <p:transition spd="slow" advTm="242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645FD-E678-468E-BDF1-A4868CDC5B99}"/>
              </a:ext>
            </a:extLst>
          </p:cNvPr>
          <p:cNvSpPr>
            <a:spLocks noGrp="1"/>
          </p:cNvSpPr>
          <p:nvPr>
            <p:ph type="title"/>
          </p:nvPr>
        </p:nvSpPr>
        <p:spPr>
          <a:xfrm>
            <a:off x="635000" y="640823"/>
            <a:ext cx="3418659" cy="5583148"/>
          </a:xfrm>
        </p:spPr>
        <p:txBody>
          <a:bodyPr anchor="ctr">
            <a:normAutofit/>
          </a:bodyPr>
          <a:lstStyle/>
          <a:p>
            <a:r>
              <a:rPr lang="en-GB" sz="4200" b="0" i="0">
                <a:effectLst/>
                <a:latin typeface="Source Sans Pro" panose="020B0503030403020204" pitchFamily="34" charset="0"/>
              </a:rPr>
              <a:t>Gemeinschaft and Gesellschaft</a:t>
            </a:r>
            <a:endParaRPr lang="en-GB" sz="42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660D6BD-47A7-49C6-88B3-5C7A4AE9A630}"/>
              </a:ext>
            </a:extLst>
          </p:cNvPr>
          <p:cNvGraphicFramePr>
            <a:graphicFrameLocks noGrp="1"/>
          </p:cNvGraphicFramePr>
          <p:nvPr>
            <p:ph idx="1"/>
            <p:extLst>
              <p:ext uri="{D42A27DB-BD31-4B8C-83A1-F6EECF244321}">
                <p14:modId xmlns:p14="http://schemas.microsoft.com/office/powerpoint/2010/main" val="23154953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E36069A2-A645-4166-9BA2-87F3EB1CA11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68697075"/>
      </p:ext>
    </p:extLst>
  </p:cSld>
  <p:clrMapOvr>
    <a:masterClrMapping/>
  </p:clrMapOvr>
  <mc:AlternateContent xmlns:mc="http://schemas.openxmlformats.org/markup-compatibility/2006">
    <mc:Choice xmlns:p14="http://schemas.microsoft.com/office/powerpoint/2010/main" Requires="p14">
      <p:transition spd="slow" p14:dur="2000" advTm="174230"/>
    </mc:Choice>
    <mc:Fallback>
      <p:transition spd="slow" advTm="174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E1321-802C-432F-8EA5-85DBA16AA560}"/>
              </a:ext>
            </a:extLst>
          </p:cNvPr>
          <p:cNvSpPr>
            <a:spLocks noGrp="1"/>
          </p:cNvSpPr>
          <p:nvPr>
            <p:ph type="title"/>
          </p:nvPr>
        </p:nvSpPr>
        <p:spPr>
          <a:xfrm>
            <a:off x="686834" y="1153572"/>
            <a:ext cx="3200400" cy="4461163"/>
          </a:xfrm>
        </p:spPr>
        <p:txBody>
          <a:bodyPr>
            <a:normAutofit/>
          </a:bodyPr>
          <a:lstStyle/>
          <a:p>
            <a:r>
              <a:rPr lang="en-GB">
                <a:solidFill>
                  <a:srgbClr val="FFFFFF"/>
                </a:solidFill>
              </a:rPr>
              <a:t>Post-Industrial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0683953-9583-446E-8D27-484634683FA1}"/>
              </a:ext>
            </a:extLst>
          </p:cNvPr>
          <p:cNvSpPr>
            <a:spLocks noGrp="1"/>
          </p:cNvSpPr>
          <p:nvPr>
            <p:ph idx="1"/>
          </p:nvPr>
        </p:nvSpPr>
        <p:spPr>
          <a:xfrm>
            <a:off x="4447308" y="591344"/>
            <a:ext cx="6906491" cy="5585619"/>
          </a:xfrm>
        </p:spPr>
        <p:txBody>
          <a:bodyPr anchor="ctr">
            <a:normAutofit/>
          </a:bodyPr>
          <a:lstStyle/>
          <a:p>
            <a:pPr marL="0" indent="0">
              <a:buNone/>
            </a:pPr>
            <a:r>
              <a:rPr lang="en-GB" b="0" i="0">
                <a:effectLst/>
                <a:latin typeface="Source Sans Pro" panose="020B0503030403020204" pitchFamily="34" charset="0"/>
              </a:rPr>
              <a:t>There are three major characteristics of a post-industrial economy: </a:t>
            </a:r>
          </a:p>
          <a:p>
            <a:pPr marL="514350" indent="-514350">
              <a:buAutoNum type="arabicPeriod"/>
            </a:pPr>
            <a:r>
              <a:rPr lang="en-GB" b="0" i="0">
                <a:effectLst/>
                <a:latin typeface="Source Sans Pro" panose="020B0503030403020204" pitchFamily="34" charset="0"/>
              </a:rPr>
              <a:t>Focus on ideas: Tangible goods no longer drive the economy. </a:t>
            </a:r>
          </a:p>
          <a:p>
            <a:pPr marL="514350" indent="-514350">
              <a:buAutoNum type="arabicPeriod"/>
            </a:pPr>
            <a:r>
              <a:rPr lang="en-GB" b="0" i="0">
                <a:effectLst/>
                <a:latin typeface="Source Sans Pro" panose="020B0503030403020204" pitchFamily="34" charset="0"/>
              </a:rPr>
              <a:t>Need for higher education: Factory work does not require advanced training, and the new focus on information and technology means that people must pursue greater education. </a:t>
            </a:r>
          </a:p>
          <a:p>
            <a:pPr marL="514350" indent="-514350">
              <a:buAutoNum type="arabicPeriod"/>
            </a:pPr>
            <a:r>
              <a:rPr lang="en-GB" b="0" i="0">
                <a:effectLst/>
                <a:latin typeface="Source Sans Pro" panose="020B0503030403020204" pitchFamily="34" charset="0"/>
              </a:rPr>
              <a:t>Shift in workplace from cities to homes: New communications technology allows work to be performed from a variety of locations.</a:t>
            </a:r>
          </a:p>
          <a:p>
            <a:endParaRPr lang="en-GB" dirty="0"/>
          </a:p>
        </p:txBody>
      </p:sp>
      <p:pic>
        <p:nvPicPr>
          <p:cNvPr id="4" name="Audio 3">
            <a:hlinkClick r:id="" action="ppaction://media"/>
            <a:extLst>
              <a:ext uri="{FF2B5EF4-FFF2-40B4-BE49-F238E27FC236}">
                <a16:creationId xmlns:a16="http://schemas.microsoft.com/office/drawing/2014/main" id="{A201ADD9-7933-4878-9C1B-45BC267C40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58132108"/>
      </p:ext>
    </p:extLst>
  </p:cSld>
  <p:clrMapOvr>
    <a:masterClrMapping/>
  </p:clrMapOvr>
  <mc:AlternateContent xmlns:mc="http://schemas.openxmlformats.org/markup-compatibility/2006">
    <mc:Choice xmlns:p14="http://schemas.microsoft.com/office/powerpoint/2010/main" Requires="p14">
      <p:transition spd="slow" p14:dur="2000" advTm="133873"/>
    </mc:Choice>
    <mc:Fallback>
      <p:transition spd="slow" advTm="13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42755-2E0F-41C8-A905-46FBE0BF0706}"/>
              </a:ext>
            </a:extLst>
          </p:cNvPr>
          <p:cNvSpPr>
            <a:spLocks noGrp="1"/>
          </p:cNvSpPr>
          <p:nvPr>
            <p:ph type="title"/>
          </p:nvPr>
        </p:nvSpPr>
        <p:spPr>
          <a:xfrm>
            <a:off x="686834" y="1153572"/>
            <a:ext cx="3200400" cy="4461163"/>
          </a:xfrm>
        </p:spPr>
        <p:txBody>
          <a:bodyPr>
            <a:normAutofit/>
          </a:bodyPr>
          <a:lstStyle/>
          <a:p>
            <a:r>
              <a:rPr lang="en-GB" b="0" i="0">
                <a:solidFill>
                  <a:srgbClr val="FFFFFF"/>
                </a:solidFill>
                <a:effectLst/>
                <a:latin typeface="Source Sans Pro" panose="020B0503030403020204" pitchFamily="34" charset="0"/>
              </a:rPr>
              <a:t>Social stratification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43C9B93-9047-425A-9877-A8372E03369B}"/>
              </a:ext>
            </a:extLst>
          </p:cNvPr>
          <p:cNvSpPr>
            <a:spLocks noGrp="1"/>
          </p:cNvSpPr>
          <p:nvPr>
            <p:ph idx="1"/>
          </p:nvPr>
        </p:nvSpPr>
        <p:spPr>
          <a:xfrm>
            <a:off x="4447308" y="591344"/>
            <a:ext cx="6906491" cy="5585619"/>
          </a:xfrm>
        </p:spPr>
        <p:txBody>
          <a:bodyPr anchor="ctr">
            <a:normAutofit/>
          </a:bodyPr>
          <a:lstStyle/>
          <a:p>
            <a:r>
              <a:rPr lang="en-GB" b="0" i="0">
                <a:effectLst/>
                <a:latin typeface="Source Sans Pro" panose="020B0503030403020204" pitchFamily="34" charset="0"/>
              </a:rPr>
              <a:t>categorization of people into socioeconomic class</a:t>
            </a:r>
          </a:p>
          <a:p>
            <a:r>
              <a:rPr lang="en-GB" b="0" i="0">
                <a:effectLst/>
                <a:latin typeface="Source Sans Pro" panose="020B0503030403020204" pitchFamily="34" charset="0"/>
              </a:rPr>
              <a:t>social position of persons within a social group, category, geographic region, or social unit.</a:t>
            </a:r>
          </a:p>
          <a:p>
            <a:r>
              <a:rPr lang="en-GB" b="0" i="0">
                <a:effectLst/>
                <a:latin typeface="Source Sans Pro" panose="020B0503030403020204" pitchFamily="34" charset="0"/>
              </a:rPr>
              <a:t>three social classes: upper class; middle class and lower class</a:t>
            </a:r>
          </a:p>
          <a:p>
            <a:r>
              <a:rPr lang="en-GB">
                <a:latin typeface="Source Sans Pro" panose="020B0503030403020204" pitchFamily="34" charset="0"/>
              </a:rPr>
              <a:t>Wealth, Power, occupations and incomes drive the classes further apart. </a:t>
            </a:r>
          </a:p>
        </p:txBody>
      </p:sp>
      <p:pic>
        <p:nvPicPr>
          <p:cNvPr id="4" name="Audio 3">
            <a:hlinkClick r:id="" action="ppaction://media"/>
            <a:extLst>
              <a:ext uri="{FF2B5EF4-FFF2-40B4-BE49-F238E27FC236}">
                <a16:creationId xmlns:a16="http://schemas.microsoft.com/office/drawing/2014/main" id="{27EA8CC0-570E-4D60-B32C-58A672A8FB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8713621"/>
      </p:ext>
    </p:extLst>
  </p:cSld>
  <p:clrMapOvr>
    <a:masterClrMapping/>
  </p:clrMapOvr>
  <mc:AlternateContent xmlns:mc="http://schemas.openxmlformats.org/markup-compatibility/2006">
    <mc:Choice xmlns:p14="http://schemas.microsoft.com/office/powerpoint/2010/main" Requires="p14">
      <p:transition spd="slow" p14:dur="2000" advTm="156384"/>
    </mc:Choice>
    <mc:Fallback>
      <p:transition spd="slow" advTm="156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34CE0-3037-414B-BCF1-0B9E6F5A8727}"/>
              </a:ext>
            </a:extLst>
          </p:cNvPr>
          <p:cNvSpPr>
            <a:spLocks noGrp="1"/>
          </p:cNvSpPr>
          <p:nvPr>
            <p:ph type="title"/>
          </p:nvPr>
        </p:nvSpPr>
        <p:spPr>
          <a:xfrm>
            <a:off x="686834" y="1153572"/>
            <a:ext cx="3200400" cy="4461163"/>
          </a:xfrm>
        </p:spPr>
        <p:txBody>
          <a:bodyPr>
            <a:normAutofit/>
          </a:bodyPr>
          <a:lstStyle/>
          <a:p>
            <a:r>
              <a:rPr lang="en-GB">
                <a:solidFill>
                  <a:srgbClr val="FFFFFF"/>
                </a:solidFill>
              </a:rPr>
              <a:t>Class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5FC59CF-1207-4D3D-B4D9-AD066CA75821}"/>
              </a:ext>
            </a:extLst>
          </p:cNvPr>
          <p:cNvSpPr>
            <a:spLocks noGrp="1"/>
          </p:cNvSpPr>
          <p:nvPr>
            <p:ph idx="1"/>
          </p:nvPr>
        </p:nvSpPr>
        <p:spPr>
          <a:xfrm>
            <a:off x="4447308" y="591344"/>
            <a:ext cx="6906491" cy="5585619"/>
          </a:xfrm>
        </p:spPr>
        <p:txBody>
          <a:bodyPr anchor="ctr">
            <a:normAutofit fontScale="92500" lnSpcReduction="20000"/>
          </a:bodyPr>
          <a:lstStyle/>
          <a:p>
            <a:pPr marL="0" indent="0">
              <a:buNone/>
            </a:pPr>
            <a:r>
              <a:rPr lang="en-GB" b="0" i="0" dirty="0">
                <a:effectLst/>
                <a:latin typeface="Source Sans Pro" panose="020B0503030403020204" pitchFamily="34" charset="0"/>
              </a:rPr>
              <a:t>Societies are symbolised by patterns of relationships between individuals who share a unique cultures</a:t>
            </a:r>
          </a:p>
          <a:p>
            <a:pPr marL="0" indent="0">
              <a:buNone/>
            </a:pPr>
            <a:r>
              <a:rPr lang="en-GB" b="0" i="0" dirty="0">
                <a:effectLst/>
                <a:latin typeface="Source Sans Pro" panose="020B0503030403020204" pitchFamily="34" charset="0"/>
              </a:rPr>
              <a:t> Kinship - social relationships that form and become an important part of </a:t>
            </a:r>
            <a:r>
              <a:rPr lang="en-GB" dirty="0">
                <a:latin typeface="Source Sans Pro" panose="020B0503030403020204" pitchFamily="34" charset="0"/>
              </a:rPr>
              <a:t>individual </a:t>
            </a:r>
            <a:r>
              <a:rPr lang="en-GB" b="0" i="0" dirty="0">
                <a:effectLst/>
                <a:latin typeface="Source Sans Pro" panose="020B0503030403020204" pitchFamily="34" charset="0"/>
              </a:rPr>
              <a:t>lives</a:t>
            </a:r>
          </a:p>
          <a:p>
            <a:pPr marL="0" indent="0">
              <a:buNone/>
            </a:pPr>
            <a:endParaRPr lang="en-GB" dirty="0">
              <a:latin typeface="Source Sans Pro" panose="020B0503030403020204" pitchFamily="34" charset="0"/>
            </a:endParaRPr>
          </a:p>
          <a:p>
            <a:pPr marL="0" indent="0">
              <a:buNone/>
            </a:pPr>
            <a:r>
              <a:rPr lang="en-GB" dirty="0">
                <a:latin typeface="Source Sans Pro" panose="020B0503030403020204" pitchFamily="34" charset="0"/>
              </a:rPr>
              <a:t>However -</a:t>
            </a:r>
            <a:r>
              <a:rPr lang="en-GB" b="0" i="0" dirty="0">
                <a:effectLst/>
                <a:latin typeface="Source Sans Pro" panose="020B0503030403020204" pitchFamily="34" charset="0"/>
              </a:rPr>
              <a:t> individual achievement is valued over social relationships</a:t>
            </a:r>
          </a:p>
          <a:p>
            <a:pPr marL="0" indent="0">
              <a:buNone/>
            </a:pPr>
            <a:r>
              <a:rPr lang="en-GB" b="0" i="0" dirty="0">
                <a:effectLst/>
                <a:latin typeface="Source Sans Pro" panose="020B0503030403020204" pitchFamily="34" charset="0"/>
              </a:rPr>
              <a:t>Can make individuals feel isolated from one another</a:t>
            </a:r>
          </a:p>
          <a:p>
            <a:pPr marL="0" indent="0">
              <a:buNone/>
            </a:pPr>
            <a:r>
              <a:rPr lang="en-GB" b="0" i="0" dirty="0">
                <a:effectLst/>
                <a:latin typeface="Source Sans Pro" panose="020B0503030403020204" pitchFamily="34" charset="0"/>
              </a:rPr>
              <a:t>Great division among people:</a:t>
            </a:r>
          </a:p>
          <a:p>
            <a:pPr marL="0" indent="0">
              <a:buNone/>
            </a:pPr>
            <a:r>
              <a:rPr lang="en-GB" dirty="0">
                <a:latin typeface="Source Sans Pro" panose="020B0503030403020204" pitchFamily="34" charset="0"/>
              </a:rPr>
              <a:t>	Poverty/class/poor health/poor education attainments/stress/mental health/early death/</a:t>
            </a:r>
            <a:br>
              <a:rPr lang="en-GB" b="0" i="0" dirty="0">
                <a:effectLst/>
                <a:latin typeface="Source Sans Pro" panose="020B0503030403020204" pitchFamily="34" charset="0"/>
              </a:rPr>
            </a:br>
            <a:endParaRPr lang="en-GB" dirty="0"/>
          </a:p>
        </p:txBody>
      </p:sp>
      <p:pic>
        <p:nvPicPr>
          <p:cNvPr id="7" name="Audio 6">
            <a:hlinkClick r:id="" action="ppaction://media"/>
            <a:extLst>
              <a:ext uri="{FF2B5EF4-FFF2-40B4-BE49-F238E27FC236}">
                <a16:creationId xmlns:a16="http://schemas.microsoft.com/office/drawing/2014/main" id="{B4817BA3-6D35-49B3-ABE6-62A947C468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98974451"/>
      </p:ext>
    </p:extLst>
  </p:cSld>
  <p:clrMapOvr>
    <a:masterClrMapping/>
  </p:clrMapOvr>
  <mc:AlternateContent xmlns:mc="http://schemas.openxmlformats.org/markup-compatibility/2006">
    <mc:Choice xmlns:p14="http://schemas.microsoft.com/office/powerpoint/2010/main" Requires="p14">
      <p:transition spd="slow" p14:dur="2000" advTm="126969"/>
    </mc:Choice>
    <mc:Fallback>
      <p:transition spd="slow" advTm="126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a:extLst>
              <a:ext uri="{FF2B5EF4-FFF2-40B4-BE49-F238E27FC236}">
                <a16:creationId xmlns:a16="http://schemas.microsoft.com/office/drawing/2014/main" id="{35A59EB7-9F0B-4467-A15D-71BE76A56384}"/>
              </a:ext>
            </a:extLst>
          </p:cNvPr>
          <p:cNvSpPr>
            <a:spLocks noGrp="1"/>
          </p:cNvSpPr>
          <p:nvPr>
            <p:ph type="title"/>
          </p:nvPr>
        </p:nvSpPr>
        <p:spPr>
          <a:xfrm>
            <a:off x="971368" y="371720"/>
            <a:ext cx="6125964" cy="920052"/>
          </a:xfrm>
        </p:spPr>
        <p:txBody>
          <a:bodyPr vert="horz" lIns="91440" tIns="45720" rIns="91440" bIns="45720" rtlCol="0" anchor="b">
            <a:normAutofit/>
          </a:bodyPr>
          <a:lstStyle/>
          <a:p>
            <a:r>
              <a:rPr lang="en-US" altLang="en-US" kern="1200" dirty="0">
                <a:solidFill>
                  <a:schemeClr val="tx1"/>
                </a:solidFill>
                <a:latin typeface="+mj-lt"/>
                <a:ea typeface="+mj-ea"/>
                <a:cs typeface="+mj-cs"/>
              </a:rPr>
              <a:t>Some notable events</a:t>
            </a:r>
          </a:p>
        </p:txBody>
      </p:sp>
      <p:sp>
        <p:nvSpPr>
          <p:cNvPr id="6148" name="Content Placeholder 3">
            <a:extLst>
              <a:ext uri="{FF2B5EF4-FFF2-40B4-BE49-F238E27FC236}">
                <a16:creationId xmlns:a16="http://schemas.microsoft.com/office/drawing/2014/main" id="{4DD09C4E-838E-4EC5-9823-A00C6AA83062}"/>
              </a:ext>
            </a:extLst>
          </p:cNvPr>
          <p:cNvSpPr>
            <a:spLocks noGrp="1"/>
          </p:cNvSpPr>
          <p:nvPr>
            <p:ph sz="half" idx="2"/>
          </p:nvPr>
        </p:nvSpPr>
        <p:spPr>
          <a:xfrm>
            <a:off x="971368" y="1663492"/>
            <a:ext cx="4114801" cy="4513471"/>
          </a:xfrm>
        </p:spPr>
        <p:txBody>
          <a:bodyPr vert="horz" lIns="91440" tIns="45720" rIns="91440" bIns="45720" rtlCol="0">
            <a:normAutofit/>
          </a:bodyPr>
          <a:lstStyle/>
          <a:p>
            <a:r>
              <a:rPr lang="en-US" altLang="en-US" sz="1600" dirty="0"/>
              <a:t>1940s: Realities of post war British society</a:t>
            </a:r>
          </a:p>
          <a:p>
            <a:r>
              <a:rPr lang="en-US" altLang="en-US" sz="1600" dirty="0"/>
              <a:t>1950s: Structures of authority transforming</a:t>
            </a:r>
          </a:p>
          <a:p>
            <a:r>
              <a:rPr lang="en-US" altLang="en-US" sz="1600" dirty="0"/>
              <a:t>1960s: ‘Decade that Shook Britain’</a:t>
            </a:r>
          </a:p>
          <a:p>
            <a:r>
              <a:rPr lang="en-US" altLang="en-US" sz="1600" dirty="0"/>
              <a:t>1970s: Industrial unrest; ‘Life on Mars’</a:t>
            </a:r>
          </a:p>
          <a:p>
            <a:r>
              <a:rPr lang="en-US" altLang="en-US" sz="1600" dirty="0"/>
              <a:t>1980s: Inner city riots (Brixton); PACE; </a:t>
            </a:r>
          </a:p>
          <a:p>
            <a:r>
              <a:rPr lang="en-US" altLang="en-US" sz="1600" dirty="0"/>
              <a:t>1990s: ‘classless’ ‘Cool Britannia’ - division</a:t>
            </a:r>
          </a:p>
          <a:p>
            <a:r>
              <a:rPr lang="en-US" altLang="en-US" sz="1600" dirty="0"/>
              <a:t>2000s:  2001 Bradford riots; Growth of connectivity; </a:t>
            </a:r>
            <a:r>
              <a:rPr lang="en-GB" altLang="en-US" sz="1600" dirty="0"/>
              <a:t>globalisation</a:t>
            </a:r>
            <a:r>
              <a:rPr lang="en-US" altLang="en-US" sz="1600" dirty="0"/>
              <a:t>/tech. Financial crisis…</a:t>
            </a:r>
          </a:p>
          <a:p>
            <a:r>
              <a:rPr lang="en-US" altLang="en-US" sz="1600" dirty="0"/>
              <a:t>2010s: ‘perpetual crisis’/austerity/</a:t>
            </a:r>
            <a:r>
              <a:rPr lang="en-GB" altLang="en-US" sz="1600" dirty="0"/>
              <a:t>polarised</a:t>
            </a:r>
            <a:r>
              <a:rPr lang="en-US" altLang="en-US" sz="1600" dirty="0"/>
              <a:t> society/’Brexit’</a:t>
            </a:r>
          </a:p>
        </p:txBody>
      </p:sp>
      <p:pic>
        <p:nvPicPr>
          <p:cNvPr id="6150" name="Picture 9" descr="A person wearing a hat&#10;&#10;Description automatically generated">
            <a:extLst>
              <a:ext uri="{FF2B5EF4-FFF2-40B4-BE49-F238E27FC236}">
                <a16:creationId xmlns:a16="http://schemas.microsoft.com/office/drawing/2014/main" id="{607471A8-820E-46CF-97F0-6CDFB1F0C5B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5167" r="1" b="12287"/>
          <a:stretch/>
        </p:blipFill>
        <p:spPr bwMode="auto">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7" name="Content Placeholder 5" descr="A group of people walking down a street&#10;&#10;Description automatically generated">
            <a:extLst>
              <a:ext uri="{FF2B5EF4-FFF2-40B4-BE49-F238E27FC236}">
                <a16:creationId xmlns:a16="http://schemas.microsoft.com/office/drawing/2014/main" id="{BE98836B-4D3F-4966-A9AD-211CBFE9734B}"/>
              </a:ext>
            </a:extLst>
          </p:cNvPr>
          <p:cNvPicPr>
            <a:picLocks noGrp="1" noChangeAspect="1" noChangeArrowheads="1"/>
          </p:cNvPicPr>
          <p:nvPr>
            <p:ph sz="half" idx="1"/>
          </p:nvPr>
        </p:nvPicPr>
        <p:blipFill rotWithShape="1">
          <a:blip r:embed="rId6">
            <a:extLst>
              <a:ext uri="{28A0092B-C50C-407E-A947-70E740481C1C}">
                <a14:useLocalDpi xmlns:a14="http://schemas.microsoft.com/office/drawing/2010/main" val="0"/>
              </a:ext>
            </a:extLst>
          </a:blip>
          <a:srcRect l="24321" r="9476"/>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6149" name="Picture 7" descr="A large crowd of people&#10;&#10;Description automatically generated">
            <a:extLst>
              <a:ext uri="{FF2B5EF4-FFF2-40B4-BE49-F238E27FC236}">
                <a16:creationId xmlns:a16="http://schemas.microsoft.com/office/drawing/2014/main" id="{78CF9688-84F8-40D2-953A-36D0DF8BDA3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732" r="19565" b="-1"/>
          <a:stretch/>
        </p:blipFill>
        <p:spPr bwMode="auto">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4853F69E-230F-45C6-ACD0-5767CC536BE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92606"/>
    </mc:Choice>
    <mc:Fallback>
      <p:transition spd="slow" advTm="392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218CA903-6C47-4B66-A0A3-18C3454FEF34}"/>
              </a:ext>
            </a:extLst>
          </p:cNvPr>
          <p:cNvSpPr>
            <a:spLocks noGrp="1"/>
          </p:cNvSpPr>
          <p:nvPr>
            <p:ph type="title"/>
          </p:nvPr>
        </p:nvSpPr>
        <p:spPr/>
        <p:txBody>
          <a:bodyPr/>
          <a:lstStyle/>
          <a:p>
            <a:pPr algn="just"/>
            <a:r>
              <a:rPr lang="en-US" altLang="en-US" dirty="0">
                <a:solidFill>
                  <a:srgbClr val="002060"/>
                </a:solidFill>
              </a:rPr>
              <a:t>Post War and ‘Modern Policing’</a:t>
            </a:r>
          </a:p>
        </p:txBody>
      </p:sp>
      <p:sp>
        <p:nvSpPr>
          <p:cNvPr id="5123" name="Content Placeholder 2">
            <a:extLst>
              <a:ext uri="{FF2B5EF4-FFF2-40B4-BE49-F238E27FC236}">
                <a16:creationId xmlns:a16="http://schemas.microsoft.com/office/drawing/2014/main" id="{149302F7-6C18-48A7-8288-0FBA3FB7405F}"/>
              </a:ext>
            </a:extLst>
          </p:cNvPr>
          <p:cNvSpPr>
            <a:spLocks noGrp="1"/>
          </p:cNvSpPr>
          <p:nvPr>
            <p:ph sz="half" idx="1"/>
          </p:nvPr>
        </p:nvSpPr>
        <p:spPr>
          <a:xfrm>
            <a:off x="838200" y="1510748"/>
            <a:ext cx="5181600" cy="4666215"/>
          </a:xfrm>
        </p:spPr>
        <p:txBody>
          <a:bodyPr>
            <a:normAutofit/>
          </a:bodyPr>
          <a:lstStyle/>
          <a:p>
            <a:pPr lvl="1"/>
            <a:r>
              <a:rPr lang="en-GB" altLang="en-US" dirty="0">
                <a:solidFill>
                  <a:srgbClr val="002060"/>
                </a:solidFill>
              </a:rPr>
              <a:t>Drivers of change </a:t>
            </a:r>
          </a:p>
          <a:p>
            <a:pPr lvl="2"/>
            <a:r>
              <a:rPr lang="en-GB" altLang="en-US" sz="1800" dirty="0">
                <a:solidFill>
                  <a:srgbClr val="002060"/>
                </a:solidFill>
              </a:rPr>
              <a:t>Post War society</a:t>
            </a:r>
          </a:p>
          <a:p>
            <a:pPr lvl="2"/>
            <a:r>
              <a:rPr lang="en-GB" altLang="en-US" sz="1800" dirty="0">
                <a:solidFill>
                  <a:srgbClr val="002060"/>
                </a:solidFill>
              </a:rPr>
              <a:t>‘Windrush’ generation</a:t>
            </a:r>
          </a:p>
          <a:p>
            <a:pPr lvl="2"/>
            <a:r>
              <a:rPr lang="en-GB" altLang="en-US" sz="1800" dirty="0">
                <a:solidFill>
                  <a:srgbClr val="002060"/>
                </a:solidFill>
              </a:rPr>
              <a:t>‘Multiculturalism’</a:t>
            </a:r>
          </a:p>
          <a:p>
            <a:pPr lvl="2"/>
            <a:r>
              <a:rPr lang="en-GB" altLang="en-US" sz="1800" dirty="0">
                <a:solidFill>
                  <a:srgbClr val="002060"/>
                </a:solidFill>
              </a:rPr>
              <a:t>‘Protest’</a:t>
            </a:r>
          </a:p>
          <a:p>
            <a:pPr lvl="1" eaLnBrk="1" hangingPunct="1"/>
            <a:r>
              <a:rPr lang="en-GB" altLang="en-US" dirty="0">
                <a:solidFill>
                  <a:srgbClr val="002060"/>
                </a:solidFill>
              </a:rPr>
              <a:t>Role of the police</a:t>
            </a:r>
          </a:p>
          <a:p>
            <a:pPr lvl="1" eaLnBrk="1" hangingPunct="1"/>
            <a:r>
              <a:rPr lang="en-GB" altLang="en-US" dirty="0">
                <a:solidFill>
                  <a:srgbClr val="002060"/>
                </a:solidFill>
              </a:rPr>
              <a:t>Society; Communities; Neighbourhoods</a:t>
            </a:r>
          </a:p>
          <a:p>
            <a:pPr lvl="1" eaLnBrk="1" hangingPunct="1"/>
            <a:r>
              <a:rPr lang="en-GB" altLang="en-US" dirty="0">
                <a:solidFill>
                  <a:srgbClr val="002060"/>
                </a:solidFill>
              </a:rPr>
              <a:t>Multiculturalism</a:t>
            </a:r>
          </a:p>
          <a:p>
            <a:pPr lvl="1" eaLnBrk="1" hangingPunct="1"/>
            <a:r>
              <a:rPr lang="en-GB" altLang="en-US" dirty="0">
                <a:solidFill>
                  <a:srgbClr val="002060"/>
                </a:solidFill>
              </a:rPr>
              <a:t>Community engagement</a:t>
            </a:r>
          </a:p>
          <a:p>
            <a:pPr lvl="1" eaLnBrk="1" hangingPunct="1"/>
            <a:r>
              <a:rPr lang="en-GB" altLang="en-US" dirty="0">
                <a:solidFill>
                  <a:srgbClr val="002060"/>
                </a:solidFill>
              </a:rPr>
              <a:t>Community intelligence</a:t>
            </a:r>
          </a:p>
          <a:p>
            <a:endParaRPr lang="en-GB" altLang="en-US" dirty="0"/>
          </a:p>
        </p:txBody>
      </p:sp>
      <p:pic>
        <p:nvPicPr>
          <p:cNvPr id="5124" name="Content Placeholder 6" descr="A group of people walking in the grass&#10;&#10;Description automatically generated">
            <a:extLst>
              <a:ext uri="{FF2B5EF4-FFF2-40B4-BE49-F238E27FC236}">
                <a16:creationId xmlns:a16="http://schemas.microsoft.com/office/drawing/2014/main" id="{A736A60F-C20D-467E-A1A0-6B1B66159069}"/>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6743700" y="1773238"/>
            <a:ext cx="3538538" cy="3536950"/>
          </a:xfrm>
        </p:spPr>
      </p:pic>
      <p:sp>
        <p:nvSpPr>
          <p:cNvPr id="5125" name="Slide Number Placeholder 3">
            <a:extLst>
              <a:ext uri="{FF2B5EF4-FFF2-40B4-BE49-F238E27FC236}">
                <a16:creationId xmlns:a16="http://schemas.microsoft.com/office/drawing/2014/main" id="{11F56DD9-7F2A-4048-86B4-EA026D3237F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D5BAE36-DE59-42AF-8578-B8043422AD94}" type="slidenum">
              <a:rPr lang="en-GB" altLang="en-US" smtClean="0">
                <a:solidFill>
                  <a:srgbClr val="898989"/>
                </a:solidFill>
                <a:latin typeface="Calibri" panose="020F0502020204030204" pitchFamily="34" charset="0"/>
              </a:rPr>
              <a:pPr/>
              <a:t>15</a:t>
            </a:fld>
            <a:endParaRPr lang="en-GB" altLang="en-US">
              <a:solidFill>
                <a:srgbClr val="898989"/>
              </a:solidFill>
              <a:latin typeface="Calibri" panose="020F0502020204030204" pitchFamily="34" charset="0"/>
            </a:endParaRPr>
          </a:p>
        </p:txBody>
      </p:sp>
      <p:pic>
        <p:nvPicPr>
          <p:cNvPr id="2" name="Audio 1">
            <a:hlinkClick r:id="" action="ppaction://media"/>
            <a:extLst>
              <a:ext uri="{FF2B5EF4-FFF2-40B4-BE49-F238E27FC236}">
                <a16:creationId xmlns:a16="http://schemas.microsoft.com/office/drawing/2014/main" id="{952AFDEC-0DDB-4C85-8BEB-F30E8A7FCE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3608"/>
    </mc:Choice>
    <mc:Fallback>
      <p:transition spd="slow" advTm="183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8779"/>
          </a:xfrm>
        </p:spPr>
        <p:txBody>
          <a:bodyPr>
            <a:normAutofit/>
          </a:bodyPr>
          <a:lstStyle/>
          <a:p>
            <a:r>
              <a:rPr lang="de-DE" sz="1600" dirty="0">
                <a:latin typeface="Arial Black" panose="020B0A04020102020204" pitchFamily="34" charset="0"/>
              </a:rPr>
              <a:t>GLADS Scotland Universities 2014 </a:t>
            </a:r>
          </a:p>
        </p:txBody>
      </p:sp>
      <p:sp>
        <p:nvSpPr>
          <p:cNvPr id="5" name="Content Placeholder 4"/>
          <p:cNvSpPr txBox="1">
            <a:spLocks noGrp="1"/>
          </p:cNvSpPr>
          <p:nvPr>
            <p:ph idx="1"/>
          </p:nvPr>
        </p:nvSpPr>
        <p:spPr bwMode="auto">
          <a:xfrm>
            <a:off x="971204" y="1113904"/>
            <a:ext cx="10515600" cy="5536277"/>
          </a:xfrm>
          <a:prstGeom prst="rect">
            <a:avLst/>
          </a:prstGeom>
          <a:noFill/>
          <a:ln w="9525">
            <a:noFill/>
            <a:miter lim="800000"/>
            <a:headEnd/>
            <a:tailEnd/>
          </a:ln>
        </p:spPr>
        <p:txBody>
          <a:bodyPr vert="horz" lIns="91429" tIns="45715" rIns="91429" bIns="45715" rtlCol="0">
            <a:noAutofit/>
          </a:bodyPr>
          <a:lstStyle/>
          <a:p>
            <a:pPr marL="0" indent="0" eaLnBrk="0" hangingPunct="0">
              <a:lnSpc>
                <a:spcPts val="2800"/>
              </a:lnSpc>
              <a:buNone/>
            </a:pPr>
            <a:r>
              <a:rPr lang="en-US" sz="2000" b="1" dirty="0">
                <a:solidFill>
                  <a:schemeClr val="tx2"/>
                </a:solidFill>
                <a:latin typeface="Arial Narrow" panose="020B0606020202030204" pitchFamily="34" charset="0"/>
              </a:rPr>
              <a:t>Good Live’s 			and 		Decent Societies'</a:t>
            </a:r>
          </a:p>
          <a:p>
            <a:pPr marL="0" indent="0" eaLnBrk="0" hangingPunct="0">
              <a:lnSpc>
                <a:spcPts val="2800"/>
              </a:lnSpc>
              <a:buNone/>
            </a:pPr>
            <a:endParaRPr lang="en-US" sz="2000" b="1" dirty="0">
              <a:latin typeface="Arial Narrow" panose="020B0606020202030204" pitchFamily="34" charset="0"/>
            </a:endParaRPr>
          </a:p>
          <a:p>
            <a:pPr marL="0" indent="0" eaLnBrk="0" hangingPunct="0">
              <a:lnSpc>
                <a:spcPts val="2800"/>
              </a:lnSpc>
              <a:buNone/>
            </a:pPr>
            <a:r>
              <a:rPr lang="en-US" sz="2000" b="1" i="1" dirty="0">
                <a:latin typeface="Arial Narrow" panose="020B0606020202030204" pitchFamily="34" charset="0"/>
              </a:rPr>
              <a:t>individual </a:t>
            </a:r>
            <a:r>
              <a:rPr lang="en-US" sz="2000" b="1" dirty="0">
                <a:latin typeface="Arial Narrow" panose="020B0606020202030204" pitchFamily="34" charset="0"/>
              </a:rPr>
              <a:t>well-being				</a:t>
            </a:r>
            <a:r>
              <a:rPr lang="en-US" sz="2000" b="1" i="1" dirty="0">
                <a:latin typeface="Arial Narrow" panose="020B0606020202030204" pitchFamily="34" charset="0"/>
              </a:rPr>
              <a:t>societal</a:t>
            </a:r>
            <a:r>
              <a:rPr lang="en-US" sz="2000" b="1" dirty="0">
                <a:latin typeface="Arial Narrow" panose="020B0606020202030204" pitchFamily="34" charset="0"/>
              </a:rPr>
              <a:t> well-being</a:t>
            </a:r>
          </a:p>
          <a:p>
            <a:pPr marL="0" indent="0" eaLnBrk="0" hangingPunct="0">
              <a:lnSpc>
                <a:spcPts val="2800"/>
              </a:lnSpc>
              <a:buNone/>
            </a:pPr>
            <a:r>
              <a:rPr lang="en-US" sz="2000" b="1" dirty="0">
                <a:latin typeface="Arial Narrow" panose="020B0606020202030204" pitchFamily="34" charset="0"/>
              </a:rPr>
              <a:t>(“quality of life”)				(“quality of society”)</a:t>
            </a:r>
          </a:p>
          <a:p>
            <a:pPr marL="0" indent="0" eaLnBrk="0" hangingPunct="0">
              <a:lnSpc>
                <a:spcPts val="2800"/>
              </a:lnSpc>
              <a:buNone/>
            </a:pPr>
            <a:r>
              <a:rPr lang="en-US" sz="2000" b="1" dirty="0">
                <a:latin typeface="Arial Narrow" panose="020B0606020202030204" pitchFamily="34" charset="0"/>
              </a:rPr>
              <a:t>						</a:t>
            </a:r>
          </a:p>
          <a:p>
            <a:pPr marL="0" indent="0" eaLnBrk="0" hangingPunct="0">
              <a:lnSpc>
                <a:spcPts val="2800"/>
              </a:lnSpc>
              <a:buNone/>
            </a:pPr>
            <a:r>
              <a:rPr lang="en-US" sz="2000" b="1" dirty="0">
                <a:latin typeface="Arial Narrow" panose="020B0606020202030204" pitchFamily="34" charset="0"/>
              </a:rPr>
              <a:t>					</a:t>
            </a:r>
            <a:r>
              <a:rPr lang="en-US" sz="2000" b="1" u="sng" dirty="0">
                <a:latin typeface="Arial Narrow" panose="020B0606020202030204" pitchFamily="34" charset="0"/>
              </a:rPr>
              <a:t>social cohesion</a:t>
            </a:r>
          </a:p>
          <a:p>
            <a:pPr marL="0" indent="0" eaLnBrk="0" hangingPunct="0">
              <a:lnSpc>
                <a:spcPts val="2800"/>
              </a:lnSpc>
              <a:buNone/>
            </a:pPr>
            <a:endParaRPr lang="en-US" sz="2000" b="1" dirty="0">
              <a:latin typeface="Arial Narrow" panose="020B0606020202030204" pitchFamily="34" charset="0"/>
            </a:endParaRPr>
          </a:p>
          <a:p>
            <a:pPr marL="0" indent="0" eaLnBrk="0" hangingPunct="0">
              <a:lnSpc>
                <a:spcPts val="2800"/>
              </a:lnSpc>
              <a:buNone/>
            </a:pPr>
            <a:r>
              <a:rPr lang="en-US" sz="2000" b="1" dirty="0"/>
              <a:t>Has COVID effected our ‘Decent Societies? – </a:t>
            </a:r>
            <a:r>
              <a:rPr lang="en-US" sz="2000" dirty="0"/>
              <a:t>less crime, most adhering to the law (stay at home rule), </a:t>
            </a:r>
            <a:r>
              <a:rPr lang="en-GB" sz="2000" dirty="0"/>
              <a:t>air pollution, road traffic accidents and violence/sexually transmitted infections/drunken behaviour. May be only temporary but effected?</a:t>
            </a:r>
          </a:p>
          <a:p>
            <a:pPr marL="0" indent="0" eaLnBrk="0" hangingPunct="0">
              <a:lnSpc>
                <a:spcPts val="2800"/>
              </a:lnSpc>
              <a:buNone/>
            </a:pPr>
            <a:r>
              <a:rPr lang="en-US" sz="2000" b="1" dirty="0"/>
              <a:t>Society become more lonely? Have we got good life? Loss of job, reduced income, maybe better financially</a:t>
            </a:r>
          </a:p>
        </p:txBody>
      </p:sp>
      <p:sp>
        <p:nvSpPr>
          <p:cNvPr id="3" name="Down Arrow 2"/>
          <p:cNvSpPr/>
          <p:nvPr/>
        </p:nvSpPr>
        <p:spPr>
          <a:xfrm>
            <a:off x="1365069" y="1588307"/>
            <a:ext cx="504056" cy="3609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6" name="Down Arrow 5"/>
          <p:cNvSpPr/>
          <p:nvPr/>
        </p:nvSpPr>
        <p:spPr>
          <a:xfrm>
            <a:off x="7181092" y="1588307"/>
            <a:ext cx="504056" cy="43297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4" name="Recorded Sound">
            <a:hlinkClick r:id="" action="ppaction://media"/>
            <a:extLst>
              <a:ext uri="{FF2B5EF4-FFF2-40B4-BE49-F238E27FC236}">
                <a16:creationId xmlns:a16="http://schemas.microsoft.com/office/drawing/2014/main" id="{BE66A7B3-D31B-481E-B276-485C834D807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831186" y="1833588"/>
            <a:ext cx="609600" cy="609600"/>
          </a:xfrm>
          <a:prstGeom prst="rect">
            <a:avLst/>
          </a:prstGeom>
        </p:spPr>
      </p:pic>
      <p:pic>
        <p:nvPicPr>
          <p:cNvPr id="7" name="Audio 6">
            <a:hlinkClick r:id="" action="ppaction://media"/>
            <a:extLst>
              <a:ext uri="{FF2B5EF4-FFF2-40B4-BE49-F238E27FC236}">
                <a16:creationId xmlns:a16="http://schemas.microsoft.com/office/drawing/2014/main" id="{B1D832A1-CA5C-42E9-B419-F80834C00011}"/>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36143429"/>
      </p:ext>
    </p:extLst>
  </p:cSld>
  <p:clrMapOvr>
    <a:masterClrMapping/>
  </p:clrMapOvr>
  <mc:AlternateContent xmlns:mc="http://schemas.openxmlformats.org/markup-compatibility/2006">
    <mc:Choice xmlns:p14="http://schemas.microsoft.com/office/powerpoint/2010/main" Requires="p14">
      <p:transition spd="slow" p14:dur="2000" advTm="5508"/>
    </mc:Choice>
    <mc:Fallback>
      <p:transition spd="slow" advTm="5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522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isNarration="1">
              <p:cMediaNode vol="80000" showWhenStopped="0">
                <p:cTn id="12"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A127D-7EA5-478F-A1E8-552CB89EDDEE}"/>
              </a:ext>
            </a:extLst>
          </p:cNvPr>
          <p:cNvSpPr>
            <a:spLocks noGrp="1"/>
          </p:cNvSpPr>
          <p:nvPr>
            <p:ph type="title"/>
          </p:nvPr>
        </p:nvSpPr>
        <p:spPr>
          <a:xfrm>
            <a:off x="841248" y="334644"/>
            <a:ext cx="10509504" cy="1076914"/>
          </a:xfrm>
        </p:spPr>
        <p:txBody>
          <a:bodyPr anchor="ctr">
            <a:normAutofit/>
          </a:bodyPr>
          <a:lstStyle/>
          <a:p>
            <a:r>
              <a:rPr lang="en-GB" sz="4000">
                <a:latin typeface="+mn-lt"/>
              </a:rPr>
              <a:t>Social </a:t>
            </a:r>
            <a:r>
              <a:rPr lang="en-US" sz="4000">
                <a:latin typeface="+mn-lt"/>
              </a:rPr>
              <a:t>Cohesion</a:t>
            </a:r>
            <a:endParaRPr lang="en-GB" sz="4000">
              <a:latin typeface="+mn-lt"/>
            </a:endParaRPr>
          </a:p>
        </p:txBody>
      </p:sp>
      <p:graphicFrame>
        <p:nvGraphicFramePr>
          <p:cNvPr id="5" name="Content Placeholder 2">
            <a:extLst>
              <a:ext uri="{FF2B5EF4-FFF2-40B4-BE49-F238E27FC236}">
                <a16:creationId xmlns:a16="http://schemas.microsoft.com/office/drawing/2014/main" id="{4BF795EC-DD8E-4987-9E45-6454A376D196}"/>
              </a:ext>
            </a:extLst>
          </p:cNvPr>
          <p:cNvGraphicFramePr>
            <a:graphicFrameLocks noGrp="1"/>
          </p:cNvGraphicFramePr>
          <p:nvPr>
            <p:ph idx="1"/>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DA3CA6A-37AC-4A83-9ED1-E1784A8FA0B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886007" y="1152144"/>
            <a:ext cx="609600" cy="609600"/>
          </a:xfrm>
          <a:prstGeom prst="rect">
            <a:avLst/>
          </a:prstGeom>
        </p:spPr>
      </p:pic>
    </p:spTree>
    <p:extLst>
      <p:ext uri="{BB962C8B-B14F-4D97-AF65-F5344CB8AC3E}">
        <p14:creationId xmlns:p14="http://schemas.microsoft.com/office/powerpoint/2010/main" val="1005619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7446F-23BF-4EF8-8D15-EAD43ECA1E4F}"/>
              </a:ext>
            </a:extLst>
          </p:cNvPr>
          <p:cNvSpPr>
            <a:spLocks noGrp="1"/>
          </p:cNvSpPr>
          <p:nvPr>
            <p:ph type="title"/>
          </p:nvPr>
        </p:nvSpPr>
        <p:spPr>
          <a:xfrm>
            <a:off x="838200" y="365126"/>
            <a:ext cx="10515600" cy="881784"/>
          </a:xfrm>
        </p:spPr>
        <p:txBody>
          <a:bodyPr/>
          <a:lstStyle/>
          <a:p>
            <a:r>
              <a:rPr lang="en-GB" dirty="0">
                <a:latin typeface="+mn-lt"/>
              </a:rPr>
              <a:t>Challenging </a:t>
            </a:r>
            <a:r>
              <a:rPr lang="en-US" dirty="0">
                <a:latin typeface="+mn-lt"/>
              </a:rPr>
              <a:t>Social Cohesion </a:t>
            </a:r>
            <a:endParaRPr lang="en-GB" dirty="0">
              <a:latin typeface="+mn-lt"/>
            </a:endParaRPr>
          </a:p>
        </p:txBody>
      </p:sp>
      <p:sp>
        <p:nvSpPr>
          <p:cNvPr id="3" name="Content Placeholder 2">
            <a:extLst>
              <a:ext uri="{FF2B5EF4-FFF2-40B4-BE49-F238E27FC236}">
                <a16:creationId xmlns:a16="http://schemas.microsoft.com/office/drawing/2014/main" id="{DB073DEE-A821-4B9A-826D-340F837E6EC5}"/>
              </a:ext>
            </a:extLst>
          </p:cNvPr>
          <p:cNvSpPr>
            <a:spLocks noGrp="1"/>
          </p:cNvSpPr>
          <p:nvPr>
            <p:ph idx="1"/>
          </p:nvPr>
        </p:nvSpPr>
        <p:spPr/>
        <p:txBody>
          <a:bodyPr/>
          <a:lstStyle/>
          <a:p>
            <a:r>
              <a:rPr lang="en-GB" dirty="0"/>
              <a:t>Society challenges social cohesion by:</a:t>
            </a:r>
          </a:p>
          <a:p>
            <a:r>
              <a:rPr lang="en-US" dirty="0"/>
              <a:t>Growing in diversity</a:t>
            </a:r>
          </a:p>
          <a:p>
            <a:r>
              <a:rPr lang="en-US" dirty="0"/>
              <a:t>A widening gap between rich and poor</a:t>
            </a:r>
          </a:p>
          <a:p>
            <a:r>
              <a:rPr lang="en-US" dirty="0"/>
              <a:t>Technological changes</a:t>
            </a:r>
          </a:p>
          <a:p>
            <a:r>
              <a:rPr lang="en-US" dirty="0"/>
              <a:t>Welfare state cuts</a:t>
            </a:r>
          </a:p>
          <a:p>
            <a:r>
              <a:rPr lang="en-US" dirty="0"/>
              <a:t>I</a:t>
            </a:r>
            <a:r>
              <a:rPr lang="en-GB" dirty="0" err="1"/>
              <a:t>nter</a:t>
            </a:r>
            <a:r>
              <a:rPr lang="en-GB" dirty="0"/>
              <a:t>-generational divide </a:t>
            </a:r>
          </a:p>
          <a:p>
            <a:r>
              <a:rPr lang="en-GB" dirty="0"/>
              <a:t>Political polarisation </a:t>
            </a:r>
          </a:p>
        </p:txBody>
      </p:sp>
      <p:pic>
        <p:nvPicPr>
          <p:cNvPr id="4" name="Recorded Sound">
            <a:hlinkClick r:id="" action="ppaction://media"/>
            <a:extLst>
              <a:ext uri="{FF2B5EF4-FFF2-40B4-BE49-F238E27FC236}">
                <a16:creationId xmlns:a16="http://schemas.microsoft.com/office/drawing/2014/main" id="{9D3438E2-61A6-4225-B863-33A82C72BD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00902" y="2425931"/>
            <a:ext cx="609600" cy="609600"/>
          </a:xfrm>
          <a:prstGeom prst="rect">
            <a:avLst/>
          </a:prstGeom>
        </p:spPr>
      </p:pic>
    </p:spTree>
    <p:extLst>
      <p:ext uri="{BB962C8B-B14F-4D97-AF65-F5344CB8AC3E}">
        <p14:creationId xmlns:p14="http://schemas.microsoft.com/office/powerpoint/2010/main" val="27821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20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3813F-D12B-4F8B-95BB-EF1FB6EF2C87}"/>
              </a:ext>
            </a:extLst>
          </p:cNvPr>
          <p:cNvSpPr>
            <a:spLocks noGrp="1"/>
          </p:cNvSpPr>
          <p:nvPr>
            <p:ph type="title"/>
          </p:nvPr>
        </p:nvSpPr>
        <p:spPr/>
        <p:txBody>
          <a:bodyPr>
            <a:normAutofit fontScale="90000"/>
          </a:bodyPr>
          <a:lstStyle/>
          <a:p>
            <a:br>
              <a:rPr lang="en-GB" dirty="0"/>
            </a:br>
            <a:r>
              <a:rPr lang="en-GB" dirty="0"/>
              <a:t>What determines the levels of social cohesion in society?</a:t>
            </a:r>
            <a:br>
              <a:rPr lang="en-GB" dirty="0"/>
            </a:br>
            <a:endParaRPr lang="en-GB" dirty="0"/>
          </a:p>
        </p:txBody>
      </p:sp>
      <p:sp>
        <p:nvSpPr>
          <p:cNvPr id="3" name="Content Placeholder 2">
            <a:extLst>
              <a:ext uri="{FF2B5EF4-FFF2-40B4-BE49-F238E27FC236}">
                <a16:creationId xmlns:a16="http://schemas.microsoft.com/office/drawing/2014/main" id="{17377D18-EEB8-4819-ADE8-696293CCC3A8}"/>
              </a:ext>
            </a:extLst>
          </p:cNvPr>
          <p:cNvSpPr>
            <a:spLocks noGrp="1"/>
          </p:cNvSpPr>
          <p:nvPr>
            <p:ph idx="1"/>
          </p:nvPr>
        </p:nvSpPr>
        <p:spPr/>
        <p:txBody>
          <a:bodyPr/>
          <a:lstStyle/>
          <a:p>
            <a:r>
              <a:rPr lang="en-GB" dirty="0"/>
              <a:t>The presence of strong social bonds – measured by levels of trust and norms of empathy i.e., social capital</a:t>
            </a:r>
          </a:p>
          <a:p>
            <a:r>
              <a:rPr lang="en-GB" dirty="0"/>
              <a:t>The abundance of associations that bridge social divisions “civil society” - refers to a wide range of organisations: community groups, unions, religious/faith based groups, charities, professional associations, and foundations.</a:t>
            </a:r>
          </a:p>
          <a:p>
            <a:r>
              <a:rPr lang="en-GB" dirty="0"/>
              <a:t>The presence of institutions of conflict management e.g. government, independent judiciary.</a:t>
            </a:r>
          </a:p>
          <a:p>
            <a:pPr lvl="1"/>
            <a:r>
              <a:rPr lang="en-GB" dirty="0"/>
              <a:t>Policies; law making; organisations who deliver justice</a:t>
            </a:r>
          </a:p>
          <a:p>
            <a:endParaRPr lang="en-GB" dirty="0"/>
          </a:p>
        </p:txBody>
      </p:sp>
      <p:pic>
        <p:nvPicPr>
          <p:cNvPr id="4" name="Recorded Sound">
            <a:hlinkClick r:id="" action="ppaction://media"/>
            <a:extLst>
              <a:ext uri="{FF2B5EF4-FFF2-40B4-BE49-F238E27FC236}">
                <a16:creationId xmlns:a16="http://schemas.microsoft.com/office/drawing/2014/main" id="{25A8668B-A7DD-484C-9C01-BE815008D1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98676" y="5052753"/>
            <a:ext cx="609600" cy="609600"/>
          </a:xfrm>
          <a:prstGeom prst="rect">
            <a:avLst/>
          </a:prstGeom>
        </p:spPr>
      </p:pic>
    </p:spTree>
    <p:extLst>
      <p:ext uri="{BB962C8B-B14F-4D97-AF65-F5344CB8AC3E}">
        <p14:creationId xmlns:p14="http://schemas.microsoft.com/office/powerpoint/2010/main" val="3736452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8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82A51-46F9-4867-8773-7D122E060000}"/>
              </a:ext>
            </a:extLst>
          </p:cNvPr>
          <p:cNvSpPr>
            <a:spLocks noGrp="1"/>
          </p:cNvSpPr>
          <p:nvPr>
            <p:ph type="title"/>
          </p:nvPr>
        </p:nvSpPr>
        <p:spPr/>
        <p:txBody>
          <a:bodyPr/>
          <a:lstStyle/>
          <a:p>
            <a:r>
              <a:rPr lang="en-GB" dirty="0"/>
              <a:t>Unstable Cohesive Societies</a:t>
            </a:r>
          </a:p>
        </p:txBody>
      </p:sp>
      <p:sp>
        <p:nvSpPr>
          <p:cNvPr id="3" name="Content Placeholder 2">
            <a:extLst>
              <a:ext uri="{FF2B5EF4-FFF2-40B4-BE49-F238E27FC236}">
                <a16:creationId xmlns:a16="http://schemas.microsoft.com/office/drawing/2014/main" id="{A59D548A-3B6F-4AF3-BE3C-4AC7FD9A013B}"/>
              </a:ext>
            </a:extLst>
          </p:cNvPr>
          <p:cNvSpPr>
            <a:spLocks noGrp="1"/>
          </p:cNvSpPr>
          <p:nvPr>
            <p:ph idx="1"/>
          </p:nvPr>
        </p:nvSpPr>
        <p:spPr/>
        <p:txBody>
          <a:bodyPr/>
          <a:lstStyle/>
          <a:p>
            <a:r>
              <a:rPr lang="en-US" dirty="0"/>
              <a:t>Consent to laws and society decreases. </a:t>
            </a:r>
          </a:p>
          <a:p>
            <a:r>
              <a:rPr lang="en-US" dirty="0"/>
              <a:t>Communities break down</a:t>
            </a:r>
          </a:p>
          <a:p>
            <a:r>
              <a:rPr lang="en-US" dirty="0"/>
              <a:t>Relationship with law and order</a:t>
            </a:r>
          </a:p>
          <a:p>
            <a:r>
              <a:rPr lang="en-US" dirty="0"/>
              <a:t>Fear in society </a:t>
            </a:r>
          </a:p>
          <a:p>
            <a:r>
              <a:rPr lang="en-GB" dirty="0"/>
              <a:t>Society putting on to organisations</a:t>
            </a:r>
          </a:p>
          <a:p>
            <a:r>
              <a:rPr lang="en-GB" dirty="0"/>
              <a:t>Distrust within society </a:t>
            </a:r>
          </a:p>
          <a:p>
            <a:r>
              <a:rPr lang="en-GB" dirty="0"/>
              <a:t>Lack of equality </a:t>
            </a:r>
          </a:p>
        </p:txBody>
      </p:sp>
      <p:pic>
        <p:nvPicPr>
          <p:cNvPr id="4" name="Recorded Sound">
            <a:hlinkClick r:id="" action="ppaction://media"/>
            <a:extLst>
              <a:ext uri="{FF2B5EF4-FFF2-40B4-BE49-F238E27FC236}">
                <a16:creationId xmlns:a16="http://schemas.microsoft.com/office/drawing/2014/main" id="{29B2DE55-F390-4EDE-864A-ABB7E84A91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16044" y="2819400"/>
            <a:ext cx="609600" cy="609600"/>
          </a:xfrm>
          <a:prstGeom prst="rect">
            <a:avLst/>
          </a:prstGeom>
        </p:spPr>
      </p:pic>
    </p:spTree>
    <p:extLst>
      <p:ext uri="{BB962C8B-B14F-4D97-AF65-F5344CB8AC3E}">
        <p14:creationId xmlns:p14="http://schemas.microsoft.com/office/powerpoint/2010/main" val="136841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81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31627"/>
            <a:ext cx="10515600" cy="748780"/>
          </a:xfrm>
        </p:spPr>
        <p:txBody>
          <a:bodyPr>
            <a:normAutofit/>
          </a:bodyPr>
          <a:lstStyle/>
          <a:p>
            <a:r>
              <a:rPr lang="en-GB" sz="3200" dirty="0">
                <a:latin typeface="+mn-lt"/>
              </a:rPr>
              <a:t>summary</a:t>
            </a:r>
            <a:r>
              <a:rPr lang="de-DE" sz="3200" dirty="0">
                <a:latin typeface="+mn-lt"/>
              </a:rPr>
              <a:t> </a:t>
            </a:r>
          </a:p>
        </p:txBody>
      </p:sp>
      <p:sp>
        <p:nvSpPr>
          <p:cNvPr id="5" name="Content Placeholder 4"/>
          <p:cNvSpPr txBox="1">
            <a:spLocks noGrp="1"/>
          </p:cNvSpPr>
          <p:nvPr>
            <p:ph idx="1"/>
          </p:nvPr>
        </p:nvSpPr>
        <p:spPr bwMode="auto">
          <a:xfrm>
            <a:off x="838200" y="1463040"/>
            <a:ext cx="10515600" cy="4713923"/>
          </a:xfrm>
          <a:prstGeom prst="rect">
            <a:avLst/>
          </a:prstGeom>
          <a:noFill/>
          <a:ln w="9525">
            <a:noFill/>
            <a:miter lim="800000"/>
            <a:headEnd/>
            <a:tailEnd/>
          </a:ln>
        </p:spPr>
        <p:txBody>
          <a:bodyPr vert="horz" lIns="91429" tIns="45715" rIns="91429" bIns="45715" rtlCol="0">
            <a:normAutofit/>
          </a:bodyPr>
          <a:lstStyle/>
          <a:p>
            <a:pPr eaLnBrk="0" hangingPunct="0">
              <a:lnSpc>
                <a:spcPts val="2800"/>
              </a:lnSpc>
              <a:buFont typeface="Wingdings" panose="05000000000000000000" pitchFamily="2" charset="2"/>
              <a:buChar char="§"/>
            </a:pPr>
            <a:r>
              <a:rPr lang="en-GB" sz="2600" dirty="0"/>
              <a:t>Social cohesion is focusing on one important aspect of a “decent society”.</a:t>
            </a:r>
          </a:p>
          <a:p>
            <a:pPr eaLnBrk="0" hangingPunct="0">
              <a:lnSpc>
                <a:spcPts val="2800"/>
              </a:lnSpc>
              <a:buFont typeface="Wingdings" panose="05000000000000000000" pitchFamily="2" charset="2"/>
              <a:buChar char="§"/>
            </a:pPr>
            <a:r>
              <a:rPr lang="en-GB" sz="2600" dirty="0"/>
              <a:t>Social cohesion mainly depends on economic conditions, equality, and the value climate. </a:t>
            </a:r>
          </a:p>
          <a:p>
            <a:pPr eaLnBrk="0" hangingPunct="0">
              <a:lnSpc>
                <a:spcPts val="2800"/>
              </a:lnSpc>
              <a:buFont typeface="Wingdings" panose="05000000000000000000" pitchFamily="2" charset="2"/>
              <a:buChar char="§"/>
            </a:pPr>
            <a:r>
              <a:rPr lang="en-GB" sz="2600" dirty="0"/>
              <a:t>Citizens have higher wellbeing in more cohesive societies </a:t>
            </a:r>
          </a:p>
          <a:p>
            <a:pPr eaLnBrk="0" hangingPunct="0">
              <a:lnSpc>
                <a:spcPts val="2800"/>
              </a:lnSpc>
              <a:buFont typeface="Wingdings" panose="05000000000000000000" pitchFamily="2" charset="2"/>
              <a:buChar char="§"/>
            </a:pPr>
            <a:r>
              <a:rPr lang="en-GB" sz="2600" dirty="0"/>
              <a:t>Cohesion is good for all.</a:t>
            </a:r>
          </a:p>
          <a:p>
            <a:pPr eaLnBrk="0" hangingPunct="0">
              <a:lnSpc>
                <a:spcPts val="2800"/>
              </a:lnSpc>
              <a:buFont typeface="Wingdings" panose="05000000000000000000" pitchFamily="2" charset="2"/>
              <a:buChar char="§"/>
            </a:pPr>
            <a:r>
              <a:rPr lang="en-GB" sz="2600" dirty="0"/>
              <a:t>More important than Gross domestic product (GDP) is the total monetary or market value of all goods and services produced within a country</a:t>
            </a:r>
          </a:p>
          <a:p>
            <a:pPr marL="0" indent="0" eaLnBrk="0" hangingPunct="0">
              <a:lnSpc>
                <a:spcPts val="2800"/>
              </a:lnSpc>
              <a:buNone/>
            </a:pPr>
            <a:endParaRPr lang="en-GB" sz="2400" dirty="0"/>
          </a:p>
          <a:p>
            <a:pPr marL="0" indent="0" eaLnBrk="0" hangingPunct="0">
              <a:lnSpc>
                <a:spcPts val="2800"/>
              </a:lnSpc>
              <a:buNone/>
            </a:pPr>
            <a:r>
              <a:rPr lang="en-GB" sz="2400" b="1" dirty="0">
                <a:solidFill>
                  <a:srgbClr val="FFC000"/>
                </a:solidFill>
              </a:rPr>
              <a:t>We are happier together!</a:t>
            </a:r>
          </a:p>
          <a:p>
            <a:pPr eaLnBrk="0" hangingPunct="0">
              <a:lnSpc>
                <a:spcPts val="2800"/>
              </a:lnSpc>
              <a:buFont typeface="Wingdings" panose="05000000000000000000" pitchFamily="2" charset="2"/>
              <a:buChar char="§"/>
            </a:pPr>
            <a:endParaRPr lang="en-GB" sz="2200" dirty="0">
              <a:latin typeface="Arial Narrow" panose="020B0606020202030204" pitchFamily="34" charset="0"/>
            </a:endParaRPr>
          </a:p>
          <a:p>
            <a:pPr marL="0" indent="0" eaLnBrk="0" hangingPunct="0">
              <a:lnSpc>
                <a:spcPts val="2800"/>
              </a:lnSpc>
              <a:buNone/>
            </a:pPr>
            <a:endParaRPr lang="en-US" sz="2200" dirty="0">
              <a:latin typeface="Arial Narrow" panose="020B0606020202030204" pitchFamily="34" charset="0"/>
            </a:endParaRPr>
          </a:p>
          <a:p>
            <a:pPr eaLnBrk="0" hangingPunct="0">
              <a:lnSpc>
                <a:spcPts val="2800"/>
              </a:lnSpc>
              <a:buFont typeface="Wingdings" panose="05000000000000000000" pitchFamily="2" charset="2"/>
              <a:buChar char="§"/>
            </a:pPr>
            <a:endParaRPr lang="en-US" sz="2200" dirty="0">
              <a:latin typeface="Arial Narrow" panose="020B0606020202030204" pitchFamily="34" charset="0"/>
            </a:endParaRPr>
          </a:p>
          <a:p>
            <a:pPr marL="0" indent="0" eaLnBrk="0" hangingPunct="0">
              <a:lnSpc>
                <a:spcPts val="2800"/>
              </a:lnSpc>
              <a:buNone/>
            </a:pPr>
            <a:endParaRPr lang="en-US" sz="2200" dirty="0">
              <a:latin typeface="Arial Narrow" panose="020B0606020202030204" pitchFamily="34" charset="0"/>
            </a:endParaRPr>
          </a:p>
        </p:txBody>
      </p:sp>
      <p:pic>
        <p:nvPicPr>
          <p:cNvPr id="3" name="Recorded Sound">
            <a:hlinkClick r:id="" action="ppaction://media"/>
            <a:extLst>
              <a:ext uri="{FF2B5EF4-FFF2-40B4-BE49-F238E27FC236}">
                <a16:creationId xmlns:a16="http://schemas.microsoft.com/office/drawing/2014/main" id="{A7DC3F8B-40B4-4AB4-8BE3-168C13172F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0778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0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3886-F88D-40EF-9F74-44DD59EBA109}"/>
              </a:ext>
            </a:extLst>
          </p:cNvPr>
          <p:cNvSpPr>
            <a:spLocks noGrp="1"/>
          </p:cNvSpPr>
          <p:nvPr>
            <p:ph type="title"/>
          </p:nvPr>
        </p:nvSpPr>
        <p:spPr>
          <a:xfrm>
            <a:off x="838200" y="365126"/>
            <a:ext cx="10515600" cy="496265"/>
          </a:xfrm>
        </p:spPr>
        <p:txBody>
          <a:bodyPr>
            <a:normAutofit fontScale="90000"/>
          </a:bodyPr>
          <a:lstStyle/>
          <a:p>
            <a:r>
              <a:rPr lang="en-GB" sz="3200" dirty="0"/>
              <a:t>Tasks:</a:t>
            </a:r>
          </a:p>
        </p:txBody>
      </p:sp>
      <p:sp>
        <p:nvSpPr>
          <p:cNvPr id="3" name="Content Placeholder 2">
            <a:extLst>
              <a:ext uri="{FF2B5EF4-FFF2-40B4-BE49-F238E27FC236}">
                <a16:creationId xmlns:a16="http://schemas.microsoft.com/office/drawing/2014/main" id="{B7672D9A-5693-4E91-B95B-9FE03D87D9FF}"/>
              </a:ext>
            </a:extLst>
          </p:cNvPr>
          <p:cNvSpPr>
            <a:spLocks noGrp="1"/>
          </p:cNvSpPr>
          <p:nvPr>
            <p:ph idx="1"/>
          </p:nvPr>
        </p:nvSpPr>
        <p:spPr>
          <a:xfrm>
            <a:off x="838200" y="1152940"/>
            <a:ext cx="10515600" cy="5323507"/>
          </a:xfrm>
        </p:spPr>
        <p:txBody>
          <a:bodyPr>
            <a:normAutofit lnSpcReduction="10000"/>
          </a:bodyPr>
          <a:lstStyle/>
          <a:p>
            <a:r>
              <a:rPr lang="en-GB" dirty="0"/>
              <a:t>Answer and be prepared top discuss in class:</a:t>
            </a:r>
          </a:p>
          <a:p>
            <a:r>
              <a:rPr lang="en-GB" dirty="0"/>
              <a:t>Do we have a clear class division within the UK today?</a:t>
            </a:r>
          </a:p>
          <a:p>
            <a:r>
              <a:rPr lang="en-GB" dirty="0"/>
              <a:t>If so what are they? How do you know?</a:t>
            </a:r>
          </a:p>
          <a:p>
            <a:r>
              <a:rPr lang="en-GB" dirty="0"/>
              <a:t>What is more important to you – ‘quality of life’ or ‘quality of society’?</a:t>
            </a:r>
          </a:p>
          <a:p>
            <a:r>
              <a:rPr lang="en-GB" dirty="0"/>
              <a:t> </a:t>
            </a:r>
          </a:p>
          <a:p>
            <a:r>
              <a:rPr lang="en-GB" dirty="0"/>
              <a:t>Read/watch and feedback in class:</a:t>
            </a:r>
          </a:p>
          <a:p>
            <a:pPr marL="0" indent="0">
              <a:buNone/>
            </a:pPr>
            <a:r>
              <a:rPr lang="en-GB" dirty="0">
                <a:hlinkClick r:id="rId5"/>
              </a:rPr>
              <a:t>https://www.kcl.ac.uk/understanding-the-impacts-on-society-of-covid-19</a:t>
            </a:r>
            <a:endParaRPr lang="en-GB" dirty="0"/>
          </a:p>
          <a:p>
            <a:pPr marL="0" indent="0">
              <a:buNone/>
            </a:pPr>
            <a:r>
              <a:rPr lang="en-GB" dirty="0">
                <a:hlinkClick r:id="rId6"/>
              </a:rPr>
              <a:t>https://www.youtube.com/watch?v=9qeNaJH5Sn4</a:t>
            </a:r>
            <a:endParaRPr lang="en-GB" dirty="0"/>
          </a:p>
          <a:p>
            <a:pPr marL="0" indent="0">
              <a:buNone/>
            </a:pPr>
            <a:r>
              <a:rPr lang="en-GB" dirty="0"/>
              <a:t>https://www.nuffieldfoundation.org/project/social-cohesion-covid-19</a:t>
            </a:r>
          </a:p>
          <a:p>
            <a:pPr marL="0" indent="0">
              <a:buNone/>
            </a:pPr>
            <a:endParaRPr lang="en-GB" dirty="0"/>
          </a:p>
        </p:txBody>
      </p:sp>
      <p:pic>
        <p:nvPicPr>
          <p:cNvPr id="5" name="Audio 4">
            <a:hlinkClick r:id="" action="ppaction://media"/>
            <a:extLst>
              <a:ext uri="{FF2B5EF4-FFF2-40B4-BE49-F238E27FC236}">
                <a16:creationId xmlns:a16="http://schemas.microsoft.com/office/drawing/2014/main" id="{855A0F9F-7844-4A03-B45B-26766D928A9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00720088"/>
      </p:ext>
    </p:extLst>
  </p:cSld>
  <p:clrMapOvr>
    <a:masterClrMapping/>
  </p:clrMapOvr>
  <mc:AlternateContent xmlns:mc="http://schemas.openxmlformats.org/markup-compatibility/2006">
    <mc:Choice xmlns:p14="http://schemas.microsoft.com/office/powerpoint/2010/main" Requires="p14">
      <p:transition spd="slow" p14:dur="2000" advTm="198070"/>
    </mc:Choice>
    <mc:Fallback>
      <p:transition spd="slow" advTm="198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1E4218-9A5B-469E-9B83-C8428237D78E}">
  <ds:schemaRefs>
    <ds:schemaRef ds:uri="http://schemas.microsoft.com/office/2006/metadata/propertie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1CE50B8A-67EF-4C58-89AB-6D20760006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85145F3-48B9-44BF-ACAF-D88AAF9E05F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2016</TotalTime>
  <Words>2227</Words>
  <Application>Microsoft Office PowerPoint</Application>
  <PresentationFormat>Widescreen</PresentationFormat>
  <Paragraphs>179</Paragraphs>
  <Slides>22</Slides>
  <Notes>4</Notes>
  <HiddenSlides>0</HiddenSlides>
  <MMClips>23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Arial Black</vt:lpstr>
      <vt:lpstr>Arial Narrow</vt:lpstr>
      <vt:lpstr>Calibri</vt:lpstr>
      <vt:lpstr>Calibri Light</vt:lpstr>
      <vt:lpstr>Source Sans Pro</vt:lpstr>
      <vt:lpstr>Wingdings</vt:lpstr>
      <vt:lpstr>Office Theme</vt:lpstr>
      <vt:lpstr>Society </vt:lpstr>
      <vt:lpstr>Society</vt:lpstr>
      <vt:lpstr>Hunting and Gathering Societies</vt:lpstr>
      <vt:lpstr>First Social Revolution  </vt:lpstr>
      <vt:lpstr>Pastoral Societies</vt:lpstr>
      <vt:lpstr>Second Social Revolution</vt:lpstr>
      <vt:lpstr>Second Revolution Sequence</vt:lpstr>
      <vt:lpstr>Third Social Revolution</vt:lpstr>
      <vt:lpstr>Effects of 3rd Revolution </vt:lpstr>
      <vt:lpstr>Gemeinschaft and Gesellschaft</vt:lpstr>
      <vt:lpstr>Post-Industrial</vt:lpstr>
      <vt:lpstr>Social stratification</vt:lpstr>
      <vt:lpstr>Class</vt:lpstr>
      <vt:lpstr>Some notable events</vt:lpstr>
      <vt:lpstr>Post War and ‘Modern Policing’</vt:lpstr>
      <vt:lpstr>GLADS Scotland Universities 2014 </vt:lpstr>
      <vt:lpstr>Social Cohesion</vt:lpstr>
      <vt:lpstr>Challenging Social Cohesion </vt:lpstr>
      <vt:lpstr> What determines the levels of social cohesion in society? </vt:lpstr>
      <vt:lpstr>Unstable Cohesive Societies</vt:lpstr>
      <vt:lpstr>summary </vt:lpstr>
      <vt:lpstr>Tasks: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Society</dc:title>
  <dc:creator>Jane Thomas</dc:creator>
  <cp:lastModifiedBy>Jane Thomas</cp:lastModifiedBy>
  <cp:revision>14</cp:revision>
  <dcterms:created xsi:type="dcterms:W3CDTF">2022-01-26T19:37:53Z</dcterms:created>
  <dcterms:modified xsi:type="dcterms:W3CDTF">2022-02-08T10:35:34Z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