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4"/>
  </p:sldMasterIdLst>
  <p:notesMasterIdLst>
    <p:notesMasterId r:id="rId18"/>
  </p:notesMasterIdLst>
  <p:handoutMasterIdLst>
    <p:handoutMasterId r:id="rId19"/>
  </p:handoutMasterIdLst>
  <p:sldIdLst>
    <p:sldId id="293" r:id="rId5"/>
    <p:sldId id="285" r:id="rId6"/>
    <p:sldId id="259" r:id="rId7"/>
    <p:sldId id="257" r:id="rId8"/>
    <p:sldId id="265" r:id="rId9"/>
    <p:sldId id="298" r:id="rId10"/>
    <p:sldId id="267" r:id="rId11"/>
    <p:sldId id="304" r:id="rId12"/>
    <p:sldId id="296" r:id="rId13"/>
    <p:sldId id="305" r:id="rId14"/>
    <p:sldId id="306" r:id="rId15"/>
    <p:sldId id="307" r:id="rId16"/>
    <p:sldId id="294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E28FFB-15E7-1E42-9F1F-C71AFD84F61A}" v="70" dt="2026-07-26T11:54:43.952"/>
  </p1510:revLst>
</p1510:revInfo>
</file>

<file path=ppt/tableStyles.xml><?xml version="1.0" encoding="utf-8"?>
<a:tblStyleLst xmlns:a="http://schemas.openxmlformats.org/drawingml/2006/main" def="{8799B23B-EC83-4686-B30A-512413B5E67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669" autoAdjust="0"/>
    <p:restoredTop sz="94655" autoAdjust="0"/>
  </p:normalViewPr>
  <p:slideViewPr>
    <p:cSldViewPr snapToGrid="0">
      <p:cViewPr varScale="1">
        <p:scale>
          <a:sx n="91" d="100"/>
          <a:sy n="91" d="100"/>
        </p:scale>
        <p:origin x="224" y="240"/>
      </p:cViewPr>
      <p:guideLst/>
    </p:cSldViewPr>
  </p:slideViewPr>
  <p:outlineViewPr>
    <p:cViewPr>
      <p:scale>
        <a:sx n="33" d="100"/>
        <a:sy n="33" d="100"/>
      </p:scale>
      <p:origin x="0" y="-1166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ndralyn Pegenia (2511437)" userId="8e1b69d1-6116-49c3-b92e-982eb233b5df" providerId="ADAL" clId="{416640FF-E136-561A-8E46-4BACE46F854C}"/>
    <pc:docChg chg="undo redo custSel addSld delSld modSld sldOrd">
      <pc:chgData name="Kendralyn Pegenia (2511437)" userId="8e1b69d1-6116-49c3-b92e-982eb233b5df" providerId="ADAL" clId="{416640FF-E136-561A-8E46-4BACE46F854C}" dt="2026-07-26T11:55:51.571" v="8472" actId="20577"/>
      <pc:docMkLst>
        <pc:docMk/>
      </pc:docMkLst>
      <pc:sldChg chg="addSp delSp modSp mod">
        <pc:chgData name="Kendralyn Pegenia (2511437)" userId="8e1b69d1-6116-49c3-b92e-982eb233b5df" providerId="ADAL" clId="{416640FF-E136-561A-8E46-4BACE46F854C}" dt="2026-07-26T10:22:44.103" v="3933" actId="20577"/>
        <pc:sldMkLst>
          <pc:docMk/>
          <pc:sldMk cId="1325608595" sldId="257"/>
        </pc:sldMkLst>
        <pc:spChg chg="mod">
          <ac:chgData name="Kendralyn Pegenia (2511437)" userId="8e1b69d1-6116-49c3-b92e-982eb233b5df" providerId="ADAL" clId="{416640FF-E136-561A-8E46-4BACE46F854C}" dt="2026-07-25T22:13:55.587" v="186" actId="6559"/>
          <ac:spMkLst>
            <pc:docMk/>
            <pc:sldMk cId="1325608595" sldId="257"/>
            <ac:spMk id="2" creationId="{912DF434-28DB-4621-A497-D62C41CE0419}"/>
          </ac:spMkLst>
        </pc:spChg>
        <pc:spChg chg="mod">
          <ac:chgData name="Kendralyn Pegenia (2511437)" userId="8e1b69d1-6116-49c3-b92e-982eb233b5df" providerId="ADAL" clId="{416640FF-E136-561A-8E46-4BACE46F854C}" dt="2026-07-26T10:22:44.103" v="3933" actId="20577"/>
          <ac:spMkLst>
            <pc:docMk/>
            <pc:sldMk cId="1325608595" sldId="257"/>
            <ac:spMk id="3" creationId="{22788C46-D0BC-4307-AE55-7601A139E7CB}"/>
          </ac:spMkLst>
        </pc:spChg>
        <pc:spChg chg="del mod">
          <ac:chgData name="Kendralyn Pegenia (2511437)" userId="8e1b69d1-6116-49c3-b92e-982eb233b5df" providerId="ADAL" clId="{416640FF-E136-561A-8E46-4BACE46F854C}" dt="2026-07-25T22:01:06.418" v="118" actId="478"/>
          <ac:spMkLst>
            <pc:docMk/>
            <pc:sldMk cId="1325608595" sldId="257"/>
            <ac:spMk id="24" creationId="{7CFC7BA5-763A-6BCC-B176-BCB8F2B48C2C}"/>
          </ac:spMkLst>
        </pc:spChg>
        <pc:picChg chg="add mod">
          <ac:chgData name="Kendralyn Pegenia (2511437)" userId="8e1b69d1-6116-49c3-b92e-982eb233b5df" providerId="ADAL" clId="{416640FF-E136-561A-8E46-4BACE46F854C}" dt="2026-07-25T22:18:07.685" v="217" actId="1076"/>
          <ac:picMkLst>
            <pc:docMk/>
            <pc:sldMk cId="1325608595" sldId="257"/>
            <ac:picMk id="5" creationId="{B4091D11-DEB3-AEE9-42C7-22AE0BFA7EFE}"/>
          </ac:picMkLst>
        </pc:picChg>
      </pc:sldChg>
      <pc:sldChg chg="addSp modSp mod ord">
        <pc:chgData name="Kendralyn Pegenia (2511437)" userId="8e1b69d1-6116-49c3-b92e-982eb233b5df" providerId="ADAL" clId="{416640FF-E136-561A-8E46-4BACE46F854C}" dt="2026-07-25T21:54:38.788" v="87" actId="1076"/>
        <pc:sldMkLst>
          <pc:docMk/>
          <pc:sldMk cId="3446797337" sldId="259"/>
        </pc:sldMkLst>
        <pc:spChg chg="mod">
          <ac:chgData name="Kendralyn Pegenia (2511437)" userId="8e1b69d1-6116-49c3-b92e-982eb233b5df" providerId="ADAL" clId="{416640FF-E136-561A-8E46-4BACE46F854C}" dt="2026-07-25T21:53:11.678" v="75" actId="14100"/>
          <ac:spMkLst>
            <pc:docMk/>
            <pc:sldMk cId="3446797337" sldId="259"/>
            <ac:spMk id="2" creationId="{8460295B-54B9-4937-90E3-BAB9CE69E30B}"/>
          </ac:spMkLst>
        </pc:spChg>
        <pc:spChg chg="add mod">
          <ac:chgData name="Kendralyn Pegenia (2511437)" userId="8e1b69d1-6116-49c3-b92e-982eb233b5df" providerId="ADAL" clId="{416640FF-E136-561A-8E46-4BACE46F854C}" dt="2026-07-25T21:54:38.788" v="87" actId="1076"/>
          <ac:spMkLst>
            <pc:docMk/>
            <pc:sldMk cId="3446797337" sldId="259"/>
            <ac:spMk id="4" creationId="{27BE6DF4-5CE4-FE2A-6455-AE0F433DBA0B}"/>
          </ac:spMkLst>
        </pc:spChg>
      </pc:sldChg>
      <pc:sldChg chg="addSp delSp modSp mod">
        <pc:chgData name="Kendralyn Pegenia (2511437)" userId="8e1b69d1-6116-49c3-b92e-982eb233b5df" providerId="ADAL" clId="{416640FF-E136-561A-8E46-4BACE46F854C}" dt="2026-07-26T09:13:15.278" v="2360" actId="1076"/>
        <pc:sldMkLst>
          <pc:docMk/>
          <pc:sldMk cId="2563119616" sldId="265"/>
        </pc:sldMkLst>
        <pc:spChg chg="mod">
          <ac:chgData name="Kendralyn Pegenia (2511437)" userId="8e1b69d1-6116-49c3-b92e-982eb233b5df" providerId="ADAL" clId="{416640FF-E136-561A-8E46-4BACE46F854C}" dt="2026-07-25T22:18:43.444" v="245" actId="6559"/>
          <ac:spMkLst>
            <pc:docMk/>
            <pc:sldMk cId="2563119616" sldId="265"/>
            <ac:spMk id="2" creationId="{19256B7E-1633-44AB-8584-82DF5B726834}"/>
          </ac:spMkLst>
        </pc:spChg>
        <pc:spChg chg="del mod">
          <ac:chgData name="Kendralyn Pegenia (2511437)" userId="8e1b69d1-6116-49c3-b92e-982eb233b5df" providerId="ADAL" clId="{416640FF-E136-561A-8E46-4BACE46F854C}" dt="2026-07-26T07:52:42.136" v="598" actId="478"/>
          <ac:spMkLst>
            <pc:docMk/>
            <pc:sldMk cId="2563119616" sldId="265"/>
            <ac:spMk id="4" creationId="{950677C9-3E42-427F-93B8-526692906471}"/>
          </ac:spMkLst>
        </pc:spChg>
        <pc:spChg chg="mod">
          <ac:chgData name="Kendralyn Pegenia (2511437)" userId="8e1b69d1-6116-49c3-b92e-982eb233b5df" providerId="ADAL" clId="{416640FF-E136-561A-8E46-4BACE46F854C}" dt="2026-07-26T08:05:08.206" v="617" actId="12"/>
          <ac:spMkLst>
            <pc:docMk/>
            <pc:sldMk cId="2563119616" sldId="265"/>
            <ac:spMk id="5" creationId="{BDB9D020-1E25-453D-83DF-1420ACD3968D}"/>
          </ac:spMkLst>
        </pc:spChg>
        <pc:spChg chg="add mod">
          <ac:chgData name="Kendralyn Pegenia (2511437)" userId="8e1b69d1-6116-49c3-b92e-982eb233b5df" providerId="ADAL" clId="{416640FF-E136-561A-8E46-4BACE46F854C}" dt="2026-07-26T09:13:15.278" v="2360" actId="1076"/>
          <ac:spMkLst>
            <pc:docMk/>
            <pc:sldMk cId="2563119616" sldId="265"/>
            <ac:spMk id="9" creationId="{98552217-6B25-7181-2DE6-E4C20E47E576}"/>
          </ac:spMkLst>
        </pc:spChg>
        <pc:spChg chg="add mod">
          <ac:chgData name="Kendralyn Pegenia (2511437)" userId="8e1b69d1-6116-49c3-b92e-982eb233b5df" providerId="ADAL" clId="{416640FF-E136-561A-8E46-4BACE46F854C}" dt="2026-07-26T08:03:54.029" v="610" actId="20577"/>
          <ac:spMkLst>
            <pc:docMk/>
            <pc:sldMk cId="2563119616" sldId="265"/>
            <ac:spMk id="11" creationId="{00FC2017-123B-7AFA-6CB4-88FFCAFB7196}"/>
          </ac:spMkLst>
        </pc:spChg>
        <pc:spChg chg="add mod">
          <ac:chgData name="Kendralyn Pegenia (2511437)" userId="8e1b69d1-6116-49c3-b92e-982eb233b5df" providerId="ADAL" clId="{416640FF-E136-561A-8E46-4BACE46F854C}" dt="2026-07-26T07:53:37.360" v="608" actId="17032"/>
          <ac:spMkLst>
            <pc:docMk/>
            <pc:sldMk cId="2563119616" sldId="265"/>
            <ac:spMk id="12" creationId="{9029067F-EDB6-7D58-6CFF-866B8B621671}"/>
          </ac:spMkLst>
        </pc:spChg>
        <pc:spChg chg="add mod">
          <ac:chgData name="Kendralyn Pegenia (2511437)" userId="8e1b69d1-6116-49c3-b92e-982eb233b5df" providerId="ADAL" clId="{416640FF-E136-561A-8E46-4BACE46F854C}" dt="2026-07-26T08:04:47.471" v="614" actId="1076"/>
          <ac:spMkLst>
            <pc:docMk/>
            <pc:sldMk cId="2563119616" sldId="265"/>
            <ac:spMk id="13" creationId="{70F4E1F6-4CF4-9BF4-908A-61FD99C0BC46}"/>
          </ac:spMkLst>
        </pc:spChg>
        <pc:spChg chg="del">
          <ac:chgData name="Kendralyn Pegenia (2511437)" userId="8e1b69d1-6116-49c3-b92e-982eb233b5df" providerId="ADAL" clId="{416640FF-E136-561A-8E46-4BACE46F854C}" dt="2026-07-25T22:18:52.604" v="246" actId="478"/>
          <ac:spMkLst>
            <pc:docMk/>
            <pc:sldMk cId="2563119616" sldId="265"/>
            <ac:spMk id="23" creationId="{316F188B-64AC-8821-8110-7D3C46681D2D}"/>
          </ac:spMkLst>
        </pc:spChg>
        <pc:picChg chg="add del mod">
          <ac:chgData name="Kendralyn Pegenia (2511437)" userId="8e1b69d1-6116-49c3-b92e-982eb233b5df" providerId="ADAL" clId="{416640FF-E136-561A-8E46-4BACE46F854C}" dt="2026-07-26T08:51:49.158" v="1447" actId="478"/>
          <ac:picMkLst>
            <pc:docMk/>
            <pc:sldMk cId="2563119616" sldId="265"/>
            <ac:picMk id="4" creationId="{A5522DE6-8463-AE0D-8994-289CBCFFDEFC}"/>
          </ac:picMkLst>
        </pc:picChg>
        <pc:picChg chg="add del mod">
          <ac:chgData name="Kendralyn Pegenia (2511437)" userId="8e1b69d1-6116-49c3-b92e-982eb233b5df" providerId="ADAL" clId="{416640FF-E136-561A-8E46-4BACE46F854C}" dt="2026-07-25T22:19:34.874" v="251" actId="478"/>
          <ac:picMkLst>
            <pc:docMk/>
            <pc:sldMk cId="2563119616" sldId="265"/>
            <ac:picMk id="6" creationId="{5CDB7F10-1695-922D-2435-0DB0A243EAA4}"/>
          </ac:picMkLst>
        </pc:picChg>
        <pc:picChg chg="add mod modCrop">
          <ac:chgData name="Kendralyn Pegenia (2511437)" userId="8e1b69d1-6116-49c3-b92e-982eb233b5df" providerId="ADAL" clId="{416640FF-E136-561A-8E46-4BACE46F854C}" dt="2026-07-26T08:52:24.584" v="1454" actId="1076"/>
          <ac:picMkLst>
            <pc:docMk/>
            <pc:sldMk cId="2563119616" sldId="265"/>
            <ac:picMk id="7" creationId="{C29A7FD5-D0D5-312D-F6D0-591E5B8271D1}"/>
          </ac:picMkLst>
        </pc:picChg>
        <pc:picChg chg="add mod">
          <ac:chgData name="Kendralyn Pegenia (2511437)" userId="8e1b69d1-6116-49c3-b92e-982eb233b5df" providerId="ADAL" clId="{416640FF-E136-561A-8E46-4BACE46F854C}" dt="2026-07-25T22:19:44.383" v="253" actId="1076"/>
          <ac:picMkLst>
            <pc:docMk/>
            <pc:sldMk cId="2563119616" sldId="265"/>
            <ac:picMk id="8" creationId="{CD33A801-1916-3321-CDF6-22960C4B2219}"/>
          </ac:picMkLst>
        </pc:picChg>
        <pc:picChg chg="add del mod">
          <ac:chgData name="Kendralyn Pegenia (2511437)" userId="8e1b69d1-6116-49c3-b92e-982eb233b5df" providerId="ADAL" clId="{416640FF-E136-561A-8E46-4BACE46F854C}" dt="2026-07-26T08:51:44.950" v="1446" actId="478"/>
          <ac:picMkLst>
            <pc:docMk/>
            <pc:sldMk cId="2563119616" sldId="265"/>
            <ac:picMk id="10" creationId="{F5320C21-5C66-8BA5-4D11-9E3E891F8B60}"/>
          </ac:picMkLst>
        </pc:picChg>
      </pc:sldChg>
      <pc:sldChg chg="addSp delSp modSp mod">
        <pc:chgData name="Kendralyn Pegenia (2511437)" userId="8e1b69d1-6116-49c3-b92e-982eb233b5df" providerId="ADAL" clId="{416640FF-E136-561A-8E46-4BACE46F854C}" dt="2026-07-26T10:12:38.497" v="3293" actId="1076"/>
        <pc:sldMkLst>
          <pc:docMk/>
          <pc:sldMk cId="445070695" sldId="267"/>
        </pc:sldMkLst>
        <pc:spChg chg="mod">
          <ac:chgData name="Kendralyn Pegenia (2511437)" userId="8e1b69d1-6116-49c3-b92e-982eb233b5df" providerId="ADAL" clId="{416640FF-E136-561A-8E46-4BACE46F854C}" dt="2026-07-26T09:47:27.281" v="3276" actId="1076"/>
          <ac:spMkLst>
            <pc:docMk/>
            <pc:sldMk cId="445070695" sldId="267"/>
            <ac:spMk id="2" creationId="{42D1A202-23A3-4F3A-AA92-0172C8D2DA06}"/>
          </ac:spMkLst>
        </pc:spChg>
        <pc:spChg chg="del mod">
          <ac:chgData name="Kendralyn Pegenia (2511437)" userId="8e1b69d1-6116-49c3-b92e-982eb233b5df" providerId="ADAL" clId="{416640FF-E136-561A-8E46-4BACE46F854C}" dt="2026-07-26T09:30:44.198" v="2440" actId="478"/>
          <ac:spMkLst>
            <pc:docMk/>
            <pc:sldMk cId="445070695" sldId="267"/>
            <ac:spMk id="3" creationId="{7B943E7C-A74D-4CB3-844B-51917C88C95F}"/>
          </ac:spMkLst>
        </pc:spChg>
        <pc:spChg chg="add mod">
          <ac:chgData name="Kendralyn Pegenia (2511437)" userId="8e1b69d1-6116-49c3-b92e-982eb233b5df" providerId="ADAL" clId="{416640FF-E136-561A-8E46-4BACE46F854C}" dt="2026-07-26T09:35:20.541" v="2776" actId="2710"/>
          <ac:spMkLst>
            <pc:docMk/>
            <pc:sldMk cId="445070695" sldId="267"/>
            <ac:spMk id="4" creationId="{F15C50EC-4472-BAFD-1288-F2DF34A1FA2B}"/>
          </ac:spMkLst>
        </pc:spChg>
        <pc:spChg chg="add mod">
          <ac:chgData name="Kendralyn Pegenia (2511437)" userId="8e1b69d1-6116-49c3-b92e-982eb233b5df" providerId="ADAL" clId="{416640FF-E136-561A-8E46-4BACE46F854C}" dt="2026-07-26T09:46:23.923" v="3270" actId="1076"/>
          <ac:spMkLst>
            <pc:docMk/>
            <pc:sldMk cId="445070695" sldId="267"/>
            <ac:spMk id="5" creationId="{F47D1755-4751-2DA4-7C0E-5D13A9D5443F}"/>
          </ac:spMkLst>
        </pc:spChg>
        <pc:spChg chg="add del mod">
          <ac:chgData name="Kendralyn Pegenia (2511437)" userId="8e1b69d1-6116-49c3-b92e-982eb233b5df" providerId="ADAL" clId="{416640FF-E136-561A-8E46-4BACE46F854C}" dt="2026-07-26T09:36:14.070" v="2781" actId="478"/>
          <ac:spMkLst>
            <pc:docMk/>
            <pc:sldMk cId="445070695" sldId="267"/>
            <ac:spMk id="7" creationId="{889317E0-6F61-8392-A6D1-CBFFDDEDDD1F}"/>
          </ac:spMkLst>
        </pc:spChg>
        <pc:spChg chg="del">
          <ac:chgData name="Kendralyn Pegenia (2511437)" userId="8e1b69d1-6116-49c3-b92e-982eb233b5df" providerId="ADAL" clId="{416640FF-E136-561A-8E46-4BACE46F854C}" dt="2026-07-26T09:47:29.545" v="3277" actId="478"/>
          <ac:spMkLst>
            <pc:docMk/>
            <pc:sldMk cId="445070695" sldId="267"/>
            <ac:spMk id="9" creationId="{BC5FE798-07B0-EAD2-2F50-0A7310533280}"/>
          </ac:spMkLst>
        </pc:spChg>
        <pc:spChg chg="add mod">
          <ac:chgData name="Kendralyn Pegenia (2511437)" userId="8e1b69d1-6116-49c3-b92e-982eb233b5df" providerId="ADAL" clId="{416640FF-E136-561A-8E46-4BACE46F854C}" dt="2026-07-26T10:12:38.497" v="3293" actId="1076"/>
          <ac:spMkLst>
            <pc:docMk/>
            <pc:sldMk cId="445070695" sldId="267"/>
            <ac:spMk id="12" creationId="{CCB042BE-5104-F424-428A-7257FCD37D28}"/>
          </ac:spMkLst>
        </pc:spChg>
        <pc:picChg chg="del">
          <ac:chgData name="Kendralyn Pegenia (2511437)" userId="8e1b69d1-6116-49c3-b92e-982eb233b5df" providerId="ADAL" clId="{416640FF-E136-561A-8E46-4BACE46F854C}" dt="2026-07-26T09:36:11.361" v="2780" actId="478"/>
          <ac:picMkLst>
            <pc:docMk/>
            <pc:sldMk cId="445070695" sldId="267"/>
            <ac:picMk id="10" creationId="{E03A52AD-920D-2A27-F35D-9F94AAD31732}"/>
          </ac:picMkLst>
        </pc:picChg>
        <pc:picChg chg="add mod">
          <ac:chgData name="Kendralyn Pegenia (2511437)" userId="8e1b69d1-6116-49c3-b92e-982eb233b5df" providerId="ADAL" clId="{416640FF-E136-561A-8E46-4BACE46F854C}" dt="2026-07-26T09:47:50.638" v="3280" actId="1076"/>
          <ac:picMkLst>
            <pc:docMk/>
            <pc:sldMk cId="445070695" sldId="267"/>
            <ac:picMk id="11" creationId="{385F3442-CCD1-EB8F-D89D-E636FB4B5012}"/>
          </ac:picMkLst>
        </pc:picChg>
      </pc:sldChg>
      <pc:sldChg chg="addSp delSp modSp mod">
        <pc:chgData name="Kendralyn Pegenia (2511437)" userId="8e1b69d1-6116-49c3-b92e-982eb233b5df" providerId="ADAL" clId="{416640FF-E136-561A-8E46-4BACE46F854C}" dt="2026-07-26T10:13:10.362" v="3298"/>
        <pc:sldMkLst>
          <pc:docMk/>
          <pc:sldMk cId="3103683689" sldId="268"/>
        </pc:sldMkLst>
        <pc:spChg chg="add del mod">
          <ac:chgData name="Kendralyn Pegenia (2511437)" userId="8e1b69d1-6116-49c3-b92e-982eb233b5df" providerId="ADAL" clId="{416640FF-E136-561A-8E46-4BACE46F854C}" dt="2026-07-26T10:13:10.362" v="3298"/>
          <ac:spMkLst>
            <pc:docMk/>
            <pc:sldMk cId="3103683689" sldId="268"/>
            <ac:spMk id="4" creationId="{DBEE4FD2-825F-D6D6-D833-2AD6C40C84E4}"/>
          </ac:spMkLst>
        </pc:spChg>
      </pc:sldChg>
      <pc:sldChg chg="modSp mod ord">
        <pc:chgData name="Kendralyn Pegenia (2511437)" userId="8e1b69d1-6116-49c3-b92e-982eb233b5df" providerId="ADAL" clId="{416640FF-E136-561A-8E46-4BACE46F854C}" dt="2026-07-26T08:43:51.482" v="1133" actId="403"/>
        <pc:sldMkLst>
          <pc:docMk/>
          <pc:sldMk cId="2401068040" sldId="285"/>
        </pc:sldMkLst>
        <pc:spChg chg="mod">
          <ac:chgData name="Kendralyn Pegenia (2511437)" userId="8e1b69d1-6116-49c3-b92e-982eb233b5df" providerId="ADAL" clId="{416640FF-E136-561A-8E46-4BACE46F854C}" dt="2026-07-26T08:43:51.482" v="1133" actId="403"/>
          <ac:spMkLst>
            <pc:docMk/>
            <pc:sldMk cId="2401068040" sldId="285"/>
            <ac:spMk id="2" creationId="{646D0423-92ED-41A8-B13E-ED2A99FC380C}"/>
          </ac:spMkLst>
        </pc:spChg>
      </pc:sldChg>
      <pc:sldChg chg="addSp delSp modSp mod">
        <pc:chgData name="Kendralyn Pegenia (2511437)" userId="8e1b69d1-6116-49c3-b92e-982eb233b5df" providerId="ADAL" clId="{416640FF-E136-561A-8E46-4BACE46F854C}" dt="2026-07-25T22:17:23.962" v="215" actId="14100"/>
        <pc:sldMkLst>
          <pc:docMk/>
          <pc:sldMk cId="1929784983" sldId="293"/>
        </pc:sldMkLst>
        <pc:spChg chg="del mod">
          <ac:chgData name="Kendralyn Pegenia (2511437)" userId="8e1b69d1-6116-49c3-b92e-982eb233b5df" providerId="ADAL" clId="{416640FF-E136-561A-8E46-4BACE46F854C}" dt="2026-07-25T22:15:03.531" v="192" actId="478"/>
          <ac:spMkLst>
            <pc:docMk/>
            <pc:sldMk cId="1929784983" sldId="293"/>
            <ac:spMk id="2" creationId="{912DF434-28DB-4621-A497-D62C41CE0419}"/>
          </ac:spMkLst>
        </pc:spChg>
        <pc:spChg chg="add del mod">
          <ac:chgData name="Kendralyn Pegenia (2511437)" userId="8e1b69d1-6116-49c3-b92e-982eb233b5df" providerId="ADAL" clId="{416640FF-E136-561A-8E46-4BACE46F854C}" dt="2026-07-25T22:01:20.458" v="124"/>
          <ac:spMkLst>
            <pc:docMk/>
            <pc:sldMk cId="1929784983" sldId="293"/>
            <ac:spMk id="5" creationId="{6C803B5A-F070-EBAF-9ED6-617F7469607B}"/>
          </ac:spMkLst>
        </pc:spChg>
        <pc:spChg chg="del mod">
          <ac:chgData name="Kendralyn Pegenia (2511437)" userId="8e1b69d1-6116-49c3-b92e-982eb233b5df" providerId="ADAL" clId="{416640FF-E136-561A-8E46-4BACE46F854C}" dt="2026-07-25T22:01:17.591" v="122" actId="478"/>
          <ac:spMkLst>
            <pc:docMk/>
            <pc:sldMk cId="1929784983" sldId="293"/>
            <ac:spMk id="24" creationId="{7CFC7BA5-763A-6BCC-B176-BCB8F2B48C2C}"/>
          </ac:spMkLst>
        </pc:spChg>
        <pc:picChg chg="add del mod">
          <ac:chgData name="Kendralyn Pegenia (2511437)" userId="8e1b69d1-6116-49c3-b92e-982eb233b5df" providerId="ADAL" clId="{416640FF-E136-561A-8E46-4BACE46F854C}" dt="2026-07-25T22:15:47.189" v="198" actId="478"/>
          <ac:picMkLst>
            <pc:docMk/>
            <pc:sldMk cId="1929784983" sldId="293"/>
            <ac:picMk id="7" creationId="{8E9FEFF7-1623-40A6-99C2-F1CCE0657B5B}"/>
          </ac:picMkLst>
        </pc:picChg>
        <pc:picChg chg="add mod">
          <ac:chgData name="Kendralyn Pegenia (2511437)" userId="8e1b69d1-6116-49c3-b92e-982eb233b5df" providerId="ADAL" clId="{416640FF-E136-561A-8E46-4BACE46F854C}" dt="2026-07-25T22:17:23.962" v="215" actId="14100"/>
          <ac:picMkLst>
            <pc:docMk/>
            <pc:sldMk cId="1929784983" sldId="293"/>
            <ac:picMk id="9" creationId="{78F29AB4-A5A6-9D42-153F-BCF1B163A6A5}"/>
          </ac:picMkLst>
        </pc:picChg>
      </pc:sldChg>
      <pc:sldChg chg="addSp delSp modSp mod">
        <pc:chgData name="Kendralyn Pegenia (2511437)" userId="8e1b69d1-6116-49c3-b92e-982eb233b5df" providerId="ADAL" clId="{416640FF-E136-561A-8E46-4BACE46F854C}" dt="2026-07-26T10:58:44.572" v="6895"/>
        <pc:sldMkLst>
          <pc:docMk/>
          <pc:sldMk cId="1014565167" sldId="294"/>
        </pc:sldMkLst>
        <pc:spChg chg="mod">
          <ac:chgData name="Kendralyn Pegenia (2511437)" userId="8e1b69d1-6116-49c3-b92e-982eb233b5df" providerId="ADAL" clId="{416640FF-E136-561A-8E46-4BACE46F854C}" dt="2026-07-26T10:13:44.112" v="3326" actId="1076"/>
          <ac:spMkLst>
            <pc:docMk/>
            <pc:sldMk cId="1014565167" sldId="294"/>
            <ac:spMk id="2" creationId="{F96F75DE-8A44-4EC5-83C6-95BDDF10DFD9}"/>
          </ac:spMkLst>
        </pc:spChg>
        <pc:spChg chg="add del mod">
          <ac:chgData name="Kendralyn Pegenia (2511437)" userId="8e1b69d1-6116-49c3-b92e-982eb233b5df" providerId="ADAL" clId="{416640FF-E136-561A-8E46-4BACE46F854C}" dt="2026-07-26T10:58:44.572" v="6895"/>
          <ac:spMkLst>
            <pc:docMk/>
            <pc:sldMk cId="1014565167" sldId="294"/>
            <ac:spMk id="3" creationId="{4ADD3932-D53F-9BFD-47F6-132D99040BA8}"/>
          </ac:spMkLst>
        </pc:spChg>
        <pc:spChg chg="add del mod">
          <ac:chgData name="Kendralyn Pegenia (2511437)" userId="8e1b69d1-6116-49c3-b92e-982eb233b5df" providerId="ADAL" clId="{416640FF-E136-561A-8E46-4BACE46F854C}" dt="2026-07-26T10:13:17.620" v="3302" actId="478"/>
          <ac:spMkLst>
            <pc:docMk/>
            <pc:sldMk cId="1014565167" sldId="294"/>
            <ac:spMk id="4" creationId="{EF7654B9-3C79-E32F-C1F3-AD75D51E5C52}"/>
          </ac:spMkLst>
        </pc:spChg>
        <pc:spChg chg="add mod">
          <ac:chgData name="Kendralyn Pegenia (2511437)" userId="8e1b69d1-6116-49c3-b92e-982eb233b5df" providerId="ADAL" clId="{416640FF-E136-561A-8E46-4BACE46F854C}" dt="2026-07-26T10:58:32.023" v="6892"/>
          <ac:spMkLst>
            <pc:docMk/>
            <pc:sldMk cId="1014565167" sldId="294"/>
            <ac:spMk id="5" creationId="{A05E2552-A597-6316-8F82-97395A5F492F}"/>
          </ac:spMkLst>
        </pc:spChg>
        <pc:spChg chg="del">
          <ac:chgData name="Kendralyn Pegenia (2511437)" userId="8e1b69d1-6116-49c3-b92e-982eb233b5df" providerId="ADAL" clId="{416640FF-E136-561A-8E46-4BACE46F854C}" dt="2026-07-26T10:13:46.366" v="3327" actId="478"/>
          <ac:spMkLst>
            <pc:docMk/>
            <pc:sldMk cId="1014565167" sldId="294"/>
            <ac:spMk id="13" creationId="{5053A0C8-DA91-CFE4-729F-190431BBE6B7}"/>
          </ac:spMkLst>
        </pc:spChg>
        <pc:graphicFrameChg chg="del modGraphic">
          <ac:chgData name="Kendralyn Pegenia (2511437)" userId="8e1b69d1-6116-49c3-b92e-982eb233b5df" providerId="ADAL" clId="{416640FF-E136-561A-8E46-4BACE46F854C}" dt="2026-07-26T10:13:16.884" v="3301" actId="478"/>
          <ac:graphicFrameMkLst>
            <pc:docMk/>
            <pc:sldMk cId="1014565167" sldId="294"/>
            <ac:graphicFrameMk id="16" creationId="{9B571DB8-3F1A-20CB-D9A6-171B34BF49C4}"/>
          </ac:graphicFrameMkLst>
        </pc:graphicFrameChg>
      </pc:sldChg>
      <pc:sldChg chg="addSp delSp modSp mod">
        <pc:chgData name="Kendralyn Pegenia (2511437)" userId="8e1b69d1-6116-49c3-b92e-982eb233b5df" providerId="ADAL" clId="{416640FF-E136-561A-8E46-4BACE46F854C}" dt="2026-07-26T10:51:53.721" v="5968" actId="1076"/>
        <pc:sldMkLst>
          <pc:docMk/>
          <pc:sldMk cId="3855623585" sldId="296"/>
        </pc:sldMkLst>
        <pc:spChg chg="mod">
          <ac:chgData name="Kendralyn Pegenia (2511437)" userId="8e1b69d1-6116-49c3-b92e-982eb233b5df" providerId="ADAL" clId="{416640FF-E136-561A-8E46-4BACE46F854C}" dt="2026-07-26T10:31:12.405" v="4561" actId="404"/>
          <ac:spMkLst>
            <pc:docMk/>
            <pc:sldMk cId="3855623585" sldId="296"/>
            <ac:spMk id="2" creationId="{19256B7E-1633-44AB-8584-82DF5B726834}"/>
          </ac:spMkLst>
        </pc:spChg>
        <pc:spChg chg="add del mod">
          <ac:chgData name="Kendralyn Pegenia (2511437)" userId="8e1b69d1-6116-49c3-b92e-982eb233b5df" providerId="ADAL" clId="{416640FF-E136-561A-8E46-4BACE46F854C}" dt="2026-07-26T10:49:50.228" v="5910"/>
          <ac:spMkLst>
            <pc:docMk/>
            <pc:sldMk cId="3855623585" sldId="296"/>
            <ac:spMk id="3" creationId="{F901B531-6AAF-30B6-12B7-3C21D321DEEC}"/>
          </ac:spMkLst>
        </pc:spChg>
        <pc:spChg chg="add mod">
          <ac:chgData name="Kendralyn Pegenia (2511437)" userId="8e1b69d1-6116-49c3-b92e-982eb233b5df" providerId="ADAL" clId="{416640FF-E136-561A-8E46-4BACE46F854C}" dt="2026-07-26T10:51:05.306" v="5947"/>
          <ac:spMkLst>
            <pc:docMk/>
            <pc:sldMk cId="3855623585" sldId="296"/>
            <ac:spMk id="4" creationId="{554F1C75-97C3-5504-E596-256964178E15}"/>
          </ac:spMkLst>
        </pc:spChg>
        <pc:spChg chg="del">
          <ac:chgData name="Kendralyn Pegenia (2511437)" userId="8e1b69d1-6116-49c3-b92e-982eb233b5df" providerId="ADAL" clId="{416640FF-E136-561A-8E46-4BACE46F854C}" dt="2026-07-26T10:31:18.292" v="4562" actId="478"/>
          <ac:spMkLst>
            <pc:docMk/>
            <pc:sldMk cId="3855623585" sldId="296"/>
            <ac:spMk id="4" creationId="{950677C9-3E42-427F-93B8-526692906471}"/>
          </ac:spMkLst>
        </pc:spChg>
        <pc:spChg chg="add mod">
          <ac:chgData name="Kendralyn Pegenia (2511437)" userId="8e1b69d1-6116-49c3-b92e-982eb233b5df" providerId="ADAL" clId="{416640FF-E136-561A-8E46-4BACE46F854C}" dt="2026-07-26T10:51:53.721" v="5968" actId="1076"/>
          <ac:spMkLst>
            <pc:docMk/>
            <pc:sldMk cId="3855623585" sldId="296"/>
            <ac:spMk id="5" creationId="{9EF5D75A-027A-4092-3686-D1FE3CEB2BAB}"/>
          </ac:spMkLst>
        </pc:spChg>
        <pc:spChg chg="del mod">
          <ac:chgData name="Kendralyn Pegenia (2511437)" userId="8e1b69d1-6116-49c3-b92e-982eb233b5df" providerId="ADAL" clId="{416640FF-E136-561A-8E46-4BACE46F854C}" dt="2026-07-26T10:35:23.429" v="4566" actId="478"/>
          <ac:spMkLst>
            <pc:docMk/>
            <pc:sldMk cId="3855623585" sldId="296"/>
            <ac:spMk id="5" creationId="{BDB9D020-1E25-453D-83DF-1420ACD3968D}"/>
          </ac:spMkLst>
        </pc:spChg>
        <pc:spChg chg="add del mod">
          <ac:chgData name="Kendralyn Pegenia (2511437)" userId="8e1b69d1-6116-49c3-b92e-982eb233b5df" providerId="ADAL" clId="{416640FF-E136-561A-8E46-4BACE46F854C}" dt="2026-07-26T10:31:22.841" v="4564" actId="478"/>
          <ac:spMkLst>
            <pc:docMk/>
            <pc:sldMk cId="3855623585" sldId="296"/>
            <ac:spMk id="6" creationId="{06ECB96D-D5EC-1BAC-84B4-F43B458528FE}"/>
          </ac:spMkLst>
        </pc:spChg>
        <pc:spChg chg="add del mod">
          <ac:chgData name="Kendralyn Pegenia (2511437)" userId="8e1b69d1-6116-49c3-b92e-982eb233b5df" providerId="ADAL" clId="{416640FF-E136-561A-8E46-4BACE46F854C}" dt="2026-07-26T10:39:58.766" v="5129" actId="20577"/>
          <ac:spMkLst>
            <pc:docMk/>
            <pc:sldMk cId="3855623585" sldId="296"/>
            <ac:spMk id="7" creationId="{58197F16-8F0E-7158-3E65-E1F16F57B1D0}"/>
          </ac:spMkLst>
        </pc:spChg>
        <pc:spChg chg="add mod">
          <ac:chgData name="Kendralyn Pegenia (2511437)" userId="8e1b69d1-6116-49c3-b92e-982eb233b5df" providerId="ADAL" clId="{416640FF-E136-561A-8E46-4BACE46F854C}" dt="2026-07-26T10:50:59.729" v="5946"/>
          <ac:spMkLst>
            <pc:docMk/>
            <pc:sldMk cId="3855623585" sldId="296"/>
            <ac:spMk id="8" creationId="{AF3764A1-35B4-677A-E835-0049860BD07D}"/>
          </ac:spMkLst>
        </pc:spChg>
        <pc:spChg chg="del">
          <ac:chgData name="Kendralyn Pegenia (2511437)" userId="8e1b69d1-6116-49c3-b92e-982eb233b5df" providerId="ADAL" clId="{416640FF-E136-561A-8E46-4BACE46F854C}" dt="2026-07-26T10:44:01.044" v="5222" actId="478"/>
          <ac:spMkLst>
            <pc:docMk/>
            <pc:sldMk cId="3855623585" sldId="296"/>
            <ac:spMk id="23" creationId="{316F188B-64AC-8821-8110-7D3C46681D2D}"/>
          </ac:spMkLst>
        </pc:spChg>
      </pc:sldChg>
      <pc:sldChg chg="addSp delSp modSp mod">
        <pc:chgData name="Kendralyn Pegenia (2511437)" userId="8e1b69d1-6116-49c3-b92e-982eb233b5df" providerId="ADAL" clId="{416640FF-E136-561A-8E46-4BACE46F854C}" dt="2026-07-26T09:12:41.344" v="2317" actId="1076"/>
        <pc:sldMkLst>
          <pc:docMk/>
          <pc:sldMk cId="3321089206" sldId="298"/>
        </pc:sldMkLst>
        <pc:spChg chg="del mod">
          <ac:chgData name="Kendralyn Pegenia (2511437)" userId="8e1b69d1-6116-49c3-b92e-982eb233b5df" providerId="ADAL" clId="{416640FF-E136-561A-8E46-4BACE46F854C}" dt="2026-07-26T08:05:31.746" v="618" actId="478"/>
          <ac:spMkLst>
            <pc:docMk/>
            <pc:sldMk cId="3321089206" sldId="298"/>
            <ac:spMk id="2" creationId="{CA15DA1B-2DD8-6AFE-6EA4-2C08AE195716}"/>
          </ac:spMkLst>
        </pc:spChg>
        <pc:spChg chg="add mod">
          <ac:chgData name="Kendralyn Pegenia (2511437)" userId="8e1b69d1-6116-49c3-b92e-982eb233b5df" providerId="ADAL" clId="{416640FF-E136-561A-8E46-4BACE46F854C}" dt="2026-07-26T09:10:38.266" v="2258" actId="20577"/>
          <ac:spMkLst>
            <pc:docMk/>
            <pc:sldMk cId="3321089206" sldId="298"/>
            <ac:spMk id="2" creationId="{F589A4CB-98E9-1E39-260D-1F7524B1524C}"/>
          </ac:spMkLst>
        </pc:spChg>
        <pc:spChg chg="mod">
          <ac:chgData name="Kendralyn Pegenia (2511437)" userId="8e1b69d1-6116-49c3-b92e-982eb233b5df" providerId="ADAL" clId="{416640FF-E136-561A-8E46-4BACE46F854C}" dt="2026-07-25T22:30:55.479" v="329" actId="6559"/>
          <ac:spMkLst>
            <pc:docMk/>
            <pc:sldMk cId="3321089206" sldId="298"/>
            <ac:spMk id="3" creationId="{02674DE4-E247-6221-003F-F5EDF18C756B}"/>
          </ac:spMkLst>
        </pc:spChg>
        <pc:spChg chg="del mod">
          <ac:chgData name="Kendralyn Pegenia (2511437)" userId="8e1b69d1-6116-49c3-b92e-982eb233b5df" providerId="ADAL" clId="{416640FF-E136-561A-8E46-4BACE46F854C}" dt="2026-07-25T22:36:20.861" v="336" actId="478"/>
          <ac:spMkLst>
            <pc:docMk/>
            <pc:sldMk cId="3321089206" sldId="298"/>
            <ac:spMk id="4" creationId="{0FF8EB18-9E75-62BE-FDC2-DB82D96C89CF}"/>
          </ac:spMkLst>
        </pc:spChg>
        <pc:spChg chg="add mod">
          <ac:chgData name="Kendralyn Pegenia (2511437)" userId="8e1b69d1-6116-49c3-b92e-982eb233b5df" providerId="ADAL" clId="{416640FF-E136-561A-8E46-4BACE46F854C}" dt="2026-07-26T09:12:41.344" v="2317" actId="1076"/>
          <ac:spMkLst>
            <pc:docMk/>
            <pc:sldMk cId="3321089206" sldId="298"/>
            <ac:spMk id="4" creationId="{819E83B0-9F27-DE15-50F2-3E3F5CF023A1}"/>
          </ac:spMkLst>
        </pc:spChg>
        <pc:spChg chg="del">
          <ac:chgData name="Kendralyn Pegenia (2511437)" userId="8e1b69d1-6116-49c3-b92e-982eb233b5df" providerId="ADAL" clId="{416640FF-E136-561A-8E46-4BACE46F854C}" dt="2026-07-25T22:30:58.981" v="330" actId="478"/>
          <ac:spMkLst>
            <pc:docMk/>
            <pc:sldMk cId="3321089206" sldId="298"/>
            <ac:spMk id="5" creationId="{B7658589-7CC8-7CCC-8CCB-9E7FD0498EE6}"/>
          </ac:spMkLst>
        </pc:spChg>
        <pc:spChg chg="add del mod">
          <ac:chgData name="Kendralyn Pegenia (2511437)" userId="8e1b69d1-6116-49c3-b92e-982eb233b5df" providerId="ADAL" clId="{416640FF-E136-561A-8E46-4BACE46F854C}" dt="2026-07-25T22:36:24.002" v="337" actId="478"/>
          <ac:spMkLst>
            <pc:docMk/>
            <pc:sldMk cId="3321089206" sldId="298"/>
            <ac:spMk id="9" creationId="{8F6F3E3E-FC2B-E66E-B509-923D62A0C385}"/>
          </ac:spMkLst>
        </pc:spChg>
        <pc:spChg chg="add mod">
          <ac:chgData name="Kendralyn Pegenia (2511437)" userId="8e1b69d1-6116-49c3-b92e-982eb233b5df" providerId="ADAL" clId="{416640FF-E136-561A-8E46-4BACE46F854C}" dt="2026-07-26T08:57:54.521" v="1631" actId="1076"/>
          <ac:spMkLst>
            <pc:docMk/>
            <pc:sldMk cId="3321089206" sldId="298"/>
            <ac:spMk id="10" creationId="{BD1FE5B8-F446-93E5-E4C8-A9654A42E7CC}"/>
          </ac:spMkLst>
        </pc:spChg>
        <pc:spChg chg="add del mod">
          <ac:chgData name="Kendralyn Pegenia (2511437)" userId="8e1b69d1-6116-49c3-b92e-982eb233b5df" providerId="ADAL" clId="{416640FF-E136-561A-8E46-4BACE46F854C}" dt="2026-07-26T08:35:57.960" v="779" actId="478"/>
          <ac:spMkLst>
            <pc:docMk/>
            <pc:sldMk cId="3321089206" sldId="298"/>
            <ac:spMk id="11" creationId="{CE6C525A-0F86-03D2-FAB2-ABB35FA80565}"/>
          </ac:spMkLst>
        </pc:spChg>
        <pc:spChg chg="add mod">
          <ac:chgData name="Kendralyn Pegenia (2511437)" userId="8e1b69d1-6116-49c3-b92e-982eb233b5df" providerId="ADAL" clId="{416640FF-E136-561A-8E46-4BACE46F854C}" dt="2026-07-26T08:58:59.732" v="1640" actId="1076"/>
          <ac:spMkLst>
            <pc:docMk/>
            <pc:sldMk cId="3321089206" sldId="298"/>
            <ac:spMk id="12" creationId="{7C269E6F-E562-3F00-16DB-644DEFD27752}"/>
          </ac:spMkLst>
        </pc:spChg>
        <pc:spChg chg="add mod">
          <ac:chgData name="Kendralyn Pegenia (2511437)" userId="8e1b69d1-6116-49c3-b92e-982eb233b5df" providerId="ADAL" clId="{416640FF-E136-561A-8E46-4BACE46F854C}" dt="2026-07-26T09:00:26.782" v="1795" actId="14100"/>
          <ac:spMkLst>
            <pc:docMk/>
            <pc:sldMk cId="3321089206" sldId="298"/>
            <ac:spMk id="13" creationId="{411DE553-6EA5-BB87-CDB8-439D901933A6}"/>
          </ac:spMkLst>
        </pc:spChg>
        <pc:picChg chg="add mod">
          <ac:chgData name="Kendralyn Pegenia (2511437)" userId="8e1b69d1-6116-49c3-b92e-982eb233b5df" providerId="ADAL" clId="{416640FF-E136-561A-8E46-4BACE46F854C}" dt="2026-07-25T22:31:33.887" v="334" actId="1076"/>
          <ac:picMkLst>
            <pc:docMk/>
            <pc:sldMk cId="3321089206" sldId="298"/>
            <ac:picMk id="7" creationId="{721D44CF-2A6B-49EE-BDDE-6903D36C4BF5}"/>
          </ac:picMkLst>
        </pc:picChg>
      </pc:sldChg>
      <pc:sldChg chg="del">
        <pc:chgData name="Kendralyn Pegenia (2511437)" userId="8e1b69d1-6116-49c3-b92e-982eb233b5df" providerId="ADAL" clId="{416640FF-E136-561A-8E46-4BACE46F854C}" dt="2026-07-26T10:21:20.553" v="3807" actId="2696"/>
        <pc:sldMkLst>
          <pc:docMk/>
          <pc:sldMk cId="24819873" sldId="301"/>
        </pc:sldMkLst>
      </pc:sldChg>
      <pc:sldChg chg="del">
        <pc:chgData name="Kendralyn Pegenia (2511437)" userId="8e1b69d1-6116-49c3-b92e-982eb233b5df" providerId="ADAL" clId="{416640FF-E136-561A-8E46-4BACE46F854C}" dt="2026-07-26T10:21:19.555" v="3806" actId="2696"/>
        <pc:sldMkLst>
          <pc:docMk/>
          <pc:sldMk cId="239240794" sldId="302"/>
        </pc:sldMkLst>
      </pc:sldChg>
      <pc:sldChg chg="addSp delSp modSp mod">
        <pc:chgData name="Kendralyn Pegenia (2511437)" userId="8e1b69d1-6116-49c3-b92e-982eb233b5df" providerId="ADAL" clId="{416640FF-E136-561A-8E46-4BACE46F854C}" dt="2026-07-26T10:43:57.748" v="5221" actId="478"/>
        <pc:sldMkLst>
          <pc:docMk/>
          <pc:sldMk cId="858354476" sldId="304"/>
        </pc:sldMkLst>
        <pc:spChg chg="mod">
          <ac:chgData name="Kendralyn Pegenia (2511437)" userId="8e1b69d1-6116-49c3-b92e-982eb233b5df" providerId="ADAL" clId="{416640FF-E136-561A-8E46-4BACE46F854C}" dt="2026-07-26T10:28:18.885" v="4470" actId="1076"/>
          <ac:spMkLst>
            <pc:docMk/>
            <pc:sldMk cId="858354476" sldId="304"/>
            <ac:spMk id="4" creationId="{9B9ED227-95A7-4B08-91FE-5E0EF0D41D20}"/>
          </ac:spMkLst>
        </pc:spChg>
        <pc:spChg chg="add del mod">
          <ac:chgData name="Kendralyn Pegenia (2511437)" userId="8e1b69d1-6116-49c3-b92e-982eb233b5df" providerId="ADAL" clId="{416640FF-E136-561A-8E46-4BACE46F854C}" dt="2026-07-26T10:12:49.991" v="3295" actId="478"/>
          <ac:spMkLst>
            <pc:docMk/>
            <pc:sldMk cId="858354476" sldId="304"/>
            <ac:spMk id="5" creationId="{5125CB39-85FC-7685-E6D8-5D31E96B2F21}"/>
          </ac:spMkLst>
        </pc:spChg>
        <pc:spChg chg="del">
          <ac:chgData name="Kendralyn Pegenia (2511437)" userId="8e1b69d1-6116-49c3-b92e-982eb233b5df" providerId="ADAL" clId="{416640FF-E136-561A-8E46-4BACE46F854C}" dt="2026-07-26T10:43:57.748" v="5221" actId="478"/>
          <ac:spMkLst>
            <pc:docMk/>
            <pc:sldMk cId="858354476" sldId="304"/>
            <ac:spMk id="20" creationId="{C6E3A828-4C37-B3D3-4A6A-EAD9AC3E71A8}"/>
          </ac:spMkLst>
        </pc:spChg>
        <pc:graphicFrameChg chg="del">
          <ac:chgData name="Kendralyn Pegenia (2511437)" userId="8e1b69d1-6116-49c3-b92e-982eb233b5df" providerId="ADAL" clId="{416640FF-E136-561A-8E46-4BACE46F854C}" dt="2026-07-26T10:12:48.337" v="3294" actId="478"/>
          <ac:graphicFrameMkLst>
            <pc:docMk/>
            <pc:sldMk cId="858354476" sldId="304"/>
            <ac:graphicFrameMk id="22" creationId="{2489EEE8-CF4D-8EBE-627D-CAA3554788C2}"/>
          </ac:graphicFrameMkLst>
        </pc:graphicFrameChg>
      </pc:sldChg>
      <pc:sldChg chg="addSp delSp modSp new mod">
        <pc:chgData name="Kendralyn Pegenia (2511437)" userId="8e1b69d1-6116-49c3-b92e-982eb233b5df" providerId="ADAL" clId="{416640FF-E136-561A-8E46-4BACE46F854C}" dt="2026-07-26T10:57:39.228" v="6805" actId="20577"/>
        <pc:sldMkLst>
          <pc:docMk/>
          <pc:sldMk cId="507342641" sldId="305"/>
        </pc:sldMkLst>
        <pc:spChg chg="mod">
          <ac:chgData name="Kendralyn Pegenia (2511437)" userId="8e1b69d1-6116-49c3-b92e-982eb233b5df" providerId="ADAL" clId="{416640FF-E136-561A-8E46-4BACE46F854C}" dt="2026-07-26T10:50:40.615" v="5944" actId="20577"/>
          <ac:spMkLst>
            <pc:docMk/>
            <pc:sldMk cId="507342641" sldId="305"/>
            <ac:spMk id="2" creationId="{1A73A683-8510-43C1-DAA3-811E1E0C16BE}"/>
          </ac:spMkLst>
        </pc:spChg>
        <pc:spChg chg="del">
          <ac:chgData name="Kendralyn Pegenia (2511437)" userId="8e1b69d1-6116-49c3-b92e-982eb233b5df" providerId="ADAL" clId="{416640FF-E136-561A-8E46-4BACE46F854C}" dt="2026-07-26T10:50:08.010" v="5912" actId="478"/>
          <ac:spMkLst>
            <pc:docMk/>
            <pc:sldMk cId="507342641" sldId="305"/>
            <ac:spMk id="3" creationId="{D15343F9-DBCD-D61C-B9A6-E3BACB3AC3F8}"/>
          </ac:spMkLst>
        </pc:spChg>
        <pc:spChg chg="del">
          <ac:chgData name="Kendralyn Pegenia (2511437)" userId="8e1b69d1-6116-49c3-b92e-982eb233b5df" providerId="ADAL" clId="{416640FF-E136-561A-8E46-4BACE46F854C}" dt="2026-07-26T10:50:12.517" v="5913" actId="478"/>
          <ac:spMkLst>
            <pc:docMk/>
            <pc:sldMk cId="507342641" sldId="305"/>
            <ac:spMk id="4" creationId="{9AC4EFCC-B1A9-6A92-F984-780446AFCC07}"/>
          </ac:spMkLst>
        </pc:spChg>
        <pc:spChg chg="add del mod">
          <ac:chgData name="Kendralyn Pegenia (2511437)" userId="8e1b69d1-6116-49c3-b92e-982eb233b5df" providerId="ADAL" clId="{416640FF-E136-561A-8E46-4BACE46F854C}" dt="2026-07-26T10:51:21.726" v="5949"/>
          <ac:spMkLst>
            <pc:docMk/>
            <pc:sldMk cId="507342641" sldId="305"/>
            <ac:spMk id="5" creationId="{8D1F9FEF-44F0-0820-4562-183E8B70B9BD}"/>
          </ac:spMkLst>
        </pc:spChg>
        <pc:spChg chg="add del mod">
          <ac:chgData name="Kendralyn Pegenia (2511437)" userId="8e1b69d1-6116-49c3-b92e-982eb233b5df" providerId="ADAL" clId="{416640FF-E136-561A-8E46-4BACE46F854C}" dt="2026-07-26T10:54:04.296" v="6285"/>
          <ac:spMkLst>
            <pc:docMk/>
            <pc:sldMk cId="507342641" sldId="305"/>
            <ac:spMk id="6" creationId="{7B9535A4-90F3-55F1-C3A3-2CEF3FE17CBD}"/>
          </ac:spMkLst>
        </pc:spChg>
        <pc:spChg chg="add mod">
          <ac:chgData name="Kendralyn Pegenia (2511437)" userId="8e1b69d1-6116-49c3-b92e-982eb233b5df" providerId="ADAL" clId="{416640FF-E136-561A-8E46-4BACE46F854C}" dt="2026-07-26T10:57:12.372" v="6779" actId="1076"/>
          <ac:spMkLst>
            <pc:docMk/>
            <pc:sldMk cId="507342641" sldId="305"/>
            <ac:spMk id="7" creationId="{F380BDF3-F8EA-2F18-7D45-4DD44A922871}"/>
          </ac:spMkLst>
        </pc:spChg>
        <pc:spChg chg="add del mod">
          <ac:chgData name="Kendralyn Pegenia (2511437)" userId="8e1b69d1-6116-49c3-b92e-982eb233b5df" providerId="ADAL" clId="{416640FF-E136-561A-8E46-4BACE46F854C}" dt="2026-07-26T10:57:39.228" v="6805" actId="20577"/>
          <ac:spMkLst>
            <pc:docMk/>
            <pc:sldMk cId="507342641" sldId="305"/>
            <ac:spMk id="8" creationId="{13CAF401-AB61-74F3-2856-12927C1E549C}"/>
          </ac:spMkLst>
        </pc:spChg>
      </pc:sldChg>
      <pc:sldChg chg="addSp delSp modSp new mod ord">
        <pc:chgData name="Kendralyn Pegenia (2511437)" userId="8e1b69d1-6116-49c3-b92e-982eb233b5df" providerId="ADAL" clId="{416640FF-E136-561A-8E46-4BACE46F854C}" dt="2026-07-26T11:53:32.437" v="8317" actId="1076"/>
        <pc:sldMkLst>
          <pc:docMk/>
          <pc:sldMk cId="2527595108" sldId="306"/>
        </pc:sldMkLst>
        <pc:spChg chg="mod">
          <ac:chgData name="Kendralyn Pegenia (2511437)" userId="8e1b69d1-6116-49c3-b92e-982eb233b5df" providerId="ADAL" clId="{416640FF-E136-561A-8E46-4BACE46F854C}" dt="2026-07-26T11:00:38.528" v="6934" actId="6559"/>
          <ac:spMkLst>
            <pc:docMk/>
            <pc:sldMk cId="2527595108" sldId="306"/>
            <ac:spMk id="2" creationId="{69689BBD-B4DA-6259-3707-D2B94E8FD1E9}"/>
          </ac:spMkLst>
        </pc:spChg>
        <pc:spChg chg="del">
          <ac:chgData name="Kendralyn Pegenia (2511437)" userId="8e1b69d1-6116-49c3-b92e-982eb233b5df" providerId="ADAL" clId="{416640FF-E136-561A-8E46-4BACE46F854C}" dt="2026-07-26T11:00:41.065" v="6935" actId="478"/>
          <ac:spMkLst>
            <pc:docMk/>
            <pc:sldMk cId="2527595108" sldId="306"/>
            <ac:spMk id="3" creationId="{2F0165D8-C151-71B2-B060-177ED742D358}"/>
          </ac:spMkLst>
        </pc:spChg>
        <pc:spChg chg="del">
          <ac:chgData name="Kendralyn Pegenia (2511437)" userId="8e1b69d1-6116-49c3-b92e-982eb233b5df" providerId="ADAL" clId="{416640FF-E136-561A-8E46-4BACE46F854C}" dt="2026-07-26T11:00:42.189" v="6936" actId="478"/>
          <ac:spMkLst>
            <pc:docMk/>
            <pc:sldMk cId="2527595108" sldId="306"/>
            <ac:spMk id="4" creationId="{D361CEFC-C1BF-37A4-7041-7914FEB031EA}"/>
          </ac:spMkLst>
        </pc:spChg>
        <pc:spChg chg="add mod">
          <ac:chgData name="Kendralyn Pegenia (2511437)" userId="8e1b69d1-6116-49c3-b92e-982eb233b5df" providerId="ADAL" clId="{416640FF-E136-561A-8E46-4BACE46F854C}" dt="2026-07-26T11:02:03.881" v="7040" actId="1076"/>
          <ac:spMkLst>
            <pc:docMk/>
            <pc:sldMk cId="2527595108" sldId="306"/>
            <ac:spMk id="5" creationId="{3AAEC7DA-B53C-F1F8-6AB8-1AF4A02AD9A9}"/>
          </ac:spMkLst>
        </pc:spChg>
        <pc:spChg chg="add mod">
          <ac:chgData name="Kendralyn Pegenia (2511437)" userId="8e1b69d1-6116-49c3-b92e-982eb233b5df" providerId="ADAL" clId="{416640FF-E136-561A-8E46-4BACE46F854C}" dt="2026-07-26T11:53:32.437" v="8317" actId="1076"/>
          <ac:spMkLst>
            <pc:docMk/>
            <pc:sldMk cId="2527595108" sldId="306"/>
            <ac:spMk id="6" creationId="{87096461-B0F3-2254-4F08-C30C22395F7E}"/>
          </ac:spMkLst>
        </pc:spChg>
      </pc:sldChg>
      <pc:sldChg chg="addSp delSp modSp new mod ord">
        <pc:chgData name="Kendralyn Pegenia (2511437)" userId="8e1b69d1-6116-49c3-b92e-982eb233b5df" providerId="ADAL" clId="{416640FF-E136-561A-8E46-4BACE46F854C}" dt="2026-07-26T11:55:51.571" v="8472" actId="20577"/>
        <pc:sldMkLst>
          <pc:docMk/>
          <pc:sldMk cId="2518313760" sldId="307"/>
        </pc:sldMkLst>
        <pc:spChg chg="mod">
          <ac:chgData name="Kendralyn Pegenia (2511437)" userId="8e1b69d1-6116-49c3-b92e-982eb233b5df" providerId="ADAL" clId="{416640FF-E136-561A-8E46-4BACE46F854C}" dt="2026-07-26T11:54:33.496" v="8342" actId="6559"/>
          <ac:spMkLst>
            <pc:docMk/>
            <pc:sldMk cId="2518313760" sldId="307"/>
            <ac:spMk id="2" creationId="{8DDE0F5E-D339-E0EF-2250-CF7633C60FD4}"/>
          </ac:spMkLst>
        </pc:spChg>
        <pc:spChg chg="del">
          <ac:chgData name="Kendralyn Pegenia (2511437)" userId="8e1b69d1-6116-49c3-b92e-982eb233b5df" providerId="ADAL" clId="{416640FF-E136-561A-8E46-4BACE46F854C}" dt="2026-07-26T11:54:23.193" v="8320" actId="478"/>
          <ac:spMkLst>
            <pc:docMk/>
            <pc:sldMk cId="2518313760" sldId="307"/>
            <ac:spMk id="3" creationId="{DE350143-EEE7-3F13-FB5A-7A67183C6285}"/>
          </ac:spMkLst>
        </pc:spChg>
        <pc:spChg chg="del">
          <ac:chgData name="Kendralyn Pegenia (2511437)" userId="8e1b69d1-6116-49c3-b92e-982eb233b5df" providerId="ADAL" clId="{416640FF-E136-561A-8E46-4BACE46F854C}" dt="2026-07-26T11:54:24.694" v="8321" actId="478"/>
          <ac:spMkLst>
            <pc:docMk/>
            <pc:sldMk cId="2518313760" sldId="307"/>
            <ac:spMk id="4" creationId="{E5215B88-B7C0-7676-37CD-A0BD834F9532}"/>
          </ac:spMkLst>
        </pc:spChg>
        <pc:spChg chg="add mod">
          <ac:chgData name="Kendralyn Pegenia (2511437)" userId="8e1b69d1-6116-49c3-b92e-982eb233b5df" providerId="ADAL" clId="{416640FF-E136-561A-8E46-4BACE46F854C}" dt="2026-07-26T11:54:39.146" v="8343" actId="767"/>
          <ac:spMkLst>
            <pc:docMk/>
            <pc:sldMk cId="2518313760" sldId="307"/>
            <ac:spMk id="5" creationId="{AB2CCEB9-E176-A280-8AE4-AB4A15B1C8C0}"/>
          </ac:spMkLst>
        </pc:spChg>
        <pc:spChg chg="add mod">
          <ac:chgData name="Kendralyn Pegenia (2511437)" userId="8e1b69d1-6116-49c3-b92e-982eb233b5df" providerId="ADAL" clId="{416640FF-E136-561A-8E46-4BACE46F854C}" dt="2026-07-26T11:55:51.571" v="8472" actId="20577"/>
          <ac:spMkLst>
            <pc:docMk/>
            <pc:sldMk cId="2518313760" sldId="307"/>
            <ac:spMk id="6" creationId="{56BB252E-1CF3-0163-7476-5FCF43BE27E4}"/>
          </ac:spMkLst>
        </pc:spChg>
      </pc:sldChg>
    </pc:docChg>
  </pc:docChgLst>
  <pc:docChgLst>
    <pc:chgData name="Kendralyn Pegenia (2511437)" userId="8e1b69d1-6116-49c3-b92e-982eb233b5df" providerId="ADAL" clId="{AE74F7A1-BEEB-44AA-9B89-59DCFF32203F}"/>
    <pc:docChg chg="undo custSel delSld modSld">
      <pc:chgData name="Kendralyn Pegenia (2511437)" userId="8e1b69d1-6116-49c3-b92e-982eb233b5df" providerId="ADAL" clId="{AE74F7A1-BEEB-44AA-9B89-59DCFF32203F}" dt="2026-07-26T12:24:09.576" v="634" actId="20577"/>
      <pc:docMkLst>
        <pc:docMk/>
      </pc:docMkLst>
      <pc:sldChg chg="del">
        <pc:chgData name="Kendralyn Pegenia (2511437)" userId="8e1b69d1-6116-49c3-b92e-982eb233b5df" providerId="ADAL" clId="{AE74F7A1-BEEB-44AA-9B89-59DCFF32203F}" dt="2026-07-26T12:14:27.075" v="0" actId="2696"/>
        <pc:sldMkLst>
          <pc:docMk/>
          <pc:sldMk cId="3103683689" sldId="268"/>
        </pc:sldMkLst>
      </pc:sldChg>
      <pc:sldChg chg="modSp mod">
        <pc:chgData name="Kendralyn Pegenia (2511437)" userId="8e1b69d1-6116-49c3-b92e-982eb233b5df" providerId="ADAL" clId="{AE74F7A1-BEEB-44AA-9B89-59DCFF32203F}" dt="2026-07-26T12:24:09.576" v="634" actId="20577"/>
        <pc:sldMkLst>
          <pc:docMk/>
          <pc:sldMk cId="2518313760" sldId="307"/>
        </pc:sldMkLst>
        <pc:spChg chg="mod">
          <ac:chgData name="Kendralyn Pegenia (2511437)" userId="8e1b69d1-6116-49c3-b92e-982eb233b5df" providerId="ADAL" clId="{AE74F7A1-BEEB-44AA-9B89-59DCFF32203F}" dt="2026-07-26T12:24:09.576" v="634" actId="20577"/>
          <ac:spMkLst>
            <pc:docMk/>
            <pc:sldMk cId="2518313760" sldId="307"/>
            <ac:spMk id="6" creationId="{56BB252E-1CF3-0163-7476-5FCF43BE27E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D413764-5AD9-E889-944D-1707A854A1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045D53-BE96-955D-B578-2BF8F356B79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4B9C3D-A6AA-4477-AC5E-4C46DDCA9DCD}" type="datetimeFigureOut">
              <a:rPr lang="en-US" smtClean="0"/>
              <a:t>7/26/26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ED3793-52FB-891B-2A0C-91D89271638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B8DAAB-C45C-E833-ECEB-14DCA0F17FC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DE28C3-D699-4CA0-B343-5111DC5919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18098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938646-CEA8-41F9-BD9F-D1FA107D99CC}" type="datetimeFigureOut">
              <a:rPr lang="en-US" smtClean="0"/>
              <a:t>7/26/26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B040C8-62D2-4EA7-B200-D3B8C06AAFD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0676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040C8-62D2-4EA7-B200-D3B8C06AAFD8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42107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040C8-62D2-4EA7-B200-D3B8C06AAFD8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58061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040C8-62D2-4EA7-B200-D3B8C06AAFD8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72517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040C8-62D2-4EA7-B200-D3B8C06AAFD8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09053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040C8-62D2-4EA7-B200-D3B8C06AAFD8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08053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040C8-62D2-4EA7-B200-D3B8C06AAFD8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26847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040C8-62D2-4EA7-B200-D3B8C06AAFD8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626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040C8-62D2-4EA7-B200-D3B8C06AAFD8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47895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040C8-62D2-4EA7-B200-D3B8C06AAFD8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38956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040C8-62D2-4EA7-B200-D3B8C06AAFD8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11338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58A66DDD-7D9C-9641-30E9-932C5FD2DA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683715" y="0"/>
            <a:ext cx="2497331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F640F8B-6B6E-1B1A-7CC7-F44CB188B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2527294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7EEDCF-A8F9-709D-CE34-6E183D26C2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27301" y="1748633"/>
            <a:ext cx="7156415" cy="3360734"/>
          </a:xfrm>
        </p:spPr>
        <p:txBody>
          <a:bodyPr tIns="0" bIns="0" anchor="ctr">
            <a:noAutofit/>
          </a:bodyPr>
          <a:lstStyle>
            <a:lvl1pPr algn="ctr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94B31B-4290-C588-1212-26E6B428F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50825" y="254794"/>
            <a:ext cx="11690350" cy="6348413"/>
          </a:xfrm>
          <a:prstGeom prst="rect">
            <a:avLst/>
          </a:prstGeom>
          <a:noFill/>
          <a:ln w="4445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859A209-D12B-6E67-931A-5CB9E7110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971692" y="254794"/>
            <a:ext cx="8248616" cy="6367462"/>
            <a:chOff x="1689101" y="254794"/>
            <a:chExt cx="8248616" cy="6367462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28628E6D-0C29-7F8E-67C4-175F211E705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689101" y="254794"/>
              <a:ext cx="0" cy="2799556"/>
            </a:xfrm>
            <a:prstGeom prst="line">
              <a:avLst/>
            </a:prstGeom>
            <a:ln w="444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45D0695C-2845-A017-44FF-AC817200773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689101" y="3822700"/>
              <a:ext cx="0" cy="2799556"/>
            </a:xfrm>
            <a:prstGeom prst="line">
              <a:avLst/>
            </a:prstGeom>
            <a:ln w="444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C4F8C32-8C97-2BA7-D756-712EEDF1439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937717" y="254794"/>
              <a:ext cx="0" cy="2799556"/>
            </a:xfrm>
            <a:prstGeom prst="line">
              <a:avLst/>
            </a:prstGeom>
            <a:ln w="444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A53929D-82C0-204B-3528-E111E5608AE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937717" y="3822700"/>
              <a:ext cx="0" cy="2799556"/>
            </a:xfrm>
            <a:prstGeom prst="line">
              <a:avLst/>
            </a:prstGeom>
            <a:ln w="444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C68DE2F-0A5F-60BA-E2A6-247EF7CB8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971690" y="1543050"/>
            <a:ext cx="8248611" cy="3771900"/>
            <a:chOff x="2517792" y="1651000"/>
            <a:chExt cx="7165925" cy="37719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2DE19A1-6F20-44CE-16E6-E01C080DB71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527301" y="1651000"/>
              <a:ext cx="7156416" cy="0"/>
            </a:xfrm>
            <a:prstGeom prst="line">
              <a:avLst/>
            </a:prstGeom>
            <a:ln w="444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7A302056-7C77-84A9-00C4-C936CDB0EC1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517792" y="5422900"/>
              <a:ext cx="7156416" cy="0"/>
            </a:xfrm>
            <a:prstGeom prst="line">
              <a:avLst/>
            </a:prstGeom>
            <a:ln w="444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331998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0BCEE60A-6295-FCD1-542F-52EA50B3B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t="1" b="51031"/>
          <a:stretch/>
        </p:blipFill>
        <p:spPr>
          <a:xfrm rot="16200000">
            <a:off x="7083880" y="1749876"/>
            <a:ext cx="6858000" cy="3358241"/>
          </a:xfrm>
          <a:prstGeom prst="rect">
            <a:avLst/>
          </a:prstGeom>
        </p:spPr>
      </p:pic>
      <p:pic>
        <p:nvPicPr>
          <p:cNvPr id="3" name="Graphic 2">
            <a:extLst>
              <a:ext uri="{FF2B5EF4-FFF2-40B4-BE49-F238E27FC236}">
                <a16:creationId xmlns:a16="http://schemas.microsoft.com/office/drawing/2014/main" id="{02E5EBF7-4D05-239B-0B70-F9AD5B569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b="21667"/>
          <a:stretch/>
        </p:blipFill>
        <p:spPr>
          <a:xfrm rot="5400000">
            <a:off x="-742950" y="742950"/>
            <a:ext cx="6858000" cy="5372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7EEDCF-A8F9-709D-CE34-6E183D26C2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749423" y="2290758"/>
            <a:ext cx="6276974" cy="2276477"/>
          </a:xfrm>
          <a:effectLst/>
        </p:spPr>
        <p:txBody>
          <a:bodyPr tIns="0" bIns="0" anchor="ctr">
            <a:noAutofit/>
          </a:bodyPr>
          <a:lstStyle>
            <a:lvl1pPr algn="ctr">
              <a:defRPr sz="4000" b="0" cap="all" spc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0552D2-6E8F-FBA4-5AAD-121E6FDF3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94590" y="3062287"/>
            <a:ext cx="665421" cy="766763"/>
          </a:xfrm>
          <a:prstGeom prst="rect">
            <a:avLst/>
          </a:prstGeom>
          <a:noFill/>
          <a:effectLst/>
        </p:spPr>
        <p:txBody>
          <a:bodyPr lIns="0" rIns="0"/>
          <a:lstStyle>
            <a:lvl1pPr algn="ctr">
              <a:defRPr lang="en-US" sz="1800" b="1" kern="1200" cap="all" spc="150" baseline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607AAD3-3E7E-4AA4-9B8A-E76C79C5D09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72100" y="892175"/>
            <a:ext cx="3461659" cy="5073650"/>
          </a:xfrm>
          <a:effectLst/>
        </p:spPr>
        <p:txBody>
          <a:bodyPr anchor="ctr">
            <a:normAutofit/>
          </a:bodyPr>
          <a:lstStyle>
            <a:lvl1pPr marL="0" indent="0" algn="ctr">
              <a:spcAft>
                <a:spcPts val="600"/>
              </a:spcAft>
              <a:buNone/>
              <a:defRPr sz="2400">
                <a:solidFill>
                  <a:schemeClr val="tx2"/>
                </a:solidFill>
              </a:defRPr>
            </a:lvl1pPr>
            <a:lvl2pPr marL="228600" indent="0" algn="ctr">
              <a:spcAft>
                <a:spcPts val="600"/>
              </a:spcAft>
              <a:buNone/>
              <a:defRPr sz="2000">
                <a:solidFill>
                  <a:schemeClr val="tx2"/>
                </a:solidFill>
              </a:defRPr>
            </a:lvl2pPr>
            <a:lvl3pPr marL="457200" indent="0" algn="ctr">
              <a:spcAft>
                <a:spcPts val="600"/>
              </a:spcAft>
              <a:buNone/>
              <a:defRPr sz="2000">
                <a:solidFill>
                  <a:schemeClr val="tx2"/>
                </a:solidFill>
              </a:defRPr>
            </a:lvl3pPr>
            <a:lvl4pPr marL="685800" indent="0" algn="ctr">
              <a:spcAft>
                <a:spcPts val="600"/>
              </a:spcAft>
              <a:buNone/>
              <a:defRPr sz="2000">
                <a:solidFill>
                  <a:schemeClr val="tx2"/>
                </a:solidFill>
              </a:defRPr>
            </a:lvl4pPr>
            <a:lvl5pPr marL="914400" indent="0" algn="ctr">
              <a:spcAft>
                <a:spcPts val="600"/>
              </a:spcAft>
              <a:buNone/>
              <a:defRPr sz="20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C667425-5376-9A12-6412-4B63AC528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50825" y="254794"/>
            <a:ext cx="11690350" cy="6348413"/>
          </a:xfrm>
          <a:prstGeom prst="rect">
            <a:avLst/>
          </a:prstGeom>
          <a:noFill/>
          <a:ln w="4445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1CB2DD8-1852-5728-5E46-28CF0864B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27301" y="254794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1741730C-9E61-193C-BBD3-080BB8336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27301" y="3822700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5141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EE62E882-4E93-85DF-DE0B-6F64263A3BB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" y="0"/>
            <a:ext cx="12191999" cy="6858000"/>
          </a:xfrm>
          <a:custGeom>
            <a:avLst/>
            <a:gdLst>
              <a:gd name="connsiteX0" fmla="*/ 9664698 w 12191999"/>
              <a:gd name="connsiteY0" fmla="*/ 0 h 6858000"/>
              <a:gd name="connsiteX1" fmla="*/ 12191999 w 12191999"/>
              <a:gd name="connsiteY1" fmla="*/ 0 h 6858000"/>
              <a:gd name="connsiteX2" fmla="*/ 12191999 w 12191999"/>
              <a:gd name="connsiteY2" fmla="*/ 6858000 h 6858000"/>
              <a:gd name="connsiteX3" fmla="*/ 9664698 w 12191999"/>
              <a:gd name="connsiteY3" fmla="*/ 6858000 h 6858000"/>
              <a:gd name="connsiteX4" fmla="*/ 0 w 12191999"/>
              <a:gd name="connsiteY4" fmla="*/ 0 h 6858000"/>
              <a:gd name="connsiteX5" fmla="*/ 2551176 w 12191999"/>
              <a:gd name="connsiteY5" fmla="*/ 0 h 6858000"/>
              <a:gd name="connsiteX6" fmla="*/ 2551176 w 12191999"/>
              <a:gd name="connsiteY6" fmla="*/ 6858000 h 6858000"/>
              <a:gd name="connsiteX7" fmla="*/ 0 w 121919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6858000">
                <a:moveTo>
                  <a:pt x="9664698" y="0"/>
                </a:moveTo>
                <a:lnTo>
                  <a:pt x="12191999" y="0"/>
                </a:lnTo>
                <a:lnTo>
                  <a:pt x="12191999" y="6858000"/>
                </a:lnTo>
                <a:lnTo>
                  <a:pt x="9664698" y="6858000"/>
                </a:lnTo>
                <a:close/>
                <a:moveTo>
                  <a:pt x="0" y="0"/>
                </a:moveTo>
                <a:lnTo>
                  <a:pt x="2551176" y="0"/>
                </a:lnTo>
                <a:lnTo>
                  <a:pt x="2551176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7EEDCF-A8F9-709D-CE34-6E183D26C2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27301" y="1747287"/>
            <a:ext cx="7156415" cy="3363427"/>
          </a:xfrm>
        </p:spPr>
        <p:txBody>
          <a:bodyPr tIns="0" bIns="0" anchor="ctr">
            <a:noAutofit/>
          </a:bodyPr>
          <a:lstStyle>
            <a:lvl1pPr algn="ctr">
              <a:defRPr sz="44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254760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2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aphic 10">
            <a:extLst>
              <a:ext uri="{FF2B5EF4-FFF2-40B4-BE49-F238E27FC236}">
                <a16:creationId xmlns:a16="http://schemas.microsoft.com/office/drawing/2014/main" id="{FCB7CBB1-8DA1-E416-2554-28C331D0A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t="1" b="47888"/>
          <a:stretch/>
        </p:blipFill>
        <p:spPr>
          <a:xfrm rot="16200000">
            <a:off x="6976110" y="1642110"/>
            <a:ext cx="6858000" cy="357378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1E442E8B-94A4-D6CF-E77C-A046400CB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t="1" b="47888"/>
          <a:stretch/>
        </p:blipFill>
        <p:spPr>
          <a:xfrm rot="5400000">
            <a:off x="-1718310" y="1646872"/>
            <a:ext cx="6858000" cy="357378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294B31B-4290-C588-1212-26E6B428F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50825" y="254794"/>
            <a:ext cx="11690350" cy="6348413"/>
          </a:xfrm>
          <a:prstGeom prst="rect">
            <a:avLst/>
          </a:prstGeom>
          <a:noFill/>
          <a:ln w="4445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8628E6D-0C29-7F8E-67C4-175F211E7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27301" y="254794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5D0695C-2845-A017-44FF-AC81720077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27301" y="3822700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C4F8C32-8C97-2BA7-D756-712EEDF14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683717" y="254794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A53929D-82C0-204B-3528-E111E5608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683717" y="3822700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C68DE2F-0A5F-60BA-E2A6-247EF7CB8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517792" y="1543050"/>
            <a:ext cx="7165925" cy="3771900"/>
            <a:chOff x="2517792" y="1651000"/>
            <a:chExt cx="7165925" cy="37719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2DE19A1-6F20-44CE-16E6-E01C080DB71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527301" y="1651000"/>
              <a:ext cx="7156416" cy="0"/>
            </a:xfrm>
            <a:prstGeom prst="line">
              <a:avLst/>
            </a:prstGeom>
            <a:ln w="444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7A302056-7C77-84A9-00C4-C936CDB0EC1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517792" y="5422900"/>
              <a:ext cx="7156416" cy="0"/>
            </a:xfrm>
            <a:prstGeom prst="line">
              <a:avLst/>
            </a:prstGeom>
            <a:ln w="444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17EEDCF-A8F9-709D-CE34-6E183D26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7301" y="1786422"/>
            <a:ext cx="7156415" cy="2260117"/>
          </a:xfrm>
        </p:spPr>
        <p:txBody>
          <a:bodyPr tIns="0" bIns="0" anchor="b">
            <a:noAutofit/>
          </a:bodyPr>
          <a:lstStyle>
            <a:lvl1pPr algn="ctr">
              <a:defRPr sz="44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C0E72D9-C2D7-3452-FBEB-5506D321180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527299" y="4145100"/>
            <a:ext cx="7137395" cy="73501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228600" indent="0" algn="ctr">
              <a:buNone/>
              <a:defRPr/>
            </a:lvl2pPr>
            <a:lvl3pPr marL="457200" indent="0" algn="ctr">
              <a:buNone/>
              <a:defRPr/>
            </a:lvl3pPr>
            <a:lvl4pPr marL="685800" indent="0" algn="ctr">
              <a:buNone/>
              <a:defRPr/>
            </a:lvl4pPr>
            <a:lvl5pPr marL="914400" indent="0" algn="ctr">
              <a:buNone/>
              <a:defRPr/>
            </a:lvl5pPr>
          </a:lstStyle>
          <a:p>
            <a:pPr lvl="0"/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488264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66617646-6AF6-94B0-E660-98BCAC61F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4405568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7EEDCF-A8F9-709D-CE34-6E183D26C2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749423" y="2290758"/>
            <a:ext cx="6276974" cy="2276477"/>
          </a:xfrm>
          <a:effectLst/>
        </p:spPr>
        <p:txBody>
          <a:bodyPr tIns="0" bIns="0" anchor="ctr">
            <a:noAutofit/>
          </a:bodyPr>
          <a:lstStyle>
            <a:lvl1pPr algn="ctr">
              <a:defRPr sz="4000" b="0" cap="all" spc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0552D2-6E8F-FBA4-5AAD-121E6FDF3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94590" y="3062287"/>
            <a:ext cx="665421" cy="766763"/>
          </a:xfrm>
          <a:prstGeom prst="rect">
            <a:avLst/>
          </a:prstGeom>
          <a:noFill/>
          <a:effectLst/>
        </p:spPr>
        <p:txBody>
          <a:bodyPr lIns="0" rIns="0"/>
          <a:lstStyle>
            <a:lvl1pPr algn="ctr">
              <a:defRPr lang="en-US" sz="1800" b="1" kern="1200" cap="all" spc="150" baseline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607AAD3-3E7E-4AA4-9B8A-E76C79C5D09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851400" y="892175"/>
            <a:ext cx="6617592" cy="5073650"/>
          </a:xfrm>
          <a:effectLst/>
        </p:spPr>
        <p:txBody>
          <a:bodyPr anchor="ctr">
            <a:normAutofit/>
          </a:bodyPr>
          <a:lstStyle>
            <a:lvl1pPr marL="0" indent="0" algn="l">
              <a:spcAft>
                <a:spcPts val="1200"/>
              </a:spcAft>
              <a:buNone/>
              <a:defRPr sz="1800">
                <a:solidFill>
                  <a:schemeClr val="tx2"/>
                </a:solidFill>
              </a:defRPr>
            </a:lvl1pPr>
            <a:lvl2pPr marL="228600" indent="0" algn="l">
              <a:spcAft>
                <a:spcPts val="1200"/>
              </a:spcAft>
              <a:buNone/>
              <a:defRPr sz="1800">
                <a:solidFill>
                  <a:schemeClr val="tx2"/>
                </a:solidFill>
              </a:defRPr>
            </a:lvl2pPr>
            <a:lvl3pPr marL="457200" indent="0" algn="l">
              <a:spcAft>
                <a:spcPts val="1200"/>
              </a:spcAft>
              <a:buNone/>
              <a:defRPr sz="1800">
                <a:solidFill>
                  <a:schemeClr val="tx2"/>
                </a:solidFill>
              </a:defRPr>
            </a:lvl3pPr>
            <a:lvl4pPr marL="685800" indent="0" algn="l">
              <a:spcAft>
                <a:spcPts val="1200"/>
              </a:spcAft>
              <a:buNone/>
              <a:defRPr sz="1800">
                <a:solidFill>
                  <a:schemeClr val="tx2"/>
                </a:solidFill>
              </a:defRPr>
            </a:lvl4pPr>
            <a:lvl5pPr marL="914400" indent="0" algn="l">
              <a:spcAft>
                <a:spcPts val="1200"/>
              </a:spcAft>
              <a:buNone/>
              <a:defRPr sz="18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C667425-5376-9A12-6412-4B63AC528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50825" y="254794"/>
            <a:ext cx="11690350" cy="6348413"/>
          </a:xfrm>
          <a:prstGeom prst="rect">
            <a:avLst/>
          </a:prstGeom>
          <a:noFill/>
          <a:ln w="4445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1CB2DD8-1852-5728-5E46-28CF0864B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27301" y="254794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1741730C-9E61-193C-BBD3-080BB8336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27301" y="3822700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8816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3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177A207-9B85-52B8-8ED0-3616C76742A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3086100 h 6858000"/>
              <a:gd name="connsiteX1" fmla="*/ 4375405 w 12192000"/>
              <a:gd name="connsiteY1" fmla="*/ 6858000 h 6858000"/>
              <a:gd name="connsiteX2" fmla="*/ 0 w 12192000"/>
              <a:gd name="connsiteY2" fmla="*/ 6858000 h 6858000"/>
              <a:gd name="connsiteX3" fmla="*/ 7816598 w 12192000"/>
              <a:gd name="connsiteY3" fmla="*/ 0 h 6858000"/>
              <a:gd name="connsiteX4" fmla="*/ 12192000 w 12192000"/>
              <a:gd name="connsiteY4" fmla="*/ 0 h 6858000"/>
              <a:gd name="connsiteX5" fmla="*/ 12192000 w 12192000"/>
              <a:gd name="connsiteY5" fmla="*/ 377189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6858000">
                <a:moveTo>
                  <a:pt x="0" y="3086100"/>
                </a:moveTo>
                <a:lnTo>
                  <a:pt x="4375405" y="6858000"/>
                </a:lnTo>
                <a:lnTo>
                  <a:pt x="0" y="6858000"/>
                </a:lnTo>
                <a:close/>
                <a:moveTo>
                  <a:pt x="7816598" y="0"/>
                </a:moveTo>
                <a:lnTo>
                  <a:pt x="12192000" y="0"/>
                </a:lnTo>
                <a:lnTo>
                  <a:pt x="12192000" y="377189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7EEDCF-A8F9-709D-CE34-6E183D26C2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27301" y="1786421"/>
            <a:ext cx="7156415" cy="2258568"/>
          </a:xfrm>
        </p:spPr>
        <p:txBody>
          <a:bodyPr tIns="0" bIns="0" anchor="b">
            <a:noAutofit/>
          </a:bodyPr>
          <a:lstStyle>
            <a:lvl1pPr algn="ctr">
              <a:defRPr sz="44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45489-5B17-0977-F512-70D9A108715B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527299" y="4142232"/>
            <a:ext cx="7156415" cy="73501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228600" indent="0" algn="ctr">
              <a:buNone/>
              <a:defRPr/>
            </a:lvl2pPr>
            <a:lvl3pPr marL="457200" indent="0" algn="ctr">
              <a:buNone/>
              <a:defRPr/>
            </a:lvl3pPr>
            <a:lvl4pPr marL="685800" indent="0" algn="ctr">
              <a:buNone/>
              <a:defRPr/>
            </a:lvl4pPr>
            <a:lvl5pPr marL="914400" indent="0" algn="ctr">
              <a:buNone/>
              <a:defRPr/>
            </a:lvl5pPr>
          </a:lstStyle>
          <a:p>
            <a:pPr lvl="0"/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906157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45346F93-664A-16A2-A824-FBB5F60B0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3987468" cy="6858000"/>
          </a:xfrm>
          <a:custGeom>
            <a:avLst/>
            <a:gdLst>
              <a:gd name="connsiteX0" fmla="*/ 0 w 3987468"/>
              <a:gd name="connsiteY0" fmla="*/ 0 h 6858000"/>
              <a:gd name="connsiteX1" fmla="*/ 2450595 w 3987468"/>
              <a:gd name="connsiteY1" fmla="*/ 0 h 6858000"/>
              <a:gd name="connsiteX2" fmla="*/ 2774950 w 3987468"/>
              <a:gd name="connsiteY2" fmla="*/ 0 h 6858000"/>
              <a:gd name="connsiteX3" fmla="*/ 3146901 w 3987468"/>
              <a:gd name="connsiteY3" fmla="*/ 0 h 6858000"/>
              <a:gd name="connsiteX4" fmla="*/ 3152237 w 3987468"/>
              <a:gd name="connsiteY4" fmla="*/ 1372 h 6858000"/>
              <a:gd name="connsiteX5" fmla="*/ 3987468 w 3987468"/>
              <a:gd name="connsiteY5" fmla="*/ 1136650 h 6858000"/>
              <a:gd name="connsiteX6" fmla="*/ 3261452 w 3987468"/>
              <a:gd name="connsiteY6" fmla="*/ 2231955 h 6858000"/>
              <a:gd name="connsiteX7" fmla="*/ 3097572 w 3987468"/>
              <a:gd name="connsiteY7" fmla="*/ 2282826 h 6858000"/>
              <a:gd name="connsiteX8" fmla="*/ 3261452 w 3987468"/>
              <a:gd name="connsiteY8" fmla="*/ 2333697 h 6858000"/>
              <a:gd name="connsiteX9" fmla="*/ 3987468 w 3987468"/>
              <a:gd name="connsiteY9" fmla="*/ 3429001 h 6858000"/>
              <a:gd name="connsiteX10" fmla="*/ 3261452 w 3987468"/>
              <a:gd name="connsiteY10" fmla="*/ 4524306 h 6858000"/>
              <a:gd name="connsiteX11" fmla="*/ 3097574 w 3987468"/>
              <a:gd name="connsiteY11" fmla="*/ 4575176 h 6858000"/>
              <a:gd name="connsiteX12" fmla="*/ 3261452 w 3987468"/>
              <a:gd name="connsiteY12" fmla="*/ 4626047 h 6858000"/>
              <a:gd name="connsiteX13" fmla="*/ 3987468 w 3987468"/>
              <a:gd name="connsiteY13" fmla="*/ 5721351 h 6858000"/>
              <a:gd name="connsiteX14" fmla="*/ 3152237 w 3987468"/>
              <a:gd name="connsiteY14" fmla="*/ 6856629 h 6858000"/>
              <a:gd name="connsiteX15" fmla="*/ 3146905 w 3987468"/>
              <a:gd name="connsiteY15" fmla="*/ 6858000 h 6858000"/>
              <a:gd name="connsiteX16" fmla="*/ 2774950 w 3987468"/>
              <a:gd name="connsiteY16" fmla="*/ 6858000 h 6858000"/>
              <a:gd name="connsiteX17" fmla="*/ 2450591 w 3987468"/>
              <a:gd name="connsiteY17" fmla="*/ 6858000 h 6858000"/>
              <a:gd name="connsiteX18" fmla="*/ 0 w 3987468"/>
              <a:gd name="connsiteY1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987468" h="6858000">
                <a:moveTo>
                  <a:pt x="0" y="0"/>
                </a:moveTo>
                <a:lnTo>
                  <a:pt x="2450595" y="0"/>
                </a:lnTo>
                <a:lnTo>
                  <a:pt x="2774950" y="0"/>
                </a:lnTo>
                <a:lnTo>
                  <a:pt x="3146901" y="0"/>
                </a:lnTo>
                <a:lnTo>
                  <a:pt x="3152237" y="1372"/>
                </a:lnTo>
                <a:cubicBezTo>
                  <a:pt x="3636128" y="151878"/>
                  <a:pt x="3987468" y="603234"/>
                  <a:pt x="3987468" y="1136650"/>
                </a:cubicBezTo>
                <a:cubicBezTo>
                  <a:pt x="3987468" y="1629034"/>
                  <a:pt x="3688101" y="2051497"/>
                  <a:pt x="3261452" y="2231955"/>
                </a:cubicBezTo>
                <a:lnTo>
                  <a:pt x="3097572" y="2282826"/>
                </a:lnTo>
                <a:lnTo>
                  <a:pt x="3261452" y="2333697"/>
                </a:lnTo>
                <a:cubicBezTo>
                  <a:pt x="3688101" y="2514154"/>
                  <a:pt x="3987468" y="2936617"/>
                  <a:pt x="3987468" y="3429001"/>
                </a:cubicBezTo>
                <a:cubicBezTo>
                  <a:pt x="3987468" y="3921385"/>
                  <a:pt x="3688101" y="4343848"/>
                  <a:pt x="3261452" y="4524306"/>
                </a:cubicBezTo>
                <a:lnTo>
                  <a:pt x="3097574" y="4575176"/>
                </a:lnTo>
                <a:lnTo>
                  <a:pt x="3261452" y="4626047"/>
                </a:lnTo>
                <a:cubicBezTo>
                  <a:pt x="3688101" y="4806504"/>
                  <a:pt x="3987468" y="5228967"/>
                  <a:pt x="3987468" y="5721351"/>
                </a:cubicBezTo>
                <a:cubicBezTo>
                  <a:pt x="3987468" y="6254767"/>
                  <a:pt x="3636128" y="6706123"/>
                  <a:pt x="3152237" y="6856629"/>
                </a:cubicBezTo>
                <a:lnTo>
                  <a:pt x="3146905" y="6858000"/>
                </a:lnTo>
                <a:lnTo>
                  <a:pt x="2774950" y="6858000"/>
                </a:lnTo>
                <a:lnTo>
                  <a:pt x="245059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04769DB-2A07-BC51-5527-403CA838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50825" y="254794"/>
            <a:ext cx="11690350" cy="6348413"/>
          </a:xfrm>
          <a:prstGeom prst="rect">
            <a:avLst/>
          </a:prstGeom>
          <a:noFill/>
          <a:ln w="4445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E8D0011-1BF5-77D1-D2AC-ABFFC212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27301" y="254794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2B36471-5251-E878-F044-38C6E40BC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27301" y="3822700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itle 1">
            <a:extLst>
              <a:ext uri="{FF2B5EF4-FFF2-40B4-BE49-F238E27FC236}">
                <a16:creationId xmlns:a16="http://schemas.microsoft.com/office/drawing/2014/main" id="{8AEBCDBA-FCC7-7DE8-DA64-AEF047502A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749423" y="2290758"/>
            <a:ext cx="6276974" cy="2276477"/>
          </a:xfrm>
          <a:effectLst/>
        </p:spPr>
        <p:txBody>
          <a:bodyPr tIns="0" bIns="0" anchor="ctr">
            <a:noAutofit/>
          </a:bodyPr>
          <a:lstStyle>
            <a:lvl1pPr algn="ctr">
              <a:defRPr sz="4000" b="0" cap="all" spc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6" name="Slide Number Placeholder 4">
            <a:extLst>
              <a:ext uri="{FF2B5EF4-FFF2-40B4-BE49-F238E27FC236}">
                <a16:creationId xmlns:a16="http://schemas.microsoft.com/office/drawing/2014/main" id="{3CC93403-272F-4058-38E7-95034FA1AF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94590" y="3062287"/>
            <a:ext cx="665421" cy="766763"/>
          </a:xfrm>
          <a:prstGeom prst="rect">
            <a:avLst/>
          </a:prstGeom>
          <a:noFill/>
          <a:effectLst/>
        </p:spPr>
        <p:txBody>
          <a:bodyPr lIns="0" rIns="0"/>
          <a:lstStyle>
            <a:lvl1pPr algn="ctr">
              <a:defRPr lang="en-US" sz="1800" b="1" kern="1200" cap="all" spc="150" baseline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E6D26F94-DE81-6530-E728-ABDCC088359D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465411" y="765810"/>
            <a:ext cx="7029933" cy="2471470"/>
          </a:xfrm>
        </p:spPr>
        <p:txBody>
          <a:bodyPr>
            <a:normAutofit/>
          </a:bodyPr>
          <a:lstStyle>
            <a:lvl1pPr marL="0" indent="0"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228600">
              <a:spcAft>
                <a:spcPts val="600"/>
              </a:spcAft>
              <a:defRPr sz="1800">
                <a:solidFill>
                  <a:schemeClr val="tx2"/>
                </a:solidFill>
              </a:defRPr>
            </a:lvl2pPr>
            <a:lvl3pPr>
              <a:spcAft>
                <a:spcPts val="600"/>
              </a:spcAft>
              <a:defRPr sz="1800">
                <a:solidFill>
                  <a:schemeClr val="tx2"/>
                </a:solidFill>
              </a:defRPr>
            </a:lvl3pPr>
            <a:lvl4pPr>
              <a:spcAft>
                <a:spcPts val="600"/>
              </a:spcAft>
              <a:defRPr sz="1800">
                <a:solidFill>
                  <a:schemeClr val="tx2"/>
                </a:solidFill>
              </a:defRPr>
            </a:lvl4pPr>
            <a:lvl5pPr>
              <a:spcAft>
                <a:spcPts val="600"/>
              </a:spcAft>
              <a:defRPr sz="18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1"/>
            <a:endParaRPr lang="en-US" dirty="0"/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AFFC2B28-B6DF-BDF7-16A8-28ECC1D99214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465411" y="3599130"/>
            <a:ext cx="7029933" cy="2471470"/>
          </a:xfrm>
        </p:spPr>
        <p:txBody>
          <a:bodyPr>
            <a:normAutofit/>
          </a:bodyPr>
          <a:lstStyle>
            <a:lvl1pPr marL="0" indent="0"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228600">
              <a:spcAft>
                <a:spcPts val="600"/>
              </a:spcAft>
              <a:defRPr sz="1800">
                <a:solidFill>
                  <a:schemeClr val="tx2"/>
                </a:solidFill>
              </a:defRPr>
            </a:lvl2pPr>
            <a:lvl3pPr>
              <a:spcAft>
                <a:spcPts val="600"/>
              </a:spcAft>
              <a:defRPr sz="1800">
                <a:solidFill>
                  <a:schemeClr val="tx2"/>
                </a:solidFill>
              </a:defRPr>
            </a:lvl3pPr>
            <a:lvl4pPr>
              <a:spcAft>
                <a:spcPts val="600"/>
              </a:spcAft>
              <a:defRPr sz="1800">
                <a:solidFill>
                  <a:schemeClr val="tx2"/>
                </a:solidFill>
              </a:defRPr>
            </a:lvl4pPr>
            <a:lvl5pPr>
              <a:spcAft>
                <a:spcPts val="600"/>
              </a:spcAft>
              <a:defRPr sz="18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4033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A06B8E3C-9527-FBC2-184C-8D90C45209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29052"/>
            <a:ext cx="3634741" cy="6949440"/>
          </a:xfrm>
          <a:custGeom>
            <a:avLst/>
            <a:gdLst>
              <a:gd name="connsiteX0" fmla="*/ 160021 w 3634741"/>
              <a:gd name="connsiteY0" fmla="*/ 0 h 6949440"/>
              <a:gd name="connsiteX1" fmla="*/ 3634741 w 3634741"/>
              <a:gd name="connsiteY1" fmla="*/ 3474720 h 6949440"/>
              <a:gd name="connsiteX2" fmla="*/ 160021 w 3634741"/>
              <a:gd name="connsiteY2" fmla="*/ 6949440 h 6949440"/>
              <a:gd name="connsiteX3" fmla="*/ 0 w 3634741"/>
              <a:gd name="connsiteY3" fmla="*/ 6941360 h 6949440"/>
              <a:gd name="connsiteX4" fmla="*/ 0 w 3634741"/>
              <a:gd name="connsiteY4" fmla="*/ 8081 h 6949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34741" h="6949440">
                <a:moveTo>
                  <a:pt x="160021" y="0"/>
                </a:moveTo>
                <a:cubicBezTo>
                  <a:pt x="2079056" y="0"/>
                  <a:pt x="3634741" y="1555685"/>
                  <a:pt x="3634741" y="3474720"/>
                </a:cubicBezTo>
                <a:cubicBezTo>
                  <a:pt x="3634741" y="5393755"/>
                  <a:pt x="2079056" y="6949440"/>
                  <a:pt x="160021" y="6949440"/>
                </a:cubicBezTo>
                <a:lnTo>
                  <a:pt x="0" y="6941360"/>
                </a:lnTo>
                <a:lnTo>
                  <a:pt x="0" y="8081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04769DB-2A07-BC51-5527-403CA838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50825" y="254794"/>
            <a:ext cx="11690350" cy="6348413"/>
          </a:xfrm>
          <a:prstGeom prst="rect">
            <a:avLst/>
          </a:prstGeom>
          <a:noFill/>
          <a:ln w="4445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E8D0011-1BF5-77D1-D2AC-ABFFC212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27301" y="254794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2B36471-5251-E878-F044-38C6E40BC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27301" y="3822700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itle 1">
            <a:extLst>
              <a:ext uri="{FF2B5EF4-FFF2-40B4-BE49-F238E27FC236}">
                <a16:creationId xmlns:a16="http://schemas.microsoft.com/office/drawing/2014/main" id="{8AEBCDBA-FCC7-7DE8-DA64-AEF047502A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749423" y="2290758"/>
            <a:ext cx="6276974" cy="2276477"/>
          </a:xfrm>
          <a:effectLst/>
        </p:spPr>
        <p:txBody>
          <a:bodyPr tIns="0" bIns="0" anchor="ctr">
            <a:noAutofit/>
          </a:bodyPr>
          <a:lstStyle>
            <a:lvl1pPr algn="ctr">
              <a:defRPr sz="4000" b="0" cap="all" spc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6" name="Slide Number Placeholder 4">
            <a:extLst>
              <a:ext uri="{FF2B5EF4-FFF2-40B4-BE49-F238E27FC236}">
                <a16:creationId xmlns:a16="http://schemas.microsoft.com/office/drawing/2014/main" id="{3CC93403-272F-4058-38E7-95034FA1AF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94590" y="3062287"/>
            <a:ext cx="665421" cy="766763"/>
          </a:xfrm>
          <a:prstGeom prst="rect">
            <a:avLst/>
          </a:prstGeom>
          <a:noFill/>
          <a:effectLst/>
        </p:spPr>
        <p:txBody>
          <a:bodyPr lIns="0" rIns="0"/>
          <a:lstStyle>
            <a:lvl1pPr algn="ctr">
              <a:defRPr lang="en-US" sz="1800" b="1" kern="1200" cap="all" spc="150" baseline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E6D26F94-DE81-6530-E728-ABDCC088359D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080572" y="1483837"/>
            <a:ext cx="2929829" cy="3890326"/>
          </a:xfrm>
        </p:spPr>
        <p:txBody>
          <a:bodyPr>
            <a:normAutofit/>
          </a:bodyPr>
          <a:lstStyle>
            <a:lvl1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  <a:lvl2pPr marL="514350" indent="-28575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2pPr>
            <a:lvl3pPr>
              <a:spcAft>
                <a:spcPts val="600"/>
              </a:spcAft>
              <a:defRPr sz="1800">
                <a:solidFill>
                  <a:schemeClr val="tx2"/>
                </a:solidFill>
              </a:defRPr>
            </a:lvl3pPr>
            <a:lvl4pPr>
              <a:spcAft>
                <a:spcPts val="600"/>
              </a:spcAft>
              <a:defRPr sz="1800">
                <a:solidFill>
                  <a:schemeClr val="tx2"/>
                </a:solidFill>
              </a:defRPr>
            </a:lvl4pPr>
            <a:lvl5pPr>
              <a:spcAft>
                <a:spcPts val="600"/>
              </a:spcAft>
              <a:defRPr sz="18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1"/>
            <a:endParaRPr lang="en-US" dirty="0"/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AFFC2B28-B6DF-BDF7-16A8-28ECC1D99214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261226" y="1483837"/>
            <a:ext cx="4234117" cy="3890326"/>
          </a:xfrm>
        </p:spPr>
        <p:txBody>
          <a:bodyPr>
            <a:normAutofit/>
          </a:bodyPr>
          <a:lstStyle>
            <a:lvl1pPr marL="0" indent="0">
              <a:spcAft>
                <a:spcPts val="600"/>
              </a:spcAft>
              <a:buFont typeface="Arial" panose="020B0604020202020204" pitchFamily="34" charset="0"/>
              <a:buNone/>
              <a:defRPr sz="1800">
                <a:solidFill>
                  <a:schemeClr val="tx2"/>
                </a:solidFill>
              </a:defRPr>
            </a:lvl1pPr>
            <a:lvl2pPr marL="283464" indent="-283464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2pPr>
            <a:lvl3pPr>
              <a:spcAft>
                <a:spcPts val="600"/>
              </a:spcAft>
              <a:defRPr sz="1800">
                <a:solidFill>
                  <a:schemeClr val="tx2"/>
                </a:solidFill>
              </a:defRPr>
            </a:lvl3pPr>
            <a:lvl4pPr>
              <a:spcAft>
                <a:spcPts val="600"/>
              </a:spcAft>
              <a:defRPr sz="1800">
                <a:solidFill>
                  <a:schemeClr val="tx2"/>
                </a:solidFill>
              </a:defRPr>
            </a:lvl4pPr>
            <a:lvl5pPr>
              <a:spcAft>
                <a:spcPts val="600"/>
              </a:spcAft>
              <a:defRPr sz="18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6450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3D9E1A91-D555-1AE6-2CDF-324AF09F2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29052"/>
            <a:ext cx="3634741" cy="6949440"/>
          </a:xfrm>
          <a:custGeom>
            <a:avLst/>
            <a:gdLst>
              <a:gd name="connsiteX0" fmla="*/ 160021 w 3634741"/>
              <a:gd name="connsiteY0" fmla="*/ 0 h 6949440"/>
              <a:gd name="connsiteX1" fmla="*/ 3634741 w 3634741"/>
              <a:gd name="connsiteY1" fmla="*/ 3474720 h 6949440"/>
              <a:gd name="connsiteX2" fmla="*/ 160021 w 3634741"/>
              <a:gd name="connsiteY2" fmla="*/ 6949440 h 6949440"/>
              <a:gd name="connsiteX3" fmla="*/ 0 w 3634741"/>
              <a:gd name="connsiteY3" fmla="*/ 6941360 h 6949440"/>
              <a:gd name="connsiteX4" fmla="*/ 0 w 3634741"/>
              <a:gd name="connsiteY4" fmla="*/ 8081 h 6949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34741" h="6949440">
                <a:moveTo>
                  <a:pt x="160021" y="0"/>
                </a:moveTo>
                <a:cubicBezTo>
                  <a:pt x="2079056" y="0"/>
                  <a:pt x="3634741" y="1555685"/>
                  <a:pt x="3634741" y="3474720"/>
                </a:cubicBezTo>
                <a:cubicBezTo>
                  <a:pt x="3634741" y="5393755"/>
                  <a:pt x="2079056" y="6949440"/>
                  <a:pt x="160021" y="6949440"/>
                </a:cubicBezTo>
                <a:lnTo>
                  <a:pt x="0" y="6941360"/>
                </a:lnTo>
                <a:lnTo>
                  <a:pt x="0" y="8081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7EEDCF-A8F9-709D-CE34-6E183D26C2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749423" y="2290758"/>
            <a:ext cx="6276974" cy="2276477"/>
          </a:xfrm>
          <a:effectLst/>
        </p:spPr>
        <p:txBody>
          <a:bodyPr tIns="0" bIns="0" anchor="ctr">
            <a:noAutofit/>
          </a:bodyPr>
          <a:lstStyle>
            <a:lvl1pPr algn="ctr">
              <a:defRPr sz="4000" b="0" cap="all" spc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0552D2-6E8F-FBA4-5AAD-121E6FDF3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94590" y="3062287"/>
            <a:ext cx="665421" cy="766763"/>
          </a:xfrm>
          <a:prstGeom prst="rect">
            <a:avLst/>
          </a:prstGeom>
          <a:noFill/>
          <a:effectLst/>
        </p:spPr>
        <p:txBody>
          <a:bodyPr lIns="0" rIns="0"/>
          <a:lstStyle>
            <a:lvl1pPr algn="ctr">
              <a:defRPr lang="en-US" sz="1800" b="1" kern="1200" cap="all" spc="150" baseline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607AAD3-3E7E-4AA4-9B8A-E76C79C5D09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108481" y="892176"/>
            <a:ext cx="4578319" cy="5073648"/>
          </a:xfrm>
          <a:effectLst/>
        </p:spPr>
        <p:txBody>
          <a:bodyPr anchor="ctr">
            <a:normAutofit/>
          </a:bodyPr>
          <a:lstStyle>
            <a:lvl1pPr marL="0" indent="0" algn="l">
              <a:spcAft>
                <a:spcPts val="1200"/>
              </a:spcAft>
              <a:buNone/>
              <a:defRPr sz="1800">
                <a:solidFill>
                  <a:schemeClr val="tx2"/>
                </a:solidFill>
              </a:defRPr>
            </a:lvl1pPr>
            <a:lvl2pPr marL="228600" indent="0" algn="l">
              <a:spcAft>
                <a:spcPts val="1200"/>
              </a:spcAft>
              <a:buNone/>
              <a:defRPr sz="1800">
                <a:solidFill>
                  <a:schemeClr val="tx2"/>
                </a:solidFill>
              </a:defRPr>
            </a:lvl2pPr>
            <a:lvl3pPr marL="457200" indent="0" algn="l">
              <a:spcAft>
                <a:spcPts val="1200"/>
              </a:spcAft>
              <a:buNone/>
              <a:defRPr sz="1800">
                <a:solidFill>
                  <a:schemeClr val="tx2"/>
                </a:solidFill>
              </a:defRPr>
            </a:lvl3pPr>
            <a:lvl4pPr marL="685800" indent="0" algn="l">
              <a:spcAft>
                <a:spcPts val="1200"/>
              </a:spcAft>
              <a:buNone/>
              <a:defRPr sz="1800">
                <a:solidFill>
                  <a:schemeClr val="tx2"/>
                </a:solidFill>
              </a:defRPr>
            </a:lvl4pPr>
            <a:lvl5pPr marL="914400" indent="0" algn="l">
              <a:spcAft>
                <a:spcPts val="1200"/>
              </a:spcAft>
              <a:buNone/>
              <a:defRPr sz="18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BE6FE2D-89F6-4F06-E60F-5C1CB044DC5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42400" y="892176"/>
            <a:ext cx="2430462" cy="5073648"/>
          </a:xfr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C667425-5376-9A12-6412-4B63AC528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50825" y="254794"/>
            <a:ext cx="11690350" cy="6348413"/>
          </a:xfrm>
          <a:prstGeom prst="rect">
            <a:avLst/>
          </a:prstGeom>
          <a:noFill/>
          <a:ln w="4445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1CB2DD8-1852-5728-5E46-28CF0864B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27301" y="254794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1741730C-9E61-193C-BBD3-080BB8336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27301" y="3822700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5814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Tabl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996BC47-DB6B-4A01-6575-4D14CAEB3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4405568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04769DB-2A07-BC51-5527-403CA838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50825" y="254794"/>
            <a:ext cx="11690350" cy="6348413"/>
          </a:xfrm>
          <a:prstGeom prst="rect">
            <a:avLst/>
          </a:prstGeom>
          <a:noFill/>
          <a:ln w="4445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E8D0011-1BF5-77D1-D2AC-ABFFC212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27301" y="254794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2B36471-5251-E878-F044-38C6E40BC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27301" y="3822700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itle 1">
            <a:extLst>
              <a:ext uri="{FF2B5EF4-FFF2-40B4-BE49-F238E27FC236}">
                <a16:creationId xmlns:a16="http://schemas.microsoft.com/office/drawing/2014/main" id="{8AEBCDBA-FCC7-7DE8-DA64-AEF047502A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749423" y="2290758"/>
            <a:ext cx="6276974" cy="2276477"/>
          </a:xfrm>
          <a:effectLst/>
        </p:spPr>
        <p:txBody>
          <a:bodyPr tIns="0" bIns="0" anchor="ctr">
            <a:noAutofit/>
          </a:bodyPr>
          <a:lstStyle>
            <a:lvl1pPr algn="ctr">
              <a:defRPr sz="4000" b="0" cap="all" spc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6" name="Slide Number Placeholder 4">
            <a:extLst>
              <a:ext uri="{FF2B5EF4-FFF2-40B4-BE49-F238E27FC236}">
                <a16:creationId xmlns:a16="http://schemas.microsoft.com/office/drawing/2014/main" id="{3CC93403-272F-4058-38E7-95034FA1AF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94590" y="3062287"/>
            <a:ext cx="665421" cy="766763"/>
          </a:xfrm>
          <a:prstGeom prst="rect">
            <a:avLst/>
          </a:prstGeom>
          <a:noFill/>
          <a:effectLst/>
        </p:spPr>
        <p:txBody>
          <a:bodyPr lIns="0" rIns="0"/>
          <a:lstStyle>
            <a:lvl1pPr algn="ctr">
              <a:defRPr lang="en-US" sz="1800" b="1" kern="1200" cap="all" spc="150" baseline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E6D26F94-DE81-6530-E728-ABDCC088359D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851400" y="586740"/>
            <a:ext cx="6643944" cy="1653540"/>
          </a:xfrm>
        </p:spPr>
        <p:txBody>
          <a:bodyPr anchor="ctr">
            <a:normAutofit/>
          </a:bodyPr>
          <a:lstStyle>
            <a:lvl1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  <a:lvl2pPr marL="228600" indent="0"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2pPr>
            <a:lvl3pPr>
              <a:spcAft>
                <a:spcPts val="600"/>
              </a:spcAft>
              <a:defRPr sz="1800"/>
            </a:lvl3pPr>
            <a:lvl4pPr>
              <a:spcAft>
                <a:spcPts val="600"/>
              </a:spcAft>
              <a:defRPr sz="1800"/>
            </a:lvl4pPr>
            <a:lvl5pPr>
              <a:spcAft>
                <a:spcPts val="600"/>
              </a:spcAft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</p:txBody>
      </p:sp>
      <p:sp>
        <p:nvSpPr>
          <p:cNvPr id="6" name="Table Placeholder 5">
            <a:extLst>
              <a:ext uri="{FF2B5EF4-FFF2-40B4-BE49-F238E27FC236}">
                <a16:creationId xmlns:a16="http://schemas.microsoft.com/office/drawing/2014/main" id="{BE81C174-B581-A6F3-A3B5-8072C0050E9C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4851400" y="2495074"/>
            <a:ext cx="6643944" cy="3776186"/>
          </a:xfrm>
        </p:spPr>
        <p:txBody>
          <a:bodyPr/>
          <a:lstStyle>
            <a:lvl1pPr>
              <a:defRPr/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Click icon to add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646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1">
            <a:extLst>
              <a:ext uri="{FF2B5EF4-FFF2-40B4-BE49-F238E27FC236}">
                <a16:creationId xmlns:a16="http://schemas.microsoft.com/office/drawing/2014/main" id="{1287CC22-A7CC-E0D0-F44E-BA217E882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6502400" cy="6858000"/>
          </a:xfrm>
          <a:prstGeom prst="rtTriangl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04769DB-2A07-BC51-5527-403CA838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50825" y="254794"/>
            <a:ext cx="11690350" cy="6348413"/>
          </a:xfrm>
          <a:prstGeom prst="rect">
            <a:avLst/>
          </a:prstGeom>
          <a:noFill/>
          <a:ln w="4445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E8D0011-1BF5-77D1-D2AC-ABFFC212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27301" y="254794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2B36471-5251-E878-F044-38C6E40BC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27301" y="3822700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itle 1">
            <a:extLst>
              <a:ext uri="{FF2B5EF4-FFF2-40B4-BE49-F238E27FC236}">
                <a16:creationId xmlns:a16="http://schemas.microsoft.com/office/drawing/2014/main" id="{8AEBCDBA-FCC7-7DE8-DA64-AEF047502A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749423" y="2290758"/>
            <a:ext cx="6276974" cy="2276477"/>
          </a:xfrm>
          <a:effectLst/>
        </p:spPr>
        <p:txBody>
          <a:bodyPr tIns="0" bIns="0" anchor="ctr">
            <a:noAutofit/>
          </a:bodyPr>
          <a:lstStyle>
            <a:lvl1pPr algn="ctr">
              <a:defRPr sz="4000" b="0" cap="all" spc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6" name="Slide Number Placeholder 4">
            <a:extLst>
              <a:ext uri="{FF2B5EF4-FFF2-40B4-BE49-F238E27FC236}">
                <a16:creationId xmlns:a16="http://schemas.microsoft.com/office/drawing/2014/main" id="{3CC93403-272F-4058-38E7-95034FA1AF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94590" y="3062287"/>
            <a:ext cx="665421" cy="766763"/>
          </a:xfrm>
          <a:prstGeom prst="rect">
            <a:avLst/>
          </a:prstGeom>
          <a:noFill/>
          <a:effectLst/>
        </p:spPr>
        <p:txBody>
          <a:bodyPr lIns="0" rIns="0"/>
          <a:lstStyle>
            <a:lvl1pPr algn="ctr">
              <a:defRPr lang="en-US" sz="1800" b="1" kern="1200" cap="all" spc="150" baseline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AFFC2B28-B6DF-BDF7-16A8-28ECC1D99214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3305842" y="867412"/>
            <a:ext cx="3196558" cy="5123178"/>
          </a:xfrm>
        </p:spPr>
        <p:txBody>
          <a:bodyPr>
            <a:normAutofit/>
          </a:bodyPr>
          <a:lstStyle>
            <a:lvl1pPr>
              <a:spcAft>
                <a:spcPts val="600"/>
              </a:spcAft>
              <a:defRPr sz="1800">
                <a:solidFill>
                  <a:schemeClr val="tx2"/>
                </a:solidFill>
              </a:defRPr>
            </a:lvl1pPr>
            <a:lvl2pPr>
              <a:spcAft>
                <a:spcPts val="600"/>
              </a:spcAft>
              <a:defRPr sz="1800">
                <a:solidFill>
                  <a:schemeClr val="tx2"/>
                </a:solidFill>
              </a:defRPr>
            </a:lvl2pPr>
            <a:lvl3pPr>
              <a:spcAft>
                <a:spcPts val="600"/>
              </a:spcAft>
              <a:defRPr sz="1800">
                <a:solidFill>
                  <a:schemeClr val="tx2"/>
                </a:solidFill>
              </a:defRPr>
            </a:lvl3pPr>
            <a:lvl4pPr>
              <a:spcAft>
                <a:spcPts val="600"/>
              </a:spcAft>
              <a:defRPr sz="1800">
                <a:solidFill>
                  <a:schemeClr val="tx2"/>
                </a:solidFill>
              </a:defRPr>
            </a:lvl4pPr>
            <a:lvl5pPr>
              <a:spcAft>
                <a:spcPts val="600"/>
              </a:spcAft>
              <a:defRPr sz="18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1"/>
            <a:endParaRPr lang="en-US" dirty="0"/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E6D26F94-DE81-6530-E728-ABDCC088359D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753224" y="867412"/>
            <a:ext cx="4742119" cy="5123178"/>
          </a:xfrm>
        </p:spPr>
        <p:txBody>
          <a:bodyPr>
            <a:normAutofit/>
          </a:bodyPr>
          <a:lstStyle>
            <a:lvl1pPr>
              <a:spcAft>
                <a:spcPts val="600"/>
              </a:spcAft>
              <a:defRPr sz="1800">
                <a:solidFill>
                  <a:schemeClr val="tx2"/>
                </a:solidFill>
              </a:defRPr>
            </a:lvl1pPr>
            <a:lvl2pPr>
              <a:spcAft>
                <a:spcPts val="600"/>
              </a:spcAft>
              <a:defRPr sz="1800">
                <a:solidFill>
                  <a:schemeClr val="tx2"/>
                </a:solidFill>
              </a:defRPr>
            </a:lvl2pPr>
            <a:lvl3pPr>
              <a:spcAft>
                <a:spcPts val="600"/>
              </a:spcAft>
              <a:defRPr sz="1800">
                <a:solidFill>
                  <a:schemeClr val="tx2"/>
                </a:solidFill>
              </a:defRPr>
            </a:lvl3pPr>
            <a:lvl4pPr>
              <a:spcAft>
                <a:spcPts val="600"/>
              </a:spcAft>
              <a:defRPr sz="1800">
                <a:solidFill>
                  <a:schemeClr val="tx2"/>
                </a:solidFill>
              </a:defRPr>
            </a:lvl4pPr>
            <a:lvl5pPr>
              <a:spcAft>
                <a:spcPts val="600"/>
              </a:spcAft>
              <a:defRPr sz="18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72513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9AFFC437-DF02-7776-8224-91AD11D74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405238" y="-4"/>
            <a:ext cx="786761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B767E2A-FC6B-2D96-EF20-768A6E8BB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3063238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71A79F2D-2D69-D1C7-FD7D-70C2EAE4208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749423" y="2290758"/>
            <a:ext cx="6276974" cy="2276477"/>
          </a:xfrm>
          <a:effectLst/>
        </p:spPr>
        <p:txBody>
          <a:bodyPr tIns="0" bIns="0" anchor="ctr">
            <a:noAutofit/>
          </a:bodyPr>
          <a:lstStyle>
            <a:lvl1pPr algn="ctr">
              <a:defRPr sz="4000" b="0" cap="all" spc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405BE07A-FC17-07E2-4E28-5883FC2CA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94590" y="3062287"/>
            <a:ext cx="665421" cy="766763"/>
          </a:xfrm>
          <a:prstGeom prst="rect">
            <a:avLst/>
          </a:prstGeom>
          <a:noFill/>
          <a:effectLst/>
        </p:spPr>
        <p:txBody>
          <a:bodyPr lIns="0" rIns="0"/>
          <a:lstStyle>
            <a:lvl1pPr algn="ctr">
              <a:defRPr lang="en-US" sz="1800" b="1" kern="1200" cap="all" spc="150" baseline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B6D408C-2A4E-CEE1-5980-F9BC89383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50825" y="254794"/>
            <a:ext cx="11690350" cy="6348413"/>
          </a:xfrm>
          <a:prstGeom prst="rect">
            <a:avLst/>
          </a:prstGeom>
          <a:noFill/>
          <a:ln w="4445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4E622ED-3DA5-D5E9-B688-B2000E5220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27301" y="254794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F1677B7-A20C-1A5D-301E-5B7DCAF1B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27301" y="3822700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ontent Placeholder 6">
            <a:extLst>
              <a:ext uri="{FF2B5EF4-FFF2-40B4-BE49-F238E27FC236}">
                <a16:creationId xmlns:a16="http://schemas.microsoft.com/office/drawing/2014/main" id="{A6AD29FD-92CC-65CC-1E8B-437A1E59A58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489960" y="892175"/>
            <a:ext cx="7482839" cy="5073650"/>
          </a:xfrm>
          <a:effectLst/>
        </p:spPr>
        <p:txBody>
          <a:bodyPr anchor="ctr">
            <a:normAutofit/>
          </a:bodyPr>
          <a:lstStyle>
            <a:lvl1pPr marL="0" indent="0" algn="l">
              <a:spcAft>
                <a:spcPts val="1200"/>
              </a:spcAft>
              <a:buNone/>
              <a:defRPr sz="2800">
                <a:solidFill>
                  <a:schemeClr val="tx2"/>
                </a:solidFill>
              </a:defRPr>
            </a:lvl1pPr>
            <a:lvl2pPr marL="228600" indent="0" algn="l">
              <a:spcAft>
                <a:spcPts val="1200"/>
              </a:spcAft>
              <a:buNone/>
              <a:defRPr sz="2800">
                <a:solidFill>
                  <a:schemeClr val="tx2"/>
                </a:solidFill>
              </a:defRPr>
            </a:lvl2pPr>
            <a:lvl3pPr marL="457200" indent="0" algn="l">
              <a:spcAft>
                <a:spcPts val="1200"/>
              </a:spcAft>
              <a:buNone/>
              <a:defRPr sz="2800">
                <a:solidFill>
                  <a:schemeClr val="tx2"/>
                </a:solidFill>
              </a:defRPr>
            </a:lvl3pPr>
            <a:lvl4pPr marL="685800" indent="0" algn="l">
              <a:spcAft>
                <a:spcPts val="1200"/>
              </a:spcAft>
              <a:buNone/>
              <a:defRPr sz="2800">
                <a:solidFill>
                  <a:schemeClr val="tx2"/>
                </a:solidFill>
              </a:defRPr>
            </a:lvl4pPr>
            <a:lvl5pPr marL="914400" indent="0" algn="l">
              <a:spcAft>
                <a:spcPts val="1200"/>
              </a:spcAft>
              <a:buNone/>
              <a:defRPr sz="28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458139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: Shape 3">
            <a:extLst>
              <a:ext uri="{FF2B5EF4-FFF2-40B4-BE49-F238E27FC236}">
                <a16:creationId xmlns:a16="http://schemas.microsoft.com/office/drawing/2014/main" id="{6392207A-D227-5650-4C58-FA396957B7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5"/>
            <a:ext cx="1445866" cy="6858000"/>
          </a:xfrm>
          <a:custGeom>
            <a:avLst/>
            <a:gdLst>
              <a:gd name="connsiteX0" fmla="*/ 605303 w 1445866"/>
              <a:gd name="connsiteY0" fmla="*/ 6858000 h 6858000"/>
              <a:gd name="connsiteX1" fmla="*/ 233348 w 1445866"/>
              <a:gd name="connsiteY1" fmla="*/ 6858000 h 6858000"/>
              <a:gd name="connsiteX2" fmla="*/ 0 w 1445866"/>
              <a:gd name="connsiteY2" fmla="*/ 6858000 h 6858000"/>
              <a:gd name="connsiteX3" fmla="*/ 0 w 1445866"/>
              <a:gd name="connsiteY3" fmla="*/ 0 h 6858000"/>
              <a:gd name="connsiteX4" fmla="*/ 233348 w 1445866"/>
              <a:gd name="connsiteY4" fmla="*/ 0 h 6858000"/>
              <a:gd name="connsiteX5" fmla="*/ 605299 w 1445866"/>
              <a:gd name="connsiteY5" fmla="*/ 0 h 6858000"/>
              <a:gd name="connsiteX6" fmla="*/ 610635 w 1445866"/>
              <a:gd name="connsiteY6" fmla="*/ 1372 h 6858000"/>
              <a:gd name="connsiteX7" fmla="*/ 1445866 w 1445866"/>
              <a:gd name="connsiteY7" fmla="*/ 1136650 h 6858000"/>
              <a:gd name="connsiteX8" fmla="*/ 719850 w 1445866"/>
              <a:gd name="connsiteY8" fmla="*/ 2231955 h 6858000"/>
              <a:gd name="connsiteX9" fmla="*/ 555970 w 1445866"/>
              <a:gd name="connsiteY9" fmla="*/ 2282826 h 6858000"/>
              <a:gd name="connsiteX10" fmla="*/ 719850 w 1445866"/>
              <a:gd name="connsiteY10" fmla="*/ 2333697 h 6858000"/>
              <a:gd name="connsiteX11" fmla="*/ 1445866 w 1445866"/>
              <a:gd name="connsiteY11" fmla="*/ 3429001 h 6858000"/>
              <a:gd name="connsiteX12" fmla="*/ 719850 w 1445866"/>
              <a:gd name="connsiteY12" fmla="*/ 4524306 h 6858000"/>
              <a:gd name="connsiteX13" fmla="*/ 555972 w 1445866"/>
              <a:gd name="connsiteY13" fmla="*/ 4575176 h 6858000"/>
              <a:gd name="connsiteX14" fmla="*/ 719850 w 1445866"/>
              <a:gd name="connsiteY14" fmla="*/ 4626047 h 6858000"/>
              <a:gd name="connsiteX15" fmla="*/ 1445866 w 1445866"/>
              <a:gd name="connsiteY15" fmla="*/ 5721351 h 6858000"/>
              <a:gd name="connsiteX16" fmla="*/ 610635 w 1445866"/>
              <a:gd name="connsiteY16" fmla="*/ 685662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45866" h="6858000">
                <a:moveTo>
                  <a:pt x="605303" y="6858000"/>
                </a:moveTo>
                <a:lnTo>
                  <a:pt x="233348" y="6858000"/>
                </a:lnTo>
                <a:lnTo>
                  <a:pt x="0" y="6858000"/>
                </a:lnTo>
                <a:lnTo>
                  <a:pt x="0" y="0"/>
                </a:lnTo>
                <a:lnTo>
                  <a:pt x="233348" y="0"/>
                </a:lnTo>
                <a:lnTo>
                  <a:pt x="605299" y="0"/>
                </a:lnTo>
                <a:lnTo>
                  <a:pt x="610635" y="1372"/>
                </a:lnTo>
                <a:cubicBezTo>
                  <a:pt x="1094526" y="151878"/>
                  <a:pt x="1445866" y="603234"/>
                  <a:pt x="1445866" y="1136650"/>
                </a:cubicBezTo>
                <a:cubicBezTo>
                  <a:pt x="1445866" y="1629034"/>
                  <a:pt x="1146499" y="2051497"/>
                  <a:pt x="719850" y="2231955"/>
                </a:cubicBezTo>
                <a:lnTo>
                  <a:pt x="555970" y="2282826"/>
                </a:lnTo>
                <a:lnTo>
                  <a:pt x="719850" y="2333697"/>
                </a:lnTo>
                <a:cubicBezTo>
                  <a:pt x="1146499" y="2514154"/>
                  <a:pt x="1445866" y="2936617"/>
                  <a:pt x="1445866" y="3429001"/>
                </a:cubicBezTo>
                <a:cubicBezTo>
                  <a:pt x="1445866" y="3921385"/>
                  <a:pt x="1146499" y="4343848"/>
                  <a:pt x="719850" y="4524306"/>
                </a:cubicBezTo>
                <a:lnTo>
                  <a:pt x="555972" y="4575176"/>
                </a:lnTo>
                <a:lnTo>
                  <a:pt x="719850" y="4626047"/>
                </a:lnTo>
                <a:cubicBezTo>
                  <a:pt x="1146499" y="4806504"/>
                  <a:pt x="1445866" y="5228967"/>
                  <a:pt x="1445866" y="5721351"/>
                </a:cubicBezTo>
                <a:cubicBezTo>
                  <a:pt x="1445866" y="6254767"/>
                  <a:pt x="1094526" y="6706123"/>
                  <a:pt x="610635" y="6856629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123BCBAF-4668-B2E6-7681-7E02428B4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746134" y="-4"/>
            <a:ext cx="1445866" cy="6858000"/>
          </a:xfrm>
          <a:custGeom>
            <a:avLst/>
            <a:gdLst>
              <a:gd name="connsiteX0" fmla="*/ 605303 w 1445866"/>
              <a:gd name="connsiteY0" fmla="*/ 6858000 h 6858000"/>
              <a:gd name="connsiteX1" fmla="*/ 233348 w 1445866"/>
              <a:gd name="connsiteY1" fmla="*/ 6858000 h 6858000"/>
              <a:gd name="connsiteX2" fmla="*/ 0 w 1445866"/>
              <a:gd name="connsiteY2" fmla="*/ 6858000 h 6858000"/>
              <a:gd name="connsiteX3" fmla="*/ 0 w 1445866"/>
              <a:gd name="connsiteY3" fmla="*/ 0 h 6858000"/>
              <a:gd name="connsiteX4" fmla="*/ 233348 w 1445866"/>
              <a:gd name="connsiteY4" fmla="*/ 0 h 6858000"/>
              <a:gd name="connsiteX5" fmla="*/ 605299 w 1445866"/>
              <a:gd name="connsiteY5" fmla="*/ 0 h 6858000"/>
              <a:gd name="connsiteX6" fmla="*/ 610635 w 1445866"/>
              <a:gd name="connsiteY6" fmla="*/ 1372 h 6858000"/>
              <a:gd name="connsiteX7" fmla="*/ 1445866 w 1445866"/>
              <a:gd name="connsiteY7" fmla="*/ 1136650 h 6858000"/>
              <a:gd name="connsiteX8" fmla="*/ 719850 w 1445866"/>
              <a:gd name="connsiteY8" fmla="*/ 2231955 h 6858000"/>
              <a:gd name="connsiteX9" fmla="*/ 555970 w 1445866"/>
              <a:gd name="connsiteY9" fmla="*/ 2282826 h 6858000"/>
              <a:gd name="connsiteX10" fmla="*/ 719850 w 1445866"/>
              <a:gd name="connsiteY10" fmla="*/ 2333697 h 6858000"/>
              <a:gd name="connsiteX11" fmla="*/ 1445866 w 1445866"/>
              <a:gd name="connsiteY11" fmla="*/ 3429001 h 6858000"/>
              <a:gd name="connsiteX12" fmla="*/ 719850 w 1445866"/>
              <a:gd name="connsiteY12" fmla="*/ 4524306 h 6858000"/>
              <a:gd name="connsiteX13" fmla="*/ 555972 w 1445866"/>
              <a:gd name="connsiteY13" fmla="*/ 4575176 h 6858000"/>
              <a:gd name="connsiteX14" fmla="*/ 719850 w 1445866"/>
              <a:gd name="connsiteY14" fmla="*/ 4626047 h 6858000"/>
              <a:gd name="connsiteX15" fmla="*/ 1445866 w 1445866"/>
              <a:gd name="connsiteY15" fmla="*/ 5721351 h 6858000"/>
              <a:gd name="connsiteX16" fmla="*/ 610635 w 1445866"/>
              <a:gd name="connsiteY16" fmla="*/ 685662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45866" h="6858000">
                <a:moveTo>
                  <a:pt x="605303" y="6858000"/>
                </a:moveTo>
                <a:lnTo>
                  <a:pt x="233348" y="6858000"/>
                </a:lnTo>
                <a:lnTo>
                  <a:pt x="0" y="6858000"/>
                </a:lnTo>
                <a:lnTo>
                  <a:pt x="0" y="0"/>
                </a:lnTo>
                <a:lnTo>
                  <a:pt x="233348" y="0"/>
                </a:lnTo>
                <a:lnTo>
                  <a:pt x="605299" y="0"/>
                </a:lnTo>
                <a:lnTo>
                  <a:pt x="610635" y="1372"/>
                </a:lnTo>
                <a:cubicBezTo>
                  <a:pt x="1094526" y="151878"/>
                  <a:pt x="1445866" y="603234"/>
                  <a:pt x="1445866" y="1136650"/>
                </a:cubicBezTo>
                <a:cubicBezTo>
                  <a:pt x="1445866" y="1629034"/>
                  <a:pt x="1146499" y="2051497"/>
                  <a:pt x="719850" y="2231955"/>
                </a:cubicBezTo>
                <a:lnTo>
                  <a:pt x="555970" y="2282826"/>
                </a:lnTo>
                <a:lnTo>
                  <a:pt x="719850" y="2333697"/>
                </a:lnTo>
                <a:cubicBezTo>
                  <a:pt x="1146499" y="2514154"/>
                  <a:pt x="1445866" y="2936617"/>
                  <a:pt x="1445866" y="3429001"/>
                </a:cubicBezTo>
                <a:cubicBezTo>
                  <a:pt x="1445866" y="3921385"/>
                  <a:pt x="1146499" y="4343848"/>
                  <a:pt x="719850" y="4524306"/>
                </a:cubicBezTo>
                <a:lnTo>
                  <a:pt x="555972" y="4575176"/>
                </a:lnTo>
                <a:lnTo>
                  <a:pt x="719850" y="4626047"/>
                </a:lnTo>
                <a:cubicBezTo>
                  <a:pt x="1146499" y="4806504"/>
                  <a:pt x="1445866" y="5228967"/>
                  <a:pt x="1445866" y="5721351"/>
                </a:cubicBezTo>
                <a:cubicBezTo>
                  <a:pt x="1445866" y="6254767"/>
                  <a:pt x="1094526" y="6706123"/>
                  <a:pt x="610635" y="6856629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94B31B-4290-C588-1212-26E6B428F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50825" y="254794"/>
            <a:ext cx="11690350" cy="6348413"/>
          </a:xfrm>
          <a:prstGeom prst="rect">
            <a:avLst/>
          </a:prstGeom>
          <a:noFill/>
          <a:ln w="4445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8628E6D-0C29-7F8E-67C4-175F211E7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27301" y="254794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5D0695C-2845-A017-44FF-AC81720077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27301" y="3822700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C4F8C32-8C97-2BA7-D756-712EEDF14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683717" y="254794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A53929D-82C0-204B-3528-E111E5608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683717" y="3822700"/>
            <a:ext cx="0" cy="2799556"/>
          </a:xfrm>
          <a:prstGeom prst="line">
            <a:avLst/>
          </a:prstGeom>
          <a:ln w="444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C68DE2F-0A5F-60BA-E2A6-247EF7CB8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517792" y="1543050"/>
            <a:ext cx="7165925" cy="3771900"/>
            <a:chOff x="2517792" y="1651000"/>
            <a:chExt cx="7165925" cy="37719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2DE19A1-6F20-44CE-16E6-E01C080DB71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527301" y="1651000"/>
              <a:ext cx="7156416" cy="0"/>
            </a:xfrm>
            <a:prstGeom prst="line">
              <a:avLst/>
            </a:prstGeom>
            <a:ln w="444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7A302056-7C77-84A9-00C4-C936CDB0EC1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517792" y="5422900"/>
              <a:ext cx="7156416" cy="0"/>
            </a:xfrm>
            <a:prstGeom prst="line">
              <a:avLst/>
            </a:prstGeom>
            <a:ln w="444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17EEDCF-A8F9-709D-CE34-6E183D26C2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27301" y="1786423"/>
            <a:ext cx="7156415" cy="1740548"/>
          </a:xfrm>
        </p:spPr>
        <p:txBody>
          <a:bodyPr anchor="b">
            <a:noAutofit/>
          </a:bodyPr>
          <a:lstStyle>
            <a:lvl1pPr algn="ctr"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3DD99B65-6C51-CA99-9872-6FD254075A8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521271" y="3670658"/>
            <a:ext cx="5149459" cy="1510939"/>
          </a:xfrm>
        </p:spPr>
        <p:txBody>
          <a:bodyPr lIns="182880">
            <a:noAutofit/>
          </a:bodyPr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2000">
                <a:solidFill>
                  <a:schemeClr val="tx2"/>
                </a:solidFill>
              </a:defRPr>
            </a:lvl1pPr>
            <a:lvl2pPr marL="228600" indent="0" algn="ctr">
              <a:buNone/>
              <a:defRPr sz="2000"/>
            </a:lvl2pPr>
            <a:lvl3pPr marL="457200" indent="0" algn="ctr">
              <a:buNone/>
              <a:defRPr sz="2000"/>
            </a:lvl3pPr>
            <a:lvl4pPr marL="685800" indent="0" algn="ctr">
              <a:buNone/>
              <a:defRPr sz="2000"/>
            </a:lvl4pPr>
            <a:lvl5pPr marL="914400" indent="0" algn="ctr">
              <a:buNone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</p:spTree>
    <p:extLst>
      <p:ext uri="{BB962C8B-B14F-4D97-AF65-F5344CB8AC3E}">
        <p14:creationId xmlns:p14="http://schemas.microsoft.com/office/powerpoint/2010/main" val="1512516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noFill/>
          <a:ln w="31750" cap="sq">
            <a:noFill/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F9B8B6D2-5532-4B59-9C5A-AB106F128946}" type="datetime1">
              <a:rPr lang="en-US" smtClean="0"/>
              <a:t>7/26/26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0" r:id="rId2"/>
    <p:sldLayoutId id="2147483747" r:id="rId3"/>
    <p:sldLayoutId id="2147483748" r:id="rId4"/>
    <p:sldLayoutId id="2147483708" r:id="rId5"/>
    <p:sldLayoutId id="2147483746" r:id="rId6"/>
    <p:sldLayoutId id="2147483725" r:id="rId7"/>
    <p:sldLayoutId id="2147483742" r:id="rId8"/>
    <p:sldLayoutId id="2147483736" r:id="rId9"/>
    <p:sldLayoutId id="2147483745" r:id="rId10"/>
    <p:sldLayoutId id="2147483741" r:id="rId11"/>
    <p:sldLayoutId id="2147483718" r:id="rId12"/>
    <p:sldLayoutId id="2147483737" r:id="rId13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vecteezy.com/free-vector/communication-skills" TargetMode="Externa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www.rawpixel.com/image/24335/free-illustration-image-vector-application-communication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mc.org.uk/standards/code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thoughtsmostlyaboutlearning.wordpress.com/wp-content/uploads/2015/12/learning-by-doing-graham-gibbs.pdf" TargetMode="External"/><Relationship Id="rId5" Type="http://schemas.openxmlformats.org/officeDocument/2006/relationships/hyperlink" Target="https://iris.who.int/server/api/core/bitstreams/ae1caeae-bc04-4a71-a6b0-ab478f9a8c79/content" TargetMode="External"/><Relationship Id="rId4" Type="http://schemas.openxmlformats.org/officeDocument/2006/relationships/hyperlink" Target="https://www.nmc.org.uk/standards/code/read-the-code-onlin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180522" y="1599022"/>
            <a:ext cx="7288695" cy="3659947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US" dirty="0"/>
              <a:t>Module Title:  </a:t>
            </a:r>
            <a:r>
              <a:rPr lang="en-US" b="1" i="1" dirty="0"/>
              <a:t>Professional Career Development within H&amp;SC</a:t>
            </a:r>
          </a:p>
          <a:p>
            <a:r>
              <a:rPr lang="en-US" dirty="0"/>
              <a:t>Module Number:  </a:t>
            </a:r>
            <a:r>
              <a:rPr lang="en-US" b="1" i="1" dirty="0"/>
              <a:t>LCHS 4009 (LON)</a:t>
            </a:r>
          </a:p>
          <a:p>
            <a:r>
              <a:rPr lang="en-US" dirty="0"/>
              <a:t>Assignment No.:  </a:t>
            </a:r>
            <a:r>
              <a:rPr lang="en-US" b="1" i="1" dirty="0"/>
              <a:t>ASSIGNMENT 1</a:t>
            </a:r>
            <a:endParaRPr lang="en-US" dirty="0"/>
          </a:p>
          <a:p>
            <a:r>
              <a:rPr lang="en-US" dirty="0"/>
              <a:t>Student Name:  </a:t>
            </a:r>
            <a:r>
              <a:rPr lang="en-US" b="1" i="1" dirty="0"/>
              <a:t>Kendralyn Pegenia</a:t>
            </a:r>
            <a:endParaRPr lang="en-US" dirty="0"/>
          </a:p>
          <a:p>
            <a:r>
              <a:rPr lang="en-US" dirty="0"/>
              <a:t>Student ID:  </a:t>
            </a:r>
            <a:r>
              <a:rPr lang="en-US" b="1" i="1" dirty="0"/>
              <a:t>2511437</a:t>
            </a:r>
            <a:endParaRPr lang="en-US" dirty="0"/>
          </a:p>
          <a:p>
            <a:r>
              <a:rPr lang="en-US" dirty="0"/>
              <a:t>Lecturer’s Name:  </a:t>
            </a:r>
            <a:r>
              <a:rPr lang="en-US" b="1" i="1" dirty="0"/>
              <a:t>Soban Sadiq</a:t>
            </a:r>
            <a:endParaRPr lang="en-US" dirty="0"/>
          </a:p>
        </p:txBody>
      </p:sp>
      <p:pic>
        <p:nvPicPr>
          <p:cNvPr id="9" name="Picture 8" descr="Five square speech bubbles in colour">
            <a:extLst>
              <a:ext uri="{FF2B5EF4-FFF2-40B4-BE49-F238E27FC236}">
                <a16:creationId xmlns:a16="http://schemas.microsoft.com/office/drawing/2014/main" id="{78F29AB4-A5A6-9D42-153F-BCF1B163A6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829" y="2607015"/>
            <a:ext cx="3736463" cy="3659946"/>
          </a:xfrm>
          <a:prstGeom prst="teardrop">
            <a:avLst>
              <a:gd name="adj" fmla="val 96304"/>
            </a:avLst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9297849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D0423-92ED-41A8-B13E-ED2A99FC3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7301" y="1748633"/>
            <a:ext cx="7156415" cy="3360734"/>
          </a:xfrm>
          <a:noFill/>
          <a:ln w="38100" cap="sq">
            <a:noFill/>
            <a:miter lim="800000"/>
          </a:ln>
        </p:spPr>
        <p:txBody>
          <a:bodyPr lIns="0" rIns="0" anchor="ctr" anchorCtr="0">
            <a:normAutofit/>
          </a:bodyPr>
          <a:lstStyle/>
          <a:p>
            <a:r>
              <a:rPr lang="en-US" sz="6600" b="1" dirty="0">
                <a:latin typeface="Dreaming Outloud Pro" panose="03050502040302030504" pitchFamily="66" charset="77"/>
                <a:cs typeface="Dreaming Outloud Pro" panose="03050502040302030504" pitchFamily="66" charset="77"/>
              </a:rPr>
              <a:t>Communication skills</a:t>
            </a:r>
          </a:p>
        </p:txBody>
      </p:sp>
    </p:spTree>
    <p:extLst>
      <p:ext uri="{BB962C8B-B14F-4D97-AF65-F5344CB8AC3E}">
        <p14:creationId xmlns:p14="http://schemas.microsoft.com/office/powerpoint/2010/main" val="24010680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Placeholder 16" descr="Skyscrapers in city">
            <a:extLst>
              <a:ext uri="{FF2B5EF4-FFF2-40B4-BE49-F238E27FC236}">
                <a16:creationId xmlns:a16="http://schemas.microsoft.com/office/drawing/2014/main" id="{D0DCDC9B-472C-817C-9672-435D418D232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" y="0"/>
            <a:ext cx="12191999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60295B-54B9-4937-90E3-BAB9CE69E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7301" y="1747288"/>
            <a:ext cx="7156415" cy="1561856"/>
          </a:xfrm>
        </p:spPr>
        <p:txBody>
          <a:bodyPr/>
          <a:lstStyle/>
          <a:p>
            <a:r>
              <a:rPr lang="en-US" dirty="0"/>
              <a:t>Acknowledge</a:t>
            </a:r>
            <a:br>
              <a:rPr lang="en-US" dirty="0"/>
            </a:br>
            <a:r>
              <a:rPr lang="en-US" dirty="0"/>
              <a:t>use of ai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6D42DF4-FFE2-7AFF-4B36-222051AD8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50825" y="254794"/>
            <a:ext cx="11690350" cy="6367462"/>
            <a:chOff x="250825" y="254794"/>
            <a:chExt cx="11690350" cy="6367462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294B31B-4290-C588-1212-26E6B428F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250825" y="254794"/>
              <a:ext cx="11690350" cy="6348413"/>
            </a:xfrm>
            <a:prstGeom prst="rect">
              <a:avLst/>
            </a:prstGeom>
            <a:noFill/>
            <a:ln w="44450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2"/>
                </a:solidFill>
              </a:endParaRPr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8628E6D-0C29-7F8E-67C4-175F211E7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/>
          </p:nvCxnSpPr>
          <p:spPr>
            <a:xfrm>
              <a:off x="2527301" y="254794"/>
              <a:ext cx="0" cy="2799556"/>
            </a:xfrm>
            <a:prstGeom prst="line">
              <a:avLst/>
            </a:prstGeom>
            <a:ln w="444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45D0695C-2845-A017-44FF-AC817200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/>
          </p:nvCxnSpPr>
          <p:spPr>
            <a:xfrm>
              <a:off x="2527301" y="3822700"/>
              <a:ext cx="0" cy="2799556"/>
            </a:xfrm>
            <a:prstGeom prst="line">
              <a:avLst/>
            </a:prstGeom>
            <a:ln w="444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C4F8C32-8C97-2BA7-D756-712EEDF143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/>
          </p:nvCxnSpPr>
          <p:spPr>
            <a:xfrm>
              <a:off x="9683717" y="254794"/>
              <a:ext cx="0" cy="2799556"/>
            </a:xfrm>
            <a:prstGeom prst="line">
              <a:avLst/>
            </a:prstGeom>
            <a:ln w="444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A53929D-82C0-204B-3528-E111E5608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/>
          </p:nvCxnSpPr>
          <p:spPr>
            <a:xfrm>
              <a:off x="9683717" y="3822700"/>
              <a:ext cx="0" cy="2799556"/>
            </a:xfrm>
            <a:prstGeom prst="line">
              <a:avLst/>
            </a:prstGeom>
            <a:ln w="444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DC68DE2F-0A5F-60BA-E2A6-247EF7CB85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2517792" y="1543050"/>
              <a:ext cx="7165925" cy="3771900"/>
              <a:chOff x="2517792" y="1651000"/>
              <a:chExt cx="7165925" cy="3771900"/>
            </a:xfrm>
          </p:grpSpPr>
          <p:cxnSp>
            <p:nvCxnSpPr>
              <p:cNvPr id="12" name="Straight Connector 11">
                <a:extLst>
                  <a:ext uri="{FF2B5EF4-FFF2-40B4-BE49-F238E27FC236}">
                    <a16:creationId xmlns:a16="http://schemas.microsoft.com/office/drawing/2014/main" id="{D2DE19A1-6F20-44CE-16E6-E01C080DB715}"/>
                  </a:ext>
                </a:extLst>
              </p:cNvPr>
              <p:cNvCxnSpPr>
                <a:cxnSpLocks/>
              </p:cNvCxnSpPr>
              <p:nvPr userDrawn="1"/>
            </p:nvCxnSpPr>
            <p:spPr>
              <a:xfrm>
                <a:off x="2527301" y="1651000"/>
                <a:ext cx="7156416" cy="0"/>
              </a:xfrm>
              <a:prstGeom prst="line">
                <a:avLst/>
              </a:prstGeom>
              <a:ln w="4445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7A302056-7C77-84A9-00C4-C936CDB0EC14}"/>
                  </a:ext>
                </a:extLst>
              </p:cNvPr>
              <p:cNvCxnSpPr>
                <a:cxnSpLocks/>
              </p:cNvCxnSpPr>
              <p:nvPr userDrawn="1"/>
            </p:nvCxnSpPr>
            <p:spPr>
              <a:xfrm>
                <a:off x="2517792" y="5422900"/>
                <a:ext cx="7156416" cy="0"/>
              </a:xfrm>
              <a:prstGeom prst="line">
                <a:avLst/>
              </a:prstGeom>
              <a:ln w="4445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27BE6DF4-5CE4-FE2A-6455-AE0F433DBA0B}"/>
              </a:ext>
            </a:extLst>
          </p:cNvPr>
          <p:cNvSpPr txBox="1"/>
          <p:nvPr/>
        </p:nvSpPr>
        <p:spPr>
          <a:xfrm>
            <a:off x="2907107" y="3513381"/>
            <a:ext cx="63777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 this page state whether you have or have not used AI. Include the AI source if you have!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67973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767367" y="2308703"/>
            <a:ext cx="6276974" cy="2240585"/>
          </a:xfrm>
        </p:spPr>
        <p:txBody>
          <a:bodyPr tIns="0" anchor="ctr">
            <a:noAutofit/>
          </a:bodyPr>
          <a:lstStyle/>
          <a:p>
            <a:r>
              <a:rPr lang="en-US" spc="6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58748" y="1373734"/>
            <a:ext cx="7203196" cy="41105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dirty="0">
                <a:latin typeface="Aptos" panose="020B0004020202020204" pitchFamily="34" charset="0"/>
                <a:cs typeface="Dreaming Outloud Pro" panose="03050502040302030504" pitchFamily="66" charset="77"/>
              </a:rPr>
              <a:t>Hi, I’m Ken. I am diligent, willing and have interest on learn new things. I like to read books, spend time with my family and friend. Currently taking a new path slowly but surely. Taking the course Health and Social Care because want to expand my experience and improve my skills that I’m weak at.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dirty="0">
                <a:latin typeface="Aptos" panose="020B0004020202020204" pitchFamily="34" charset="0"/>
                <a:cs typeface="Dreaming Outloud Pro" panose="03050502040302030504" pitchFamily="66" charset="77"/>
              </a:rPr>
              <a:t>The presentation would be about why, what, how importance of communication skills is in professional practice.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endParaRPr lang="en-US" dirty="0">
              <a:latin typeface="Aptos" panose="020B0004020202020204" pitchFamily="34" charset="0"/>
              <a:cs typeface="Dreaming Outloud Pro" panose="03050502040302030504" pitchFamily="66" charset="77"/>
            </a:endParaRPr>
          </a:p>
        </p:txBody>
      </p:sp>
      <p:pic>
        <p:nvPicPr>
          <p:cNvPr id="5" name="Graphic 4" descr="Envelope with solid fill">
            <a:extLst>
              <a:ext uri="{FF2B5EF4-FFF2-40B4-BE49-F238E27FC236}">
                <a16:creationId xmlns:a16="http://schemas.microsoft.com/office/drawing/2014/main" id="{B4091D11-DEB3-AEE9-42C7-22AE0BFA7EF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034213" y="2971794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56B7E-1633-44AB-8584-82DF5B726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749423" y="2290758"/>
            <a:ext cx="6276974" cy="2276477"/>
          </a:xfrm>
        </p:spPr>
        <p:txBody>
          <a:bodyPr/>
          <a:lstStyle/>
          <a:p>
            <a:r>
              <a:rPr lang="en-US" spc="600" dirty="0"/>
              <a:t>Communication skills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DB9D020-1E25-453D-83DF-1420ACD3968D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4268713" y="1939179"/>
            <a:ext cx="6056815" cy="342016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Clr>
                <a:schemeClr val="tx1"/>
              </a:buClr>
            </a:pPr>
            <a:r>
              <a:rPr lang="en-US" b="1" dirty="0">
                <a:solidFill>
                  <a:sysClr val="windowText" lastClr="000000"/>
                </a:solidFill>
                <a:latin typeface="Aptos" panose="020B0004020202020204" pitchFamily="34" charset="0"/>
              </a:rPr>
              <a:t>Communication involves verbal and non-verbal ways, such as:</a:t>
            </a:r>
          </a:p>
          <a:p>
            <a:pPr marL="285750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ysClr val="windowText" lastClr="000000"/>
                </a:solidFill>
                <a:latin typeface="Aptos" panose="020B0004020202020204" pitchFamily="34" charset="0"/>
              </a:rPr>
              <a:t>Verbal Communication</a:t>
            </a:r>
          </a:p>
          <a:p>
            <a:pPr marL="285750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ysClr val="windowText" lastClr="000000"/>
                </a:solidFill>
                <a:latin typeface="Aptos" panose="020B0004020202020204" pitchFamily="34" charset="0"/>
              </a:rPr>
              <a:t>Non-verbal Communication</a:t>
            </a:r>
          </a:p>
          <a:p>
            <a:pPr marL="285750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ysClr val="windowText" lastClr="000000"/>
                </a:solidFill>
                <a:latin typeface="Aptos" panose="020B0004020202020204" pitchFamily="34" charset="0"/>
              </a:rPr>
              <a:t>Written Communication</a:t>
            </a:r>
          </a:p>
          <a:p>
            <a:pPr marL="285750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ysClr val="windowText" lastClr="000000"/>
                </a:solidFill>
                <a:latin typeface="Aptos" panose="020B0004020202020204" pitchFamily="34" charset="0"/>
              </a:rPr>
              <a:t>Visual Communication</a:t>
            </a:r>
          </a:p>
          <a:p>
            <a:pPr marL="285750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ysClr val="windowText" lastClr="000000"/>
                </a:solidFill>
                <a:latin typeface="Aptos" panose="020B0004020202020204" pitchFamily="34" charset="0"/>
              </a:rPr>
              <a:t>Digital Communication</a:t>
            </a:r>
          </a:p>
          <a:p>
            <a:pPr marL="285750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ysClr val="windowText" lastClr="000000"/>
              </a:solidFill>
              <a:latin typeface="Aptos" panose="020B0004020202020204" pitchFamily="34" charset="0"/>
            </a:endParaRPr>
          </a:p>
        </p:txBody>
      </p:sp>
      <p:pic>
        <p:nvPicPr>
          <p:cNvPr id="8" name="Graphic 7" descr="Megaphone outline">
            <a:extLst>
              <a:ext uri="{FF2B5EF4-FFF2-40B4-BE49-F238E27FC236}">
                <a16:creationId xmlns:a16="http://schemas.microsoft.com/office/drawing/2014/main" id="{CD33A801-1916-3321-CDF6-22960C4B221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124757" y="2971796"/>
            <a:ext cx="914400" cy="914400"/>
          </a:xfrm>
          <a:prstGeom prst="rect">
            <a:avLst/>
          </a:prstGeom>
        </p:spPr>
      </p:pic>
      <p:sp>
        <p:nvSpPr>
          <p:cNvPr id="12" name="Round Diagonal Corner of Rectangle 11">
            <a:extLst>
              <a:ext uri="{FF2B5EF4-FFF2-40B4-BE49-F238E27FC236}">
                <a16:creationId xmlns:a16="http://schemas.microsoft.com/office/drawing/2014/main" id="{9029067F-EDB6-7D58-6CFF-866B8B621671}"/>
              </a:ext>
            </a:extLst>
          </p:cNvPr>
          <p:cNvSpPr/>
          <p:nvPr/>
        </p:nvSpPr>
        <p:spPr>
          <a:xfrm>
            <a:off x="3816624" y="500730"/>
            <a:ext cx="7650194" cy="1200296"/>
          </a:xfrm>
          <a:prstGeom prst="round2Diag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ClrTx/>
              <a:buFont typeface="Wingdings" pitchFamily="2" charset="2"/>
              <a:buChar char="v"/>
            </a:pPr>
            <a:r>
              <a:rPr lang="en-US" dirty="0">
                <a:solidFill>
                  <a:sysClr val="windowText" lastClr="000000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Communication skills is a clear, precise and compassionate exchanging of information between professionals, patients and the families.</a:t>
            </a:r>
          </a:p>
        </p:txBody>
      </p:sp>
      <p:sp>
        <p:nvSpPr>
          <p:cNvPr id="13" name="Round Diagonal Corner of Rectangle 12">
            <a:extLst>
              <a:ext uri="{FF2B5EF4-FFF2-40B4-BE49-F238E27FC236}">
                <a16:creationId xmlns:a16="http://schemas.microsoft.com/office/drawing/2014/main" id="{70F4E1F6-4CF4-9BF4-908A-61FD99C0BC46}"/>
              </a:ext>
            </a:extLst>
          </p:cNvPr>
          <p:cNvSpPr/>
          <p:nvPr/>
        </p:nvSpPr>
        <p:spPr>
          <a:xfrm>
            <a:off x="3352798" y="5234609"/>
            <a:ext cx="6780704" cy="1086878"/>
          </a:xfrm>
          <a:prstGeom prst="round2Diag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0FC2017-123B-7AFA-6CB4-88FFCAFB7196}"/>
              </a:ext>
            </a:extLst>
          </p:cNvPr>
          <p:cNvSpPr txBox="1"/>
          <p:nvPr/>
        </p:nvSpPr>
        <p:spPr>
          <a:xfrm>
            <a:off x="3631094" y="5461385"/>
            <a:ext cx="6215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latin typeface="Aptos" panose="020B0004020202020204" pitchFamily="34" charset="0"/>
                <a:cs typeface="Arial" panose="020B0604020202020204" pitchFamily="34" charset="0"/>
              </a:rPr>
              <a:t>Communication skills has grown through work experience, education, and everyday communication with people.</a:t>
            </a:r>
          </a:p>
        </p:txBody>
      </p:sp>
      <p:pic>
        <p:nvPicPr>
          <p:cNvPr id="7" name="Picture 6" descr="Communication Skills Vector Art, Icons, and Graphics for Free Download">
            <a:extLst>
              <a:ext uri="{FF2B5EF4-FFF2-40B4-BE49-F238E27FC236}">
                <a16:creationId xmlns:a16="http://schemas.microsoft.com/office/drawing/2014/main" id="{C29A7FD5-D0D5-312D-F6D0-591E5B8271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b="24420"/>
          <a:stretch>
            <a:fillRect/>
          </a:stretch>
        </p:blipFill>
        <p:spPr>
          <a:xfrm>
            <a:off x="8077825" y="2416379"/>
            <a:ext cx="3537080" cy="2673322"/>
          </a:xfrm>
          <a:prstGeom prst="ellipse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8552217-6B25-7181-2DE6-E4C20E47E576}"/>
              </a:ext>
            </a:extLst>
          </p:cNvPr>
          <p:cNvSpPr txBox="1"/>
          <p:nvPr/>
        </p:nvSpPr>
        <p:spPr>
          <a:xfrm>
            <a:off x="9194800" y="6107716"/>
            <a:ext cx="299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(WHO, 2024; CQC, 2025)</a:t>
            </a:r>
          </a:p>
        </p:txBody>
      </p:sp>
    </p:spTree>
    <p:extLst>
      <p:ext uri="{BB962C8B-B14F-4D97-AF65-F5344CB8AC3E}">
        <p14:creationId xmlns:p14="http://schemas.microsoft.com/office/powerpoint/2010/main" val="25631196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2674DE4-E247-6221-003F-F5EDF18C75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749423" y="2290758"/>
            <a:ext cx="6276974" cy="2276477"/>
          </a:xfrm>
        </p:spPr>
        <p:txBody>
          <a:bodyPr/>
          <a:lstStyle/>
          <a:p>
            <a:r>
              <a:rPr lang="en-US" spc="600" dirty="0"/>
              <a:t>Communication skills</a:t>
            </a:r>
          </a:p>
        </p:txBody>
      </p:sp>
      <p:pic>
        <p:nvPicPr>
          <p:cNvPr id="7" name="Graphic 6" descr="Call centre outline">
            <a:extLst>
              <a:ext uri="{FF2B5EF4-FFF2-40B4-BE49-F238E27FC236}">
                <a16:creationId xmlns:a16="http://schemas.microsoft.com/office/drawing/2014/main" id="{721D44CF-2A6B-49EE-BDDE-6903D36C4BF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135762" y="3037459"/>
            <a:ext cx="783081" cy="78308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D1FE5B8-F446-93E5-E4C8-A9654A42E7CC}"/>
              </a:ext>
            </a:extLst>
          </p:cNvPr>
          <p:cNvSpPr txBox="1"/>
          <p:nvPr/>
        </p:nvSpPr>
        <p:spPr>
          <a:xfrm>
            <a:off x="3767759" y="549342"/>
            <a:ext cx="73549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spc="300" dirty="0">
                <a:latin typeface="Dreaming Outloud Pro" panose="03050502040302030504" pitchFamily="66" charset="77"/>
                <a:cs typeface="Dreaming Outloud Pro" panose="03050502040302030504" pitchFamily="66" charset="77"/>
              </a:rPr>
              <a:t>IMPORTANCE OF COMMUNICATION IN PROFESSIONAL PARCTICE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C269E6F-E562-3F00-16DB-644DEFD27752}"/>
              </a:ext>
            </a:extLst>
          </p:cNvPr>
          <p:cNvSpPr txBox="1"/>
          <p:nvPr/>
        </p:nvSpPr>
        <p:spPr>
          <a:xfrm>
            <a:off x="3502715" y="1755201"/>
            <a:ext cx="78850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68000" indent="-285750">
              <a:lnSpc>
                <a:spcPts val="2160"/>
              </a:lnSpc>
              <a:spcBef>
                <a:spcPts val="130"/>
              </a:spcBef>
              <a:spcAft>
                <a:spcPts val="130"/>
              </a:spcAft>
              <a:buFont typeface="Wingdings" pitchFamily="2" charset="2"/>
              <a:buChar char="Ø"/>
            </a:pPr>
            <a:r>
              <a:rPr lang="en-US" dirty="0">
                <a:latin typeface="Aptos" panose="020B0004020202020204" pitchFamily="34" charset="0"/>
              </a:rPr>
              <a:t>One of the most important skills in Health and Social Care is </a:t>
            </a:r>
            <a:r>
              <a:rPr lang="en-US" b="1" dirty="0">
                <a:latin typeface="Aptos" panose="020B0004020202020204" pitchFamily="34" charset="0"/>
              </a:rPr>
              <a:t>Communication Skills. </a:t>
            </a:r>
            <a:r>
              <a:rPr lang="en-US" dirty="0">
                <a:latin typeface="Aptos" panose="020B0004020202020204" pitchFamily="34" charset="0"/>
              </a:rPr>
              <a:t>It implements professionals to provide safe, person-</a:t>
            </a:r>
            <a:r>
              <a:rPr lang="en-US" dirty="0" err="1">
                <a:latin typeface="Aptos" panose="020B0004020202020204" pitchFamily="34" charset="0"/>
              </a:rPr>
              <a:t>centred</a:t>
            </a:r>
            <a:r>
              <a:rPr lang="en-US" dirty="0">
                <a:latin typeface="Aptos" panose="020B0004020202020204" pitchFamily="34" charset="0"/>
              </a:rPr>
              <a:t> care and efficient care.</a:t>
            </a:r>
            <a:endParaRPr lang="en-US" b="1" dirty="0">
              <a:latin typeface="Aptos" panose="020B0004020202020204" pitchFamily="34" charset="0"/>
            </a:endParaRPr>
          </a:p>
        </p:txBody>
      </p:sp>
      <p:sp>
        <p:nvSpPr>
          <p:cNvPr id="13" name="Snip Diagonal Corner of Rectangle 12">
            <a:extLst>
              <a:ext uri="{FF2B5EF4-FFF2-40B4-BE49-F238E27FC236}">
                <a16:creationId xmlns:a16="http://schemas.microsoft.com/office/drawing/2014/main" id="{411DE553-6EA5-BB87-CDB8-439D901933A6}"/>
              </a:ext>
            </a:extLst>
          </p:cNvPr>
          <p:cNvSpPr/>
          <p:nvPr/>
        </p:nvSpPr>
        <p:spPr>
          <a:xfrm>
            <a:off x="3046964" y="2930283"/>
            <a:ext cx="4339674" cy="3493970"/>
          </a:xfrm>
          <a:prstGeom prst="snip2Diag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u="sng" dirty="0">
                <a:solidFill>
                  <a:schemeClr val="tx1"/>
                </a:solidFill>
                <a:latin typeface="Aptos" panose="020B0004020202020204" pitchFamily="34" charset="0"/>
              </a:rPr>
              <a:t>Safe and Effective Care</a:t>
            </a:r>
          </a:p>
          <a:p>
            <a:endParaRPr lang="en-US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468000" indent="-285750">
              <a:buFont typeface="Wingdings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ptos" panose="020B0004020202020204" pitchFamily="34" charset="0"/>
              </a:rPr>
              <a:t>Ensuring accurate information about the patient’s condition</a:t>
            </a:r>
          </a:p>
          <a:p>
            <a:pPr marL="468000" indent="-285750">
              <a:buFont typeface="Wingdings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ptos" panose="020B0004020202020204" pitchFamily="34" charset="0"/>
              </a:rPr>
              <a:t>Helps the staff to identify risks and respond appropriately</a:t>
            </a:r>
          </a:p>
          <a:p>
            <a:pPr marL="468000" indent="-285750">
              <a:buFont typeface="Wingdings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ptos" panose="020B0004020202020204" pitchFamily="34" charset="0"/>
              </a:rPr>
              <a:t>Contributes to healthcare professionals to communicate clearly and work collaboratively</a:t>
            </a:r>
          </a:p>
        </p:txBody>
      </p:sp>
      <p:sp>
        <p:nvSpPr>
          <p:cNvPr id="2" name="Snip Diagonal Corner of Rectangle 1">
            <a:extLst>
              <a:ext uri="{FF2B5EF4-FFF2-40B4-BE49-F238E27FC236}">
                <a16:creationId xmlns:a16="http://schemas.microsoft.com/office/drawing/2014/main" id="{F589A4CB-98E9-1E39-260D-1F7524B1524C}"/>
              </a:ext>
            </a:extLst>
          </p:cNvPr>
          <p:cNvSpPr/>
          <p:nvPr/>
        </p:nvSpPr>
        <p:spPr>
          <a:xfrm flipH="1">
            <a:off x="7386638" y="2938792"/>
            <a:ext cx="4339674" cy="3493970"/>
          </a:xfrm>
          <a:prstGeom prst="snip2Diag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t"/>
          <a:lstStyle/>
          <a:p>
            <a:pPr algn="r"/>
            <a:r>
              <a:rPr lang="en-US" b="1" u="sng" dirty="0">
                <a:solidFill>
                  <a:schemeClr val="tx1"/>
                </a:solidFill>
                <a:latin typeface="Aptos" panose="020B0004020202020204" pitchFamily="34" charset="0"/>
              </a:rPr>
              <a:t>Good Quality Outcomes for Service Users</a:t>
            </a:r>
          </a:p>
          <a:p>
            <a:endParaRPr lang="en-US" b="1" u="sng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ptos" panose="020B0004020202020204" pitchFamily="34" charset="0"/>
              </a:rPr>
              <a:t>Service users feels valued and understood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ptos" panose="020B0004020202020204" pitchFamily="34" charset="0"/>
              </a:rPr>
              <a:t>Builds trust, encouragements, and increase confidence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ptos" panose="020B0004020202020204" pitchFamily="34" charset="0"/>
              </a:rPr>
              <a:t>Supports emotional wellbeing, reduces anxiety, and improves relief with the services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9E83B0-9F27-DE15-50F2-3E3F5CF023A1}"/>
              </a:ext>
            </a:extLst>
          </p:cNvPr>
          <p:cNvSpPr txBox="1"/>
          <p:nvPr/>
        </p:nvSpPr>
        <p:spPr>
          <a:xfrm>
            <a:off x="9063586" y="6164811"/>
            <a:ext cx="31823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(WHO, 2024; CQC, 2025)</a:t>
            </a:r>
          </a:p>
        </p:txBody>
      </p:sp>
    </p:spTree>
    <p:extLst>
      <p:ext uri="{BB962C8B-B14F-4D97-AF65-F5344CB8AC3E}">
        <p14:creationId xmlns:p14="http://schemas.microsoft.com/office/powerpoint/2010/main" val="33210892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1A202-23A3-4F3A-AA92-0172C8D2D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749426" y="2307430"/>
            <a:ext cx="6276974" cy="2276477"/>
          </a:xfrm>
        </p:spPr>
        <p:txBody>
          <a:bodyPr/>
          <a:lstStyle/>
          <a:p>
            <a:r>
              <a:rPr lang="en-US" sz="3600" spc="300" dirty="0"/>
              <a:t>Gibbs’ reflective cycle (1988)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5C50EC-4472-BAFD-1288-F2DF34A1FA2B}"/>
              </a:ext>
            </a:extLst>
          </p:cNvPr>
          <p:cNvSpPr txBox="1"/>
          <p:nvPr/>
        </p:nvSpPr>
        <p:spPr>
          <a:xfrm>
            <a:off x="3143250" y="771525"/>
            <a:ext cx="6900863" cy="1298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spcBef>
                <a:spcPts val="130"/>
              </a:spcBef>
              <a:spcAft>
                <a:spcPts val="130"/>
              </a:spcAft>
              <a:buFont typeface="Wingdings" pitchFamily="2" charset="2"/>
              <a:buChar char="Ø"/>
            </a:pPr>
            <a:r>
              <a:rPr lang="en-US" dirty="0">
                <a:latin typeface="Aptos" panose="020B0004020202020204" pitchFamily="34" charset="0"/>
              </a:rPr>
              <a:t>Gibbs’ reflective cycle is consists of six-stage model that strengthens individuals on experiences, knowing strengths and areas for improvement, and use the learnings to future practices.</a:t>
            </a:r>
          </a:p>
        </p:txBody>
      </p:sp>
      <p:sp>
        <p:nvSpPr>
          <p:cNvPr id="5" name="Round Diagonal Corner of Rectangle 4">
            <a:extLst>
              <a:ext uri="{FF2B5EF4-FFF2-40B4-BE49-F238E27FC236}">
                <a16:creationId xmlns:a16="http://schemas.microsoft.com/office/drawing/2014/main" id="{F47D1755-4751-2DA4-7C0E-5D13A9D5443F}"/>
              </a:ext>
            </a:extLst>
          </p:cNvPr>
          <p:cNvSpPr/>
          <p:nvPr/>
        </p:nvSpPr>
        <p:spPr>
          <a:xfrm>
            <a:off x="5374611" y="2205346"/>
            <a:ext cx="5998240" cy="4081154"/>
          </a:xfrm>
          <a:prstGeom prst="round2Diag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2000" b="1" dirty="0">
                <a:solidFill>
                  <a:schemeClr val="tx1"/>
                </a:solidFill>
              </a:rPr>
              <a:t>Key Stages:</a:t>
            </a:r>
          </a:p>
          <a:p>
            <a:endParaRPr lang="en-US" sz="2000" dirty="0">
              <a:solidFill>
                <a:schemeClr val="tx1"/>
              </a:solidFill>
            </a:endParaRPr>
          </a:p>
          <a:p>
            <a:pPr marL="285750" indent="-285750">
              <a:spcBef>
                <a:spcPts val="130"/>
              </a:spcBef>
              <a:spcAft>
                <a:spcPts val="130"/>
              </a:spcAft>
              <a:buFont typeface="Wingdings" pitchFamily="2" charset="2"/>
              <a:buChar char="§"/>
            </a:pPr>
            <a:r>
              <a:rPr lang="en-US" dirty="0">
                <a:solidFill>
                  <a:schemeClr val="tx1"/>
                </a:solidFill>
                <a:latin typeface="Aptos" panose="020B0004020202020204" pitchFamily="34" charset="0"/>
              </a:rPr>
              <a:t>Description</a:t>
            </a:r>
            <a:r>
              <a:rPr lang="en-US" sz="2000" dirty="0">
                <a:solidFill>
                  <a:schemeClr val="tx1"/>
                </a:solidFill>
                <a:latin typeface="Aptos" panose="020B0004020202020204" pitchFamily="34" charset="0"/>
              </a:rPr>
              <a:t> → </a:t>
            </a:r>
            <a:r>
              <a:rPr lang="en-US" sz="2000" i="1" dirty="0">
                <a:solidFill>
                  <a:schemeClr val="tx1"/>
                </a:solidFill>
                <a:latin typeface="Aptos" panose="020B0004020202020204" pitchFamily="34" charset="0"/>
              </a:rPr>
              <a:t>What happened?</a:t>
            </a:r>
          </a:p>
          <a:p>
            <a:pPr marL="285750" indent="-285750">
              <a:spcBef>
                <a:spcPts val="130"/>
              </a:spcBef>
              <a:spcAft>
                <a:spcPts val="130"/>
              </a:spcAft>
              <a:buFont typeface="Wingdings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ptos" panose="020B0004020202020204" pitchFamily="34" charset="0"/>
              </a:rPr>
              <a:t>Feelings	 →  </a:t>
            </a:r>
            <a:r>
              <a:rPr lang="en-US" sz="2000" i="1" dirty="0">
                <a:solidFill>
                  <a:schemeClr val="tx1"/>
                </a:solidFill>
                <a:latin typeface="Aptos" panose="020B0004020202020204" pitchFamily="34" charset="0"/>
              </a:rPr>
              <a:t>What were you thinking or feeling?</a:t>
            </a:r>
          </a:p>
          <a:p>
            <a:pPr marL="285750" indent="-285750">
              <a:spcBef>
                <a:spcPts val="130"/>
              </a:spcBef>
              <a:spcAft>
                <a:spcPts val="130"/>
              </a:spcAft>
              <a:buFont typeface="Wingdings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ptos" panose="020B0004020202020204" pitchFamily="34" charset="0"/>
              </a:rPr>
              <a:t>Evaluation  →  </a:t>
            </a:r>
            <a:r>
              <a:rPr lang="en-US" sz="2000" i="1" dirty="0">
                <a:solidFill>
                  <a:schemeClr val="tx1"/>
                </a:solidFill>
                <a:latin typeface="Aptos" panose="020B0004020202020204" pitchFamily="34" charset="0"/>
              </a:rPr>
              <a:t>What went well and what did not?</a:t>
            </a:r>
            <a:endParaRPr lang="en-US" sz="2000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285750" indent="-285750">
              <a:spcBef>
                <a:spcPts val="130"/>
              </a:spcBef>
              <a:spcAft>
                <a:spcPts val="130"/>
              </a:spcAft>
              <a:buFont typeface="Wingdings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ptos" panose="020B0004020202020204" pitchFamily="34" charset="0"/>
              </a:rPr>
              <a:t>Analysis  →  </a:t>
            </a:r>
            <a:r>
              <a:rPr lang="en-US" sz="2000" i="1" dirty="0">
                <a:solidFill>
                  <a:schemeClr val="tx1"/>
                </a:solidFill>
                <a:latin typeface="Aptos" panose="020B0004020202020204" pitchFamily="34" charset="0"/>
              </a:rPr>
              <a:t>Why did it happen?</a:t>
            </a:r>
            <a:endParaRPr lang="en-US" sz="2000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285750" indent="-285750">
              <a:spcBef>
                <a:spcPts val="130"/>
              </a:spcBef>
              <a:spcAft>
                <a:spcPts val="130"/>
              </a:spcAft>
              <a:buFont typeface="Wingdings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ptos" panose="020B0004020202020204" pitchFamily="34" charset="0"/>
              </a:rPr>
              <a:t>Conclusion  →  </a:t>
            </a:r>
            <a:r>
              <a:rPr lang="en-US" sz="2000" i="1" dirty="0">
                <a:solidFill>
                  <a:schemeClr val="tx1"/>
                </a:solidFill>
                <a:latin typeface="Aptos" panose="020B0004020202020204" pitchFamily="34" charset="0"/>
              </a:rPr>
              <a:t>What could have been done differently?</a:t>
            </a:r>
          </a:p>
          <a:p>
            <a:pPr marL="285750" indent="-285750">
              <a:spcBef>
                <a:spcPts val="130"/>
              </a:spcBef>
              <a:spcAft>
                <a:spcPts val="130"/>
              </a:spcAft>
              <a:buFont typeface="Wingdings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ptos" panose="020B0004020202020204" pitchFamily="34" charset="0"/>
              </a:rPr>
              <a:t>Action Plan  →  </a:t>
            </a:r>
            <a:r>
              <a:rPr lang="en-US" sz="2000" i="1" dirty="0">
                <a:solidFill>
                  <a:schemeClr val="tx1"/>
                </a:solidFill>
                <a:latin typeface="Aptos" panose="020B0004020202020204" pitchFamily="34" charset="0"/>
              </a:rPr>
              <a:t>What will you do next?</a:t>
            </a: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11" name="Picture 10" descr="Illustration of texting message vector icon | Free stock illustration ...">
            <a:extLst>
              <a:ext uri="{FF2B5EF4-FFF2-40B4-BE49-F238E27FC236}">
                <a16:creationId xmlns:a16="http://schemas.microsoft.com/office/drawing/2014/main" id="{385F3442-CCD1-EB8F-D89D-E636FB4B50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184400" y="3063900"/>
            <a:ext cx="2847313" cy="2847313"/>
          </a:xfrm>
          <a:prstGeom prst="teardrop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CB042BE-5104-F424-428A-7257FCD37D28}"/>
              </a:ext>
            </a:extLst>
          </p:cNvPr>
          <p:cNvSpPr txBox="1"/>
          <p:nvPr/>
        </p:nvSpPr>
        <p:spPr>
          <a:xfrm>
            <a:off x="10044113" y="5994957"/>
            <a:ext cx="2343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(OBU, 2013)</a:t>
            </a:r>
          </a:p>
        </p:txBody>
      </p:sp>
    </p:spTree>
    <p:extLst>
      <p:ext uri="{BB962C8B-B14F-4D97-AF65-F5344CB8AC3E}">
        <p14:creationId xmlns:p14="http://schemas.microsoft.com/office/powerpoint/2010/main" val="4450706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191A4-7839-4F63-B17C-7C366C594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749423" y="2290758"/>
            <a:ext cx="6276974" cy="2276477"/>
          </a:xfrm>
        </p:spPr>
        <p:txBody>
          <a:bodyPr/>
          <a:lstStyle/>
          <a:p>
            <a:r>
              <a:rPr lang="en-US" dirty="0"/>
              <a:t>How we get there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9ED227-95A7-4B08-91FE-5E0EF0D41D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79950" y="1350641"/>
            <a:ext cx="6643944" cy="41567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>
                <a:latin typeface="Aptos" panose="020B0004020202020204" pitchFamily="34" charset="0"/>
              </a:rPr>
              <a:t>Gibbs’ Reflective Cycle help professionals to:</a:t>
            </a:r>
          </a:p>
          <a:p>
            <a:pPr>
              <a:buClr>
                <a:schemeClr val="tx1"/>
              </a:buClr>
              <a:buFont typeface="Wingdings" pitchFamily="2" charset="2"/>
              <a:buChar char="ü"/>
            </a:pPr>
            <a:endParaRPr lang="en-US" sz="2000" dirty="0">
              <a:latin typeface="Aptos" panose="020B0004020202020204" pitchFamily="34" charset="0"/>
            </a:endParaRPr>
          </a:p>
          <a:p>
            <a:pPr>
              <a:buClr>
                <a:schemeClr val="tx1"/>
              </a:buClr>
              <a:buFont typeface="Wingdings" pitchFamily="2" charset="2"/>
              <a:buChar char="ü"/>
            </a:pPr>
            <a:r>
              <a:rPr lang="en-US" sz="2000" dirty="0">
                <a:latin typeface="Aptos" panose="020B0004020202020204" pitchFamily="34" charset="0"/>
              </a:rPr>
              <a:t>Encourages observation on communication with services user and health professionals</a:t>
            </a:r>
          </a:p>
          <a:p>
            <a:pPr>
              <a:buClr>
                <a:schemeClr val="tx1"/>
              </a:buClr>
              <a:buFont typeface="Wingdings" pitchFamily="2" charset="2"/>
              <a:buChar char="ü"/>
            </a:pPr>
            <a:r>
              <a:rPr lang="en-US" sz="2000" dirty="0">
                <a:latin typeface="Aptos" panose="020B0004020202020204" pitchFamily="34" charset="0"/>
              </a:rPr>
              <a:t>Analise strengths and areas for improvements</a:t>
            </a:r>
          </a:p>
          <a:p>
            <a:pPr>
              <a:buClr>
                <a:schemeClr val="tx1"/>
              </a:buClr>
              <a:buFont typeface="Wingdings" pitchFamily="2" charset="2"/>
              <a:buChar char="ü"/>
            </a:pPr>
            <a:r>
              <a:rPr lang="en-US" sz="2000" dirty="0">
                <a:latin typeface="Aptos" panose="020B0004020202020204" pitchFamily="34" charset="0"/>
              </a:rPr>
              <a:t>Building active listening and empathy</a:t>
            </a:r>
          </a:p>
          <a:p>
            <a:pPr>
              <a:buClr>
                <a:schemeClr val="tx1"/>
              </a:buClr>
              <a:buFont typeface="Wingdings" pitchFamily="2" charset="2"/>
              <a:buChar char="ü"/>
            </a:pPr>
            <a:r>
              <a:rPr lang="en-US" sz="2000" dirty="0">
                <a:latin typeface="Aptos" panose="020B0004020202020204" pitchFamily="34" charset="0"/>
              </a:rPr>
              <a:t>Improves confidence and professional practice</a:t>
            </a:r>
          </a:p>
          <a:p>
            <a:pPr>
              <a:buClr>
                <a:schemeClr val="tx1"/>
              </a:buClr>
              <a:buFont typeface="Wingdings" pitchFamily="2" charset="2"/>
              <a:buChar char="ü"/>
            </a:pPr>
            <a:r>
              <a:rPr lang="en-US" sz="2000" dirty="0">
                <a:latin typeface="Aptos" panose="020B0004020202020204" pitchFamily="34" charset="0"/>
              </a:rPr>
              <a:t>Enhances future communication and patient care</a:t>
            </a:r>
          </a:p>
        </p:txBody>
      </p:sp>
    </p:spTree>
    <p:extLst>
      <p:ext uri="{BB962C8B-B14F-4D97-AF65-F5344CB8AC3E}">
        <p14:creationId xmlns:p14="http://schemas.microsoft.com/office/powerpoint/2010/main" val="8583544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56B7E-1633-44AB-8584-82DF5B726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749423" y="2290758"/>
            <a:ext cx="6276974" cy="2276477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130"/>
              </a:spcBef>
              <a:spcAft>
                <a:spcPts val="130"/>
              </a:spcAft>
            </a:pPr>
            <a:r>
              <a:rPr lang="en-US" sz="2800" spc="300" dirty="0"/>
              <a:t>Practical example:</a:t>
            </a:r>
            <a:br>
              <a:rPr lang="en-US" sz="2800" spc="300" dirty="0"/>
            </a:br>
            <a:r>
              <a:rPr lang="en-US" sz="2800" spc="300" dirty="0"/>
              <a:t>Communication skills in health and social care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197F16-8F0E-7158-3E65-E1F16F57B1D0}"/>
              </a:ext>
            </a:extLst>
          </p:cNvPr>
          <p:cNvSpPr txBox="1"/>
          <p:nvPr/>
        </p:nvSpPr>
        <p:spPr>
          <a:xfrm>
            <a:off x="2860011" y="571500"/>
            <a:ext cx="835818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ptos" panose="020B0004020202020204" pitchFamily="34" charset="0"/>
              </a:rPr>
              <a:t>Job Role and Setting</a:t>
            </a:r>
          </a:p>
          <a:p>
            <a:endParaRPr lang="en-US" b="1" dirty="0">
              <a:latin typeface="Aptos" panose="020B0004020202020204" pitchFamily="34" charset="0"/>
            </a:endParaRPr>
          </a:p>
          <a:p>
            <a:r>
              <a:rPr lang="en-US" b="1" dirty="0">
                <a:latin typeface="Aptos" panose="020B0004020202020204" pitchFamily="34" charset="0"/>
              </a:rPr>
              <a:t>Role: </a:t>
            </a:r>
            <a:r>
              <a:rPr lang="en-US" dirty="0">
                <a:latin typeface="Aptos" panose="020B0004020202020204" pitchFamily="34" charset="0"/>
              </a:rPr>
              <a:t> Healthcare Assistant (HCA)</a:t>
            </a:r>
          </a:p>
          <a:p>
            <a:r>
              <a:rPr lang="en-US" b="1" dirty="0">
                <a:latin typeface="Aptos" panose="020B0004020202020204" pitchFamily="34" charset="0"/>
              </a:rPr>
              <a:t>Setting: </a:t>
            </a:r>
            <a:r>
              <a:rPr lang="en-US" dirty="0">
                <a:latin typeface="Aptos" panose="020B0004020202020204" pitchFamily="34" charset="0"/>
              </a:rPr>
              <a:t>Hospital Children’s Ward</a:t>
            </a:r>
          </a:p>
          <a:p>
            <a:endParaRPr lang="en-US" b="1" dirty="0">
              <a:latin typeface="Aptos" panose="020B0004020202020204" pitchFamily="34" charset="0"/>
            </a:endParaRPr>
          </a:p>
          <a:p>
            <a:endParaRPr lang="en-US" b="1" dirty="0">
              <a:latin typeface="Aptos" panose="020B0004020202020204" pitchFamily="34" charset="0"/>
            </a:endParaRPr>
          </a:p>
          <a:p>
            <a:r>
              <a:rPr lang="en-US" b="1" dirty="0">
                <a:latin typeface="Aptos" panose="020B0004020202020204" pitchFamily="34" charset="0"/>
              </a:rPr>
              <a:t>Situation</a:t>
            </a:r>
            <a:endParaRPr lang="en-US" dirty="0">
              <a:latin typeface="Aptos" panose="020B0004020202020204" pitchFamily="34" charset="0"/>
            </a:endParaRPr>
          </a:p>
          <a:p>
            <a:r>
              <a:rPr lang="en-US" dirty="0">
                <a:latin typeface="Aptos" panose="020B0004020202020204" pitchFamily="34" charset="0"/>
              </a:rPr>
              <a:t>A 6-year-old child is admitted to the ward for surgery and seems to be anxious and upset. The child’s parent is also worried and several questions about the procedure.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F3764A1-35B4-677A-E835-0049860BD07D}"/>
              </a:ext>
            </a:extLst>
          </p:cNvPr>
          <p:cNvSpPr/>
          <p:nvPr/>
        </p:nvSpPr>
        <p:spPr>
          <a:xfrm>
            <a:off x="2747469" y="3572974"/>
            <a:ext cx="4849084" cy="2862322"/>
          </a:xfrm>
          <a:prstGeom prst="roundRect">
            <a:avLst/>
          </a:prstGeom>
          <a:ln>
            <a:noFill/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>
                <a:solidFill>
                  <a:schemeClr val="tx1"/>
                </a:solidFill>
                <a:latin typeface="Aptos" panose="020B0004020202020204" pitchFamily="34" charset="0"/>
              </a:rPr>
              <a:t>How communication skills be used:</a:t>
            </a:r>
          </a:p>
          <a:p>
            <a:endParaRPr lang="en-US" b="1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ptos" panose="020B0004020202020204" pitchFamily="34" charset="0"/>
              </a:rPr>
              <a:t>Introducing myself in a calm and friendly manner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ptos" panose="020B0004020202020204" pitchFamily="34" charset="0"/>
              </a:rPr>
              <a:t>Use simple and age-appropriate language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ptos" panose="020B0004020202020204" pitchFamily="34" charset="0"/>
              </a:rPr>
              <a:t>Actively listening to the child’s and parent’s concerns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ptos" panose="020B0004020202020204" pitchFamily="34" charset="0"/>
              </a:rPr>
              <a:t>Offering reassurance and answering questions with honesty</a:t>
            </a:r>
          </a:p>
        </p:txBody>
      </p:sp>
      <p:sp>
        <p:nvSpPr>
          <p:cNvPr id="4" name="Alternative Process 3">
            <a:extLst>
              <a:ext uri="{FF2B5EF4-FFF2-40B4-BE49-F238E27FC236}">
                <a16:creationId xmlns:a16="http://schemas.microsoft.com/office/drawing/2014/main" id="{554F1C75-97C3-5504-E596-256964178E15}"/>
              </a:ext>
            </a:extLst>
          </p:cNvPr>
          <p:cNvSpPr/>
          <p:nvPr/>
        </p:nvSpPr>
        <p:spPr>
          <a:xfrm>
            <a:off x="7709096" y="3572974"/>
            <a:ext cx="4021064" cy="2862322"/>
          </a:xfrm>
          <a:prstGeom prst="flowChartAlternateProcess">
            <a:avLst/>
          </a:prstGeom>
          <a:ln>
            <a:noFill/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Wingdings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ptos" panose="020B0004020202020204" pitchFamily="34" charset="0"/>
              </a:rPr>
              <a:t>Use non-verbal communication by action or body language such as smiling, maintaining eye contact, and using a gentle tone of voice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ptos" panose="020B0004020202020204" pitchFamily="34" charset="0"/>
              </a:rPr>
              <a:t>Informing any present nurse if any concerns or any changes in the child’s emotional state</a:t>
            </a:r>
          </a:p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F5D75A-027A-4092-3686-D1FE3CEB2BAB}"/>
              </a:ext>
            </a:extLst>
          </p:cNvPr>
          <p:cNvSpPr txBox="1"/>
          <p:nvPr/>
        </p:nvSpPr>
        <p:spPr>
          <a:xfrm>
            <a:off x="10353822" y="6101834"/>
            <a:ext cx="22508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(NMC, 2015)</a:t>
            </a:r>
          </a:p>
        </p:txBody>
      </p:sp>
    </p:spTree>
    <p:extLst>
      <p:ext uri="{BB962C8B-B14F-4D97-AF65-F5344CB8AC3E}">
        <p14:creationId xmlns:p14="http://schemas.microsoft.com/office/powerpoint/2010/main" val="38556235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3A683-8510-43C1-DAA3-811E1E0C1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300" dirty="0"/>
              <a:t>Impact on care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80BDF3-F8EA-2F18-7D45-4DD44A922871}"/>
              </a:ext>
            </a:extLst>
          </p:cNvPr>
          <p:cNvSpPr txBox="1"/>
          <p:nvPr/>
        </p:nvSpPr>
        <p:spPr>
          <a:xfrm>
            <a:off x="3134750" y="1443841"/>
            <a:ext cx="835855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ptos" panose="020B0004020202020204" pitchFamily="34" charset="0"/>
              </a:rPr>
              <a:t>Patient/Service User Experience</a:t>
            </a:r>
          </a:p>
          <a:p>
            <a:endParaRPr lang="en-US" b="1" dirty="0">
              <a:latin typeface="Aptos" panose="020B00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The child feels safer, calmer and more comfortable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The parents will feel informed, reassured and involved with the decision making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Developed trust between the family and the health care professionals</a:t>
            </a:r>
          </a:p>
          <a:p>
            <a:endParaRPr lang="en-US" b="1" dirty="0">
              <a:latin typeface="Aptos" panose="020B0004020202020204" pitchFamily="34" charset="0"/>
            </a:endParaRPr>
          </a:p>
          <a:p>
            <a:r>
              <a:rPr lang="en-US" b="1" dirty="0">
                <a:latin typeface="Aptos" panose="020B0004020202020204" pitchFamily="34" charset="0"/>
              </a:rPr>
              <a:t>Safety, Quality of Care and Outcomes</a:t>
            </a:r>
          </a:p>
          <a:p>
            <a:endParaRPr lang="en-US" b="1" dirty="0">
              <a:latin typeface="Aptos" panose="020B00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Avoids misunderstandings and communication errors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Giving encouragement to the child and parents to share information about any symptoms and concerns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Improving teamwork within the healthcare professionals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Creating support with safety, high-quality and </a:t>
            </a:r>
            <a:r>
              <a:rPr lang="en-US" dirty="0" err="1">
                <a:latin typeface="Aptos" panose="020B0004020202020204" pitchFamily="34" charset="0"/>
              </a:rPr>
              <a:t>self-centred</a:t>
            </a:r>
            <a:r>
              <a:rPr lang="en-US" dirty="0">
                <a:latin typeface="Aptos" panose="020B0004020202020204" pitchFamily="34" charset="0"/>
              </a:rPr>
              <a:t> care that will result to a better health outcomes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CAF401-AB61-74F3-2856-12927C1E549C}"/>
              </a:ext>
            </a:extLst>
          </p:cNvPr>
          <p:cNvSpPr txBox="1"/>
          <p:nvPr/>
        </p:nvSpPr>
        <p:spPr>
          <a:xfrm>
            <a:off x="8356209" y="5809957"/>
            <a:ext cx="2785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(NMC, 2015)</a:t>
            </a:r>
          </a:p>
        </p:txBody>
      </p:sp>
    </p:spTree>
    <p:extLst>
      <p:ext uri="{BB962C8B-B14F-4D97-AF65-F5344CB8AC3E}">
        <p14:creationId xmlns:p14="http://schemas.microsoft.com/office/powerpoint/2010/main" val="5073426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89BBD-B4DA-6259-3707-D2B94E8FD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300" dirty="0"/>
              <a:t>Communication skills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AEC7DA-B53C-F1F8-6AB8-1AF4A02AD9A9}"/>
              </a:ext>
            </a:extLst>
          </p:cNvPr>
          <p:cNvSpPr txBox="1"/>
          <p:nvPr/>
        </p:nvSpPr>
        <p:spPr>
          <a:xfrm>
            <a:off x="3488788" y="689316"/>
            <a:ext cx="72167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Dreaming Outloud Pro" panose="03050502040302030504" pitchFamily="66" charset="77"/>
                <a:cs typeface="Dreaming Outloud Pro" panose="03050502040302030504" pitchFamily="66" charset="77"/>
              </a:rPr>
              <a:t>Why communication skills is important?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096461-B0F3-2254-4F08-C30C22395F7E}"/>
              </a:ext>
            </a:extLst>
          </p:cNvPr>
          <p:cNvSpPr txBox="1"/>
          <p:nvPr/>
        </p:nvSpPr>
        <p:spPr>
          <a:xfrm>
            <a:off x="3024554" y="1527309"/>
            <a:ext cx="8663403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For employability: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Communication is one of the important skills employers look for a healthcare professionals.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It supports effective teamwork, problem-solving, and professional relationship between families, service users, and colleagues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Strong communications establish empathy, professionalism, the ability to give </a:t>
            </a:r>
            <a:r>
              <a:rPr lang="en-US" dirty="0" err="1"/>
              <a:t>self-centred</a:t>
            </a:r>
            <a:r>
              <a:rPr lang="en-US" dirty="0"/>
              <a:t> care, increasing the chance of employability</a:t>
            </a:r>
          </a:p>
          <a:p>
            <a:endParaRPr lang="en-US" dirty="0"/>
          </a:p>
          <a:p>
            <a:r>
              <a:rPr lang="en-US" sz="2000" b="1" dirty="0"/>
              <a:t>For future role: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Communication is important for understanding service user’s concerns and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It will support safeguarding and effective care by making sure a clear information shared between the professionals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It builds trust, promotes dignity and respect, helps service users to be included about their decision making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5275951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E0F5E-D339-E0EF-2250-CF7633C60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600" dirty="0"/>
              <a:t>conclusion</a:t>
            </a:r>
          </a:p>
        </p:txBody>
      </p:sp>
      <p:sp>
        <p:nvSpPr>
          <p:cNvPr id="6" name="Snip Diagonal Corner of Rectangle 5">
            <a:extLst>
              <a:ext uri="{FF2B5EF4-FFF2-40B4-BE49-F238E27FC236}">
                <a16:creationId xmlns:a16="http://schemas.microsoft.com/office/drawing/2014/main" id="{56BB252E-1CF3-0163-7476-5FCF43BE27E4}"/>
              </a:ext>
            </a:extLst>
          </p:cNvPr>
          <p:cNvSpPr/>
          <p:nvPr/>
        </p:nvSpPr>
        <p:spPr>
          <a:xfrm>
            <a:off x="2940148" y="1012875"/>
            <a:ext cx="8342142" cy="5036234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ysClr val="windowText" lastClr="000000"/>
                </a:solidFill>
                <a:latin typeface="Aptos" panose="020B0004020202020204" pitchFamily="34" charset="0"/>
              </a:rPr>
              <a:t>In conclusion, communication is a strong skill in health and social care, it provides </a:t>
            </a:r>
            <a:r>
              <a:rPr lang="en-GB" dirty="0">
                <a:solidFill>
                  <a:sysClr val="windowText" lastClr="000000"/>
                </a:solidFill>
                <a:latin typeface="Aptos" panose="020B0004020202020204" pitchFamily="34" charset="0"/>
              </a:rPr>
              <a:t>understanding, safety measures, and builds trust. Clear verbal, non-verbal, written and active listening skills enables professionals to understand more and better what the service users needs , and concerns while reducing the risks of errors and accidents. Effective and strong communications strengthens relationships between service users, families, and professionals.</a:t>
            </a:r>
            <a:endParaRPr lang="en-US" dirty="0">
              <a:solidFill>
                <a:sysClr val="windowText" lastClr="000000"/>
              </a:solidFill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83137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F75DE-8A44-4EC5-83C6-95BDDF10D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2000248" y="2290762"/>
            <a:ext cx="6276974" cy="2276477"/>
          </a:xfrm>
        </p:spPr>
        <p:txBody>
          <a:bodyPr anchor="ctr"/>
          <a:lstStyle/>
          <a:p>
            <a:r>
              <a:rPr lang="en-US" sz="8800" spc="300" baseline="-25000" dirty="0"/>
              <a:t>Reference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5E2552-A597-6316-8F82-97395A5F492F}"/>
              </a:ext>
            </a:extLst>
          </p:cNvPr>
          <p:cNvSpPr txBox="1"/>
          <p:nvPr/>
        </p:nvSpPr>
        <p:spPr>
          <a:xfrm>
            <a:off x="3371850" y="1720840"/>
            <a:ext cx="770096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tos" panose="020B0004020202020204" pitchFamily="34" charset="0"/>
              </a:rPr>
              <a:t>Care Quality </a:t>
            </a:r>
            <a:r>
              <a:rPr lang="en-US" dirty="0" err="1">
                <a:latin typeface="Aptos" panose="020B0004020202020204" pitchFamily="34" charset="0"/>
              </a:rPr>
              <a:t>Commision</a:t>
            </a:r>
            <a:r>
              <a:rPr lang="en-US" dirty="0">
                <a:latin typeface="Aptos" panose="020B0004020202020204" pitchFamily="34" charset="0"/>
              </a:rPr>
              <a:t>,  2025. </a:t>
            </a:r>
            <a:r>
              <a:rPr lang="en-US" i="1" dirty="0">
                <a:latin typeface="Aptos" panose="020B0004020202020204" pitchFamily="34" charset="0"/>
              </a:rPr>
              <a:t>Regulations for service providers and managers. </a:t>
            </a:r>
            <a:r>
              <a:rPr lang="en-US" dirty="0">
                <a:latin typeface="Aptos" panose="020B0004020202020204" pitchFamily="34" charset="0"/>
              </a:rPr>
              <a:t>[online] Available at: </a:t>
            </a:r>
            <a:r>
              <a:rPr lang="en-US" dirty="0">
                <a:latin typeface="Aptos" panose="020B0004020202020204" pitchFamily="34" charset="0"/>
                <a:hlinkClick r:id="rId3"/>
              </a:rPr>
              <a:t>https://www.nmc.org.uk/standards/code/</a:t>
            </a:r>
            <a:endParaRPr lang="en-US" dirty="0">
              <a:latin typeface="Aptos" panose="020B0004020202020204" pitchFamily="34" charset="0"/>
            </a:endParaRPr>
          </a:p>
          <a:p>
            <a:endParaRPr lang="en-US" dirty="0">
              <a:latin typeface="Aptos" panose="020B0004020202020204" pitchFamily="34" charset="0"/>
            </a:endParaRPr>
          </a:p>
          <a:p>
            <a:r>
              <a:rPr lang="en-US" dirty="0">
                <a:latin typeface="Aptos" panose="020B0004020202020204" pitchFamily="34" charset="0"/>
              </a:rPr>
              <a:t>Nursing and Midwifery Council, 2015. </a:t>
            </a:r>
            <a:r>
              <a:rPr lang="en-US" i="1" dirty="0">
                <a:latin typeface="Aptos" panose="020B0004020202020204" pitchFamily="34" charset="0"/>
              </a:rPr>
              <a:t>The Code</a:t>
            </a:r>
            <a:r>
              <a:rPr lang="en-US" dirty="0">
                <a:latin typeface="Aptos" panose="020B0004020202020204" pitchFamily="34" charset="0"/>
              </a:rPr>
              <a:t>. [online] Available at: </a:t>
            </a:r>
            <a:r>
              <a:rPr lang="en-US" dirty="0">
                <a:latin typeface="Aptos" panose="020B0004020202020204" pitchFamily="34" charset="0"/>
                <a:hlinkClick r:id="rId4"/>
              </a:rPr>
              <a:t>https://</a:t>
            </a:r>
            <a:r>
              <a:rPr lang="en-US" dirty="0" err="1">
                <a:latin typeface="Aptos" panose="020B0004020202020204" pitchFamily="34" charset="0"/>
                <a:hlinkClick r:id="rId4"/>
              </a:rPr>
              <a:t>www.nmc.org.uk</a:t>
            </a:r>
            <a:r>
              <a:rPr lang="en-US" dirty="0">
                <a:latin typeface="Aptos" panose="020B0004020202020204" pitchFamily="34" charset="0"/>
                <a:hlinkClick r:id="rId4"/>
              </a:rPr>
              <a:t>/standards/code/read-the-code-online/</a:t>
            </a:r>
            <a:endParaRPr lang="en-US" dirty="0">
              <a:latin typeface="Aptos" panose="020B0004020202020204" pitchFamily="34" charset="0"/>
            </a:endParaRPr>
          </a:p>
          <a:p>
            <a:endParaRPr lang="en-US" dirty="0">
              <a:latin typeface="Aptos" panose="020B0004020202020204" pitchFamily="34" charset="0"/>
            </a:endParaRPr>
          </a:p>
          <a:p>
            <a:r>
              <a:rPr lang="en-US" dirty="0">
                <a:latin typeface="Aptos" panose="020B0004020202020204" pitchFamily="34" charset="0"/>
              </a:rPr>
              <a:t>World Health </a:t>
            </a:r>
            <a:r>
              <a:rPr lang="en-US" dirty="0" err="1">
                <a:latin typeface="Aptos" panose="020B0004020202020204" pitchFamily="34" charset="0"/>
              </a:rPr>
              <a:t>Organisations</a:t>
            </a:r>
            <a:r>
              <a:rPr lang="en-US" dirty="0">
                <a:latin typeface="Aptos" panose="020B0004020202020204" pitchFamily="34" charset="0"/>
              </a:rPr>
              <a:t>, 2024. </a:t>
            </a:r>
            <a:r>
              <a:rPr lang="en-US" i="1" dirty="0">
                <a:latin typeface="Aptos" panose="020B0004020202020204" pitchFamily="34" charset="0"/>
              </a:rPr>
              <a:t>Global patient safety report 2024. </a:t>
            </a:r>
            <a:r>
              <a:rPr lang="en-US" dirty="0">
                <a:latin typeface="Aptos" panose="020B0004020202020204" pitchFamily="34" charset="0"/>
              </a:rPr>
              <a:t>[online] Available at: </a:t>
            </a:r>
            <a:r>
              <a:rPr lang="en-US" dirty="0">
                <a:latin typeface="Aptos" panose="020B0004020202020204" pitchFamily="34" charset="0"/>
                <a:hlinkClick r:id="rId5"/>
              </a:rPr>
              <a:t>https://</a:t>
            </a:r>
            <a:r>
              <a:rPr lang="en-US" dirty="0" err="1">
                <a:latin typeface="Aptos" panose="020B0004020202020204" pitchFamily="34" charset="0"/>
                <a:hlinkClick r:id="rId5"/>
              </a:rPr>
              <a:t>iris.who.int</a:t>
            </a:r>
            <a:r>
              <a:rPr lang="en-US" dirty="0">
                <a:latin typeface="Aptos" panose="020B0004020202020204" pitchFamily="34" charset="0"/>
                <a:hlinkClick r:id="rId5"/>
              </a:rPr>
              <a:t>/server/</a:t>
            </a:r>
            <a:r>
              <a:rPr lang="en-US" dirty="0" err="1">
                <a:latin typeface="Aptos" panose="020B0004020202020204" pitchFamily="34" charset="0"/>
                <a:hlinkClick r:id="rId5"/>
              </a:rPr>
              <a:t>api</a:t>
            </a:r>
            <a:r>
              <a:rPr lang="en-US" dirty="0">
                <a:latin typeface="Aptos" panose="020B0004020202020204" pitchFamily="34" charset="0"/>
                <a:hlinkClick r:id="rId5"/>
              </a:rPr>
              <a:t>/core/bitstreams/ae1caeae-bc04-4a71-a6b0-ab478f9a8c79/content</a:t>
            </a:r>
            <a:endParaRPr lang="en-US" dirty="0">
              <a:latin typeface="Aptos" panose="020B0004020202020204" pitchFamily="34" charset="0"/>
            </a:endParaRPr>
          </a:p>
          <a:p>
            <a:endParaRPr lang="en-US" dirty="0">
              <a:latin typeface="Aptos" panose="020B0004020202020204" pitchFamily="34" charset="0"/>
            </a:endParaRPr>
          </a:p>
          <a:p>
            <a:r>
              <a:rPr lang="en-US" dirty="0">
                <a:latin typeface="Aptos" panose="020B0004020202020204" pitchFamily="34" charset="0"/>
              </a:rPr>
              <a:t>Oxford Brookes University, 2013. </a:t>
            </a:r>
            <a:r>
              <a:rPr lang="en-US" i="1" dirty="0">
                <a:latin typeface="Aptos" panose="020B0004020202020204" pitchFamily="34" charset="0"/>
              </a:rPr>
              <a:t>Learning by Doing</a:t>
            </a:r>
            <a:r>
              <a:rPr lang="en-US" dirty="0">
                <a:latin typeface="Aptos" panose="020B0004020202020204" pitchFamily="34" charset="0"/>
              </a:rPr>
              <a:t>. [online] Available at:</a:t>
            </a:r>
          </a:p>
          <a:p>
            <a:r>
              <a:rPr lang="en-US" dirty="0">
                <a:latin typeface="Aptos" panose="020B0004020202020204" pitchFamily="34" charset="0"/>
                <a:hlinkClick r:id="rId6"/>
              </a:rPr>
              <a:t>https://</a:t>
            </a:r>
            <a:r>
              <a:rPr lang="en-US" dirty="0" err="1">
                <a:latin typeface="Aptos" panose="020B0004020202020204" pitchFamily="34" charset="0"/>
                <a:hlinkClick r:id="rId6"/>
              </a:rPr>
              <a:t>thoughtsmostlyaboutlearning.wordpress.com</a:t>
            </a:r>
            <a:r>
              <a:rPr lang="en-US" dirty="0">
                <a:latin typeface="Aptos" panose="020B0004020202020204" pitchFamily="34" charset="0"/>
                <a:hlinkClick r:id="rId6"/>
              </a:rPr>
              <a:t>/wp-content/uploads/2015/12/learning-by-doing-graham-</a:t>
            </a:r>
            <a:r>
              <a:rPr lang="en-US" dirty="0" err="1">
                <a:latin typeface="Aptos" panose="020B0004020202020204" pitchFamily="34" charset="0"/>
                <a:hlinkClick r:id="rId6"/>
              </a:rPr>
              <a:t>gibbs.pdf</a:t>
            </a:r>
            <a:endParaRPr lang="en-US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456516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56596226_Win32_LW_V0" id="{9BD71EDD-469E-4D4E-A40A-B14F6807FCBA}" vid="{17CDA7A4-B369-430D-9DFB-4C964001961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C2A85E2-5219-4B5F-9D52-D97CA94AAB32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89316C43-4A17-4971-BB8F-F0F6B8CDF2E0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F5C14155-A57F-48FA-B253-A79CB6269DDC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866</TotalTime>
  <Words>984</Words>
  <Application>Microsoft Office PowerPoint</Application>
  <PresentationFormat>Widescreen</PresentationFormat>
  <Paragraphs>128</Paragraphs>
  <Slides>13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Parcel</vt:lpstr>
      <vt:lpstr>PowerPoint Presentation</vt:lpstr>
      <vt:lpstr>Communication skills</vt:lpstr>
      <vt:lpstr>Acknowledge use of ai</vt:lpstr>
      <vt:lpstr>introduction</vt:lpstr>
      <vt:lpstr>Communication skills</vt:lpstr>
      <vt:lpstr>Communication skills</vt:lpstr>
      <vt:lpstr>Gibbs’ reflective cycle (1988)</vt:lpstr>
      <vt:lpstr>How we get there</vt:lpstr>
      <vt:lpstr>Practical example: Communication skills in health and social care</vt:lpstr>
      <vt:lpstr>Impact on care</vt:lpstr>
      <vt:lpstr>Communication skills</vt:lpstr>
      <vt:lpstr>conclusion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Kendralyn Pegenia (2511437)</dc:creator>
  <cp:lastModifiedBy>Kendralyn Pegenia (2511437)</cp:lastModifiedBy>
  <cp:revision>2</cp:revision>
  <dcterms:created xsi:type="dcterms:W3CDTF">2026-07-25T21:27:55Z</dcterms:created>
  <dcterms:modified xsi:type="dcterms:W3CDTF">2026-07-26T12:24:14Z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