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6E5977-4389-41AA-8826-F798F98FD9D0}" v="18" dt="2025-06-13T19:37:15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2" d="100"/>
          <a:sy n="82" d="100"/>
        </p:scale>
        <p:origin x="2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ntelle McDonagh (2438719)" userId="b732a72f-275d-4613-bc9b-d4c62e4e3175" providerId="ADAL" clId="{4A6E5977-4389-41AA-8826-F798F98FD9D0}"/>
    <pc:docChg chg="undo custSel addSld delSld modSld">
      <pc:chgData name="Chantelle McDonagh (2438719)" userId="b732a72f-275d-4613-bc9b-d4c62e4e3175" providerId="ADAL" clId="{4A6E5977-4389-41AA-8826-F798F98FD9D0}" dt="2025-06-13T19:37:15.467" v="624" actId="20577"/>
      <pc:docMkLst>
        <pc:docMk/>
      </pc:docMkLst>
      <pc:sldChg chg="modSp mod">
        <pc:chgData name="Chantelle McDonagh (2438719)" userId="b732a72f-275d-4613-bc9b-d4c62e4e3175" providerId="ADAL" clId="{4A6E5977-4389-41AA-8826-F798F98FD9D0}" dt="2025-06-11T12:46:43.121" v="3" actId="20577"/>
        <pc:sldMkLst>
          <pc:docMk/>
          <pc:sldMk cId="2258002689" sldId="257"/>
        </pc:sldMkLst>
        <pc:spChg chg="mod">
          <ac:chgData name="Chantelle McDonagh (2438719)" userId="b732a72f-275d-4613-bc9b-d4c62e4e3175" providerId="ADAL" clId="{4A6E5977-4389-41AA-8826-F798F98FD9D0}" dt="2025-06-11T12:46:43.121" v="3" actId="20577"/>
          <ac:spMkLst>
            <pc:docMk/>
            <pc:sldMk cId="2258002689" sldId="257"/>
            <ac:spMk id="3" creationId="{CBEC45D7-8210-E57B-49A2-566FE45396B8}"/>
          </ac:spMkLst>
        </pc:spChg>
      </pc:sldChg>
      <pc:sldChg chg="modSp mod">
        <pc:chgData name="Chantelle McDonagh (2438719)" userId="b732a72f-275d-4613-bc9b-d4c62e4e3175" providerId="ADAL" clId="{4A6E5977-4389-41AA-8826-F798F98FD9D0}" dt="2025-06-13T19:36:44.405" v="615" actId="20577"/>
        <pc:sldMkLst>
          <pc:docMk/>
          <pc:sldMk cId="3907797378" sldId="258"/>
        </pc:sldMkLst>
        <pc:spChg chg="mod">
          <ac:chgData name="Chantelle McDonagh (2438719)" userId="b732a72f-275d-4613-bc9b-d4c62e4e3175" providerId="ADAL" clId="{4A6E5977-4389-41AA-8826-F798F98FD9D0}" dt="2025-06-13T19:36:44.405" v="615" actId="20577"/>
          <ac:spMkLst>
            <pc:docMk/>
            <pc:sldMk cId="3907797378" sldId="258"/>
            <ac:spMk id="3" creationId="{76F5ECBB-FCE1-5A5B-DDC1-0CB80F25BA3C}"/>
          </ac:spMkLst>
        </pc:spChg>
      </pc:sldChg>
      <pc:sldChg chg="del">
        <pc:chgData name="Chantelle McDonagh (2438719)" userId="b732a72f-275d-4613-bc9b-d4c62e4e3175" providerId="ADAL" clId="{4A6E5977-4389-41AA-8826-F798F98FD9D0}" dt="2025-06-11T15:13:00.740" v="4" actId="47"/>
        <pc:sldMkLst>
          <pc:docMk/>
          <pc:sldMk cId="3075148187" sldId="259"/>
        </pc:sldMkLst>
      </pc:sldChg>
      <pc:sldChg chg="addSp delSp modSp mod setBg modClrScheme chgLayout">
        <pc:chgData name="Chantelle McDonagh (2438719)" userId="b732a72f-275d-4613-bc9b-d4c62e4e3175" providerId="ADAL" clId="{4A6E5977-4389-41AA-8826-F798F98FD9D0}" dt="2025-06-13T19:37:15.467" v="624" actId="20577"/>
        <pc:sldMkLst>
          <pc:docMk/>
          <pc:sldMk cId="839692917" sldId="260"/>
        </pc:sldMkLst>
        <pc:spChg chg="add del mod">
          <ac:chgData name="Chantelle McDonagh (2438719)" userId="b732a72f-275d-4613-bc9b-d4c62e4e3175" providerId="ADAL" clId="{4A6E5977-4389-41AA-8826-F798F98FD9D0}" dt="2025-06-13T19:25:05.460" v="40"/>
          <ac:spMkLst>
            <pc:docMk/>
            <pc:sldMk cId="839692917" sldId="260"/>
            <ac:spMk id="2" creationId="{DDB46281-C5FA-0B28-B79E-B570083B8499}"/>
          </ac:spMkLst>
        </pc:spChg>
        <pc:spChg chg="add del mod">
          <ac:chgData name="Chantelle McDonagh (2438719)" userId="b732a72f-275d-4613-bc9b-d4c62e4e3175" providerId="ADAL" clId="{4A6E5977-4389-41AA-8826-F798F98FD9D0}" dt="2025-06-11T15:15:05.190" v="6" actId="21"/>
          <ac:spMkLst>
            <pc:docMk/>
            <pc:sldMk cId="839692917" sldId="260"/>
            <ac:spMk id="2" creationId="{EF4C6389-0E51-2FFB-337E-4D97017B7E90}"/>
          </ac:spMkLst>
        </pc:spChg>
        <pc:spChg chg="add del mod">
          <ac:chgData name="Chantelle McDonagh (2438719)" userId="b732a72f-275d-4613-bc9b-d4c62e4e3175" providerId="ADAL" clId="{4A6E5977-4389-41AA-8826-F798F98FD9D0}" dt="2025-06-13T19:25:05.460" v="42"/>
          <ac:spMkLst>
            <pc:docMk/>
            <pc:sldMk cId="839692917" sldId="260"/>
            <ac:spMk id="3" creationId="{20DE6BA2-AC8C-9B67-5877-AA789C9881B8}"/>
          </ac:spMkLst>
        </pc:spChg>
        <pc:spChg chg="add mod">
          <ac:chgData name="Chantelle McDonagh (2438719)" userId="b732a72f-275d-4613-bc9b-d4c62e4e3175" providerId="ADAL" clId="{4A6E5977-4389-41AA-8826-F798F98FD9D0}" dt="2025-06-11T15:20:17.104" v="22" actId="1076"/>
          <ac:spMkLst>
            <pc:docMk/>
            <pc:sldMk cId="839692917" sldId="260"/>
            <ac:spMk id="4" creationId="{13A652CA-48F2-F5B7-CFCF-A7EA99126CDD}"/>
          </ac:spMkLst>
        </pc:spChg>
        <pc:spChg chg="add mod">
          <ac:chgData name="Chantelle McDonagh (2438719)" userId="b732a72f-275d-4613-bc9b-d4c62e4e3175" providerId="ADAL" clId="{4A6E5977-4389-41AA-8826-F798F98FD9D0}" dt="2025-06-11T15:20:37.207" v="26" actId="20577"/>
          <ac:spMkLst>
            <pc:docMk/>
            <pc:sldMk cId="839692917" sldId="260"/>
            <ac:spMk id="5" creationId="{4A1067CF-ADB5-C12A-6671-BEAAB4D1F02B}"/>
          </ac:spMkLst>
        </pc:spChg>
        <pc:spChg chg="add mod">
          <ac:chgData name="Chantelle McDonagh (2438719)" userId="b732a72f-275d-4613-bc9b-d4c62e4e3175" providerId="ADAL" clId="{4A6E5977-4389-41AA-8826-F798F98FD9D0}" dt="2025-06-11T15:19:48.243" v="19" actId="20577"/>
          <ac:spMkLst>
            <pc:docMk/>
            <pc:sldMk cId="839692917" sldId="260"/>
            <ac:spMk id="6" creationId="{8F6D0B13-7911-EC4E-2F9C-FF6518470BE3}"/>
          </ac:spMkLst>
        </pc:spChg>
        <pc:spChg chg="add mod ord">
          <ac:chgData name="Chantelle McDonagh (2438719)" userId="b732a72f-275d-4613-bc9b-d4c62e4e3175" providerId="ADAL" clId="{4A6E5977-4389-41AA-8826-F798F98FD9D0}" dt="2025-06-13T19:28:09.039" v="191" actId="26606"/>
          <ac:spMkLst>
            <pc:docMk/>
            <pc:sldMk cId="839692917" sldId="260"/>
            <ac:spMk id="7" creationId="{6DA4C34A-845F-4E12-83FC-1A3E2A3799E0}"/>
          </ac:spMkLst>
        </pc:spChg>
        <pc:spChg chg="add del mod ord">
          <ac:chgData name="Chantelle McDonagh (2438719)" userId="b732a72f-275d-4613-bc9b-d4c62e4e3175" providerId="ADAL" clId="{4A6E5977-4389-41AA-8826-F798F98FD9D0}" dt="2025-06-13T19:28:09.039" v="191" actId="26606"/>
          <ac:spMkLst>
            <pc:docMk/>
            <pc:sldMk cId="839692917" sldId="260"/>
            <ac:spMk id="8" creationId="{1E3964D6-8FC4-C11E-87C0-50B57D9AC581}"/>
          </ac:spMkLst>
        </pc:spChg>
        <pc:spChg chg="add del mod ord">
          <ac:chgData name="Chantelle McDonagh (2438719)" userId="b732a72f-275d-4613-bc9b-d4c62e4e3175" providerId="ADAL" clId="{4A6E5977-4389-41AA-8826-F798F98FD9D0}" dt="2025-06-13T19:28:09.039" v="191" actId="26606"/>
          <ac:spMkLst>
            <pc:docMk/>
            <pc:sldMk cId="839692917" sldId="260"/>
            <ac:spMk id="9" creationId="{B193C695-6688-E9D4-256B-33C964BEA9B6}"/>
          </ac:spMkLst>
        </pc:spChg>
        <pc:spChg chg="add del">
          <ac:chgData name="Chantelle McDonagh (2438719)" userId="b732a72f-275d-4613-bc9b-d4c62e4e3175" providerId="ADAL" clId="{4A6E5977-4389-41AA-8826-F798F98FD9D0}" dt="2025-06-13T19:28:09.008" v="190" actId="26606"/>
          <ac:spMkLst>
            <pc:docMk/>
            <pc:sldMk cId="839692917" sldId="260"/>
            <ac:spMk id="15" creationId="{01A22726-DA03-BCB0-F12E-98258FB7E5C0}"/>
          </ac:spMkLst>
        </pc:spChg>
        <pc:spChg chg="add">
          <ac:chgData name="Chantelle McDonagh (2438719)" userId="b732a72f-275d-4613-bc9b-d4c62e4e3175" providerId="ADAL" clId="{4A6E5977-4389-41AA-8826-F798F98FD9D0}" dt="2025-06-13T19:28:09.039" v="191" actId="26606"/>
          <ac:spMkLst>
            <pc:docMk/>
            <pc:sldMk cId="839692917" sldId="260"/>
            <ac:spMk id="17" creationId="{951922D2-D397-9EA4-A66D-55B0884D1A6A}"/>
          </ac:spMkLst>
        </pc:spChg>
        <pc:graphicFrameChg chg="add del">
          <ac:chgData name="Chantelle McDonagh (2438719)" userId="b732a72f-275d-4613-bc9b-d4c62e4e3175" providerId="ADAL" clId="{4A6E5977-4389-41AA-8826-F798F98FD9D0}" dt="2025-06-13T19:28:09.008" v="190" actId="26606"/>
          <ac:graphicFrameMkLst>
            <pc:docMk/>
            <pc:sldMk cId="839692917" sldId="260"/>
            <ac:graphicFrameMk id="11" creationId="{D9704FA3-B901-67FD-885B-F6DA0B4F549F}"/>
          </ac:graphicFrameMkLst>
        </pc:graphicFrameChg>
        <pc:graphicFrameChg chg="add mod">
          <ac:chgData name="Chantelle McDonagh (2438719)" userId="b732a72f-275d-4613-bc9b-d4c62e4e3175" providerId="ADAL" clId="{4A6E5977-4389-41AA-8826-F798F98FD9D0}" dt="2025-06-13T19:37:15.467" v="624" actId="20577"/>
          <ac:graphicFrameMkLst>
            <pc:docMk/>
            <pc:sldMk cId="839692917" sldId="260"/>
            <ac:graphicFrameMk id="18" creationId="{400CD343-5AF0-4CB4-9869-38EFD2D92099}"/>
          </ac:graphicFrameMkLst>
        </pc:graphicFrameChg>
      </pc:sldChg>
      <pc:sldChg chg="addSp delSp modSp new mod setBg">
        <pc:chgData name="Chantelle McDonagh (2438719)" userId="b732a72f-275d-4613-bc9b-d4c62e4e3175" providerId="ADAL" clId="{4A6E5977-4389-41AA-8826-F798F98FD9D0}" dt="2025-06-13T19:35:00.611" v="606" actId="20577"/>
        <pc:sldMkLst>
          <pc:docMk/>
          <pc:sldMk cId="1579879902" sldId="261"/>
        </pc:sldMkLst>
        <pc:spChg chg="mod">
          <ac:chgData name="Chantelle McDonagh (2438719)" userId="b732a72f-275d-4613-bc9b-d4c62e4e3175" providerId="ADAL" clId="{4A6E5977-4389-41AA-8826-F798F98FD9D0}" dt="2025-06-13T19:30:56.516" v="359" actId="26606"/>
          <ac:spMkLst>
            <pc:docMk/>
            <pc:sldMk cId="1579879902" sldId="261"/>
            <ac:spMk id="2" creationId="{1F0D859B-79BE-DC7A-F06F-37CA2BB5D285}"/>
          </ac:spMkLst>
        </pc:spChg>
        <pc:spChg chg="del">
          <ac:chgData name="Chantelle McDonagh (2438719)" userId="b732a72f-275d-4613-bc9b-d4c62e4e3175" providerId="ADAL" clId="{4A6E5977-4389-41AA-8826-F798F98FD9D0}" dt="2025-06-13T19:30:56.516" v="359" actId="26606"/>
          <ac:spMkLst>
            <pc:docMk/>
            <pc:sldMk cId="1579879902" sldId="261"/>
            <ac:spMk id="3" creationId="{63775CA8-0D64-CA00-9942-1C5794D59ADF}"/>
          </ac:spMkLst>
        </pc:spChg>
        <pc:spChg chg="mod">
          <ac:chgData name="Chantelle McDonagh (2438719)" userId="b732a72f-275d-4613-bc9b-d4c62e4e3175" providerId="ADAL" clId="{4A6E5977-4389-41AA-8826-F798F98FD9D0}" dt="2025-06-13T19:35:00.611" v="606" actId="20577"/>
          <ac:spMkLst>
            <pc:docMk/>
            <pc:sldMk cId="1579879902" sldId="261"/>
            <ac:spMk id="4" creationId="{6DB6C48D-B02B-F530-1D5A-CFBCDCD9A56C}"/>
          </ac:spMkLst>
        </pc:spChg>
        <pc:spChg chg="add">
          <ac:chgData name="Chantelle McDonagh (2438719)" userId="b732a72f-275d-4613-bc9b-d4c62e4e3175" providerId="ADAL" clId="{4A6E5977-4389-41AA-8826-F798F98FD9D0}" dt="2025-06-13T19:30:56.516" v="359" actId="26606"/>
          <ac:spMkLst>
            <pc:docMk/>
            <pc:sldMk cId="1579879902" sldId="261"/>
            <ac:spMk id="9" creationId="{7DE271AA-B13D-127B-31C2-070146FFF07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E6CB11-E8AC-4931-82C5-05C8A6EE32D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D07F5B-B640-410D-8F75-0EC8125D35C2}">
      <dgm:prSet/>
      <dgm:spPr/>
      <dgm:t>
        <a:bodyPr/>
        <a:lstStyle/>
        <a:p>
          <a:r>
            <a:rPr lang="en-GB"/>
            <a:t>Prepare yourself accordingly</a:t>
          </a:r>
          <a:endParaRPr lang="en-US"/>
        </a:p>
      </dgm:t>
    </dgm:pt>
    <dgm:pt modelId="{8279B57D-DA85-4993-B71C-163C5EBFC6A3}" type="parTrans" cxnId="{811CC96B-2615-4476-9201-0A587C918D05}">
      <dgm:prSet/>
      <dgm:spPr/>
      <dgm:t>
        <a:bodyPr/>
        <a:lstStyle/>
        <a:p>
          <a:endParaRPr lang="en-US"/>
        </a:p>
      </dgm:t>
    </dgm:pt>
    <dgm:pt modelId="{A891FEF7-E117-4892-A6CA-452CC3E1DC86}" type="sibTrans" cxnId="{811CC96B-2615-4476-9201-0A587C918D05}">
      <dgm:prSet/>
      <dgm:spPr/>
      <dgm:t>
        <a:bodyPr/>
        <a:lstStyle/>
        <a:p>
          <a:endParaRPr lang="en-US"/>
        </a:p>
      </dgm:t>
    </dgm:pt>
    <dgm:pt modelId="{372937AA-4082-489A-85B8-789D1EAD81B6}">
      <dgm:prSet/>
      <dgm:spPr/>
      <dgm:t>
        <a:bodyPr/>
        <a:lstStyle/>
        <a:p>
          <a:r>
            <a:rPr lang="en-GB" dirty="0"/>
            <a:t>You can get flustered and stressed when </a:t>
          </a:r>
          <a:r>
            <a:rPr lang="en-GB" dirty="0" err="1"/>
            <a:t>your’e</a:t>
          </a:r>
          <a:r>
            <a:rPr lang="en-GB" dirty="0"/>
            <a:t> rushing or thinking you have more time than you do </a:t>
          </a:r>
          <a:r>
            <a:rPr lang="en-GB"/>
            <a:t>actually have</a:t>
          </a:r>
          <a:endParaRPr lang="en-US" dirty="0"/>
        </a:p>
      </dgm:t>
    </dgm:pt>
    <dgm:pt modelId="{9B1DF1DA-72C1-453E-9F11-347EA75B239B}" type="parTrans" cxnId="{7A7C8871-2067-456C-89BF-4265655AA01B}">
      <dgm:prSet/>
      <dgm:spPr/>
      <dgm:t>
        <a:bodyPr/>
        <a:lstStyle/>
        <a:p>
          <a:endParaRPr lang="en-US"/>
        </a:p>
      </dgm:t>
    </dgm:pt>
    <dgm:pt modelId="{6A09DBAB-21B9-4F2E-AB5C-D26AE724DDC8}" type="sibTrans" cxnId="{7A7C8871-2067-456C-89BF-4265655AA01B}">
      <dgm:prSet/>
      <dgm:spPr/>
      <dgm:t>
        <a:bodyPr/>
        <a:lstStyle/>
        <a:p>
          <a:endParaRPr lang="en-US"/>
        </a:p>
      </dgm:t>
    </dgm:pt>
    <dgm:pt modelId="{642A144A-4BFE-4C5E-A5F7-7969EE722E6A}" type="pres">
      <dgm:prSet presAssocID="{28E6CB11-E8AC-4931-82C5-05C8A6EE32DD}" presName="linearFlow" presStyleCnt="0">
        <dgm:presLayoutVars>
          <dgm:resizeHandles val="exact"/>
        </dgm:presLayoutVars>
      </dgm:prSet>
      <dgm:spPr/>
    </dgm:pt>
    <dgm:pt modelId="{F8B4F9AF-A291-4EF1-992B-51079BC3CDB4}" type="pres">
      <dgm:prSet presAssocID="{A2D07F5B-B640-410D-8F75-0EC8125D35C2}" presName="node" presStyleLbl="node1" presStyleIdx="0" presStyleCnt="2">
        <dgm:presLayoutVars>
          <dgm:bulletEnabled val="1"/>
        </dgm:presLayoutVars>
      </dgm:prSet>
      <dgm:spPr/>
    </dgm:pt>
    <dgm:pt modelId="{FCD2C834-D068-4EDD-AEA4-8CCD2603ADAB}" type="pres">
      <dgm:prSet presAssocID="{A891FEF7-E117-4892-A6CA-452CC3E1DC86}" presName="sibTrans" presStyleLbl="sibTrans2D1" presStyleIdx="0" presStyleCnt="1"/>
      <dgm:spPr/>
    </dgm:pt>
    <dgm:pt modelId="{08F1DCBF-4F2E-4EAE-9421-A462A0AC1BFB}" type="pres">
      <dgm:prSet presAssocID="{A891FEF7-E117-4892-A6CA-452CC3E1DC86}" presName="connectorText" presStyleLbl="sibTrans2D1" presStyleIdx="0" presStyleCnt="1"/>
      <dgm:spPr/>
    </dgm:pt>
    <dgm:pt modelId="{A089ABEA-153D-4657-A08C-8657155C5622}" type="pres">
      <dgm:prSet presAssocID="{372937AA-4082-489A-85B8-789D1EAD81B6}" presName="node" presStyleLbl="node1" presStyleIdx="1" presStyleCnt="2">
        <dgm:presLayoutVars>
          <dgm:bulletEnabled val="1"/>
        </dgm:presLayoutVars>
      </dgm:prSet>
      <dgm:spPr/>
    </dgm:pt>
  </dgm:ptLst>
  <dgm:cxnLst>
    <dgm:cxn modelId="{6BEC7F03-E26D-4D09-8178-8D33F829B68E}" type="presOf" srcId="{28E6CB11-E8AC-4931-82C5-05C8A6EE32DD}" destId="{642A144A-4BFE-4C5E-A5F7-7969EE722E6A}" srcOrd="0" destOrd="0" presId="urn:microsoft.com/office/officeart/2005/8/layout/process2"/>
    <dgm:cxn modelId="{EBB8DB2D-6EDC-44FE-8388-E554DB507D63}" type="presOf" srcId="{372937AA-4082-489A-85B8-789D1EAD81B6}" destId="{A089ABEA-153D-4657-A08C-8657155C5622}" srcOrd="0" destOrd="0" presId="urn:microsoft.com/office/officeart/2005/8/layout/process2"/>
    <dgm:cxn modelId="{6586C63A-A149-42B7-B999-6A05A6CE2BE1}" type="presOf" srcId="{A2D07F5B-B640-410D-8F75-0EC8125D35C2}" destId="{F8B4F9AF-A291-4EF1-992B-51079BC3CDB4}" srcOrd="0" destOrd="0" presId="urn:microsoft.com/office/officeart/2005/8/layout/process2"/>
    <dgm:cxn modelId="{811CC96B-2615-4476-9201-0A587C918D05}" srcId="{28E6CB11-E8AC-4931-82C5-05C8A6EE32DD}" destId="{A2D07F5B-B640-410D-8F75-0EC8125D35C2}" srcOrd="0" destOrd="0" parTransId="{8279B57D-DA85-4993-B71C-163C5EBFC6A3}" sibTransId="{A891FEF7-E117-4892-A6CA-452CC3E1DC86}"/>
    <dgm:cxn modelId="{7A7C8871-2067-456C-89BF-4265655AA01B}" srcId="{28E6CB11-E8AC-4931-82C5-05C8A6EE32DD}" destId="{372937AA-4082-489A-85B8-789D1EAD81B6}" srcOrd="1" destOrd="0" parTransId="{9B1DF1DA-72C1-453E-9F11-347EA75B239B}" sibTransId="{6A09DBAB-21B9-4F2E-AB5C-D26AE724DDC8}"/>
    <dgm:cxn modelId="{97E2BCAA-A808-48BC-9B3C-6BC5365A885F}" type="presOf" srcId="{A891FEF7-E117-4892-A6CA-452CC3E1DC86}" destId="{FCD2C834-D068-4EDD-AEA4-8CCD2603ADAB}" srcOrd="0" destOrd="0" presId="urn:microsoft.com/office/officeart/2005/8/layout/process2"/>
    <dgm:cxn modelId="{4E02C6CF-660D-4845-8BE5-2331CFE3C770}" type="presOf" srcId="{A891FEF7-E117-4892-A6CA-452CC3E1DC86}" destId="{08F1DCBF-4F2E-4EAE-9421-A462A0AC1BFB}" srcOrd="1" destOrd="0" presId="urn:microsoft.com/office/officeart/2005/8/layout/process2"/>
    <dgm:cxn modelId="{F8EF42D0-636C-40EF-AC1E-6E9ED1E57500}" type="presParOf" srcId="{642A144A-4BFE-4C5E-A5F7-7969EE722E6A}" destId="{F8B4F9AF-A291-4EF1-992B-51079BC3CDB4}" srcOrd="0" destOrd="0" presId="urn:microsoft.com/office/officeart/2005/8/layout/process2"/>
    <dgm:cxn modelId="{A927A93B-D4FB-439F-A592-A2D521D852BC}" type="presParOf" srcId="{642A144A-4BFE-4C5E-A5F7-7969EE722E6A}" destId="{FCD2C834-D068-4EDD-AEA4-8CCD2603ADAB}" srcOrd="1" destOrd="0" presId="urn:microsoft.com/office/officeart/2005/8/layout/process2"/>
    <dgm:cxn modelId="{878FC98B-3ABA-44FB-B001-EC12CC06DFDE}" type="presParOf" srcId="{FCD2C834-D068-4EDD-AEA4-8CCD2603ADAB}" destId="{08F1DCBF-4F2E-4EAE-9421-A462A0AC1BFB}" srcOrd="0" destOrd="0" presId="urn:microsoft.com/office/officeart/2005/8/layout/process2"/>
    <dgm:cxn modelId="{96AEDEF6-1949-445B-8CF8-8E2410C0EC5E}" type="presParOf" srcId="{642A144A-4BFE-4C5E-A5F7-7969EE722E6A}" destId="{A089ABEA-153D-4657-A08C-8657155C5622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4F9AF-A291-4EF1-992B-51079BC3CDB4}">
      <dsp:nvSpPr>
        <dsp:cNvPr id="0" name=""/>
        <dsp:cNvSpPr/>
      </dsp:nvSpPr>
      <dsp:spPr>
        <a:xfrm>
          <a:off x="1392039" y="706"/>
          <a:ext cx="4165361" cy="23140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Prepare yourself accordingly</a:t>
          </a:r>
          <a:endParaRPr lang="en-US" sz="2800" kern="1200"/>
        </a:p>
      </dsp:txBody>
      <dsp:txXfrm>
        <a:off x="1459816" y="68483"/>
        <a:ext cx="4029807" cy="2178535"/>
      </dsp:txXfrm>
    </dsp:sp>
    <dsp:sp modelId="{FCD2C834-D068-4EDD-AEA4-8CCD2603ADAB}">
      <dsp:nvSpPr>
        <dsp:cNvPr id="0" name=""/>
        <dsp:cNvSpPr/>
      </dsp:nvSpPr>
      <dsp:spPr>
        <a:xfrm rot="5400000">
          <a:off x="3040828" y="2372648"/>
          <a:ext cx="867783" cy="10413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3162318" y="2459427"/>
        <a:ext cx="624804" cy="607448"/>
      </dsp:txXfrm>
    </dsp:sp>
    <dsp:sp modelId="{A089ABEA-153D-4657-A08C-8657155C5622}">
      <dsp:nvSpPr>
        <dsp:cNvPr id="0" name=""/>
        <dsp:cNvSpPr/>
      </dsp:nvSpPr>
      <dsp:spPr>
        <a:xfrm>
          <a:off x="1392039" y="3471840"/>
          <a:ext cx="4165361" cy="23140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You can get flustered and stressed when </a:t>
          </a:r>
          <a:r>
            <a:rPr lang="en-GB" sz="2800" kern="1200" dirty="0" err="1"/>
            <a:t>your’e</a:t>
          </a:r>
          <a:r>
            <a:rPr lang="en-GB" sz="2800" kern="1200" dirty="0"/>
            <a:t> rushing or thinking you have more time than you do </a:t>
          </a:r>
          <a:r>
            <a:rPr lang="en-GB" sz="2800" kern="1200"/>
            <a:t>actually have</a:t>
          </a:r>
          <a:endParaRPr lang="en-US" sz="2800" kern="1200" dirty="0"/>
        </a:p>
      </dsp:txBody>
      <dsp:txXfrm>
        <a:off x="1459816" y="3539617"/>
        <a:ext cx="4029807" cy="21785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D82FF-55D8-0A6A-F2B9-260A6D5D5C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E6730E-6AF5-685D-A9CF-2AA1D9B473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073E8-C936-A8D9-8019-227FBCE22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67D29-DFFF-F907-7790-6B6F1AD46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B8623-BC86-B51B-422E-2A11A8AAE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505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8BC6E-285C-0AE3-B4B0-2FBE5E33B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2A8DC-01CD-02DA-0675-D5667E954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E72C4-2C2A-56A3-D625-E05DE2B0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3BB76-C7EC-D458-F3D8-3A11C70D8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211C9-658F-BE60-4E5C-0F0118FEB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655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29AAA-06F6-E964-EAE7-35C3976B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D2569-B1D3-5FEA-B2F1-41DE6A738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F6C28-F358-6497-7990-9AA0DEB20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764B8-B63C-53EC-8D49-034B957A3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1840C-F93B-0A54-21AA-A32FA5742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245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8D436-B4B5-B19E-5563-93F958A6A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C4AE4-5A19-A83C-3F1A-29738E823B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214783-E855-4EB5-0DDC-82D468FFE6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2C3062-2EE6-B93A-DDAA-DF7BB4E4D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11B1C4-229B-151D-FD4C-163152F93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53F17-A8AA-25EA-9FFB-8A917AD8D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783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2D224-A3C9-8AEC-E4B8-435854E8B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9421B-A6B2-AEC7-8BE7-46D3746ED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E23358-4B10-2B0D-B88C-2FD5A1FE98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1D559F-D906-CC5E-0EC3-01E27F7194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5DE3D7-1184-47AD-1FB8-93B340B708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3E6F88-1FB7-A55F-89AC-351D529F5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E80DEA-6257-2A76-3A11-D227496C6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B3E7B4-32F4-464B-84D0-02CB6ED18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81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B45B0-ADA7-FCFA-80DA-F5C4F176E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B3578E-C46D-514C-702F-4ED81A462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55EF85-0CB8-F0BC-FC18-676E82C32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EA40C9-5F3A-80F8-E2AA-E16A33A1C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653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4FECF0-F5B2-C37D-8ED3-ABA4E9424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D92B35-A380-896A-1CD8-259EC69C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B66611-05CB-D72E-7A95-650C1B40C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297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B7095-9D34-9CE8-0FAF-AE6B4097B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CF0CE-1959-77EF-ED0B-95096264F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3C2B1-D4F3-3621-7A3E-95712EC98D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04D53B-AA77-3638-5A39-D7E3332E7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C0D05-9886-617C-8565-93CF2D59C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28E313-8C75-FD63-6126-61CD68834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748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FCEC2-AE51-CEE2-17C2-94203CEAA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B75752-2D3D-DEC5-6516-AC1DFF6E2B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37B2B-7DA5-067F-D120-0EB250229C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9AF6CF-6F88-1858-C6E8-B0BB7067B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A5F18-9DD8-FB8F-7714-21C54611C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C9DB7-E8E4-6A80-450A-7589B287A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68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EAF35-1CA3-C8A7-713A-FAC739CCB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0F3FD3-DFCF-62F1-E144-D0F5C60BBF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32DB88-F23A-ECF0-D7CD-B8C35EE09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98F9B-48F8-922E-2032-E154769A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24E64-491B-FBF5-6F05-EAA4F1BFE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072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A643E9-BCC5-9200-EF78-D7D9BA6620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9C3366-E8A8-0706-FE21-FE47687C09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F1E43-D9B5-F1FF-7D23-575582BB2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59EBE-2375-8951-1222-4DFB9B67F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A5BB1-F346-F10B-8F64-6D475140A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35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2EEE8D-1815-6531-D7B2-6015B8B60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3E6F21-6DBD-5262-7254-C68D3214D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58050-5FF0-F6AD-1B95-6510386215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17C07-7DB4-4006-A32E-2FA8FF5B5F35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647A4-4C87-E88B-FF89-1107915C63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9F8C0-164C-21CC-CB4B-C065D592B5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296D3-D970-46D2-B7BA-D67B168D3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05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lock-time-timer-face-blue-hands-26102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DC57BC-94D6-F2E8-6756-FA1AA99E45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28203-0ADB-9A5E-E7A5-A8059BDB62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Why it is important: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ue and white clock&#10;&#10;Description automatically generated">
            <a:extLst>
              <a:ext uri="{FF2B5EF4-FFF2-40B4-BE49-F238E27FC236}">
                <a16:creationId xmlns:a16="http://schemas.microsoft.com/office/drawing/2014/main" id="{783B3D85-7F3F-7542-5A80-B08923CE23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3805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B87-DD97-1E08-4C46-37051AD50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prioritizing: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C45D7-8210-E57B-49A2-566FE4539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Prioritize what you need to make time for, whether it be work studying or even sleeping, time management is a key factor in all of these areas.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002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E1455-4A1C-8F1E-F2A4-F12131538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5ECBB-FCE1-5A5B-DDC1-0CB80F25B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886" y="1825625"/>
            <a:ext cx="10453913" cy="4328432"/>
          </a:xfrm>
        </p:spPr>
        <p:txBody>
          <a:bodyPr/>
          <a:lstStyle/>
          <a:p>
            <a:r>
              <a:rPr lang="en-GB" dirty="0"/>
              <a:t>Plan and organise ahead to ensure effective use of your time.</a:t>
            </a:r>
          </a:p>
          <a:p>
            <a:pPr algn="just"/>
            <a:r>
              <a:rPr lang="en-GB" dirty="0"/>
              <a:t>Having plans in place can help you to be in control of your time, the use of calendars, planners and phone apps are all helpful tools to use.</a:t>
            </a:r>
          </a:p>
        </p:txBody>
      </p:sp>
    </p:spTree>
    <p:extLst>
      <p:ext uri="{BB962C8B-B14F-4D97-AF65-F5344CB8AC3E}">
        <p14:creationId xmlns:p14="http://schemas.microsoft.com/office/powerpoint/2010/main" val="3907797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4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DA4C34A-845F-4E12-83FC-1A3E2A379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prepare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A652CA-48F2-F5B7-CFCF-A7EA99126CDD}"/>
              </a:ext>
            </a:extLst>
          </p:cNvPr>
          <p:cNvSpPr txBox="1"/>
          <p:nvPr/>
        </p:nvSpPr>
        <p:spPr>
          <a:xfrm>
            <a:off x="-209550" y="341115"/>
            <a:ext cx="933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1067CF-ADB5-C12A-6671-BEAAB4D1F02B}"/>
              </a:ext>
            </a:extLst>
          </p:cNvPr>
          <p:cNvSpPr txBox="1"/>
          <p:nvPr/>
        </p:nvSpPr>
        <p:spPr>
          <a:xfrm>
            <a:off x="876300" y="971550"/>
            <a:ext cx="902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6D0B13-7911-EC4E-2F9C-FF6518470BE3}"/>
              </a:ext>
            </a:extLst>
          </p:cNvPr>
          <p:cNvSpPr txBox="1"/>
          <p:nvPr/>
        </p:nvSpPr>
        <p:spPr>
          <a:xfrm>
            <a:off x="2895600" y="12877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8" name="Text Placeholder 8">
            <a:extLst>
              <a:ext uri="{FF2B5EF4-FFF2-40B4-BE49-F238E27FC236}">
                <a16:creationId xmlns:a16="http://schemas.microsoft.com/office/drawing/2014/main" id="{400CD343-5AF0-4CB4-9869-38EFD2D920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940256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9692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E271AA-B13D-127B-31C2-070146FFF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0D859B-79BE-DC7A-F06F-37CA2BB5D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3" y="2366327"/>
            <a:ext cx="4320418" cy="24596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perform: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6C48D-B02B-F530-1D5A-CFBCDCD9A5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43413" y="2366326"/>
            <a:ext cx="6150309" cy="267716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Your performance will be determined on all of the above.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It is very clear that time management for students is important.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Managing time more efficiently will eventually help you to achieve your goals.</a:t>
            </a:r>
          </a:p>
          <a:p>
            <a:pPr>
              <a:lnSpc>
                <a:spcPct val="12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79879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4" ma:contentTypeDescription="Create a new document." ma:contentTypeScope="" ma:versionID="f26c1f1f3da4993cf484ea9cb03c996e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cb7c7188cf232c370e069ef01ac140a3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4FD63D7-F8A2-4AC3-84F5-80A709E640C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C3F5A4-2CFA-4E90-9460-6070E03B94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A105A5-D4AE-482A-B208-813CB80FF987}">
  <ds:schemaRefs>
    <ds:schemaRef ds:uri="f799553d-1ac0-48da-9ae3-fe400ced9c3b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146</Words>
  <Application>Microsoft Office PowerPoint</Application>
  <PresentationFormat>Widescreen</PresentationFormat>
  <Paragraphs>14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Neue Haas Grotesk Text Pro</vt:lpstr>
      <vt:lpstr>Office Theme</vt:lpstr>
      <vt:lpstr>Time management</vt:lpstr>
      <vt:lpstr>prioritizing:</vt:lpstr>
      <vt:lpstr>Plan:</vt:lpstr>
      <vt:lpstr>prepare</vt:lpstr>
      <vt:lpstr>perform: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Chantelle McDonagh (2438719)</dc:creator>
  <cp:lastModifiedBy>Chantelle McDonagh (2438719)</cp:lastModifiedBy>
  <cp:revision>1</cp:revision>
  <dcterms:created xsi:type="dcterms:W3CDTF">2025-06-11T12:17:44Z</dcterms:created>
  <dcterms:modified xsi:type="dcterms:W3CDTF">2025-06-13T19:37:17Z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