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5"/>
  </p:notesMasterIdLst>
  <p:sldIdLst>
    <p:sldId id="256" r:id="rId2"/>
    <p:sldId id="311" r:id="rId3"/>
    <p:sldId id="283" r:id="rId4"/>
    <p:sldId id="314" r:id="rId5"/>
    <p:sldId id="306" r:id="rId6"/>
    <p:sldId id="307" r:id="rId7"/>
    <p:sldId id="315" r:id="rId8"/>
    <p:sldId id="313" r:id="rId9"/>
    <p:sldId id="285" r:id="rId10"/>
    <p:sldId id="289" r:id="rId11"/>
    <p:sldId id="287" r:id="rId12"/>
    <p:sldId id="305" r:id="rId13"/>
    <p:sldId id="291" r:id="rId14"/>
    <p:sldId id="292" r:id="rId15"/>
    <p:sldId id="293" r:id="rId16"/>
    <p:sldId id="294" r:id="rId17"/>
    <p:sldId id="295" r:id="rId18"/>
    <p:sldId id="296" r:id="rId19"/>
    <p:sldId id="299" r:id="rId20"/>
    <p:sldId id="300" r:id="rId21"/>
    <p:sldId id="301" r:id="rId22"/>
    <p:sldId id="290" r:id="rId23"/>
    <p:sldId id="260" r:id="rId24"/>
    <p:sldId id="310" r:id="rId25"/>
    <p:sldId id="272" r:id="rId26"/>
    <p:sldId id="265" r:id="rId27"/>
    <p:sldId id="273" r:id="rId28"/>
    <p:sldId id="274" r:id="rId29"/>
    <p:sldId id="312" r:id="rId30"/>
    <p:sldId id="276" r:id="rId31"/>
    <p:sldId id="277" r:id="rId32"/>
    <p:sldId id="278" r:id="rId33"/>
    <p:sldId id="279" r:id="rId34"/>
  </p:sldIdLst>
  <p:sldSz cx="12192000" cy="6858000"/>
  <p:notesSz cx="6858000" cy="9144000"/>
  <p:embeddedFontLst>
    <p:embeddedFont>
      <p:font typeface="Calibri" panose="020F0502020204030204" pitchFamily="34" charset="0"/>
      <p:regular r:id="rId36"/>
      <p:bold r:id="rId37"/>
      <p:italic r:id="rId38"/>
      <p:boldItalic r:id="rId39"/>
    </p:embeddedFont>
    <p:embeddedFont>
      <p:font typeface="Calibri Light" panose="020F0302020204030204" pitchFamily="34" charset="0"/>
      <p:regular r:id="rId40"/>
      <p:italic r:id="rId4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F1AAC4-2A77-4B27-B5AB-ADC3BC249DBD}" v="1385" dt="2024-02-05T15:15:59.4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4359" autoAdjust="0"/>
    <p:restoredTop sz="94660"/>
  </p:normalViewPr>
  <p:slideViewPr>
    <p:cSldViewPr snapToGrid="0">
      <p:cViewPr>
        <p:scale>
          <a:sx n="98" d="100"/>
          <a:sy n="98" d="100"/>
        </p:scale>
        <p:origin x="-999"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4.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2.fntdata"/><Relationship Id="rId40" Type="http://schemas.openxmlformats.org/officeDocument/2006/relationships/font" Target="fonts/font5.fntdata"/><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3.fntdata"/><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font" Target="fonts/font6.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a Williams" userId="1d65336b-f6ac-47c2-8ab0-b39dbb7b7e80" providerId="ADAL" clId="{BCF1AAC4-2A77-4B27-B5AB-ADC3BC249DBD}"/>
    <pc:docChg chg="undo custSel addSld delSld modSld sldOrd">
      <pc:chgData name="Andrea Williams" userId="1d65336b-f6ac-47c2-8ab0-b39dbb7b7e80" providerId="ADAL" clId="{BCF1AAC4-2A77-4B27-B5AB-ADC3BC249DBD}" dt="2024-02-05T15:22:01.168" v="3194" actId="20577"/>
      <pc:docMkLst>
        <pc:docMk/>
      </pc:docMkLst>
      <pc:sldChg chg="modSp mod">
        <pc:chgData name="Andrea Williams" userId="1d65336b-f6ac-47c2-8ab0-b39dbb7b7e80" providerId="ADAL" clId="{BCF1AAC4-2A77-4B27-B5AB-ADC3BC249DBD}" dt="2024-02-05T13:32:52.458" v="549" actId="20577"/>
        <pc:sldMkLst>
          <pc:docMk/>
          <pc:sldMk cId="2416607941" sldId="256"/>
        </pc:sldMkLst>
        <pc:spChg chg="mod">
          <ac:chgData name="Andrea Williams" userId="1d65336b-f6ac-47c2-8ab0-b39dbb7b7e80" providerId="ADAL" clId="{BCF1AAC4-2A77-4B27-B5AB-ADC3BC249DBD}" dt="2024-02-05T12:06:04.728" v="21" actId="6549"/>
          <ac:spMkLst>
            <pc:docMk/>
            <pc:sldMk cId="2416607941" sldId="256"/>
            <ac:spMk id="2" creationId="{DD5E6882-5191-DD7B-2E0D-1872EA3C9526}"/>
          </ac:spMkLst>
        </pc:spChg>
        <pc:spChg chg="mod">
          <ac:chgData name="Andrea Williams" userId="1d65336b-f6ac-47c2-8ab0-b39dbb7b7e80" providerId="ADAL" clId="{BCF1AAC4-2A77-4B27-B5AB-ADC3BC249DBD}" dt="2024-02-05T13:32:52.458" v="549" actId="20577"/>
          <ac:spMkLst>
            <pc:docMk/>
            <pc:sldMk cId="2416607941" sldId="256"/>
            <ac:spMk id="3" creationId="{4381F8C7-ED00-B1A3-4BAB-73861EF94C25}"/>
          </ac:spMkLst>
        </pc:spChg>
      </pc:sldChg>
      <pc:sldChg chg="modSp mod setBg">
        <pc:chgData name="Andrea Williams" userId="1d65336b-f6ac-47c2-8ab0-b39dbb7b7e80" providerId="ADAL" clId="{BCF1AAC4-2A77-4B27-B5AB-ADC3BC249DBD}" dt="2024-02-05T12:17:06.887" v="234"/>
        <pc:sldMkLst>
          <pc:docMk/>
          <pc:sldMk cId="4274568479" sldId="260"/>
        </pc:sldMkLst>
        <pc:graphicFrameChg chg="mod">
          <ac:chgData name="Andrea Williams" userId="1d65336b-f6ac-47c2-8ab0-b39dbb7b7e80" providerId="ADAL" clId="{BCF1AAC4-2A77-4B27-B5AB-ADC3BC249DBD}" dt="2024-02-05T12:13:05.559" v="227" actId="14100"/>
          <ac:graphicFrameMkLst>
            <pc:docMk/>
            <pc:sldMk cId="4274568479" sldId="260"/>
            <ac:graphicFrameMk id="4" creationId="{8656A5EC-1785-5210-8969-255713009B21}"/>
          </ac:graphicFrameMkLst>
        </pc:graphicFrameChg>
      </pc:sldChg>
      <pc:sldChg chg="addSp delSp modSp mod setBg">
        <pc:chgData name="Andrea Williams" userId="1d65336b-f6ac-47c2-8ab0-b39dbb7b7e80" providerId="ADAL" clId="{BCF1AAC4-2A77-4B27-B5AB-ADC3BC249DBD}" dt="2024-02-05T15:11:39.193" v="3124" actId="20577"/>
        <pc:sldMkLst>
          <pc:docMk/>
          <pc:sldMk cId="3352944001" sldId="265"/>
        </pc:sldMkLst>
        <pc:spChg chg="mod ord">
          <ac:chgData name="Andrea Williams" userId="1d65336b-f6ac-47c2-8ab0-b39dbb7b7e80" providerId="ADAL" clId="{BCF1AAC4-2A77-4B27-B5AB-ADC3BC249DBD}" dt="2024-02-05T15:10:34.514" v="3064" actId="26606"/>
          <ac:spMkLst>
            <pc:docMk/>
            <pc:sldMk cId="3352944001" sldId="265"/>
            <ac:spMk id="2" creationId="{00000000-0000-0000-0000-000000000000}"/>
          </ac:spMkLst>
        </pc:spChg>
        <pc:spChg chg="add del">
          <ac:chgData name="Andrea Williams" userId="1d65336b-f6ac-47c2-8ab0-b39dbb7b7e80" providerId="ADAL" clId="{BCF1AAC4-2A77-4B27-B5AB-ADC3BC249DBD}" dt="2024-02-05T12:22:23.590" v="285" actId="26606"/>
          <ac:spMkLst>
            <pc:docMk/>
            <pc:sldMk cId="3352944001" sldId="265"/>
            <ac:spMk id="11" creationId="{E10650BA-D090-4A23-98E3-B48BBAEA9201}"/>
          </ac:spMkLst>
        </pc:spChg>
        <pc:spChg chg="add del">
          <ac:chgData name="Andrea Williams" userId="1d65336b-f6ac-47c2-8ab0-b39dbb7b7e80" providerId="ADAL" clId="{BCF1AAC4-2A77-4B27-B5AB-ADC3BC249DBD}" dt="2024-02-05T15:10:34.514" v="3064" actId="26606"/>
          <ac:spMkLst>
            <pc:docMk/>
            <pc:sldMk cId="3352944001" sldId="265"/>
            <ac:spMk id="20" creationId="{6EA86598-DA2C-41D5-BC0C-E877F8818EEB}"/>
          </ac:spMkLst>
        </pc:spChg>
        <pc:spChg chg="add del">
          <ac:chgData name="Andrea Williams" userId="1d65336b-f6ac-47c2-8ab0-b39dbb7b7e80" providerId="ADAL" clId="{BCF1AAC4-2A77-4B27-B5AB-ADC3BC249DBD}" dt="2024-02-05T15:10:34.514" v="3064" actId="26606"/>
          <ac:spMkLst>
            <pc:docMk/>
            <pc:sldMk cId="3352944001" sldId="265"/>
            <ac:spMk id="21" creationId="{450D3AD2-FA80-415F-A9CE-54D884561CD7}"/>
          </ac:spMkLst>
        </pc:spChg>
        <pc:spChg chg="add">
          <ac:chgData name="Andrea Williams" userId="1d65336b-f6ac-47c2-8ab0-b39dbb7b7e80" providerId="ADAL" clId="{BCF1AAC4-2A77-4B27-B5AB-ADC3BC249DBD}" dt="2024-02-05T15:10:34.514" v="3064" actId="26606"/>
          <ac:spMkLst>
            <pc:docMk/>
            <pc:sldMk cId="3352944001" sldId="265"/>
            <ac:spMk id="27" creationId="{518BCE60-EB58-4019-B93A-1094BA89FB95}"/>
          </ac:spMkLst>
        </pc:spChg>
        <pc:spChg chg="add">
          <ac:chgData name="Andrea Williams" userId="1d65336b-f6ac-47c2-8ab0-b39dbb7b7e80" providerId="ADAL" clId="{BCF1AAC4-2A77-4B27-B5AB-ADC3BC249DBD}" dt="2024-02-05T15:10:34.514" v="3064" actId="26606"/>
          <ac:spMkLst>
            <pc:docMk/>
            <pc:sldMk cId="3352944001" sldId="265"/>
            <ac:spMk id="29" creationId="{5239C5D7-3A83-4B28-BA16-9364DA5FA6A4}"/>
          </ac:spMkLst>
        </pc:spChg>
        <pc:spChg chg="add">
          <ac:chgData name="Andrea Williams" userId="1d65336b-f6ac-47c2-8ab0-b39dbb7b7e80" providerId="ADAL" clId="{BCF1AAC4-2A77-4B27-B5AB-ADC3BC249DBD}" dt="2024-02-05T15:10:34.514" v="3064" actId="26606"/>
          <ac:spMkLst>
            <pc:docMk/>
            <pc:sldMk cId="3352944001" sldId="265"/>
            <ac:spMk id="31" creationId="{C0E4BDC5-1DF0-B758-02E4-0AA24AB72BA9}"/>
          </ac:spMkLst>
        </pc:spChg>
        <pc:spChg chg="add">
          <ac:chgData name="Andrea Williams" userId="1d65336b-f6ac-47c2-8ab0-b39dbb7b7e80" providerId="ADAL" clId="{BCF1AAC4-2A77-4B27-B5AB-ADC3BC249DBD}" dt="2024-02-05T15:10:34.514" v="3064" actId="26606"/>
          <ac:spMkLst>
            <pc:docMk/>
            <pc:sldMk cId="3352944001" sldId="265"/>
            <ac:spMk id="33" creationId="{49109861-B852-BC17-33D7-416D00A39674}"/>
          </ac:spMkLst>
        </pc:spChg>
        <pc:grpChg chg="add del">
          <ac:chgData name="Andrea Williams" userId="1d65336b-f6ac-47c2-8ab0-b39dbb7b7e80" providerId="ADAL" clId="{BCF1AAC4-2A77-4B27-B5AB-ADC3BC249DBD}" dt="2024-02-05T12:22:23.590" v="285" actId="26606"/>
          <ac:grpSpMkLst>
            <pc:docMk/>
            <pc:sldMk cId="3352944001" sldId="265"/>
            <ac:grpSpMk id="13" creationId="{FFB939B9-73CE-4644-87BB-72AEBF001142}"/>
          </ac:grpSpMkLst>
        </pc:grpChg>
        <pc:graphicFrameChg chg="mod modGraphic">
          <ac:chgData name="Andrea Williams" userId="1d65336b-f6ac-47c2-8ab0-b39dbb7b7e80" providerId="ADAL" clId="{BCF1AAC4-2A77-4B27-B5AB-ADC3BC249DBD}" dt="2024-02-05T15:11:39.193" v="3124" actId="20577"/>
          <ac:graphicFrameMkLst>
            <pc:docMk/>
            <pc:sldMk cId="3352944001" sldId="265"/>
            <ac:graphicFrameMk id="5" creationId="{E4B82CFA-9D39-0ABE-9DA2-FD8631803004}"/>
          </ac:graphicFrameMkLst>
        </pc:graphicFrameChg>
        <pc:picChg chg="add del">
          <ac:chgData name="Andrea Williams" userId="1d65336b-f6ac-47c2-8ab0-b39dbb7b7e80" providerId="ADAL" clId="{BCF1AAC4-2A77-4B27-B5AB-ADC3BC249DBD}" dt="2024-02-05T12:22:23.590" v="285" actId="26606"/>
          <ac:picMkLst>
            <pc:docMk/>
            <pc:sldMk cId="3352944001" sldId="265"/>
            <ac:picMk id="7" creationId="{406EF225-A09D-B107-8136-9232BD641E6A}"/>
          </ac:picMkLst>
        </pc:picChg>
        <pc:picChg chg="add mod">
          <ac:chgData name="Andrea Williams" userId="1d65336b-f6ac-47c2-8ab0-b39dbb7b7e80" providerId="ADAL" clId="{BCF1AAC4-2A77-4B27-B5AB-ADC3BC249DBD}" dt="2024-02-05T15:10:34.514" v="3064" actId="26606"/>
          <ac:picMkLst>
            <pc:docMk/>
            <pc:sldMk cId="3352944001" sldId="265"/>
            <ac:picMk id="22" creationId="{E57D79A2-D9DF-ABD2-D106-9AFF24A48E00}"/>
          </ac:picMkLst>
        </pc:picChg>
      </pc:sldChg>
      <pc:sldChg chg="del">
        <pc:chgData name="Andrea Williams" userId="1d65336b-f6ac-47c2-8ab0-b39dbb7b7e80" providerId="ADAL" clId="{BCF1AAC4-2A77-4B27-B5AB-ADC3BC249DBD}" dt="2024-02-05T12:12:25.461" v="225" actId="47"/>
        <pc:sldMkLst>
          <pc:docMk/>
          <pc:sldMk cId="712025524" sldId="271"/>
        </pc:sldMkLst>
      </pc:sldChg>
      <pc:sldChg chg="addSp delSp modSp mod setBg">
        <pc:chgData name="Andrea Williams" userId="1d65336b-f6ac-47c2-8ab0-b39dbb7b7e80" providerId="ADAL" clId="{BCF1AAC4-2A77-4B27-B5AB-ADC3BC249DBD}" dt="2024-02-05T15:03:08" v="2933" actId="255"/>
        <pc:sldMkLst>
          <pc:docMk/>
          <pc:sldMk cId="3897087253" sldId="272"/>
        </pc:sldMkLst>
        <pc:spChg chg="mod">
          <ac:chgData name="Andrea Williams" userId="1d65336b-f6ac-47c2-8ab0-b39dbb7b7e80" providerId="ADAL" clId="{BCF1AAC4-2A77-4B27-B5AB-ADC3BC249DBD}" dt="2024-02-05T12:15:15.180" v="232" actId="26606"/>
          <ac:spMkLst>
            <pc:docMk/>
            <pc:sldMk cId="3897087253" sldId="272"/>
            <ac:spMk id="2" creationId="{BACA17F2-AB87-C32E-CB1F-47A5FC67911C}"/>
          </ac:spMkLst>
        </pc:spChg>
        <pc:spChg chg="mod">
          <ac:chgData name="Andrea Williams" userId="1d65336b-f6ac-47c2-8ab0-b39dbb7b7e80" providerId="ADAL" clId="{BCF1AAC4-2A77-4B27-B5AB-ADC3BC249DBD}" dt="2024-02-05T15:03:08" v="2933" actId="255"/>
          <ac:spMkLst>
            <pc:docMk/>
            <pc:sldMk cId="3897087253" sldId="272"/>
            <ac:spMk id="3" creationId="{DB5FA047-A5A6-EC13-3B99-B55D0E789025}"/>
          </ac:spMkLst>
        </pc:spChg>
        <pc:spChg chg="add del">
          <ac:chgData name="Andrea Williams" userId="1d65336b-f6ac-47c2-8ab0-b39dbb7b7e80" providerId="ADAL" clId="{BCF1AAC4-2A77-4B27-B5AB-ADC3BC249DBD}" dt="2024-02-05T12:15:15.180" v="232" actId="26606"/>
          <ac:spMkLst>
            <pc:docMk/>
            <pc:sldMk cId="3897087253" sldId="272"/>
            <ac:spMk id="10" creationId="{A3363022-C969-41E9-8EB2-E4C94908C1FA}"/>
          </ac:spMkLst>
        </pc:spChg>
        <pc:spChg chg="add del">
          <ac:chgData name="Andrea Williams" userId="1d65336b-f6ac-47c2-8ab0-b39dbb7b7e80" providerId="ADAL" clId="{BCF1AAC4-2A77-4B27-B5AB-ADC3BC249DBD}" dt="2024-02-05T12:15:15.180" v="232" actId="26606"/>
          <ac:spMkLst>
            <pc:docMk/>
            <pc:sldMk cId="3897087253" sldId="272"/>
            <ac:spMk id="12" creationId="{8D1AD6B3-BE88-4CEB-BA17-790657CC4729}"/>
          </ac:spMkLst>
        </pc:spChg>
        <pc:grpChg chg="add del">
          <ac:chgData name="Andrea Williams" userId="1d65336b-f6ac-47c2-8ab0-b39dbb7b7e80" providerId="ADAL" clId="{BCF1AAC4-2A77-4B27-B5AB-ADC3BC249DBD}" dt="2024-02-05T12:15:15.180" v="232" actId="26606"/>
          <ac:grpSpMkLst>
            <pc:docMk/>
            <pc:sldMk cId="3897087253" sldId="272"/>
            <ac:grpSpMk id="14" creationId="{89D1390B-7E13-4B4F-9CB2-391063412E54}"/>
          </ac:grpSpMkLst>
        </pc:grpChg>
        <pc:graphicFrameChg chg="mod">
          <ac:chgData name="Andrea Williams" userId="1d65336b-f6ac-47c2-8ab0-b39dbb7b7e80" providerId="ADAL" clId="{BCF1AAC4-2A77-4B27-B5AB-ADC3BC249DBD}" dt="2024-02-05T12:14:43.483" v="230" actId="14100"/>
          <ac:graphicFrameMkLst>
            <pc:docMk/>
            <pc:sldMk cId="3897087253" sldId="272"/>
            <ac:graphicFrameMk id="5" creationId="{738CD254-7F09-04C7-ECFF-4C9E2A8B6F8B}"/>
          </ac:graphicFrameMkLst>
        </pc:graphicFrameChg>
      </pc:sldChg>
      <pc:sldChg chg="addSp delSp modSp mod setBg">
        <pc:chgData name="Andrea Williams" userId="1d65336b-f6ac-47c2-8ab0-b39dbb7b7e80" providerId="ADAL" clId="{BCF1AAC4-2A77-4B27-B5AB-ADC3BC249DBD}" dt="2024-02-05T15:12:08.875" v="3125"/>
        <pc:sldMkLst>
          <pc:docMk/>
          <pc:sldMk cId="333626432" sldId="273"/>
        </pc:sldMkLst>
        <pc:spChg chg="add del">
          <ac:chgData name="Andrea Williams" userId="1d65336b-f6ac-47c2-8ab0-b39dbb7b7e80" providerId="ADAL" clId="{BCF1AAC4-2A77-4B27-B5AB-ADC3BC249DBD}" dt="2024-02-05T12:21:59.101" v="283" actId="26606"/>
          <ac:spMkLst>
            <pc:docMk/>
            <pc:sldMk cId="333626432" sldId="273"/>
            <ac:spMk id="9" creationId="{32BC26D8-82FB-445E-AA49-62A77D7C1EE0}"/>
          </ac:spMkLst>
        </pc:spChg>
        <pc:spChg chg="add del">
          <ac:chgData name="Andrea Williams" userId="1d65336b-f6ac-47c2-8ab0-b39dbb7b7e80" providerId="ADAL" clId="{BCF1AAC4-2A77-4B27-B5AB-ADC3BC249DBD}" dt="2024-02-05T12:21:59.101" v="283" actId="26606"/>
          <ac:spMkLst>
            <pc:docMk/>
            <pc:sldMk cId="333626432" sldId="273"/>
            <ac:spMk id="11" creationId="{CB44330D-EA18-4254-AA95-EB49948539B8}"/>
          </ac:spMkLst>
        </pc:spChg>
        <pc:graphicFrameChg chg="mod">
          <ac:chgData name="Andrea Williams" userId="1d65336b-f6ac-47c2-8ab0-b39dbb7b7e80" providerId="ADAL" clId="{BCF1AAC4-2A77-4B27-B5AB-ADC3BC249DBD}" dt="2024-02-05T15:12:08.875" v="3125"/>
          <ac:graphicFrameMkLst>
            <pc:docMk/>
            <pc:sldMk cId="333626432" sldId="273"/>
            <ac:graphicFrameMk id="4" creationId="{45106DD0-FC04-2BB4-8394-CEA8AB28657A}"/>
          </ac:graphicFrameMkLst>
        </pc:graphicFrameChg>
      </pc:sldChg>
      <pc:sldChg chg="addSp modSp add mod setBg setClrOvrMap">
        <pc:chgData name="Andrea Williams" userId="1d65336b-f6ac-47c2-8ab0-b39dbb7b7e80" providerId="ADAL" clId="{BCF1AAC4-2A77-4B27-B5AB-ADC3BC249DBD}" dt="2024-02-05T15:09:16.240" v="3061" actId="20577"/>
        <pc:sldMkLst>
          <pc:docMk/>
          <pc:sldMk cId="4012895629" sldId="274"/>
        </pc:sldMkLst>
        <pc:spChg chg="mod">
          <ac:chgData name="Andrea Williams" userId="1d65336b-f6ac-47c2-8ab0-b39dbb7b7e80" providerId="ADAL" clId="{BCF1AAC4-2A77-4B27-B5AB-ADC3BC249DBD}" dt="2024-02-05T12:21:37.286" v="281" actId="26606"/>
          <ac:spMkLst>
            <pc:docMk/>
            <pc:sldMk cId="4012895629" sldId="274"/>
            <ac:spMk id="2" creationId="{C9A4A11A-D52E-A7AF-BA5C-D814A46B5FCE}"/>
          </ac:spMkLst>
        </pc:spChg>
        <pc:spChg chg="add">
          <ac:chgData name="Andrea Williams" userId="1d65336b-f6ac-47c2-8ab0-b39dbb7b7e80" providerId="ADAL" clId="{BCF1AAC4-2A77-4B27-B5AB-ADC3BC249DBD}" dt="2024-02-05T12:21:37.286" v="281" actId="26606"/>
          <ac:spMkLst>
            <pc:docMk/>
            <pc:sldMk cId="4012895629" sldId="274"/>
            <ac:spMk id="10" creationId="{9228552E-C8B1-4A80-8448-0787CE0FC704}"/>
          </ac:spMkLst>
        </pc:spChg>
        <pc:graphicFrameChg chg="mod modGraphic">
          <ac:chgData name="Andrea Williams" userId="1d65336b-f6ac-47c2-8ab0-b39dbb7b7e80" providerId="ADAL" clId="{BCF1AAC4-2A77-4B27-B5AB-ADC3BC249DBD}" dt="2024-02-05T15:09:16.240" v="3061" actId="20577"/>
          <ac:graphicFrameMkLst>
            <pc:docMk/>
            <pc:sldMk cId="4012895629" sldId="274"/>
            <ac:graphicFrameMk id="4" creationId="{DE5B524E-7326-D676-62FE-A35F8ACC6B3D}"/>
          </ac:graphicFrameMkLst>
        </pc:graphicFrameChg>
        <pc:picChg chg="add">
          <ac:chgData name="Andrea Williams" userId="1d65336b-f6ac-47c2-8ab0-b39dbb7b7e80" providerId="ADAL" clId="{BCF1AAC4-2A77-4B27-B5AB-ADC3BC249DBD}" dt="2024-02-05T12:21:37.286" v="281" actId="26606"/>
          <ac:picMkLst>
            <pc:docMk/>
            <pc:sldMk cId="4012895629" sldId="274"/>
            <ac:picMk id="6" creationId="{40E5174A-3B24-E3B5-B4CD-794B1084E549}"/>
          </ac:picMkLst>
        </pc:picChg>
      </pc:sldChg>
      <pc:sldChg chg="del">
        <pc:chgData name="Andrea Williams" userId="1d65336b-f6ac-47c2-8ab0-b39dbb7b7e80" providerId="ADAL" clId="{BCF1AAC4-2A77-4B27-B5AB-ADC3BC249DBD}" dt="2024-02-05T12:21:20.523" v="279" actId="47"/>
        <pc:sldMkLst>
          <pc:docMk/>
          <pc:sldMk cId="2978724981" sldId="275"/>
        </pc:sldMkLst>
      </pc:sldChg>
      <pc:sldChg chg="addSp modSp mod setBg">
        <pc:chgData name="Andrea Williams" userId="1d65336b-f6ac-47c2-8ab0-b39dbb7b7e80" providerId="ADAL" clId="{BCF1AAC4-2A77-4B27-B5AB-ADC3BC249DBD}" dt="2024-02-05T12:24:35.482" v="288" actId="27614"/>
        <pc:sldMkLst>
          <pc:docMk/>
          <pc:sldMk cId="4221199641" sldId="276"/>
        </pc:sldMkLst>
        <pc:spChg chg="mod">
          <ac:chgData name="Andrea Williams" userId="1d65336b-f6ac-47c2-8ab0-b39dbb7b7e80" providerId="ADAL" clId="{BCF1AAC4-2A77-4B27-B5AB-ADC3BC249DBD}" dt="2024-02-05T12:24:03.148" v="287" actId="26606"/>
          <ac:spMkLst>
            <pc:docMk/>
            <pc:sldMk cId="4221199641" sldId="276"/>
            <ac:spMk id="2" creationId="{C65A86D3-A995-59B5-F67E-BFB4F811D778}"/>
          </ac:spMkLst>
        </pc:spChg>
        <pc:spChg chg="add">
          <ac:chgData name="Andrea Williams" userId="1d65336b-f6ac-47c2-8ab0-b39dbb7b7e80" providerId="ADAL" clId="{BCF1AAC4-2A77-4B27-B5AB-ADC3BC249DBD}" dt="2024-02-05T12:24:03.148" v="287" actId="26606"/>
          <ac:spMkLst>
            <pc:docMk/>
            <pc:sldMk cId="4221199641" sldId="276"/>
            <ac:spMk id="10" creationId="{B50AB553-2A96-4A92-96F2-93548E096954}"/>
          </ac:spMkLst>
        </pc:spChg>
        <pc:graphicFrameChg chg="mod modGraphic">
          <ac:chgData name="Andrea Williams" userId="1d65336b-f6ac-47c2-8ab0-b39dbb7b7e80" providerId="ADAL" clId="{BCF1AAC4-2A77-4B27-B5AB-ADC3BC249DBD}" dt="2024-02-05T12:24:03.148" v="287" actId="26606"/>
          <ac:graphicFrameMkLst>
            <pc:docMk/>
            <pc:sldMk cId="4221199641" sldId="276"/>
            <ac:graphicFrameMk id="4" creationId="{78CC04F8-B6AA-F87E-B006-1EE8E1E6C65D}"/>
          </ac:graphicFrameMkLst>
        </pc:graphicFrameChg>
        <pc:picChg chg="add mod">
          <ac:chgData name="Andrea Williams" userId="1d65336b-f6ac-47c2-8ab0-b39dbb7b7e80" providerId="ADAL" clId="{BCF1AAC4-2A77-4B27-B5AB-ADC3BC249DBD}" dt="2024-02-05T12:24:35.482" v="288" actId="27614"/>
          <ac:picMkLst>
            <pc:docMk/>
            <pc:sldMk cId="4221199641" sldId="276"/>
            <ac:picMk id="6" creationId="{EC6D17D5-8FFC-BA12-40A8-FA6228F14245}"/>
          </ac:picMkLst>
        </pc:picChg>
      </pc:sldChg>
      <pc:sldChg chg="addSp modSp mod setBg">
        <pc:chgData name="Andrea Williams" userId="1d65336b-f6ac-47c2-8ab0-b39dbb7b7e80" providerId="ADAL" clId="{BCF1AAC4-2A77-4B27-B5AB-ADC3BC249DBD}" dt="2024-02-05T15:15:18.708" v="3187" actId="20577"/>
        <pc:sldMkLst>
          <pc:docMk/>
          <pc:sldMk cId="124670455" sldId="277"/>
        </pc:sldMkLst>
        <pc:spChg chg="mod">
          <ac:chgData name="Andrea Williams" userId="1d65336b-f6ac-47c2-8ab0-b39dbb7b7e80" providerId="ADAL" clId="{BCF1AAC4-2A77-4B27-B5AB-ADC3BC249DBD}" dt="2024-02-05T12:24:53.024" v="289" actId="26606"/>
          <ac:spMkLst>
            <pc:docMk/>
            <pc:sldMk cId="124670455" sldId="277"/>
            <ac:spMk id="2" creationId="{09CA01B6-C465-790E-CD63-36AC550E6F11}"/>
          </ac:spMkLst>
        </pc:spChg>
        <pc:spChg chg="add">
          <ac:chgData name="Andrea Williams" userId="1d65336b-f6ac-47c2-8ab0-b39dbb7b7e80" providerId="ADAL" clId="{BCF1AAC4-2A77-4B27-B5AB-ADC3BC249DBD}" dt="2024-02-05T12:24:53.024" v="289" actId="26606"/>
          <ac:spMkLst>
            <pc:docMk/>
            <pc:sldMk cId="124670455" sldId="277"/>
            <ac:spMk id="9" creationId="{35DB3719-6FDC-4E5D-891D-FF40B7300F64}"/>
          </ac:spMkLst>
        </pc:spChg>
        <pc:spChg chg="add">
          <ac:chgData name="Andrea Williams" userId="1d65336b-f6ac-47c2-8ab0-b39dbb7b7e80" providerId="ADAL" clId="{BCF1AAC4-2A77-4B27-B5AB-ADC3BC249DBD}" dt="2024-02-05T12:24:53.024" v="289" actId="26606"/>
          <ac:spMkLst>
            <pc:docMk/>
            <pc:sldMk cId="124670455" sldId="277"/>
            <ac:spMk id="11" creationId="{E0CBAC23-2E3F-4A90-BA59-F8299F6A5439}"/>
          </ac:spMkLst>
        </pc:spChg>
        <pc:graphicFrameChg chg="mod modGraphic">
          <ac:chgData name="Andrea Williams" userId="1d65336b-f6ac-47c2-8ab0-b39dbb7b7e80" providerId="ADAL" clId="{BCF1AAC4-2A77-4B27-B5AB-ADC3BC249DBD}" dt="2024-02-05T15:15:18.708" v="3187" actId="20577"/>
          <ac:graphicFrameMkLst>
            <pc:docMk/>
            <pc:sldMk cId="124670455" sldId="277"/>
            <ac:graphicFrameMk id="4" creationId="{ED6D14BD-C7F6-FD18-376C-246C395195C4}"/>
          </ac:graphicFrameMkLst>
        </pc:graphicFrameChg>
      </pc:sldChg>
      <pc:sldChg chg="addSp modSp add mod setBg">
        <pc:chgData name="Andrea Williams" userId="1d65336b-f6ac-47c2-8ab0-b39dbb7b7e80" providerId="ADAL" clId="{BCF1AAC4-2A77-4B27-B5AB-ADC3BC249DBD}" dt="2024-02-05T15:22:01.168" v="3194" actId="20577"/>
        <pc:sldMkLst>
          <pc:docMk/>
          <pc:sldMk cId="4039117212" sldId="278"/>
        </pc:sldMkLst>
        <pc:spChg chg="mod">
          <ac:chgData name="Andrea Williams" userId="1d65336b-f6ac-47c2-8ab0-b39dbb7b7e80" providerId="ADAL" clId="{BCF1AAC4-2A77-4B27-B5AB-ADC3BC249DBD}" dt="2024-02-05T15:22:01.168" v="3194" actId="20577"/>
          <ac:spMkLst>
            <pc:docMk/>
            <pc:sldMk cId="4039117212" sldId="278"/>
            <ac:spMk id="2" creationId="{22F0224F-B50F-173E-A4FA-6F9D35C88B98}"/>
          </ac:spMkLst>
        </pc:spChg>
        <pc:spChg chg="add">
          <ac:chgData name="Andrea Williams" userId="1d65336b-f6ac-47c2-8ab0-b39dbb7b7e80" providerId="ADAL" clId="{BCF1AAC4-2A77-4B27-B5AB-ADC3BC249DBD}" dt="2024-02-05T12:25:32.250" v="291" actId="26606"/>
          <ac:spMkLst>
            <pc:docMk/>
            <pc:sldMk cId="4039117212" sldId="278"/>
            <ac:spMk id="9" creationId="{6C4028FD-8BAA-4A19-BFDE-594D991B7552}"/>
          </ac:spMkLst>
        </pc:spChg>
        <pc:graphicFrameChg chg="mod modGraphic">
          <ac:chgData name="Andrea Williams" userId="1d65336b-f6ac-47c2-8ab0-b39dbb7b7e80" providerId="ADAL" clId="{BCF1AAC4-2A77-4B27-B5AB-ADC3BC249DBD}" dt="2024-02-05T15:15:59.469" v="3189" actId="313"/>
          <ac:graphicFrameMkLst>
            <pc:docMk/>
            <pc:sldMk cId="4039117212" sldId="278"/>
            <ac:graphicFrameMk id="4" creationId="{C549EF51-B14F-EC62-CDE8-F38B97AF716C}"/>
          </ac:graphicFrameMkLst>
        </pc:graphicFrameChg>
      </pc:sldChg>
      <pc:sldChg chg="addSp delSp modSp add mod setBg">
        <pc:chgData name="Andrea Williams" userId="1d65336b-f6ac-47c2-8ab0-b39dbb7b7e80" providerId="ADAL" clId="{BCF1AAC4-2A77-4B27-B5AB-ADC3BC249DBD}" dt="2024-02-05T12:27:51.890" v="445" actId="26606"/>
        <pc:sldMkLst>
          <pc:docMk/>
          <pc:sldMk cId="2016218698" sldId="279"/>
        </pc:sldMkLst>
        <pc:spChg chg="mod">
          <ac:chgData name="Andrea Williams" userId="1d65336b-f6ac-47c2-8ab0-b39dbb7b7e80" providerId="ADAL" clId="{BCF1AAC4-2A77-4B27-B5AB-ADC3BC249DBD}" dt="2024-02-05T12:27:51.890" v="445" actId="26606"/>
          <ac:spMkLst>
            <pc:docMk/>
            <pc:sldMk cId="2016218698" sldId="279"/>
            <ac:spMk id="2" creationId="{F066F738-73A0-E106-56EB-989ABF8E6065}"/>
          </ac:spMkLst>
        </pc:spChg>
        <pc:spChg chg="add del">
          <ac:chgData name="Andrea Williams" userId="1d65336b-f6ac-47c2-8ab0-b39dbb7b7e80" providerId="ADAL" clId="{BCF1AAC4-2A77-4B27-B5AB-ADC3BC249DBD}" dt="2024-02-05T12:27:51.890" v="445" actId="26606"/>
          <ac:spMkLst>
            <pc:docMk/>
            <pc:sldMk cId="2016218698" sldId="279"/>
            <ac:spMk id="9" creationId="{45D37F4E-DDB4-456B-97E0-9937730A039F}"/>
          </ac:spMkLst>
        </pc:spChg>
        <pc:spChg chg="add del">
          <ac:chgData name="Andrea Williams" userId="1d65336b-f6ac-47c2-8ab0-b39dbb7b7e80" providerId="ADAL" clId="{BCF1AAC4-2A77-4B27-B5AB-ADC3BC249DBD}" dt="2024-02-05T12:27:51.890" v="445" actId="26606"/>
          <ac:spMkLst>
            <pc:docMk/>
            <pc:sldMk cId="2016218698" sldId="279"/>
            <ac:spMk id="11" creationId="{B2DD41CD-8F47-4F56-AD12-4E2FF7696987}"/>
          </ac:spMkLst>
        </pc:spChg>
        <pc:spChg chg="add">
          <ac:chgData name="Andrea Williams" userId="1d65336b-f6ac-47c2-8ab0-b39dbb7b7e80" providerId="ADAL" clId="{BCF1AAC4-2A77-4B27-B5AB-ADC3BC249DBD}" dt="2024-02-05T12:27:51.890" v="445" actId="26606"/>
          <ac:spMkLst>
            <pc:docMk/>
            <pc:sldMk cId="2016218698" sldId="279"/>
            <ac:spMk id="17" creationId="{257363FD-7E77-4145-9483-331A807ADF0E}"/>
          </ac:spMkLst>
        </pc:spChg>
        <pc:graphicFrameChg chg="mod modGraphic">
          <ac:chgData name="Andrea Williams" userId="1d65336b-f6ac-47c2-8ab0-b39dbb7b7e80" providerId="ADAL" clId="{BCF1AAC4-2A77-4B27-B5AB-ADC3BC249DBD}" dt="2024-02-05T12:27:51.890" v="445" actId="26606"/>
          <ac:graphicFrameMkLst>
            <pc:docMk/>
            <pc:sldMk cId="2016218698" sldId="279"/>
            <ac:graphicFrameMk id="4" creationId="{6E9FB136-77BD-2B95-12A3-D025B6DD25B0}"/>
          </ac:graphicFrameMkLst>
        </pc:graphicFrameChg>
        <pc:picChg chg="add">
          <ac:chgData name="Andrea Williams" userId="1d65336b-f6ac-47c2-8ab0-b39dbb7b7e80" providerId="ADAL" clId="{BCF1AAC4-2A77-4B27-B5AB-ADC3BC249DBD}" dt="2024-02-05T12:27:51.890" v="445" actId="26606"/>
          <ac:picMkLst>
            <pc:docMk/>
            <pc:sldMk cId="2016218698" sldId="279"/>
            <ac:picMk id="13" creationId="{CC414E7C-B934-AE83-8E66-555C2A6C2CF6}"/>
          </ac:picMkLst>
        </pc:picChg>
      </pc:sldChg>
      <pc:sldChg chg="delSp modSp mod">
        <pc:chgData name="Andrea Williams" userId="1d65336b-f6ac-47c2-8ab0-b39dbb7b7e80" providerId="ADAL" clId="{BCF1AAC4-2A77-4B27-B5AB-ADC3BC249DBD}" dt="2024-02-05T14:50:10.072" v="2471" actId="20577"/>
        <pc:sldMkLst>
          <pc:docMk/>
          <pc:sldMk cId="520096513" sldId="283"/>
        </pc:sldMkLst>
        <pc:spChg chg="mod">
          <ac:chgData name="Andrea Williams" userId="1d65336b-f6ac-47c2-8ab0-b39dbb7b7e80" providerId="ADAL" clId="{BCF1AAC4-2A77-4B27-B5AB-ADC3BC249DBD}" dt="2024-02-05T14:50:10.072" v="2471" actId="20577"/>
          <ac:spMkLst>
            <pc:docMk/>
            <pc:sldMk cId="520096513" sldId="283"/>
            <ac:spMk id="2" creationId="{1B18330C-6198-489C-AFAE-F5969C1AC194}"/>
          </ac:spMkLst>
        </pc:spChg>
        <pc:spChg chg="del mod">
          <ac:chgData name="Andrea Williams" userId="1d65336b-f6ac-47c2-8ab0-b39dbb7b7e80" providerId="ADAL" clId="{BCF1AAC4-2A77-4B27-B5AB-ADC3BC249DBD}" dt="2024-02-05T14:49:52.740" v="2458" actId="478"/>
          <ac:spMkLst>
            <pc:docMk/>
            <pc:sldMk cId="520096513" sldId="283"/>
            <ac:spMk id="3" creationId="{42F06B63-B381-43BA-9BCB-B5D94180F239}"/>
          </ac:spMkLst>
        </pc:spChg>
      </pc:sldChg>
      <pc:sldChg chg="modSp del mod ord">
        <pc:chgData name="Andrea Williams" userId="1d65336b-f6ac-47c2-8ab0-b39dbb7b7e80" providerId="ADAL" clId="{BCF1AAC4-2A77-4B27-B5AB-ADC3BC249DBD}" dt="2024-02-05T14:08:28.259" v="1793" actId="47"/>
        <pc:sldMkLst>
          <pc:docMk/>
          <pc:sldMk cId="3190941537" sldId="284"/>
        </pc:sldMkLst>
        <pc:spChg chg="mod">
          <ac:chgData name="Andrea Williams" userId="1d65336b-f6ac-47c2-8ab0-b39dbb7b7e80" providerId="ADAL" clId="{BCF1AAC4-2A77-4B27-B5AB-ADC3BC249DBD}" dt="2024-02-05T13:46:13.381" v="1140" actId="6549"/>
          <ac:spMkLst>
            <pc:docMk/>
            <pc:sldMk cId="3190941537" sldId="284"/>
            <ac:spMk id="2" creationId="{C6C6271B-62F6-4EA0-A381-487CE68EADD6}"/>
          </ac:spMkLst>
        </pc:spChg>
        <pc:graphicFrameChg chg="mod">
          <ac:chgData name="Andrea Williams" userId="1d65336b-f6ac-47c2-8ab0-b39dbb7b7e80" providerId="ADAL" clId="{BCF1AAC4-2A77-4B27-B5AB-ADC3BC249DBD}" dt="2024-02-05T13:49:20.225" v="1249" actId="20577"/>
          <ac:graphicFrameMkLst>
            <pc:docMk/>
            <pc:sldMk cId="3190941537" sldId="284"/>
            <ac:graphicFrameMk id="14" creationId="{915EAB2B-4A94-8D63-AA0A-F9D6E35C8DAC}"/>
          </ac:graphicFrameMkLst>
        </pc:graphicFrameChg>
      </pc:sldChg>
      <pc:sldChg chg="modSp mod">
        <pc:chgData name="Andrea Williams" userId="1d65336b-f6ac-47c2-8ab0-b39dbb7b7e80" providerId="ADAL" clId="{BCF1AAC4-2A77-4B27-B5AB-ADC3BC249DBD}" dt="2024-02-05T14:14:11.618" v="1892" actId="20577"/>
        <pc:sldMkLst>
          <pc:docMk/>
          <pc:sldMk cId="351731576" sldId="285"/>
        </pc:sldMkLst>
        <pc:spChg chg="mod">
          <ac:chgData name="Andrea Williams" userId="1d65336b-f6ac-47c2-8ab0-b39dbb7b7e80" providerId="ADAL" clId="{BCF1AAC4-2A77-4B27-B5AB-ADC3BC249DBD}" dt="2024-02-05T14:09:17.830" v="1813" actId="20577"/>
          <ac:spMkLst>
            <pc:docMk/>
            <pc:sldMk cId="351731576" sldId="285"/>
            <ac:spMk id="2" creationId="{7FB7E58F-0162-4C4B-A7ED-66F3E6845F41}"/>
          </ac:spMkLst>
        </pc:spChg>
        <pc:graphicFrameChg chg="mod">
          <ac:chgData name="Andrea Williams" userId="1d65336b-f6ac-47c2-8ab0-b39dbb7b7e80" providerId="ADAL" clId="{BCF1AAC4-2A77-4B27-B5AB-ADC3BC249DBD}" dt="2024-02-05T14:14:11.618" v="1892" actId="20577"/>
          <ac:graphicFrameMkLst>
            <pc:docMk/>
            <pc:sldMk cId="351731576" sldId="285"/>
            <ac:graphicFrameMk id="4" creationId="{97C0DF1B-562B-4ED9-846C-67D9AA418204}"/>
          </ac:graphicFrameMkLst>
        </pc:graphicFrameChg>
      </pc:sldChg>
      <pc:sldChg chg="addSp delSp modSp del mod">
        <pc:chgData name="Andrea Williams" userId="1d65336b-f6ac-47c2-8ab0-b39dbb7b7e80" providerId="ADAL" clId="{BCF1AAC4-2A77-4B27-B5AB-ADC3BC249DBD}" dt="2024-02-05T13:49:29.692" v="1250" actId="47"/>
        <pc:sldMkLst>
          <pc:docMk/>
          <pc:sldMk cId="1318866110" sldId="286"/>
        </pc:sldMkLst>
        <pc:spChg chg="del mod">
          <ac:chgData name="Andrea Williams" userId="1d65336b-f6ac-47c2-8ab0-b39dbb7b7e80" providerId="ADAL" clId="{BCF1AAC4-2A77-4B27-B5AB-ADC3BC249DBD}" dt="2024-02-05T13:43:37.860" v="1077"/>
          <ac:spMkLst>
            <pc:docMk/>
            <pc:sldMk cId="1318866110" sldId="286"/>
            <ac:spMk id="2" creationId="{D418BCCD-9C72-436F-8C49-57A92CFAE9F7}"/>
          </ac:spMkLst>
        </pc:spChg>
        <pc:spChg chg="add del mod">
          <ac:chgData name="Andrea Williams" userId="1d65336b-f6ac-47c2-8ab0-b39dbb7b7e80" providerId="ADAL" clId="{BCF1AAC4-2A77-4B27-B5AB-ADC3BC249DBD}" dt="2024-02-05T13:43:41.937" v="1078"/>
          <ac:spMkLst>
            <pc:docMk/>
            <pc:sldMk cId="1318866110" sldId="286"/>
            <ac:spMk id="3" creationId="{EFC32857-167D-C3EA-8047-CE91A429739A}"/>
          </ac:spMkLst>
        </pc:spChg>
        <pc:spChg chg="add mod">
          <ac:chgData name="Andrea Williams" userId="1d65336b-f6ac-47c2-8ab0-b39dbb7b7e80" providerId="ADAL" clId="{BCF1AAC4-2A77-4B27-B5AB-ADC3BC249DBD}" dt="2024-02-05T13:45:21.239" v="1114" actId="20577"/>
          <ac:spMkLst>
            <pc:docMk/>
            <pc:sldMk cId="1318866110" sldId="286"/>
            <ac:spMk id="4" creationId="{C68AAC62-0091-B107-2DEA-1D790778F909}"/>
          </ac:spMkLst>
        </pc:spChg>
        <pc:graphicFrameChg chg="mod">
          <ac:chgData name="Andrea Williams" userId="1d65336b-f6ac-47c2-8ab0-b39dbb7b7e80" providerId="ADAL" clId="{BCF1AAC4-2A77-4B27-B5AB-ADC3BC249DBD}" dt="2024-02-05T13:45:01.286" v="1109"/>
          <ac:graphicFrameMkLst>
            <pc:docMk/>
            <pc:sldMk cId="1318866110" sldId="286"/>
            <ac:graphicFrameMk id="5" creationId="{85976131-0378-4733-BDA8-18827A49770A}"/>
          </ac:graphicFrameMkLst>
        </pc:graphicFrameChg>
      </pc:sldChg>
      <pc:sldChg chg="addSp delSp modSp mod">
        <pc:chgData name="Andrea Williams" userId="1d65336b-f6ac-47c2-8ab0-b39dbb7b7e80" providerId="ADAL" clId="{BCF1AAC4-2A77-4B27-B5AB-ADC3BC249DBD}" dt="2024-02-05T14:17:24.426" v="1930" actId="6549"/>
        <pc:sldMkLst>
          <pc:docMk/>
          <pc:sldMk cId="2244518868" sldId="287"/>
        </pc:sldMkLst>
        <pc:spChg chg="mod">
          <ac:chgData name="Andrea Williams" userId="1d65336b-f6ac-47c2-8ab0-b39dbb7b7e80" providerId="ADAL" clId="{BCF1AAC4-2A77-4B27-B5AB-ADC3BC249DBD}" dt="2024-02-05T14:17:24.426" v="1930" actId="6549"/>
          <ac:spMkLst>
            <pc:docMk/>
            <pc:sldMk cId="2244518868" sldId="287"/>
            <ac:spMk id="2" creationId="{D27E9663-1AB1-4016-BEC9-C93C2C843DE7}"/>
          </ac:spMkLst>
        </pc:spChg>
        <pc:spChg chg="mod">
          <ac:chgData name="Andrea Williams" userId="1d65336b-f6ac-47c2-8ab0-b39dbb7b7e80" providerId="ADAL" clId="{BCF1AAC4-2A77-4B27-B5AB-ADC3BC249DBD}" dt="2024-02-05T14:15:22.141" v="1920" actId="20577"/>
          <ac:spMkLst>
            <pc:docMk/>
            <pc:sldMk cId="2244518868" sldId="287"/>
            <ac:spMk id="3" creationId="{3BD6840E-DAB5-4FEB-870C-2871244C3693}"/>
          </ac:spMkLst>
        </pc:spChg>
        <pc:spChg chg="del">
          <ac:chgData name="Andrea Williams" userId="1d65336b-f6ac-47c2-8ab0-b39dbb7b7e80" providerId="ADAL" clId="{BCF1AAC4-2A77-4B27-B5AB-ADC3BC249DBD}" dt="2024-02-05T13:19:58.514" v="446" actId="26606"/>
          <ac:spMkLst>
            <pc:docMk/>
            <pc:sldMk cId="2244518868" sldId="287"/>
            <ac:spMk id="9" creationId="{2B97F24A-32CE-4C1C-A50D-3016B394DCFB}"/>
          </ac:spMkLst>
        </pc:spChg>
        <pc:spChg chg="del">
          <ac:chgData name="Andrea Williams" userId="1d65336b-f6ac-47c2-8ab0-b39dbb7b7e80" providerId="ADAL" clId="{BCF1AAC4-2A77-4B27-B5AB-ADC3BC249DBD}" dt="2024-02-05T13:19:58.514" v="446" actId="26606"/>
          <ac:spMkLst>
            <pc:docMk/>
            <pc:sldMk cId="2244518868" sldId="287"/>
            <ac:spMk id="11" creationId="{CD8B4F24-440B-49E9-B85D-733523DC064B}"/>
          </ac:spMkLst>
        </pc:spChg>
        <pc:spChg chg="add">
          <ac:chgData name="Andrea Williams" userId="1d65336b-f6ac-47c2-8ab0-b39dbb7b7e80" providerId="ADAL" clId="{BCF1AAC4-2A77-4B27-B5AB-ADC3BC249DBD}" dt="2024-02-05T13:19:58.514" v="446" actId="26606"/>
          <ac:spMkLst>
            <pc:docMk/>
            <pc:sldMk cId="2244518868" sldId="287"/>
            <ac:spMk id="16" creationId="{9AA72BD9-2C5A-4EDC-931F-5AA08EACA0F3}"/>
          </ac:spMkLst>
        </pc:spChg>
        <pc:spChg chg="add">
          <ac:chgData name="Andrea Williams" userId="1d65336b-f6ac-47c2-8ab0-b39dbb7b7e80" providerId="ADAL" clId="{BCF1AAC4-2A77-4B27-B5AB-ADC3BC249DBD}" dt="2024-02-05T13:19:58.514" v="446" actId="26606"/>
          <ac:spMkLst>
            <pc:docMk/>
            <pc:sldMk cId="2244518868" sldId="287"/>
            <ac:spMk id="18" creationId="{DD3981AC-7B61-4947-BCF3-F7AA7FA385B9}"/>
          </ac:spMkLst>
        </pc:spChg>
        <pc:spChg chg="add">
          <ac:chgData name="Andrea Williams" userId="1d65336b-f6ac-47c2-8ab0-b39dbb7b7e80" providerId="ADAL" clId="{BCF1AAC4-2A77-4B27-B5AB-ADC3BC249DBD}" dt="2024-02-05T13:19:58.514" v="446" actId="26606"/>
          <ac:spMkLst>
            <pc:docMk/>
            <pc:sldMk cId="2244518868" sldId="287"/>
            <ac:spMk id="20" creationId="{55D4142C-5077-457F-A6AD-3FECFDB39685}"/>
          </ac:spMkLst>
        </pc:spChg>
        <pc:spChg chg="add">
          <ac:chgData name="Andrea Williams" userId="1d65336b-f6ac-47c2-8ab0-b39dbb7b7e80" providerId="ADAL" clId="{BCF1AAC4-2A77-4B27-B5AB-ADC3BC249DBD}" dt="2024-02-05T13:19:58.514" v="446" actId="26606"/>
          <ac:spMkLst>
            <pc:docMk/>
            <pc:sldMk cId="2244518868" sldId="287"/>
            <ac:spMk id="22" creationId="{7A5F0580-5EE9-419F-96EE-B6529EF6E7D0}"/>
          </ac:spMkLst>
        </pc:spChg>
        <pc:picChg chg="mod ord">
          <ac:chgData name="Andrea Williams" userId="1d65336b-f6ac-47c2-8ab0-b39dbb7b7e80" providerId="ADAL" clId="{BCF1AAC4-2A77-4B27-B5AB-ADC3BC249DBD}" dt="2024-02-05T13:51:14.012" v="1358" actId="14100"/>
          <ac:picMkLst>
            <pc:docMk/>
            <pc:sldMk cId="2244518868" sldId="287"/>
            <ac:picMk id="4" creationId="{33953760-80E9-4927-8495-DF319496D12F}"/>
          </ac:picMkLst>
        </pc:picChg>
      </pc:sldChg>
      <pc:sldChg chg="del">
        <pc:chgData name="Andrea Williams" userId="1d65336b-f6ac-47c2-8ab0-b39dbb7b7e80" providerId="ADAL" clId="{BCF1AAC4-2A77-4B27-B5AB-ADC3BC249DBD}" dt="2024-02-05T14:12:29.818" v="1878" actId="47"/>
        <pc:sldMkLst>
          <pc:docMk/>
          <pc:sldMk cId="857442120" sldId="288"/>
        </pc:sldMkLst>
      </pc:sldChg>
      <pc:sldChg chg="modSp mod ord">
        <pc:chgData name="Andrea Williams" userId="1d65336b-f6ac-47c2-8ab0-b39dbb7b7e80" providerId="ADAL" clId="{BCF1AAC4-2A77-4B27-B5AB-ADC3BC249DBD}" dt="2024-02-05T14:18:24.588" v="1946" actId="20577"/>
        <pc:sldMkLst>
          <pc:docMk/>
          <pc:sldMk cId="1727967613" sldId="289"/>
        </pc:sldMkLst>
        <pc:spChg chg="mod">
          <ac:chgData name="Andrea Williams" userId="1d65336b-f6ac-47c2-8ab0-b39dbb7b7e80" providerId="ADAL" clId="{BCF1AAC4-2A77-4B27-B5AB-ADC3BC249DBD}" dt="2024-02-05T14:18:24.588" v="1946" actId="20577"/>
          <ac:spMkLst>
            <pc:docMk/>
            <pc:sldMk cId="1727967613" sldId="289"/>
            <ac:spMk id="3" creationId="{A3A7B223-21D7-48EC-ACD3-1A3D8B138610}"/>
          </ac:spMkLst>
        </pc:spChg>
        <pc:picChg chg="mod">
          <ac:chgData name="Andrea Williams" userId="1d65336b-f6ac-47c2-8ab0-b39dbb7b7e80" providerId="ADAL" clId="{BCF1AAC4-2A77-4B27-B5AB-ADC3BC249DBD}" dt="2024-02-05T14:18:11.382" v="1935" actId="14100"/>
          <ac:picMkLst>
            <pc:docMk/>
            <pc:sldMk cId="1727967613" sldId="289"/>
            <ac:picMk id="4" creationId="{AA912A3B-82AD-4FCB-BA9C-226745A32B63}"/>
          </ac:picMkLst>
        </pc:picChg>
      </pc:sldChg>
      <pc:sldChg chg="modSp del mod">
        <pc:chgData name="Andrea Williams" userId="1d65336b-f6ac-47c2-8ab0-b39dbb7b7e80" providerId="ADAL" clId="{BCF1AAC4-2A77-4B27-B5AB-ADC3BC249DBD}" dt="2024-02-05T14:28:04.539" v="2186" actId="2696"/>
        <pc:sldMkLst>
          <pc:docMk/>
          <pc:sldMk cId="22437101" sldId="290"/>
        </pc:sldMkLst>
        <pc:spChg chg="mod">
          <ac:chgData name="Andrea Williams" userId="1d65336b-f6ac-47c2-8ab0-b39dbb7b7e80" providerId="ADAL" clId="{BCF1AAC4-2A77-4B27-B5AB-ADC3BC249DBD}" dt="2024-02-05T14:20:01.947" v="1983" actId="255"/>
          <ac:spMkLst>
            <pc:docMk/>
            <pc:sldMk cId="22437101" sldId="290"/>
            <ac:spMk id="2" creationId="{8FB3AC26-3200-42A3-86B4-5AA943941FE5}"/>
          </ac:spMkLst>
        </pc:spChg>
        <pc:spChg chg="mod">
          <ac:chgData name="Andrea Williams" userId="1d65336b-f6ac-47c2-8ab0-b39dbb7b7e80" providerId="ADAL" clId="{BCF1AAC4-2A77-4B27-B5AB-ADC3BC249DBD}" dt="2024-02-05T14:19:21.982" v="1949" actId="255"/>
          <ac:spMkLst>
            <pc:docMk/>
            <pc:sldMk cId="22437101" sldId="290"/>
            <ac:spMk id="3" creationId="{A2AC5CBD-144D-4B1B-9157-7ED2D6D0C5B1}"/>
          </ac:spMkLst>
        </pc:spChg>
      </pc:sldChg>
      <pc:sldChg chg="delDesignElem">
        <pc:chgData name="Andrea Williams" userId="1d65336b-f6ac-47c2-8ab0-b39dbb7b7e80" providerId="ADAL" clId="{BCF1AAC4-2A77-4B27-B5AB-ADC3BC249DBD}" dt="2024-02-05T14:33:16.101" v="2262"/>
        <pc:sldMkLst>
          <pc:docMk/>
          <pc:sldMk cId="276205305" sldId="290"/>
        </pc:sldMkLst>
      </pc:sldChg>
      <pc:sldChg chg="modSp mod">
        <pc:chgData name="Andrea Williams" userId="1d65336b-f6ac-47c2-8ab0-b39dbb7b7e80" providerId="ADAL" clId="{BCF1AAC4-2A77-4B27-B5AB-ADC3BC249DBD}" dt="2024-02-05T14:23:05.544" v="2108" actId="6549"/>
        <pc:sldMkLst>
          <pc:docMk/>
          <pc:sldMk cId="1832540814" sldId="292"/>
        </pc:sldMkLst>
        <pc:spChg chg="mod">
          <ac:chgData name="Andrea Williams" userId="1d65336b-f6ac-47c2-8ab0-b39dbb7b7e80" providerId="ADAL" clId="{BCF1AAC4-2A77-4B27-B5AB-ADC3BC249DBD}" dt="2024-02-05T14:23:05.544" v="2108" actId="6549"/>
          <ac:spMkLst>
            <pc:docMk/>
            <pc:sldMk cId="1832540814" sldId="292"/>
            <ac:spMk id="3" creationId="{4ECE4B2E-F0FC-456B-9C06-8D35FCB00DBA}"/>
          </ac:spMkLst>
        </pc:spChg>
      </pc:sldChg>
      <pc:sldChg chg="modSp mod">
        <pc:chgData name="Andrea Williams" userId="1d65336b-f6ac-47c2-8ab0-b39dbb7b7e80" providerId="ADAL" clId="{BCF1AAC4-2A77-4B27-B5AB-ADC3BC249DBD}" dt="2024-02-05T14:23:22.955" v="2130" actId="6549"/>
        <pc:sldMkLst>
          <pc:docMk/>
          <pc:sldMk cId="218816764" sldId="293"/>
        </pc:sldMkLst>
        <pc:spChg chg="mod">
          <ac:chgData name="Andrea Williams" userId="1d65336b-f6ac-47c2-8ab0-b39dbb7b7e80" providerId="ADAL" clId="{BCF1AAC4-2A77-4B27-B5AB-ADC3BC249DBD}" dt="2024-02-05T14:23:22.955" v="2130" actId="6549"/>
          <ac:spMkLst>
            <pc:docMk/>
            <pc:sldMk cId="218816764" sldId="293"/>
            <ac:spMk id="3" creationId="{753EFBEB-59D7-45B3-B6D2-3BA918B5630B}"/>
          </ac:spMkLst>
        </pc:spChg>
      </pc:sldChg>
      <pc:sldChg chg="modSp mod">
        <pc:chgData name="Andrea Williams" userId="1d65336b-f6ac-47c2-8ab0-b39dbb7b7e80" providerId="ADAL" clId="{BCF1AAC4-2A77-4B27-B5AB-ADC3BC249DBD}" dt="2024-02-05T14:24:37.752" v="2178" actId="255"/>
        <pc:sldMkLst>
          <pc:docMk/>
          <pc:sldMk cId="1657102321" sldId="294"/>
        </pc:sldMkLst>
        <pc:spChg chg="mod">
          <ac:chgData name="Andrea Williams" userId="1d65336b-f6ac-47c2-8ab0-b39dbb7b7e80" providerId="ADAL" clId="{BCF1AAC4-2A77-4B27-B5AB-ADC3BC249DBD}" dt="2024-02-05T14:24:37.752" v="2178" actId="255"/>
          <ac:spMkLst>
            <pc:docMk/>
            <pc:sldMk cId="1657102321" sldId="294"/>
            <ac:spMk id="3" creationId="{86873D15-46A4-471F-A325-B4DB17E3B84D}"/>
          </ac:spMkLst>
        </pc:spChg>
      </pc:sldChg>
      <pc:sldChg chg="modSp mod">
        <pc:chgData name="Andrea Williams" userId="1d65336b-f6ac-47c2-8ab0-b39dbb7b7e80" providerId="ADAL" clId="{BCF1AAC4-2A77-4B27-B5AB-ADC3BC249DBD}" dt="2024-02-05T14:55:59.503" v="2658" actId="6549"/>
        <pc:sldMkLst>
          <pc:docMk/>
          <pc:sldMk cId="3398584076" sldId="295"/>
        </pc:sldMkLst>
        <pc:spChg chg="mod">
          <ac:chgData name="Andrea Williams" userId="1d65336b-f6ac-47c2-8ab0-b39dbb7b7e80" providerId="ADAL" clId="{BCF1AAC4-2A77-4B27-B5AB-ADC3BC249DBD}" dt="2024-02-05T14:55:59.503" v="2658" actId="6549"/>
          <ac:spMkLst>
            <pc:docMk/>
            <pc:sldMk cId="3398584076" sldId="295"/>
            <ac:spMk id="3" creationId="{A2BE9FD7-5C37-4ECB-9E9B-2A6FCE0870D1}"/>
          </ac:spMkLst>
        </pc:spChg>
      </pc:sldChg>
      <pc:sldChg chg="delSp mod">
        <pc:chgData name="Andrea Williams" userId="1d65336b-f6ac-47c2-8ab0-b39dbb7b7e80" providerId="ADAL" clId="{BCF1AAC4-2A77-4B27-B5AB-ADC3BC249DBD}" dt="2024-02-05T13:25:33.689" v="447" actId="478"/>
        <pc:sldMkLst>
          <pc:docMk/>
          <pc:sldMk cId="1085117309" sldId="296"/>
        </pc:sldMkLst>
        <pc:graphicFrameChg chg="del">
          <ac:chgData name="Andrea Williams" userId="1d65336b-f6ac-47c2-8ab0-b39dbb7b7e80" providerId="ADAL" clId="{BCF1AAC4-2A77-4B27-B5AB-ADC3BC249DBD}" dt="2024-02-05T13:25:33.689" v="447" actId="478"/>
          <ac:graphicFrameMkLst>
            <pc:docMk/>
            <pc:sldMk cId="1085117309" sldId="296"/>
            <ac:graphicFrameMk id="5" creationId="{1EFBEC19-4166-D36E-B0EE-24926D562A1B}"/>
          </ac:graphicFrameMkLst>
        </pc:graphicFrameChg>
      </pc:sldChg>
      <pc:sldChg chg="modSp mod">
        <pc:chgData name="Andrea Williams" userId="1d65336b-f6ac-47c2-8ab0-b39dbb7b7e80" providerId="ADAL" clId="{BCF1AAC4-2A77-4B27-B5AB-ADC3BC249DBD}" dt="2024-02-05T15:12:47.957" v="3130" actId="20577"/>
        <pc:sldMkLst>
          <pc:docMk/>
          <pc:sldMk cId="580649887" sldId="299"/>
        </pc:sldMkLst>
        <pc:spChg chg="mod">
          <ac:chgData name="Andrea Williams" userId="1d65336b-f6ac-47c2-8ab0-b39dbb7b7e80" providerId="ADAL" clId="{BCF1AAC4-2A77-4B27-B5AB-ADC3BC249DBD}" dt="2024-02-05T15:00:40.806" v="2915" actId="113"/>
          <ac:spMkLst>
            <pc:docMk/>
            <pc:sldMk cId="580649887" sldId="299"/>
            <ac:spMk id="2" creationId="{2D907D84-1EC5-4A8B-B52C-3AB483E2DEF8}"/>
          </ac:spMkLst>
        </pc:spChg>
        <pc:graphicFrameChg chg="mod">
          <ac:chgData name="Andrea Williams" userId="1d65336b-f6ac-47c2-8ab0-b39dbb7b7e80" providerId="ADAL" clId="{BCF1AAC4-2A77-4B27-B5AB-ADC3BC249DBD}" dt="2024-02-05T15:12:47.957" v="3130" actId="20577"/>
          <ac:graphicFrameMkLst>
            <pc:docMk/>
            <pc:sldMk cId="580649887" sldId="299"/>
            <ac:graphicFrameMk id="5" creationId="{BBA7AE86-63C6-3ACB-E306-62343B59AFC1}"/>
          </ac:graphicFrameMkLst>
        </pc:graphicFrameChg>
      </pc:sldChg>
      <pc:sldChg chg="modSp mod">
        <pc:chgData name="Andrea Williams" userId="1d65336b-f6ac-47c2-8ab0-b39dbb7b7e80" providerId="ADAL" clId="{BCF1AAC4-2A77-4B27-B5AB-ADC3BC249DBD}" dt="2024-02-05T15:01:10.652" v="2926" actId="6549"/>
        <pc:sldMkLst>
          <pc:docMk/>
          <pc:sldMk cId="1482607371" sldId="301"/>
        </pc:sldMkLst>
        <pc:spChg chg="mod">
          <ac:chgData name="Andrea Williams" userId="1d65336b-f6ac-47c2-8ab0-b39dbb7b7e80" providerId="ADAL" clId="{BCF1AAC4-2A77-4B27-B5AB-ADC3BC249DBD}" dt="2024-02-05T15:01:10.652" v="2926" actId="6549"/>
          <ac:spMkLst>
            <pc:docMk/>
            <pc:sldMk cId="1482607371" sldId="301"/>
            <ac:spMk id="3" creationId="{716A411E-48DF-440A-BDCB-BB03D8325C88}"/>
          </ac:spMkLst>
        </pc:spChg>
      </pc:sldChg>
      <pc:sldChg chg="del">
        <pc:chgData name="Andrea Williams" userId="1d65336b-f6ac-47c2-8ab0-b39dbb7b7e80" providerId="ADAL" clId="{BCF1AAC4-2A77-4B27-B5AB-ADC3BC249DBD}" dt="2024-02-05T15:01:39.302" v="2927" actId="47"/>
        <pc:sldMkLst>
          <pc:docMk/>
          <pc:sldMk cId="3103539158" sldId="303"/>
        </pc:sldMkLst>
      </pc:sldChg>
      <pc:sldChg chg="del">
        <pc:chgData name="Andrea Williams" userId="1d65336b-f6ac-47c2-8ab0-b39dbb7b7e80" providerId="ADAL" clId="{BCF1AAC4-2A77-4B27-B5AB-ADC3BC249DBD}" dt="2024-02-05T15:01:47.382" v="2928" actId="47"/>
        <pc:sldMkLst>
          <pc:docMk/>
          <pc:sldMk cId="1695485704" sldId="304"/>
        </pc:sldMkLst>
      </pc:sldChg>
      <pc:sldChg chg="modSp mod delDesignElem">
        <pc:chgData name="Andrea Williams" userId="1d65336b-f6ac-47c2-8ab0-b39dbb7b7e80" providerId="ADAL" clId="{BCF1AAC4-2A77-4B27-B5AB-ADC3BC249DBD}" dt="2024-02-05T14:27:48.519" v="2185" actId="255"/>
        <pc:sldMkLst>
          <pc:docMk/>
          <pc:sldMk cId="1055925611" sldId="305"/>
        </pc:sldMkLst>
        <pc:spChg chg="mod">
          <ac:chgData name="Andrea Williams" userId="1d65336b-f6ac-47c2-8ab0-b39dbb7b7e80" providerId="ADAL" clId="{BCF1AAC4-2A77-4B27-B5AB-ADC3BC249DBD}" dt="2024-02-05T14:27:48.519" v="2185" actId="255"/>
          <ac:spMkLst>
            <pc:docMk/>
            <pc:sldMk cId="1055925611" sldId="305"/>
            <ac:spMk id="3" creationId="{990DFD7D-9FBB-4A5B-909E-A867129872E6}"/>
          </ac:spMkLst>
        </pc:spChg>
      </pc:sldChg>
      <pc:sldChg chg="addSp delSp modSp del mod ord">
        <pc:chgData name="Andrea Williams" userId="1d65336b-f6ac-47c2-8ab0-b39dbb7b7e80" providerId="ADAL" clId="{BCF1AAC4-2A77-4B27-B5AB-ADC3BC249DBD}" dt="2024-02-05T14:26:27.327" v="2179" actId="2696"/>
        <pc:sldMkLst>
          <pc:docMk/>
          <pc:sldMk cId="1728452584" sldId="305"/>
        </pc:sldMkLst>
        <pc:spChg chg="mod">
          <ac:chgData name="Andrea Williams" userId="1d65336b-f6ac-47c2-8ab0-b39dbb7b7e80" providerId="ADAL" clId="{BCF1AAC4-2A77-4B27-B5AB-ADC3BC249DBD}" dt="2024-02-05T14:06:24.070" v="1686" actId="26606"/>
          <ac:spMkLst>
            <pc:docMk/>
            <pc:sldMk cId="1728452584" sldId="305"/>
            <ac:spMk id="2" creationId="{A52D21FB-1AF5-407A-B95E-C99B32FBD544}"/>
          </ac:spMkLst>
        </pc:spChg>
        <pc:spChg chg="mod">
          <ac:chgData name="Andrea Williams" userId="1d65336b-f6ac-47c2-8ab0-b39dbb7b7e80" providerId="ADAL" clId="{BCF1AAC4-2A77-4B27-B5AB-ADC3BC249DBD}" dt="2024-02-05T14:06:24.070" v="1686" actId="26606"/>
          <ac:spMkLst>
            <pc:docMk/>
            <pc:sldMk cId="1728452584" sldId="305"/>
            <ac:spMk id="3" creationId="{990DFD7D-9FBB-4A5B-909E-A867129872E6}"/>
          </ac:spMkLst>
        </pc:spChg>
        <pc:spChg chg="del">
          <ac:chgData name="Andrea Williams" userId="1d65336b-f6ac-47c2-8ab0-b39dbb7b7e80" providerId="ADAL" clId="{BCF1AAC4-2A77-4B27-B5AB-ADC3BC249DBD}" dt="2024-02-05T14:06:24.070" v="1686" actId="26606"/>
          <ac:spMkLst>
            <pc:docMk/>
            <pc:sldMk cId="1728452584" sldId="305"/>
            <ac:spMk id="8" creationId="{100EDD19-6802-4EC3-95CE-CFFAB042CFD6}"/>
          </ac:spMkLst>
        </pc:spChg>
        <pc:spChg chg="del">
          <ac:chgData name="Andrea Williams" userId="1d65336b-f6ac-47c2-8ab0-b39dbb7b7e80" providerId="ADAL" clId="{BCF1AAC4-2A77-4B27-B5AB-ADC3BC249DBD}" dt="2024-02-05T14:06:24.070" v="1686" actId="26606"/>
          <ac:spMkLst>
            <pc:docMk/>
            <pc:sldMk cId="1728452584" sldId="305"/>
            <ac:spMk id="10" creationId="{DB17E863-922E-4C26-BD64-E8FD41D28661}"/>
          </ac:spMkLst>
        </pc:spChg>
        <pc:spChg chg="add">
          <ac:chgData name="Andrea Williams" userId="1d65336b-f6ac-47c2-8ab0-b39dbb7b7e80" providerId="ADAL" clId="{BCF1AAC4-2A77-4B27-B5AB-ADC3BC249DBD}" dt="2024-02-05T14:06:24.070" v="1686" actId="26606"/>
          <ac:spMkLst>
            <pc:docMk/>
            <pc:sldMk cId="1728452584" sldId="305"/>
            <ac:spMk id="16" creationId="{3ECBE1F1-D69B-4AFA-ABD5-8E41720EF6DE}"/>
          </ac:spMkLst>
        </pc:spChg>
        <pc:spChg chg="add">
          <ac:chgData name="Andrea Williams" userId="1d65336b-f6ac-47c2-8ab0-b39dbb7b7e80" providerId="ADAL" clId="{BCF1AAC4-2A77-4B27-B5AB-ADC3BC249DBD}" dt="2024-02-05T14:06:24.070" v="1686" actId="26606"/>
          <ac:spMkLst>
            <pc:docMk/>
            <pc:sldMk cId="1728452584" sldId="305"/>
            <ac:spMk id="18" creationId="{603A6265-E10C-4B85-9C20-E75FCAF9CC63}"/>
          </ac:spMkLst>
        </pc:spChg>
        <pc:picChg chg="add">
          <ac:chgData name="Andrea Williams" userId="1d65336b-f6ac-47c2-8ab0-b39dbb7b7e80" providerId="ADAL" clId="{BCF1AAC4-2A77-4B27-B5AB-ADC3BC249DBD}" dt="2024-02-05T14:06:24.070" v="1686" actId="26606"/>
          <ac:picMkLst>
            <pc:docMk/>
            <pc:sldMk cId="1728452584" sldId="305"/>
            <ac:picMk id="12" creationId="{5DAA7DBE-FA62-1D7A-39BA-0327C5D8C29B}"/>
          </ac:picMkLst>
        </pc:picChg>
      </pc:sldChg>
      <pc:sldChg chg="modSp mod">
        <pc:chgData name="Andrea Williams" userId="1d65336b-f6ac-47c2-8ab0-b39dbb7b7e80" providerId="ADAL" clId="{BCF1AAC4-2A77-4B27-B5AB-ADC3BC249DBD}" dt="2024-02-05T14:50:31.134" v="2473" actId="20577"/>
        <pc:sldMkLst>
          <pc:docMk/>
          <pc:sldMk cId="366573816" sldId="306"/>
        </pc:sldMkLst>
        <pc:spChg chg="mod">
          <ac:chgData name="Andrea Williams" userId="1d65336b-f6ac-47c2-8ab0-b39dbb7b7e80" providerId="ADAL" clId="{BCF1AAC4-2A77-4B27-B5AB-ADC3BC249DBD}" dt="2024-02-05T14:44:56.533" v="2320" actId="27636"/>
          <ac:spMkLst>
            <pc:docMk/>
            <pc:sldMk cId="366573816" sldId="306"/>
            <ac:spMk id="2" creationId="{3BA6A9C5-7E00-44EA-9724-9CE2E6D60F33}"/>
          </ac:spMkLst>
        </pc:spChg>
        <pc:spChg chg="mod">
          <ac:chgData name="Andrea Williams" userId="1d65336b-f6ac-47c2-8ab0-b39dbb7b7e80" providerId="ADAL" clId="{BCF1AAC4-2A77-4B27-B5AB-ADC3BC249DBD}" dt="2024-02-05T14:50:31.134" v="2473" actId="20577"/>
          <ac:spMkLst>
            <pc:docMk/>
            <pc:sldMk cId="366573816" sldId="306"/>
            <ac:spMk id="3" creationId="{A515E6AC-27B5-483B-B910-81E679117A73}"/>
          </ac:spMkLst>
        </pc:spChg>
      </pc:sldChg>
      <pc:sldChg chg="del">
        <pc:chgData name="Andrea Williams" userId="1d65336b-f6ac-47c2-8ab0-b39dbb7b7e80" providerId="ADAL" clId="{BCF1AAC4-2A77-4B27-B5AB-ADC3BC249DBD}" dt="2024-02-05T14:41:42.169" v="2310" actId="2696"/>
        <pc:sldMkLst>
          <pc:docMk/>
          <pc:sldMk cId="575212709" sldId="306"/>
        </pc:sldMkLst>
      </pc:sldChg>
      <pc:sldChg chg="delSp modSp add mod setBg delDesignElem">
        <pc:chgData name="Andrea Williams" userId="1d65336b-f6ac-47c2-8ab0-b39dbb7b7e80" providerId="ADAL" clId="{BCF1AAC4-2A77-4B27-B5AB-ADC3BC249DBD}" dt="2024-02-05T14:51:56.461" v="2509" actId="255"/>
        <pc:sldMkLst>
          <pc:docMk/>
          <pc:sldMk cId="3016549113" sldId="307"/>
        </pc:sldMkLst>
        <pc:spChg chg="mod">
          <ac:chgData name="Andrea Williams" userId="1d65336b-f6ac-47c2-8ab0-b39dbb7b7e80" providerId="ADAL" clId="{BCF1AAC4-2A77-4B27-B5AB-ADC3BC249DBD}" dt="2024-02-05T14:51:56.461" v="2509" actId="255"/>
          <ac:spMkLst>
            <pc:docMk/>
            <pc:sldMk cId="3016549113" sldId="307"/>
            <ac:spMk id="3" creationId="{993ED765-AD4B-4A14-BA44-B7CC5368F805}"/>
          </ac:spMkLst>
        </pc:spChg>
        <pc:spChg chg="del">
          <ac:chgData name="Andrea Williams" userId="1d65336b-f6ac-47c2-8ab0-b39dbb7b7e80" providerId="ADAL" clId="{BCF1AAC4-2A77-4B27-B5AB-ADC3BC249DBD}" dt="2024-02-05T14:43:14.193" v="2313"/>
          <ac:spMkLst>
            <pc:docMk/>
            <pc:sldMk cId="3016549113" sldId="307"/>
            <ac:spMk id="9" creationId="{D1D34770-47A8-402C-AF23-2B653F2D88C1}"/>
          </ac:spMkLst>
        </pc:spChg>
      </pc:sldChg>
      <pc:sldChg chg="modSp del mod">
        <pc:chgData name="Andrea Williams" userId="1d65336b-f6ac-47c2-8ab0-b39dbb7b7e80" providerId="ADAL" clId="{BCF1AAC4-2A77-4B27-B5AB-ADC3BC249DBD}" dt="2024-02-05T14:43:03.352" v="2311" actId="2696"/>
        <pc:sldMkLst>
          <pc:docMk/>
          <pc:sldMk cId="3109236340" sldId="307"/>
        </pc:sldMkLst>
        <pc:spChg chg="mod">
          <ac:chgData name="Andrea Williams" userId="1d65336b-f6ac-47c2-8ab0-b39dbb7b7e80" providerId="ADAL" clId="{BCF1AAC4-2A77-4B27-B5AB-ADC3BC249DBD}" dt="2024-02-05T14:31:58.914" v="2261" actId="20577"/>
          <ac:spMkLst>
            <pc:docMk/>
            <pc:sldMk cId="3109236340" sldId="307"/>
            <ac:spMk id="3" creationId="{993ED765-AD4B-4A14-BA44-B7CC5368F805}"/>
          </ac:spMkLst>
        </pc:spChg>
      </pc:sldChg>
      <pc:sldChg chg="del">
        <pc:chgData name="Andrea Williams" userId="1d65336b-f6ac-47c2-8ab0-b39dbb7b7e80" providerId="ADAL" clId="{BCF1AAC4-2A77-4B27-B5AB-ADC3BC249DBD}" dt="2024-02-05T15:01:53.945" v="2929" actId="47"/>
        <pc:sldMkLst>
          <pc:docMk/>
          <pc:sldMk cId="2994168220" sldId="308"/>
        </pc:sldMkLst>
      </pc:sldChg>
      <pc:sldChg chg="ord">
        <pc:chgData name="Andrea Williams" userId="1d65336b-f6ac-47c2-8ab0-b39dbb7b7e80" providerId="ADAL" clId="{BCF1AAC4-2A77-4B27-B5AB-ADC3BC249DBD}" dt="2024-02-05T15:13:15.106" v="3132"/>
        <pc:sldMkLst>
          <pc:docMk/>
          <pc:sldMk cId="3582419889" sldId="310"/>
        </pc:sldMkLst>
      </pc:sldChg>
      <pc:sldChg chg="addSp delSp modSp new mod setBg">
        <pc:chgData name="Andrea Williams" userId="1d65336b-f6ac-47c2-8ab0-b39dbb7b7e80" providerId="ADAL" clId="{BCF1AAC4-2A77-4B27-B5AB-ADC3BC249DBD}" dt="2024-02-05T13:35:05.797" v="859" actId="26606"/>
        <pc:sldMkLst>
          <pc:docMk/>
          <pc:sldMk cId="585446569" sldId="311"/>
        </pc:sldMkLst>
        <pc:spChg chg="mod">
          <ac:chgData name="Andrea Williams" userId="1d65336b-f6ac-47c2-8ab0-b39dbb7b7e80" providerId="ADAL" clId="{BCF1AAC4-2A77-4B27-B5AB-ADC3BC249DBD}" dt="2024-02-05T13:35:05.797" v="859" actId="26606"/>
          <ac:spMkLst>
            <pc:docMk/>
            <pc:sldMk cId="585446569" sldId="311"/>
            <ac:spMk id="2" creationId="{ABFFA840-4FB5-9DCA-507B-678E61DB3907}"/>
          </ac:spMkLst>
        </pc:spChg>
        <pc:spChg chg="del mod">
          <ac:chgData name="Andrea Williams" userId="1d65336b-f6ac-47c2-8ab0-b39dbb7b7e80" providerId="ADAL" clId="{BCF1AAC4-2A77-4B27-B5AB-ADC3BC249DBD}" dt="2024-02-05T13:35:05.797" v="859" actId="26606"/>
          <ac:spMkLst>
            <pc:docMk/>
            <pc:sldMk cId="585446569" sldId="311"/>
            <ac:spMk id="3" creationId="{58317842-3F7B-CE0D-5265-9747ED4B4D35}"/>
          </ac:spMkLst>
        </pc:spChg>
        <pc:spChg chg="add">
          <ac:chgData name="Andrea Williams" userId="1d65336b-f6ac-47c2-8ab0-b39dbb7b7e80" providerId="ADAL" clId="{BCF1AAC4-2A77-4B27-B5AB-ADC3BC249DBD}" dt="2024-02-05T13:35:05.797" v="859" actId="26606"/>
          <ac:spMkLst>
            <pc:docMk/>
            <pc:sldMk cId="585446569" sldId="311"/>
            <ac:spMk id="9" creationId="{BACC6370-2D7E-4714-9D71-7542949D7D5D}"/>
          </ac:spMkLst>
        </pc:spChg>
        <pc:spChg chg="add">
          <ac:chgData name="Andrea Williams" userId="1d65336b-f6ac-47c2-8ab0-b39dbb7b7e80" providerId="ADAL" clId="{BCF1AAC4-2A77-4B27-B5AB-ADC3BC249DBD}" dt="2024-02-05T13:35:05.797" v="859" actId="26606"/>
          <ac:spMkLst>
            <pc:docMk/>
            <pc:sldMk cId="585446569" sldId="311"/>
            <ac:spMk id="11" creationId="{F68B3F68-107C-434F-AA38-110D5EA91B85}"/>
          </ac:spMkLst>
        </pc:spChg>
        <pc:spChg chg="add">
          <ac:chgData name="Andrea Williams" userId="1d65336b-f6ac-47c2-8ab0-b39dbb7b7e80" providerId="ADAL" clId="{BCF1AAC4-2A77-4B27-B5AB-ADC3BC249DBD}" dt="2024-02-05T13:35:05.797" v="859" actId="26606"/>
          <ac:spMkLst>
            <pc:docMk/>
            <pc:sldMk cId="585446569" sldId="311"/>
            <ac:spMk id="13" creationId="{AAD0DBB9-1A4B-4391-81D4-CB19F9AB918A}"/>
          </ac:spMkLst>
        </pc:spChg>
        <pc:spChg chg="add">
          <ac:chgData name="Andrea Williams" userId="1d65336b-f6ac-47c2-8ab0-b39dbb7b7e80" providerId="ADAL" clId="{BCF1AAC4-2A77-4B27-B5AB-ADC3BC249DBD}" dt="2024-02-05T13:35:05.797" v="859" actId="26606"/>
          <ac:spMkLst>
            <pc:docMk/>
            <pc:sldMk cId="585446569" sldId="311"/>
            <ac:spMk id="15" creationId="{063BBA22-50EA-4C4D-BE05-F1CE4E63AA56}"/>
          </ac:spMkLst>
        </pc:spChg>
        <pc:graphicFrameChg chg="add">
          <ac:chgData name="Andrea Williams" userId="1d65336b-f6ac-47c2-8ab0-b39dbb7b7e80" providerId="ADAL" clId="{BCF1AAC4-2A77-4B27-B5AB-ADC3BC249DBD}" dt="2024-02-05T13:35:05.797" v="859" actId="26606"/>
          <ac:graphicFrameMkLst>
            <pc:docMk/>
            <pc:sldMk cId="585446569" sldId="311"/>
            <ac:graphicFrameMk id="5" creationId="{6F191EEF-73DF-70F0-7E94-9530913B0BE5}"/>
          </ac:graphicFrameMkLst>
        </pc:graphicFrameChg>
      </pc:sldChg>
      <pc:sldChg chg="addSp modSp new mod setBg">
        <pc:chgData name="Andrea Williams" userId="1d65336b-f6ac-47c2-8ab0-b39dbb7b7e80" providerId="ADAL" clId="{BCF1AAC4-2A77-4B27-B5AB-ADC3BC249DBD}" dt="2024-02-05T12:21:28.320" v="280" actId="26606"/>
        <pc:sldMkLst>
          <pc:docMk/>
          <pc:sldMk cId="2805262394" sldId="312"/>
        </pc:sldMkLst>
        <pc:spChg chg="mod">
          <ac:chgData name="Andrea Williams" userId="1d65336b-f6ac-47c2-8ab0-b39dbb7b7e80" providerId="ADAL" clId="{BCF1AAC4-2A77-4B27-B5AB-ADC3BC249DBD}" dt="2024-02-05T12:21:28.320" v="280" actId="26606"/>
          <ac:spMkLst>
            <pc:docMk/>
            <pc:sldMk cId="2805262394" sldId="312"/>
            <ac:spMk id="2" creationId="{035B05C0-BA5A-901D-4ED4-120CF8664645}"/>
          </ac:spMkLst>
        </pc:spChg>
        <pc:spChg chg="mod">
          <ac:chgData name="Andrea Williams" userId="1d65336b-f6ac-47c2-8ab0-b39dbb7b7e80" providerId="ADAL" clId="{BCF1AAC4-2A77-4B27-B5AB-ADC3BC249DBD}" dt="2024-02-05T12:21:28.320" v="280" actId="26606"/>
          <ac:spMkLst>
            <pc:docMk/>
            <pc:sldMk cId="2805262394" sldId="312"/>
            <ac:spMk id="3" creationId="{7AC6E7E9-3F0F-9BD4-5C49-D8867751AF10}"/>
          </ac:spMkLst>
        </pc:spChg>
        <pc:spChg chg="add">
          <ac:chgData name="Andrea Williams" userId="1d65336b-f6ac-47c2-8ab0-b39dbb7b7e80" providerId="ADAL" clId="{BCF1AAC4-2A77-4B27-B5AB-ADC3BC249DBD}" dt="2024-02-05T12:21:28.320" v="280" actId="26606"/>
          <ac:spMkLst>
            <pc:docMk/>
            <pc:sldMk cId="2805262394" sldId="312"/>
            <ac:spMk id="9" creationId="{5964CBE2-084A-47DF-A704-CF5F6217B569}"/>
          </ac:spMkLst>
        </pc:spChg>
        <pc:spChg chg="add">
          <ac:chgData name="Andrea Williams" userId="1d65336b-f6ac-47c2-8ab0-b39dbb7b7e80" providerId="ADAL" clId="{BCF1AAC4-2A77-4B27-B5AB-ADC3BC249DBD}" dt="2024-02-05T12:21:28.320" v="280" actId="26606"/>
          <ac:spMkLst>
            <pc:docMk/>
            <pc:sldMk cId="2805262394" sldId="312"/>
            <ac:spMk id="11" creationId="{686A5CBB-E03B-4019-8BCD-78975D39E48C}"/>
          </ac:spMkLst>
        </pc:spChg>
        <pc:spChg chg="add">
          <ac:chgData name="Andrea Williams" userId="1d65336b-f6ac-47c2-8ab0-b39dbb7b7e80" providerId="ADAL" clId="{BCF1AAC4-2A77-4B27-B5AB-ADC3BC249DBD}" dt="2024-02-05T12:21:28.320" v="280" actId="26606"/>
          <ac:spMkLst>
            <pc:docMk/>
            <pc:sldMk cId="2805262394" sldId="312"/>
            <ac:spMk id="13" creationId="{94993204-9792-4E61-A83C-73D4379E2B1C}"/>
          </ac:spMkLst>
        </pc:spChg>
        <pc:picChg chg="add mod">
          <ac:chgData name="Andrea Williams" userId="1d65336b-f6ac-47c2-8ab0-b39dbb7b7e80" providerId="ADAL" clId="{BCF1AAC4-2A77-4B27-B5AB-ADC3BC249DBD}" dt="2024-02-05T12:21:28.320" v="280" actId="26606"/>
          <ac:picMkLst>
            <pc:docMk/>
            <pc:sldMk cId="2805262394" sldId="312"/>
            <ac:picMk id="4" creationId="{9CACC3F3-66CE-FA23-1267-967710399094}"/>
          </ac:picMkLst>
        </pc:picChg>
      </pc:sldChg>
      <pc:sldChg chg="modSp add">
        <pc:chgData name="Andrea Williams" userId="1d65336b-f6ac-47c2-8ab0-b39dbb7b7e80" providerId="ADAL" clId="{BCF1AAC4-2A77-4B27-B5AB-ADC3BC249DBD}" dt="2024-02-05T14:13:10.013" v="1879" actId="20577"/>
        <pc:sldMkLst>
          <pc:docMk/>
          <pc:sldMk cId="2265598356" sldId="313"/>
        </pc:sldMkLst>
        <pc:graphicFrameChg chg="mod">
          <ac:chgData name="Andrea Williams" userId="1d65336b-f6ac-47c2-8ab0-b39dbb7b7e80" providerId="ADAL" clId="{BCF1AAC4-2A77-4B27-B5AB-ADC3BC249DBD}" dt="2024-02-05T14:13:10.013" v="1879" actId="20577"/>
          <ac:graphicFrameMkLst>
            <pc:docMk/>
            <pc:sldMk cId="2265598356" sldId="313"/>
            <ac:graphicFrameMk id="14" creationId="{915EAB2B-4A94-8D63-AA0A-F9D6E35C8DAC}"/>
          </ac:graphicFrameMkLst>
        </pc:graphicFrameChg>
      </pc:sldChg>
      <pc:sldChg chg="modSp add mod ord">
        <pc:chgData name="Andrea Williams" userId="1d65336b-f6ac-47c2-8ab0-b39dbb7b7e80" providerId="ADAL" clId="{BCF1AAC4-2A77-4B27-B5AB-ADC3BC249DBD}" dt="2024-02-05T14:37:13.747" v="2309" actId="14100"/>
        <pc:sldMkLst>
          <pc:docMk/>
          <pc:sldMk cId="3056633981" sldId="314"/>
        </pc:sldMkLst>
        <pc:spChg chg="mod">
          <ac:chgData name="Andrea Williams" userId="1d65336b-f6ac-47c2-8ab0-b39dbb7b7e80" providerId="ADAL" clId="{BCF1AAC4-2A77-4B27-B5AB-ADC3BC249DBD}" dt="2024-02-05T14:07:09.281" v="1710" actId="6549"/>
          <ac:spMkLst>
            <pc:docMk/>
            <pc:sldMk cId="3056633981" sldId="314"/>
            <ac:spMk id="2" creationId="{A52D21FB-1AF5-407A-B95E-C99B32FBD544}"/>
          </ac:spMkLst>
        </pc:spChg>
        <pc:spChg chg="mod">
          <ac:chgData name="Andrea Williams" userId="1d65336b-f6ac-47c2-8ab0-b39dbb7b7e80" providerId="ADAL" clId="{BCF1AAC4-2A77-4B27-B5AB-ADC3BC249DBD}" dt="2024-02-05T14:37:13.747" v="2309" actId="14100"/>
          <ac:spMkLst>
            <pc:docMk/>
            <pc:sldMk cId="3056633981" sldId="314"/>
            <ac:spMk id="3" creationId="{990DFD7D-9FBB-4A5B-909E-A867129872E6}"/>
          </ac:spMkLst>
        </pc:spChg>
      </pc:sldChg>
      <pc:sldChg chg="modSp mod delDesignElem">
        <pc:chgData name="Andrea Williams" userId="1d65336b-f6ac-47c2-8ab0-b39dbb7b7e80" providerId="ADAL" clId="{BCF1AAC4-2A77-4B27-B5AB-ADC3BC249DBD}" dt="2024-02-05T14:52:17.981" v="2522" actId="20577"/>
        <pc:sldMkLst>
          <pc:docMk/>
          <pc:sldMk cId="1828407481" sldId="315"/>
        </pc:sldMkLst>
        <pc:spChg chg="mod">
          <ac:chgData name="Andrea Williams" userId="1d65336b-f6ac-47c2-8ab0-b39dbb7b7e80" providerId="ADAL" clId="{BCF1AAC4-2A77-4B27-B5AB-ADC3BC249DBD}" dt="2024-02-05T14:52:17.981" v="2522" actId="20577"/>
          <ac:spMkLst>
            <pc:docMk/>
            <pc:sldMk cId="1828407481" sldId="315"/>
            <ac:spMk id="3" creationId="{77F434AE-8259-4A1C-AC88-9DC68365343F}"/>
          </ac:spMkLst>
        </pc:spChg>
      </pc:sldChg>
    </pc:docChg>
  </pc:docChgLst>
</pc:chgInfo>
</file>

<file path=ppt/diagrams/_rels/data12.xml.rels><?xml version="1.0" encoding="UTF-8" standalone="yes"?>
<Relationships xmlns="http://schemas.openxmlformats.org/package/2006/relationships"><Relationship Id="rId1" Type="http://schemas.openxmlformats.org/officeDocument/2006/relationships/hyperlink" Target="https://hwb.gov.wales/curriculum-for-wales/health-and-well-being/" TargetMode="External"/></Relationships>
</file>

<file path=ppt/diagrams/_rels/drawing12.xml.rels><?xml version="1.0" encoding="UTF-8" standalone="yes"?>
<Relationships xmlns="http://schemas.openxmlformats.org/package/2006/relationships"><Relationship Id="rId1" Type="http://schemas.openxmlformats.org/officeDocument/2006/relationships/hyperlink" Target="https://hwb.gov.wales/curriculum-for-wales/health-and-well-being/"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56EA524-6BD4-4E7B-881A-12AC4045CEA3}" type="doc">
      <dgm:prSet loTypeId="urn:microsoft.com/office/officeart/2016/7/layout/LinearBlockProcessNumbered" loCatId="process" qsTypeId="urn:microsoft.com/office/officeart/2005/8/quickstyle/simple1" qsCatId="simple" csTypeId="urn:microsoft.com/office/officeart/2005/8/colors/accent1_2" csCatId="accent1"/>
      <dgm:spPr/>
      <dgm:t>
        <a:bodyPr/>
        <a:lstStyle/>
        <a:p>
          <a:endParaRPr lang="en-US"/>
        </a:p>
      </dgm:t>
    </dgm:pt>
    <dgm:pt modelId="{2EED263D-8D34-4E5C-98A3-792AC4FF315E}">
      <dgm:prSet/>
      <dgm:spPr/>
      <dgm:t>
        <a:bodyPr/>
        <a:lstStyle/>
        <a:p>
          <a:r>
            <a:rPr lang="en-GB"/>
            <a:t>Consider the  professional roles working with children and young people</a:t>
          </a:r>
          <a:endParaRPr lang="en-US"/>
        </a:p>
      </dgm:t>
    </dgm:pt>
    <dgm:pt modelId="{F7479676-FD14-40D5-8797-50CC7F50ABA9}" type="parTrans" cxnId="{83C63995-F03F-425B-A01C-9BC45597054B}">
      <dgm:prSet/>
      <dgm:spPr/>
      <dgm:t>
        <a:bodyPr/>
        <a:lstStyle/>
        <a:p>
          <a:endParaRPr lang="en-US"/>
        </a:p>
      </dgm:t>
    </dgm:pt>
    <dgm:pt modelId="{41498CF2-7B93-4BA7-B2A1-40020C925AE3}" type="sibTrans" cxnId="{83C63995-F03F-425B-A01C-9BC45597054B}">
      <dgm:prSet phldrT="01" phldr="0"/>
      <dgm:spPr/>
      <dgm:t>
        <a:bodyPr/>
        <a:lstStyle/>
        <a:p>
          <a:r>
            <a:rPr lang="en-US"/>
            <a:t>01</a:t>
          </a:r>
        </a:p>
      </dgm:t>
    </dgm:pt>
    <dgm:pt modelId="{7B8BC93B-B6B8-45DE-A5DF-DF7EE8C587DF}">
      <dgm:prSet/>
      <dgm:spPr/>
      <dgm:t>
        <a:bodyPr/>
        <a:lstStyle/>
        <a:p>
          <a:r>
            <a:rPr lang="en-GB"/>
            <a:t>Explore specialist services and organisations</a:t>
          </a:r>
          <a:endParaRPr lang="en-US"/>
        </a:p>
      </dgm:t>
    </dgm:pt>
    <dgm:pt modelId="{A42C3F90-64F5-4EB6-B8E2-25C6D17C1FAF}" type="parTrans" cxnId="{02BD8B07-368E-4256-B7C7-7A0DD6ED1683}">
      <dgm:prSet/>
      <dgm:spPr/>
      <dgm:t>
        <a:bodyPr/>
        <a:lstStyle/>
        <a:p>
          <a:endParaRPr lang="en-US"/>
        </a:p>
      </dgm:t>
    </dgm:pt>
    <dgm:pt modelId="{26CF2C80-D020-460F-A8FB-64F8B945155B}" type="sibTrans" cxnId="{02BD8B07-368E-4256-B7C7-7A0DD6ED1683}">
      <dgm:prSet phldrT="02" phldr="0"/>
      <dgm:spPr/>
      <dgm:t>
        <a:bodyPr/>
        <a:lstStyle/>
        <a:p>
          <a:r>
            <a:rPr lang="en-US"/>
            <a:t>02</a:t>
          </a:r>
        </a:p>
      </dgm:t>
    </dgm:pt>
    <dgm:pt modelId="{AB867A99-C067-456B-9CDB-392274488A68}">
      <dgm:prSet/>
      <dgm:spPr/>
      <dgm:t>
        <a:bodyPr/>
        <a:lstStyle/>
        <a:p>
          <a:r>
            <a:rPr lang="en-GB"/>
            <a:t>Examine and critically discuss case studies</a:t>
          </a:r>
          <a:endParaRPr lang="en-US"/>
        </a:p>
      </dgm:t>
    </dgm:pt>
    <dgm:pt modelId="{8A7041C3-D8A1-4F27-93B6-7C25E7F10E9D}" type="parTrans" cxnId="{060D8E97-1766-4A87-BE24-DE0BFD020B44}">
      <dgm:prSet/>
      <dgm:spPr/>
      <dgm:t>
        <a:bodyPr/>
        <a:lstStyle/>
        <a:p>
          <a:endParaRPr lang="en-US"/>
        </a:p>
      </dgm:t>
    </dgm:pt>
    <dgm:pt modelId="{375BBE95-4E90-4F41-8887-05E781AB0453}" type="sibTrans" cxnId="{060D8E97-1766-4A87-BE24-DE0BFD020B44}">
      <dgm:prSet phldrT="03" phldr="0"/>
      <dgm:spPr/>
      <dgm:t>
        <a:bodyPr/>
        <a:lstStyle/>
        <a:p>
          <a:r>
            <a:rPr lang="en-US"/>
            <a:t>03</a:t>
          </a:r>
        </a:p>
      </dgm:t>
    </dgm:pt>
    <dgm:pt modelId="{2C19FC7C-5AFA-46B9-8317-C912A7A773BF}">
      <dgm:prSet/>
      <dgm:spPr/>
      <dgm:t>
        <a:bodyPr/>
        <a:lstStyle/>
        <a:p>
          <a:r>
            <a:rPr lang="en-US"/>
            <a:t>Critically engage with the context within Wales.</a:t>
          </a:r>
        </a:p>
      </dgm:t>
    </dgm:pt>
    <dgm:pt modelId="{BCFA18D5-7424-4122-BA80-A33777F2F005}" type="parTrans" cxnId="{8C9C8B1A-747A-4B3F-955F-2CA6D33D648F}">
      <dgm:prSet/>
      <dgm:spPr/>
      <dgm:t>
        <a:bodyPr/>
        <a:lstStyle/>
        <a:p>
          <a:endParaRPr lang="en-US"/>
        </a:p>
      </dgm:t>
    </dgm:pt>
    <dgm:pt modelId="{60396B1E-9CBD-473D-A2A1-ABA6FAA2BD06}" type="sibTrans" cxnId="{8C9C8B1A-747A-4B3F-955F-2CA6D33D648F}">
      <dgm:prSet phldrT="04" phldr="0"/>
      <dgm:spPr/>
      <dgm:t>
        <a:bodyPr/>
        <a:lstStyle/>
        <a:p>
          <a:r>
            <a:rPr lang="en-US"/>
            <a:t>04</a:t>
          </a:r>
        </a:p>
      </dgm:t>
    </dgm:pt>
    <dgm:pt modelId="{2A0D2FF7-8D90-439B-AAF1-10AFF872CC1C}" type="pres">
      <dgm:prSet presAssocID="{D56EA524-6BD4-4E7B-881A-12AC4045CEA3}" presName="Name0" presStyleCnt="0">
        <dgm:presLayoutVars>
          <dgm:animLvl val="lvl"/>
          <dgm:resizeHandles val="exact"/>
        </dgm:presLayoutVars>
      </dgm:prSet>
      <dgm:spPr/>
    </dgm:pt>
    <dgm:pt modelId="{870BAD1F-D562-43AE-AA2F-CDA99D13957E}" type="pres">
      <dgm:prSet presAssocID="{2EED263D-8D34-4E5C-98A3-792AC4FF315E}" presName="compositeNode" presStyleCnt="0">
        <dgm:presLayoutVars>
          <dgm:bulletEnabled val="1"/>
        </dgm:presLayoutVars>
      </dgm:prSet>
      <dgm:spPr/>
    </dgm:pt>
    <dgm:pt modelId="{44556464-9498-414A-AF75-49A0B5A4858F}" type="pres">
      <dgm:prSet presAssocID="{2EED263D-8D34-4E5C-98A3-792AC4FF315E}" presName="bgRect" presStyleLbl="alignNode1" presStyleIdx="0" presStyleCnt="4"/>
      <dgm:spPr/>
    </dgm:pt>
    <dgm:pt modelId="{FC9C0CDC-2E62-4372-977A-993FED34F3D9}" type="pres">
      <dgm:prSet presAssocID="{41498CF2-7B93-4BA7-B2A1-40020C925AE3}" presName="sibTransNodeRect" presStyleLbl="alignNode1" presStyleIdx="0" presStyleCnt="4">
        <dgm:presLayoutVars>
          <dgm:chMax val="0"/>
          <dgm:bulletEnabled val="1"/>
        </dgm:presLayoutVars>
      </dgm:prSet>
      <dgm:spPr/>
    </dgm:pt>
    <dgm:pt modelId="{67671CF6-9A4D-46EE-895F-B4F26BC72504}" type="pres">
      <dgm:prSet presAssocID="{2EED263D-8D34-4E5C-98A3-792AC4FF315E}" presName="nodeRect" presStyleLbl="alignNode1" presStyleIdx="0" presStyleCnt="4">
        <dgm:presLayoutVars>
          <dgm:bulletEnabled val="1"/>
        </dgm:presLayoutVars>
      </dgm:prSet>
      <dgm:spPr/>
    </dgm:pt>
    <dgm:pt modelId="{858527EB-B27B-4488-BC83-C87C5E4A7905}" type="pres">
      <dgm:prSet presAssocID="{41498CF2-7B93-4BA7-B2A1-40020C925AE3}" presName="sibTrans" presStyleCnt="0"/>
      <dgm:spPr/>
    </dgm:pt>
    <dgm:pt modelId="{AA4C6BBF-9DAA-4285-A570-29914D3F4422}" type="pres">
      <dgm:prSet presAssocID="{7B8BC93B-B6B8-45DE-A5DF-DF7EE8C587DF}" presName="compositeNode" presStyleCnt="0">
        <dgm:presLayoutVars>
          <dgm:bulletEnabled val="1"/>
        </dgm:presLayoutVars>
      </dgm:prSet>
      <dgm:spPr/>
    </dgm:pt>
    <dgm:pt modelId="{8FB35360-0883-455C-8CD6-DA62A9C91D35}" type="pres">
      <dgm:prSet presAssocID="{7B8BC93B-B6B8-45DE-A5DF-DF7EE8C587DF}" presName="bgRect" presStyleLbl="alignNode1" presStyleIdx="1" presStyleCnt="4"/>
      <dgm:spPr/>
    </dgm:pt>
    <dgm:pt modelId="{22AD70FE-C65F-422E-ADAA-1DE1365018F3}" type="pres">
      <dgm:prSet presAssocID="{26CF2C80-D020-460F-A8FB-64F8B945155B}" presName="sibTransNodeRect" presStyleLbl="alignNode1" presStyleIdx="1" presStyleCnt="4">
        <dgm:presLayoutVars>
          <dgm:chMax val="0"/>
          <dgm:bulletEnabled val="1"/>
        </dgm:presLayoutVars>
      </dgm:prSet>
      <dgm:spPr/>
    </dgm:pt>
    <dgm:pt modelId="{362883B8-0788-4A1C-9520-702222FEF123}" type="pres">
      <dgm:prSet presAssocID="{7B8BC93B-B6B8-45DE-A5DF-DF7EE8C587DF}" presName="nodeRect" presStyleLbl="alignNode1" presStyleIdx="1" presStyleCnt="4">
        <dgm:presLayoutVars>
          <dgm:bulletEnabled val="1"/>
        </dgm:presLayoutVars>
      </dgm:prSet>
      <dgm:spPr/>
    </dgm:pt>
    <dgm:pt modelId="{D8817FCC-7883-48C3-9E9B-B944CAD5905D}" type="pres">
      <dgm:prSet presAssocID="{26CF2C80-D020-460F-A8FB-64F8B945155B}" presName="sibTrans" presStyleCnt="0"/>
      <dgm:spPr/>
    </dgm:pt>
    <dgm:pt modelId="{A5804DAD-12BA-4583-85A5-75B194A68697}" type="pres">
      <dgm:prSet presAssocID="{AB867A99-C067-456B-9CDB-392274488A68}" presName="compositeNode" presStyleCnt="0">
        <dgm:presLayoutVars>
          <dgm:bulletEnabled val="1"/>
        </dgm:presLayoutVars>
      </dgm:prSet>
      <dgm:spPr/>
    </dgm:pt>
    <dgm:pt modelId="{9C3D5C96-C7E2-491B-B62A-A4A38292F3F9}" type="pres">
      <dgm:prSet presAssocID="{AB867A99-C067-456B-9CDB-392274488A68}" presName="bgRect" presStyleLbl="alignNode1" presStyleIdx="2" presStyleCnt="4"/>
      <dgm:spPr/>
    </dgm:pt>
    <dgm:pt modelId="{BE0C3934-A1B3-4DFF-B439-878D613B4C35}" type="pres">
      <dgm:prSet presAssocID="{375BBE95-4E90-4F41-8887-05E781AB0453}" presName="sibTransNodeRect" presStyleLbl="alignNode1" presStyleIdx="2" presStyleCnt="4">
        <dgm:presLayoutVars>
          <dgm:chMax val="0"/>
          <dgm:bulletEnabled val="1"/>
        </dgm:presLayoutVars>
      </dgm:prSet>
      <dgm:spPr/>
    </dgm:pt>
    <dgm:pt modelId="{E8981F3E-A3B2-4523-8BF2-0926F2453AA2}" type="pres">
      <dgm:prSet presAssocID="{AB867A99-C067-456B-9CDB-392274488A68}" presName="nodeRect" presStyleLbl="alignNode1" presStyleIdx="2" presStyleCnt="4">
        <dgm:presLayoutVars>
          <dgm:bulletEnabled val="1"/>
        </dgm:presLayoutVars>
      </dgm:prSet>
      <dgm:spPr/>
    </dgm:pt>
    <dgm:pt modelId="{D870DD57-60AD-440A-AAC0-D8C4CC948F23}" type="pres">
      <dgm:prSet presAssocID="{375BBE95-4E90-4F41-8887-05E781AB0453}" presName="sibTrans" presStyleCnt="0"/>
      <dgm:spPr/>
    </dgm:pt>
    <dgm:pt modelId="{F86EDF19-9DBD-4609-A63F-3AB8C7330432}" type="pres">
      <dgm:prSet presAssocID="{2C19FC7C-5AFA-46B9-8317-C912A7A773BF}" presName="compositeNode" presStyleCnt="0">
        <dgm:presLayoutVars>
          <dgm:bulletEnabled val="1"/>
        </dgm:presLayoutVars>
      </dgm:prSet>
      <dgm:spPr/>
    </dgm:pt>
    <dgm:pt modelId="{40E96C5F-F1AE-4E35-9A96-9330CF7EC0AB}" type="pres">
      <dgm:prSet presAssocID="{2C19FC7C-5AFA-46B9-8317-C912A7A773BF}" presName="bgRect" presStyleLbl="alignNode1" presStyleIdx="3" presStyleCnt="4"/>
      <dgm:spPr/>
    </dgm:pt>
    <dgm:pt modelId="{58D44121-70BB-414D-8A3D-0B88AD611C53}" type="pres">
      <dgm:prSet presAssocID="{60396B1E-9CBD-473D-A2A1-ABA6FAA2BD06}" presName="sibTransNodeRect" presStyleLbl="alignNode1" presStyleIdx="3" presStyleCnt="4">
        <dgm:presLayoutVars>
          <dgm:chMax val="0"/>
          <dgm:bulletEnabled val="1"/>
        </dgm:presLayoutVars>
      </dgm:prSet>
      <dgm:spPr/>
    </dgm:pt>
    <dgm:pt modelId="{907CDE36-7E93-407D-8ACA-344BB388EFA6}" type="pres">
      <dgm:prSet presAssocID="{2C19FC7C-5AFA-46B9-8317-C912A7A773BF}" presName="nodeRect" presStyleLbl="alignNode1" presStyleIdx="3" presStyleCnt="4">
        <dgm:presLayoutVars>
          <dgm:bulletEnabled val="1"/>
        </dgm:presLayoutVars>
      </dgm:prSet>
      <dgm:spPr/>
    </dgm:pt>
  </dgm:ptLst>
  <dgm:cxnLst>
    <dgm:cxn modelId="{02BD8B07-368E-4256-B7C7-7A0DD6ED1683}" srcId="{D56EA524-6BD4-4E7B-881A-12AC4045CEA3}" destId="{7B8BC93B-B6B8-45DE-A5DF-DF7EE8C587DF}" srcOrd="1" destOrd="0" parTransId="{A42C3F90-64F5-4EB6-B8E2-25C6D17C1FAF}" sibTransId="{26CF2C80-D020-460F-A8FB-64F8B945155B}"/>
    <dgm:cxn modelId="{8C9C8B1A-747A-4B3F-955F-2CA6D33D648F}" srcId="{D56EA524-6BD4-4E7B-881A-12AC4045CEA3}" destId="{2C19FC7C-5AFA-46B9-8317-C912A7A773BF}" srcOrd="3" destOrd="0" parTransId="{BCFA18D5-7424-4122-BA80-A33777F2F005}" sibTransId="{60396B1E-9CBD-473D-A2A1-ABA6FAA2BD06}"/>
    <dgm:cxn modelId="{7260CD1B-49F4-491D-AE3B-F766368AF6EF}" type="presOf" srcId="{375BBE95-4E90-4F41-8887-05E781AB0453}" destId="{BE0C3934-A1B3-4DFF-B439-878D613B4C35}" srcOrd="0" destOrd="0" presId="urn:microsoft.com/office/officeart/2016/7/layout/LinearBlockProcessNumbered"/>
    <dgm:cxn modelId="{DD5A0C1F-EF97-4BB2-AC63-8FD3A2F27633}" type="presOf" srcId="{AB867A99-C067-456B-9CDB-392274488A68}" destId="{E8981F3E-A3B2-4523-8BF2-0926F2453AA2}" srcOrd="1" destOrd="0" presId="urn:microsoft.com/office/officeart/2016/7/layout/LinearBlockProcessNumbered"/>
    <dgm:cxn modelId="{2CC96025-ED0E-452C-88BF-737E644DE0B2}" type="presOf" srcId="{AB867A99-C067-456B-9CDB-392274488A68}" destId="{9C3D5C96-C7E2-491B-B62A-A4A38292F3F9}" srcOrd="0" destOrd="0" presId="urn:microsoft.com/office/officeart/2016/7/layout/LinearBlockProcessNumbered"/>
    <dgm:cxn modelId="{2A85E82D-C4BA-4C24-BE4E-3820ADF986DD}" type="presOf" srcId="{2C19FC7C-5AFA-46B9-8317-C912A7A773BF}" destId="{40E96C5F-F1AE-4E35-9A96-9330CF7EC0AB}" srcOrd="0" destOrd="0" presId="urn:microsoft.com/office/officeart/2016/7/layout/LinearBlockProcessNumbered"/>
    <dgm:cxn modelId="{EFB35D38-FAFE-46B8-A4DA-54CBF1A64451}" type="presOf" srcId="{7B8BC93B-B6B8-45DE-A5DF-DF7EE8C587DF}" destId="{362883B8-0788-4A1C-9520-702222FEF123}" srcOrd="1" destOrd="0" presId="urn:microsoft.com/office/officeart/2016/7/layout/LinearBlockProcessNumbered"/>
    <dgm:cxn modelId="{4FB97A66-9B4D-4868-A6E4-3654CC7FA2E8}" type="presOf" srcId="{60396B1E-9CBD-473D-A2A1-ABA6FAA2BD06}" destId="{58D44121-70BB-414D-8A3D-0B88AD611C53}" srcOrd="0" destOrd="0" presId="urn:microsoft.com/office/officeart/2016/7/layout/LinearBlockProcessNumbered"/>
    <dgm:cxn modelId="{540DD56B-B51A-4C88-BA00-556A608C88EC}" type="presOf" srcId="{7B8BC93B-B6B8-45DE-A5DF-DF7EE8C587DF}" destId="{8FB35360-0883-455C-8CD6-DA62A9C91D35}" srcOrd="0" destOrd="0" presId="urn:microsoft.com/office/officeart/2016/7/layout/LinearBlockProcessNumbered"/>
    <dgm:cxn modelId="{8C88DE4B-5ABB-41A9-B47D-2EE77DEE4AC4}" type="presOf" srcId="{2C19FC7C-5AFA-46B9-8317-C912A7A773BF}" destId="{907CDE36-7E93-407D-8ACA-344BB388EFA6}" srcOrd="1" destOrd="0" presId="urn:microsoft.com/office/officeart/2016/7/layout/LinearBlockProcessNumbered"/>
    <dgm:cxn modelId="{717CD286-A352-4F2A-978D-B5A140094A08}" type="presOf" srcId="{2EED263D-8D34-4E5C-98A3-792AC4FF315E}" destId="{44556464-9498-414A-AF75-49A0B5A4858F}" srcOrd="0" destOrd="0" presId="urn:microsoft.com/office/officeart/2016/7/layout/LinearBlockProcessNumbered"/>
    <dgm:cxn modelId="{83C63995-F03F-425B-A01C-9BC45597054B}" srcId="{D56EA524-6BD4-4E7B-881A-12AC4045CEA3}" destId="{2EED263D-8D34-4E5C-98A3-792AC4FF315E}" srcOrd="0" destOrd="0" parTransId="{F7479676-FD14-40D5-8797-50CC7F50ABA9}" sibTransId="{41498CF2-7B93-4BA7-B2A1-40020C925AE3}"/>
    <dgm:cxn modelId="{060D8E97-1766-4A87-BE24-DE0BFD020B44}" srcId="{D56EA524-6BD4-4E7B-881A-12AC4045CEA3}" destId="{AB867A99-C067-456B-9CDB-392274488A68}" srcOrd="2" destOrd="0" parTransId="{8A7041C3-D8A1-4F27-93B6-7C25E7F10E9D}" sibTransId="{375BBE95-4E90-4F41-8887-05E781AB0453}"/>
    <dgm:cxn modelId="{FB263EAC-17EF-48B3-9654-ADB63155D875}" type="presOf" srcId="{D56EA524-6BD4-4E7B-881A-12AC4045CEA3}" destId="{2A0D2FF7-8D90-439B-AAF1-10AFF872CC1C}" srcOrd="0" destOrd="0" presId="urn:microsoft.com/office/officeart/2016/7/layout/LinearBlockProcessNumbered"/>
    <dgm:cxn modelId="{967E01D7-4912-4F58-B5E1-2362AF5F8492}" type="presOf" srcId="{41498CF2-7B93-4BA7-B2A1-40020C925AE3}" destId="{FC9C0CDC-2E62-4372-977A-993FED34F3D9}" srcOrd="0" destOrd="0" presId="urn:microsoft.com/office/officeart/2016/7/layout/LinearBlockProcessNumbered"/>
    <dgm:cxn modelId="{B4975FE8-E74D-435E-9AF8-67EA230893A8}" type="presOf" srcId="{2EED263D-8D34-4E5C-98A3-792AC4FF315E}" destId="{67671CF6-9A4D-46EE-895F-B4F26BC72504}" srcOrd="1" destOrd="0" presId="urn:microsoft.com/office/officeart/2016/7/layout/LinearBlockProcessNumbered"/>
    <dgm:cxn modelId="{2DF112F5-97D2-4401-8AB0-33B40199D4EF}" type="presOf" srcId="{26CF2C80-D020-460F-A8FB-64F8B945155B}" destId="{22AD70FE-C65F-422E-ADAA-1DE1365018F3}" srcOrd="0" destOrd="0" presId="urn:microsoft.com/office/officeart/2016/7/layout/LinearBlockProcessNumbered"/>
    <dgm:cxn modelId="{D46F2646-4F20-441B-A5CF-40A7198F84CE}" type="presParOf" srcId="{2A0D2FF7-8D90-439B-AAF1-10AFF872CC1C}" destId="{870BAD1F-D562-43AE-AA2F-CDA99D13957E}" srcOrd="0" destOrd="0" presId="urn:microsoft.com/office/officeart/2016/7/layout/LinearBlockProcessNumbered"/>
    <dgm:cxn modelId="{AA5C91BB-B1D4-4898-BF72-B26DB994513B}" type="presParOf" srcId="{870BAD1F-D562-43AE-AA2F-CDA99D13957E}" destId="{44556464-9498-414A-AF75-49A0B5A4858F}" srcOrd="0" destOrd="0" presId="urn:microsoft.com/office/officeart/2016/7/layout/LinearBlockProcessNumbered"/>
    <dgm:cxn modelId="{32314389-E55C-4E58-BE99-29C56629C4F0}" type="presParOf" srcId="{870BAD1F-D562-43AE-AA2F-CDA99D13957E}" destId="{FC9C0CDC-2E62-4372-977A-993FED34F3D9}" srcOrd="1" destOrd="0" presId="urn:microsoft.com/office/officeart/2016/7/layout/LinearBlockProcessNumbered"/>
    <dgm:cxn modelId="{4BD93314-E4C8-4E7D-9E89-24AB8B8F5B6B}" type="presParOf" srcId="{870BAD1F-D562-43AE-AA2F-CDA99D13957E}" destId="{67671CF6-9A4D-46EE-895F-B4F26BC72504}" srcOrd="2" destOrd="0" presId="urn:microsoft.com/office/officeart/2016/7/layout/LinearBlockProcessNumbered"/>
    <dgm:cxn modelId="{18DDC88F-1B5F-457A-A6CD-FD98BB768183}" type="presParOf" srcId="{2A0D2FF7-8D90-439B-AAF1-10AFF872CC1C}" destId="{858527EB-B27B-4488-BC83-C87C5E4A7905}" srcOrd="1" destOrd="0" presId="urn:microsoft.com/office/officeart/2016/7/layout/LinearBlockProcessNumbered"/>
    <dgm:cxn modelId="{6504EB41-DF3A-4ABA-9D49-583849E7E74F}" type="presParOf" srcId="{2A0D2FF7-8D90-439B-AAF1-10AFF872CC1C}" destId="{AA4C6BBF-9DAA-4285-A570-29914D3F4422}" srcOrd="2" destOrd="0" presId="urn:microsoft.com/office/officeart/2016/7/layout/LinearBlockProcessNumbered"/>
    <dgm:cxn modelId="{2E8F62BF-42C3-40B7-8645-FFEDEE15C194}" type="presParOf" srcId="{AA4C6BBF-9DAA-4285-A570-29914D3F4422}" destId="{8FB35360-0883-455C-8CD6-DA62A9C91D35}" srcOrd="0" destOrd="0" presId="urn:microsoft.com/office/officeart/2016/7/layout/LinearBlockProcessNumbered"/>
    <dgm:cxn modelId="{AF90E60C-FB34-4E0E-89D6-789193952603}" type="presParOf" srcId="{AA4C6BBF-9DAA-4285-A570-29914D3F4422}" destId="{22AD70FE-C65F-422E-ADAA-1DE1365018F3}" srcOrd="1" destOrd="0" presId="urn:microsoft.com/office/officeart/2016/7/layout/LinearBlockProcessNumbered"/>
    <dgm:cxn modelId="{573E21E4-EBC1-4C68-AE36-353093F23C10}" type="presParOf" srcId="{AA4C6BBF-9DAA-4285-A570-29914D3F4422}" destId="{362883B8-0788-4A1C-9520-702222FEF123}" srcOrd="2" destOrd="0" presId="urn:microsoft.com/office/officeart/2016/7/layout/LinearBlockProcessNumbered"/>
    <dgm:cxn modelId="{C8B4C8E5-D9F1-4564-A874-422FCD5E9513}" type="presParOf" srcId="{2A0D2FF7-8D90-439B-AAF1-10AFF872CC1C}" destId="{D8817FCC-7883-48C3-9E9B-B944CAD5905D}" srcOrd="3" destOrd="0" presId="urn:microsoft.com/office/officeart/2016/7/layout/LinearBlockProcessNumbered"/>
    <dgm:cxn modelId="{72EBEFB1-CAA3-45D7-AD92-5675A1F12C88}" type="presParOf" srcId="{2A0D2FF7-8D90-439B-AAF1-10AFF872CC1C}" destId="{A5804DAD-12BA-4583-85A5-75B194A68697}" srcOrd="4" destOrd="0" presId="urn:microsoft.com/office/officeart/2016/7/layout/LinearBlockProcessNumbered"/>
    <dgm:cxn modelId="{4A58217C-CB59-4D59-A5D5-38DA03673C40}" type="presParOf" srcId="{A5804DAD-12BA-4583-85A5-75B194A68697}" destId="{9C3D5C96-C7E2-491B-B62A-A4A38292F3F9}" srcOrd="0" destOrd="0" presId="urn:microsoft.com/office/officeart/2016/7/layout/LinearBlockProcessNumbered"/>
    <dgm:cxn modelId="{A68C3B1E-4182-421F-9CC9-620A03500515}" type="presParOf" srcId="{A5804DAD-12BA-4583-85A5-75B194A68697}" destId="{BE0C3934-A1B3-4DFF-B439-878D613B4C35}" srcOrd="1" destOrd="0" presId="urn:microsoft.com/office/officeart/2016/7/layout/LinearBlockProcessNumbered"/>
    <dgm:cxn modelId="{AD2114A7-B24E-472E-BD94-C91D7E458D6A}" type="presParOf" srcId="{A5804DAD-12BA-4583-85A5-75B194A68697}" destId="{E8981F3E-A3B2-4523-8BF2-0926F2453AA2}" srcOrd="2" destOrd="0" presId="urn:microsoft.com/office/officeart/2016/7/layout/LinearBlockProcessNumbered"/>
    <dgm:cxn modelId="{68E28D94-9FE1-4E37-8335-F94E3572BF7B}" type="presParOf" srcId="{2A0D2FF7-8D90-439B-AAF1-10AFF872CC1C}" destId="{D870DD57-60AD-440A-AAC0-D8C4CC948F23}" srcOrd="5" destOrd="0" presId="urn:microsoft.com/office/officeart/2016/7/layout/LinearBlockProcessNumbered"/>
    <dgm:cxn modelId="{2EE51F63-F4CE-4A38-9424-28057C83E5C3}" type="presParOf" srcId="{2A0D2FF7-8D90-439B-AAF1-10AFF872CC1C}" destId="{F86EDF19-9DBD-4609-A63F-3AB8C7330432}" srcOrd="6" destOrd="0" presId="urn:microsoft.com/office/officeart/2016/7/layout/LinearBlockProcessNumbered"/>
    <dgm:cxn modelId="{492BC95C-6178-471B-8828-0468FBDFC308}" type="presParOf" srcId="{F86EDF19-9DBD-4609-A63F-3AB8C7330432}" destId="{40E96C5F-F1AE-4E35-9A96-9330CF7EC0AB}" srcOrd="0" destOrd="0" presId="urn:microsoft.com/office/officeart/2016/7/layout/LinearBlockProcessNumbered"/>
    <dgm:cxn modelId="{CD3BAAF2-AAD6-424C-BA8A-07CAC9532323}" type="presParOf" srcId="{F86EDF19-9DBD-4609-A63F-3AB8C7330432}" destId="{58D44121-70BB-414D-8A3D-0B88AD611C53}" srcOrd="1" destOrd="0" presId="urn:microsoft.com/office/officeart/2016/7/layout/LinearBlockProcessNumbered"/>
    <dgm:cxn modelId="{DE19AFAC-79AC-47E1-B824-46A2BB7FE203}" type="presParOf" srcId="{F86EDF19-9DBD-4609-A63F-3AB8C7330432}" destId="{907CDE36-7E93-407D-8ACA-344BB388EFA6}"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8C1911-7640-4082-A8E1-BD4B0E8839DF}"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D2944AF-4FE7-470A-A071-FCA5079EE660}">
      <dgm:prSet/>
      <dgm:spPr/>
      <dgm:t>
        <a:bodyPr/>
        <a:lstStyle/>
        <a:p>
          <a:r>
            <a:rPr lang="en-GB" dirty="0"/>
            <a:t>Child and Adolescent Mental Health Services (CAMHS) specialise in supporting the child or adolescent</a:t>
          </a:r>
          <a:endParaRPr lang="en-US" dirty="0"/>
        </a:p>
      </dgm:t>
    </dgm:pt>
    <dgm:pt modelId="{A3D8646E-07A8-4C03-A6A7-039ADE7DDFC9}" type="parTrans" cxnId="{B73828CE-EAE3-4E5E-AEA1-0E3194267057}">
      <dgm:prSet/>
      <dgm:spPr/>
      <dgm:t>
        <a:bodyPr/>
        <a:lstStyle/>
        <a:p>
          <a:endParaRPr lang="en-US"/>
        </a:p>
      </dgm:t>
    </dgm:pt>
    <dgm:pt modelId="{8A6EA388-DA43-4973-83C3-7468F707218A}" type="sibTrans" cxnId="{B73828CE-EAE3-4E5E-AEA1-0E3194267057}">
      <dgm:prSet/>
      <dgm:spPr/>
      <dgm:t>
        <a:bodyPr/>
        <a:lstStyle/>
        <a:p>
          <a:endParaRPr lang="en-US"/>
        </a:p>
      </dgm:t>
    </dgm:pt>
    <dgm:pt modelId="{5E46A54B-D35A-43D4-BE07-A1E93DC85616}">
      <dgm:prSet/>
      <dgm:spPr/>
      <dgm:t>
        <a:bodyPr/>
        <a:lstStyle/>
        <a:p>
          <a:r>
            <a:rPr lang="en-GB" dirty="0"/>
            <a:t>Multi Agency Working</a:t>
          </a:r>
          <a:endParaRPr lang="en-US" dirty="0"/>
        </a:p>
      </dgm:t>
    </dgm:pt>
    <dgm:pt modelId="{947D7758-E7D6-47C1-8802-E65A6F7399ED}" type="parTrans" cxnId="{3E9D85A3-E167-44DE-BC31-748C81AC2B1B}">
      <dgm:prSet/>
      <dgm:spPr/>
      <dgm:t>
        <a:bodyPr/>
        <a:lstStyle/>
        <a:p>
          <a:endParaRPr lang="en-US"/>
        </a:p>
      </dgm:t>
    </dgm:pt>
    <dgm:pt modelId="{DF5D290E-4E47-4EAC-8EA3-831ED7BD3510}" type="sibTrans" cxnId="{3E9D85A3-E167-44DE-BC31-748C81AC2B1B}">
      <dgm:prSet/>
      <dgm:spPr/>
      <dgm:t>
        <a:bodyPr/>
        <a:lstStyle/>
        <a:p>
          <a:endParaRPr lang="en-US"/>
        </a:p>
      </dgm:t>
    </dgm:pt>
    <dgm:pt modelId="{57158E56-0461-4825-9A7C-D47CA376DAAF}">
      <dgm:prSet/>
      <dgm:spPr/>
      <dgm:t>
        <a:bodyPr/>
        <a:lstStyle/>
        <a:p>
          <a:r>
            <a:rPr lang="en-GB" dirty="0"/>
            <a:t>Diverse range of skills and support</a:t>
          </a:r>
          <a:endParaRPr lang="en-US" dirty="0"/>
        </a:p>
      </dgm:t>
    </dgm:pt>
    <dgm:pt modelId="{8A445366-48FF-4E0D-BAAF-3FE8E43F67FF}" type="parTrans" cxnId="{3A0B51E2-31EC-47BF-997F-FE1845E77565}">
      <dgm:prSet/>
      <dgm:spPr/>
      <dgm:t>
        <a:bodyPr/>
        <a:lstStyle/>
        <a:p>
          <a:endParaRPr lang="en-US"/>
        </a:p>
      </dgm:t>
    </dgm:pt>
    <dgm:pt modelId="{2A44C593-1E34-4091-840A-EB2D70367BE2}" type="sibTrans" cxnId="{3A0B51E2-31EC-47BF-997F-FE1845E77565}">
      <dgm:prSet/>
      <dgm:spPr/>
      <dgm:t>
        <a:bodyPr/>
        <a:lstStyle/>
        <a:p>
          <a:endParaRPr lang="en-US"/>
        </a:p>
      </dgm:t>
    </dgm:pt>
    <dgm:pt modelId="{0BAE356C-7375-4C98-8261-A9AAF4BC722D}" type="pres">
      <dgm:prSet presAssocID="{1D8C1911-7640-4082-A8E1-BD4B0E8839DF}" presName="linear" presStyleCnt="0">
        <dgm:presLayoutVars>
          <dgm:animLvl val="lvl"/>
          <dgm:resizeHandles val="exact"/>
        </dgm:presLayoutVars>
      </dgm:prSet>
      <dgm:spPr/>
    </dgm:pt>
    <dgm:pt modelId="{744AA599-D6C1-44A0-AFC4-C0C40426DDA1}" type="pres">
      <dgm:prSet presAssocID="{BD2944AF-4FE7-470A-A071-FCA5079EE660}" presName="parentText" presStyleLbl="node1" presStyleIdx="0" presStyleCnt="3">
        <dgm:presLayoutVars>
          <dgm:chMax val="0"/>
          <dgm:bulletEnabled val="1"/>
        </dgm:presLayoutVars>
      </dgm:prSet>
      <dgm:spPr/>
    </dgm:pt>
    <dgm:pt modelId="{D7619354-4C5C-49CC-AB83-31D3CD615C5D}" type="pres">
      <dgm:prSet presAssocID="{8A6EA388-DA43-4973-83C3-7468F707218A}" presName="spacer" presStyleCnt="0"/>
      <dgm:spPr/>
    </dgm:pt>
    <dgm:pt modelId="{115CBDB6-D639-43A5-BD7D-28C5C18EDE7E}" type="pres">
      <dgm:prSet presAssocID="{5E46A54B-D35A-43D4-BE07-A1E93DC85616}" presName="parentText" presStyleLbl="node1" presStyleIdx="1" presStyleCnt="3">
        <dgm:presLayoutVars>
          <dgm:chMax val="0"/>
          <dgm:bulletEnabled val="1"/>
        </dgm:presLayoutVars>
      </dgm:prSet>
      <dgm:spPr/>
    </dgm:pt>
    <dgm:pt modelId="{AF3E3433-C715-42FE-9DB4-03C0D95943F3}" type="pres">
      <dgm:prSet presAssocID="{DF5D290E-4E47-4EAC-8EA3-831ED7BD3510}" presName="spacer" presStyleCnt="0"/>
      <dgm:spPr/>
    </dgm:pt>
    <dgm:pt modelId="{9B676A05-8EF9-455B-ADA8-6D21D02F7616}" type="pres">
      <dgm:prSet presAssocID="{57158E56-0461-4825-9A7C-D47CA376DAAF}" presName="parentText" presStyleLbl="node1" presStyleIdx="2" presStyleCnt="3">
        <dgm:presLayoutVars>
          <dgm:chMax val="0"/>
          <dgm:bulletEnabled val="1"/>
        </dgm:presLayoutVars>
      </dgm:prSet>
      <dgm:spPr/>
    </dgm:pt>
  </dgm:ptLst>
  <dgm:cxnLst>
    <dgm:cxn modelId="{68C48280-7CD6-48AD-A5C4-873055CDD67F}" type="presOf" srcId="{BD2944AF-4FE7-470A-A071-FCA5079EE660}" destId="{744AA599-D6C1-44A0-AFC4-C0C40426DDA1}" srcOrd="0" destOrd="0" presId="urn:microsoft.com/office/officeart/2005/8/layout/vList2"/>
    <dgm:cxn modelId="{3E9D85A3-E167-44DE-BC31-748C81AC2B1B}" srcId="{1D8C1911-7640-4082-A8E1-BD4B0E8839DF}" destId="{5E46A54B-D35A-43D4-BE07-A1E93DC85616}" srcOrd="1" destOrd="0" parTransId="{947D7758-E7D6-47C1-8802-E65A6F7399ED}" sibTransId="{DF5D290E-4E47-4EAC-8EA3-831ED7BD3510}"/>
    <dgm:cxn modelId="{B73828CE-EAE3-4E5E-AEA1-0E3194267057}" srcId="{1D8C1911-7640-4082-A8E1-BD4B0E8839DF}" destId="{BD2944AF-4FE7-470A-A071-FCA5079EE660}" srcOrd="0" destOrd="0" parTransId="{A3D8646E-07A8-4C03-A6A7-039ADE7DDFC9}" sibTransId="{8A6EA388-DA43-4973-83C3-7468F707218A}"/>
    <dgm:cxn modelId="{C0E898D7-E9F1-474C-A441-6115D9C26BD5}" type="presOf" srcId="{57158E56-0461-4825-9A7C-D47CA376DAAF}" destId="{9B676A05-8EF9-455B-ADA8-6D21D02F7616}" srcOrd="0" destOrd="0" presId="urn:microsoft.com/office/officeart/2005/8/layout/vList2"/>
    <dgm:cxn modelId="{3A0B51E2-31EC-47BF-997F-FE1845E77565}" srcId="{1D8C1911-7640-4082-A8E1-BD4B0E8839DF}" destId="{57158E56-0461-4825-9A7C-D47CA376DAAF}" srcOrd="2" destOrd="0" parTransId="{8A445366-48FF-4E0D-BAAF-3FE8E43F67FF}" sibTransId="{2A44C593-1E34-4091-840A-EB2D70367BE2}"/>
    <dgm:cxn modelId="{116D84E3-F1B6-42EA-9209-F516DA662728}" type="presOf" srcId="{1D8C1911-7640-4082-A8E1-BD4B0E8839DF}" destId="{0BAE356C-7375-4C98-8261-A9AAF4BC722D}" srcOrd="0" destOrd="0" presId="urn:microsoft.com/office/officeart/2005/8/layout/vList2"/>
    <dgm:cxn modelId="{9B75A4E7-1A4B-4495-A18E-266E975B596B}" type="presOf" srcId="{5E46A54B-D35A-43D4-BE07-A1E93DC85616}" destId="{115CBDB6-D639-43A5-BD7D-28C5C18EDE7E}" srcOrd="0" destOrd="0" presId="urn:microsoft.com/office/officeart/2005/8/layout/vList2"/>
    <dgm:cxn modelId="{CC9474B4-94FD-4ACC-8C5C-4B77E4638DA6}" type="presParOf" srcId="{0BAE356C-7375-4C98-8261-A9AAF4BC722D}" destId="{744AA599-D6C1-44A0-AFC4-C0C40426DDA1}" srcOrd="0" destOrd="0" presId="urn:microsoft.com/office/officeart/2005/8/layout/vList2"/>
    <dgm:cxn modelId="{0A9780C2-2249-4D14-BBE7-D3889712D74B}" type="presParOf" srcId="{0BAE356C-7375-4C98-8261-A9AAF4BC722D}" destId="{D7619354-4C5C-49CC-AB83-31D3CD615C5D}" srcOrd="1" destOrd="0" presId="urn:microsoft.com/office/officeart/2005/8/layout/vList2"/>
    <dgm:cxn modelId="{7C641B26-0A36-4110-9809-05872956A16A}" type="presParOf" srcId="{0BAE356C-7375-4C98-8261-A9AAF4BC722D}" destId="{115CBDB6-D639-43A5-BD7D-28C5C18EDE7E}" srcOrd="2" destOrd="0" presId="urn:microsoft.com/office/officeart/2005/8/layout/vList2"/>
    <dgm:cxn modelId="{ABBE822D-8F67-48FD-8EED-792F4C68AF22}" type="presParOf" srcId="{0BAE356C-7375-4C98-8261-A9AAF4BC722D}" destId="{AF3E3433-C715-42FE-9DB4-03C0D95943F3}" srcOrd="3" destOrd="0" presId="urn:microsoft.com/office/officeart/2005/8/layout/vList2"/>
    <dgm:cxn modelId="{7643FA76-C6A4-4ABA-814C-5D8BA0FBECC9}" type="presParOf" srcId="{0BAE356C-7375-4C98-8261-A9AAF4BC722D}" destId="{9B676A05-8EF9-455B-ADA8-6D21D02F761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19A1A2-4EE3-49E3-AC8D-7E115B8BF7C0}"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1707721E-91FB-4A5C-977F-235000DEFC81}">
      <dgm:prSet/>
      <dgm:spPr/>
      <dgm:t>
        <a:bodyPr/>
        <a:lstStyle/>
        <a:p>
          <a:r>
            <a:rPr lang="en-GB" dirty="0"/>
            <a:t>Child and Adolescent Psychiatrists</a:t>
          </a:r>
          <a:endParaRPr lang="en-US" dirty="0"/>
        </a:p>
      </dgm:t>
    </dgm:pt>
    <dgm:pt modelId="{6A14725B-7C05-45A0-A2EE-EC96CCB8CEFF}" type="parTrans" cxnId="{F1CFDEF0-39AE-4683-9349-5C18298A15D2}">
      <dgm:prSet/>
      <dgm:spPr/>
      <dgm:t>
        <a:bodyPr/>
        <a:lstStyle/>
        <a:p>
          <a:endParaRPr lang="en-US"/>
        </a:p>
      </dgm:t>
    </dgm:pt>
    <dgm:pt modelId="{3E3F7910-9E46-4C1E-9E87-7C341B55FC4D}" type="sibTrans" cxnId="{F1CFDEF0-39AE-4683-9349-5C18298A15D2}">
      <dgm:prSet/>
      <dgm:spPr/>
      <dgm:t>
        <a:bodyPr/>
        <a:lstStyle/>
        <a:p>
          <a:endParaRPr lang="en-US"/>
        </a:p>
      </dgm:t>
    </dgm:pt>
    <dgm:pt modelId="{9F172988-E552-48C9-8961-AA501CD263D9}">
      <dgm:prSet/>
      <dgm:spPr/>
      <dgm:t>
        <a:bodyPr/>
        <a:lstStyle/>
        <a:p>
          <a:r>
            <a:rPr lang="en-GB" dirty="0"/>
            <a:t>Clinical nurse and Community Psychiatric nurses</a:t>
          </a:r>
          <a:endParaRPr lang="en-US" dirty="0"/>
        </a:p>
      </dgm:t>
    </dgm:pt>
    <dgm:pt modelId="{08DBE76A-8CEB-48B9-AC75-6C7EBB2012F2}" type="parTrans" cxnId="{80DA8D59-15E6-4F5B-8105-ECB557A6EFD1}">
      <dgm:prSet/>
      <dgm:spPr/>
      <dgm:t>
        <a:bodyPr/>
        <a:lstStyle/>
        <a:p>
          <a:endParaRPr lang="en-US"/>
        </a:p>
      </dgm:t>
    </dgm:pt>
    <dgm:pt modelId="{65CD5576-B255-4CE8-89AE-87FB81567BF7}" type="sibTrans" cxnId="{80DA8D59-15E6-4F5B-8105-ECB557A6EFD1}">
      <dgm:prSet/>
      <dgm:spPr/>
      <dgm:t>
        <a:bodyPr/>
        <a:lstStyle/>
        <a:p>
          <a:endParaRPr lang="en-US"/>
        </a:p>
      </dgm:t>
    </dgm:pt>
    <dgm:pt modelId="{00183AE6-9EFD-4F5A-AB53-BC753B1AD5DF}">
      <dgm:prSet/>
      <dgm:spPr/>
      <dgm:t>
        <a:bodyPr/>
        <a:lstStyle/>
        <a:p>
          <a:r>
            <a:rPr lang="en-GB" dirty="0"/>
            <a:t>Child and Educational Psychologists</a:t>
          </a:r>
          <a:endParaRPr lang="en-US" dirty="0"/>
        </a:p>
      </dgm:t>
    </dgm:pt>
    <dgm:pt modelId="{9D3A280A-D9B9-40F2-B440-8A1B3DAEC010}" type="parTrans" cxnId="{DBEA8061-48A3-4782-B9A0-A31EEA429315}">
      <dgm:prSet/>
      <dgm:spPr/>
      <dgm:t>
        <a:bodyPr/>
        <a:lstStyle/>
        <a:p>
          <a:endParaRPr lang="en-US"/>
        </a:p>
      </dgm:t>
    </dgm:pt>
    <dgm:pt modelId="{C2FD57BD-E907-4013-A6A5-723E17E23874}" type="sibTrans" cxnId="{DBEA8061-48A3-4782-B9A0-A31EEA429315}">
      <dgm:prSet/>
      <dgm:spPr/>
      <dgm:t>
        <a:bodyPr/>
        <a:lstStyle/>
        <a:p>
          <a:endParaRPr lang="en-US"/>
        </a:p>
      </dgm:t>
    </dgm:pt>
    <dgm:pt modelId="{D4EA3DD4-0E99-49C5-917E-4604EB5BA84E}">
      <dgm:prSet/>
      <dgm:spPr/>
      <dgm:t>
        <a:bodyPr/>
        <a:lstStyle/>
        <a:p>
          <a:r>
            <a:rPr lang="en-US" dirty="0"/>
            <a:t>Counsellors and Psychotherapists</a:t>
          </a:r>
        </a:p>
      </dgm:t>
    </dgm:pt>
    <dgm:pt modelId="{910C45AE-A326-44A2-B568-57AA816314CA}" type="parTrans" cxnId="{7F026CAE-96D4-4EF4-9BC2-28D76F8A26DC}">
      <dgm:prSet/>
      <dgm:spPr/>
      <dgm:t>
        <a:bodyPr/>
        <a:lstStyle/>
        <a:p>
          <a:endParaRPr lang="en-US"/>
        </a:p>
      </dgm:t>
    </dgm:pt>
    <dgm:pt modelId="{5516EEFA-2B10-40AD-913D-7F3439855A49}" type="sibTrans" cxnId="{7F026CAE-96D4-4EF4-9BC2-28D76F8A26DC}">
      <dgm:prSet/>
      <dgm:spPr/>
      <dgm:t>
        <a:bodyPr/>
        <a:lstStyle/>
        <a:p>
          <a:endParaRPr lang="en-US"/>
        </a:p>
      </dgm:t>
    </dgm:pt>
    <dgm:pt modelId="{C0E8966F-38B1-416C-A19B-A5E9480BD004}">
      <dgm:prSet/>
      <dgm:spPr/>
      <dgm:t>
        <a:bodyPr/>
        <a:lstStyle/>
        <a:p>
          <a:r>
            <a:rPr lang="en-GB" dirty="0"/>
            <a:t>Creative Therapists (Dance, Music, Play, Drama etc).</a:t>
          </a:r>
          <a:endParaRPr lang="en-US" dirty="0"/>
        </a:p>
      </dgm:t>
    </dgm:pt>
    <dgm:pt modelId="{02C81B82-1CAB-4D5A-999E-F237056F62A0}" type="parTrans" cxnId="{4CB7F52E-D443-46AF-B6BD-9777E931A249}">
      <dgm:prSet/>
      <dgm:spPr/>
      <dgm:t>
        <a:bodyPr/>
        <a:lstStyle/>
        <a:p>
          <a:endParaRPr lang="en-US"/>
        </a:p>
      </dgm:t>
    </dgm:pt>
    <dgm:pt modelId="{D9D38012-B630-4EFD-A1D0-E58F4AB98EB6}" type="sibTrans" cxnId="{4CB7F52E-D443-46AF-B6BD-9777E931A249}">
      <dgm:prSet/>
      <dgm:spPr/>
      <dgm:t>
        <a:bodyPr/>
        <a:lstStyle/>
        <a:p>
          <a:endParaRPr lang="en-US"/>
        </a:p>
      </dgm:t>
    </dgm:pt>
    <dgm:pt modelId="{EC8E6638-C1E5-4FB1-A2CB-60DE9BF69E37}">
      <dgm:prSet/>
      <dgm:spPr/>
      <dgm:t>
        <a:bodyPr/>
        <a:lstStyle/>
        <a:p>
          <a:r>
            <a:rPr lang="en-GB" dirty="0"/>
            <a:t>Family Therapists etc.</a:t>
          </a:r>
          <a:endParaRPr lang="en-US" dirty="0"/>
        </a:p>
      </dgm:t>
    </dgm:pt>
    <dgm:pt modelId="{B222BA77-C9C8-43EF-BC12-331B61691882}" type="parTrans" cxnId="{F5EB4C86-4D56-47BE-B0D9-21C3D7AC0843}">
      <dgm:prSet/>
      <dgm:spPr/>
      <dgm:t>
        <a:bodyPr/>
        <a:lstStyle/>
        <a:p>
          <a:endParaRPr lang="en-US"/>
        </a:p>
      </dgm:t>
    </dgm:pt>
    <dgm:pt modelId="{D2B71A87-458C-4D6F-B8A7-D6890869FF79}" type="sibTrans" cxnId="{F5EB4C86-4D56-47BE-B0D9-21C3D7AC0843}">
      <dgm:prSet/>
      <dgm:spPr/>
      <dgm:t>
        <a:bodyPr/>
        <a:lstStyle/>
        <a:p>
          <a:endParaRPr lang="en-US"/>
        </a:p>
      </dgm:t>
    </dgm:pt>
    <dgm:pt modelId="{B8295C2A-B55B-4058-BADD-A8179D16C5A7}" type="pres">
      <dgm:prSet presAssocID="{0A19A1A2-4EE3-49E3-AC8D-7E115B8BF7C0}" presName="diagram" presStyleCnt="0">
        <dgm:presLayoutVars>
          <dgm:dir/>
          <dgm:resizeHandles val="exact"/>
        </dgm:presLayoutVars>
      </dgm:prSet>
      <dgm:spPr/>
    </dgm:pt>
    <dgm:pt modelId="{D2715E09-4D1D-48C2-B281-8B3A6B7E0AC4}" type="pres">
      <dgm:prSet presAssocID="{1707721E-91FB-4A5C-977F-235000DEFC81}" presName="node" presStyleLbl="node1" presStyleIdx="0" presStyleCnt="6">
        <dgm:presLayoutVars>
          <dgm:bulletEnabled val="1"/>
        </dgm:presLayoutVars>
      </dgm:prSet>
      <dgm:spPr/>
    </dgm:pt>
    <dgm:pt modelId="{BD7AC8C1-17F5-4B4A-9257-2AF4B02E04FF}" type="pres">
      <dgm:prSet presAssocID="{3E3F7910-9E46-4C1E-9E87-7C341B55FC4D}" presName="sibTrans" presStyleCnt="0"/>
      <dgm:spPr/>
    </dgm:pt>
    <dgm:pt modelId="{7159F459-053D-41EE-8A1E-74B69FA6CB3E}" type="pres">
      <dgm:prSet presAssocID="{9F172988-E552-48C9-8961-AA501CD263D9}" presName="node" presStyleLbl="node1" presStyleIdx="1" presStyleCnt="6">
        <dgm:presLayoutVars>
          <dgm:bulletEnabled val="1"/>
        </dgm:presLayoutVars>
      </dgm:prSet>
      <dgm:spPr/>
    </dgm:pt>
    <dgm:pt modelId="{2F0CEF0D-972E-4C48-80C4-B79CFF92839B}" type="pres">
      <dgm:prSet presAssocID="{65CD5576-B255-4CE8-89AE-87FB81567BF7}" presName="sibTrans" presStyleCnt="0"/>
      <dgm:spPr/>
    </dgm:pt>
    <dgm:pt modelId="{B300C194-EF40-46AB-A088-A9571FB31D97}" type="pres">
      <dgm:prSet presAssocID="{00183AE6-9EFD-4F5A-AB53-BC753B1AD5DF}" presName="node" presStyleLbl="node1" presStyleIdx="2" presStyleCnt="6">
        <dgm:presLayoutVars>
          <dgm:bulletEnabled val="1"/>
        </dgm:presLayoutVars>
      </dgm:prSet>
      <dgm:spPr/>
    </dgm:pt>
    <dgm:pt modelId="{AFF35BB7-1743-4E38-96A8-88845842BB66}" type="pres">
      <dgm:prSet presAssocID="{C2FD57BD-E907-4013-A6A5-723E17E23874}" presName="sibTrans" presStyleCnt="0"/>
      <dgm:spPr/>
    </dgm:pt>
    <dgm:pt modelId="{525FA33A-3219-4DF0-92E9-E58BD3167266}" type="pres">
      <dgm:prSet presAssocID="{D4EA3DD4-0E99-49C5-917E-4604EB5BA84E}" presName="node" presStyleLbl="node1" presStyleIdx="3" presStyleCnt="6">
        <dgm:presLayoutVars>
          <dgm:bulletEnabled val="1"/>
        </dgm:presLayoutVars>
      </dgm:prSet>
      <dgm:spPr/>
    </dgm:pt>
    <dgm:pt modelId="{84360B96-124C-483D-BC89-E2DBDC941AD3}" type="pres">
      <dgm:prSet presAssocID="{5516EEFA-2B10-40AD-913D-7F3439855A49}" presName="sibTrans" presStyleCnt="0"/>
      <dgm:spPr/>
    </dgm:pt>
    <dgm:pt modelId="{680F6288-2059-43B4-B198-8864164C62C5}" type="pres">
      <dgm:prSet presAssocID="{C0E8966F-38B1-416C-A19B-A5E9480BD004}" presName="node" presStyleLbl="node1" presStyleIdx="4" presStyleCnt="6">
        <dgm:presLayoutVars>
          <dgm:bulletEnabled val="1"/>
        </dgm:presLayoutVars>
      </dgm:prSet>
      <dgm:spPr/>
    </dgm:pt>
    <dgm:pt modelId="{652BB7B9-D4E2-426F-A3AE-2BE27C980AE8}" type="pres">
      <dgm:prSet presAssocID="{D9D38012-B630-4EFD-A1D0-E58F4AB98EB6}" presName="sibTrans" presStyleCnt="0"/>
      <dgm:spPr/>
    </dgm:pt>
    <dgm:pt modelId="{9A00646D-CAB4-4997-B8B0-ABFEEDFA378B}" type="pres">
      <dgm:prSet presAssocID="{EC8E6638-C1E5-4FB1-A2CB-60DE9BF69E37}" presName="node" presStyleLbl="node1" presStyleIdx="5" presStyleCnt="6">
        <dgm:presLayoutVars>
          <dgm:bulletEnabled val="1"/>
        </dgm:presLayoutVars>
      </dgm:prSet>
      <dgm:spPr/>
    </dgm:pt>
  </dgm:ptLst>
  <dgm:cxnLst>
    <dgm:cxn modelId="{4CB7F52E-D443-46AF-B6BD-9777E931A249}" srcId="{0A19A1A2-4EE3-49E3-AC8D-7E115B8BF7C0}" destId="{C0E8966F-38B1-416C-A19B-A5E9480BD004}" srcOrd="4" destOrd="0" parTransId="{02C81B82-1CAB-4D5A-999E-F237056F62A0}" sibTransId="{D9D38012-B630-4EFD-A1D0-E58F4AB98EB6}"/>
    <dgm:cxn modelId="{1CE0EC3B-019B-4183-B756-5712BD1BEB26}" type="presOf" srcId="{EC8E6638-C1E5-4FB1-A2CB-60DE9BF69E37}" destId="{9A00646D-CAB4-4997-B8B0-ABFEEDFA378B}" srcOrd="0" destOrd="0" presId="urn:microsoft.com/office/officeart/2005/8/layout/default"/>
    <dgm:cxn modelId="{BC193C41-6099-44F3-BBD3-5DA9967B13AD}" type="presOf" srcId="{00183AE6-9EFD-4F5A-AB53-BC753B1AD5DF}" destId="{B300C194-EF40-46AB-A088-A9571FB31D97}" srcOrd="0" destOrd="0" presId="urn:microsoft.com/office/officeart/2005/8/layout/default"/>
    <dgm:cxn modelId="{20276841-A2F7-4CCE-9B42-3CE5D4D4968A}" type="presOf" srcId="{9F172988-E552-48C9-8961-AA501CD263D9}" destId="{7159F459-053D-41EE-8A1E-74B69FA6CB3E}" srcOrd="0" destOrd="0" presId="urn:microsoft.com/office/officeart/2005/8/layout/default"/>
    <dgm:cxn modelId="{DBEA8061-48A3-4782-B9A0-A31EEA429315}" srcId="{0A19A1A2-4EE3-49E3-AC8D-7E115B8BF7C0}" destId="{00183AE6-9EFD-4F5A-AB53-BC753B1AD5DF}" srcOrd="2" destOrd="0" parTransId="{9D3A280A-D9B9-40F2-B440-8A1B3DAEC010}" sibTransId="{C2FD57BD-E907-4013-A6A5-723E17E23874}"/>
    <dgm:cxn modelId="{9E720566-C857-46ED-9B39-A22FDE9281FD}" type="presOf" srcId="{0A19A1A2-4EE3-49E3-AC8D-7E115B8BF7C0}" destId="{B8295C2A-B55B-4058-BADD-A8179D16C5A7}" srcOrd="0" destOrd="0" presId="urn:microsoft.com/office/officeart/2005/8/layout/default"/>
    <dgm:cxn modelId="{DF4F7377-F028-48E4-B372-82B5EAC93636}" type="presOf" srcId="{D4EA3DD4-0E99-49C5-917E-4604EB5BA84E}" destId="{525FA33A-3219-4DF0-92E9-E58BD3167266}" srcOrd="0" destOrd="0" presId="urn:microsoft.com/office/officeart/2005/8/layout/default"/>
    <dgm:cxn modelId="{80DA8D59-15E6-4F5B-8105-ECB557A6EFD1}" srcId="{0A19A1A2-4EE3-49E3-AC8D-7E115B8BF7C0}" destId="{9F172988-E552-48C9-8961-AA501CD263D9}" srcOrd="1" destOrd="0" parTransId="{08DBE76A-8CEB-48B9-AC75-6C7EBB2012F2}" sibTransId="{65CD5576-B255-4CE8-89AE-87FB81567BF7}"/>
    <dgm:cxn modelId="{F5EB4C86-4D56-47BE-B0D9-21C3D7AC0843}" srcId="{0A19A1A2-4EE3-49E3-AC8D-7E115B8BF7C0}" destId="{EC8E6638-C1E5-4FB1-A2CB-60DE9BF69E37}" srcOrd="5" destOrd="0" parTransId="{B222BA77-C9C8-43EF-BC12-331B61691882}" sibTransId="{D2B71A87-458C-4D6F-B8A7-D6890869FF79}"/>
    <dgm:cxn modelId="{7F026CAE-96D4-4EF4-9BC2-28D76F8A26DC}" srcId="{0A19A1A2-4EE3-49E3-AC8D-7E115B8BF7C0}" destId="{D4EA3DD4-0E99-49C5-917E-4604EB5BA84E}" srcOrd="3" destOrd="0" parTransId="{910C45AE-A326-44A2-B568-57AA816314CA}" sibTransId="{5516EEFA-2B10-40AD-913D-7F3439855A49}"/>
    <dgm:cxn modelId="{F40055E2-8709-441D-98E8-9FFE633472C9}" type="presOf" srcId="{1707721E-91FB-4A5C-977F-235000DEFC81}" destId="{D2715E09-4D1D-48C2-B281-8B3A6B7E0AC4}" srcOrd="0" destOrd="0" presId="urn:microsoft.com/office/officeart/2005/8/layout/default"/>
    <dgm:cxn modelId="{0E3F4DE8-C7AE-4CEF-B728-BECBCFD7BFEF}" type="presOf" srcId="{C0E8966F-38B1-416C-A19B-A5E9480BD004}" destId="{680F6288-2059-43B4-B198-8864164C62C5}" srcOrd="0" destOrd="0" presId="urn:microsoft.com/office/officeart/2005/8/layout/default"/>
    <dgm:cxn modelId="{F1CFDEF0-39AE-4683-9349-5C18298A15D2}" srcId="{0A19A1A2-4EE3-49E3-AC8D-7E115B8BF7C0}" destId="{1707721E-91FB-4A5C-977F-235000DEFC81}" srcOrd="0" destOrd="0" parTransId="{6A14725B-7C05-45A0-A2EE-EC96CCB8CEFF}" sibTransId="{3E3F7910-9E46-4C1E-9E87-7C341B55FC4D}"/>
    <dgm:cxn modelId="{E66D2AD8-CA4F-4463-BFD4-E56BB90D69ED}" type="presParOf" srcId="{B8295C2A-B55B-4058-BADD-A8179D16C5A7}" destId="{D2715E09-4D1D-48C2-B281-8B3A6B7E0AC4}" srcOrd="0" destOrd="0" presId="urn:microsoft.com/office/officeart/2005/8/layout/default"/>
    <dgm:cxn modelId="{FC7DA3CA-07BE-4C35-A425-AF46714D473D}" type="presParOf" srcId="{B8295C2A-B55B-4058-BADD-A8179D16C5A7}" destId="{BD7AC8C1-17F5-4B4A-9257-2AF4B02E04FF}" srcOrd="1" destOrd="0" presId="urn:microsoft.com/office/officeart/2005/8/layout/default"/>
    <dgm:cxn modelId="{7BCBC874-AEAB-447B-A505-7F0BBCB80CB7}" type="presParOf" srcId="{B8295C2A-B55B-4058-BADD-A8179D16C5A7}" destId="{7159F459-053D-41EE-8A1E-74B69FA6CB3E}" srcOrd="2" destOrd="0" presId="urn:microsoft.com/office/officeart/2005/8/layout/default"/>
    <dgm:cxn modelId="{5164F2E7-E43B-4596-A6F1-EFD084B71B0A}" type="presParOf" srcId="{B8295C2A-B55B-4058-BADD-A8179D16C5A7}" destId="{2F0CEF0D-972E-4C48-80C4-B79CFF92839B}" srcOrd="3" destOrd="0" presId="urn:microsoft.com/office/officeart/2005/8/layout/default"/>
    <dgm:cxn modelId="{CF0CF3C3-AFB7-4099-978B-480F23F3E368}" type="presParOf" srcId="{B8295C2A-B55B-4058-BADD-A8179D16C5A7}" destId="{B300C194-EF40-46AB-A088-A9571FB31D97}" srcOrd="4" destOrd="0" presId="urn:microsoft.com/office/officeart/2005/8/layout/default"/>
    <dgm:cxn modelId="{DB7AC612-E864-441B-B812-9D048BF38168}" type="presParOf" srcId="{B8295C2A-B55B-4058-BADD-A8179D16C5A7}" destId="{AFF35BB7-1743-4E38-96A8-88845842BB66}" srcOrd="5" destOrd="0" presId="urn:microsoft.com/office/officeart/2005/8/layout/default"/>
    <dgm:cxn modelId="{F2C9A87F-3CAB-4B05-80E0-BEBD8BE2B436}" type="presParOf" srcId="{B8295C2A-B55B-4058-BADD-A8179D16C5A7}" destId="{525FA33A-3219-4DF0-92E9-E58BD3167266}" srcOrd="6" destOrd="0" presId="urn:microsoft.com/office/officeart/2005/8/layout/default"/>
    <dgm:cxn modelId="{66463301-1FFC-44EB-8E1B-87B067AA3EAA}" type="presParOf" srcId="{B8295C2A-B55B-4058-BADD-A8179D16C5A7}" destId="{84360B96-124C-483D-BC89-E2DBDC941AD3}" srcOrd="7" destOrd="0" presId="urn:microsoft.com/office/officeart/2005/8/layout/default"/>
    <dgm:cxn modelId="{3E11AC33-770C-4F17-8BAE-7C921EAD4DEF}" type="presParOf" srcId="{B8295C2A-B55B-4058-BADD-A8179D16C5A7}" destId="{680F6288-2059-43B4-B198-8864164C62C5}" srcOrd="8" destOrd="0" presId="urn:microsoft.com/office/officeart/2005/8/layout/default"/>
    <dgm:cxn modelId="{A1437B3D-D373-4973-AB6D-03C68F24B24C}" type="presParOf" srcId="{B8295C2A-B55B-4058-BADD-A8179D16C5A7}" destId="{652BB7B9-D4E2-426F-A3AE-2BE27C980AE8}" srcOrd="9" destOrd="0" presId="urn:microsoft.com/office/officeart/2005/8/layout/default"/>
    <dgm:cxn modelId="{F9F790ED-882C-487B-B9D6-2D1A78EA548B}" type="presParOf" srcId="{B8295C2A-B55B-4058-BADD-A8179D16C5A7}" destId="{9A00646D-CAB4-4997-B8B0-ABFEEDFA378B}"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38794E4-0852-46DF-ADD7-5B9F62867EFA}" type="doc">
      <dgm:prSet loTypeId="urn:microsoft.com/office/officeart/2008/layout/LinedList" loCatId="list" qsTypeId="urn:microsoft.com/office/officeart/2005/8/quickstyle/simple2" qsCatId="simple" csTypeId="urn:microsoft.com/office/officeart/2005/8/colors/colorful1" csCatId="colorful" phldr="1"/>
      <dgm:spPr/>
      <dgm:t>
        <a:bodyPr/>
        <a:lstStyle/>
        <a:p>
          <a:endParaRPr lang="en-US"/>
        </a:p>
      </dgm:t>
    </dgm:pt>
    <dgm:pt modelId="{B8333026-D0A2-4CE5-8C76-630C1CA2A5DF}">
      <dgm:prSet custT="1"/>
      <dgm:spPr/>
      <dgm:t>
        <a:bodyPr/>
        <a:lstStyle/>
        <a:p>
          <a:endParaRPr lang="en-GB" sz="2000" dirty="0"/>
        </a:p>
        <a:p>
          <a:r>
            <a:rPr lang="en-GB" sz="2400" b="1" dirty="0"/>
            <a:t>Tiered model</a:t>
          </a:r>
        </a:p>
        <a:p>
          <a:r>
            <a:rPr lang="en-GB" sz="2400" b="1" dirty="0"/>
            <a:t>CYP mental health and well-being</a:t>
          </a:r>
        </a:p>
        <a:p>
          <a:r>
            <a:rPr lang="en-GB" sz="2400" b="1" dirty="0"/>
            <a:t>Focus on community and individual resilience</a:t>
          </a:r>
        </a:p>
        <a:p>
          <a:endParaRPr lang="en-US" sz="2000" dirty="0"/>
        </a:p>
      </dgm:t>
    </dgm:pt>
    <dgm:pt modelId="{F573C72D-1CE1-4188-8883-7439F6625035}" type="parTrans" cxnId="{0B6B6638-9ED6-4AD6-B09C-393A3A71FD74}">
      <dgm:prSet/>
      <dgm:spPr/>
      <dgm:t>
        <a:bodyPr/>
        <a:lstStyle/>
        <a:p>
          <a:endParaRPr lang="en-US"/>
        </a:p>
      </dgm:t>
    </dgm:pt>
    <dgm:pt modelId="{768B49B8-8A93-4C0E-B0E9-5A8CCD95DEC2}" type="sibTrans" cxnId="{0B6B6638-9ED6-4AD6-B09C-393A3A71FD74}">
      <dgm:prSet/>
      <dgm:spPr/>
      <dgm:t>
        <a:bodyPr/>
        <a:lstStyle/>
        <a:p>
          <a:endParaRPr lang="en-US"/>
        </a:p>
      </dgm:t>
    </dgm:pt>
    <dgm:pt modelId="{AA7BBF36-F4D1-4B9A-8265-DA4C15F3E760}">
      <dgm:prSet custT="1"/>
      <dgm:spPr/>
      <dgm:t>
        <a:bodyPr/>
        <a:lstStyle/>
        <a:p>
          <a:r>
            <a:rPr lang="en-GB" sz="3200" dirty="0"/>
            <a:t>The THRIVE model seeks to provide a guide for support and treatment</a:t>
          </a:r>
        </a:p>
        <a:p>
          <a:r>
            <a:rPr lang="en-GB" sz="3200" dirty="0"/>
            <a:t>Rather than a tiered approach to severity of illness.</a:t>
          </a:r>
          <a:endParaRPr lang="en-US" sz="3200" dirty="0"/>
        </a:p>
      </dgm:t>
    </dgm:pt>
    <dgm:pt modelId="{7AE4C051-A101-4764-AD89-682424AE9271}" type="parTrans" cxnId="{C43D968C-8D62-4EA2-970F-F379DECEEA08}">
      <dgm:prSet/>
      <dgm:spPr/>
      <dgm:t>
        <a:bodyPr/>
        <a:lstStyle/>
        <a:p>
          <a:endParaRPr lang="en-US"/>
        </a:p>
      </dgm:t>
    </dgm:pt>
    <dgm:pt modelId="{078B07F7-BF54-416E-9A05-5F7A20D17A2A}" type="sibTrans" cxnId="{C43D968C-8D62-4EA2-970F-F379DECEEA08}">
      <dgm:prSet/>
      <dgm:spPr/>
      <dgm:t>
        <a:bodyPr/>
        <a:lstStyle/>
        <a:p>
          <a:endParaRPr lang="en-US"/>
        </a:p>
      </dgm:t>
    </dgm:pt>
    <dgm:pt modelId="{54B03992-D68D-4C75-A412-420DDAF5634E}" type="pres">
      <dgm:prSet presAssocID="{A38794E4-0852-46DF-ADD7-5B9F62867EFA}" presName="vert0" presStyleCnt="0">
        <dgm:presLayoutVars>
          <dgm:dir/>
          <dgm:animOne val="branch"/>
          <dgm:animLvl val="lvl"/>
        </dgm:presLayoutVars>
      </dgm:prSet>
      <dgm:spPr/>
    </dgm:pt>
    <dgm:pt modelId="{3CAE79A8-F56F-4653-8A22-2C8549F807CB}" type="pres">
      <dgm:prSet presAssocID="{B8333026-D0A2-4CE5-8C76-630C1CA2A5DF}" presName="thickLine" presStyleLbl="alignNode1" presStyleIdx="0" presStyleCnt="2"/>
      <dgm:spPr/>
    </dgm:pt>
    <dgm:pt modelId="{FED743E4-0894-4695-AD06-BCE56B47D9C2}" type="pres">
      <dgm:prSet presAssocID="{B8333026-D0A2-4CE5-8C76-630C1CA2A5DF}" presName="horz1" presStyleCnt="0"/>
      <dgm:spPr/>
    </dgm:pt>
    <dgm:pt modelId="{CB3523DC-0F6F-4618-8B4E-C0BB18F242F6}" type="pres">
      <dgm:prSet presAssocID="{B8333026-D0A2-4CE5-8C76-630C1CA2A5DF}" presName="tx1" presStyleLbl="revTx" presStyleIdx="0" presStyleCnt="2" custScaleY="149688"/>
      <dgm:spPr/>
    </dgm:pt>
    <dgm:pt modelId="{03B4414B-2253-4411-9416-D05EF4C2D550}" type="pres">
      <dgm:prSet presAssocID="{B8333026-D0A2-4CE5-8C76-630C1CA2A5DF}" presName="vert1" presStyleCnt="0"/>
      <dgm:spPr/>
    </dgm:pt>
    <dgm:pt modelId="{0AA27859-3C89-4EC1-82FF-F368A10E2358}" type="pres">
      <dgm:prSet presAssocID="{AA7BBF36-F4D1-4B9A-8265-DA4C15F3E760}" presName="thickLine" presStyleLbl="alignNode1" presStyleIdx="1" presStyleCnt="2"/>
      <dgm:spPr/>
    </dgm:pt>
    <dgm:pt modelId="{F51FE44E-B33E-4A44-A838-F3ACF2C85A49}" type="pres">
      <dgm:prSet presAssocID="{AA7BBF36-F4D1-4B9A-8265-DA4C15F3E760}" presName="horz1" presStyleCnt="0"/>
      <dgm:spPr/>
    </dgm:pt>
    <dgm:pt modelId="{E0958033-3FCB-4C76-AB56-CE58C20FBCB3}" type="pres">
      <dgm:prSet presAssocID="{AA7BBF36-F4D1-4B9A-8265-DA4C15F3E760}" presName="tx1" presStyleLbl="revTx" presStyleIdx="1" presStyleCnt="2" custScaleY="156037"/>
      <dgm:spPr/>
    </dgm:pt>
    <dgm:pt modelId="{82B96510-C146-42E8-A0A0-34CF2D745F28}" type="pres">
      <dgm:prSet presAssocID="{AA7BBF36-F4D1-4B9A-8265-DA4C15F3E760}" presName="vert1" presStyleCnt="0"/>
      <dgm:spPr/>
    </dgm:pt>
  </dgm:ptLst>
  <dgm:cxnLst>
    <dgm:cxn modelId="{5F5FE818-9C44-4F03-AA73-D1A5E503A0EB}" type="presOf" srcId="{A38794E4-0852-46DF-ADD7-5B9F62867EFA}" destId="{54B03992-D68D-4C75-A412-420DDAF5634E}" srcOrd="0" destOrd="0" presId="urn:microsoft.com/office/officeart/2008/layout/LinedList"/>
    <dgm:cxn modelId="{D2C11C28-0E95-4C69-9077-B0FA66B69115}" type="presOf" srcId="{AA7BBF36-F4D1-4B9A-8265-DA4C15F3E760}" destId="{E0958033-3FCB-4C76-AB56-CE58C20FBCB3}" srcOrd="0" destOrd="0" presId="urn:microsoft.com/office/officeart/2008/layout/LinedList"/>
    <dgm:cxn modelId="{0B6B6638-9ED6-4AD6-B09C-393A3A71FD74}" srcId="{A38794E4-0852-46DF-ADD7-5B9F62867EFA}" destId="{B8333026-D0A2-4CE5-8C76-630C1CA2A5DF}" srcOrd="0" destOrd="0" parTransId="{F573C72D-1CE1-4188-8883-7439F6625035}" sibTransId="{768B49B8-8A93-4C0E-B0E9-5A8CCD95DEC2}"/>
    <dgm:cxn modelId="{C43D968C-8D62-4EA2-970F-F379DECEEA08}" srcId="{A38794E4-0852-46DF-ADD7-5B9F62867EFA}" destId="{AA7BBF36-F4D1-4B9A-8265-DA4C15F3E760}" srcOrd="1" destOrd="0" parTransId="{7AE4C051-A101-4764-AD89-682424AE9271}" sibTransId="{078B07F7-BF54-416E-9A05-5F7A20D17A2A}"/>
    <dgm:cxn modelId="{D7F445C4-0758-4070-917B-865CCA999DC7}" type="presOf" srcId="{B8333026-D0A2-4CE5-8C76-630C1CA2A5DF}" destId="{CB3523DC-0F6F-4618-8B4E-C0BB18F242F6}" srcOrd="0" destOrd="0" presId="urn:microsoft.com/office/officeart/2008/layout/LinedList"/>
    <dgm:cxn modelId="{BC61A3A6-CD5E-4D72-A5CF-B1D0C551A1B4}" type="presParOf" srcId="{54B03992-D68D-4C75-A412-420DDAF5634E}" destId="{3CAE79A8-F56F-4653-8A22-2C8549F807CB}" srcOrd="0" destOrd="0" presId="urn:microsoft.com/office/officeart/2008/layout/LinedList"/>
    <dgm:cxn modelId="{9701496C-5DF4-4093-8EDC-633E067D8949}" type="presParOf" srcId="{54B03992-D68D-4C75-A412-420DDAF5634E}" destId="{FED743E4-0894-4695-AD06-BCE56B47D9C2}" srcOrd="1" destOrd="0" presId="urn:microsoft.com/office/officeart/2008/layout/LinedList"/>
    <dgm:cxn modelId="{86D2D1E3-B98A-42A4-8D18-D25829C35DB6}" type="presParOf" srcId="{FED743E4-0894-4695-AD06-BCE56B47D9C2}" destId="{CB3523DC-0F6F-4618-8B4E-C0BB18F242F6}" srcOrd="0" destOrd="0" presId="urn:microsoft.com/office/officeart/2008/layout/LinedList"/>
    <dgm:cxn modelId="{599D9721-AAAC-4618-A6B4-C158B8D873D5}" type="presParOf" srcId="{FED743E4-0894-4695-AD06-BCE56B47D9C2}" destId="{03B4414B-2253-4411-9416-D05EF4C2D550}" srcOrd="1" destOrd="0" presId="urn:microsoft.com/office/officeart/2008/layout/LinedList"/>
    <dgm:cxn modelId="{C1F3A5BD-0258-4C07-9C90-AB1DFEB16DE4}" type="presParOf" srcId="{54B03992-D68D-4C75-A412-420DDAF5634E}" destId="{0AA27859-3C89-4EC1-82FF-F368A10E2358}" srcOrd="2" destOrd="0" presId="urn:microsoft.com/office/officeart/2008/layout/LinedList"/>
    <dgm:cxn modelId="{7B74EFCA-D66D-4F03-956D-35EB8D88D5CF}" type="presParOf" srcId="{54B03992-D68D-4C75-A412-420DDAF5634E}" destId="{F51FE44E-B33E-4A44-A838-F3ACF2C85A49}" srcOrd="3" destOrd="0" presId="urn:microsoft.com/office/officeart/2008/layout/LinedList"/>
    <dgm:cxn modelId="{740EFC6F-EEF5-4162-8596-DF6A5BF4CDB6}" type="presParOf" srcId="{F51FE44E-B33E-4A44-A838-F3ACF2C85A49}" destId="{E0958033-3FCB-4C76-AB56-CE58C20FBCB3}" srcOrd="0" destOrd="0" presId="urn:microsoft.com/office/officeart/2008/layout/LinedList"/>
    <dgm:cxn modelId="{DE6F3BE7-23B2-451E-A38F-B97D421275A0}" type="presParOf" srcId="{F51FE44E-B33E-4A44-A838-F3ACF2C85A49}" destId="{82B96510-C146-42E8-A0A0-34CF2D745F2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6083D6E-3A27-456C-95E0-4F4E115C82D6}"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GB"/>
        </a:p>
      </dgm:t>
    </dgm:pt>
    <dgm:pt modelId="{DB48C601-2470-4A3D-9181-8FD9469C1910}">
      <dgm:prSet/>
      <dgm:spPr/>
      <dgm:t>
        <a:bodyPr/>
        <a:lstStyle/>
        <a:p>
          <a:r>
            <a:rPr lang="en-GB" dirty="0"/>
            <a:t>Three case studies are on Moodle, using the case that you have been allocated and one other, look at this individual's story and think about the type of support that they could be offered.</a:t>
          </a:r>
        </a:p>
      </dgm:t>
    </dgm:pt>
    <dgm:pt modelId="{DDBBD386-929D-4472-9930-9C9A808F6EEF}" type="parTrans" cxnId="{34596A8A-D052-42BD-AF44-1189A35002BE}">
      <dgm:prSet/>
      <dgm:spPr/>
      <dgm:t>
        <a:bodyPr/>
        <a:lstStyle/>
        <a:p>
          <a:endParaRPr lang="en-GB"/>
        </a:p>
      </dgm:t>
    </dgm:pt>
    <dgm:pt modelId="{0DAABE8F-F6DE-4A78-8AEA-4467E1351F3A}" type="sibTrans" cxnId="{34596A8A-D052-42BD-AF44-1189A35002BE}">
      <dgm:prSet/>
      <dgm:spPr/>
      <dgm:t>
        <a:bodyPr/>
        <a:lstStyle/>
        <a:p>
          <a:endParaRPr lang="en-GB"/>
        </a:p>
      </dgm:t>
    </dgm:pt>
    <dgm:pt modelId="{AD662E5A-79F9-430C-BE7D-37C746F52E0C}">
      <dgm:prSet/>
      <dgm:spPr/>
      <dgm:t>
        <a:bodyPr/>
        <a:lstStyle/>
        <a:p>
          <a:r>
            <a:rPr lang="en-GB"/>
            <a:t>Which model might you use?</a:t>
          </a:r>
        </a:p>
      </dgm:t>
    </dgm:pt>
    <dgm:pt modelId="{A6A80ED2-1AF9-4C7D-B046-4BFCF03EF8AA}" type="parTrans" cxnId="{44675F68-68D1-4E49-A246-4EBDB00A1303}">
      <dgm:prSet/>
      <dgm:spPr/>
      <dgm:t>
        <a:bodyPr/>
        <a:lstStyle/>
        <a:p>
          <a:endParaRPr lang="en-GB"/>
        </a:p>
      </dgm:t>
    </dgm:pt>
    <dgm:pt modelId="{915ECA93-9806-4000-93B0-4C44479D2F50}" type="sibTrans" cxnId="{44675F68-68D1-4E49-A246-4EBDB00A1303}">
      <dgm:prSet/>
      <dgm:spPr/>
      <dgm:t>
        <a:bodyPr/>
        <a:lstStyle/>
        <a:p>
          <a:endParaRPr lang="en-GB"/>
        </a:p>
      </dgm:t>
    </dgm:pt>
    <dgm:pt modelId="{1A2E455D-D5D0-472D-AFBB-C2A367388686}">
      <dgm:prSet/>
      <dgm:spPr/>
      <dgm:t>
        <a:bodyPr/>
        <a:lstStyle/>
        <a:p>
          <a:r>
            <a:rPr lang="en-GB"/>
            <a:t>Which services might your CYP need to access, which professionals might they come into contact with?  </a:t>
          </a:r>
        </a:p>
      </dgm:t>
    </dgm:pt>
    <dgm:pt modelId="{3A20B910-68A4-416D-8219-13AB7F404D12}" type="parTrans" cxnId="{4FC61D6E-A4D1-42DB-8553-2C32D33B8B6C}">
      <dgm:prSet/>
      <dgm:spPr/>
      <dgm:t>
        <a:bodyPr/>
        <a:lstStyle/>
        <a:p>
          <a:endParaRPr lang="en-GB"/>
        </a:p>
      </dgm:t>
    </dgm:pt>
    <dgm:pt modelId="{184CC74D-B6D2-4BBD-81ED-192144D66D69}" type="sibTrans" cxnId="{4FC61D6E-A4D1-42DB-8553-2C32D33B8B6C}">
      <dgm:prSet/>
      <dgm:spPr/>
      <dgm:t>
        <a:bodyPr/>
        <a:lstStyle/>
        <a:p>
          <a:endParaRPr lang="en-GB"/>
        </a:p>
      </dgm:t>
    </dgm:pt>
    <dgm:pt modelId="{12AA756A-59F2-42B7-BFC7-34C173A24B16}" type="pres">
      <dgm:prSet presAssocID="{16083D6E-3A27-456C-95E0-4F4E115C82D6}" presName="CompostProcess" presStyleCnt="0">
        <dgm:presLayoutVars>
          <dgm:dir/>
          <dgm:resizeHandles val="exact"/>
        </dgm:presLayoutVars>
      </dgm:prSet>
      <dgm:spPr/>
    </dgm:pt>
    <dgm:pt modelId="{62638254-19DF-46D6-9915-A1B660FF5232}" type="pres">
      <dgm:prSet presAssocID="{16083D6E-3A27-456C-95E0-4F4E115C82D6}" presName="arrow" presStyleLbl="bgShp" presStyleIdx="0" presStyleCnt="1"/>
      <dgm:spPr/>
    </dgm:pt>
    <dgm:pt modelId="{FC494D36-7E8F-45DB-A22F-2C953A6BF34E}" type="pres">
      <dgm:prSet presAssocID="{16083D6E-3A27-456C-95E0-4F4E115C82D6}" presName="linearProcess" presStyleCnt="0"/>
      <dgm:spPr/>
    </dgm:pt>
    <dgm:pt modelId="{D16F712C-3C6D-4D5D-AFF7-C58F6562D03E}" type="pres">
      <dgm:prSet presAssocID="{DB48C601-2470-4A3D-9181-8FD9469C1910}" presName="textNode" presStyleLbl="node1" presStyleIdx="0" presStyleCnt="3">
        <dgm:presLayoutVars>
          <dgm:bulletEnabled val="1"/>
        </dgm:presLayoutVars>
      </dgm:prSet>
      <dgm:spPr/>
    </dgm:pt>
    <dgm:pt modelId="{00CCE86D-8FDE-4AE7-A3A5-504E377736D9}" type="pres">
      <dgm:prSet presAssocID="{0DAABE8F-F6DE-4A78-8AEA-4467E1351F3A}" presName="sibTrans" presStyleCnt="0"/>
      <dgm:spPr/>
    </dgm:pt>
    <dgm:pt modelId="{1FA93020-E064-4B1D-9DBE-FD61557745BA}" type="pres">
      <dgm:prSet presAssocID="{AD662E5A-79F9-430C-BE7D-37C746F52E0C}" presName="textNode" presStyleLbl="node1" presStyleIdx="1" presStyleCnt="3">
        <dgm:presLayoutVars>
          <dgm:bulletEnabled val="1"/>
        </dgm:presLayoutVars>
      </dgm:prSet>
      <dgm:spPr/>
    </dgm:pt>
    <dgm:pt modelId="{EECA6943-3A52-4BCD-ACC1-7594CAF973C3}" type="pres">
      <dgm:prSet presAssocID="{915ECA93-9806-4000-93B0-4C44479D2F50}" presName="sibTrans" presStyleCnt="0"/>
      <dgm:spPr/>
    </dgm:pt>
    <dgm:pt modelId="{A1C6F4F7-4661-4443-9224-39FB9327AD91}" type="pres">
      <dgm:prSet presAssocID="{1A2E455D-D5D0-472D-AFBB-C2A367388686}" presName="textNode" presStyleLbl="node1" presStyleIdx="2" presStyleCnt="3">
        <dgm:presLayoutVars>
          <dgm:bulletEnabled val="1"/>
        </dgm:presLayoutVars>
      </dgm:prSet>
      <dgm:spPr/>
    </dgm:pt>
  </dgm:ptLst>
  <dgm:cxnLst>
    <dgm:cxn modelId="{44675F68-68D1-4E49-A246-4EBDB00A1303}" srcId="{16083D6E-3A27-456C-95E0-4F4E115C82D6}" destId="{AD662E5A-79F9-430C-BE7D-37C746F52E0C}" srcOrd="1" destOrd="0" parTransId="{A6A80ED2-1AF9-4C7D-B046-4BFCF03EF8AA}" sibTransId="{915ECA93-9806-4000-93B0-4C44479D2F50}"/>
    <dgm:cxn modelId="{4FC61D6E-A4D1-42DB-8553-2C32D33B8B6C}" srcId="{16083D6E-3A27-456C-95E0-4F4E115C82D6}" destId="{1A2E455D-D5D0-472D-AFBB-C2A367388686}" srcOrd="2" destOrd="0" parTransId="{3A20B910-68A4-416D-8219-13AB7F404D12}" sibTransId="{184CC74D-B6D2-4BBD-81ED-192144D66D69}"/>
    <dgm:cxn modelId="{0A00985A-07DC-4BE9-AEF2-62871A22A9F1}" type="presOf" srcId="{16083D6E-3A27-456C-95E0-4F4E115C82D6}" destId="{12AA756A-59F2-42B7-BFC7-34C173A24B16}" srcOrd="0" destOrd="0" presId="urn:microsoft.com/office/officeart/2005/8/layout/hProcess9"/>
    <dgm:cxn modelId="{A8CBF183-CF85-40C8-AF94-1950FB1769A8}" type="presOf" srcId="{1A2E455D-D5D0-472D-AFBB-C2A367388686}" destId="{A1C6F4F7-4661-4443-9224-39FB9327AD91}" srcOrd="0" destOrd="0" presId="urn:microsoft.com/office/officeart/2005/8/layout/hProcess9"/>
    <dgm:cxn modelId="{34596A8A-D052-42BD-AF44-1189A35002BE}" srcId="{16083D6E-3A27-456C-95E0-4F4E115C82D6}" destId="{DB48C601-2470-4A3D-9181-8FD9469C1910}" srcOrd="0" destOrd="0" parTransId="{DDBBD386-929D-4472-9930-9C9A808F6EEF}" sibTransId="{0DAABE8F-F6DE-4A78-8AEA-4467E1351F3A}"/>
    <dgm:cxn modelId="{4F155BB6-2E04-4A36-9E47-050B1D82DF09}" type="presOf" srcId="{DB48C601-2470-4A3D-9181-8FD9469C1910}" destId="{D16F712C-3C6D-4D5D-AFF7-C58F6562D03E}" srcOrd="0" destOrd="0" presId="urn:microsoft.com/office/officeart/2005/8/layout/hProcess9"/>
    <dgm:cxn modelId="{86AD28D1-558D-4ABA-AD38-7E6102D60D10}" type="presOf" srcId="{AD662E5A-79F9-430C-BE7D-37C746F52E0C}" destId="{1FA93020-E064-4B1D-9DBE-FD61557745BA}" srcOrd="0" destOrd="0" presId="urn:microsoft.com/office/officeart/2005/8/layout/hProcess9"/>
    <dgm:cxn modelId="{3E6C31A5-45EB-4F5B-8BDF-9ABAB3B9A582}" type="presParOf" srcId="{12AA756A-59F2-42B7-BFC7-34C173A24B16}" destId="{62638254-19DF-46D6-9915-A1B660FF5232}" srcOrd="0" destOrd="0" presId="urn:microsoft.com/office/officeart/2005/8/layout/hProcess9"/>
    <dgm:cxn modelId="{71137572-7344-45D8-8068-8BFE8F5AA05A}" type="presParOf" srcId="{12AA756A-59F2-42B7-BFC7-34C173A24B16}" destId="{FC494D36-7E8F-45DB-A22F-2C953A6BF34E}" srcOrd="1" destOrd="0" presId="urn:microsoft.com/office/officeart/2005/8/layout/hProcess9"/>
    <dgm:cxn modelId="{76CF2417-52E9-4442-920D-FFF839593329}" type="presParOf" srcId="{FC494D36-7E8F-45DB-A22F-2C953A6BF34E}" destId="{D16F712C-3C6D-4D5D-AFF7-C58F6562D03E}" srcOrd="0" destOrd="0" presId="urn:microsoft.com/office/officeart/2005/8/layout/hProcess9"/>
    <dgm:cxn modelId="{03163E6F-F3F1-44CB-AB7F-5BD8526FA9E2}" type="presParOf" srcId="{FC494D36-7E8F-45DB-A22F-2C953A6BF34E}" destId="{00CCE86D-8FDE-4AE7-A3A5-504E377736D9}" srcOrd="1" destOrd="0" presId="urn:microsoft.com/office/officeart/2005/8/layout/hProcess9"/>
    <dgm:cxn modelId="{461BA3E5-947F-48C7-B16F-C1DE73D8E3BE}" type="presParOf" srcId="{FC494D36-7E8F-45DB-A22F-2C953A6BF34E}" destId="{1FA93020-E064-4B1D-9DBE-FD61557745BA}" srcOrd="2" destOrd="0" presId="urn:microsoft.com/office/officeart/2005/8/layout/hProcess9"/>
    <dgm:cxn modelId="{904DE599-6940-4008-81E5-ACBD3A2A6FCF}" type="presParOf" srcId="{FC494D36-7E8F-45DB-A22F-2C953A6BF34E}" destId="{EECA6943-3A52-4BCD-ACC1-7594CAF973C3}" srcOrd="3" destOrd="0" presId="urn:microsoft.com/office/officeart/2005/8/layout/hProcess9"/>
    <dgm:cxn modelId="{CB3E8DBA-F543-4CA7-AFB8-BF8871DC3AB8}" type="presParOf" srcId="{FC494D36-7E8F-45DB-A22F-2C953A6BF34E}" destId="{A1C6F4F7-4661-4443-9224-39FB9327AD91}"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99560C8-3ED3-41EF-A50C-B22303883C4C}"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A86C5117-730F-4B8C-8B73-11E713F423B3}">
      <dgm:prSet/>
      <dgm:spPr/>
      <dgm:t>
        <a:bodyPr/>
        <a:lstStyle/>
        <a:p>
          <a:r>
            <a:rPr lang="en-GB"/>
            <a:t>Key Points:</a:t>
          </a:r>
        </a:p>
      </dgm:t>
    </dgm:pt>
    <dgm:pt modelId="{1FAC79FC-B5EE-4597-BEBA-9A27BD35BE82}" type="parTrans" cxnId="{0842FF00-6B27-4E34-8C3F-B59F71F450D9}">
      <dgm:prSet/>
      <dgm:spPr/>
      <dgm:t>
        <a:bodyPr/>
        <a:lstStyle/>
        <a:p>
          <a:endParaRPr lang="en-GB"/>
        </a:p>
      </dgm:t>
    </dgm:pt>
    <dgm:pt modelId="{CF3C37BD-5AEE-40C1-88EC-B3E7A63E0CEC}" type="sibTrans" cxnId="{0842FF00-6B27-4E34-8C3F-B59F71F450D9}">
      <dgm:prSet/>
      <dgm:spPr/>
      <dgm:t>
        <a:bodyPr/>
        <a:lstStyle/>
        <a:p>
          <a:endParaRPr lang="en-GB"/>
        </a:p>
      </dgm:t>
    </dgm:pt>
    <dgm:pt modelId="{75B3FEE7-AED2-43F3-B10B-9433D9E30753}">
      <dgm:prSet/>
      <dgm:spPr/>
      <dgm:t>
        <a:bodyPr/>
        <a:lstStyle/>
        <a:p>
          <a:r>
            <a:rPr lang="en-GB"/>
            <a:t>Positive relationships between staff, pupils and school community</a:t>
          </a:r>
        </a:p>
      </dgm:t>
    </dgm:pt>
    <dgm:pt modelId="{1AA0E792-B0E8-4C39-87AA-FF9E72691731}" type="parTrans" cxnId="{BCA1D2C1-6B3E-4F3A-9457-09B309FC9234}">
      <dgm:prSet/>
      <dgm:spPr/>
      <dgm:t>
        <a:bodyPr/>
        <a:lstStyle/>
        <a:p>
          <a:endParaRPr lang="en-GB"/>
        </a:p>
      </dgm:t>
    </dgm:pt>
    <dgm:pt modelId="{9AD1B46C-C1B2-4621-BE78-4D6BBC397CF8}" type="sibTrans" cxnId="{BCA1D2C1-6B3E-4F3A-9457-09B309FC9234}">
      <dgm:prSet/>
      <dgm:spPr/>
      <dgm:t>
        <a:bodyPr/>
        <a:lstStyle/>
        <a:p>
          <a:endParaRPr lang="en-GB"/>
        </a:p>
      </dgm:t>
    </dgm:pt>
    <dgm:pt modelId="{5EC4B1C9-6724-4975-A6B5-9879849161F6}">
      <dgm:prSet/>
      <dgm:spPr/>
      <dgm:t>
        <a:bodyPr/>
        <a:lstStyle/>
        <a:p>
          <a:r>
            <a:rPr lang="en-GB" dirty="0"/>
            <a:t>Embedding well-being through teaching</a:t>
          </a:r>
        </a:p>
      </dgm:t>
    </dgm:pt>
    <dgm:pt modelId="{E9E359DD-BEE3-4D74-A3A7-ADE195115BCE}" type="parTrans" cxnId="{3225A985-629C-4845-9AF6-78FA734EB141}">
      <dgm:prSet/>
      <dgm:spPr/>
      <dgm:t>
        <a:bodyPr/>
        <a:lstStyle/>
        <a:p>
          <a:endParaRPr lang="en-GB"/>
        </a:p>
      </dgm:t>
    </dgm:pt>
    <dgm:pt modelId="{FB4F8FCF-6358-43E0-AFB6-761FF234D7D3}" type="sibTrans" cxnId="{3225A985-629C-4845-9AF6-78FA734EB141}">
      <dgm:prSet/>
      <dgm:spPr/>
      <dgm:t>
        <a:bodyPr/>
        <a:lstStyle/>
        <a:p>
          <a:endParaRPr lang="en-GB"/>
        </a:p>
      </dgm:t>
    </dgm:pt>
    <dgm:pt modelId="{638E9BB0-B33A-4BC1-B587-4B16954E8648}">
      <dgm:prSet/>
      <dgm:spPr/>
      <dgm:t>
        <a:bodyPr/>
        <a:lstStyle/>
        <a:p>
          <a:r>
            <a:rPr lang="en-GB" dirty="0"/>
            <a:t>It values inclusion</a:t>
          </a:r>
        </a:p>
      </dgm:t>
    </dgm:pt>
    <dgm:pt modelId="{474DE4A8-586D-4F71-8B5E-611C1C7B61EF}" type="parTrans" cxnId="{678C9F7E-B655-4112-91B4-218FDA3B846E}">
      <dgm:prSet/>
      <dgm:spPr/>
      <dgm:t>
        <a:bodyPr/>
        <a:lstStyle/>
        <a:p>
          <a:endParaRPr lang="en-GB"/>
        </a:p>
      </dgm:t>
    </dgm:pt>
    <dgm:pt modelId="{31A0D161-3D65-4426-AA9E-F1698D67A850}" type="sibTrans" cxnId="{678C9F7E-B655-4112-91B4-218FDA3B846E}">
      <dgm:prSet/>
      <dgm:spPr/>
      <dgm:t>
        <a:bodyPr/>
        <a:lstStyle/>
        <a:p>
          <a:endParaRPr lang="en-GB"/>
        </a:p>
      </dgm:t>
    </dgm:pt>
    <dgm:pt modelId="{C36B0CFB-3E87-4D8B-9CD2-333B20BBF79A}">
      <dgm:prSet/>
      <dgm:spPr/>
      <dgm:t>
        <a:bodyPr/>
        <a:lstStyle/>
        <a:p>
          <a:r>
            <a:rPr lang="en-GB" dirty="0"/>
            <a:t>Promotes a supportive environment</a:t>
          </a:r>
        </a:p>
      </dgm:t>
    </dgm:pt>
    <dgm:pt modelId="{2E2ED3EE-5404-4C35-8E16-B3D4F0B4E354}" type="parTrans" cxnId="{631BDF0C-6CC1-42DD-A2B4-7C19D6F47164}">
      <dgm:prSet/>
      <dgm:spPr/>
      <dgm:t>
        <a:bodyPr/>
        <a:lstStyle/>
        <a:p>
          <a:endParaRPr lang="en-GB"/>
        </a:p>
      </dgm:t>
    </dgm:pt>
    <dgm:pt modelId="{0228219B-A1F0-45AE-BF7A-7093E1483152}" type="sibTrans" cxnId="{631BDF0C-6CC1-42DD-A2B4-7C19D6F47164}">
      <dgm:prSet/>
      <dgm:spPr/>
      <dgm:t>
        <a:bodyPr/>
        <a:lstStyle/>
        <a:p>
          <a:endParaRPr lang="en-GB"/>
        </a:p>
      </dgm:t>
    </dgm:pt>
    <dgm:pt modelId="{7E63CFA2-6276-4530-9580-CD38207EADBC}">
      <dgm:prSet/>
      <dgm:spPr/>
      <dgm:t>
        <a:bodyPr/>
        <a:lstStyle/>
        <a:p>
          <a:r>
            <a:rPr lang="en-GB"/>
            <a:t>Core values are: Belonging, Efficacy and Voice.</a:t>
          </a:r>
        </a:p>
      </dgm:t>
    </dgm:pt>
    <dgm:pt modelId="{67E81933-49E9-4016-83DB-E024A85BDAE4}" type="parTrans" cxnId="{D1DA086C-33E9-48F3-A704-E86769C162A4}">
      <dgm:prSet/>
      <dgm:spPr/>
      <dgm:t>
        <a:bodyPr/>
        <a:lstStyle/>
        <a:p>
          <a:endParaRPr lang="en-GB"/>
        </a:p>
      </dgm:t>
    </dgm:pt>
    <dgm:pt modelId="{6D901E3B-7578-48C6-B88C-95079B86A93B}" type="sibTrans" cxnId="{D1DA086C-33E9-48F3-A704-E86769C162A4}">
      <dgm:prSet/>
      <dgm:spPr/>
      <dgm:t>
        <a:bodyPr/>
        <a:lstStyle/>
        <a:p>
          <a:endParaRPr lang="en-GB"/>
        </a:p>
      </dgm:t>
    </dgm:pt>
    <dgm:pt modelId="{C36F3332-61DF-4186-A902-E4F6793EF92A}" type="pres">
      <dgm:prSet presAssocID="{E99560C8-3ED3-41EF-A50C-B22303883C4C}" presName="Name0" presStyleCnt="0">
        <dgm:presLayoutVars>
          <dgm:dir/>
          <dgm:animLvl val="lvl"/>
          <dgm:resizeHandles val="exact"/>
        </dgm:presLayoutVars>
      </dgm:prSet>
      <dgm:spPr/>
    </dgm:pt>
    <dgm:pt modelId="{19C97F0E-6878-4120-AEFD-E82B4AC9EA3F}" type="pres">
      <dgm:prSet presAssocID="{A86C5117-730F-4B8C-8B73-11E713F423B3}" presName="composite" presStyleCnt="0"/>
      <dgm:spPr/>
    </dgm:pt>
    <dgm:pt modelId="{BD3C5D39-0B0D-4B97-A871-23A8A66C7793}" type="pres">
      <dgm:prSet presAssocID="{A86C5117-730F-4B8C-8B73-11E713F423B3}" presName="parTx" presStyleLbl="alignNode1" presStyleIdx="0" presStyleCnt="1">
        <dgm:presLayoutVars>
          <dgm:chMax val="0"/>
          <dgm:chPref val="0"/>
          <dgm:bulletEnabled val="1"/>
        </dgm:presLayoutVars>
      </dgm:prSet>
      <dgm:spPr/>
    </dgm:pt>
    <dgm:pt modelId="{BC2D8FC8-C4EF-4AE4-8E08-836B2B21FDD7}" type="pres">
      <dgm:prSet presAssocID="{A86C5117-730F-4B8C-8B73-11E713F423B3}" presName="desTx" presStyleLbl="alignAccFollowNode1" presStyleIdx="0" presStyleCnt="1" custScaleX="99960">
        <dgm:presLayoutVars>
          <dgm:bulletEnabled val="1"/>
        </dgm:presLayoutVars>
      </dgm:prSet>
      <dgm:spPr/>
    </dgm:pt>
  </dgm:ptLst>
  <dgm:cxnLst>
    <dgm:cxn modelId="{0842FF00-6B27-4E34-8C3F-B59F71F450D9}" srcId="{E99560C8-3ED3-41EF-A50C-B22303883C4C}" destId="{A86C5117-730F-4B8C-8B73-11E713F423B3}" srcOrd="0" destOrd="0" parTransId="{1FAC79FC-B5EE-4597-BEBA-9A27BD35BE82}" sibTransId="{CF3C37BD-5AEE-40C1-88EC-B3E7A63E0CEC}"/>
    <dgm:cxn modelId="{631BDF0C-6CC1-42DD-A2B4-7C19D6F47164}" srcId="{A86C5117-730F-4B8C-8B73-11E713F423B3}" destId="{C36B0CFB-3E87-4D8B-9CD2-333B20BBF79A}" srcOrd="3" destOrd="0" parTransId="{2E2ED3EE-5404-4C35-8E16-B3D4F0B4E354}" sibTransId="{0228219B-A1F0-45AE-BF7A-7093E1483152}"/>
    <dgm:cxn modelId="{036A622E-284D-4FDF-BB12-6328A257675A}" type="presOf" srcId="{7E63CFA2-6276-4530-9580-CD38207EADBC}" destId="{BC2D8FC8-C4EF-4AE4-8E08-836B2B21FDD7}" srcOrd="0" destOrd="4" presId="urn:microsoft.com/office/officeart/2005/8/layout/hList1"/>
    <dgm:cxn modelId="{44371134-3701-458B-8F41-351EF13598D0}" type="presOf" srcId="{E99560C8-3ED3-41EF-A50C-B22303883C4C}" destId="{C36F3332-61DF-4186-A902-E4F6793EF92A}" srcOrd="0" destOrd="0" presId="urn:microsoft.com/office/officeart/2005/8/layout/hList1"/>
    <dgm:cxn modelId="{655EDC3D-98E9-43BF-896A-21468C2741D2}" type="presOf" srcId="{5EC4B1C9-6724-4975-A6B5-9879849161F6}" destId="{BC2D8FC8-C4EF-4AE4-8E08-836B2B21FDD7}" srcOrd="0" destOrd="1" presId="urn:microsoft.com/office/officeart/2005/8/layout/hList1"/>
    <dgm:cxn modelId="{CC1D993E-E2A7-4D22-8902-736A54A6748E}" type="presOf" srcId="{75B3FEE7-AED2-43F3-B10B-9433D9E30753}" destId="{BC2D8FC8-C4EF-4AE4-8E08-836B2B21FDD7}" srcOrd="0" destOrd="0" presId="urn:microsoft.com/office/officeart/2005/8/layout/hList1"/>
    <dgm:cxn modelId="{C3B63C4A-7818-4AE4-B875-8F4611E3B49C}" type="presOf" srcId="{A86C5117-730F-4B8C-8B73-11E713F423B3}" destId="{BD3C5D39-0B0D-4B97-A871-23A8A66C7793}" srcOrd="0" destOrd="0" presId="urn:microsoft.com/office/officeart/2005/8/layout/hList1"/>
    <dgm:cxn modelId="{D75F7C6A-87F2-4DE2-BED6-664AE84BDA5D}" type="presOf" srcId="{C36B0CFB-3E87-4D8B-9CD2-333B20BBF79A}" destId="{BC2D8FC8-C4EF-4AE4-8E08-836B2B21FDD7}" srcOrd="0" destOrd="3" presId="urn:microsoft.com/office/officeart/2005/8/layout/hList1"/>
    <dgm:cxn modelId="{D1DA086C-33E9-48F3-A704-E86769C162A4}" srcId="{A86C5117-730F-4B8C-8B73-11E713F423B3}" destId="{7E63CFA2-6276-4530-9580-CD38207EADBC}" srcOrd="4" destOrd="0" parTransId="{67E81933-49E9-4016-83DB-E024A85BDAE4}" sibTransId="{6D901E3B-7578-48C6-B88C-95079B86A93B}"/>
    <dgm:cxn modelId="{678C9F7E-B655-4112-91B4-218FDA3B846E}" srcId="{A86C5117-730F-4B8C-8B73-11E713F423B3}" destId="{638E9BB0-B33A-4BC1-B587-4B16954E8648}" srcOrd="2" destOrd="0" parTransId="{474DE4A8-586D-4F71-8B5E-611C1C7B61EF}" sibTransId="{31A0D161-3D65-4426-AA9E-F1698D67A850}"/>
    <dgm:cxn modelId="{3225A985-629C-4845-9AF6-78FA734EB141}" srcId="{A86C5117-730F-4B8C-8B73-11E713F423B3}" destId="{5EC4B1C9-6724-4975-A6B5-9879849161F6}" srcOrd="1" destOrd="0" parTransId="{E9E359DD-BEE3-4D74-A3A7-ADE195115BCE}" sibTransId="{FB4F8FCF-6358-43E0-AFB6-761FF234D7D3}"/>
    <dgm:cxn modelId="{CDC3B28A-A546-43FE-A324-EF406B3E6611}" type="presOf" srcId="{638E9BB0-B33A-4BC1-B587-4B16954E8648}" destId="{BC2D8FC8-C4EF-4AE4-8E08-836B2B21FDD7}" srcOrd="0" destOrd="2" presId="urn:microsoft.com/office/officeart/2005/8/layout/hList1"/>
    <dgm:cxn modelId="{BCA1D2C1-6B3E-4F3A-9457-09B309FC9234}" srcId="{A86C5117-730F-4B8C-8B73-11E713F423B3}" destId="{75B3FEE7-AED2-43F3-B10B-9433D9E30753}" srcOrd="0" destOrd="0" parTransId="{1AA0E792-B0E8-4C39-87AA-FF9E72691731}" sibTransId="{9AD1B46C-C1B2-4621-BE78-4D6BBC397CF8}"/>
    <dgm:cxn modelId="{B94C78D9-3A0F-4045-A31E-7BB2F341E21E}" type="presParOf" srcId="{C36F3332-61DF-4186-A902-E4F6793EF92A}" destId="{19C97F0E-6878-4120-AEFD-E82B4AC9EA3F}" srcOrd="0" destOrd="0" presId="urn:microsoft.com/office/officeart/2005/8/layout/hList1"/>
    <dgm:cxn modelId="{15F8C5D0-C8E4-45F9-A471-D7A3C65994EF}" type="presParOf" srcId="{19C97F0E-6878-4120-AEFD-E82B4AC9EA3F}" destId="{BD3C5D39-0B0D-4B97-A871-23A8A66C7793}" srcOrd="0" destOrd="0" presId="urn:microsoft.com/office/officeart/2005/8/layout/hList1"/>
    <dgm:cxn modelId="{809E61E3-F2ED-4BBB-A3B1-C16BC9AD6443}" type="presParOf" srcId="{19C97F0E-6878-4120-AEFD-E82B4AC9EA3F}" destId="{BC2D8FC8-C4EF-4AE4-8E08-836B2B21FDD7}"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13DB9AE-3474-4771-86A1-5C010D8B6591}"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GB"/>
        </a:p>
      </dgm:t>
    </dgm:pt>
    <dgm:pt modelId="{A752CEA2-89B0-4CE3-ADC9-A54D20767691}">
      <dgm:prSet/>
      <dgm:spPr/>
      <dgm:t>
        <a:bodyPr/>
        <a:lstStyle/>
        <a:p>
          <a:r>
            <a:rPr lang="en-GB" dirty="0"/>
            <a:t>Whole-system approach to meeting the well-being needs of children and young people.</a:t>
          </a:r>
        </a:p>
      </dgm:t>
    </dgm:pt>
    <dgm:pt modelId="{95FF0EBC-227F-48F4-BAF3-5326CCED5598}" type="parTrans" cxnId="{E05DD5C0-283E-49F4-B28B-578ADBB0217C}">
      <dgm:prSet/>
      <dgm:spPr/>
      <dgm:t>
        <a:bodyPr/>
        <a:lstStyle/>
        <a:p>
          <a:endParaRPr lang="en-GB"/>
        </a:p>
      </dgm:t>
    </dgm:pt>
    <dgm:pt modelId="{F7A5FAF5-05EE-46EF-A715-21DC4F0B8333}" type="sibTrans" cxnId="{E05DD5C0-283E-49F4-B28B-578ADBB0217C}">
      <dgm:prSet/>
      <dgm:spPr/>
      <dgm:t>
        <a:bodyPr/>
        <a:lstStyle/>
        <a:p>
          <a:endParaRPr lang="en-GB"/>
        </a:p>
      </dgm:t>
    </dgm:pt>
    <dgm:pt modelId="{E2CE369C-8843-4FEF-8692-6D7B62372D71}">
      <dgm:prSet/>
      <dgm:spPr/>
      <dgm:t>
        <a:bodyPr/>
        <a:lstStyle/>
        <a:p>
          <a:r>
            <a:rPr lang="en-GB" dirty="0"/>
            <a:t>Integral to the T4CYP (Together for Children and young People).</a:t>
          </a:r>
        </a:p>
      </dgm:t>
    </dgm:pt>
    <dgm:pt modelId="{29D0C011-7E6E-4543-8E3A-C00329FB4207}" type="parTrans" cxnId="{AA16F8DF-404E-4FB4-8357-5D4BFC63FC80}">
      <dgm:prSet/>
      <dgm:spPr/>
      <dgm:t>
        <a:bodyPr/>
        <a:lstStyle/>
        <a:p>
          <a:endParaRPr lang="en-GB"/>
        </a:p>
      </dgm:t>
    </dgm:pt>
    <dgm:pt modelId="{C3CCA123-44C4-421D-8249-0A09701D23ED}" type="sibTrans" cxnId="{AA16F8DF-404E-4FB4-8357-5D4BFC63FC80}">
      <dgm:prSet/>
      <dgm:spPr/>
      <dgm:t>
        <a:bodyPr/>
        <a:lstStyle/>
        <a:p>
          <a:endParaRPr lang="en-GB"/>
        </a:p>
      </dgm:t>
    </dgm:pt>
    <dgm:pt modelId="{D40817C3-3CD3-4EBD-814B-03B3D40513BC}">
      <dgm:prSet/>
      <dgm:spPr/>
      <dgm:t>
        <a:bodyPr/>
        <a:lstStyle/>
        <a:p>
          <a:r>
            <a:rPr lang="en-GB"/>
            <a:t>The T4CYP has three areas of focus:</a:t>
          </a:r>
        </a:p>
      </dgm:t>
    </dgm:pt>
    <dgm:pt modelId="{00A87B6A-9C7F-4D29-9A16-B7707739D58D}" type="parTrans" cxnId="{B18572DF-8E32-45E9-A155-D41715274ECE}">
      <dgm:prSet/>
      <dgm:spPr/>
      <dgm:t>
        <a:bodyPr/>
        <a:lstStyle/>
        <a:p>
          <a:endParaRPr lang="en-GB"/>
        </a:p>
      </dgm:t>
    </dgm:pt>
    <dgm:pt modelId="{BFF294F3-20DE-47C3-A7C9-CD7816555919}" type="sibTrans" cxnId="{B18572DF-8E32-45E9-A155-D41715274ECE}">
      <dgm:prSet/>
      <dgm:spPr/>
      <dgm:t>
        <a:bodyPr/>
        <a:lstStyle/>
        <a:p>
          <a:endParaRPr lang="en-GB"/>
        </a:p>
      </dgm:t>
    </dgm:pt>
    <dgm:pt modelId="{889B67B2-A5A0-4FEA-BBCB-0DD7DD685704}">
      <dgm:prSet/>
      <dgm:spPr/>
      <dgm:t>
        <a:bodyPr/>
        <a:lstStyle/>
        <a:p>
          <a:r>
            <a:rPr lang="en-GB"/>
            <a:t>Early help and enhanced support</a:t>
          </a:r>
        </a:p>
      </dgm:t>
    </dgm:pt>
    <dgm:pt modelId="{BE8F9BD3-7511-49AE-9116-60FA61DC74A1}" type="parTrans" cxnId="{C80C0E65-1044-4ED6-94A1-6C036602A386}">
      <dgm:prSet/>
      <dgm:spPr/>
      <dgm:t>
        <a:bodyPr/>
        <a:lstStyle/>
        <a:p>
          <a:endParaRPr lang="en-GB"/>
        </a:p>
      </dgm:t>
    </dgm:pt>
    <dgm:pt modelId="{39C56CF1-617E-4EBC-8B18-376EE6510112}" type="sibTrans" cxnId="{C80C0E65-1044-4ED6-94A1-6C036602A386}">
      <dgm:prSet/>
      <dgm:spPr/>
      <dgm:t>
        <a:bodyPr/>
        <a:lstStyle/>
        <a:p>
          <a:endParaRPr lang="en-GB"/>
        </a:p>
      </dgm:t>
    </dgm:pt>
    <dgm:pt modelId="{B8DF7DC0-22E6-43DF-B675-0CB530711C2F}">
      <dgm:prSet/>
      <dgm:spPr/>
      <dgm:t>
        <a:bodyPr/>
        <a:lstStyle/>
        <a:p>
          <a:r>
            <a:rPr lang="en-GB"/>
            <a:t>Neurodevelopmental Services</a:t>
          </a:r>
        </a:p>
      </dgm:t>
    </dgm:pt>
    <dgm:pt modelId="{A094F2D9-99DD-4501-B58A-42534F9AE9CC}" type="parTrans" cxnId="{384505F7-077B-4543-9ACD-CDFCF960C825}">
      <dgm:prSet/>
      <dgm:spPr/>
      <dgm:t>
        <a:bodyPr/>
        <a:lstStyle/>
        <a:p>
          <a:endParaRPr lang="en-GB"/>
        </a:p>
      </dgm:t>
    </dgm:pt>
    <dgm:pt modelId="{42AC4163-8499-4B40-8EE6-8F95BE9F812C}" type="sibTrans" cxnId="{384505F7-077B-4543-9ACD-CDFCF960C825}">
      <dgm:prSet/>
      <dgm:spPr/>
      <dgm:t>
        <a:bodyPr/>
        <a:lstStyle/>
        <a:p>
          <a:endParaRPr lang="en-GB"/>
        </a:p>
      </dgm:t>
    </dgm:pt>
    <dgm:pt modelId="{B5311431-9549-492C-96B0-C7B3D1F21B29}">
      <dgm:prSet/>
      <dgm:spPr/>
      <dgm:t>
        <a:bodyPr/>
        <a:lstStyle/>
        <a:p>
          <a:r>
            <a:rPr lang="en-GB" dirty="0"/>
            <a:t>Regional Partnership Boards.</a:t>
          </a:r>
        </a:p>
      </dgm:t>
    </dgm:pt>
    <dgm:pt modelId="{E0F770CA-1245-4F0F-844D-40D9DB689F9F}" type="parTrans" cxnId="{870DFBDA-1AD3-4213-A26E-F8F8CDA8C589}">
      <dgm:prSet/>
      <dgm:spPr/>
      <dgm:t>
        <a:bodyPr/>
        <a:lstStyle/>
        <a:p>
          <a:endParaRPr lang="en-GB"/>
        </a:p>
      </dgm:t>
    </dgm:pt>
    <dgm:pt modelId="{870CBC32-9AE7-4839-BF13-75B599E0B3B3}" type="sibTrans" cxnId="{870DFBDA-1AD3-4213-A26E-F8F8CDA8C589}">
      <dgm:prSet/>
      <dgm:spPr/>
      <dgm:t>
        <a:bodyPr/>
        <a:lstStyle/>
        <a:p>
          <a:endParaRPr lang="en-GB"/>
        </a:p>
      </dgm:t>
    </dgm:pt>
    <dgm:pt modelId="{DEAC051E-A1ED-433E-836F-846C10260CCB}">
      <dgm:prSet/>
      <dgm:spPr/>
      <dgm:t>
        <a:bodyPr/>
        <a:lstStyle/>
        <a:p>
          <a:r>
            <a:rPr lang="en-GB" dirty="0"/>
            <a:t>The aim is to improve the emotional and mental health needs of all CYP in Wales.</a:t>
          </a:r>
        </a:p>
      </dgm:t>
    </dgm:pt>
    <dgm:pt modelId="{00CE9918-DC85-47A4-B8FD-329263F946DB}" type="parTrans" cxnId="{5F33F1CC-9189-4127-8F2B-C69062A796A1}">
      <dgm:prSet/>
      <dgm:spPr/>
      <dgm:t>
        <a:bodyPr/>
        <a:lstStyle/>
        <a:p>
          <a:endParaRPr lang="en-GB"/>
        </a:p>
      </dgm:t>
    </dgm:pt>
    <dgm:pt modelId="{5410E499-E435-4296-8D5E-5EFCB41EA3DE}" type="sibTrans" cxnId="{5F33F1CC-9189-4127-8F2B-C69062A796A1}">
      <dgm:prSet/>
      <dgm:spPr/>
      <dgm:t>
        <a:bodyPr/>
        <a:lstStyle/>
        <a:p>
          <a:endParaRPr lang="en-GB"/>
        </a:p>
      </dgm:t>
    </dgm:pt>
    <dgm:pt modelId="{38B723FA-9908-4AC0-BF55-2E223E1D2376}" type="pres">
      <dgm:prSet presAssocID="{E13DB9AE-3474-4771-86A1-5C010D8B6591}" presName="Name0" presStyleCnt="0">
        <dgm:presLayoutVars>
          <dgm:dir/>
          <dgm:animLvl val="lvl"/>
          <dgm:resizeHandles val="exact"/>
        </dgm:presLayoutVars>
      </dgm:prSet>
      <dgm:spPr/>
    </dgm:pt>
    <dgm:pt modelId="{BAD7361B-322E-4034-BC05-554202259980}" type="pres">
      <dgm:prSet presAssocID="{DEAC051E-A1ED-433E-836F-846C10260CCB}" presName="boxAndChildren" presStyleCnt="0"/>
      <dgm:spPr/>
    </dgm:pt>
    <dgm:pt modelId="{20B1E212-271E-4D8C-BE0A-6A1C5FEBD9FC}" type="pres">
      <dgm:prSet presAssocID="{DEAC051E-A1ED-433E-836F-846C10260CCB}" presName="parentTextBox" presStyleLbl="node1" presStyleIdx="0" presStyleCnt="4"/>
      <dgm:spPr/>
    </dgm:pt>
    <dgm:pt modelId="{A7A217A1-5FFA-4A1A-8807-73679F2F1584}" type="pres">
      <dgm:prSet presAssocID="{BFF294F3-20DE-47C3-A7C9-CD7816555919}" presName="sp" presStyleCnt="0"/>
      <dgm:spPr/>
    </dgm:pt>
    <dgm:pt modelId="{8B83A223-FCB8-4730-BA71-75B3870731E2}" type="pres">
      <dgm:prSet presAssocID="{D40817C3-3CD3-4EBD-814B-03B3D40513BC}" presName="arrowAndChildren" presStyleCnt="0"/>
      <dgm:spPr/>
    </dgm:pt>
    <dgm:pt modelId="{4B2DABA3-CA93-4B7C-BB49-D432C5A7073F}" type="pres">
      <dgm:prSet presAssocID="{D40817C3-3CD3-4EBD-814B-03B3D40513BC}" presName="parentTextArrow" presStyleLbl="node1" presStyleIdx="0" presStyleCnt="4"/>
      <dgm:spPr/>
    </dgm:pt>
    <dgm:pt modelId="{B01556F3-6545-4BBF-B16D-D8B2399CF328}" type="pres">
      <dgm:prSet presAssocID="{D40817C3-3CD3-4EBD-814B-03B3D40513BC}" presName="arrow" presStyleLbl="node1" presStyleIdx="1" presStyleCnt="4"/>
      <dgm:spPr/>
    </dgm:pt>
    <dgm:pt modelId="{171E77BB-9EC5-449B-B63D-41B27779003F}" type="pres">
      <dgm:prSet presAssocID="{D40817C3-3CD3-4EBD-814B-03B3D40513BC}" presName="descendantArrow" presStyleCnt="0"/>
      <dgm:spPr/>
    </dgm:pt>
    <dgm:pt modelId="{46D76614-AB68-49C3-A12E-8689D891DF4E}" type="pres">
      <dgm:prSet presAssocID="{889B67B2-A5A0-4FEA-BBCB-0DD7DD685704}" presName="childTextArrow" presStyleLbl="fgAccFollowNode1" presStyleIdx="0" presStyleCnt="3">
        <dgm:presLayoutVars>
          <dgm:bulletEnabled val="1"/>
        </dgm:presLayoutVars>
      </dgm:prSet>
      <dgm:spPr/>
    </dgm:pt>
    <dgm:pt modelId="{AD0DEE7B-4413-452A-9A50-E86B1ADCD03C}" type="pres">
      <dgm:prSet presAssocID="{B8DF7DC0-22E6-43DF-B675-0CB530711C2F}" presName="childTextArrow" presStyleLbl="fgAccFollowNode1" presStyleIdx="1" presStyleCnt="3">
        <dgm:presLayoutVars>
          <dgm:bulletEnabled val="1"/>
        </dgm:presLayoutVars>
      </dgm:prSet>
      <dgm:spPr/>
    </dgm:pt>
    <dgm:pt modelId="{74CBE98A-94C5-44B1-933A-938BD83A6EE4}" type="pres">
      <dgm:prSet presAssocID="{B5311431-9549-492C-96B0-C7B3D1F21B29}" presName="childTextArrow" presStyleLbl="fgAccFollowNode1" presStyleIdx="2" presStyleCnt="3">
        <dgm:presLayoutVars>
          <dgm:bulletEnabled val="1"/>
        </dgm:presLayoutVars>
      </dgm:prSet>
      <dgm:spPr/>
    </dgm:pt>
    <dgm:pt modelId="{D304C043-4C2D-43E7-90E6-DFF33C204B25}" type="pres">
      <dgm:prSet presAssocID="{C3CCA123-44C4-421D-8249-0A09701D23ED}" presName="sp" presStyleCnt="0"/>
      <dgm:spPr/>
    </dgm:pt>
    <dgm:pt modelId="{3B220974-535C-4CB4-939D-6F459319B320}" type="pres">
      <dgm:prSet presAssocID="{E2CE369C-8843-4FEF-8692-6D7B62372D71}" presName="arrowAndChildren" presStyleCnt="0"/>
      <dgm:spPr/>
    </dgm:pt>
    <dgm:pt modelId="{5A3F3FB6-42AF-427D-BC45-ACD9BB243CC4}" type="pres">
      <dgm:prSet presAssocID="{E2CE369C-8843-4FEF-8692-6D7B62372D71}" presName="parentTextArrow" presStyleLbl="node1" presStyleIdx="2" presStyleCnt="4"/>
      <dgm:spPr/>
    </dgm:pt>
    <dgm:pt modelId="{130F099C-0C5E-432A-9DE0-72F3014826FC}" type="pres">
      <dgm:prSet presAssocID="{F7A5FAF5-05EE-46EF-A715-21DC4F0B8333}" presName="sp" presStyleCnt="0"/>
      <dgm:spPr/>
    </dgm:pt>
    <dgm:pt modelId="{6DA48731-8D44-457B-9B9B-D35FD9039ADA}" type="pres">
      <dgm:prSet presAssocID="{A752CEA2-89B0-4CE3-ADC9-A54D20767691}" presName="arrowAndChildren" presStyleCnt="0"/>
      <dgm:spPr/>
    </dgm:pt>
    <dgm:pt modelId="{F88470BC-52B7-407E-92E9-0FC21D225951}" type="pres">
      <dgm:prSet presAssocID="{A752CEA2-89B0-4CE3-ADC9-A54D20767691}" presName="parentTextArrow" presStyleLbl="node1" presStyleIdx="3" presStyleCnt="4"/>
      <dgm:spPr/>
    </dgm:pt>
  </dgm:ptLst>
  <dgm:cxnLst>
    <dgm:cxn modelId="{C80C0E65-1044-4ED6-94A1-6C036602A386}" srcId="{D40817C3-3CD3-4EBD-814B-03B3D40513BC}" destId="{889B67B2-A5A0-4FEA-BBCB-0DD7DD685704}" srcOrd="0" destOrd="0" parTransId="{BE8F9BD3-7511-49AE-9116-60FA61DC74A1}" sibTransId="{39C56CF1-617E-4EBC-8B18-376EE6510112}"/>
    <dgm:cxn modelId="{7789BE48-E992-49CF-96B1-F36E947976E1}" type="presOf" srcId="{D40817C3-3CD3-4EBD-814B-03B3D40513BC}" destId="{B01556F3-6545-4BBF-B16D-D8B2399CF328}" srcOrd="1" destOrd="0" presId="urn:microsoft.com/office/officeart/2005/8/layout/process4"/>
    <dgm:cxn modelId="{F5C42C4C-F38E-4DD4-809D-BD0F411B27D5}" type="presOf" srcId="{B5311431-9549-492C-96B0-C7B3D1F21B29}" destId="{74CBE98A-94C5-44B1-933A-938BD83A6EE4}" srcOrd="0" destOrd="0" presId="urn:microsoft.com/office/officeart/2005/8/layout/process4"/>
    <dgm:cxn modelId="{943A1B53-97F6-49B1-B228-9B52FF4A7A6B}" type="presOf" srcId="{DEAC051E-A1ED-433E-836F-846C10260CCB}" destId="{20B1E212-271E-4D8C-BE0A-6A1C5FEBD9FC}" srcOrd="0" destOrd="0" presId="urn:microsoft.com/office/officeart/2005/8/layout/process4"/>
    <dgm:cxn modelId="{4B78FC77-5792-4DF5-880E-C9CB2311DAA2}" type="presOf" srcId="{A752CEA2-89B0-4CE3-ADC9-A54D20767691}" destId="{F88470BC-52B7-407E-92E9-0FC21D225951}" srcOrd="0" destOrd="0" presId="urn:microsoft.com/office/officeart/2005/8/layout/process4"/>
    <dgm:cxn modelId="{EE2ACF8F-981A-468C-882D-09B673F9CA8C}" type="presOf" srcId="{E2CE369C-8843-4FEF-8692-6D7B62372D71}" destId="{5A3F3FB6-42AF-427D-BC45-ACD9BB243CC4}" srcOrd="0" destOrd="0" presId="urn:microsoft.com/office/officeart/2005/8/layout/process4"/>
    <dgm:cxn modelId="{A1E7AD92-32B0-41B8-9C3D-9477677BB193}" type="presOf" srcId="{D40817C3-3CD3-4EBD-814B-03B3D40513BC}" destId="{4B2DABA3-CA93-4B7C-BB49-D432C5A7073F}" srcOrd="0" destOrd="0" presId="urn:microsoft.com/office/officeart/2005/8/layout/process4"/>
    <dgm:cxn modelId="{06895F9D-108D-46AC-ACE2-3D77B7FBCEA1}" type="presOf" srcId="{E13DB9AE-3474-4771-86A1-5C010D8B6591}" destId="{38B723FA-9908-4AC0-BF55-2E223E1D2376}" srcOrd="0" destOrd="0" presId="urn:microsoft.com/office/officeart/2005/8/layout/process4"/>
    <dgm:cxn modelId="{E05DD5C0-283E-49F4-B28B-578ADBB0217C}" srcId="{E13DB9AE-3474-4771-86A1-5C010D8B6591}" destId="{A752CEA2-89B0-4CE3-ADC9-A54D20767691}" srcOrd="0" destOrd="0" parTransId="{95FF0EBC-227F-48F4-BAF3-5326CCED5598}" sibTransId="{F7A5FAF5-05EE-46EF-A715-21DC4F0B8333}"/>
    <dgm:cxn modelId="{5F33F1CC-9189-4127-8F2B-C69062A796A1}" srcId="{E13DB9AE-3474-4771-86A1-5C010D8B6591}" destId="{DEAC051E-A1ED-433E-836F-846C10260CCB}" srcOrd="3" destOrd="0" parTransId="{00CE9918-DC85-47A4-B8FD-329263F946DB}" sibTransId="{5410E499-E435-4296-8D5E-5EFCB41EA3DE}"/>
    <dgm:cxn modelId="{870DFBDA-1AD3-4213-A26E-F8F8CDA8C589}" srcId="{D40817C3-3CD3-4EBD-814B-03B3D40513BC}" destId="{B5311431-9549-492C-96B0-C7B3D1F21B29}" srcOrd="2" destOrd="0" parTransId="{E0F770CA-1245-4F0F-844D-40D9DB689F9F}" sibTransId="{870CBC32-9AE7-4839-BF13-75B599E0B3B3}"/>
    <dgm:cxn modelId="{CF0F6BDC-1A56-4575-881B-A1554D92A7CC}" type="presOf" srcId="{889B67B2-A5A0-4FEA-BBCB-0DD7DD685704}" destId="{46D76614-AB68-49C3-A12E-8689D891DF4E}" srcOrd="0" destOrd="0" presId="urn:microsoft.com/office/officeart/2005/8/layout/process4"/>
    <dgm:cxn modelId="{B18572DF-8E32-45E9-A155-D41715274ECE}" srcId="{E13DB9AE-3474-4771-86A1-5C010D8B6591}" destId="{D40817C3-3CD3-4EBD-814B-03B3D40513BC}" srcOrd="2" destOrd="0" parTransId="{00A87B6A-9C7F-4D29-9A16-B7707739D58D}" sibTransId="{BFF294F3-20DE-47C3-A7C9-CD7816555919}"/>
    <dgm:cxn modelId="{AA16F8DF-404E-4FB4-8357-5D4BFC63FC80}" srcId="{E13DB9AE-3474-4771-86A1-5C010D8B6591}" destId="{E2CE369C-8843-4FEF-8692-6D7B62372D71}" srcOrd="1" destOrd="0" parTransId="{29D0C011-7E6E-4543-8E3A-C00329FB4207}" sibTransId="{C3CCA123-44C4-421D-8249-0A09701D23ED}"/>
    <dgm:cxn modelId="{384505F7-077B-4543-9ACD-CDFCF960C825}" srcId="{D40817C3-3CD3-4EBD-814B-03B3D40513BC}" destId="{B8DF7DC0-22E6-43DF-B675-0CB530711C2F}" srcOrd="1" destOrd="0" parTransId="{A094F2D9-99DD-4501-B58A-42534F9AE9CC}" sibTransId="{42AC4163-8499-4B40-8EE6-8F95BE9F812C}"/>
    <dgm:cxn modelId="{F3B193FB-55A3-4BDA-B141-02A44B839D5C}" type="presOf" srcId="{B8DF7DC0-22E6-43DF-B675-0CB530711C2F}" destId="{AD0DEE7B-4413-452A-9A50-E86B1ADCD03C}" srcOrd="0" destOrd="0" presId="urn:microsoft.com/office/officeart/2005/8/layout/process4"/>
    <dgm:cxn modelId="{5454CDB5-6AA6-40D4-88CC-36EFDAC1C53B}" type="presParOf" srcId="{38B723FA-9908-4AC0-BF55-2E223E1D2376}" destId="{BAD7361B-322E-4034-BC05-554202259980}" srcOrd="0" destOrd="0" presId="urn:microsoft.com/office/officeart/2005/8/layout/process4"/>
    <dgm:cxn modelId="{CEBC48E3-A756-41AA-8D7F-218B08524983}" type="presParOf" srcId="{BAD7361B-322E-4034-BC05-554202259980}" destId="{20B1E212-271E-4D8C-BE0A-6A1C5FEBD9FC}" srcOrd="0" destOrd="0" presId="urn:microsoft.com/office/officeart/2005/8/layout/process4"/>
    <dgm:cxn modelId="{818C7E49-5F9C-4BDC-AE9E-F72E2833FFCA}" type="presParOf" srcId="{38B723FA-9908-4AC0-BF55-2E223E1D2376}" destId="{A7A217A1-5FFA-4A1A-8807-73679F2F1584}" srcOrd="1" destOrd="0" presId="urn:microsoft.com/office/officeart/2005/8/layout/process4"/>
    <dgm:cxn modelId="{647CDDAD-3F82-477E-9C4B-EBB088F0BA64}" type="presParOf" srcId="{38B723FA-9908-4AC0-BF55-2E223E1D2376}" destId="{8B83A223-FCB8-4730-BA71-75B3870731E2}" srcOrd="2" destOrd="0" presId="urn:microsoft.com/office/officeart/2005/8/layout/process4"/>
    <dgm:cxn modelId="{C2FF8534-FCCE-4BD4-8F23-2AA26D31F9B0}" type="presParOf" srcId="{8B83A223-FCB8-4730-BA71-75B3870731E2}" destId="{4B2DABA3-CA93-4B7C-BB49-D432C5A7073F}" srcOrd="0" destOrd="0" presId="urn:microsoft.com/office/officeart/2005/8/layout/process4"/>
    <dgm:cxn modelId="{EDB36761-7971-4C84-A92F-24AE9B20F42D}" type="presParOf" srcId="{8B83A223-FCB8-4730-BA71-75B3870731E2}" destId="{B01556F3-6545-4BBF-B16D-D8B2399CF328}" srcOrd="1" destOrd="0" presId="urn:microsoft.com/office/officeart/2005/8/layout/process4"/>
    <dgm:cxn modelId="{F43182E1-706D-4C11-A93C-2593A89CF295}" type="presParOf" srcId="{8B83A223-FCB8-4730-BA71-75B3870731E2}" destId="{171E77BB-9EC5-449B-B63D-41B27779003F}" srcOrd="2" destOrd="0" presId="urn:microsoft.com/office/officeart/2005/8/layout/process4"/>
    <dgm:cxn modelId="{10482E2A-EF3C-4E81-8984-8FD3729BC4F3}" type="presParOf" srcId="{171E77BB-9EC5-449B-B63D-41B27779003F}" destId="{46D76614-AB68-49C3-A12E-8689D891DF4E}" srcOrd="0" destOrd="0" presId="urn:microsoft.com/office/officeart/2005/8/layout/process4"/>
    <dgm:cxn modelId="{D1BA300F-9970-4181-90ED-42BC96FA95A4}" type="presParOf" srcId="{171E77BB-9EC5-449B-B63D-41B27779003F}" destId="{AD0DEE7B-4413-452A-9A50-E86B1ADCD03C}" srcOrd="1" destOrd="0" presId="urn:microsoft.com/office/officeart/2005/8/layout/process4"/>
    <dgm:cxn modelId="{55A033B3-BF58-41F5-85BF-BD70C203EDAA}" type="presParOf" srcId="{171E77BB-9EC5-449B-B63D-41B27779003F}" destId="{74CBE98A-94C5-44B1-933A-938BD83A6EE4}" srcOrd="2" destOrd="0" presId="urn:microsoft.com/office/officeart/2005/8/layout/process4"/>
    <dgm:cxn modelId="{CD9DDCD7-85FB-49CF-A6DA-6A7B23E38475}" type="presParOf" srcId="{38B723FA-9908-4AC0-BF55-2E223E1D2376}" destId="{D304C043-4C2D-43E7-90E6-DFF33C204B25}" srcOrd="3" destOrd="0" presId="urn:microsoft.com/office/officeart/2005/8/layout/process4"/>
    <dgm:cxn modelId="{DFF4A0C2-131E-44D0-B9C0-DCB6839E4041}" type="presParOf" srcId="{38B723FA-9908-4AC0-BF55-2E223E1D2376}" destId="{3B220974-535C-4CB4-939D-6F459319B320}" srcOrd="4" destOrd="0" presId="urn:microsoft.com/office/officeart/2005/8/layout/process4"/>
    <dgm:cxn modelId="{250B6225-FA7F-4FFC-9C94-34943EB62634}" type="presParOf" srcId="{3B220974-535C-4CB4-939D-6F459319B320}" destId="{5A3F3FB6-42AF-427D-BC45-ACD9BB243CC4}" srcOrd="0" destOrd="0" presId="urn:microsoft.com/office/officeart/2005/8/layout/process4"/>
    <dgm:cxn modelId="{39CEC2FD-8771-4B06-9E38-1A57A2887858}" type="presParOf" srcId="{38B723FA-9908-4AC0-BF55-2E223E1D2376}" destId="{130F099C-0C5E-432A-9DE0-72F3014826FC}" srcOrd="5" destOrd="0" presId="urn:microsoft.com/office/officeart/2005/8/layout/process4"/>
    <dgm:cxn modelId="{95972685-7CFF-4F94-9B8A-CED4731AE4FC}" type="presParOf" srcId="{38B723FA-9908-4AC0-BF55-2E223E1D2376}" destId="{6DA48731-8D44-457B-9B9B-D35FD9039ADA}" srcOrd="6" destOrd="0" presId="urn:microsoft.com/office/officeart/2005/8/layout/process4"/>
    <dgm:cxn modelId="{D2426BD8-20ED-43D3-B32B-6F1670B05EE1}" type="presParOf" srcId="{6DA48731-8D44-457B-9B9B-D35FD9039ADA}" destId="{F88470BC-52B7-407E-92E9-0FC21D22595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C2D8003-B841-4BD5-B39A-71F77E44B3E0}"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GB"/>
        </a:p>
      </dgm:t>
    </dgm:pt>
    <dgm:pt modelId="{D50355CC-9C9A-40F1-BF8F-EB1143E2E822}">
      <dgm:prSet/>
      <dgm:spPr/>
      <dgm:t>
        <a:bodyPr/>
        <a:lstStyle/>
        <a:p>
          <a:r>
            <a:rPr lang="en-GB"/>
            <a:t>All maintained schools</a:t>
          </a:r>
        </a:p>
      </dgm:t>
    </dgm:pt>
    <dgm:pt modelId="{BF1CE1AE-4D11-4D39-A8F5-13E0DA411865}" type="parTrans" cxnId="{136AF9CC-E735-422D-8481-DE7ADCCB55AE}">
      <dgm:prSet/>
      <dgm:spPr/>
      <dgm:t>
        <a:bodyPr/>
        <a:lstStyle/>
        <a:p>
          <a:endParaRPr lang="en-GB"/>
        </a:p>
      </dgm:t>
    </dgm:pt>
    <dgm:pt modelId="{B67C7330-9FB0-4A69-882C-785E2043F779}" type="sibTrans" cxnId="{136AF9CC-E735-422D-8481-DE7ADCCB55AE}">
      <dgm:prSet/>
      <dgm:spPr/>
      <dgm:t>
        <a:bodyPr/>
        <a:lstStyle/>
        <a:p>
          <a:endParaRPr lang="en-GB"/>
        </a:p>
      </dgm:t>
    </dgm:pt>
    <dgm:pt modelId="{4C9611A5-E93E-4F5D-8536-04384673A102}">
      <dgm:prSet/>
      <dgm:spPr/>
      <dgm:t>
        <a:bodyPr/>
        <a:lstStyle/>
        <a:p>
          <a:r>
            <a:rPr lang="en-GB"/>
            <a:t>PRUs</a:t>
          </a:r>
        </a:p>
      </dgm:t>
    </dgm:pt>
    <dgm:pt modelId="{CAAD4BB8-46F4-4953-ACE6-975C8E53CD83}" type="parTrans" cxnId="{5E964A7C-DF5C-46FB-BA1C-4E5B3D41B1F6}">
      <dgm:prSet/>
      <dgm:spPr/>
      <dgm:t>
        <a:bodyPr/>
        <a:lstStyle/>
        <a:p>
          <a:endParaRPr lang="en-GB"/>
        </a:p>
      </dgm:t>
    </dgm:pt>
    <dgm:pt modelId="{1642D405-0625-430D-8C24-9AE69C5B1C2B}" type="sibTrans" cxnId="{5E964A7C-DF5C-46FB-BA1C-4E5B3D41B1F6}">
      <dgm:prSet/>
      <dgm:spPr/>
      <dgm:t>
        <a:bodyPr/>
        <a:lstStyle/>
        <a:p>
          <a:endParaRPr lang="en-GB"/>
        </a:p>
      </dgm:t>
    </dgm:pt>
    <dgm:pt modelId="{218A43A4-E551-4BE9-ABEE-6446B06201D5}">
      <dgm:prSet/>
      <dgm:spPr/>
      <dgm:t>
        <a:bodyPr/>
        <a:lstStyle/>
        <a:p>
          <a:r>
            <a:rPr lang="en-GB"/>
            <a:t>Local authority directorates: Education and regional consortia</a:t>
          </a:r>
        </a:p>
      </dgm:t>
    </dgm:pt>
    <dgm:pt modelId="{8542C800-34FA-4AD2-A1F2-D62A2E7D0BC9}" type="parTrans" cxnId="{9DB89B83-07A0-449E-8CFA-FF38AB38D70F}">
      <dgm:prSet/>
      <dgm:spPr/>
      <dgm:t>
        <a:bodyPr/>
        <a:lstStyle/>
        <a:p>
          <a:endParaRPr lang="en-GB"/>
        </a:p>
      </dgm:t>
    </dgm:pt>
    <dgm:pt modelId="{E58047F5-121A-4D27-BE8B-B6187D2B723A}" type="sibTrans" cxnId="{9DB89B83-07A0-449E-8CFA-FF38AB38D70F}">
      <dgm:prSet/>
      <dgm:spPr/>
      <dgm:t>
        <a:bodyPr/>
        <a:lstStyle/>
        <a:p>
          <a:endParaRPr lang="en-GB"/>
        </a:p>
      </dgm:t>
    </dgm:pt>
    <dgm:pt modelId="{5AB8C753-8FF0-4D6E-B913-3E1DA068031F}">
      <dgm:prSet/>
      <dgm:spPr/>
      <dgm:t>
        <a:bodyPr/>
        <a:lstStyle/>
        <a:p>
          <a:r>
            <a:rPr lang="en-GB"/>
            <a:t>Parents/Carers within the community</a:t>
          </a:r>
        </a:p>
      </dgm:t>
    </dgm:pt>
    <dgm:pt modelId="{01718850-C167-4B10-9F54-84706D624BCB}" type="parTrans" cxnId="{5D02CF62-EFF9-482C-BF55-D2604398FE2B}">
      <dgm:prSet/>
      <dgm:spPr/>
      <dgm:t>
        <a:bodyPr/>
        <a:lstStyle/>
        <a:p>
          <a:endParaRPr lang="en-GB"/>
        </a:p>
      </dgm:t>
    </dgm:pt>
    <dgm:pt modelId="{DD98EC16-360F-4B00-8857-553377FDECF6}" type="sibTrans" cxnId="{5D02CF62-EFF9-482C-BF55-D2604398FE2B}">
      <dgm:prSet/>
      <dgm:spPr/>
      <dgm:t>
        <a:bodyPr/>
        <a:lstStyle/>
        <a:p>
          <a:endParaRPr lang="en-GB"/>
        </a:p>
      </dgm:t>
    </dgm:pt>
    <dgm:pt modelId="{FB10A276-DE55-4435-8B46-7AECD1E2578D}">
      <dgm:prSet/>
      <dgm:spPr/>
      <dgm:t>
        <a:bodyPr/>
        <a:lstStyle/>
        <a:p>
          <a:r>
            <a:rPr lang="en-GB"/>
            <a:t>Youth groups, including young offender teams</a:t>
          </a:r>
        </a:p>
      </dgm:t>
    </dgm:pt>
    <dgm:pt modelId="{8AD08FE7-FCE1-46F9-B3DE-A1555E587B54}" type="parTrans" cxnId="{6C87BC9F-47AA-486A-8BEB-8F7C2B213FAF}">
      <dgm:prSet/>
      <dgm:spPr/>
      <dgm:t>
        <a:bodyPr/>
        <a:lstStyle/>
        <a:p>
          <a:endParaRPr lang="en-GB"/>
        </a:p>
      </dgm:t>
    </dgm:pt>
    <dgm:pt modelId="{486FE8E5-C0C9-45BD-8DD7-0528E0E2A03B}" type="sibTrans" cxnId="{6C87BC9F-47AA-486A-8BEB-8F7C2B213FAF}">
      <dgm:prSet/>
      <dgm:spPr/>
      <dgm:t>
        <a:bodyPr/>
        <a:lstStyle/>
        <a:p>
          <a:endParaRPr lang="en-GB"/>
        </a:p>
      </dgm:t>
    </dgm:pt>
    <dgm:pt modelId="{B0D1315D-78C3-444B-916C-AF83C19B1C18}">
      <dgm:prSet/>
      <dgm:spPr/>
      <dgm:t>
        <a:bodyPr/>
        <a:lstStyle/>
        <a:p>
          <a:r>
            <a:rPr lang="en-GB"/>
            <a:t>Child care settings</a:t>
          </a:r>
        </a:p>
      </dgm:t>
    </dgm:pt>
    <dgm:pt modelId="{A3BFF970-2CCB-4C24-AB3B-DF267950DBD7}" type="parTrans" cxnId="{606720B7-EB6B-43DE-996E-6DE9A5B863C5}">
      <dgm:prSet/>
      <dgm:spPr/>
      <dgm:t>
        <a:bodyPr/>
        <a:lstStyle/>
        <a:p>
          <a:endParaRPr lang="en-GB"/>
        </a:p>
      </dgm:t>
    </dgm:pt>
    <dgm:pt modelId="{E4B7632A-DA27-42D8-B0ED-DAAEEE1632EB}" type="sibTrans" cxnId="{606720B7-EB6B-43DE-996E-6DE9A5B863C5}">
      <dgm:prSet/>
      <dgm:spPr/>
      <dgm:t>
        <a:bodyPr/>
        <a:lstStyle/>
        <a:p>
          <a:endParaRPr lang="en-GB"/>
        </a:p>
      </dgm:t>
    </dgm:pt>
    <dgm:pt modelId="{D711876A-2F9D-4915-9174-6AA39D27529F}">
      <dgm:prSet/>
      <dgm:spPr/>
      <dgm:t>
        <a:bodyPr/>
        <a:lstStyle/>
        <a:p>
          <a:r>
            <a:rPr lang="en-GB"/>
            <a:t>Third sector organisations that work with CYP</a:t>
          </a:r>
        </a:p>
      </dgm:t>
    </dgm:pt>
    <dgm:pt modelId="{9E4488CF-A21E-4459-B2E9-ABCF9F8FC10D}" type="parTrans" cxnId="{1C13DEF4-32C5-4D03-A2BC-8CCB34823480}">
      <dgm:prSet/>
      <dgm:spPr/>
      <dgm:t>
        <a:bodyPr/>
        <a:lstStyle/>
        <a:p>
          <a:endParaRPr lang="en-GB"/>
        </a:p>
      </dgm:t>
    </dgm:pt>
    <dgm:pt modelId="{842A828D-1D7C-497C-8421-A902FCAA022A}" type="sibTrans" cxnId="{1C13DEF4-32C5-4D03-A2BC-8CCB34823480}">
      <dgm:prSet/>
      <dgm:spPr/>
      <dgm:t>
        <a:bodyPr/>
        <a:lstStyle/>
        <a:p>
          <a:endParaRPr lang="en-GB"/>
        </a:p>
      </dgm:t>
    </dgm:pt>
    <dgm:pt modelId="{D22BC121-5743-4C08-9DD2-BB927BCDB6AF}">
      <dgm:prSet/>
      <dgm:spPr/>
      <dgm:t>
        <a:bodyPr/>
        <a:lstStyle/>
        <a:p>
          <a:r>
            <a:rPr lang="en-GB"/>
            <a:t>Independent schools</a:t>
          </a:r>
        </a:p>
      </dgm:t>
    </dgm:pt>
    <dgm:pt modelId="{05E9D489-6B0B-4834-9876-3E8699703546}" type="parTrans" cxnId="{36969175-7EDE-42FB-86B2-1615529A01FD}">
      <dgm:prSet/>
      <dgm:spPr/>
      <dgm:t>
        <a:bodyPr/>
        <a:lstStyle/>
        <a:p>
          <a:endParaRPr lang="en-GB"/>
        </a:p>
      </dgm:t>
    </dgm:pt>
    <dgm:pt modelId="{E01775F7-400F-4A9F-8BEB-7D1559EC3048}" type="sibTrans" cxnId="{36969175-7EDE-42FB-86B2-1615529A01FD}">
      <dgm:prSet/>
      <dgm:spPr/>
      <dgm:t>
        <a:bodyPr/>
        <a:lstStyle/>
        <a:p>
          <a:endParaRPr lang="en-GB"/>
        </a:p>
      </dgm:t>
    </dgm:pt>
    <dgm:pt modelId="{52D4EF6D-1353-4573-B7A4-1DE3750259FA}" type="pres">
      <dgm:prSet presAssocID="{4C2D8003-B841-4BD5-B39A-71F77E44B3E0}" presName="compositeShape" presStyleCnt="0">
        <dgm:presLayoutVars>
          <dgm:dir/>
          <dgm:resizeHandles/>
        </dgm:presLayoutVars>
      </dgm:prSet>
      <dgm:spPr/>
    </dgm:pt>
    <dgm:pt modelId="{46469AA2-B1F9-4DF6-BF6B-9E6554393EC0}" type="pres">
      <dgm:prSet presAssocID="{4C2D8003-B841-4BD5-B39A-71F77E44B3E0}" presName="pyramid" presStyleLbl="node1" presStyleIdx="0" presStyleCnt="1"/>
      <dgm:spPr/>
    </dgm:pt>
    <dgm:pt modelId="{F140FCC0-C70F-4FD8-9C74-8247781648B1}" type="pres">
      <dgm:prSet presAssocID="{4C2D8003-B841-4BD5-B39A-71F77E44B3E0}" presName="theList" presStyleCnt="0"/>
      <dgm:spPr/>
    </dgm:pt>
    <dgm:pt modelId="{116A4064-7936-46B1-BDDE-C92B68DDA3B6}" type="pres">
      <dgm:prSet presAssocID="{D50355CC-9C9A-40F1-BF8F-EB1143E2E822}" presName="aNode" presStyleLbl="fgAcc1" presStyleIdx="0" presStyleCnt="8">
        <dgm:presLayoutVars>
          <dgm:bulletEnabled val="1"/>
        </dgm:presLayoutVars>
      </dgm:prSet>
      <dgm:spPr/>
    </dgm:pt>
    <dgm:pt modelId="{86BE6FBD-6149-4E67-94F2-C313FAD85EB9}" type="pres">
      <dgm:prSet presAssocID="{D50355CC-9C9A-40F1-BF8F-EB1143E2E822}" presName="aSpace" presStyleCnt="0"/>
      <dgm:spPr/>
    </dgm:pt>
    <dgm:pt modelId="{B12AD354-A125-447F-8070-793359F8D90C}" type="pres">
      <dgm:prSet presAssocID="{4C9611A5-E93E-4F5D-8536-04384673A102}" presName="aNode" presStyleLbl="fgAcc1" presStyleIdx="1" presStyleCnt="8">
        <dgm:presLayoutVars>
          <dgm:bulletEnabled val="1"/>
        </dgm:presLayoutVars>
      </dgm:prSet>
      <dgm:spPr/>
    </dgm:pt>
    <dgm:pt modelId="{5F46F711-2BD3-40D1-A38A-0D7526816DBE}" type="pres">
      <dgm:prSet presAssocID="{4C9611A5-E93E-4F5D-8536-04384673A102}" presName="aSpace" presStyleCnt="0"/>
      <dgm:spPr/>
    </dgm:pt>
    <dgm:pt modelId="{61A16C36-D225-408F-8F6F-287897239E61}" type="pres">
      <dgm:prSet presAssocID="{218A43A4-E551-4BE9-ABEE-6446B06201D5}" presName="aNode" presStyleLbl="fgAcc1" presStyleIdx="2" presStyleCnt="8">
        <dgm:presLayoutVars>
          <dgm:bulletEnabled val="1"/>
        </dgm:presLayoutVars>
      </dgm:prSet>
      <dgm:spPr/>
    </dgm:pt>
    <dgm:pt modelId="{6E441F93-2F1D-4D32-8C65-0969DF65B48B}" type="pres">
      <dgm:prSet presAssocID="{218A43A4-E551-4BE9-ABEE-6446B06201D5}" presName="aSpace" presStyleCnt="0"/>
      <dgm:spPr/>
    </dgm:pt>
    <dgm:pt modelId="{E1B41A79-2C94-4D63-B86A-00544C3669B4}" type="pres">
      <dgm:prSet presAssocID="{5AB8C753-8FF0-4D6E-B913-3E1DA068031F}" presName="aNode" presStyleLbl="fgAcc1" presStyleIdx="3" presStyleCnt="8">
        <dgm:presLayoutVars>
          <dgm:bulletEnabled val="1"/>
        </dgm:presLayoutVars>
      </dgm:prSet>
      <dgm:spPr/>
    </dgm:pt>
    <dgm:pt modelId="{042EA290-BF6D-4E16-9D3E-02D11C0FDDBE}" type="pres">
      <dgm:prSet presAssocID="{5AB8C753-8FF0-4D6E-B913-3E1DA068031F}" presName="aSpace" presStyleCnt="0"/>
      <dgm:spPr/>
    </dgm:pt>
    <dgm:pt modelId="{73F1E7EA-FCC6-40A5-B2B7-75166BA48BEC}" type="pres">
      <dgm:prSet presAssocID="{FB10A276-DE55-4435-8B46-7AECD1E2578D}" presName="aNode" presStyleLbl="fgAcc1" presStyleIdx="4" presStyleCnt="8" custScaleX="100447">
        <dgm:presLayoutVars>
          <dgm:bulletEnabled val="1"/>
        </dgm:presLayoutVars>
      </dgm:prSet>
      <dgm:spPr/>
    </dgm:pt>
    <dgm:pt modelId="{7EC72998-03F3-459A-B1BC-058BDDA6EE8B}" type="pres">
      <dgm:prSet presAssocID="{FB10A276-DE55-4435-8B46-7AECD1E2578D}" presName="aSpace" presStyleCnt="0"/>
      <dgm:spPr/>
    </dgm:pt>
    <dgm:pt modelId="{05641C89-B5BD-4479-B802-D2F182DFB386}" type="pres">
      <dgm:prSet presAssocID="{B0D1315D-78C3-444B-916C-AF83C19B1C18}" presName="aNode" presStyleLbl="fgAcc1" presStyleIdx="5" presStyleCnt="8">
        <dgm:presLayoutVars>
          <dgm:bulletEnabled val="1"/>
        </dgm:presLayoutVars>
      </dgm:prSet>
      <dgm:spPr/>
    </dgm:pt>
    <dgm:pt modelId="{96DD8D0C-3E55-43B4-BFE7-E4CEBE9E6349}" type="pres">
      <dgm:prSet presAssocID="{B0D1315D-78C3-444B-916C-AF83C19B1C18}" presName="aSpace" presStyleCnt="0"/>
      <dgm:spPr/>
    </dgm:pt>
    <dgm:pt modelId="{BD0CBBEF-99EB-44F7-87EC-F1F40F2A71FF}" type="pres">
      <dgm:prSet presAssocID="{D711876A-2F9D-4915-9174-6AA39D27529F}" presName="aNode" presStyleLbl="fgAcc1" presStyleIdx="6" presStyleCnt="8">
        <dgm:presLayoutVars>
          <dgm:bulletEnabled val="1"/>
        </dgm:presLayoutVars>
      </dgm:prSet>
      <dgm:spPr/>
    </dgm:pt>
    <dgm:pt modelId="{64FA7F45-09B1-4AF0-8364-EF47EA9AD822}" type="pres">
      <dgm:prSet presAssocID="{D711876A-2F9D-4915-9174-6AA39D27529F}" presName="aSpace" presStyleCnt="0"/>
      <dgm:spPr/>
    </dgm:pt>
    <dgm:pt modelId="{4061259D-5574-4113-8045-2D42B0EDEF30}" type="pres">
      <dgm:prSet presAssocID="{D22BC121-5743-4C08-9DD2-BB927BCDB6AF}" presName="aNode" presStyleLbl="fgAcc1" presStyleIdx="7" presStyleCnt="8">
        <dgm:presLayoutVars>
          <dgm:bulletEnabled val="1"/>
        </dgm:presLayoutVars>
      </dgm:prSet>
      <dgm:spPr/>
    </dgm:pt>
    <dgm:pt modelId="{556C8425-5EC1-40CE-BBA0-285ED291EB59}" type="pres">
      <dgm:prSet presAssocID="{D22BC121-5743-4C08-9DD2-BB927BCDB6AF}" presName="aSpace" presStyleCnt="0"/>
      <dgm:spPr/>
    </dgm:pt>
  </dgm:ptLst>
  <dgm:cxnLst>
    <dgm:cxn modelId="{B5B20C5C-C8AA-424B-B4F8-5CE71D27DC42}" type="presOf" srcId="{D711876A-2F9D-4915-9174-6AA39D27529F}" destId="{BD0CBBEF-99EB-44F7-87EC-F1F40F2A71FF}" srcOrd="0" destOrd="0" presId="urn:microsoft.com/office/officeart/2005/8/layout/pyramid2"/>
    <dgm:cxn modelId="{5D02CF62-EFF9-482C-BF55-D2604398FE2B}" srcId="{4C2D8003-B841-4BD5-B39A-71F77E44B3E0}" destId="{5AB8C753-8FF0-4D6E-B913-3E1DA068031F}" srcOrd="3" destOrd="0" parTransId="{01718850-C167-4B10-9F54-84706D624BCB}" sibTransId="{DD98EC16-360F-4B00-8857-553377FDECF6}"/>
    <dgm:cxn modelId="{34A4AF52-ED3D-4BA9-8DBB-93BD3A9DD7EC}" type="presOf" srcId="{D50355CC-9C9A-40F1-BF8F-EB1143E2E822}" destId="{116A4064-7936-46B1-BDDE-C92B68DDA3B6}" srcOrd="0" destOrd="0" presId="urn:microsoft.com/office/officeart/2005/8/layout/pyramid2"/>
    <dgm:cxn modelId="{36969175-7EDE-42FB-86B2-1615529A01FD}" srcId="{4C2D8003-B841-4BD5-B39A-71F77E44B3E0}" destId="{D22BC121-5743-4C08-9DD2-BB927BCDB6AF}" srcOrd="7" destOrd="0" parTransId="{05E9D489-6B0B-4834-9876-3E8699703546}" sibTransId="{E01775F7-400F-4A9F-8BEB-7D1559EC3048}"/>
    <dgm:cxn modelId="{78DBB557-43D4-40E2-A896-330B7123AE93}" type="presOf" srcId="{D22BC121-5743-4C08-9DD2-BB927BCDB6AF}" destId="{4061259D-5574-4113-8045-2D42B0EDEF30}" srcOrd="0" destOrd="0" presId="urn:microsoft.com/office/officeart/2005/8/layout/pyramid2"/>
    <dgm:cxn modelId="{5E964A7C-DF5C-46FB-BA1C-4E5B3D41B1F6}" srcId="{4C2D8003-B841-4BD5-B39A-71F77E44B3E0}" destId="{4C9611A5-E93E-4F5D-8536-04384673A102}" srcOrd="1" destOrd="0" parTransId="{CAAD4BB8-46F4-4953-ACE6-975C8E53CD83}" sibTransId="{1642D405-0625-430D-8C24-9AE69C5B1C2B}"/>
    <dgm:cxn modelId="{9DB89B83-07A0-449E-8CFA-FF38AB38D70F}" srcId="{4C2D8003-B841-4BD5-B39A-71F77E44B3E0}" destId="{218A43A4-E551-4BE9-ABEE-6446B06201D5}" srcOrd="2" destOrd="0" parTransId="{8542C800-34FA-4AD2-A1F2-D62A2E7D0BC9}" sibTransId="{E58047F5-121A-4D27-BE8B-B6187D2B723A}"/>
    <dgm:cxn modelId="{2A64A29E-2429-4DDA-B3B3-F6A27BCEDAE9}" type="presOf" srcId="{B0D1315D-78C3-444B-916C-AF83C19B1C18}" destId="{05641C89-B5BD-4479-B802-D2F182DFB386}" srcOrd="0" destOrd="0" presId="urn:microsoft.com/office/officeart/2005/8/layout/pyramid2"/>
    <dgm:cxn modelId="{6C87BC9F-47AA-486A-8BEB-8F7C2B213FAF}" srcId="{4C2D8003-B841-4BD5-B39A-71F77E44B3E0}" destId="{FB10A276-DE55-4435-8B46-7AECD1E2578D}" srcOrd="4" destOrd="0" parTransId="{8AD08FE7-FCE1-46F9-B3DE-A1555E587B54}" sibTransId="{486FE8E5-C0C9-45BD-8DD7-0528E0E2A03B}"/>
    <dgm:cxn modelId="{606720B7-EB6B-43DE-996E-6DE9A5B863C5}" srcId="{4C2D8003-B841-4BD5-B39A-71F77E44B3E0}" destId="{B0D1315D-78C3-444B-916C-AF83C19B1C18}" srcOrd="5" destOrd="0" parTransId="{A3BFF970-2CCB-4C24-AB3B-DF267950DBD7}" sibTransId="{E4B7632A-DA27-42D8-B0ED-DAAEEE1632EB}"/>
    <dgm:cxn modelId="{176553B7-B7BA-4A1A-8B6C-8120027E8BE7}" type="presOf" srcId="{4C9611A5-E93E-4F5D-8536-04384673A102}" destId="{B12AD354-A125-447F-8070-793359F8D90C}" srcOrd="0" destOrd="0" presId="urn:microsoft.com/office/officeart/2005/8/layout/pyramid2"/>
    <dgm:cxn modelId="{136AF9CC-E735-422D-8481-DE7ADCCB55AE}" srcId="{4C2D8003-B841-4BD5-B39A-71F77E44B3E0}" destId="{D50355CC-9C9A-40F1-BF8F-EB1143E2E822}" srcOrd="0" destOrd="0" parTransId="{BF1CE1AE-4D11-4D39-A8F5-13E0DA411865}" sibTransId="{B67C7330-9FB0-4A69-882C-785E2043F779}"/>
    <dgm:cxn modelId="{492969E0-F43A-4922-A0A1-6190265D0874}" type="presOf" srcId="{FB10A276-DE55-4435-8B46-7AECD1E2578D}" destId="{73F1E7EA-FCC6-40A5-B2B7-75166BA48BEC}" srcOrd="0" destOrd="0" presId="urn:microsoft.com/office/officeart/2005/8/layout/pyramid2"/>
    <dgm:cxn modelId="{D9A44BE2-68F9-4230-B390-C84A0D30C841}" type="presOf" srcId="{5AB8C753-8FF0-4D6E-B913-3E1DA068031F}" destId="{E1B41A79-2C94-4D63-B86A-00544C3669B4}" srcOrd="0" destOrd="0" presId="urn:microsoft.com/office/officeart/2005/8/layout/pyramid2"/>
    <dgm:cxn modelId="{4B3762E7-5A1C-40E0-904F-15BB8E817837}" type="presOf" srcId="{4C2D8003-B841-4BD5-B39A-71F77E44B3E0}" destId="{52D4EF6D-1353-4573-B7A4-1DE3750259FA}" srcOrd="0" destOrd="0" presId="urn:microsoft.com/office/officeart/2005/8/layout/pyramid2"/>
    <dgm:cxn modelId="{1C13DEF4-32C5-4D03-A2BC-8CCB34823480}" srcId="{4C2D8003-B841-4BD5-B39A-71F77E44B3E0}" destId="{D711876A-2F9D-4915-9174-6AA39D27529F}" srcOrd="6" destOrd="0" parTransId="{9E4488CF-A21E-4459-B2E9-ABCF9F8FC10D}" sibTransId="{842A828D-1D7C-497C-8421-A902FCAA022A}"/>
    <dgm:cxn modelId="{E15176FD-E57B-4BA0-A0B7-B1DE350E319F}" type="presOf" srcId="{218A43A4-E551-4BE9-ABEE-6446B06201D5}" destId="{61A16C36-D225-408F-8F6F-287897239E61}" srcOrd="0" destOrd="0" presId="urn:microsoft.com/office/officeart/2005/8/layout/pyramid2"/>
    <dgm:cxn modelId="{E0861D04-A59A-4E93-9EB1-6BCE9B33DAB5}" type="presParOf" srcId="{52D4EF6D-1353-4573-B7A4-1DE3750259FA}" destId="{46469AA2-B1F9-4DF6-BF6B-9E6554393EC0}" srcOrd="0" destOrd="0" presId="urn:microsoft.com/office/officeart/2005/8/layout/pyramid2"/>
    <dgm:cxn modelId="{866126BC-6658-468A-9065-6C5B1CA65746}" type="presParOf" srcId="{52D4EF6D-1353-4573-B7A4-1DE3750259FA}" destId="{F140FCC0-C70F-4FD8-9C74-8247781648B1}" srcOrd="1" destOrd="0" presId="urn:microsoft.com/office/officeart/2005/8/layout/pyramid2"/>
    <dgm:cxn modelId="{D1F43166-7903-4A8C-A4A8-4F67B99ADEB3}" type="presParOf" srcId="{F140FCC0-C70F-4FD8-9C74-8247781648B1}" destId="{116A4064-7936-46B1-BDDE-C92B68DDA3B6}" srcOrd="0" destOrd="0" presId="urn:microsoft.com/office/officeart/2005/8/layout/pyramid2"/>
    <dgm:cxn modelId="{B77CD7EE-67BF-4F0A-B7E0-BF7ABC784841}" type="presParOf" srcId="{F140FCC0-C70F-4FD8-9C74-8247781648B1}" destId="{86BE6FBD-6149-4E67-94F2-C313FAD85EB9}" srcOrd="1" destOrd="0" presId="urn:microsoft.com/office/officeart/2005/8/layout/pyramid2"/>
    <dgm:cxn modelId="{BF46D780-1849-438E-B334-11260C1EE59A}" type="presParOf" srcId="{F140FCC0-C70F-4FD8-9C74-8247781648B1}" destId="{B12AD354-A125-447F-8070-793359F8D90C}" srcOrd="2" destOrd="0" presId="urn:microsoft.com/office/officeart/2005/8/layout/pyramid2"/>
    <dgm:cxn modelId="{550599D0-33A5-4E8B-9D18-3B655926F8F0}" type="presParOf" srcId="{F140FCC0-C70F-4FD8-9C74-8247781648B1}" destId="{5F46F711-2BD3-40D1-A38A-0D7526816DBE}" srcOrd="3" destOrd="0" presId="urn:microsoft.com/office/officeart/2005/8/layout/pyramid2"/>
    <dgm:cxn modelId="{4FF00A83-319F-4720-B561-6102CB193D2A}" type="presParOf" srcId="{F140FCC0-C70F-4FD8-9C74-8247781648B1}" destId="{61A16C36-D225-408F-8F6F-287897239E61}" srcOrd="4" destOrd="0" presId="urn:microsoft.com/office/officeart/2005/8/layout/pyramid2"/>
    <dgm:cxn modelId="{BF4A579B-EFA2-47F1-A7BB-EAD33E05EB4B}" type="presParOf" srcId="{F140FCC0-C70F-4FD8-9C74-8247781648B1}" destId="{6E441F93-2F1D-4D32-8C65-0969DF65B48B}" srcOrd="5" destOrd="0" presId="urn:microsoft.com/office/officeart/2005/8/layout/pyramid2"/>
    <dgm:cxn modelId="{F8DD369A-C179-4FCC-81C1-18526958CE7F}" type="presParOf" srcId="{F140FCC0-C70F-4FD8-9C74-8247781648B1}" destId="{E1B41A79-2C94-4D63-B86A-00544C3669B4}" srcOrd="6" destOrd="0" presId="urn:microsoft.com/office/officeart/2005/8/layout/pyramid2"/>
    <dgm:cxn modelId="{75CB2966-0BDB-4A15-B8CD-21AD7FE66A4C}" type="presParOf" srcId="{F140FCC0-C70F-4FD8-9C74-8247781648B1}" destId="{042EA290-BF6D-4E16-9D3E-02D11C0FDDBE}" srcOrd="7" destOrd="0" presId="urn:microsoft.com/office/officeart/2005/8/layout/pyramid2"/>
    <dgm:cxn modelId="{1460917E-9291-41A6-88CA-374A56279CFE}" type="presParOf" srcId="{F140FCC0-C70F-4FD8-9C74-8247781648B1}" destId="{73F1E7EA-FCC6-40A5-B2B7-75166BA48BEC}" srcOrd="8" destOrd="0" presId="urn:microsoft.com/office/officeart/2005/8/layout/pyramid2"/>
    <dgm:cxn modelId="{4CB8D6D9-5877-4F6E-A169-96F1752B8142}" type="presParOf" srcId="{F140FCC0-C70F-4FD8-9C74-8247781648B1}" destId="{7EC72998-03F3-459A-B1BC-058BDDA6EE8B}" srcOrd="9" destOrd="0" presId="urn:microsoft.com/office/officeart/2005/8/layout/pyramid2"/>
    <dgm:cxn modelId="{C61E6C4C-5228-43E3-BEC0-16ABDB92E98F}" type="presParOf" srcId="{F140FCC0-C70F-4FD8-9C74-8247781648B1}" destId="{05641C89-B5BD-4479-B802-D2F182DFB386}" srcOrd="10" destOrd="0" presId="urn:microsoft.com/office/officeart/2005/8/layout/pyramid2"/>
    <dgm:cxn modelId="{8F755E4A-480E-45A3-BC79-B981B3D2577C}" type="presParOf" srcId="{F140FCC0-C70F-4FD8-9C74-8247781648B1}" destId="{96DD8D0C-3E55-43B4-BFE7-E4CEBE9E6349}" srcOrd="11" destOrd="0" presId="urn:microsoft.com/office/officeart/2005/8/layout/pyramid2"/>
    <dgm:cxn modelId="{44501A14-954E-4E62-B464-465F680DB13F}" type="presParOf" srcId="{F140FCC0-C70F-4FD8-9C74-8247781648B1}" destId="{BD0CBBEF-99EB-44F7-87EC-F1F40F2A71FF}" srcOrd="12" destOrd="0" presId="urn:microsoft.com/office/officeart/2005/8/layout/pyramid2"/>
    <dgm:cxn modelId="{FDC87515-8FBB-44FF-98F5-C346E5B359C9}" type="presParOf" srcId="{F140FCC0-C70F-4FD8-9C74-8247781648B1}" destId="{64FA7F45-09B1-4AF0-8364-EF47EA9AD822}" srcOrd="13" destOrd="0" presId="urn:microsoft.com/office/officeart/2005/8/layout/pyramid2"/>
    <dgm:cxn modelId="{4455D007-4A66-4329-9C91-53D186F1D054}" type="presParOf" srcId="{F140FCC0-C70F-4FD8-9C74-8247781648B1}" destId="{4061259D-5574-4113-8045-2D42B0EDEF30}" srcOrd="14" destOrd="0" presId="urn:microsoft.com/office/officeart/2005/8/layout/pyramid2"/>
    <dgm:cxn modelId="{69DE1EED-3652-4DBA-98BC-9AD4AA9C0616}" type="presParOf" srcId="{F140FCC0-C70F-4FD8-9C74-8247781648B1}" destId="{556C8425-5EC1-40CE-BBA0-285ED291EB59}" srcOrd="1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3D67351-D650-46CF-A7B8-EDA5FED41220}"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GB"/>
        </a:p>
      </dgm:t>
    </dgm:pt>
    <dgm:pt modelId="{9BE87366-FE14-47DF-8269-8DAD55483D5B}">
      <dgm:prSet/>
      <dgm:spPr/>
      <dgm:t>
        <a:bodyPr/>
        <a:lstStyle/>
        <a:p>
          <a:r>
            <a:rPr lang="en-GB"/>
            <a:t>To ensure that all children and young people have a supportive learning environment, where they can develop positive relationships with their peers and adults working within their school community.</a:t>
          </a:r>
        </a:p>
      </dgm:t>
    </dgm:pt>
    <dgm:pt modelId="{B6805526-EF5D-40D3-8051-28653ACAA7B8}" type="parTrans" cxnId="{BED02E64-0CB9-4DF2-9C7E-41A34A5CF4FC}">
      <dgm:prSet/>
      <dgm:spPr/>
      <dgm:t>
        <a:bodyPr/>
        <a:lstStyle/>
        <a:p>
          <a:endParaRPr lang="en-GB"/>
        </a:p>
      </dgm:t>
    </dgm:pt>
    <dgm:pt modelId="{F0F2EA9E-60DD-4465-ADEA-926A130283B3}" type="sibTrans" cxnId="{BED02E64-0CB9-4DF2-9C7E-41A34A5CF4FC}">
      <dgm:prSet/>
      <dgm:spPr/>
      <dgm:t>
        <a:bodyPr/>
        <a:lstStyle/>
        <a:p>
          <a:endParaRPr lang="en-GB"/>
        </a:p>
      </dgm:t>
    </dgm:pt>
    <dgm:pt modelId="{42587256-FE2A-4DA2-A4EF-703D6CFB05FF}">
      <dgm:prSet/>
      <dgm:spPr/>
      <dgm:t>
        <a:bodyPr/>
        <a:lstStyle/>
        <a:p>
          <a:r>
            <a:rPr lang="en-GB" dirty="0"/>
            <a:t>It recognises that school staff need support too</a:t>
          </a:r>
        </a:p>
      </dgm:t>
    </dgm:pt>
    <dgm:pt modelId="{3147E539-A207-4079-B643-966A35BABF47}" type="parTrans" cxnId="{12F11337-D17C-4AA4-9A3E-73A1E2B3A6AB}">
      <dgm:prSet/>
      <dgm:spPr/>
      <dgm:t>
        <a:bodyPr/>
        <a:lstStyle/>
        <a:p>
          <a:endParaRPr lang="en-GB"/>
        </a:p>
      </dgm:t>
    </dgm:pt>
    <dgm:pt modelId="{256B492F-8EF3-45AF-94BC-62EBC6D29790}" type="sibTrans" cxnId="{12F11337-D17C-4AA4-9A3E-73A1E2B3A6AB}">
      <dgm:prSet/>
      <dgm:spPr/>
      <dgm:t>
        <a:bodyPr/>
        <a:lstStyle/>
        <a:p>
          <a:endParaRPr lang="en-GB"/>
        </a:p>
      </dgm:t>
    </dgm:pt>
    <dgm:pt modelId="{813A39E0-4468-4767-8E5E-4623350A6481}">
      <dgm:prSet/>
      <dgm:spPr/>
      <dgm:t>
        <a:bodyPr/>
        <a:lstStyle/>
        <a:p>
          <a:r>
            <a:rPr lang="en-GB" dirty="0"/>
            <a:t>The framework recognises that learners will only succeed if they are able to work in a positive, nurturing environment, where all are engaged and in an emotional state where learning can occur.</a:t>
          </a:r>
        </a:p>
      </dgm:t>
    </dgm:pt>
    <dgm:pt modelId="{213957EB-446D-45C3-83B1-DBC1A50284D7}" type="parTrans" cxnId="{02E10E01-8304-4A8F-B657-DE821CB9B82D}">
      <dgm:prSet/>
      <dgm:spPr/>
      <dgm:t>
        <a:bodyPr/>
        <a:lstStyle/>
        <a:p>
          <a:endParaRPr lang="en-GB"/>
        </a:p>
      </dgm:t>
    </dgm:pt>
    <dgm:pt modelId="{6CB15318-DC49-4CF1-B77E-DF6FC3BE5897}" type="sibTrans" cxnId="{02E10E01-8304-4A8F-B657-DE821CB9B82D}">
      <dgm:prSet/>
      <dgm:spPr/>
      <dgm:t>
        <a:bodyPr/>
        <a:lstStyle/>
        <a:p>
          <a:endParaRPr lang="en-GB"/>
        </a:p>
      </dgm:t>
    </dgm:pt>
    <dgm:pt modelId="{BE84A82E-94A9-499A-A27A-33694A1D842D}" type="pres">
      <dgm:prSet presAssocID="{E3D67351-D650-46CF-A7B8-EDA5FED41220}" presName="diagram" presStyleCnt="0">
        <dgm:presLayoutVars>
          <dgm:dir/>
          <dgm:resizeHandles val="exact"/>
        </dgm:presLayoutVars>
      </dgm:prSet>
      <dgm:spPr/>
    </dgm:pt>
    <dgm:pt modelId="{1A12EE6F-B198-4DAF-ADC9-4E339E776392}" type="pres">
      <dgm:prSet presAssocID="{9BE87366-FE14-47DF-8269-8DAD55483D5B}" presName="node" presStyleLbl="node1" presStyleIdx="0" presStyleCnt="3">
        <dgm:presLayoutVars>
          <dgm:bulletEnabled val="1"/>
        </dgm:presLayoutVars>
      </dgm:prSet>
      <dgm:spPr/>
    </dgm:pt>
    <dgm:pt modelId="{621F81F2-C938-41C4-BE32-B80F43498F68}" type="pres">
      <dgm:prSet presAssocID="{F0F2EA9E-60DD-4465-ADEA-926A130283B3}" presName="sibTrans" presStyleCnt="0"/>
      <dgm:spPr/>
    </dgm:pt>
    <dgm:pt modelId="{32EC41C6-6FF8-4F55-AB69-04684ACEC045}" type="pres">
      <dgm:prSet presAssocID="{42587256-FE2A-4DA2-A4EF-703D6CFB05FF}" presName="node" presStyleLbl="node1" presStyleIdx="1" presStyleCnt="3">
        <dgm:presLayoutVars>
          <dgm:bulletEnabled val="1"/>
        </dgm:presLayoutVars>
      </dgm:prSet>
      <dgm:spPr/>
    </dgm:pt>
    <dgm:pt modelId="{A4861802-A6A1-40CD-9521-981545BB0602}" type="pres">
      <dgm:prSet presAssocID="{256B492F-8EF3-45AF-94BC-62EBC6D29790}" presName="sibTrans" presStyleCnt="0"/>
      <dgm:spPr/>
    </dgm:pt>
    <dgm:pt modelId="{040B057C-5AF5-4631-A820-36EA9002D5AF}" type="pres">
      <dgm:prSet presAssocID="{813A39E0-4468-4767-8E5E-4623350A6481}" presName="node" presStyleLbl="node1" presStyleIdx="2" presStyleCnt="3">
        <dgm:presLayoutVars>
          <dgm:bulletEnabled val="1"/>
        </dgm:presLayoutVars>
      </dgm:prSet>
      <dgm:spPr/>
    </dgm:pt>
  </dgm:ptLst>
  <dgm:cxnLst>
    <dgm:cxn modelId="{02E10E01-8304-4A8F-B657-DE821CB9B82D}" srcId="{E3D67351-D650-46CF-A7B8-EDA5FED41220}" destId="{813A39E0-4468-4767-8E5E-4623350A6481}" srcOrd="2" destOrd="0" parTransId="{213957EB-446D-45C3-83B1-DBC1A50284D7}" sibTransId="{6CB15318-DC49-4CF1-B77E-DF6FC3BE5897}"/>
    <dgm:cxn modelId="{D86A450E-8A6D-463C-9A27-73024037CEE7}" type="presOf" srcId="{813A39E0-4468-4767-8E5E-4623350A6481}" destId="{040B057C-5AF5-4631-A820-36EA9002D5AF}" srcOrd="0" destOrd="0" presId="urn:microsoft.com/office/officeart/2005/8/layout/default"/>
    <dgm:cxn modelId="{12F11337-D17C-4AA4-9A3E-73A1E2B3A6AB}" srcId="{E3D67351-D650-46CF-A7B8-EDA5FED41220}" destId="{42587256-FE2A-4DA2-A4EF-703D6CFB05FF}" srcOrd="1" destOrd="0" parTransId="{3147E539-A207-4079-B643-966A35BABF47}" sibTransId="{256B492F-8EF3-45AF-94BC-62EBC6D29790}"/>
    <dgm:cxn modelId="{BED02E64-0CB9-4DF2-9C7E-41A34A5CF4FC}" srcId="{E3D67351-D650-46CF-A7B8-EDA5FED41220}" destId="{9BE87366-FE14-47DF-8269-8DAD55483D5B}" srcOrd="0" destOrd="0" parTransId="{B6805526-EF5D-40D3-8051-28653ACAA7B8}" sibTransId="{F0F2EA9E-60DD-4465-ADEA-926A130283B3}"/>
    <dgm:cxn modelId="{88142D66-A5F0-411C-AE39-A320D357273D}" type="presOf" srcId="{E3D67351-D650-46CF-A7B8-EDA5FED41220}" destId="{BE84A82E-94A9-499A-A27A-33694A1D842D}" srcOrd="0" destOrd="0" presId="urn:microsoft.com/office/officeart/2005/8/layout/default"/>
    <dgm:cxn modelId="{3DAA8F93-E77A-406D-B823-B989C4E1FA8E}" type="presOf" srcId="{9BE87366-FE14-47DF-8269-8DAD55483D5B}" destId="{1A12EE6F-B198-4DAF-ADC9-4E339E776392}" srcOrd="0" destOrd="0" presId="urn:microsoft.com/office/officeart/2005/8/layout/default"/>
    <dgm:cxn modelId="{1DE4E7AF-922B-46DE-A650-FBB03D583439}" type="presOf" srcId="{42587256-FE2A-4DA2-A4EF-703D6CFB05FF}" destId="{32EC41C6-6FF8-4F55-AB69-04684ACEC045}" srcOrd="0" destOrd="0" presId="urn:microsoft.com/office/officeart/2005/8/layout/default"/>
    <dgm:cxn modelId="{EC369779-9F58-47D1-861A-801879991727}" type="presParOf" srcId="{BE84A82E-94A9-499A-A27A-33694A1D842D}" destId="{1A12EE6F-B198-4DAF-ADC9-4E339E776392}" srcOrd="0" destOrd="0" presId="urn:microsoft.com/office/officeart/2005/8/layout/default"/>
    <dgm:cxn modelId="{298DA79F-64F2-4CC3-B368-54E21E4C7F7F}" type="presParOf" srcId="{BE84A82E-94A9-499A-A27A-33694A1D842D}" destId="{621F81F2-C938-41C4-BE32-B80F43498F68}" srcOrd="1" destOrd="0" presId="urn:microsoft.com/office/officeart/2005/8/layout/default"/>
    <dgm:cxn modelId="{E0AE5190-6F03-43D3-8601-5034EFC35486}" type="presParOf" srcId="{BE84A82E-94A9-499A-A27A-33694A1D842D}" destId="{32EC41C6-6FF8-4F55-AB69-04684ACEC045}" srcOrd="2" destOrd="0" presId="urn:microsoft.com/office/officeart/2005/8/layout/default"/>
    <dgm:cxn modelId="{03DE5DE6-CC5F-420F-BE8D-5DCEF8AB2929}" type="presParOf" srcId="{BE84A82E-94A9-499A-A27A-33694A1D842D}" destId="{A4861802-A6A1-40CD-9521-981545BB0602}" srcOrd="3" destOrd="0" presId="urn:microsoft.com/office/officeart/2005/8/layout/default"/>
    <dgm:cxn modelId="{1670E61E-14FF-40A4-9869-379F907C78DE}" type="presParOf" srcId="{BE84A82E-94A9-499A-A27A-33694A1D842D}" destId="{040B057C-5AF5-4631-A820-36EA9002D5AF}"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706EBF9-BA52-4D8B-B371-5B6FE878E380}"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GB"/>
        </a:p>
      </dgm:t>
    </dgm:pt>
    <dgm:pt modelId="{F68383DC-08C0-4FFA-982C-C3237D84F229}">
      <dgm:prSet/>
      <dgm:spPr/>
      <dgm:t>
        <a:bodyPr/>
        <a:lstStyle/>
        <a:p>
          <a:r>
            <a:rPr lang="en-GB"/>
            <a:t>In small groups consider how we can ensure that we support belonging, efficacy and voice with our children and young people.</a:t>
          </a:r>
        </a:p>
      </dgm:t>
    </dgm:pt>
    <dgm:pt modelId="{C1AEE2E4-3AF6-4EBC-A533-CC3BCDC5AEDF}" type="parTrans" cxnId="{52FD2E2D-65EC-4055-AAC2-82BC51F9E1C7}">
      <dgm:prSet/>
      <dgm:spPr/>
      <dgm:t>
        <a:bodyPr/>
        <a:lstStyle/>
        <a:p>
          <a:endParaRPr lang="en-GB"/>
        </a:p>
      </dgm:t>
    </dgm:pt>
    <dgm:pt modelId="{172F848E-7BBE-4DD2-8BDA-27811D78D28C}" type="sibTrans" cxnId="{52FD2E2D-65EC-4055-AAC2-82BC51F9E1C7}">
      <dgm:prSet/>
      <dgm:spPr/>
      <dgm:t>
        <a:bodyPr/>
        <a:lstStyle/>
        <a:p>
          <a:endParaRPr lang="en-GB"/>
        </a:p>
      </dgm:t>
    </dgm:pt>
    <dgm:pt modelId="{0F970259-CBAF-4E93-8ECB-3AB706E7AEC3}">
      <dgm:prSet/>
      <dgm:spPr/>
      <dgm:t>
        <a:bodyPr/>
        <a:lstStyle/>
        <a:p>
          <a:r>
            <a:rPr lang="en-GB"/>
            <a:t>What might be the pitfalls?</a:t>
          </a:r>
        </a:p>
      </dgm:t>
    </dgm:pt>
    <dgm:pt modelId="{4EAF19B4-11B6-4EC9-B6F7-32BAAA9F9476}" type="parTrans" cxnId="{FA707FEC-23DE-418F-A135-F48F77F7D828}">
      <dgm:prSet/>
      <dgm:spPr/>
      <dgm:t>
        <a:bodyPr/>
        <a:lstStyle/>
        <a:p>
          <a:endParaRPr lang="en-GB"/>
        </a:p>
      </dgm:t>
    </dgm:pt>
    <dgm:pt modelId="{286661B4-00B3-4624-98F7-D408C17F2577}" type="sibTrans" cxnId="{FA707FEC-23DE-418F-A135-F48F77F7D828}">
      <dgm:prSet/>
      <dgm:spPr/>
      <dgm:t>
        <a:bodyPr/>
        <a:lstStyle/>
        <a:p>
          <a:endParaRPr lang="en-GB"/>
        </a:p>
      </dgm:t>
    </dgm:pt>
    <dgm:pt modelId="{A94A51F3-C79F-4FAC-ACCB-DE118BA77AFA}">
      <dgm:prSet/>
      <dgm:spPr/>
      <dgm:t>
        <a:bodyPr/>
        <a:lstStyle/>
        <a:p>
          <a:r>
            <a:rPr lang="en-GB"/>
            <a:t>What might be the critical areas that we need to focus on?</a:t>
          </a:r>
        </a:p>
      </dgm:t>
    </dgm:pt>
    <dgm:pt modelId="{D9235580-0281-493D-83AD-E1F863A6D092}" type="parTrans" cxnId="{E6214912-7EA3-43EF-96AD-949C0D791C99}">
      <dgm:prSet/>
      <dgm:spPr/>
      <dgm:t>
        <a:bodyPr/>
        <a:lstStyle/>
        <a:p>
          <a:endParaRPr lang="en-GB"/>
        </a:p>
      </dgm:t>
    </dgm:pt>
    <dgm:pt modelId="{C355C599-4DEB-4F99-A380-6E9CFDB4BE2F}" type="sibTrans" cxnId="{E6214912-7EA3-43EF-96AD-949C0D791C99}">
      <dgm:prSet/>
      <dgm:spPr/>
      <dgm:t>
        <a:bodyPr/>
        <a:lstStyle/>
        <a:p>
          <a:endParaRPr lang="en-GB"/>
        </a:p>
      </dgm:t>
    </dgm:pt>
    <dgm:pt modelId="{2DC47A11-E7CE-4FDB-97C9-31BF14EF400A}">
      <dgm:prSet/>
      <dgm:spPr/>
      <dgm:t>
        <a:bodyPr/>
        <a:lstStyle/>
        <a:p>
          <a:r>
            <a:rPr lang="en-GB"/>
            <a:t>What might be the challenges.</a:t>
          </a:r>
        </a:p>
      </dgm:t>
    </dgm:pt>
    <dgm:pt modelId="{FA7D0E4D-D691-4B42-B998-E0C298A5EB54}" type="parTrans" cxnId="{3CA95744-5588-491B-8B0F-D5FD40FCDD47}">
      <dgm:prSet/>
      <dgm:spPr/>
      <dgm:t>
        <a:bodyPr/>
        <a:lstStyle/>
        <a:p>
          <a:endParaRPr lang="en-GB"/>
        </a:p>
      </dgm:t>
    </dgm:pt>
    <dgm:pt modelId="{E4B278F1-74F9-4C1E-B1D9-19BCC6B82D68}" type="sibTrans" cxnId="{3CA95744-5588-491B-8B0F-D5FD40FCDD47}">
      <dgm:prSet/>
      <dgm:spPr/>
      <dgm:t>
        <a:bodyPr/>
        <a:lstStyle/>
        <a:p>
          <a:endParaRPr lang="en-GB"/>
        </a:p>
      </dgm:t>
    </dgm:pt>
    <dgm:pt modelId="{809A5B38-19F7-409C-849A-6D0A388543DA}">
      <dgm:prSet/>
      <dgm:spPr/>
      <dgm:t>
        <a:bodyPr/>
        <a:lstStyle/>
        <a:p>
          <a:r>
            <a:rPr lang="en-GB"/>
            <a:t>Consider diverse groups in your discussion.</a:t>
          </a:r>
        </a:p>
      </dgm:t>
    </dgm:pt>
    <dgm:pt modelId="{369F6D6C-AF6F-4525-91BE-C7147A60813F}" type="parTrans" cxnId="{012EA532-49E4-4140-A662-0B922D520A9A}">
      <dgm:prSet/>
      <dgm:spPr/>
      <dgm:t>
        <a:bodyPr/>
        <a:lstStyle/>
        <a:p>
          <a:endParaRPr lang="en-GB"/>
        </a:p>
      </dgm:t>
    </dgm:pt>
    <dgm:pt modelId="{57FF77B7-C413-49FC-81AF-086641028E45}" type="sibTrans" cxnId="{012EA532-49E4-4140-A662-0B922D520A9A}">
      <dgm:prSet/>
      <dgm:spPr/>
      <dgm:t>
        <a:bodyPr/>
        <a:lstStyle/>
        <a:p>
          <a:endParaRPr lang="en-GB"/>
        </a:p>
      </dgm:t>
    </dgm:pt>
    <dgm:pt modelId="{115F8898-7585-4E81-B644-B73493A0FA41}" type="pres">
      <dgm:prSet presAssocID="{9706EBF9-BA52-4D8B-B371-5B6FE878E380}" presName="outerComposite" presStyleCnt="0">
        <dgm:presLayoutVars>
          <dgm:chMax val="5"/>
          <dgm:dir/>
          <dgm:resizeHandles val="exact"/>
        </dgm:presLayoutVars>
      </dgm:prSet>
      <dgm:spPr/>
    </dgm:pt>
    <dgm:pt modelId="{C47C1237-1264-430F-80DC-F62923A0BF4B}" type="pres">
      <dgm:prSet presAssocID="{9706EBF9-BA52-4D8B-B371-5B6FE878E380}" presName="dummyMaxCanvas" presStyleCnt="0">
        <dgm:presLayoutVars/>
      </dgm:prSet>
      <dgm:spPr/>
    </dgm:pt>
    <dgm:pt modelId="{4A0FC16A-81EB-4971-ADB2-50290D7FC112}" type="pres">
      <dgm:prSet presAssocID="{9706EBF9-BA52-4D8B-B371-5B6FE878E380}" presName="FiveNodes_1" presStyleLbl="node1" presStyleIdx="0" presStyleCnt="5">
        <dgm:presLayoutVars>
          <dgm:bulletEnabled val="1"/>
        </dgm:presLayoutVars>
      </dgm:prSet>
      <dgm:spPr/>
    </dgm:pt>
    <dgm:pt modelId="{8D0D539B-8512-4843-9671-3368B5FB0EA9}" type="pres">
      <dgm:prSet presAssocID="{9706EBF9-BA52-4D8B-B371-5B6FE878E380}" presName="FiveNodes_2" presStyleLbl="node1" presStyleIdx="1" presStyleCnt="5">
        <dgm:presLayoutVars>
          <dgm:bulletEnabled val="1"/>
        </dgm:presLayoutVars>
      </dgm:prSet>
      <dgm:spPr/>
    </dgm:pt>
    <dgm:pt modelId="{B7E2F1D6-6D2B-4BCD-BB2E-0EF5EC05D54D}" type="pres">
      <dgm:prSet presAssocID="{9706EBF9-BA52-4D8B-B371-5B6FE878E380}" presName="FiveNodes_3" presStyleLbl="node1" presStyleIdx="2" presStyleCnt="5">
        <dgm:presLayoutVars>
          <dgm:bulletEnabled val="1"/>
        </dgm:presLayoutVars>
      </dgm:prSet>
      <dgm:spPr/>
    </dgm:pt>
    <dgm:pt modelId="{DF70EDBA-90EF-4B9D-ABF9-E036A30183FC}" type="pres">
      <dgm:prSet presAssocID="{9706EBF9-BA52-4D8B-B371-5B6FE878E380}" presName="FiveNodes_4" presStyleLbl="node1" presStyleIdx="3" presStyleCnt="5">
        <dgm:presLayoutVars>
          <dgm:bulletEnabled val="1"/>
        </dgm:presLayoutVars>
      </dgm:prSet>
      <dgm:spPr/>
    </dgm:pt>
    <dgm:pt modelId="{C2BEFFC8-E700-4B18-AE23-B09A312B67DF}" type="pres">
      <dgm:prSet presAssocID="{9706EBF9-BA52-4D8B-B371-5B6FE878E380}" presName="FiveNodes_5" presStyleLbl="node1" presStyleIdx="4" presStyleCnt="5">
        <dgm:presLayoutVars>
          <dgm:bulletEnabled val="1"/>
        </dgm:presLayoutVars>
      </dgm:prSet>
      <dgm:spPr/>
    </dgm:pt>
    <dgm:pt modelId="{CE4020F4-F549-4D94-9C36-500FCBB54A56}" type="pres">
      <dgm:prSet presAssocID="{9706EBF9-BA52-4D8B-B371-5B6FE878E380}" presName="FiveConn_1-2" presStyleLbl="fgAccFollowNode1" presStyleIdx="0" presStyleCnt="4">
        <dgm:presLayoutVars>
          <dgm:bulletEnabled val="1"/>
        </dgm:presLayoutVars>
      </dgm:prSet>
      <dgm:spPr/>
    </dgm:pt>
    <dgm:pt modelId="{B6CF4621-29EC-47D0-B6E7-0200F06BC122}" type="pres">
      <dgm:prSet presAssocID="{9706EBF9-BA52-4D8B-B371-5B6FE878E380}" presName="FiveConn_2-3" presStyleLbl="fgAccFollowNode1" presStyleIdx="1" presStyleCnt="4">
        <dgm:presLayoutVars>
          <dgm:bulletEnabled val="1"/>
        </dgm:presLayoutVars>
      </dgm:prSet>
      <dgm:spPr/>
    </dgm:pt>
    <dgm:pt modelId="{BBA4CE2D-8FED-4193-8177-582496E1A51C}" type="pres">
      <dgm:prSet presAssocID="{9706EBF9-BA52-4D8B-B371-5B6FE878E380}" presName="FiveConn_3-4" presStyleLbl="fgAccFollowNode1" presStyleIdx="2" presStyleCnt="4">
        <dgm:presLayoutVars>
          <dgm:bulletEnabled val="1"/>
        </dgm:presLayoutVars>
      </dgm:prSet>
      <dgm:spPr/>
    </dgm:pt>
    <dgm:pt modelId="{83998CB0-1F19-4D22-A763-59C339AA079B}" type="pres">
      <dgm:prSet presAssocID="{9706EBF9-BA52-4D8B-B371-5B6FE878E380}" presName="FiveConn_4-5" presStyleLbl="fgAccFollowNode1" presStyleIdx="3" presStyleCnt="4">
        <dgm:presLayoutVars>
          <dgm:bulletEnabled val="1"/>
        </dgm:presLayoutVars>
      </dgm:prSet>
      <dgm:spPr/>
    </dgm:pt>
    <dgm:pt modelId="{A462BF16-7505-4250-BC45-9A246DFC3A54}" type="pres">
      <dgm:prSet presAssocID="{9706EBF9-BA52-4D8B-B371-5B6FE878E380}" presName="FiveNodes_1_text" presStyleLbl="node1" presStyleIdx="4" presStyleCnt="5">
        <dgm:presLayoutVars>
          <dgm:bulletEnabled val="1"/>
        </dgm:presLayoutVars>
      </dgm:prSet>
      <dgm:spPr/>
    </dgm:pt>
    <dgm:pt modelId="{C736F737-8AE4-4AD6-B786-C7583D5144AD}" type="pres">
      <dgm:prSet presAssocID="{9706EBF9-BA52-4D8B-B371-5B6FE878E380}" presName="FiveNodes_2_text" presStyleLbl="node1" presStyleIdx="4" presStyleCnt="5">
        <dgm:presLayoutVars>
          <dgm:bulletEnabled val="1"/>
        </dgm:presLayoutVars>
      </dgm:prSet>
      <dgm:spPr/>
    </dgm:pt>
    <dgm:pt modelId="{273FD2F8-82DB-4AC1-95F1-DCEC0707B462}" type="pres">
      <dgm:prSet presAssocID="{9706EBF9-BA52-4D8B-B371-5B6FE878E380}" presName="FiveNodes_3_text" presStyleLbl="node1" presStyleIdx="4" presStyleCnt="5">
        <dgm:presLayoutVars>
          <dgm:bulletEnabled val="1"/>
        </dgm:presLayoutVars>
      </dgm:prSet>
      <dgm:spPr/>
    </dgm:pt>
    <dgm:pt modelId="{23EBF49B-8A91-4E31-B9C5-27BDFAC97FE8}" type="pres">
      <dgm:prSet presAssocID="{9706EBF9-BA52-4D8B-B371-5B6FE878E380}" presName="FiveNodes_4_text" presStyleLbl="node1" presStyleIdx="4" presStyleCnt="5">
        <dgm:presLayoutVars>
          <dgm:bulletEnabled val="1"/>
        </dgm:presLayoutVars>
      </dgm:prSet>
      <dgm:spPr/>
    </dgm:pt>
    <dgm:pt modelId="{1104D955-A640-4421-A0EB-75FE2D9322C8}" type="pres">
      <dgm:prSet presAssocID="{9706EBF9-BA52-4D8B-B371-5B6FE878E380}" presName="FiveNodes_5_text" presStyleLbl="node1" presStyleIdx="4" presStyleCnt="5">
        <dgm:presLayoutVars>
          <dgm:bulletEnabled val="1"/>
        </dgm:presLayoutVars>
      </dgm:prSet>
      <dgm:spPr/>
    </dgm:pt>
  </dgm:ptLst>
  <dgm:cxnLst>
    <dgm:cxn modelId="{E6214912-7EA3-43EF-96AD-949C0D791C99}" srcId="{9706EBF9-BA52-4D8B-B371-5B6FE878E380}" destId="{A94A51F3-C79F-4FAC-ACCB-DE118BA77AFA}" srcOrd="2" destOrd="0" parTransId="{D9235580-0281-493D-83AD-E1F863A6D092}" sibTransId="{C355C599-4DEB-4F99-A380-6E9CFDB4BE2F}"/>
    <dgm:cxn modelId="{6515DF22-E2AD-498B-A6BB-B6679C76DADD}" type="presOf" srcId="{F68383DC-08C0-4FFA-982C-C3237D84F229}" destId="{A462BF16-7505-4250-BC45-9A246DFC3A54}" srcOrd="1" destOrd="0" presId="urn:microsoft.com/office/officeart/2005/8/layout/vProcess5"/>
    <dgm:cxn modelId="{3E05C129-AF0E-4601-8660-D38434B2EECD}" type="presOf" srcId="{809A5B38-19F7-409C-849A-6D0A388543DA}" destId="{1104D955-A640-4421-A0EB-75FE2D9322C8}" srcOrd="1" destOrd="0" presId="urn:microsoft.com/office/officeart/2005/8/layout/vProcess5"/>
    <dgm:cxn modelId="{52FD2E2D-65EC-4055-AAC2-82BC51F9E1C7}" srcId="{9706EBF9-BA52-4D8B-B371-5B6FE878E380}" destId="{F68383DC-08C0-4FFA-982C-C3237D84F229}" srcOrd="0" destOrd="0" parTransId="{C1AEE2E4-3AF6-4EBC-A533-CC3BCDC5AEDF}" sibTransId="{172F848E-7BBE-4DD2-8BDA-27811D78D28C}"/>
    <dgm:cxn modelId="{012EA532-49E4-4140-A662-0B922D520A9A}" srcId="{9706EBF9-BA52-4D8B-B371-5B6FE878E380}" destId="{809A5B38-19F7-409C-849A-6D0A388543DA}" srcOrd="4" destOrd="0" parTransId="{369F6D6C-AF6F-4525-91BE-C7147A60813F}" sibTransId="{57FF77B7-C413-49FC-81AF-086641028E45}"/>
    <dgm:cxn modelId="{AC8E7E36-A1C4-4BFD-814D-446F57698AFF}" type="presOf" srcId="{172F848E-7BBE-4DD2-8BDA-27811D78D28C}" destId="{CE4020F4-F549-4D94-9C36-500FCBB54A56}" srcOrd="0" destOrd="0" presId="urn:microsoft.com/office/officeart/2005/8/layout/vProcess5"/>
    <dgm:cxn modelId="{35CD533D-42ED-4F8F-9CD9-BC8BB1081ABA}" type="presOf" srcId="{9706EBF9-BA52-4D8B-B371-5B6FE878E380}" destId="{115F8898-7585-4E81-B644-B73493A0FA41}" srcOrd="0" destOrd="0" presId="urn:microsoft.com/office/officeart/2005/8/layout/vProcess5"/>
    <dgm:cxn modelId="{EC27575D-F1C8-4620-86BA-A03CC6E582F2}" type="presOf" srcId="{286661B4-00B3-4624-98F7-D408C17F2577}" destId="{B6CF4621-29EC-47D0-B6E7-0200F06BC122}" srcOrd="0" destOrd="0" presId="urn:microsoft.com/office/officeart/2005/8/layout/vProcess5"/>
    <dgm:cxn modelId="{3CA95744-5588-491B-8B0F-D5FD40FCDD47}" srcId="{9706EBF9-BA52-4D8B-B371-5B6FE878E380}" destId="{2DC47A11-E7CE-4FDB-97C9-31BF14EF400A}" srcOrd="3" destOrd="0" parTransId="{FA7D0E4D-D691-4B42-B998-E0C298A5EB54}" sibTransId="{E4B278F1-74F9-4C1E-B1D9-19BCC6B82D68}"/>
    <dgm:cxn modelId="{9FE06D65-47B1-4674-B337-BF553CAFD004}" type="presOf" srcId="{0F970259-CBAF-4E93-8ECB-3AB706E7AEC3}" destId="{C736F737-8AE4-4AD6-B786-C7583D5144AD}" srcOrd="1" destOrd="0" presId="urn:microsoft.com/office/officeart/2005/8/layout/vProcess5"/>
    <dgm:cxn modelId="{86E95B47-BB30-493F-A546-4FC5474F50D3}" type="presOf" srcId="{A94A51F3-C79F-4FAC-ACCB-DE118BA77AFA}" destId="{273FD2F8-82DB-4AC1-95F1-DCEC0707B462}" srcOrd="1" destOrd="0" presId="urn:microsoft.com/office/officeart/2005/8/layout/vProcess5"/>
    <dgm:cxn modelId="{E6E0656B-1BBB-47E6-A4C3-2BA65E2DB87D}" type="presOf" srcId="{2DC47A11-E7CE-4FDB-97C9-31BF14EF400A}" destId="{DF70EDBA-90EF-4B9D-ABF9-E036A30183FC}" srcOrd="0" destOrd="0" presId="urn:microsoft.com/office/officeart/2005/8/layout/vProcess5"/>
    <dgm:cxn modelId="{1D2D7155-70E2-478F-A35D-7E415845D8B3}" type="presOf" srcId="{809A5B38-19F7-409C-849A-6D0A388543DA}" destId="{C2BEFFC8-E700-4B18-AE23-B09A312B67DF}" srcOrd="0" destOrd="0" presId="urn:microsoft.com/office/officeart/2005/8/layout/vProcess5"/>
    <dgm:cxn modelId="{642FF155-98AF-4EAD-92D2-CF45A98B4F8C}" type="presOf" srcId="{E4B278F1-74F9-4C1E-B1D9-19BCC6B82D68}" destId="{83998CB0-1F19-4D22-A763-59C339AA079B}" srcOrd="0" destOrd="0" presId="urn:microsoft.com/office/officeart/2005/8/layout/vProcess5"/>
    <dgm:cxn modelId="{EF1ECA59-D641-4789-B80D-93B39C17242B}" type="presOf" srcId="{2DC47A11-E7CE-4FDB-97C9-31BF14EF400A}" destId="{23EBF49B-8A91-4E31-B9C5-27BDFAC97FE8}" srcOrd="1" destOrd="0" presId="urn:microsoft.com/office/officeart/2005/8/layout/vProcess5"/>
    <dgm:cxn modelId="{A63F8BB0-8E9F-49F7-B7EB-50A97FB35D3F}" type="presOf" srcId="{0F970259-CBAF-4E93-8ECB-3AB706E7AEC3}" destId="{8D0D539B-8512-4843-9671-3368B5FB0EA9}" srcOrd="0" destOrd="0" presId="urn:microsoft.com/office/officeart/2005/8/layout/vProcess5"/>
    <dgm:cxn modelId="{9C9FF8C0-4053-4600-B0F2-1ABF9827B5AE}" type="presOf" srcId="{A94A51F3-C79F-4FAC-ACCB-DE118BA77AFA}" destId="{B7E2F1D6-6D2B-4BCD-BB2E-0EF5EC05D54D}" srcOrd="0" destOrd="0" presId="urn:microsoft.com/office/officeart/2005/8/layout/vProcess5"/>
    <dgm:cxn modelId="{935DCBCB-C08A-4D8B-9412-72E61E8AA3F8}" type="presOf" srcId="{F68383DC-08C0-4FFA-982C-C3237D84F229}" destId="{4A0FC16A-81EB-4971-ADB2-50290D7FC112}" srcOrd="0" destOrd="0" presId="urn:microsoft.com/office/officeart/2005/8/layout/vProcess5"/>
    <dgm:cxn modelId="{FA707FEC-23DE-418F-A135-F48F77F7D828}" srcId="{9706EBF9-BA52-4D8B-B371-5B6FE878E380}" destId="{0F970259-CBAF-4E93-8ECB-3AB706E7AEC3}" srcOrd="1" destOrd="0" parTransId="{4EAF19B4-11B6-4EC9-B6F7-32BAAA9F9476}" sibTransId="{286661B4-00B3-4624-98F7-D408C17F2577}"/>
    <dgm:cxn modelId="{25E10DF8-428D-4CC6-9FC6-CF4AE6DF5850}" type="presOf" srcId="{C355C599-4DEB-4F99-A380-6E9CFDB4BE2F}" destId="{BBA4CE2D-8FED-4193-8177-582496E1A51C}" srcOrd="0" destOrd="0" presId="urn:microsoft.com/office/officeart/2005/8/layout/vProcess5"/>
    <dgm:cxn modelId="{DF7703CC-72AD-49D1-9498-CB890CA1D606}" type="presParOf" srcId="{115F8898-7585-4E81-B644-B73493A0FA41}" destId="{C47C1237-1264-430F-80DC-F62923A0BF4B}" srcOrd="0" destOrd="0" presId="urn:microsoft.com/office/officeart/2005/8/layout/vProcess5"/>
    <dgm:cxn modelId="{BC3FF5CD-C757-490E-81D9-1BC2B14B8A8A}" type="presParOf" srcId="{115F8898-7585-4E81-B644-B73493A0FA41}" destId="{4A0FC16A-81EB-4971-ADB2-50290D7FC112}" srcOrd="1" destOrd="0" presId="urn:microsoft.com/office/officeart/2005/8/layout/vProcess5"/>
    <dgm:cxn modelId="{1B281B37-B3E5-4B4B-B1CA-A300D32E0360}" type="presParOf" srcId="{115F8898-7585-4E81-B644-B73493A0FA41}" destId="{8D0D539B-8512-4843-9671-3368B5FB0EA9}" srcOrd="2" destOrd="0" presId="urn:microsoft.com/office/officeart/2005/8/layout/vProcess5"/>
    <dgm:cxn modelId="{8209EE18-B649-4217-BB0F-08525ADD9890}" type="presParOf" srcId="{115F8898-7585-4E81-B644-B73493A0FA41}" destId="{B7E2F1D6-6D2B-4BCD-BB2E-0EF5EC05D54D}" srcOrd="3" destOrd="0" presId="urn:microsoft.com/office/officeart/2005/8/layout/vProcess5"/>
    <dgm:cxn modelId="{B3201829-CA59-4DEC-8260-9E29BB97AFBE}" type="presParOf" srcId="{115F8898-7585-4E81-B644-B73493A0FA41}" destId="{DF70EDBA-90EF-4B9D-ABF9-E036A30183FC}" srcOrd="4" destOrd="0" presId="urn:microsoft.com/office/officeart/2005/8/layout/vProcess5"/>
    <dgm:cxn modelId="{F7E82C75-5716-4C99-9E33-6496DA48EABC}" type="presParOf" srcId="{115F8898-7585-4E81-B644-B73493A0FA41}" destId="{C2BEFFC8-E700-4B18-AE23-B09A312B67DF}" srcOrd="5" destOrd="0" presId="urn:microsoft.com/office/officeart/2005/8/layout/vProcess5"/>
    <dgm:cxn modelId="{D74F8F1A-49BA-4703-B834-49EF20A45B9D}" type="presParOf" srcId="{115F8898-7585-4E81-B644-B73493A0FA41}" destId="{CE4020F4-F549-4D94-9C36-500FCBB54A56}" srcOrd="6" destOrd="0" presId="urn:microsoft.com/office/officeart/2005/8/layout/vProcess5"/>
    <dgm:cxn modelId="{47BB8DE0-C185-449B-A1F2-7444E6C8D7ED}" type="presParOf" srcId="{115F8898-7585-4E81-B644-B73493A0FA41}" destId="{B6CF4621-29EC-47D0-B6E7-0200F06BC122}" srcOrd="7" destOrd="0" presId="urn:microsoft.com/office/officeart/2005/8/layout/vProcess5"/>
    <dgm:cxn modelId="{E44CE1FB-1813-41F3-A32E-5CF038575AD5}" type="presParOf" srcId="{115F8898-7585-4E81-B644-B73493A0FA41}" destId="{BBA4CE2D-8FED-4193-8177-582496E1A51C}" srcOrd="8" destOrd="0" presId="urn:microsoft.com/office/officeart/2005/8/layout/vProcess5"/>
    <dgm:cxn modelId="{D3C3B7AF-F1A4-4CCA-8257-9DD3B8EB1AA6}" type="presParOf" srcId="{115F8898-7585-4E81-B644-B73493A0FA41}" destId="{83998CB0-1F19-4D22-A763-59C339AA079B}" srcOrd="9" destOrd="0" presId="urn:microsoft.com/office/officeart/2005/8/layout/vProcess5"/>
    <dgm:cxn modelId="{D64FA546-98B5-49FA-97AD-F99D689B7E87}" type="presParOf" srcId="{115F8898-7585-4E81-B644-B73493A0FA41}" destId="{A462BF16-7505-4250-BC45-9A246DFC3A54}" srcOrd="10" destOrd="0" presId="urn:microsoft.com/office/officeart/2005/8/layout/vProcess5"/>
    <dgm:cxn modelId="{C0492088-9E12-4FE9-91E1-2E302DACE1DC}" type="presParOf" srcId="{115F8898-7585-4E81-B644-B73493A0FA41}" destId="{C736F737-8AE4-4AD6-B786-C7583D5144AD}" srcOrd="11" destOrd="0" presId="urn:microsoft.com/office/officeart/2005/8/layout/vProcess5"/>
    <dgm:cxn modelId="{D413DE46-0024-428F-8D57-3848ED7A491A}" type="presParOf" srcId="{115F8898-7585-4E81-B644-B73493A0FA41}" destId="{273FD2F8-82DB-4AC1-95F1-DCEC0707B462}" srcOrd="12" destOrd="0" presId="urn:microsoft.com/office/officeart/2005/8/layout/vProcess5"/>
    <dgm:cxn modelId="{541F46DF-4C73-423D-8CAC-CFD480A36577}" type="presParOf" srcId="{115F8898-7585-4E81-B644-B73493A0FA41}" destId="{23EBF49B-8A91-4E31-B9C5-27BDFAC97FE8}" srcOrd="13" destOrd="0" presId="urn:microsoft.com/office/officeart/2005/8/layout/vProcess5"/>
    <dgm:cxn modelId="{77E0E7A1-7C1B-4105-932D-8C44FAEF3D55}" type="presParOf" srcId="{115F8898-7585-4E81-B644-B73493A0FA41}" destId="{1104D955-A640-4421-A0EB-75FE2D9322C8}"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3248A25-43C0-4015-93AC-20A99D89FDB2}"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GB"/>
        </a:p>
      </dgm:t>
    </dgm:pt>
    <dgm:pt modelId="{C6639A67-C602-49C8-BA13-2BD1DFCCBFD8}">
      <dgm:prSet/>
      <dgm:spPr/>
      <dgm:t>
        <a:bodyPr/>
        <a:lstStyle/>
        <a:p>
          <a:r>
            <a:rPr lang="en-GB"/>
            <a:t>The new Curriculum for Wales puts Health and Well-being at the forefront of the curriculum. </a:t>
          </a:r>
        </a:p>
      </dgm:t>
    </dgm:pt>
    <dgm:pt modelId="{221CC20A-EEC8-45C8-AB74-A850DA5D4961}" type="parTrans" cxnId="{49199EC9-F55A-40A0-82A0-9B1AFCFC4857}">
      <dgm:prSet/>
      <dgm:spPr/>
      <dgm:t>
        <a:bodyPr/>
        <a:lstStyle/>
        <a:p>
          <a:endParaRPr lang="en-GB"/>
        </a:p>
      </dgm:t>
    </dgm:pt>
    <dgm:pt modelId="{EAD2B879-0C4E-48BA-8F5A-C11F6BA666A2}" type="sibTrans" cxnId="{49199EC9-F55A-40A0-82A0-9B1AFCFC4857}">
      <dgm:prSet/>
      <dgm:spPr/>
      <dgm:t>
        <a:bodyPr/>
        <a:lstStyle/>
        <a:p>
          <a:endParaRPr lang="en-GB"/>
        </a:p>
      </dgm:t>
    </dgm:pt>
    <dgm:pt modelId="{B5A7920F-9A8A-432C-86E2-83341F9E2566}">
      <dgm:prSet/>
      <dgm:spPr/>
      <dgm:t>
        <a:bodyPr/>
        <a:lstStyle/>
        <a:p>
          <a:r>
            <a:rPr lang="en-GB"/>
            <a:t>It is one of the six Areas of Learning and the key components that sit within this include:</a:t>
          </a:r>
        </a:p>
      </dgm:t>
    </dgm:pt>
    <dgm:pt modelId="{5A441E37-5EF1-47A8-9192-F50144B6CD86}" type="parTrans" cxnId="{27376F43-8297-465D-AB8C-56DBC0CB7677}">
      <dgm:prSet/>
      <dgm:spPr/>
      <dgm:t>
        <a:bodyPr/>
        <a:lstStyle/>
        <a:p>
          <a:endParaRPr lang="en-GB"/>
        </a:p>
      </dgm:t>
    </dgm:pt>
    <dgm:pt modelId="{F8152BF9-FAAD-41ED-B4D4-23D22291A3F2}" type="sibTrans" cxnId="{27376F43-8297-465D-AB8C-56DBC0CB7677}">
      <dgm:prSet/>
      <dgm:spPr/>
      <dgm:t>
        <a:bodyPr/>
        <a:lstStyle/>
        <a:p>
          <a:endParaRPr lang="en-GB"/>
        </a:p>
      </dgm:t>
    </dgm:pt>
    <dgm:pt modelId="{ED96478E-37FD-4786-83B3-946C220839B0}">
      <dgm:prSet/>
      <dgm:spPr/>
      <dgm:t>
        <a:bodyPr/>
        <a:lstStyle/>
        <a:p>
          <a:r>
            <a:rPr lang="en-GB"/>
            <a:t>Physical Health and development</a:t>
          </a:r>
        </a:p>
      </dgm:t>
    </dgm:pt>
    <dgm:pt modelId="{A6FCFDB2-8691-40B0-AC9E-0E0FA69441C9}" type="parTrans" cxnId="{A01205CF-C5AD-40DA-81A2-E7F98EF3C372}">
      <dgm:prSet/>
      <dgm:spPr/>
      <dgm:t>
        <a:bodyPr/>
        <a:lstStyle/>
        <a:p>
          <a:endParaRPr lang="en-GB"/>
        </a:p>
      </dgm:t>
    </dgm:pt>
    <dgm:pt modelId="{23F9FFE8-9106-456A-845E-9F08FC2685EE}" type="sibTrans" cxnId="{A01205CF-C5AD-40DA-81A2-E7F98EF3C372}">
      <dgm:prSet/>
      <dgm:spPr/>
      <dgm:t>
        <a:bodyPr/>
        <a:lstStyle/>
        <a:p>
          <a:endParaRPr lang="en-GB"/>
        </a:p>
      </dgm:t>
    </dgm:pt>
    <dgm:pt modelId="{CE38C4C0-5442-48C6-9A4A-25B5E39D38FE}">
      <dgm:prSet/>
      <dgm:spPr/>
      <dgm:t>
        <a:bodyPr/>
        <a:lstStyle/>
        <a:p>
          <a:r>
            <a:rPr lang="en-GB"/>
            <a:t>Mental health</a:t>
          </a:r>
        </a:p>
      </dgm:t>
    </dgm:pt>
    <dgm:pt modelId="{50B490F6-8B7F-47ED-BB30-9762CC644A33}" type="parTrans" cxnId="{A69ABE33-42C8-45AC-B37B-452EDA0FE620}">
      <dgm:prSet/>
      <dgm:spPr/>
      <dgm:t>
        <a:bodyPr/>
        <a:lstStyle/>
        <a:p>
          <a:endParaRPr lang="en-GB"/>
        </a:p>
      </dgm:t>
    </dgm:pt>
    <dgm:pt modelId="{8C9F478C-8079-49CE-A29A-4DFE5D3B4160}" type="sibTrans" cxnId="{A69ABE33-42C8-45AC-B37B-452EDA0FE620}">
      <dgm:prSet/>
      <dgm:spPr/>
      <dgm:t>
        <a:bodyPr/>
        <a:lstStyle/>
        <a:p>
          <a:endParaRPr lang="en-GB"/>
        </a:p>
      </dgm:t>
    </dgm:pt>
    <dgm:pt modelId="{D9582A65-DCE1-4EDD-B23D-13B29703CCC9}">
      <dgm:prSet/>
      <dgm:spPr/>
      <dgm:t>
        <a:bodyPr/>
        <a:lstStyle/>
        <a:p>
          <a:r>
            <a:rPr lang="en-GB"/>
            <a:t>Emotional and social well-being.</a:t>
          </a:r>
        </a:p>
      </dgm:t>
    </dgm:pt>
    <dgm:pt modelId="{0BBD8963-62F9-4050-B645-11FEC7308BE6}" type="parTrans" cxnId="{446CF820-233F-43F8-B762-F1A027BF3288}">
      <dgm:prSet/>
      <dgm:spPr/>
      <dgm:t>
        <a:bodyPr/>
        <a:lstStyle/>
        <a:p>
          <a:endParaRPr lang="en-GB"/>
        </a:p>
      </dgm:t>
    </dgm:pt>
    <dgm:pt modelId="{24BD8E01-AD52-401A-9822-820502511756}" type="sibTrans" cxnId="{446CF820-233F-43F8-B762-F1A027BF3288}">
      <dgm:prSet/>
      <dgm:spPr/>
      <dgm:t>
        <a:bodyPr/>
        <a:lstStyle/>
        <a:p>
          <a:endParaRPr lang="en-GB"/>
        </a:p>
      </dgm:t>
    </dgm:pt>
    <dgm:pt modelId="{885737BA-79DB-4CBA-9A28-D09ACFD5C83D}">
      <dgm:prSet/>
      <dgm:spPr/>
      <dgm:t>
        <a:bodyPr/>
        <a:lstStyle/>
        <a:p>
          <a:r>
            <a:rPr lang="en-GB" dirty="0"/>
            <a:t>Fostering a whole-school approach to well-being.</a:t>
          </a:r>
        </a:p>
      </dgm:t>
    </dgm:pt>
    <dgm:pt modelId="{7C4FBB5D-8D65-42B7-8812-B5DD51ED280D}" type="parTrans" cxnId="{3E5ECEEA-EB46-4AA6-8CF5-95BAD657A9E5}">
      <dgm:prSet/>
      <dgm:spPr/>
      <dgm:t>
        <a:bodyPr/>
        <a:lstStyle/>
        <a:p>
          <a:endParaRPr lang="en-GB"/>
        </a:p>
      </dgm:t>
    </dgm:pt>
    <dgm:pt modelId="{B51D6390-3462-4DD7-B5A7-94CF5E05AD32}" type="sibTrans" cxnId="{3E5ECEEA-EB46-4AA6-8CF5-95BAD657A9E5}">
      <dgm:prSet/>
      <dgm:spPr/>
      <dgm:t>
        <a:bodyPr/>
        <a:lstStyle/>
        <a:p>
          <a:endParaRPr lang="en-GB"/>
        </a:p>
      </dgm:t>
    </dgm:pt>
    <dgm:pt modelId="{274C5430-869E-4CCB-A769-5DB74DAB700C}" type="pres">
      <dgm:prSet presAssocID="{73248A25-43C0-4015-93AC-20A99D89FDB2}" presName="diagram" presStyleCnt="0">
        <dgm:presLayoutVars>
          <dgm:dir/>
          <dgm:resizeHandles val="exact"/>
        </dgm:presLayoutVars>
      </dgm:prSet>
      <dgm:spPr/>
    </dgm:pt>
    <dgm:pt modelId="{8E50AFB4-3986-4B19-A060-237CAE954633}" type="pres">
      <dgm:prSet presAssocID="{C6639A67-C602-49C8-BA13-2BD1DFCCBFD8}" presName="node" presStyleLbl="node1" presStyleIdx="0" presStyleCnt="6">
        <dgm:presLayoutVars>
          <dgm:bulletEnabled val="1"/>
        </dgm:presLayoutVars>
      </dgm:prSet>
      <dgm:spPr/>
    </dgm:pt>
    <dgm:pt modelId="{A6DB3290-5B4F-4376-9B36-73F43FF5C48F}" type="pres">
      <dgm:prSet presAssocID="{EAD2B879-0C4E-48BA-8F5A-C11F6BA666A2}" presName="sibTrans" presStyleCnt="0"/>
      <dgm:spPr/>
    </dgm:pt>
    <dgm:pt modelId="{7AB449D8-4998-4D28-BBAE-99846F66E3D7}" type="pres">
      <dgm:prSet presAssocID="{B5A7920F-9A8A-432C-86E2-83341F9E2566}" presName="node" presStyleLbl="node1" presStyleIdx="1" presStyleCnt="6">
        <dgm:presLayoutVars>
          <dgm:bulletEnabled val="1"/>
        </dgm:presLayoutVars>
      </dgm:prSet>
      <dgm:spPr/>
    </dgm:pt>
    <dgm:pt modelId="{89BD8EE6-E049-4709-9198-C6FC1834AE93}" type="pres">
      <dgm:prSet presAssocID="{F8152BF9-FAAD-41ED-B4D4-23D22291A3F2}" presName="sibTrans" presStyleCnt="0"/>
      <dgm:spPr/>
    </dgm:pt>
    <dgm:pt modelId="{8DBC4866-1A92-4283-B5AF-688DD4BD4CF7}" type="pres">
      <dgm:prSet presAssocID="{ED96478E-37FD-4786-83B3-946C220839B0}" presName="node" presStyleLbl="node1" presStyleIdx="2" presStyleCnt="6">
        <dgm:presLayoutVars>
          <dgm:bulletEnabled val="1"/>
        </dgm:presLayoutVars>
      </dgm:prSet>
      <dgm:spPr/>
    </dgm:pt>
    <dgm:pt modelId="{4D46BEDB-0EFB-4B44-9144-C84F3A002E3C}" type="pres">
      <dgm:prSet presAssocID="{23F9FFE8-9106-456A-845E-9F08FC2685EE}" presName="sibTrans" presStyleCnt="0"/>
      <dgm:spPr/>
    </dgm:pt>
    <dgm:pt modelId="{4FDE39A5-9336-481E-BFD0-8EE9751DC996}" type="pres">
      <dgm:prSet presAssocID="{CE38C4C0-5442-48C6-9A4A-25B5E39D38FE}" presName="node" presStyleLbl="node1" presStyleIdx="3" presStyleCnt="6">
        <dgm:presLayoutVars>
          <dgm:bulletEnabled val="1"/>
        </dgm:presLayoutVars>
      </dgm:prSet>
      <dgm:spPr/>
    </dgm:pt>
    <dgm:pt modelId="{CF0A0CDD-E835-4370-9DBB-5FB8B2539385}" type="pres">
      <dgm:prSet presAssocID="{8C9F478C-8079-49CE-A29A-4DFE5D3B4160}" presName="sibTrans" presStyleCnt="0"/>
      <dgm:spPr/>
    </dgm:pt>
    <dgm:pt modelId="{E1BADD43-3534-4116-BB58-5DC8280A0F7A}" type="pres">
      <dgm:prSet presAssocID="{D9582A65-DCE1-4EDD-B23D-13B29703CCC9}" presName="node" presStyleLbl="node1" presStyleIdx="4" presStyleCnt="6">
        <dgm:presLayoutVars>
          <dgm:bulletEnabled val="1"/>
        </dgm:presLayoutVars>
      </dgm:prSet>
      <dgm:spPr/>
    </dgm:pt>
    <dgm:pt modelId="{D6E93E42-6450-49A2-9286-600C99423CBA}" type="pres">
      <dgm:prSet presAssocID="{24BD8E01-AD52-401A-9822-820502511756}" presName="sibTrans" presStyleCnt="0"/>
      <dgm:spPr/>
    </dgm:pt>
    <dgm:pt modelId="{E8C70DF6-ECBA-448D-864A-1687FB619F9A}" type="pres">
      <dgm:prSet presAssocID="{885737BA-79DB-4CBA-9A28-D09ACFD5C83D}" presName="node" presStyleLbl="node1" presStyleIdx="5" presStyleCnt="6">
        <dgm:presLayoutVars>
          <dgm:bulletEnabled val="1"/>
        </dgm:presLayoutVars>
      </dgm:prSet>
      <dgm:spPr/>
    </dgm:pt>
  </dgm:ptLst>
  <dgm:cxnLst>
    <dgm:cxn modelId="{4427B414-D22E-4681-95A0-1A2D6BE8D8B8}" type="presOf" srcId="{ED96478E-37FD-4786-83B3-946C220839B0}" destId="{8DBC4866-1A92-4283-B5AF-688DD4BD4CF7}" srcOrd="0" destOrd="0" presId="urn:microsoft.com/office/officeart/2005/8/layout/default"/>
    <dgm:cxn modelId="{446CF820-233F-43F8-B762-F1A027BF3288}" srcId="{73248A25-43C0-4015-93AC-20A99D89FDB2}" destId="{D9582A65-DCE1-4EDD-B23D-13B29703CCC9}" srcOrd="4" destOrd="0" parTransId="{0BBD8963-62F9-4050-B645-11FEC7308BE6}" sibTransId="{24BD8E01-AD52-401A-9822-820502511756}"/>
    <dgm:cxn modelId="{A69ABE33-42C8-45AC-B37B-452EDA0FE620}" srcId="{73248A25-43C0-4015-93AC-20A99D89FDB2}" destId="{CE38C4C0-5442-48C6-9A4A-25B5E39D38FE}" srcOrd="3" destOrd="0" parTransId="{50B490F6-8B7F-47ED-BB30-9762CC644A33}" sibTransId="{8C9F478C-8079-49CE-A29A-4DFE5D3B4160}"/>
    <dgm:cxn modelId="{63CD0936-A5EF-4E68-AEDC-0EA2BC45784C}" type="presOf" srcId="{CE38C4C0-5442-48C6-9A4A-25B5E39D38FE}" destId="{4FDE39A5-9336-481E-BFD0-8EE9751DC996}" srcOrd="0" destOrd="0" presId="urn:microsoft.com/office/officeart/2005/8/layout/default"/>
    <dgm:cxn modelId="{159F6A5F-3501-4071-93FA-26EE8FD75C4A}" type="presOf" srcId="{885737BA-79DB-4CBA-9A28-D09ACFD5C83D}" destId="{E8C70DF6-ECBA-448D-864A-1687FB619F9A}" srcOrd="0" destOrd="0" presId="urn:microsoft.com/office/officeart/2005/8/layout/default"/>
    <dgm:cxn modelId="{27376F43-8297-465D-AB8C-56DBC0CB7677}" srcId="{73248A25-43C0-4015-93AC-20A99D89FDB2}" destId="{B5A7920F-9A8A-432C-86E2-83341F9E2566}" srcOrd="1" destOrd="0" parTransId="{5A441E37-5EF1-47A8-9192-F50144B6CD86}" sibTransId="{F8152BF9-FAAD-41ED-B4D4-23D22291A3F2}"/>
    <dgm:cxn modelId="{596C3F85-D88D-4317-86F4-67CE1F4B9F8C}" type="presOf" srcId="{C6639A67-C602-49C8-BA13-2BD1DFCCBFD8}" destId="{8E50AFB4-3986-4B19-A060-237CAE954633}" srcOrd="0" destOrd="0" presId="urn:microsoft.com/office/officeart/2005/8/layout/default"/>
    <dgm:cxn modelId="{25AC2590-CDDE-4204-BDAC-67B72D70D6A0}" type="presOf" srcId="{73248A25-43C0-4015-93AC-20A99D89FDB2}" destId="{274C5430-869E-4CCB-A769-5DB74DAB700C}" srcOrd="0" destOrd="0" presId="urn:microsoft.com/office/officeart/2005/8/layout/default"/>
    <dgm:cxn modelId="{149C16B4-197F-4CBD-BEA7-4C119B9065CC}" type="presOf" srcId="{D9582A65-DCE1-4EDD-B23D-13B29703CCC9}" destId="{E1BADD43-3534-4116-BB58-5DC8280A0F7A}" srcOrd="0" destOrd="0" presId="urn:microsoft.com/office/officeart/2005/8/layout/default"/>
    <dgm:cxn modelId="{49199EC9-F55A-40A0-82A0-9B1AFCFC4857}" srcId="{73248A25-43C0-4015-93AC-20A99D89FDB2}" destId="{C6639A67-C602-49C8-BA13-2BD1DFCCBFD8}" srcOrd="0" destOrd="0" parTransId="{221CC20A-EEC8-45C8-AB74-A850DA5D4961}" sibTransId="{EAD2B879-0C4E-48BA-8F5A-C11F6BA666A2}"/>
    <dgm:cxn modelId="{A01205CF-C5AD-40DA-81A2-E7F98EF3C372}" srcId="{73248A25-43C0-4015-93AC-20A99D89FDB2}" destId="{ED96478E-37FD-4786-83B3-946C220839B0}" srcOrd="2" destOrd="0" parTransId="{A6FCFDB2-8691-40B0-AC9E-0E0FA69441C9}" sibTransId="{23F9FFE8-9106-456A-845E-9F08FC2685EE}"/>
    <dgm:cxn modelId="{A90914E8-6F61-46D2-9F31-D287D56CF164}" type="presOf" srcId="{B5A7920F-9A8A-432C-86E2-83341F9E2566}" destId="{7AB449D8-4998-4D28-BBAE-99846F66E3D7}" srcOrd="0" destOrd="0" presId="urn:microsoft.com/office/officeart/2005/8/layout/default"/>
    <dgm:cxn modelId="{3E5ECEEA-EB46-4AA6-8CF5-95BAD657A9E5}" srcId="{73248A25-43C0-4015-93AC-20A99D89FDB2}" destId="{885737BA-79DB-4CBA-9A28-D09ACFD5C83D}" srcOrd="5" destOrd="0" parTransId="{7C4FBB5D-8D65-42B7-8812-B5DD51ED280D}" sibTransId="{B51D6390-3462-4DD7-B5A7-94CF5E05AD32}"/>
    <dgm:cxn modelId="{3B9E17C9-8ABD-43EF-A844-A62733C5E5FE}" type="presParOf" srcId="{274C5430-869E-4CCB-A769-5DB74DAB700C}" destId="{8E50AFB4-3986-4B19-A060-237CAE954633}" srcOrd="0" destOrd="0" presId="urn:microsoft.com/office/officeart/2005/8/layout/default"/>
    <dgm:cxn modelId="{B2F6BF68-A49C-42B3-9E82-168500BF78FE}" type="presParOf" srcId="{274C5430-869E-4CCB-A769-5DB74DAB700C}" destId="{A6DB3290-5B4F-4376-9B36-73F43FF5C48F}" srcOrd="1" destOrd="0" presId="urn:microsoft.com/office/officeart/2005/8/layout/default"/>
    <dgm:cxn modelId="{D112B498-2405-4543-B31D-5B3D901B79BC}" type="presParOf" srcId="{274C5430-869E-4CCB-A769-5DB74DAB700C}" destId="{7AB449D8-4998-4D28-BBAE-99846F66E3D7}" srcOrd="2" destOrd="0" presId="urn:microsoft.com/office/officeart/2005/8/layout/default"/>
    <dgm:cxn modelId="{728940B3-0480-42EA-B271-677BA73A87FA}" type="presParOf" srcId="{274C5430-869E-4CCB-A769-5DB74DAB700C}" destId="{89BD8EE6-E049-4709-9198-C6FC1834AE93}" srcOrd="3" destOrd="0" presId="urn:microsoft.com/office/officeart/2005/8/layout/default"/>
    <dgm:cxn modelId="{CB29C953-B2CA-4560-949B-802AD6306EED}" type="presParOf" srcId="{274C5430-869E-4CCB-A769-5DB74DAB700C}" destId="{8DBC4866-1A92-4283-B5AF-688DD4BD4CF7}" srcOrd="4" destOrd="0" presId="urn:microsoft.com/office/officeart/2005/8/layout/default"/>
    <dgm:cxn modelId="{9CA4EC62-DDB2-4316-B368-1FFA173AA1A3}" type="presParOf" srcId="{274C5430-869E-4CCB-A769-5DB74DAB700C}" destId="{4D46BEDB-0EFB-4B44-9144-C84F3A002E3C}" srcOrd="5" destOrd="0" presId="urn:microsoft.com/office/officeart/2005/8/layout/default"/>
    <dgm:cxn modelId="{4ECD285A-24CD-4A48-A57D-ED62D8534BA1}" type="presParOf" srcId="{274C5430-869E-4CCB-A769-5DB74DAB700C}" destId="{4FDE39A5-9336-481E-BFD0-8EE9751DC996}" srcOrd="6" destOrd="0" presId="urn:microsoft.com/office/officeart/2005/8/layout/default"/>
    <dgm:cxn modelId="{F3FD27AA-B076-44B2-93B4-B9177A4F222D}" type="presParOf" srcId="{274C5430-869E-4CCB-A769-5DB74DAB700C}" destId="{CF0A0CDD-E835-4370-9DBB-5FB8B2539385}" srcOrd="7" destOrd="0" presId="urn:microsoft.com/office/officeart/2005/8/layout/default"/>
    <dgm:cxn modelId="{3BCB2CF4-7A09-4DAA-8027-A4043681C305}" type="presParOf" srcId="{274C5430-869E-4CCB-A769-5DB74DAB700C}" destId="{E1BADD43-3534-4116-BB58-5DC8280A0F7A}" srcOrd="8" destOrd="0" presId="urn:microsoft.com/office/officeart/2005/8/layout/default"/>
    <dgm:cxn modelId="{1CEF7A79-AD8D-4745-8EA8-9111346E3C8E}" type="presParOf" srcId="{274C5430-869E-4CCB-A769-5DB74DAB700C}" destId="{D6E93E42-6450-49A2-9286-600C99423CBA}" srcOrd="9" destOrd="0" presId="urn:microsoft.com/office/officeart/2005/8/layout/default"/>
    <dgm:cxn modelId="{97715FE9-FB8E-46D3-B177-7F275E99ECD9}" type="presParOf" srcId="{274C5430-869E-4CCB-A769-5DB74DAB700C}" destId="{E8C70DF6-ECBA-448D-864A-1687FB619F9A}"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3500B66-9504-48CC-9EDB-7A178800F9B4}"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GB"/>
        </a:p>
      </dgm:t>
    </dgm:pt>
    <dgm:pt modelId="{2224D458-DA4B-4129-B803-2C76DC1C38BE}">
      <dgm:prSet/>
      <dgm:spPr/>
      <dgm:t>
        <a:bodyPr/>
        <a:lstStyle/>
        <a:p>
          <a:r>
            <a:rPr lang="en-GB" dirty="0"/>
            <a:t>Develop learner’s motivation, resilience, empathy and decision-making abilities</a:t>
          </a:r>
        </a:p>
      </dgm:t>
    </dgm:pt>
    <dgm:pt modelId="{0828C156-DD01-4A6C-956E-181843E76A84}" type="parTrans" cxnId="{A73E0804-0A77-434E-AA98-739FA3D7827B}">
      <dgm:prSet/>
      <dgm:spPr/>
      <dgm:t>
        <a:bodyPr/>
        <a:lstStyle/>
        <a:p>
          <a:endParaRPr lang="en-GB"/>
        </a:p>
      </dgm:t>
    </dgm:pt>
    <dgm:pt modelId="{36845A43-7C29-4013-9167-E93C5545A428}" type="sibTrans" cxnId="{A73E0804-0A77-434E-AA98-739FA3D7827B}">
      <dgm:prSet/>
      <dgm:spPr/>
      <dgm:t>
        <a:bodyPr/>
        <a:lstStyle/>
        <a:p>
          <a:endParaRPr lang="en-GB"/>
        </a:p>
      </dgm:t>
    </dgm:pt>
    <dgm:pt modelId="{7E4DFC7C-6122-4978-9B05-B1D71411E7F4}">
      <dgm:prSet/>
      <dgm:spPr/>
      <dgm:t>
        <a:bodyPr/>
        <a:lstStyle/>
        <a:p>
          <a:r>
            <a:rPr lang="en-GB"/>
            <a:t>Become ethical, informed learners</a:t>
          </a:r>
        </a:p>
      </dgm:t>
    </dgm:pt>
    <dgm:pt modelId="{388ADBA5-0D3E-46F0-A16D-EAA5CF8BD95F}" type="parTrans" cxnId="{6FF25340-560A-4A4A-82CE-7B05F72EC02D}">
      <dgm:prSet/>
      <dgm:spPr/>
      <dgm:t>
        <a:bodyPr/>
        <a:lstStyle/>
        <a:p>
          <a:endParaRPr lang="en-GB"/>
        </a:p>
      </dgm:t>
    </dgm:pt>
    <dgm:pt modelId="{C9A40A32-2310-4100-9DBE-3917E01E5B19}" type="sibTrans" cxnId="{6FF25340-560A-4A4A-82CE-7B05F72EC02D}">
      <dgm:prSet/>
      <dgm:spPr/>
      <dgm:t>
        <a:bodyPr/>
        <a:lstStyle/>
        <a:p>
          <a:endParaRPr lang="en-GB"/>
        </a:p>
      </dgm:t>
    </dgm:pt>
    <dgm:pt modelId="{9F5AB3C8-309E-4072-943D-350D3A0F73FA}">
      <dgm:prSet/>
      <dgm:spPr/>
      <dgm:t>
        <a:bodyPr/>
        <a:lstStyle/>
        <a:p>
          <a:r>
            <a:rPr lang="en-GB"/>
            <a:t>Manage risks, express emotions, express ideas</a:t>
          </a:r>
        </a:p>
      </dgm:t>
    </dgm:pt>
    <dgm:pt modelId="{A8EB969A-F00A-449D-BB0D-B5AF309FEAFF}" type="parTrans" cxnId="{47883E16-ED48-4F9A-BC30-E30531226A2B}">
      <dgm:prSet/>
      <dgm:spPr/>
      <dgm:t>
        <a:bodyPr/>
        <a:lstStyle/>
        <a:p>
          <a:endParaRPr lang="en-GB"/>
        </a:p>
      </dgm:t>
    </dgm:pt>
    <dgm:pt modelId="{DA7A8CD5-4414-4A47-83D0-B8DD58B400D1}" type="sibTrans" cxnId="{47883E16-ED48-4F9A-BC30-E30531226A2B}">
      <dgm:prSet/>
      <dgm:spPr/>
      <dgm:t>
        <a:bodyPr/>
        <a:lstStyle/>
        <a:p>
          <a:endParaRPr lang="en-GB"/>
        </a:p>
      </dgm:t>
    </dgm:pt>
    <dgm:pt modelId="{62398516-4C0F-45EC-90E8-3E9143971043}">
      <dgm:prSet/>
      <dgm:spPr/>
      <dgm:t>
        <a:bodyPr/>
        <a:lstStyle/>
        <a:p>
          <a:r>
            <a:rPr lang="en-GB">
              <a:hlinkClick xmlns:r="http://schemas.openxmlformats.org/officeDocument/2006/relationships" r:id="rId1"/>
            </a:rPr>
            <a:t>Health and Well-being: Introduction - Hwb (gov.wales)</a:t>
          </a:r>
          <a:endParaRPr lang="en-GB"/>
        </a:p>
      </dgm:t>
    </dgm:pt>
    <dgm:pt modelId="{380042E2-F2F0-4975-80E1-407C0D1DC9D6}" type="parTrans" cxnId="{577BFFA5-62B8-4C94-B697-2D27E05F77E6}">
      <dgm:prSet/>
      <dgm:spPr/>
      <dgm:t>
        <a:bodyPr/>
        <a:lstStyle/>
        <a:p>
          <a:endParaRPr lang="en-GB"/>
        </a:p>
      </dgm:t>
    </dgm:pt>
    <dgm:pt modelId="{1BF64DC6-9D8A-4D22-BB30-C6A26FE80FF3}" type="sibTrans" cxnId="{577BFFA5-62B8-4C94-B697-2D27E05F77E6}">
      <dgm:prSet/>
      <dgm:spPr/>
      <dgm:t>
        <a:bodyPr/>
        <a:lstStyle/>
        <a:p>
          <a:endParaRPr lang="en-GB"/>
        </a:p>
      </dgm:t>
    </dgm:pt>
    <dgm:pt modelId="{46476B87-EFD0-4A99-8201-94A1FEF4725E}" type="pres">
      <dgm:prSet presAssocID="{C3500B66-9504-48CC-9EDB-7A178800F9B4}" presName="Name0" presStyleCnt="0">
        <dgm:presLayoutVars>
          <dgm:dir/>
          <dgm:resizeHandles val="exact"/>
        </dgm:presLayoutVars>
      </dgm:prSet>
      <dgm:spPr/>
    </dgm:pt>
    <dgm:pt modelId="{3453E87E-D3B1-4880-AE58-BA4B234B6E0A}" type="pres">
      <dgm:prSet presAssocID="{2224D458-DA4B-4129-B803-2C76DC1C38BE}" presName="node" presStyleLbl="node1" presStyleIdx="0" presStyleCnt="4">
        <dgm:presLayoutVars>
          <dgm:bulletEnabled val="1"/>
        </dgm:presLayoutVars>
      </dgm:prSet>
      <dgm:spPr/>
    </dgm:pt>
    <dgm:pt modelId="{0B41FE0E-B438-4473-A7B9-595EF8C29DC8}" type="pres">
      <dgm:prSet presAssocID="{36845A43-7C29-4013-9167-E93C5545A428}" presName="sibTrans" presStyleLbl="sibTrans2D1" presStyleIdx="0" presStyleCnt="3"/>
      <dgm:spPr/>
    </dgm:pt>
    <dgm:pt modelId="{C78F80F7-3D05-41DF-B814-88069BEC639C}" type="pres">
      <dgm:prSet presAssocID="{36845A43-7C29-4013-9167-E93C5545A428}" presName="connectorText" presStyleLbl="sibTrans2D1" presStyleIdx="0" presStyleCnt="3"/>
      <dgm:spPr/>
    </dgm:pt>
    <dgm:pt modelId="{056BE5E1-DB07-46C7-9598-F79DCBD87AD2}" type="pres">
      <dgm:prSet presAssocID="{7E4DFC7C-6122-4978-9B05-B1D71411E7F4}" presName="node" presStyleLbl="node1" presStyleIdx="1" presStyleCnt="4">
        <dgm:presLayoutVars>
          <dgm:bulletEnabled val="1"/>
        </dgm:presLayoutVars>
      </dgm:prSet>
      <dgm:spPr/>
    </dgm:pt>
    <dgm:pt modelId="{106B57BA-0D89-4187-BA4F-E7BCF7B92D46}" type="pres">
      <dgm:prSet presAssocID="{C9A40A32-2310-4100-9DBE-3917E01E5B19}" presName="sibTrans" presStyleLbl="sibTrans2D1" presStyleIdx="1" presStyleCnt="3"/>
      <dgm:spPr/>
    </dgm:pt>
    <dgm:pt modelId="{61F6503A-6CFF-48C0-A834-6F4C849CE239}" type="pres">
      <dgm:prSet presAssocID="{C9A40A32-2310-4100-9DBE-3917E01E5B19}" presName="connectorText" presStyleLbl="sibTrans2D1" presStyleIdx="1" presStyleCnt="3"/>
      <dgm:spPr/>
    </dgm:pt>
    <dgm:pt modelId="{41624BDD-4181-4D8A-A761-554580C10413}" type="pres">
      <dgm:prSet presAssocID="{9F5AB3C8-309E-4072-943D-350D3A0F73FA}" presName="node" presStyleLbl="node1" presStyleIdx="2" presStyleCnt="4">
        <dgm:presLayoutVars>
          <dgm:bulletEnabled val="1"/>
        </dgm:presLayoutVars>
      </dgm:prSet>
      <dgm:spPr/>
    </dgm:pt>
    <dgm:pt modelId="{D013462A-EE52-4255-AC86-DF7F72911FC6}" type="pres">
      <dgm:prSet presAssocID="{DA7A8CD5-4414-4A47-83D0-B8DD58B400D1}" presName="sibTrans" presStyleLbl="sibTrans2D1" presStyleIdx="2" presStyleCnt="3"/>
      <dgm:spPr/>
    </dgm:pt>
    <dgm:pt modelId="{15AA5589-B996-44F5-A25B-60EE18C782F3}" type="pres">
      <dgm:prSet presAssocID="{DA7A8CD5-4414-4A47-83D0-B8DD58B400D1}" presName="connectorText" presStyleLbl="sibTrans2D1" presStyleIdx="2" presStyleCnt="3"/>
      <dgm:spPr/>
    </dgm:pt>
    <dgm:pt modelId="{B38338BE-31F4-44C6-86C9-659BEAF1D8E8}" type="pres">
      <dgm:prSet presAssocID="{62398516-4C0F-45EC-90E8-3E9143971043}" presName="node" presStyleLbl="node1" presStyleIdx="3" presStyleCnt="4">
        <dgm:presLayoutVars>
          <dgm:bulletEnabled val="1"/>
        </dgm:presLayoutVars>
      </dgm:prSet>
      <dgm:spPr/>
    </dgm:pt>
  </dgm:ptLst>
  <dgm:cxnLst>
    <dgm:cxn modelId="{A73E0804-0A77-434E-AA98-739FA3D7827B}" srcId="{C3500B66-9504-48CC-9EDB-7A178800F9B4}" destId="{2224D458-DA4B-4129-B803-2C76DC1C38BE}" srcOrd="0" destOrd="0" parTransId="{0828C156-DD01-4A6C-956E-181843E76A84}" sibTransId="{36845A43-7C29-4013-9167-E93C5545A428}"/>
    <dgm:cxn modelId="{47883E16-ED48-4F9A-BC30-E30531226A2B}" srcId="{C3500B66-9504-48CC-9EDB-7A178800F9B4}" destId="{9F5AB3C8-309E-4072-943D-350D3A0F73FA}" srcOrd="2" destOrd="0" parTransId="{A8EB969A-F00A-449D-BB0D-B5AF309FEAFF}" sibTransId="{DA7A8CD5-4414-4A47-83D0-B8DD58B400D1}"/>
    <dgm:cxn modelId="{6FF25340-560A-4A4A-82CE-7B05F72EC02D}" srcId="{C3500B66-9504-48CC-9EDB-7A178800F9B4}" destId="{7E4DFC7C-6122-4978-9B05-B1D71411E7F4}" srcOrd="1" destOrd="0" parTransId="{388ADBA5-0D3E-46F0-A16D-EAA5CF8BD95F}" sibTransId="{C9A40A32-2310-4100-9DBE-3917E01E5B19}"/>
    <dgm:cxn modelId="{37644151-87A8-4428-8A10-366ACD228D85}" type="presOf" srcId="{36845A43-7C29-4013-9167-E93C5545A428}" destId="{0B41FE0E-B438-4473-A7B9-595EF8C29DC8}" srcOrd="0" destOrd="0" presId="urn:microsoft.com/office/officeart/2005/8/layout/process1"/>
    <dgm:cxn modelId="{9BA52B5A-5C4D-4983-8318-54E881524B8C}" type="presOf" srcId="{9F5AB3C8-309E-4072-943D-350D3A0F73FA}" destId="{41624BDD-4181-4D8A-A761-554580C10413}" srcOrd="0" destOrd="0" presId="urn:microsoft.com/office/officeart/2005/8/layout/process1"/>
    <dgm:cxn modelId="{C2AA7E7A-5611-4F52-AA38-02A79D6E560C}" type="presOf" srcId="{DA7A8CD5-4414-4A47-83D0-B8DD58B400D1}" destId="{D013462A-EE52-4255-AC86-DF7F72911FC6}" srcOrd="0" destOrd="0" presId="urn:microsoft.com/office/officeart/2005/8/layout/process1"/>
    <dgm:cxn modelId="{0A06298E-E1BD-4EC6-8F85-A4B518901B71}" type="presOf" srcId="{2224D458-DA4B-4129-B803-2C76DC1C38BE}" destId="{3453E87E-D3B1-4880-AE58-BA4B234B6E0A}" srcOrd="0" destOrd="0" presId="urn:microsoft.com/office/officeart/2005/8/layout/process1"/>
    <dgm:cxn modelId="{B8184493-36DF-423F-9A50-02F0B40A5D54}" type="presOf" srcId="{36845A43-7C29-4013-9167-E93C5545A428}" destId="{C78F80F7-3D05-41DF-B814-88069BEC639C}" srcOrd="1" destOrd="0" presId="urn:microsoft.com/office/officeart/2005/8/layout/process1"/>
    <dgm:cxn modelId="{577BFFA5-62B8-4C94-B697-2D27E05F77E6}" srcId="{C3500B66-9504-48CC-9EDB-7A178800F9B4}" destId="{62398516-4C0F-45EC-90E8-3E9143971043}" srcOrd="3" destOrd="0" parTransId="{380042E2-F2F0-4975-80E1-407C0D1DC9D6}" sibTransId="{1BF64DC6-9D8A-4D22-BB30-C6A26FE80FF3}"/>
    <dgm:cxn modelId="{1C3171B8-84A4-4261-A315-0F142BC0C4B2}" type="presOf" srcId="{C3500B66-9504-48CC-9EDB-7A178800F9B4}" destId="{46476B87-EFD0-4A99-8201-94A1FEF4725E}" srcOrd="0" destOrd="0" presId="urn:microsoft.com/office/officeart/2005/8/layout/process1"/>
    <dgm:cxn modelId="{D1E80FB9-AC43-4706-9F2E-4494B82687E9}" type="presOf" srcId="{62398516-4C0F-45EC-90E8-3E9143971043}" destId="{B38338BE-31F4-44C6-86C9-659BEAF1D8E8}" srcOrd="0" destOrd="0" presId="urn:microsoft.com/office/officeart/2005/8/layout/process1"/>
    <dgm:cxn modelId="{494F2DBD-C3AC-4A3F-8E77-B8BFCC724FCD}" type="presOf" srcId="{C9A40A32-2310-4100-9DBE-3917E01E5B19}" destId="{106B57BA-0D89-4187-BA4F-E7BCF7B92D46}" srcOrd="0" destOrd="0" presId="urn:microsoft.com/office/officeart/2005/8/layout/process1"/>
    <dgm:cxn modelId="{F9E179DB-34BE-4C62-8AE4-F96AC07D6E95}" type="presOf" srcId="{C9A40A32-2310-4100-9DBE-3917E01E5B19}" destId="{61F6503A-6CFF-48C0-A834-6F4C849CE239}" srcOrd="1" destOrd="0" presId="urn:microsoft.com/office/officeart/2005/8/layout/process1"/>
    <dgm:cxn modelId="{12698CDF-E683-41E6-9FD3-F3E1625E7A95}" type="presOf" srcId="{DA7A8CD5-4414-4A47-83D0-B8DD58B400D1}" destId="{15AA5589-B996-44F5-A25B-60EE18C782F3}" srcOrd="1" destOrd="0" presId="urn:microsoft.com/office/officeart/2005/8/layout/process1"/>
    <dgm:cxn modelId="{AD4D91E0-7BD2-4A3E-BCEE-83B1989380BD}" type="presOf" srcId="{7E4DFC7C-6122-4978-9B05-B1D71411E7F4}" destId="{056BE5E1-DB07-46C7-9598-F79DCBD87AD2}" srcOrd="0" destOrd="0" presId="urn:microsoft.com/office/officeart/2005/8/layout/process1"/>
    <dgm:cxn modelId="{D13CAD05-F7DC-4998-99AA-2460C8DA80EA}" type="presParOf" srcId="{46476B87-EFD0-4A99-8201-94A1FEF4725E}" destId="{3453E87E-D3B1-4880-AE58-BA4B234B6E0A}" srcOrd="0" destOrd="0" presId="urn:microsoft.com/office/officeart/2005/8/layout/process1"/>
    <dgm:cxn modelId="{34578AAD-918A-49B3-9B7F-68570B369F06}" type="presParOf" srcId="{46476B87-EFD0-4A99-8201-94A1FEF4725E}" destId="{0B41FE0E-B438-4473-A7B9-595EF8C29DC8}" srcOrd="1" destOrd="0" presId="urn:microsoft.com/office/officeart/2005/8/layout/process1"/>
    <dgm:cxn modelId="{FBCA3FED-615C-4BDF-B4CD-3A5B504196CD}" type="presParOf" srcId="{0B41FE0E-B438-4473-A7B9-595EF8C29DC8}" destId="{C78F80F7-3D05-41DF-B814-88069BEC639C}" srcOrd="0" destOrd="0" presId="urn:microsoft.com/office/officeart/2005/8/layout/process1"/>
    <dgm:cxn modelId="{EA75F5F7-1EFC-4899-8702-5A9E0B36D62A}" type="presParOf" srcId="{46476B87-EFD0-4A99-8201-94A1FEF4725E}" destId="{056BE5E1-DB07-46C7-9598-F79DCBD87AD2}" srcOrd="2" destOrd="0" presId="urn:microsoft.com/office/officeart/2005/8/layout/process1"/>
    <dgm:cxn modelId="{BAC73AF0-D63F-42E4-AA80-1BB45A1C122F}" type="presParOf" srcId="{46476B87-EFD0-4A99-8201-94A1FEF4725E}" destId="{106B57BA-0D89-4187-BA4F-E7BCF7B92D46}" srcOrd="3" destOrd="0" presId="urn:microsoft.com/office/officeart/2005/8/layout/process1"/>
    <dgm:cxn modelId="{FE0D0CC7-D5FB-4814-8899-37D9B8331628}" type="presParOf" srcId="{106B57BA-0D89-4187-BA4F-E7BCF7B92D46}" destId="{61F6503A-6CFF-48C0-A834-6F4C849CE239}" srcOrd="0" destOrd="0" presId="urn:microsoft.com/office/officeart/2005/8/layout/process1"/>
    <dgm:cxn modelId="{2041C1A7-6347-4C53-809F-96DC4AC18CE0}" type="presParOf" srcId="{46476B87-EFD0-4A99-8201-94A1FEF4725E}" destId="{41624BDD-4181-4D8A-A761-554580C10413}" srcOrd="4" destOrd="0" presId="urn:microsoft.com/office/officeart/2005/8/layout/process1"/>
    <dgm:cxn modelId="{96EE0B9F-62E5-4BED-B09D-6BE486C3E04E}" type="presParOf" srcId="{46476B87-EFD0-4A99-8201-94A1FEF4725E}" destId="{D013462A-EE52-4255-AC86-DF7F72911FC6}" srcOrd="5" destOrd="0" presId="urn:microsoft.com/office/officeart/2005/8/layout/process1"/>
    <dgm:cxn modelId="{FE29830B-CA45-4C6A-A59C-3892ECC18592}" type="presParOf" srcId="{D013462A-EE52-4255-AC86-DF7F72911FC6}" destId="{15AA5589-B996-44F5-A25B-60EE18C782F3}" srcOrd="0" destOrd="0" presId="urn:microsoft.com/office/officeart/2005/8/layout/process1"/>
    <dgm:cxn modelId="{B6FD2E78-EF4B-4F19-81E0-3A3B5FEB2E5E}" type="presParOf" srcId="{46476B87-EFD0-4A99-8201-94A1FEF4725E}" destId="{B38338BE-31F4-44C6-86C9-659BEAF1D8E8}"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EEBEEE5-D0B5-41EF-928B-470A57FF81E5}"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GB"/>
        </a:p>
      </dgm:t>
    </dgm:pt>
    <dgm:pt modelId="{6FCA5102-E8FE-49F8-B6D4-3F55978FEED3}">
      <dgm:prSet/>
      <dgm:spPr/>
      <dgm:t>
        <a:bodyPr/>
        <a:lstStyle/>
        <a:p>
          <a:r>
            <a:rPr lang="en-GB" dirty="0"/>
            <a:t>We’ve explored professional roles and specialist services that provide support for CYP</a:t>
          </a:r>
        </a:p>
      </dgm:t>
    </dgm:pt>
    <dgm:pt modelId="{C9EC6940-6E90-4BEF-9CFD-9653FE0257B1}" type="parTrans" cxnId="{355520F7-30FC-49F8-BABC-8AF2296F6C39}">
      <dgm:prSet/>
      <dgm:spPr/>
      <dgm:t>
        <a:bodyPr/>
        <a:lstStyle/>
        <a:p>
          <a:endParaRPr lang="en-GB"/>
        </a:p>
      </dgm:t>
    </dgm:pt>
    <dgm:pt modelId="{74B0133C-8617-4C07-92DA-A63A84FED354}" type="sibTrans" cxnId="{355520F7-30FC-49F8-BABC-8AF2296F6C39}">
      <dgm:prSet/>
      <dgm:spPr/>
      <dgm:t>
        <a:bodyPr/>
        <a:lstStyle/>
        <a:p>
          <a:endParaRPr lang="en-GB"/>
        </a:p>
      </dgm:t>
    </dgm:pt>
    <dgm:pt modelId="{9B73C458-E908-4618-A261-CE3B0AA4F989}">
      <dgm:prSet/>
      <dgm:spPr/>
      <dgm:t>
        <a:bodyPr/>
        <a:lstStyle/>
        <a:p>
          <a:r>
            <a:rPr lang="en-GB" dirty="0"/>
            <a:t>We have critically discussed case studies</a:t>
          </a:r>
        </a:p>
      </dgm:t>
    </dgm:pt>
    <dgm:pt modelId="{097727C7-2F33-4301-A8BC-4F34888B00BC}" type="parTrans" cxnId="{5325862D-3EED-4873-B284-98E938EC4944}">
      <dgm:prSet/>
      <dgm:spPr/>
      <dgm:t>
        <a:bodyPr/>
        <a:lstStyle/>
        <a:p>
          <a:endParaRPr lang="en-GB"/>
        </a:p>
      </dgm:t>
    </dgm:pt>
    <dgm:pt modelId="{49830ED1-DCC1-4F78-AA61-49B3A1BA09E9}" type="sibTrans" cxnId="{5325862D-3EED-4873-B284-98E938EC4944}">
      <dgm:prSet/>
      <dgm:spPr/>
      <dgm:t>
        <a:bodyPr/>
        <a:lstStyle/>
        <a:p>
          <a:endParaRPr lang="en-GB"/>
        </a:p>
      </dgm:t>
    </dgm:pt>
    <dgm:pt modelId="{1C35D235-BC40-438A-BD41-B9DFADB7D89B}">
      <dgm:prSet/>
      <dgm:spPr/>
      <dgm:t>
        <a:bodyPr/>
        <a:lstStyle/>
        <a:p>
          <a:r>
            <a:rPr lang="en-GB" dirty="0"/>
            <a:t>We have explored the Wales Context.</a:t>
          </a:r>
        </a:p>
      </dgm:t>
    </dgm:pt>
    <dgm:pt modelId="{ADB3FAEF-FE0E-49FA-A1EC-144431B7245A}" type="parTrans" cxnId="{569A9C85-4DD4-4C8B-A394-0A1DFFFDFE8E}">
      <dgm:prSet/>
      <dgm:spPr/>
      <dgm:t>
        <a:bodyPr/>
        <a:lstStyle/>
        <a:p>
          <a:endParaRPr lang="en-GB"/>
        </a:p>
      </dgm:t>
    </dgm:pt>
    <dgm:pt modelId="{7995E01A-F8AC-4C26-AF00-9EBC8E3C6690}" type="sibTrans" cxnId="{569A9C85-4DD4-4C8B-A394-0A1DFFFDFE8E}">
      <dgm:prSet/>
      <dgm:spPr/>
      <dgm:t>
        <a:bodyPr/>
        <a:lstStyle/>
        <a:p>
          <a:endParaRPr lang="en-GB"/>
        </a:p>
      </dgm:t>
    </dgm:pt>
    <dgm:pt modelId="{3660640C-E4FD-40F6-8D46-0D1EE2C13B4D}">
      <dgm:prSet/>
      <dgm:spPr/>
      <dgm:t>
        <a:bodyPr/>
        <a:lstStyle/>
        <a:p>
          <a:r>
            <a:rPr lang="en-GB"/>
            <a:t>Any questions?</a:t>
          </a:r>
        </a:p>
      </dgm:t>
    </dgm:pt>
    <dgm:pt modelId="{813B0519-9C9C-4E91-8078-E749839107A7}" type="parTrans" cxnId="{A86EC209-532A-485E-96BA-1CFCF7E42067}">
      <dgm:prSet/>
      <dgm:spPr/>
      <dgm:t>
        <a:bodyPr/>
        <a:lstStyle/>
        <a:p>
          <a:endParaRPr lang="en-GB"/>
        </a:p>
      </dgm:t>
    </dgm:pt>
    <dgm:pt modelId="{F3384187-053A-426C-A046-C08275B81DF5}" type="sibTrans" cxnId="{A86EC209-532A-485E-96BA-1CFCF7E42067}">
      <dgm:prSet/>
      <dgm:spPr/>
      <dgm:t>
        <a:bodyPr/>
        <a:lstStyle/>
        <a:p>
          <a:endParaRPr lang="en-GB"/>
        </a:p>
      </dgm:t>
    </dgm:pt>
    <dgm:pt modelId="{78212D61-AE0E-49CD-82E5-921308F1DB99}" type="pres">
      <dgm:prSet presAssocID="{9EEBEEE5-D0B5-41EF-928B-470A57FF81E5}" presName="outerComposite" presStyleCnt="0">
        <dgm:presLayoutVars>
          <dgm:chMax val="5"/>
          <dgm:dir/>
          <dgm:resizeHandles val="exact"/>
        </dgm:presLayoutVars>
      </dgm:prSet>
      <dgm:spPr/>
    </dgm:pt>
    <dgm:pt modelId="{D45DB488-03AA-4EEB-AF51-D86F4E72DF2A}" type="pres">
      <dgm:prSet presAssocID="{9EEBEEE5-D0B5-41EF-928B-470A57FF81E5}" presName="dummyMaxCanvas" presStyleCnt="0">
        <dgm:presLayoutVars/>
      </dgm:prSet>
      <dgm:spPr/>
    </dgm:pt>
    <dgm:pt modelId="{2AD90443-1D8D-4B89-A0CA-8DC2A2370DF9}" type="pres">
      <dgm:prSet presAssocID="{9EEBEEE5-D0B5-41EF-928B-470A57FF81E5}" presName="FourNodes_1" presStyleLbl="node1" presStyleIdx="0" presStyleCnt="4">
        <dgm:presLayoutVars>
          <dgm:bulletEnabled val="1"/>
        </dgm:presLayoutVars>
      </dgm:prSet>
      <dgm:spPr/>
    </dgm:pt>
    <dgm:pt modelId="{650988C7-01BD-4265-9D5B-E0AEDEEDD77A}" type="pres">
      <dgm:prSet presAssocID="{9EEBEEE5-D0B5-41EF-928B-470A57FF81E5}" presName="FourNodes_2" presStyleLbl="node1" presStyleIdx="1" presStyleCnt="4">
        <dgm:presLayoutVars>
          <dgm:bulletEnabled val="1"/>
        </dgm:presLayoutVars>
      </dgm:prSet>
      <dgm:spPr/>
    </dgm:pt>
    <dgm:pt modelId="{B997E460-0B1B-4AEF-AD96-A14382DE1624}" type="pres">
      <dgm:prSet presAssocID="{9EEBEEE5-D0B5-41EF-928B-470A57FF81E5}" presName="FourNodes_3" presStyleLbl="node1" presStyleIdx="2" presStyleCnt="4">
        <dgm:presLayoutVars>
          <dgm:bulletEnabled val="1"/>
        </dgm:presLayoutVars>
      </dgm:prSet>
      <dgm:spPr/>
    </dgm:pt>
    <dgm:pt modelId="{D63861E9-B2D5-4AC6-9982-F3C67333898C}" type="pres">
      <dgm:prSet presAssocID="{9EEBEEE5-D0B5-41EF-928B-470A57FF81E5}" presName="FourNodes_4" presStyleLbl="node1" presStyleIdx="3" presStyleCnt="4">
        <dgm:presLayoutVars>
          <dgm:bulletEnabled val="1"/>
        </dgm:presLayoutVars>
      </dgm:prSet>
      <dgm:spPr/>
    </dgm:pt>
    <dgm:pt modelId="{AEDF3292-EE24-4D4A-8EBC-805C0B8BED4C}" type="pres">
      <dgm:prSet presAssocID="{9EEBEEE5-D0B5-41EF-928B-470A57FF81E5}" presName="FourConn_1-2" presStyleLbl="fgAccFollowNode1" presStyleIdx="0" presStyleCnt="3">
        <dgm:presLayoutVars>
          <dgm:bulletEnabled val="1"/>
        </dgm:presLayoutVars>
      </dgm:prSet>
      <dgm:spPr/>
    </dgm:pt>
    <dgm:pt modelId="{DB3460B2-C022-4E3F-95D1-0186D3BB65F5}" type="pres">
      <dgm:prSet presAssocID="{9EEBEEE5-D0B5-41EF-928B-470A57FF81E5}" presName="FourConn_2-3" presStyleLbl="fgAccFollowNode1" presStyleIdx="1" presStyleCnt="3">
        <dgm:presLayoutVars>
          <dgm:bulletEnabled val="1"/>
        </dgm:presLayoutVars>
      </dgm:prSet>
      <dgm:spPr/>
    </dgm:pt>
    <dgm:pt modelId="{5D707CF3-B99A-49FE-9F3F-91542F096E18}" type="pres">
      <dgm:prSet presAssocID="{9EEBEEE5-D0B5-41EF-928B-470A57FF81E5}" presName="FourConn_3-4" presStyleLbl="fgAccFollowNode1" presStyleIdx="2" presStyleCnt="3">
        <dgm:presLayoutVars>
          <dgm:bulletEnabled val="1"/>
        </dgm:presLayoutVars>
      </dgm:prSet>
      <dgm:spPr/>
    </dgm:pt>
    <dgm:pt modelId="{09BBA42F-FE84-4EA5-951A-F49158E1DC98}" type="pres">
      <dgm:prSet presAssocID="{9EEBEEE5-D0B5-41EF-928B-470A57FF81E5}" presName="FourNodes_1_text" presStyleLbl="node1" presStyleIdx="3" presStyleCnt="4">
        <dgm:presLayoutVars>
          <dgm:bulletEnabled val="1"/>
        </dgm:presLayoutVars>
      </dgm:prSet>
      <dgm:spPr/>
    </dgm:pt>
    <dgm:pt modelId="{08B8A88D-41EE-4279-9DD7-B09B263D5A99}" type="pres">
      <dgm:prSet presAssocID="{9EEBEEE5-D0B5-41EF-928B-470A57FF81E5}" presName="FourNodes_2_text" presStyleLbl="node1" presStyleIdx="3" presStyleCnt="4">
        <dgm:presLayoutVars>
          <dgm:bulletEnabled val="1"/>
        </dgm:presLayoutVars>
      </dgm:prSet>
      <dgm:spPr/>
    </dgm:pt>
    <dgm:pt modelId="{FAF8CE4D-C598-48C6-B7AF-E9B843AE95A7}" type="pres">
      <dgm:prSet presAssocID="{9EEBEEE5-D0B5-41EF-928B-470A57FF81E5}" presName="FourNodes_3_text" presStyleLbl="node1" presStyleIdx="3" presStyleCnt="4">
        <dgm:presLayoutVars>
          <dgm:bulletEnabled val="1"/>
        </dgm:presLayoutVars>
      </dgm:prSet>
      <dgm:spPr/>
    </dgm:pt>
    <dgm:pt modelId="{1AF677ED-46F1-44E2-8258-136F1120A602}" type="pres">
      <dgm:prSet presAssocID="{9EEBEEE5-D0B5-41EF-928B-470A57FF81E5}" presName="FourNodes_4_text" presStyleLbl="node1" presStyleIdx="3" presStyleCnt="4">
        <dgm:presLayoutVars>
          <dgm:bulletEnabled val="1"/>
        </dgm:presLayoutVars>
      </dgm:prSet>
      <dgm:spPr/>
    </dgm:pt>
  </dgm:ptLst>
  <dgm:cxnLst>
    <dgm:cxn modelId="{A86EC209-532A-485E-96BA-1CFCF7E42067}" srcId="{9EEBEEE5-D0B5-41EF-928B-470A57FF81E5}" destId="{3660640C-E4FD-40F6-8D46-0D1EE2C13B4D}" srcOrd="3" destOrd="0" parTransId="{813B0519-9C9C-4E91-8078-E749839107A7}" sibTransId="{F3384187-053A-426C-A046-C08275B81DF5}"/>
    <dgm:cxn modelId="{247CE51B-1A45-410B-A762-E4A8D9414BE9}" type="presOf" srcId="{6FCA5102-E8FE-49F8-B6D4-3F55978FEED3}" destId="{09BBA42F-FE84-4EA5-951A-F49158E1DC98}" srcOrd="1" destOrd="0" presId="urn:microsoft.com/office/officeart/2005/8/layout/vProcess5"/>
    <dgm:cxn modelId="{F0006820-A859-44D4-A819-94646B2E734B}" type="presOf" srcId="{3660640C-E4FD-40F6-8D46-0D1EE2C13B4D}" destId="{D63861E9-B2D5-4AC6-9982-F3C67333898C}" srcOrd="0" destOrd="0" presId="urn:microsoft.com/office/officeart/2005/8/layout/vProcess5"/>
    <dgm:cxn modelId="{DA5AA220-5340-4C8E-AC8F-EC1810F29BEB}" type="presOf" srcId="{7995E01A-F8AC-4C26-AF00-9EBC8E3C6690}" destId="{5D707CF3-B99A-49FE-9F3F-91542F096E18}" srcOrd="0" destOrd="0" presId="urn:microsoft.com/office/officeart/2005/8/layout/vProcess5"/>
    <dgm:cxn modelId="{5325862D-3EED-4873-B284-98E938EC4944}" srcId="{9EEBEEE5-D0B5-41EF-928B-470A57FF81E5}" destId="{9B73C458-E908-4618-A261-CE3B0AA4F989}" srcOrd="1" destOrd="0" parTransId="{097727C7-2F33-4301-A8BC-4F34888B00BC}" sibTransId="{49830ED1-DCC1-4F78-AA61-49B3A1BA09E9}"/>
    <dgm:cxn modelId="{A21C4473-684F-4A7B-87CE-FF6963237F4E}" type="presOf" srcId="{6FCA5102-E8FE-49F8-B6D4-3F55978FEED3}" destId="{2AD90443-1D8D-4B89-A0CA-8DC2A2370DF9}" srcOrd="0" destOrd="0" presId="urn:microsoft.com/office/officeart/2005/8/layout/vProcess5"/>
    <dgm:cxn modelId="{DB081481-8AB3-4716-9A33-9B4E3D6D1966}" type="presOf" srcId="{9B73C458-E908-4618-A261-CE3B0AA4F989}" destId="{08B8A88D-41EE-4279-9DD7-B09B263D5A99}" srcOrd="1" destOrd="0" presId="urn:microsoft.com/office/officeart/2005/8/layout/vProcess5"/>
    <dgm:cxn modelId="{569A9C85-4DD4-4C8B-A394-0A1DFFFDFE8E}" srcId="{9EEBEEE5-D0B5-41EF-928B-470A57FF81E5}" destId="{1C35D235-BC40-438A-BD41-B9DFADB7D89B}" srcOrd="2" destOrd="0" parTransId="{ADB3FAEF-FE0E-49FA-A1EC-144431B7245A}" sibTransId="{7995E01A-F8AC-4C26-AF00-9EBC8E3C6690}"/>
    <dgm:cxn modelId="{C42AC58A-BE77-4A40-9FBD-8A701F7204E5}" type="presOf" srcId="{3660640C-E4FD-40F6-8D46-0D1EE2C13B4D}" destId="{1AF677ED-46F1-44E2-8258-136F1120A602}" srcOrd="1" destOrd="0" presId="urn:microsoft.com/office/officeart/2005/8/layout/vProcess5"/>
    <dgm:cxn modelId="{38322998-0FFB-4E89-821F-9319C280BCBC}" type="presOf" srcId="{9B73C458-E908-4618-A261-CE3B0AA4F989}" destId="{650988C7-01BD-4265-9D5B-E0AEDEEDD77A}" srcOrd="0" destOrd="0" presId="urn:microsoft.com/office/officeart/2005/8/layout/vProcess5"/>
    <dgm:cxn modelId="{89BFE0A9-1DF6-41CF-9684-BD14578FD11D}" type="presOf" srcId="{1C35D235-BC40-438A-BD41-B9DFADB7D89B}" destId="{FAF8CE4D-C598-48C6-B7AF-E9B843AE95A7}" srcOrd="1" destOrd="0" presId="urn:microsoft.com/office/officeart/2005/8/layout/vProcess5"/>
    <dgm:cxn modelId="{C34FBBBE-A9E3-432C-844F-29E11B98CB51}" type="presOf" srcId="{1C35D235-BC40-438A-BD41-B9DFADB7D89B}" destId="{B997E460-0B1B-4AEF-AD96-A14382DE1624}" srcOrd="0" destOrd="0" presId="urn:microsoft.com/office/officeart/2005/8/layout/vProcess5"/>
    <dgm:cxn modelId="{80500CC9-8097-4F63-9DCE-4BA5670A74A6}" type="presOf" srcId="{9EEBEEE5-D0B5-41EF-928B-470A57FF81E5}" destId="{78212D61-AE0E-49CD-82E5-921308F1DB99}" srcOrd="0" destOrd="0" presId="urn:microsoft.com/office/officeart/2005/8/layout/vProcess5"/>
    <dgm:cxn modelId="{2F3601EF-47B3-43C4-A16D-303F9B80E5F0}" type="presOf" srcId="{49830ED1-DCC1-4F78-AA61-49B3A1BA09E9}" destId="{DB3460B2-C022-4E3F-95D1-0186D3BB65F5}" srcOrd="0" destOrd="0" presId="urn:microsoft.com/office/officeart/2005/8/layout/vProcess5"/>
    <dgm:cxn modelId="{BF13B9F2-BF18-4514-954F-1D0A47E5F9AF}" type="presOf" srcId="{74B0133C-8617-4C07-92DA-A63A84FED354}" destId="{AEDF3292-EE24-4D4A-8EBC-805C0B8BED4C}" srcOrd="0" destOrd="0" presId="urn:microsoft.com/office/officeart/2005/8/layout/vProcess5"/>
    <dgm:cxn modelId="{355520F7-30FC-49F8-BABC-8AF2296F6C39}" srcId="{9EEBEEE5-D0B5-41EF-928B-470A57FF81E5}" destId="{6FCA5102-E8FE-49F8-B6D4-3F55978FEED3}" srcOrd="0" destOrd="0" parTransId="{C9EC6940-6E90-4BEF-9CFD-9653FE0257B1}" sibTransId="{74B0133C-8617-4C07-92DA-A63A84FED354}"/>
    <dgm:cxn modelId="{59C4BABE-38D4-4C3C-8A2D-ABFA83758DD7}" type="presParOf" srcId="{78212D61-AE0E-49CD-82E5-921308F1DB99}" destId="{D45DB488-03AA-4EEB-AF51-D86F4E72DF2A}" srcOrd="0" destOrd="0" presId="urn:microsoft.com/office/officeart/2005/8/layout/vProcess5"/>
    <dgm:cxn modelId="{102CEA77-9F48-48C7-B41D-E5E195344E05}" type="presParOf" srcId="{78212D61-AE0E-49CD-82E5-921308F1DB99}" destId="{2AD90443-1D8D-4B89-A0CA-8DC2A2370DF9}" srcOrd="1" destOrd="0" presId="urn:microsoft.com/office/officeart/2005/8/layout/vProcess5"/>
    <dgm:cxn modelId="{835671DA-3C0A-4E5D-8B50-A514EB764906}" type="presParOf" srcId="{78212D61-AE0E-49CD-82E5-921308F1DB99}" destId="{650988C7-01BD-4265-9D5B-E0AEDEEDD77A}" srcOrd="2" destOrd="0" presId="urn:microsoft.com/office/officeart/2005/8/layout/vProcess5"/>
    <dgm:cxn modelId="{9F64ED24-10B4-4748-BEE7-2EAB9786B47F}" type="presParOf" srcId="{78212D61-AE0E-49CD-82E5-921308F1DB99}" destId="{B997E460-0B1B-4AEF-AD96-A14382DE1624}" srcOrd="3" destOrd="0" presId="urn:microsoft.com/office/officeart/2005/8/layout/vProcess5"/>
    <dgm:cxn modelId="{8E16544F-8BCC-4718-96AF-E3BA904CA3A0}" type="presParOf" srcId="{78212D61-AE0E-49CD-82E5-921308F1DB99}" destId="{D63861E9-B2D5-4AC6-9982-F3C67333898C}" srcOrd="4" destOrd="0" presId="urn:microsoft.com/office/officeart/2005/8/layout/vProcess5"/>
    <dgm:cxn modelId="{63D93441-3FE6-46BF-ACC0-68AF49E02951}" type="presParOf" srcId="{78212D61-AE0E-49CD-82E5-921308F1DB99}" destId="{AEDF3292-EE24-4D4A-8EBC-805C0B8BED4C}" srcOrd="5" destOrd="0" presId="urn:microsoft.com/office/officeart/2005/8/layout/vProcess5"/>
    <dgm:cxn modelId="{2CAF5CA2-19E2-416C-BFBC-4B30CE3298D3}" type="presParOf" srcId="{78212D61-AE0E-49CD-82E5-921308F1DB99}" destId="{DB3460B2-C022-4E3F-95D1-0186D3BB65F5}" srcOrd="6" destOrd="0" presId="urn:microsoft.com/office/officeart/2005/8/layout/vProcess5"/>
    <dgm:cxn modelId="{EF12984A-20AA-4361-8FF5-6C788982115F}" type="presParOf" srcId="{78212D61-AE0E-49CD-82E5-921308F1DB99}" destId="{5D707CF3-B99A-49FE-9F3F-91542F096E18}" srcOrd="7" destOrd="0" presId="urn:microsoft.com/office/officeart/2005/8/layout/vProcess5"/>
    <dgm:cxn modelId="{DE63C85D-8312-42FA-A502-5D72CF03710C}" type="presParOf" srcId="{78212D61-AE0E-49CD-82E5-921308F1DB99}" destId="{09BBA42F-FE84-4EA5-951A-F49158E1DC98}" srcOrd="8" destOrd="0" presId="urn:microsoft.com/office/officeart/2005/8/layout/vProcess5"/>
    <dgm:cxn modelId="{8EF08ECD-F5C6-48CE-BD3B-3E08C60ADC43}" type="presParOf" srcId="{78212D61-AE0E-49CD-82E5-921308F1DB99}" destId="{08B8A88D-41EE-4279-9DD7-B09B263D5A99}" srcOrd="9" destOrd="0" presId="urn:microsoft.com/office/officeart/2005/8/layout/vProcess5"/>
    <dgm:cxn modelId="{B5AB669E-03FB-44A2-A9A6-7851D370411D}" type="presParOf" srcId="{78212D61-AE0E-49CD-82E5-921308F1DB99}" destId="{FAF8CE4D-C598-48C6-B7AF-E9B843AE95A7}" srcOrd="10" destOrd="0" presId="urn:microsoft.com/office/officeart/2005/8/layout/vProcess5"/>
    <dgm:cxn modelId="{AD1277F1-6EDA-4A09-8128-6A365235BBBC}" type="presParOf" srcId="{78212D61-AE0E-49CD-82E5-921308F1DB99}" destId="{1AF677ED-46F1-44E2-8258-136F1120A60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556464-9498-414A-AF75-49A0B5A4858F}">
      <dsp:nvSpPr>
        <dsp:cNvPr id="0" name=""/>
        <dsp:cNvSpPr/>
      </dsp:nvSpPr>
      <dsp:spPr>
        <a:xfrm>
          <a:off x="213" y="298372"/>
          <a:ext cx="2577217" cy="30926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572" tIns="0" rIns="254572" bIns="330200" numCol="1" spcCol="1270" anchor="t" anchorCtr="0">
          <a:noAutofit/>
        </a:bodyPr>
        <a:lstStyle/>
        <a:p>
          <a:pPr marL="0" lvl="0" indent="0" algn="l" defTabSz="933450">
            <a:lnSpc>
              <a:spcPct val="90000"/>
            </a:lnSpc>
            <a:spcBef>
              <a:spcPct val="0"/>
            </a:spcBef>
            <a:spcAft>
              <a:spcPct val="35000"/>
            </a:spcAft>
            <a:buNone/>
          </a:pPr>
          <a:r>
            <a:rPr lang="en-GB" sz="2100" kern="1200"/>
            <a:t>Consider the  professional roles working with children and young people</a:t>
          </a:r>
          <a:endParaRPr lang="en-US" sz="2100" kern="1200"/>
        </a:p>
      </dsp:txBody>
      <dsp:txXfrm>
        <a:off x="213" y="1535436"/>
        <a:ext cx="2577217" cy="1855596"/>
      </dsp:txXfrm>
    </dsp:sp>
    <dsp:sp modelId="{FC9C0CDC-2E62-4372-977A-993FED34F3D9}">
      <dsp:nvSpPr>
        <dsp:cNvPr id="0" name=""/>
        <dsp:cNvSpPr/>
      </dsp:nvSpPr>
      <dsp:spPr>
        <a:xfrm>
          <a:off x="213" y="298372"/>
          <a:ext cx="2577217" cy="123706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572" tIns="165100" rIns="254572" bIns="165100" numCol="1" spcCol="1270" anchor="ctr" anchorCtr="0">
          <a:noAutofit/>
        </a:bodyPr>
        <a:lstStyle/>
        <a:p>
          <a:pPr marL="0" lvl="0" indent="0" algn="l" defTabSz="2844800">
            <a:lnSpc>
              <a:spcPct val="90000"/>
            </a:lnSpc>
            <a:spcBef>
              <a:spcPct val="0"/>
            </a:spcBef>
            <a:spcAft>
              <a:spcPct val="35000"/>
            </a:spcAft>
            <a:buNone/>
          </a:pPr>
          <a:r>
            <a:rPr lang="en-US" sz="6400" kern="1200"/>
            <a:t>01</a:t>
          </a:r>
        </a:p>
      </dsp:txBody>
      <dsp:txXfrm>
        <a:off x="213" y="298372"/>
        <a:ext cx="2577217" cy="1237064"/>
      </dsp:txXfrm>
    </dsp:sp>
    <dsp:sp modelId="{8FB35360-0883-455C-8CD6-DA62A9C91D35}">
      <dsp:nvSpPr>
        <dsp:cNvPr id="0" name=""/>
        <dsp:cNvSpPr/>
      </dsp:nvSpPr>
      <dsp:spPr>
        <a:xfrm>
          <a:off x="2783608" y="298372"/>
          <a:ext cx="2577217" cy="30926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572" tIns="0" rIns="254572" bIns="330200" numCol="1" spcCol="1270" anchor="t" anchorCtr="0">
          <a:noAutofit/>
        </a:bodyPr>
        <a:lstStyle/>
        <a:p>
          <a:pPr marL="0" lvl="0" indent="0" algn="l" defTabSz="933450">
            <a:lnSpc>
              <a:spcPct val="90000"/>
            </a:lnSpc>
            <a:spcBef>
              <a:spcPct val="0"/>
            </a:spcBef>
            <a:spcAft>
              <a:spcPct val="35000"/>
            </a:spcAft>
            <a:buNone/>
          </a:pPr>
          <a:r>
            <a:rPr lang="en-GB" sz="2100" kern="1200"/>
            <a:t>Explore specialist services and organisations</a:t>
          </a:r>
          <a:endParaRPr lang="en-US" sz="2100" kern="1200"/>
        </a:p>
      </dsp:txBody>
      <dsp:txXfrm>
        <a:off x="2783608" y="1535436"/>
        <a:ext cx="2577217" cy="1855596"/>
      </dsp:txXfrm>
    </dsp:sp>
    <dsp:sp modelId="{22AD70FE-C65F-422E-ADAA-1DE1365018F3}">
      <dsp:nvSpPr>
        <dsp:cNvPr id="0" name=""/>
        <dsp:cNvSpPr/>
      </dsp:nvSpPr>
      <dsp:spPr>
        <a:xfrm>
          <a:off x="2783608" y="298372"/>
          <a:ext cx="2577217" cy="123706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572" tIns="165100" rIns="254572" bIns="165100" numCol="1" spcCol="1270" anchor="ctr" anchorCtr="0">
          <a:noAutofit/>
        </a:bodyPr>
        <a:lstStyle/>
        <a:p>
          <a:pPr marL="0" lvl="0" indent="0" algn="l" defTabSz="2844800">
            <a:lnSpc>
              <a:spcPct val="90000"/>
            </a:lnSpc>
            <a:spcBef>
              <a:spcPct val="0"/>
            </a:spcBef>
            <a:spcAft>
              <a:spcPct val="35000"/>
            </a:spcAft>
            <a:buNone/>
          </a:pPr>
          <a:r>
            <a:rPr lang="en-US" sz="6400" kern="1200"/>
            <a:t>02</a:t>
          </a:r>
        </a:p>
      </dsp:txBody>
      <dsp:txXfrm>
        <a:off x="2783608" y="298372"/>
        <a:ext cx="2577217" cy="1237064"/>
      </dsp:txXfrm>
    </dsp:sp>
    <dsp:sp modelId="{9C3D5C96-C7E2-491B-B62A-A4A38292F3F9}">
      <dsp:nvSpPr>
        <dsp:cNvPr id="0" name=""/>
        <dsp:cNvSpPr/>
      </dsp:nvSpPr>
      <dsp:spPr>
        <a:xfrm>
          <a:off x="5567003" y="298372"/>
          <a:ext cx="2577217" cy="30926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572" tIns="0" rIns="254572" bIns="330200" numCol="1" spcCol="1270" anchor="t" anchorCtr="0">
          <a:noAutofit/>
        </a:bodyPr>
        <a:lstStyle/>
        <a:p>
          <a:pPr marL="0" lvl="0" indent="0" algn="l" defTabSz="933450">
            <a:lnSpc>
              <a:spcPct val="90000"/>
            </a:lnSpc>
            <a:spcBef>
              <a:spcPct val="0"/>
            </a:spcBef>
            <a:spcAft>
              <a:spcPct val="35000"/>
            </a:spcAft>
            <a:buNone/>
          </a:pPr>
          <a:r>
            <a:rPr lang="en-GB" sz="2100" kern="1200"/>
            <a:t>Examine and critically discuss case studies</a:t>
          </a:r>
          <a:endParaRPr lang="en-US" sz="2100" kern="1200"/>
        </a:p>
      </dsp:txBody>
      <dsp:txXfrm>
        <a:off x="5567003" y="1535436"/>
        <a:ext cx="2577217" cy="1855596"/>
      </dsp:txXfrm>
    </dsp:sp>
    <dsp:sp modelId="{BE0C3934-A1B3-4DFF-B439-878D613B4C35}">
      <dsp:nvSpPr>
        <dsp:cNvPr id="0" name=""/>
        <dsp:cNvSpPr/>
      </dsp:nvSpPr>
      <dsp:spPr>
        <a:xfrm>
          <a:off x="5567003" y="298372"/>
          <a:ext cx="2577217" cy="123706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572" tIns="165100" rIns="254572" bIns="165100" numCol="1" spcCol="1270" anchor="ctr" anchorCtr="0">
          <a:noAutofit/>
        </a:bodyPr>
        <a:lstStyle/>
        <a:p>
          <a:pPr marL="0" lvl="0" indent="0" algn="l" defTabSz="2844800">
            <a:lnSpc>
              <a:spcPct val="90000"/>
            </a:lnSpc>
            <a:spcBef>
              <a:spcPct val="0"/>
            </a:spcBef>
            <a:spcAft>
              <a:spcPct val="35000"/>
            </a:spcAft>
            <a:buNone/>
          </a:pPr>
          <a:r>
            <a:rPr lang="en-US" sz="6400" kern="1200"/>
            <a:t>03</a:t>
          </a:r>
        </a:p>
      </dsp:txBody>
      <dsp:txXfrm>
        <a:off x="5567003" y="298372"/>
        <a:ext cx="2577217" cy="1237064"/>
      </dsp:txXfrm>
    </dsp:sp>
    <dsp:sp modelId="{40E96C5F-F1AE-4E35-9A96-9330CF7EC0AB}">
      <dsp:nvSpPr>
        <dsp:cNvPr id="0" name=""/>
        <dsp:cNvSpPr/>
      </dsp:nvSpPr>
      <dsp:spPr>
        <a:xfrm>
          <a:off x="8350398" y="298372"/>
          <a:ext cx="2577217" cy="30926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572" tIns="0" rIns="254572" bIns="330200" numCol="1" spcCol="1270" anchor="t" anchorCtr="0">
          <a:noAutofit/>
        </a:bodyPr>
        <a:lstStyle/>
        <a:p>
          <a:pPr marL="0" lvl="0" indent="0" algn="l" defTabSz="933450">
            <a:lnSpc>
              <a:spcPct val="90000"/>
            </a:lnSpc>
            <a:spcBef>
              <a:spcPct val="0"/>
            </a:spcBef>
            <a:spcAft>
              <a:spcPct val="35000"/>
            </a:spcAft>
            <a:buNone/>
          </a:pPr>
          <a:r>
            <a:rPr lang="en-US" sz="2100" kern="1200"/>
            <a:t>Critically engage with the context within Wales.</a:t>
          </a:r>
        </a:p>
      </dsp:txBody>
      <dsp:txXfrm>
        <a:off x="8350398" y="1535436"/>
        <a:ext cx="2577217" cy="1855596"/>
      </dsp:txXfrm>
    </dsp:sp>
    <dsp:sp modelId="{58D44121-70BB-414D-8A3D-0B88AD611C53}">
      <dsp:nvSpPr>
        <dsp:cNvPr id="0" name=""/>
        <dsp:cNvSpPr/>
      </dsp:nvSpPr>
      <dsp:spPr>
        <a:xfrm>
          <a:off x="8350398" y="298372"/>
          <a:ext cx="2577217" cy="1237064"/>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54572" tIns="165100" rIns="254572" bIns="165100" numCol="1" spcCol="1270" anchor="ctr" anchorCtr="0">
          <a:noAutofit/>
        </a:bodyPr>
        <a:lstStyle/>
        <a:p>
          <a:pPr marL="0" lvl="0" indent="0" algn="l" defTabSz="2844800">
            <a:lnSpc>
              <a:spcPct val="90000"/>
            </a:lnSpc>
            <a:spcBef>
              <a:spcPct val="0"/>
            </a:spcBef>
            <a:spcAft>
              <a:spcPct val="35000"/>
            </a:spcAft>
            <a:buNone/>
          </a:pPr>
          <a:r>
            <a:rPr lang="en-US" sz="6400" kern="1200"/>
            <a:t>04</a:t>
          </a:r>
        </a:p>
      </dsp:txBody>
      <dsp:txXfrm>
        <a:off x="8350398" y="298372"/>
        <a:ext cx="2577217" cy="12370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4AA599-D6C1-44A0-AFC4-C0C40426DDA1}">
      <dsp:nvSpPr>
        <dsp:cNvPr id="0" name=""/>
        <dsp:cNvSpPr/>
      </dsp:nvSpPr>
      <dsp:spPr>
        <a:xfrm>
          <a:off x="0" y="106028"/>
          <a:ext cx="6263640" cy="170469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Child and Adolescent Mental Health Services (CAMHS) specialise in supporting the child or adolescent</a:t>
          </a:r>
          <a:endParaRPr lang="en-US" sz="3100" kern="1200" dirty="0"/>
        </a:p>
      </dsp:txBody>
      <dsp:txXfrm>
        <a:off x="83216" y="189244"/>
        <a:ext cx="6097208" cy="1538258"/>
      </dsp:txXfrm>
    </dsp:sp>
    <dsp:sp modelId="{115CBDB6-D639-43A5-BD7D-28C5C18EDE7E}">
      <dsp:nvSpPr>
        <dsp:cNvPr id="0" name=""/>
        <dsp:cNvSpPr/>
      </dsp:nvSpPr>
      <dsp:spPr>
        <a:xfrm>
          <a:off x="0" y="1899998"/>
          <a:ext cx="6263640" cy="170469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Multi Agency Working</a:t>
          </a:r>
          <a:endParaRPr lang="en-US" sz="3100" kern="1200" dirty="0"/>
        </a:p>
      </dsp:txBody>
      <dsp:txXfrm>
        <a:off x="83216" y="1983214"/>
        <a:ext cx="6097208" cy="1538258"/>
      </dsp:txXfrm>
    </dsp:sp>
    <dsp:sp modelId="{9B676A05-8EF9-455B-ADA8-6D21D02F7616}">
      <dsp:nvSpPr>
        <dsp:cNvPr id="0" name=""/>
        <dsp:cNvSpPr/>
      </dsp:nvSpPr>
      <dsp:spPr>
        <a:xfrm>
          <a:off x="0" y="3693969"/>
          <a:ext cx="6263640" cy="170469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Diverse range of skills and support</a:t>
          </a:r>
          <a:endParaRPr lang="en-US" sz="3100" kern="1200" dirty="0"/>
        </a:p>
      </dsp:txBody>
      <dsp:txXfrm>
        <a:off x="83216" y="3777185"/>
        <a:ext cx="6097208" cy="15382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715E09-4D1D-48C2-B281-8B3A6B7E0AC4}">
      <dsp:nvSpPr>
        <dsp:cNvPr id="0" name=""/>
        <dsp:cNvSpPr/>
      </dsp:nvSpPr>
      <dsp:spPr>
        <a:xfrm>
          <a:off x="0" y="309274"/>
          <a:ext cx="3524249" cy="2114549"/>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Child and Adolescent Psychiatrists</a:t>
          </a:r>
          <a:endParaRPr lang="en-US" sz="3300" kern="1200" dirty="0"/>
        </a:p>
      </dsp:txBody>
      <dsp:txXfrm>
        <a:off x="0" y="309274"/>
        <a:ext cx="3524249" cy="2114549"/>
      </dsp:txXfrm>
    </dsp:sp>
    <dsp:sp modelId="{7159F459-053D-41EE-8A1E-74B69FA6CB3E}">
      <dsp:nvSpPr>
        <dsp:cNvPr id="0" name=""/>
        <dsp:cNvSpPr/>
      </dsp:nvSpPr>
      <dsp:spPr>
        <a:xfrm>
          <a:off x="3876674" y="309274"/>
          <a:ext cx="3524249" cy="2114549"/>
        </a:xfrm>
        <a:prstGeom prst="rect">
          <a:avLst/>
        </a:prstGeom>
        <a:gradFill rotWithShape="0">
          <a:gsLst>
            <a:gs pos="0">
              <a:schemeClr val="accent5">
                <a:hueOff val="-1351709"/>
                <a:satOff val="-3484"/>
                <a:lumOff val="-2353"/>
                <a:alphaOff val="0"/>
                <a:satMod val="103000"/>
                <a:lumMod val="102000"/>
                <a:tint val="94000"/>
              </a:schemeClr>
            </a:gs>
            <a:gs pos="50000">
              <a:schemeClr val="accent5">
                <a:hueOff val="-1351709"/>
                <a:satOff val="-3484"/>
                <a:lumOff val="-2353"/>
                <a:alphaOff val="0"/>
                <a:satMod val="110000"/>
                <a:lumMod val="100000"/>
                <a:shade val="100000"/>
              </a:schemeClr>
            </a:gs>
            <a:gs pos="100000">
              <a:schemeClr val="accent5">
                <a:hueOff val="-1351709"/>
                <a:satOff val="-3484"/>
                <a:lumOff val="-235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Clinical nurse and Community Psychiatric nurses</a:t>
          </a:r>
          <a:endParaRPr lang="en-US" sz="3300" kern="1200" dirty="0"/>
        </a:p>
      </dsp:txBody>
      <dsp:txXfrm>
        <a:off x="3876674" y="309274"/>
        <a:ext cx="3524249" cy="2114549"/>
      </dsp:txXfrm>
    </dsp:sp>
    <dsp:sp modelId="{B300C194-EF40-46AB-A088-A9571FB31D97}">
      <dsp:nvSpPr>
        <dsp:cNvPr id="0" name=""/>
        <dsp:cNvSpPr/>
      </dsp:nvSpPr>
      <dsp:spPr>
        <a:xfrm>
          <a:off x="7753349" y="309274"/>
          <a:ext cx="3524249" cy="2114549"/>
        </a:xfrm>
        <a:prstGeom prst="rect">
          <a:avLst/>
        </a:prstGeom>
        <a:gradFill rotWithShape="0">
          <a:gsLst>
            <a:gs pos="0">
              <a:schemeClr val="accent5">
                <a:hueOff val="-2703417"/>
                <a:satOff val="-6968"/>
                <a:lumOff val="-4706"/>
                <a:alphaOff val="0"/>
                <a:satMod val="103000"/>
                <a:lumMod val="102000"/>
                <a:tint val="94000"/>
              </a:schemeClr>
            </a:gs>
            <a:gs pos="50000">
              <a:schemeClr val="accent5">
                <a:hueOff val="-2703417"/>
                <a:satOff val="-6968"/>
                <a:lumOff val="-4706"/>
                <a:alphaOff val="0"/>
                <a:satMod val="110000"/>
                <a:lumMod val="100000"/>
                <a:shade val="100000"/>
              </a:schemeClr>
            </a:gs>
            <a:gs pos="100000">
              <a:schemeClr val="accent5">
                <a:hueOff val="-2703417"/>
                <a:satOff val="-6968"/>
                <a:lumOff val="-470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Child and Educational Psychologists</a:t>
          </a:r>
          <a:endParaRPr lang="en-US" sz="3300" kern="1200" dirty="0"/>
        </a:p>
      </dsp:txBody>
      <dsp:txXfrm>
        <a:off x="7753349" y="309274"/>
        <a:ext cx="3524249" cy="2114549"/>
      </dsp:txXfrm>
    </dsp:sp>
    <dsp:sp modelId="{525FA33A-3219-4DF0-92E9-E58BD3167266}">
      <dsp:nvSpPr>
        <dsp:cNvPr id="0" name=""/>
        <dsp:cNvSpPr/>
      </dsp:nvSpPr>
      <dsp:spPr>
        <a:xfrm>
          <a:off x="0" y="2776248"/>
          <a:ext cx="3524249" cy="2114549"/>
        </a:xfrm>
        <a:prstGeom prst="rect">
          <a:avLst/>
        </a:prstGeom>
        <a:gradFill rotWithShape="0">
          <a:gsLst>
            <a:gs pos="0">
              <a:schemeClr val="accent5">
                <a:hueOff val="-4055126"/>
                <a:satOff val="-10451"/>
                <a:lumOff val="-7059"/>
                <a:alphaOff val="0"/>
                <a:satMod val="103000"/>
                <a:lumMod val="102000"/>
                <a:tint val="94000"/>
              </a:schemeClr>
            </a:gs>
            <a:gs pos="50000">
              <a:schemeClr val="accent5">
                <a:hueOff val="-4055126"/>
                <a:satOff val="-10451"/>
                <a:lumOff val="-7059"/>
                <a:alphaOff val="0"/>
                <a:satMod val="110000"/>
                <a:lumMod val="100000"/>
                <a:shade val="100000"/>
              </a:schemeClr>
            </a:gs>
            <a:gs pos="100000">
              <a:schemeClr val="accent5">
                <a:hueOff val="-4055126"/>
                <a:satOff val="-10451"/>
                <a:lumOff val="-705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Counsellors and Psychotherapists</a:t>
          </a:r>
        </a:p>
      </dsp:txBody>
      <dsp:txXfrm>
        <a:off x="0" y="2776248"/>
        <a:ext cx="3524249" cy="2114549"/>
      </dsp:txXfrm>
    </dsp:sp>
    <dsp:sp modelId="{680F6288-2059-43B4-B198-8864164C62C5}">
      <dsp:nvSpPr>
        <dsp:cNvPr id="0" name=""/>
        <dsp:cNvSpPr/>
      </dsp:nvSpPr>
      <dsp:spPr>
        <a:xfrm>
          <a:off x="3876674" y="2776248"/>
          <a:ext cx="3524249" cy="2114549"/>
        </a:xfrm>
        <a:prstGeom prst="rect">
          <a:avLst/>
        </a:prstGeom>
        <a:gradFill rotWithShape="0">
          <a:gsLst>
            <a:gs pos="0">
              <a:schemeClr val="accent5">
                <a:hueOff val="-5406834"/>
                <a:satOff val="-13935"/>
                <a:lumOff val="-9412"/>
                <a:alphaOff val="0"/>
                <a:satMod val="103000"/>
                <a:lumMod val="102000"/>
                <a:tint val="94000"/>
              </a:schemeClr>
            </a:gs>
            <a:gs pos="50000">
              <a:schemeClr val="accent5">
                <a:hueOff val="-5406834"/>
                <a:satOff val="-13935"/>
                <a:lumOff val="-9412"/>
                <a:alphaOff val="0"/>
                <a:satMod val="110000"/>
                <a:lumMod val="100000"/>
                <a:shade val="100000"/>
              </a:schemeClr>
            </a:gs>
            <a:gs pos="100000">
              <a:schemeClr val="accent5">
                <a:hueOff val="-5406834"/>
                <a:satOff val="-13935"/>
                <a:lumOff val="-941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Creative Therapists (Dance, Music, Play, Drama etc).</a:t>
          </a:r>
          <a:endParaRPr lang="en-US" sz="3300" kern="1200" dirty="0"/>
        </a:p>
      </dsp:txBody>
      <dsp:txXfrm>
        <a:off x="3876674" y="2776248"/>
        <a:ext cx="3524249" cy="2114549"/>
      </dsp:txXfrm>
    </dsp:sp>
    <dsp:sp modelId="{9A00646D-CAB4-4997-B8B0-ABFEEDFA378B}">
      <dsp:nvSpPr>
        <dsp:cNvPr id="0" name=""/>
        <dsp:cNvSpPr/>
      </dsp:nvSpPr>
      <dsp:spPr>
        <a:xfrm>
          <a:off x="7753349" y="2776248"/>
          <a:ext cx="3524249" cy="2114549"/>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Family Therapists etc.</a:t>
          </a:r>
          <a:endParaRPr lang="en-US" sz="3300" kern="1200" dirty="0"/>
        </a:p>
      </dsp:txBody>
      <dsp:txXfrm>
        <a:off x="7753349" y="2776248"/>
        <a:ext cx="3524249" cy="21145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AE79A8-F56F-4653-8A22-2C8549F807CB}">
      <dsp:nvSpPr>
        <dsp:cNvPr id="0" name=""/>
        <dsp:cNvSpPr/>
      </dsp:nvSpPr>
      <dsp:spPr>
        <a:xfrm>
          <a:off x="0" y="2709"/>
          <a:ext cx="633079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CB3523DC-0F6F-4618-8B4E-C0BB18F242F6}">
      <dsp:nvSpPr>
        <dsp:cNvPr id="0" name=""/>
        <dsp:cNvSpPr/>
      </dsp:nvSpPr>
      <dsp:spPr>
        <a:xfrm>
          <a:off x="0" y="2709"/>
          <a:ext cx="6324607" cy="2010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endParaRPr lang="en-GB" sz="2000" kern="1200" dirty="0"/>
        </a:p>
        <a:p>
          <a:pPr marL="0" lvl="0" indent="0" algn="l" defTabSz="889000">
            <a:lnSpc>
              <a:spcPct val="90000"/>
            </a:lnSpc>
            <a:spcBef>
              <a:spcPct val="0"/>
            </a:spcBef>
            <a:spcAft>
              <a:spcPct val="35000"/>
            </a:spcAft>
            <a:buNone/>
          </a:pPr>
          <a:r>
            <a:rPr lang="en-GB" sz="2400" b="1" kern="1200" dirty="0"/>
            <a:t>Tiered model</a:t>
          </a:r>
        </a:p>
        <a:p>
          <a:pPr marL="0" lvl="0" indent="0" algn="l" defTabSz="889000">
            <a:lnSpc>
              <a:spcPct val="90000"/>
            </a:lnSpc>
            <a:spcBef>
              <a:spcPct val="0"/>
            </a:spcBef>
            <a:spcAft>
              <a:spcPct val="35000"/>
            </a:spcAft>
            <a:buNone/>
          </a:pPr>
          <a:r>
            <a:rPr lang="en-GB" sz="2400" b="1" kern="1200" dirty="0"/>
            <a:t>CYP mental health and well-being</a:t>
          </a:r>
        </a:p>
        <a:p>
          <a:pPr marL="0" lvl="0" indent="0" algn="l" defTabSz="889000">
            <a:lnSpc>
              <a:spcPct val="90000"/>
            </a:lnSpc>
            <a:spcBef>
              <a:spcPct val="0"/>
            </a:spcBef>
            <a:spcAft>
              <a:spcPct val="35000"/>
            </a:spcAft>
            <a:buNone/>
          </a:pPr>
          <a:r>
            <a:rPr lang="en-GB" sz="2400" b="1" kern="1200" dirty="0"/>
            <a:t>Focus on community and individual resilience</a:t>
          </a:r>
        </a:p>
        <a:p>
          <a:pPr marL="0" lvl="0" indent="0" algn="l" defTabSz="889000">
            <a:lnSpc>
              <a:spcPct val="90000"/>
            </a:lnSpc>
            <a:spcBef>
              <a:spcPct val="0"/>
            </a:spcBef>
            <a:spcAft>
              <a:spcPct val="35000"/>
            </a:spcAft>
            <a:buNone/>
          </a:pPr>
          <a:endParaRPr lang="en-US" sz="2000" kern="1200" dirty="0"/>
        </a:p>
      </dsp:txBody>
      <dsp:txXfrm>
        <a:off x="0" y="2709"/>
        <a:ext cx="6324607" cy="2010324"/>
      </dsp:txXfrm>
    </dsp:sp>
    <dsp:sp modelId="{0AA27859-3C89-4EC1-82FF-F368A10E2358}">
      <dsp:nvSpPr>
        <dsp:cNvPr id="0" name=""/>
        <dsp:cNvSpPr/>
      </dsp:nvSpPr>
      <dsp:spPr>
        <a:xfrm>
          <a:off x="0" y="2013034"/>
          <a:ext cx="633079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0958033-3FCB-4C76-AB56-CE58C20FBCB3}">
      <dsp:nvSpPr>
        <dsp:cNvPr id="0" name=""/>
        <dsp:cNvSpPr/>
      </dsp:nvSpPr>
      <dsp:spPr>
        <a:xfrm>
          <a:off x="0" y="2013034"/>
          <a:ext cx="6324607" cy="20955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The THRIVE model seeks to provide a guide for support and treatment</a:t>
          </a:r>
        </a:p>
        <a:p>
          <a:pPr marL="0" lvl="0" indent="0" algn="l" defTabSz="1422400">
            <a:lnSpc>
              <a:spcPct val="90000"/>
            </a:lnSpc>
            <a:spcBef>
              <a:spcPct val="0"/>
            </a:spcBef>
            <a:spcAft>
              <a:spcPct val="35000"/>
            </a:spcAft>
            <a:buNone/>
          </a:pPr>
          <a:r>
            <a:rPr lang="en-GB" sz="3200" kern="1200" dirty="0"/>
            <a:t>Rather than a tiered approach to severity of illness.</a:t>
          </a:r>
          <a:endParaRPr lang="en-US" sz="3200" kern="1200" dirty="0"/>
        </a:p>
      </dsp:txBody>
      <dsp:txXfrm>
        <a:off x="0" y="2013034"/>
        <a:ext cx="6324607" cy="20955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638254-19DF-46D6-9915-A1B660FF5232}">
      <dsp:nvSpPr>
        <dsp:cNvPr id="0" name=""/>
        <dsp:cNvSpPr/>
      </dsp:nvSpPr>
      <dsp:spPr>
        <a:xfrm>
          <a:off x="896475" y="0"/>
          <a:ext cx="10160057" cy="4320200"/>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6F712C-3C6D-4D5D-AFF7-C58F6562D03E}">
      <dsp:nvSpPr>
        <dsp:cNvPr id="0" name=""/>
        <dsp:cNvSpPr/>
      </dsp:nvSpPr>
      <dsp:spPr>
        <a:xfrm>
          <a:off x="405048" y="1296060"/>
          <a:ext cx="3585902" cy="17280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Three case studies are on Moodle, using the case that you have been allocated and one other, look at this individual's story and think about the type of support that they could be offered.</a:t>
          </a:r>
        </a:p>
      </dsp:txBody>
      <dsp:txXfrm>
        <a:off x="489406" y="1380418"/>
        <a:ext cx="3417186" cy="1559364"/>
      </dsp:txXfrm>
    </dsp:sp>
    <dsp:sp modelId="{1FA93020-E064-4B1D-9DBE-FD61557745BA}">
      <dsp:nvSpPr>
        <dsp:cNvPr id="0" name=""/>
        <dsp:cNvSpPr/>
      </dsp:nvSpPr>
      <dsp:spPr>
        <a:xfrm>
          <a:off x="4183553" y="1296060"/>
          <a:ext cx="3585902" cy="17280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Which model might you use?</a:t>
          </a:r>
        </a:p>
      </dsp:txBody>
      <dsp:txXfrm>
        <a:off x="4267911" y="1380418"/>
        <a:ext cx="3417186" cy="1559364"/>
      </dsp:txXfrm>
    </dsp:sp>
    <dsp:sp modelId="{A1C6F4F7-4661-4443-9224-39FB9327AD91}">
      <dsp:nvSpPr>
        <dsp:cNvPr id="0" name=""/>
        <dsp:cNvSpPr/>
      </dsp:nvSpPr>
      <dsp:spPr>
        <a:xfrm>
          <a:off x="7962058" y="1296060"/>
          <a:ext cx="3585902" cy="17280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Which services might your CYP need to access, which professionals might they come into contact with?  </a:t>
          </a:r>
        </a:p>
      </dsp:txBody>
      <dsp:txXfrm>
        <a:off x="8046416" y="1380418"/>
        <a:ext cx="3417186" cy="15593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3C5D39-0B0D-4B97-A871-23A8A66C7793}">
      <dsp:nvSpPr>
        <dsp:cNvPr id="0" name=""/>
        <dsp:cNvSpPr/>
      </dsp:nvSpPr>
      <dsp:spPr>
        <a:xfrm>
          <a:off x="0" y="59416"/>
          <a:ext cx="11331287" cy="5184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a:t>Key Points:</a:t>
          </a:r>
        </a:p>
      </dsp:txBody>
      <dsp:txXfrm>
        <a:off x="0" y="59416"/>
        <a:ext cx="11331287" cy="518400"/>
      </dsp:txXfrm>
    </dsp:sp>
    <dsp:sp modelId="{BC2D8FC8-C4EF-4AE4-8E08-836B2B21FDD7}">
      <dsp:nvSpPr>
        <dsp:cNvPr id="0" name=""/>
        <dsp:cNvSpPr/>
      </dsp:nvSpPr>
      <dsp:spPr>
        <a:xfrm>
          <a:off x="2266" y="577816"/>
          <a:ext cx="11326754" cy="167993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a:t>Positive relationships between staff, pupils and school community</a:t>
          </a:r>
        </a:p>
        <a:p>
          <a:pPr marL="171450" lvl="1" indent="-171450" algn="l" defTabSz="800100">
            <a:lnSpc>
              <a:spcPct val="90000"/>
            </a:lnSpc>
            <a:spcBef>
              <a:spcPct val="0"/>
            </a:spcBef>
            <a:spcAft>
              <a:spcPct val="15000"/>
            </a:spcAft>
            <a:buChar char="•"/>
          </a:pPr>
          <a:r>
            <a:rPr lang="en-GB" sz="1800" kern="1200" dirty="0"/>
            <a:t>Embedding well-being through teaching</a:t>
          </a:r>
        </a:p>
        <a:p>
          <a:pPr marL="171450" lvl="1" indent="-171450" algn="l" defTabSz="800100">
            <a:lnSpc>
              <a:spcPct val="90000"/>
            </a:lnSpc>
            <a:spcBef>
              <a:spcPct val="0"/>
            </a:spcBef>
            <a:spcAft>
              <a:spcPct val="15000"/>
            </a:spcAft>
            <a:buChar char="•"/>
          </a:pPr>
          <a:r>
            <a:rPr lang="en-GB" sz="1800" kern="1200" dirty="0"/>
            <a:t>It values inclusion</a:t>
          </a:r>
        </a:p>
        <a:p>
          <a:pPr marL="171450" lvl="1" indent="-171450" algn="l" defTabSz="800100">
            <a:lnSpc>
              <a:spcPct val="90000"/>
            </a:lnSpc>
            <a:spcBef>
              <a:spcPct val="0"/>
            </a:spcBef>
            <a:spcAft>
              <a:spcPct val="15000"/>
            </a:spcAft>
            <a:buChar char="•"/>
          </a:pPr>
          <a:r>
            <a:rPr lang="en-GB" sz="1800" kern="1200" dirty="0"/>
            <a:t>Promotes a supportive environment</a:t>
          </a:r>
        </a:p>
        <a:p>
          <a:pPr marL="171450" lvl="1" indent="-171450" algn="l" defTabSz="800100">
            <a:lnSpc>
              <a:spcPct val="90000"/>
            </a:lnSpc>
            <a:spcBef>
              <a:spcPct val="0"/>
            </a:spcBef>
            <a:spcAft>
              <a:spcPct val="15000"/>
            </a:spcAft>
            <a:buChar char="•"/>
          </a:pPr>
          <a:r>
            <a:rPr lang="en-GB" sz="1800" kern="1200"/>
            <a:t>Core values are: Belonging, Efficacy and Voice.</a:t>
          </a:r>
        </a:p>
      </dsp:txBody>
      <dsp:txXfrm>
        <a:off x="2266" y="577816"/>
        <a:ext cx="11326754" cy="167993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B1E212-271E-4D8C-BE0A-6A1C5FEBD9FC}">
      <dsp:nvSpPr>
        <dsp:cNvPr id="0" name=""/>
        <dsp:cNvSpPr/>
      </dsp:nvSpPr>
      <dsp:spPr>
        <a:xfrm>
          <a:off x="0" y="3670242"/>
          <a:ext cx="9275323" cy="80295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The aim is to improve the emotional and mental health needs of all CYP in Wales.</a:t>
          </a:r>
        </a:p>
      </dsp:txBody>
      <dsp:txXfrm>
        <a:off x="0" y="3670242"/>
        <a:ext cx="9275323" cy="802959"/>
      </dsp:txXfrm>
    </dsp:sp>
    <dsp:sp modelId="{B01556F3-6545-4BBF-B16D-D8B2399CF328}">
      <dsp:nvSpPr>
        <dsp:cNvPr id="0" name=""/>
        <dsp:cNvSpPr/>
      </dsp:nvSpPr>
      <dsp:spPr>
        <a:xfrm rot="10800000">
          <a:off x="0" y="2447335"/>
          <a:ext cx="9275323" cy="123495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The T4CYP has three areas of focus:</a:t>
          </a:r>
        </a:p>
      </dsp:txBody>
      <dsp:txXfrm rot="-10800000">
        <a:off x="0" y="2447335"/>
        <a:ext cx="9275323" cy="433467"/>
      </dsp:txXfrm>
    </dsp:sp>
    <dsp:sp modelId="{46D76614-AB68-49C3-A12E-8689D891DF4E}">
      <dsp:nvSpPr>
        <dsp:cNvPr id="0" name=""/>
        <dsp:cNvSpPr/>
      </dsp:nvSpPr>
      <dsp:spPr>
        <a:xfrm>
          <a:off x="4528" y="2880803"/>
          <a:ext cx="3088755" cy="3692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Early help and enhanced support</a:t>
          </a:r>
        </a:p>
      </dsp:txBody>
      <dsp:txXfrm>
        <a:off x="4528" y="2880803"/>
        <a:ext cx="3088755" cy="369250"/>
      </dsp:txXfrm>
    </dsp:sp>
    <dsp:sp modelId="{AD0DEE7B-4413-452A-9A50-E86B1ADCD03C}">
      <dsp:nvSpPr>
        <dsp:cNvPr id="0" name=""/>
        <dsp:cNvSpPr/>
      </dsp:nvSpPr>
      <dsp:spPr>
        <a:xfrm>
          <a:off x="3093283" y="2880803"/>
          <a:ext cx="3088755" cy="3692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a:t>Neurodevelopmental Services</a:t>
          </a:r>
        </a:p>
      </dsp:txBody>
      <dsp:txXfrm>
        <a:off x="3093283" y="2880803"/>
        <a:ext cx="3088755" cy="369250"/>
      </dsp:txXfrm>
    </dsp:sp>
    <dsp:sp modelId="{74CBE98A-94C5-44B1-933A-938BD83A6EE4}">
      <dsp:nvSpPr>
        <dsp:cNvPr id="0" name=""/>
        <dsp:cNvSpPr/>
      </dsp:nvSpPr>
      <dsp:spPr>
        <a:xfrm>
          <a:off x="6182039" y="2880803"/>
          <a:ext cx="3088755" cy="36925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20320" rIns="113792" bIns="20320" numCol="1" spcCol="1270" anchor="ctr" anchorCtr="0">
          <a:noAutofit/>
        </a:bodyPr>
        <a:lstStyle/>
        <a:p>
          <a:pPr marL="0" lvl="0" indent="0" algn="ctr" defTabSz="711200">
            <a:lnSpc>
              <a:spcPct val="90000"/>
            </a:lnSpc>
            <a:spcBef>
              <a:spcPct val="0"/>
            </a:spcBef>
            <a:spcAft>
              <a:spcPct val="35000"/>
            </a:spcAft>
            <a:buNone/>
          </a:pPr>
          <a:r>
            <a:rPr lang="en-GB" sz="1600" kern="1200" dirty="0"/>
            <a:t>Regional Partnership Boards.</a:t>
          </a:r>
        </a:p>
      </dsp:txBody>
      <dsp:txXfrm>
        <a:off x="6182039" y="2880803"/>
        <a:ext cx="3088755" cy="369250"/>
      </dsp:txXfrm>
    </dsp:sp>
    <dsp:sp modelId="{5A3F3FB6-42AF-427D-BC45-ACD9BB243CC4}">
      <dsp:nvSpPr>
        <dsp:cNvPr id="0" name=""/>
        <dsp:cNvSpPr/>
      </dsp:nvSpPr>
      <dsp:spPr>
        <a:xfrm rot="10800000">
          <a:off x="0" y="1224428"/>
          <a:ext cx="9275323" cy="123495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Integral to the T4CYP (Together for Children and young People).</a:t>
          </a:r>
        </a:p>
      </dsp:txBody>
      <dsp:txXfrm rot="10800000">
        <a:off x="0" y="1224428"/>
        <a:ext cx="9275323" cy="802434"/>
      </dsp:txXfrm>
    </dsp:sp>
    <dsp:sp modelId="{F88470BC-52B7-407E-92E9-0FC21D225951}">
      <dsp:nvSpPr>
        <dsp:cNvPr id="0" name=""/>
        <dsp:cNvSpPr/>
      </dsp:nvSpPr>
      <dsp:spPr>
        <a:xfrm rot="10800000">
          <a:off x="0" y="1521"/>
          <a:ext cx="9275323" cy="123495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dirty="0"/>
            <a:t>Whole-system approach to meeting the well-being needs of children and young people.</a:t>
          </a:r>
        </a:p>
      </dsp:txBody>
      <dsp:txXfrm rot="10800000">
        <a:off x="0" y="1521"/>
        <a:ext cx="9275323" cy="80243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469AA2-B1F9-4DF6-BF6B-9E6554393EC0}">
      <dsp:nvSpPr>
        <dsp:cNvPr id="0" name=""/>
        <dsp:cNvSpPr/>
      </dsp:nvSpPr>
      <dsp:spPr>
        <a:xfrm>
          <a:off x="2416617" y="0"/>
          <a:ext cx="5641676" cy="5641676"/>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6A4064-7936-46B1-BDDE-C92B68DDA3B6}">
      <dsp:nvSpPr>
        <dsp:cNvPr id="0" name=""/>
        <dsp:cNvSpPr/>
      </dsp:nvSpPr>
      <dsp:spPr>
        <a:xfrm>
          <a:off x="5237455" y="564718"/>
          <a:ext cx="3667090" cy="50135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All maintained schools</a:t>
          </a:r>
        </a:p>
      </dsp:txBody>
      <dsp:txXfrm>
        <a:off x="5261929" y="589192"/>
        <a:ext cx="3618142" cy="452411"/>
      </dsp:txXfrm>
    </dsp:sp>
    <dsp:sp modelId="{B12AD354-A125-447F-8070-793359F8D90C}">
      <dsp:nvSpPr>
        <dsp:cNvPr id="0" name=""/>
        <dsp:cNvSpPr/>
      </dsp:nvSpPr>
      <dsp:spPr>
        <a:xfrm>
          <a:off x="5237455" y="1128748"/>
          <a:ext cx="3667090" cy="50135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PRUs</a:t>
          </a:r>
        </a:p>
      </dsp:txBody>
      <dsp:txXfrm>
        <a:off x="5261929" y="1153222"/>
        <a:ext cx="3618142" cy="452411"/>
      </dsp:txXfrm>
    </dsp:sp>
    <dsp:sp modelId="{61A16C36-D225-408F-8F6F-287897239E61}">
      <dsp:nvSpPr>
        <dsp:cNvPr id="0" name=""/>
        <dsp:cNvSpPr/>
      </dsp:nvSpPr>
      <dsp:spPr>
        <a:xfrm>
          <a:off x="5237455" y="1692778"/>
          <a:ext cx="3667090" cy="50135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Local authority directorates: Education and regional consortia</a:t>
          </a:r>
        </a:p>
      </dsp:txBody>
      <dsp:txXfrm>
        <a:off x="5261929" y="1717252"/>
        <a:ext cx="3618142" cy="452411"/>
      </dsp:txXfrm>
    </dsp:sp>
    <dsp:sp modelId="{E1B41A79-2C94-4D63-B86A-00544C3669B4}">
      <dsp:nvSpPr>
        <dsp:cNvPr id="0" name=""/>
        <dsp:cNvSpPr/>
      </dsp:nvSpPr>
      <dsp:spPr>
        <a:xfrm>
          <a:off x="5237455" y="2256808"/>
          <a:ext cx="3667090" cy="50135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Parents/Carers within the community</a:t>
          </a:r>
        </a:p>
      </dsp:txBody>
      <dsp:txXfrm>
        <a:off x="5261929" y="2281282"/>
        <a:ext cx="3618142" cy="452411"/>
      </dsp:txXfrm>
    </dsp:sp>
    <dsp:sp modelId="{73F1E7EA-FCC6-40A5-B2B7-75166BA48BEC}">
      <dsp:nvSpPr>
        <dsp:cNvPr id="0" name=""/>
        <dsp:cNvSpPr/>
      </dsp:nvSpPr>
      <dsp:spPr>
        <a:xfrm>
          <a:off x="5229259" y="2820838"/>
          <a:ext cx="3683481" cy="50135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Youth groups, including young offender teams</a:t>
          </a:r>
        </a:p>
      </dsp:txBody>
      <dsp:txXfrm>
        <a:off x="5253733" y="2845312"/>
        <a:ext cx="3634533" cy="452411"/>
      </dsp:txXfrm>
    </dsp:sp>
    <dsp:sp modelId="{05641C89-B5BD-4479-B802-D2F182DFB386}">
      <dsp:nvSpPr>
        <dsp:cNvPr id="0" name=""/>
        <dsp:cNvSpPr/>
      </dsp:nvSpPr>
      <dsp:spPr>
        <a:xfrm>
          <a:off x="5237455" y="3384868"/>
          <a:ext cx="3667090" cy="50135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Child care settings</a:t>
          </a:r>
        </a:p>
      </dsp:txBody>
      <dsp:txXfrm>
        <a:off x="5261929" y="3409342"/>
        <a:ext cx="3618142" cy="452411"/>
      </dsp:txXfrm>
    </dsp:sp>
    <dsp:sp modelId="{BD0CBBEF-99EB-44F7-87EC-F1F40F2A71FF}">
      <dsp:nvSpPr>
        <dsp:cNvPr id="0" name=""/>
        <dsp:cNvSpPr/>
      </dsp:nvSpPr>
      <dsp:spPr>
        <a:xfrm>
          <a:off x="5237455" y="3948898"/>
          <a:ext cx="3667090" cy="50135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Third sector organisations that work with CYP</a:t>
          </a:r>
        </a:p>
      </dsp:txBody>
      <dsp:txXfrm>
        <a:off x="5261929" y="3973372"/>
        <a:ext cx="3618142" cy="452411"/>
      </dsp:txXfrm>
    </dsp:sp>
    <dsp:sp modelId="{4061259D-5574-4113-8045-2D42B0EDEF30}">
      <dsp:nvSpPr>
        <dsp:cNvPr id="0" name=""/>
        <dsp:cNvSpPr/>
      </dsp:nvSpPr>
      <dsp:spPr>
        <a:xfrm>
          <a:off x="5237455" y="4512928"/>
          <a:ext cx="3667090" cy="50135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Independent schools</a:t>
          </a:r>
        </a:p>
      </dsp:txBody>
      <dsp:txXfrm>
        <a:off x="5261929" y="4537402"/>
        <a:ext cx="3618142" cy="45241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12EE6F-B198-4DAF-ADC9-4E339E776392}">
      <dsp:nvSpPr>
        <dsp:cNvPr id="0" name=""/>
        <dsp:cNvSpPr/>
      </dsp:nvSpPr>
      <dsp:spPr>
        <a:xfrm>
          <a:off x="1748064" y="2975"/>
          <a:ext cx="3342605" cy="2005563"/>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To ensure that all children and young people have a supportive learning environment, where they can develop positive relationships with their peers and adults working within their school community.</a:t>
          </a:r>
        </a:p>
      </dsp:txBody>
      <dsp:txXfrm>
        <a:off x="1748064" y="2975"/>
        <a:ext cx="3342605" cy="2005563"/>
      </dsp:txXfrm>
    </dsp:sp>
    <dsp:sp modelId="{32EC41C6-6FF8-4F55-AB69-04684ACEC045}">
      <dsp:nvSpPr>
        <dsp:cNvPr id="0" name=""/>
        <dsp:cNvSpPr/>
      </dsp:nvSpPr>
      <dsp:spPr>
        <a:xfrm>
          <a:off x="5424930" y="2975"/>
          <a:ext cx="3342605" cy="2005563"/>
        </a:xfrm>
        <a:prstGeom prst="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It recognises that school staff need support too</a:t>
          </a:r>
        </a:p>
      </dsp:txBody>
      <dsp:txXfrm>
        <a:off x="5424930" y="2975"/>
        <a:ext cx="3342605" cy="2005563"/>
      </dsp:txXfrm>
    </dsp:sp>
    <dsp:sp modelId="{040B057C-5AF5-4631-A820-36EA9002D5AF}">
      <dsp:nvSpPr>
        <dsp:cNvPr id="0" name=""/>
        <dsp:cNvSpPr/>
      </dsp:nvSpPr>
      <dsp:spPr>
        <a:xfrm>
          <a:off x="3586497" y="2342799"/>
          <a:ext cx="3342605" cy="2005563"/>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The framework recognises that learners will only succeed if they are able to work in a positive, nurturing environment, where all are engaged and in an emotional state where learning can occur.</a:t>
          </a:r>
        </a:p>
      </dsp:txBody>
      <dsp:txXfrm>
        <a:off x="3586497" y="2342799"/>
        <a:ext cx="3342605" cy="200556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0FC16A-81EB-4971-ADB2-50290D7FC112}">
      <dsp:nvSpPr>
        <dsp:cNvPr id="0" name=""/>
        <dsp:cNvSpPr/>
      </dsp:nvSpPr>
      <dsp:spPr>
        <a:xfrm>
          <a:off x="0" y="0"/>
          <a:ext cx="8097012" cy="78324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 small groups consider how we can ensure that we support belonging, efficacy and voice with our children and young people.</a:t>
          </a:r>
        </a:p>
      </dsp:txBody>
      <dsp:txXfrm>
        <a:off x="22940" y="22940"/>
        <a:ext cx="7160195" cy="737360"/>
      </dsp:txXfrm>
    </dsp:sp>
    <dsp:sp modelId="{8D0D539B-8512-4843-9671-3368B5FB0EA9}">
      <dsp:nvSpPr>
        <dsp:cNvPr id="0" name=""/>
        <dsp:cNvSpPr/>
      </dsp:nvSpPr>
      <dsp:spPr>
        <a:xfrm>
          <a:off x="604647" y="892024"/>
          <a:ext cx="8097012" cy="783240"/>
        </a:xfrm>
        <a:prstGeom prst="roundRect">
          <a:avLst>
            <a:gd name="adj" fmla="val 1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What might be the pitfalls?</a:t>
          </a:r>
        </a:p>
      </dsp:txBody>
      <dsp:txXfrm>
        <a:off x="627587" y="914964"/>
        <a:ext cx="6937378" cy="737360"/>
      </dsp:txXfrm>
    </dsp:sp>
    <dsp:sp modelId="{B7E2F1D6-6D2B-4BCD-BB2E-0EF5EC05D54D}">
      <dsp:nvSpPr>
        <dsp:cNvPr id="0" name=""/>
        <dsp:cNvSpPr/>
      </dsp:nvSpPr>
      <dsp:spPr>
        <a:xfrm>
          <a:off x="1209293" y="1784048"/>
          <a:ext cx="8097012" cy="783240"/>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What might be the critical areas that we need to focus on?</a:t>
          </a:r>
        </a:p>
      </dsp:txBody>
      <dsp:txXfrm>
        <a:off x="1232233" y="1806988"/>
        <a:ext cx="6937378" cy="737360"/>
      </dsp:txXfrm>
    </dsp:sp>
    <dsp:sp modelId="{DF70EDBA-90EF-4B9D-ABF9-E036A30183FC}">
      <dsp:nvSpPr>
        <dsp:cNvPr id="0" name=""/>
        <dsp:cNvSpPr/>
      </dsp:nvSpPr>
      <dsp:spPr>
        <a:xfrm>
          <a:off x="1813940" y="2676072"/>
          <a:ext cx="8097012" cy="783240"/>
        </a:xfrm>
        <a:prstGeom prst="roundRect">
          <a:avLst>
            <a:gd name="adj" fmla="val 1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What might be the challenges.</a:t>
          </a:r>
        </a:p>
      </dsp:txBody>
      <dsp:txXfrm>
        <a:off x="1836880" y="2699012"/>
        <a:ext cx="6937378" cy="737360"/>
      </dsp:txXfrm>
    </dsp:sp>
    <dsp:sp modelId="{C2BEFFC8-E700-4B18-AE23-B09A312B67DF}">
      <dsp:nvSpPr>
        <dsp:cNvPr id="0" name=""/>
        <dsp:cNvSpPr/>
      </dsp:nvSpPr>
      <dsp:spPr>
        <a:xfrm>
          <a:off x="2418587" y="3568097"/>
          <a:ext cx="8097012" cy="783240"/>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Consider diverse groups in your discussion.</a:t>
          </a:r>
        </a:p>
      </dsp:txBody>
      <dsp:txXfrm>
        <a:off x="2441527" y="3591037"/>
        <a:ext cx="6937378" cy="737360"/>
      </dsp:txXfrm>
    </dsp:sp>
    <dsp:sp modelId="{CE4020F4-F549-4D94-9C36-500FCBB54A56}">
      <dsp:nvSpPr>
        <dsp:cNvPr id="0" name=""/>
        <dsp:cNvSpPr/>
      </dsp:nvSpPr>
      <dsp:spPr>
        <a:xfrm>
          <a:off x="7587905" y="572200"/>
          <a:ext cx="509106" cy="50910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7702454" y="572200"/>
        <a:ext cx="280008" cy="383102"/>
      </dsp:txXfrm>
    </dsp:sp>
    <dsp:sp modelId="{B6CF4621-29EC-47D0-B6E7-0200F06BC122}">
      <dsp:nvSpPr>
        <dsp:cNvPr id="0" name=""/>
        <dsp:cNvSpPr/>
      </dsp:nvSpPr>
      <dsp:spPr>
        <a:xfrm>
          <a:off x="8192552" y="1464225"/>
          <a:ext cx="509106" cy="509106"/>
        </a:xfrm>
        <a:prstGeom prst="downArrow">
          <a:avLst>
            <a:gd name="adj1" fmla="val 55000"/>
            <a:gd name="adj2" fmla="val 45000"/>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8307101" y="1464225"/>
        <a:ext cx="280008" cy="383102"/>
      </dsp:txXfrm>
    </dsp:sp>
    <dsp:sp modelId="{BBA4CE2D-8FED-4193-8177-582496E1A51C}">
      <dsp:nvSpPr>
        <dsp:cNvPr id="0" name=""/>
        <dsp:cNvSpPr/>
      </dsp:nvSpPr>
      <dsp:spPr>
        <a:xfrm>
          <a:off x="8797199" y="2343195"/>
          <a:ext cx="509106" cy="509106"/>
        </a:xfrm>
        <a:prstGeom prst="downArrow">
          <a:avLst>
            <a:gd name="adj1" fmla="val 55000"/>
            <a:gd name="adj2" fmla="val 45000"/>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8911748" y="2343195"/>
        <a:ext cx="280008" cy="383102"/>
      </dsp:txXfrm>
    </dsp:sp>
    <dsp:sp modelId="{83998CB0-1F19-4D22-A763-59C339AA079B}">
      <dsp:nvSpPr>
        <dsp:cNvPr id="0" name=""/>
        <dsp:cNvSpPr/>
      </dsp:nvSpPr>
      <dsp:spPr>
        <a:xfrm>
          <a:off x="9401846" y="3243922"/>
          <a:ext cx="509106" cy="509106"/>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9516395" y="3243922"/>
        <a:ext cx="280008" cy="38310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50AFB4-3986-4B19-A060-237CAE954633}">
      <dsp:nvSpPr>
        <dsp:cNvPr id="0" name=""/>
        <dsp:cNvSpPr/>
      </dsp:nvSpPr>
      <dsp:spPr>
        <a:xfrm>
          <a:off x="402550" y="1992"/>
          <a:ext cx="3034531" cy="1820718"/>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The new Curriculum for Wales puts Health and Well-being at the forefront of the curriculum. </a:t>
          </a:r>
        </a:p>
      </dsp:txBody>
      <dsp:txXfrm>
        <a:off x="402550" y="1992"/>
        <a:ext cx="3034531" cy="1820718"/>
      </dsp:txXfrm>
    </dsp:sp>
    <dsp:sp modelId="{7AB449D8-4998-4D28-BBAE-99846F66E3D7}">
      <dsp:nvSpPr>
        <dsp:cNvPr id="0" name=""/>
        <dsp:cNvSpPr/>
      </dsp:nvSpPr>
      <dsp:spPr>
        <a:xfrm>
          <a:off x="3740534" y="1992"/>
          <a:ext cx="3034531" cy="1820718"/>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It is one of the six Areas of Learning and the key components that sit within this include:</a:t>
          </a:r>
        </a:p>
      </dsp:txBody>
      <dsp:txXfrm>
        <a:off x="3740534" y="1992"/>
        <a:ext cx="3034531" cy="1820718"/>
      </dsp:txXfrm>
    </dsp:sp>
    <dsp:sp modelId="{8DBC4866-1A92-4283-B5AF-688DD4BD4CF7}">
      <dsp:nvSpPr>
        <dsp:cNvPr id="0" name=""/>
        <dsp:cNvSpPr/>
      </dsp:nvSpPr>
      <dsp:spPr>
        <a:xfrm>
          <a:off x="7078518" y="1992"/>
          <a:ext cx="3034531" cy="1820718"/>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Physical Health and development</a:t>
          </a:r>
        </a:p>
      </dsp:txBody>
      <dsp:txXfrm>
        <a:off x="7078518" y="1992"/>
        <a:ext cx="3034531" cy="1820718"/>
      </dsp:txXfrm>
    </dsp:sp>
    <dsp:sp modelId="{4FDE39A5-9336-481E-BFD0-8EE9751DC996}">
      <dsp:nvSpPr>
        <dsp:cNvPr id="0" name=""/>
        <dsp:cNvSpPr/>
      </dsp:nvSpPr>
      <dsp:spPr>
        <a:xfrm>
          <a:off x="402550" y="2126164"/>
          <a:ext cx="3034531" cy="1820718"/>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Mental health</a:t>
          </a:r>
        </a:p>
      </dsp:txBody>
      <dsp:txXfrm>
        <a:off x="402550" y="2126164"/>
        <a:ext cx="3034531" cy="1820718"/>
      </dsp:txXfrm>
    </dsp:sp>
    <dsp:sp modelId="{E1BADD43-3534-4116-BB58-5DC8280A0F7A}">
      <dsp:nvSpPr>
        <dsp:cNvPr id="0" name=""/>
        <dsp:cNvSpPr/>
      </dsp:nvSpPr>
      <dsp:spPr>
        <a:xfrm>
          <a:off x="3740534" y="2126164"/>
          <a:ext cx="3034531" cy="1820718"/>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Emotional and social well-being.</a:t>
          </a:r>
        </a:p>
      </dsp:txBody>
      <dsp:txXfrm>
        <a:off x="3740534" y="2126164"/>
        <a:ext cx="3034531" cy="1820718"/>
      </dsp:txXfrm>
    </dsp:sp>
    <dsp:sp modelId="{E8C70DF6-ECBA-448D-864A-1687FB619F9A}">
      <dsp:nvSpPr>
        <dsp:cNvPr id="0" name=""/>
        <dsp:cNvSpPr/>
      </dsp:nvSpPr>
      <dsp:spPr>
        <a:xfrm>
          <a:off x="7078518" y="2126164"/>
          <a:ext cx="3034531" cy="1820718"/>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Fostering a whole-school approach to well-being.</a:t>
          </a:r>
        </a:p>
      </dsp:txBody>
      <dsp:txXfrm>
        <a:off x="7078518" y="2126164"/>
        <a:ext cx="3034531" cy="182071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53E87E-D3B1-4880-AE58-BA4B234B6E0A}">
      <dsp:nvSpPr>
        <dsp:cNvPr id="0" name=""/>
        <dsp:cNvSpPr/>
      </dsp:nvSpPr>
      <dsp:spPr>
        <a:xfrm>
          <a:off x="4621" y="1285406"/>
          <a:ext cx="2020453" cy="178052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Develop learner’s motivation, resilience, empathy and decision-making abilities</a:t>
          </a:r>
        </a:p>
      </dsp:txBody>
      <dsp:txXfrm>
        <a:off x="56771" y="1337556"/>
        <a:ext cx="1916153" cy="1676224"/>
      </dsp:txXfrm>
    </dsp:sp>
    <dsp:sp modelId="{0B41FE0E-B438-4473-A7B9-595EF8C29DC8}">
      <dsp:nvSpPr>
        <dsp:cNvPr id="0" name=""/>
        <dsp:cNvSpPr/>
      </dsp:nvSpPr>
      <dsp:spPr>
        <a:xfrm>
          <a:off x="2227119" y="1925132"/>
          <a:ext cx="428336" cy="50107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227119" y="2025346"/>
        <a:ext cx="299835" cy="300644"/>
      </dsp:txXfrm>
    </dsp:sp>
    <dsp:sp modelId="{056BE5E1-DB07-46C7-9598-F79DCBD87AD2}">
      <dsp:nvSpPr>
        <dsp:cNvPr id="0" name=""/>
        <dsp:cNvSpPr/>
      </dsp:nvSpPr>
      <dsp:spPr>
        <a:xfrm>
          <a:off x="2833255" y="1285406"/>
          <a:ext cx="2020453" cy="178052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Become ethical, informed learners</a:t>
          </a:r>
        </a:p>
      </dsp:txBody>
      <dsp:txXfrm>
        <a:off x="2885405" y="1337556"/>
        <a:ext cx="1916153" cy="1676224"/>
      </dsp:txXfrm>
    </dsp:sp>
    <dsp:sp modelId="{106B57BA-0D89-4187-BA4F-E7BCF7B92D46}">
      <dsp:nvSpPr>
        <dsp:cNvPr id="0" name=""/>
        <dsp:cNvSpPr/>
      </dsp:nvSpPr>
      <dsp:spPr>
        <a:xfrm>
          <a:off x="5055754" y="1925132"/>
          <a:ext cx="428336" cy="50107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5055754" y="2025346"/>
        <a:ext cx="299835" cy="300644"/>
      </dsp:txXfrm>
    </dsp:sp>
    <dsp:sp modelId="{41624BDD-4181-4D8A-A761-554580C10413}">
      <dsp:nvSpPr>
        <dsp:cNvPr id="0" name=""/>
        <dsp:cNvSpPr/>
      </dsp:nvSpPr>
      <dsp:spPr>
        <a:xfrm>
          <a:off x="5661890" y="1285406"/>
          <a:ext cx="2020453" cy="1780524"/>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Manage risks, express emotions, express ideas</a:t>
          </a:r>
        </a:p>
      </dsp:txBody>
      <dsp:txXfrm>
        <a:off x="5714040" y="1337556"/>
        <a:ext cx="1916153" cy="1676224"/>
      </dsp:txXfrm>
    </dsp:sp>
    <dsp:sp modelId="{D013462A-EE52-4255-AC86-DF7F72911FC6}">
      <dsp:nvSpPr>
        <dsp:cNvPr id="0" name=""/>
        <dsp:cNvSpPr/>
      </dsp:nvSpPr>
      <dsp:spPr>
        <a:xfrm>
          <a:off x="7884389" y="1925132"/>
          <a:ext cx="428336" cy="501072"/>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7884389" y="2025346"/>
        <a:ext cx="299835" cy="300644"/>
      </dsp:txXfrm>
    </dsp:sp>
    <dsp:sp modelId="{B38338BE-31F4-44C6-86C9-659BEAF1D8E8}">
      <dsp:nvSpPr>
        <dsp:cNvPr id="0" name=""/>
        <dsp:cNvSpPr/>
      </dsp:nvSpPr>
      <dsp:spPr>
        <a:xfrm>
          <a:off x="8490525" y="1285406"/>
          <a:ext cx="2020453" cy="1780524"/>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hlinkClick xmlns:r="http://schemas.openxmlformats.org/officeDocument/2006/relationships" r:id="rId1"/>
            </a:rPr>
            <a:t>Health and Well-being: Introduction - Hwb (gov.wales)</a:t>
          </a:r>
          <a:endParaRPr lang="en-GB" sz="1800" kern="1200"/>
        </a:p>
      </dsp:txBody>
      <dsp:txXfrm>
        <a:off x="8542675" y="1337556"/>
        <a:ext cx="1916153" cy="1676224"/>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D90443-1D8D-4B89-A0CA-8DC2A2370DF9}">
      <dsp:nvSpPr>
        <dsp:cNvPr id="0" name=""/>
        <dsp:cNvSpPr/>
      </dsp:nvSpPr>
      <dsp:spPr>
        <a:xfrm>
          <a:off x="0" y="0"/>
          <a:ext cx="8412480" cy="95729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We’ve explored professional roles and specialist services that provide support for CYP</a:t>
          </a:r>
        </a:p>
      </dsp:txBody>
      <dsp:txXfrm>
        <a:off x="28038" y="28038"/>
        <a:ext cx="7298593" cy="901218"/>
      </dsp:txXfrm>
    </dsp:sp>
    <dsp:sp modelId="{650988C7-01BD-4265-9D5B-E0AEDEEDD77A}">
      <dsp:nvSpPr>
        <dsp:cNvPr id="0" name=""/>
        <dsp:cNvSpPr/>
      </dsp:nvSpPr>
      <dsp:spPr>
        <a:xfrm>
          <a:off x="704545" y="1131347"/>
          <a:ext cx="8412480" cy="957294"/>
        </a:xfrm>
        <a:prstGeom prst="roundRect">
          <a:avLst>
            <a:gd name="adj" fmla="val 10000"/>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We have critically discussed case studies</a:t>
          </a:r>
        </a:p>
      </dsp:txBody>
      <dsp:txXfrm>
        <a:off x="732583" y="1159385"/>
        <a:ext cx="7029617" cy="901218"/>
      </dsp:txXfrm>
    </dsp:sp>
    <dsp:sp modelId="{B997E460-0B1B-4AEF-AD96-A14382DE1624}">
      <dsp:nvSpPr>
        <dsp:cNvPr id="0" name=""/>
        <dsp:cNvSpPr/>
      </dsp:nvSpPr>
      <dsp:spPr>
        <a:xfrm>
          <a:off x="1398574" y="2262695"/>
          <a:ext cx="8412480" cy="957294"/>
        </a:xfrm>
        <a:prstGeom prst="roundRect">
          <a:avLst>
            <a:gd name="adj" fmla="val 10000"/>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We have explored the Wales Context.</a:t>
          </a:r>
        </a:p>
      </dsp:txBody>
      <dsp:txXfrm>
        <a:off x="1426612" y="2290733"/>
        <a:ext cx="7040133" cy="901218"/>
      </dsp:txXfrm>
    </dsp:sp>
    <dsp:sp modelId="{D63861E9-B2D5-4AC6-9982-F3C67333898C}">
      <dsp:nvSpPr>
        <dsp:cNvPr id="0" name=""/>
        <dsp:cNvSpPr/>
      </dsp:nvSpPr>
      <dsp:spPr>
        <a:xfrm>
          <a:off x="2103119" y="3394043"/>
          <a:ext cx="8412480" cy="957294"/>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Any questions?</a:t>
          </a:r>
        </a:p>
      </dsp:txBody>
      <dsp:txXfrm>
        <a:off x="2131157" y="3422081"/>
        <a:ext cx="7029617" cy="901218"/>
      </dsp:txXfrm>
    </dsp:sp>
    <dsp:sp modelId="{AEDF3292-EE24-4D4A-8EBC-805C0B8BED4C}">
      <dsp:nvSpPr>
        <dsp:cNvPr id="0" name=""/>
        <dsp:cNvSpPr/>
      </dsp:nvSpPr>
      <dsp:spPr>
        <a:xfrm>
          <a:off x="7790238" y="733200"/>
          <a:ext cx="622241" cy="622241"/>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7930242" y="733200"/>
        <a:ext cx="342233" cy="468236"/>
      </dsp:txXfrm>
    </dsp:sp>
    <dsp:sp modelId="{DB3460B2-C022-4E3F-95D1-0186D3BB65F5}">
      <dsp:nvSpPr>
        <dsp:cNvPr id="0" name=""/>
        <dsp:cNvSpPr/>
      </dsp:nvSpPr>
      <dsp:spPr>
        <a:xfrm>
          <a:off x="8494783" y="1864548"/>
          <a:ext cx="622241" cy="622241"/>
        </a:xfrm>
        <a:prstGeom prst="downArrow">
          <a:avLst>
            <a:gd name="adj1" fmla="val 55000"/>
            <a:gd name="adj2" fmla="val 45000"/>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8634787" y="1864548"/>
        <a:ext cx="342233" cy="468236"/>
      </dsp:txXfrm>
    </dsp:sp>
    <dsp:sp modelId="{5D707CF3-B99A-49FE-9F3F-91542F096E18}">
      <dsp:nvSpPr>
        <dsp:cNvPr id="0" name=""/>
        <dsp:cNvSpPr/>
      </dsp:nvSpPr>
      <dsp:spPr>
        <a:xfrm>
          <a:off x="9188813" y="2995896"/>
          <a:ext cx="622241" cy="622241"/>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9328817" y="2995896"/>
        <a:ext cx="342233" cy="468236"/>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513014-42CB-46F8-99F8-B663CDB49763}" type="datetimeFigureOut">
              <a:rPr lang="en-GB" smtClean="0"/>
              <a:t>05/02/2024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5E0CDB-FE03-4DAE-9BD6-53F3CE881D12}" type="slidenum">
              <a:rPr lang="en-GB" smtClean="0"/>
              <a:t>‹#›</a:t>
            </a:fld>
            <a:endParaRPr lang="en-GB"/>
          </a:p>
        </p:txBody>
      </p:sp>
    </p:spTree>
    <p:extLst>
      <p:ext uri="{BB962C8B-B14F-4D97-AF65-F5344CB8AC3E}">
        <p14:creationId xmlns:p14="http://schemas.microsoft.com/office/powerpoint/2010/main" val="14640824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model was developed in consultation with young people and parents who have experience of children using mental health services.</a:t>
            </a:r>
          </a:p>
          <a:p>
            <a:r>
              <a:rPr lang="en-US" dirty="0">
                <a:cs typeface="Calibri"/>
              </a:rPr>
              <a:t>There are no tiers to this model, the diagram on the left shows what is being offered to each group and the diagram on the right talks about the mental health state of those people.</a:t>
            </a:r>
          </a:p>
          <a:p>
            <a:r>
              <a:rPr lang="en-US" dirty="0">
                <a:cs typeface="Calibri"/>
              </a:rPr>
              <a:t>On Moodle I have put the THRIVE  booklet, which gives further information about the different aspects of the model.</a:t>
            </a:r>
          </a:p>
          <a:p>
            <a:endParaRPr lang="en-GB" dirty="0"/>
          </a:p>
        </p:txBody>
      </p:sp>
      <p:sp>
        <p:nvSpPr>
          <p:cNvPr id="4" name="Slide Number Placeholder 3"/>
          <p:cNvSpPr>
            <a:spLocks noGrp="1"/>
          </p:cNvSpPr>
          <p:nvPr>
            <p:ph type="sldNum" sz="quarter" idx="5"/>
          </p:nvPr>
        </p:nvSpPr>
        <p:spPr/>
        <p:txBody>
          <a:bodyPr/>
          <a:lstStyle/>
          <a:p>
            <a:fld id="{78AB9497-92A2-4A89-BC4C-F386B6271738}" type="slidenum">
              <a:rPr lang="en-GB" smtClean="0"/>
              <a:t>20</a:t>
            </a:fld>
            <a:endParaRPr lang="en-GB"/>
          </a:p>
        </p:txBody>
      </p:sp>
    </p:spTree>
    <p:extLst>
      <p:ext uri="{BB962C8B-B14F-4D97-AF65-F5344CB8AC3E}">
        <p14:creationId xmlns:p14="http://schemas.microsoft.com/office/powerpoint/2010/main" val="5701603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central tenet of the hub model is to provide early intervention services, including supporting families where there are complex needs.</a:t>
            </a:r>
          </a:p>
          <a:p>
            <a:r>
              <a:rPr lang="en-US" dirty="0">
                <a:cs typeface="Calibri"/>
              </a:rPr>
              <a:t>These would be embedded into the community and would bring together local support and resources.</a:t>
            </a:r>
          </a:p>
          <a:p>
            <a:r>
              <a:rPr lang="en-US" dirty="0">
                <a:cs typeface="Calibri"/>
              </a:rPr>
              <a:t>Children and young people would be supported from birth to 19 years.</a:t>
            </a:r>
          </a:p>
          <a:p>
            <a:endParaRPr lang="en-GB" dirty="0"/>
          </a:p>
        </p:txBody>
      </p:sp>
      <p:sp>
        <p:nvSpPr>
          <p:cNvPr id="4" name="Slide Number Placeholder 3"/>
          <p:cNvSpPr>
            <a:spLocks noGrp="1"/>
          </p:cNvSpPr>
          <p:nvPr>
            <p:ph type="sldNum" sz="quarter" idx="5"/>
          </p:nvPr>
        </p:nvSpPr>
        <p:spPr/>
        <p:txBody>
          <a:bodyPr/>
          <a:lstStyle/>
          <a:p>
            <a:fld id="{78AB9497-92A2-4A89-BC4C-F386B6271738}" type="slidenum">
              <a:rPr lang="en-GB" smtClean="0"/>
              <a:t>21</a:t>
            </a:fld>
            <a:endParaRPr lang="en-GB"/>
          </a:p>
        </p:txBody>
      </p:sp>
    </p:spTree>
    <p:extLst>
      <p:ext uri="{BB962C8B-B14F-4D97-AF65-F5344CB8AC3E}">
        <p14:creationId xmlns:p14="http://schemas.microsoft.com/office/powerpoint/2010/main" val="18594270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CE343-9896-AA7D-BF7B-FEA4BAEF7E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2548EC1-0054-3BE8-26B7-8D08519F469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63A01F-1AEE-8B92-DE3F-0594BFDDE7DB}"/>
              </a:ext>
            </a:extLst>
          </p:cNvPr>
          <p:cNvSpPr>
            <a:spLocks noGrp="1"/>
          </p:cNvSpPr>
          <p:nvPr>
            <p:ph type="dt" sz="half" idx="10"/>
          </p:nvPr>
        </p:nvSpPr>
        <p:spPr/>
        <p:txBody>
          <a:bodyPr/>
          <a:lstStyle/>
          <a:p>
            <a:fld id="{EF8D02DC-D18E-4782-8687-DA0A68C23A09}" type="datetimeFigureOut">
              <a:rPr lang="en-GB" smtClean="0"/>
              <a:t>05/02/2024</a:t>
            </a:fld>
            <a:endParaRPr lang="en-GB"/>
          </a:p>
        </p:txBody>
      </p:sp>
      <p:sp>
        <p:nvSpPr>
          <p:cNvPr id="5" name="Footer Placeholder 4">
            <a:extLst>
              <a:ext uri="{FF2B5EF4-FFF2-40B4-BE49-F238E27FC236}">
                <a16:creationId xmlns:a16="http://schemas.microsoft.com/office/drawing/2014/main" id="{4BFE1E68-B47D-6C03-AC33-9DF82052E5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9396F6-F80C-E53F-5B9A-7F6E7CD9B7A5}"/>
              </a:ext>
            </a:extLst>
          </p:cNvPr>
          <p:cNvSpPr>
            <a:spLocks noGrp="1"/>
          </p:cNvSpPr>
          <p:nvPr>
            <p:ph type="sldNum" sz="quarter" idx="12"/>
          </p:nvPr>
        </p:nvSpPr>
        <p:spPr/>
        <p:txBody>
          <a:bodyPr/>
          <a:lstStyle/>
          <a:p>
            <a:fld id="{E9AEAC6A-57E6-4D5C-A8D7-193E28A14024}" type="slidenum">
              <a:rPr lang="en-GB" smtClean="0"/>
              <a:t>‹#›</a:t>
            </a:fld>
            <a:endParaRPr lang="en-GB"/>
          </a:p>
        </p:txBody>
      </p:sp>
    </p:spTree>
    <p:extLst>
      <p:ext uri="{BB962C8B-B14F-4D97-AF65-F5344CB8AC3E}">
        <p14:creationId xmlns:p14="http://schemas.microsoft.com/office/powerpoint/2010/main" val="669284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91DEB-2174-3AB3-6231-FC1E8B7C5CE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BC9AB1-41AE-06F5-C3B6-FF5B2D940B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B1E0A27-8CEC-F068-5BC2-41927D557660}"/>
              </a:ext>
            </a:extLst>
          </p:cNvPr>
          <p:cNvSpPr>
            <a:spLocks noGrp="1"/>
          </p:cNvSpPr>
          <p:nvPr>
            <p:ph type="dt" sz="half" idx="10"/>
          </p:nvPr>
        </p:nvSpPr>
        <p:spPr/>
        <p:txBody>
          <a:bodyPr/>
          <a:lstStyle/>
          <a:p>
            <a:fld id="{EF8D02DC-D18E-4782-8687-DA0A68C23A09}" type="datetimeFigureOut">
              <a:rPr lang="en-GB" smtClean="0"/>
              <a:t>05/02/2024</a:t>
            </a:fld>
            <a:endParaRPr lang="en-GB"/>
          </a:p>
        </p:txBody>
      </p:sp>
      <p:sp>
        <p:nvSpPr>
          <p:cNvPr id="5" name="Footer Placeholder 4">
            <a:extLst>
              <a:ext uri="{FF2B5EF4-FFF2-40B4-BE49-F238E27FC236}">
                <a16:creationId xmlns:a16="http://schemas.microsoft.com/office/drawing/2014/main" id="{A38C01E7-E56E-ACD8-9149-5E7E3C53B5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EFE92D-F0C9-FDBE-E8E4-989C8B1BFE8C}"/>
              </a:ext>
            </a:extLst>
          </p:cNvPr>
          <p:cNvSpPr>
            <a:spLocks noGrp="1"/>
          </p:cNvSpPr>
          <p:nvPr>
            <p:ph type="sldNum" sz="quarter" idx="12"/>
          </p:nvPr>
        </p:nvSpPr>
        <p:spPr/>
        <p:txBody>
          <a:bodyPr/>
          <a:lstStyle/>
          <a:p>
            <a:fld id="{E9AEAC6A-57E6-4D5C-A8D7-193E28A14024}" type="slidenum">
              <a:rPr lang="en-GB" smtClean="0"/>
              <a:t>‹#›</a:t>
            </a:fld>
            <a:endParaRPr lang="en-GB"/>
          </a:p>
        </p:txBody>
      </p:sp>
    </p:spTree>
    <p:extLst>
      <p:ext uri="{BB962C8B-B14F-4D97-AF65-F5344CB8AC3E}">
        <p14:creationId xmlns:p14="http://schemas.microsoft.com/office/powerpoint/2010/main" val="27456774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74C99-5548-7865-E63C-D43AEDFD6DF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77D06B7-6FBA-B2B5-F6EF-A450D2DABA0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C8CB577-3FBF-AC36-EDE7-C7E37C6BD66A}"/>
              </a:ext>
            </a:extLst>
          </p:cNvPr>
          <p:cNvSpPr>
            <a:spLocks noGrp="1"/>
          </p:cNvSpPr>
          <p:nvPr>
            <p:ph type="dt" sz="half" idx="10"/>
          </p:nvPr>
        </p:nvSpPr>
        <p:spPr/>
        <p:txBody>
          <a:bodyPr/>
          <a:lstStyle/>
          <a:p>
            <a:fld id="{EF8D02DC-D18E-4782-8687-DA0A68C23A09}" type="datetimeFigureOut">
              <a:rPr lang="en-GB" smtClean="0"/>
              <a:t>05/02/2024</a:t>
            </a:fld>
            <a:endParaRPr lang="en-GB"/>
          </a:p>
        </p:txBody>
      </p:sp>
      <p:sp>
        <p:nvSpPr>
          <p:cNvPr id="5" name="Footer Placeholder 4">
            <a:extLst>
              <a:ext uri="{FF2B5EF4-FFF2-40B4-BE49-F238E27FC236}">
                <a16:creationId xmlns:a16="http://schemas.microsoft.com/office/drawing/2014/main" id="{3703803C-C2A1-FB85-41E3-402A3B17B0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80112D-FA82-EC1B-0487-0D3722847771}"/>
              </a:ext>
            </a:extLst>
          </p:cNvPr>
          <p:cNvSpPr>
            <a:spLocks noGrp="1"/>
          </p:cNvSpPr>
          <p:nvPr>
            <p:ph type="sldNum" sz="quarter" idx="12"/>
          </p:nvPr>
        </p:nvSpPr>
        <p:spPr/>
        <p:txBody>
          <a:bodyPr/>
          <a:lstStyle/>
          <a:p>
            <a:fld id="{E9AEAC6A-57E6-4D5C-A8D7-193E28A14024}" type="slidenum">
              <a:rPr lang="en-GB" smtClean="0"/>
              <a:t>‹#›</a:t>
            </a:fld>
            <a:endParaRPr lang="en-GB"/>
          </a:p>
        </p:txBody>
      </p:sp>
    </p:spTree>
    <p:extLst>
      <p:ext uri="{BB962C8B-B14F-4D97-AF65-F5344CB8AC3E}">
        <p14:creationId xmlns:p14="http://schemas.microsoft.com/office/powerpoint/2010/main" val="404691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8BDA6-6F2B-286B-CE1F-9DBE99D667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E63519-34F4-4820-9739-332A4BEA178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4E003AA-2AFD-07C5-0BCF-D90F8EB0B58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6ACB28D-0840-C935-9B9E-8D8D0FCD8E2F}"/>
              </a:ext>
            </a:extLst>
          </p:cNvPr>
          <p:cNvSpPr>
            <a:spLocks noGrp="1"/>
          </p:cNvSpPr>
          <p:nvPr>
            <p:ph type="dt" sz="half" idx="10"/>
          </p:nvPr>
        </p:nvSpPr>
        <p:spPr/>
        <p:txBody>
          <a:bodyPr/>
          <a:lstStyle/>
          <a:p>
            <a:fld id="{EF8D02DC-D18E-4782-8687-DA0A68C23A09}" type="datetimeFigureOut">
              <a:rPr lang="en-GB" smtClean="0"/>
              <a:t>05/02/2024</a:t>
            </a:fld>
            <a:endParaRPr lang="en-GB"/>
          </a:p>
        </p:txBody>
      </p:sp>
      <p:sp>
        <p:nvSpPr>
          <p:cNvPr id="6" name="Footer Placeholder 5">
            <a:extLst>
              <a:ext uri="{FF2B5EF4-FFF2-40B4-BE49-F238E27FC236}">
                <a16:creationId xmlns:a16="http://schemas.microsoft.com/office/drawing/2014/main" id="{2ABB1939-AAA6-8191-23C5-3809F7E58E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8B3E1D-1819-A85D-A674-1464E5886497}"/>
              </a:ext>
            </a:extLst>
          </p:cNvPr>
          <p:cNvSpPr>
            <a:spLocks noGrp="1"/>
          </p:cNvSpPr>
          <p:nvPr>
            <p:ph type="sldNum" sz="quarter" idx="12"/>
          </p:nvPr>
        </p:nvSpPr>
        <p:spPr/>
        <p:txBody>
          <a:bodyPr/>
          <a:lstStyle/>
          <a:p>
            <a:fld id="{E9AEAC6A-57E6-4D5C-A8D7-193E28A14024}" type="slidenum">
              <a:rPr lang="en-GB" smtClean="0"/>
              <a:t>‹#›</a:t>
            </a:fld>
            <a:endParaRPr lang="en-GB"/>
          </a:p>
        </p:txBody>
      </p:sp>
    </p:spTree>
    <p:extLst>
      <p:ext uri="{BB962C8B-B14F-4D97-AF65-F5344CB8AC3E}">
        <p14:creationId xmlns:p14="http://schemas.microsoft.com/office/powerpoint/2010/main" val="1522097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2049D-D91B-03DF-FC57-C1FB8D852A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B0091C-61B3-381F-A4AD-540AA5AD65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C13509E-9BD5-A97A-AF91-B42C2643836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F3E9CD-B9B7-A2A0-5E97-8126B145583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8BD56F1-6BDC-3C3F-2409-B7A95E4D827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7A0E434-D150-2203-2E9B-55ADCE2E6915}"/>
              </a:ext>
            </a:extLst>
          </p:cNvPr>
          <p:cNvSpPr>
            <a:spLocks noGrp="1"/>
          </p:cNvSpPr>
          <p:nvPr>
            <p:ph type="dt" sz="half" idx="10"/>
          </p:nvPr>
        </p:nvSpPr>
        <p:spPr/>
        <p:txBody>
          <a:bodyPr/>
          <a:lstStyle/>
          <a:p>
            <a:fld id="{EF8D02DC-D18E-4782-8687-DA0A68C23A09}" type="datetimeFigureOut">
              <a:rPr lang="en-GB" smtClean="0"/>
              <a:t>05/02/2024</a:t>
            </a:fld>
            <a:endParaRPr lang="en-GB"/>
          </a:p>
        </p:txBody>
      </p:sp>
      <p:sp>
        <p:nvSpPr>
          <p:cNvPr id="8" name="Footer Placeholder 7">
            <a:extLst>
              <a:ext uri="{FF2B5EF4-FFF2-40B4-BE49-F238E27FC236}">
                <a16:creationId xmlns:a16="http://schemas.microsoft.com/office/drawing/2014/main" id="{D03E0503-71ED-AF57-3438-676A175F7FE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B2D48CB-5122-C59F-5D2C-702DCA30E6CF}"/>
              </a:ext>
            </a:extLst>
          </p:cNvPr>
          <p:cNvSpPr>
            <a:spLocks noGrp="1"/>
          </p:cNvSpPr>
          <p:nvPr>
            <p:ph type="sldNum" sz="quarter" idx="12"/>
          </p:nvPr>
        </p:nvSpPr>
        <p:spPr/>
        <p:txBody>
          <a:bodyPr/>
          <a:lstStyle/>
          <a:p>
            <a:fld id="{E9AEAC6A-57E6-4D5C-A8D7-193E28A14024}" type="slidenum">
              <a:rPr lang="en-GB" smtClean="0"/>
              <a:t>‹#›</a:t>
            </a:fld>
            <a:endParaRPr lang="en-GB"/>
          </a:p>
        </p:txBody>
      </p:sp>
    </p:spTree>
    <p:extLst>
      <p:ext uri="{BB962C8B-B14F-4D97-AF65-F5344CB8AC3E}">
        <p14:creationId xmlns:p14="http://schemas.microsoft.com/office/powerpoint/2010/main" val="3437348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EEF64-D901-70AE-3E34-6147B242187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965DC3-FE27-221F-ADED-6C596FEB44B3}"/>
              </a:ext>
            </a:extLst>
          </p:cNvPr>
          <p:cNvSpPr>
            <a:spLocks noGrp="1"/>
          </p:cNvSpPr>
          <p:nvPr>
            <p:ph type="dt" sz="half" idx="10"/>
          </p:nvPr>
        </p:nvSpPr>
        <p:spPr/>
        <p:txBody>
          <a:bodyPr/>
          <a:lstStyle/>
          <a:p>
            <a:fld id="{EF8D02DC-D18E-4782-8687-DA0A68C23A09}" type="datetimeFigureOut">
              <a:rPr lang="en-GB" smtClean="0"/>
              <a:t>05/02/2024</a:t>
            </a:fld>
            <a:endParaRPr lang="en-GB"/>
          </a:p>
        </p:txBody>
      </p:sp>
      <p:sp>
        <p:nvSpPr>
          <p:cNvPr id="4" name="Footer Placeholder 3">
            <a:extLst>
              <a:ext uri="{FF2B5EF4-FFF2-40B4-BE49-F238E27FC236}">
                <a16:creationId xmlns:a16="http://schemas.microsoft.com/office/drawing/2014/main" id="{D62FA003-F4C7-F0F4-B9FC-8E14E3527B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3623181-723D-C7BE-C062-2552F7382F15}"/>
              </a:ext>
            </a:extLst>
          </p:cNvPr>
          <p:cNvSpPr>
            <a:spLocks noGrp="1"/>
          </p:cNvSpPr>
          <p:nvPr>
            <p:ph type="sldNum" sz="quarter" idx="12"/>
          </p:nvPr>
        </p:nvSpPr>
        <p:spPr/>
        <p:txBody>
          <a:bodyPr/>
          <a:lstStyle/>
          <a:p>
            <a:fld id="{E9AEAC6A-57E6-4D5C-A8D7-193E28A14024}" type="slidenum">
              <a:rPr lang="en-GB" smtClean="0"/>
              <a:t>‹#›</a:t>
            </a:fld>
            <a:endParaRPr lang="en-GB"/>
          </a:p>
        </p:txBody>
      </p:sp>
    </p:spTree>
    <p:extLst>
      <p:ext uri="{BB962C8B-B14F-4D97-AF65-F5344CB8AC3E}">
        <p14:creationId xmlns:p14="http://schemas.microsoft.com/office/powerpoint/2010/main" val="24694458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F6D1ADE-F2B0-29CD-C2E5-884516C625C9}"/>
              </a:ext>
            </a:extLst>
          </p:cNvPr>
          <p:cNvSpPr>
            <a:spLocks noGrp="1"/>
          </p:cNvSpPr>
          <p:nvPr>
            <p:ph type="dt" sz="half" idx="10"/>
          </p:nvPr>
        </p:nvSpPr>
        <p:spPr/>
        <p:txBody>
          <a:bodyPr/>
          <a:lstStyle/>
          <a:p>
            <a:fld id="{EF8D02DC-D18E-4782-8687-DA0A68C23A09}" type="datetimeFigureOut">
              <a:rPr lang="en-GB" smtClean="0"/>
              <a:t>05/02/2024</a:t>
            </a:fld>
            <a:endParaRPr lang="en-GB"/>
          </a:p>
        </p:txBody>
      </p:sp>
      <p:sp>
        <p:nvSpPr>
          <p:cNvPr id="3" name="Footer Placeholder 2">
            <a:extLst>
              <a:ext uri="{FF2B5EF4-FFF2-40B4-BE49-F238E27FC236}">
                <a16:creationId xmlns:a16="http://schemas.microsoft.com/office/drawing/2014/main" id="{086FB2A7-B153-E251-F9C8-EFD50AF161C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D81CE47-81F5-904D-9B11-C8477F37E3C1}"/>
              </a:ext>
            </a:extLst>
          </p:cNvPr>
          <p:cNvSpPr>
            <a:spLocks noGrp="1"/>
          </p:cNvSpPr>
          <p:nvPr>
            <p:ph type="sldNum" sz="quarter" idx="12"/>
          </p:nvPr>
        </p:nvSpPr>
        <p:spPr/>
        <p:txBody>
          <a:bodyPr/>
          <a:lstStyle/>
          <a:p>
            <a:fld id="{E9AEAC6A-57E6-4D5C-A8D7-193E28A14024}" type="slidenum">
              <a:rPr lang="en-GB" smtClean="0"/>
              <a:t>‹#›</a:t>
            </a:fld>
            <a:endParaRPr lang="en-GB"/>
          </a:p>
        </p:txBody>
      </p:sp>
    </p:spTree>
    <p:extLst>
      <p:ext uri="{BB962C8B-B14F-4D97-AF65-F5344CB8AC3E}">
        <p14:creationId xmlns:p14="http://schemas.microsoft.com/office/powerpoint/2010/main" val="324944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1881D-4814-6FB2-7268-56AC0F6635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B4A56BB-BE46-26EB-2DC4-C39C162C709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F857615-3C58-1294-9E8B-7E23E3E00A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35CB0F-F189-D4B7-8E66-48EF72BEC8DF}"/>
              </a:ext>
            </a:extLst>
          </p:cNvPr>
          <p:cNvSpPr>
            <a:spLocks noGrp="1"/>
          </p:cNvSpPr>
          <p:nvPr>
            <p:ph type="dt" sz="half" idx="10"/>
          </p:nvPr>
        </p:nvSpPr>
        <p:spPr/>
        <p:txBody>
          <a:bodyPr/>
          <a:lstStyle/>
          <a:p>
            <a:fld id="{EF8D02DC-D18E-4782-8687-DA0A68C23A09}" type="datetimeFigureOut">
              <a:rPr lang="en-GB" smtClean="0"/>
              <a:t>05/02/2024</a:t>
            </a:fld>
            <a:endParaRPr lang="en-GB"/>
          </a:p>
        </p:txBody>
      </p:sp>
      <p:sp>
        <p:nvSpPr>
          <p:cNvPr id="6" name="Footer Placeholder 5">
            <a:extLst>
              <a:ext uri="{FF2B5EF4-FFF2-40B4-BE49-F238E27FC236}">
                <a16:creationId xmlns:a16="http://schemas.microsoft.com/office/drawing/2014/main" id="{E60834AE-FB93-039A-3752-2BDFE38DB0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842B7F-DE6B-1A01-819C-A21D9585BE7A}"/>
              </a:ext>
            </a:extLst>
          </p:cNvPr>
          <p:cNvSpPr>
            <a:spLocks noGrp="1"/>
          </p:cNvSpPr>
          <p:nvPr>
            <p:ph type="sldNum" sz="quarter" idx="12"/>
          </p:nvPr>
        </p:nvSpPr>
        <p:spPr/>
        <p:txBody>
          <a:bodyPr/>
          <a:lstStyle/>
          <a:p>
            <a:fld id="{E9AEAC6A-57E6-4D5C-A8D7-193E28A14024}" type="slidenum">
              <a:rPr lang="en-GB" smtClean="0"/>
              <a:t>‹#›</a:t>
            </a:fld>
            <a:endParaRPr lang="en-GB"/>
          </a:p>
        </p:txBody>
      </p:sp>
    </p:spTree>
    <p:extLst>
      <p:ext uri="{BB962C8B-B14F-4D97-AF65-F5344CB8AC3E}">
        <p14:creationId xmlns:p14="http://schemas.microsoft.com/office/powerpoint/2010/main" val="3785469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F7BA2-AC8E-D9B1-7D31-E695C9E753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9A9A00E-367D-8E85-E535-F6F9A4336AE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D7E0249-3978-03D2-E9A3-880C2ED975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DE0E0D0-6362-2482-468F-824F80A4110D}"/>
              </a:ext>
            </a:extLst>
          </p:cNvPr>
          <p:cNvSpPr>
            <a:spLocks noGrp="1"/>
          </p:cNvSpPr>
          <p:nvPr>
            <p:ph type="dt" sz="half" idx="10"/>
          </p:nvPr>
        </p:nvSpPr>
        <p:spPr/>
        <p:txBody>
          <a:bodyPr/>
          <a:lstStyle/>
          <a:p>
            <a:fld id="{EF8D02DC-D18E-4782-8687-DA0A68C23A09}" type="datetimeFigureOut">
              <a:rPr lang="en-GB" smtClean="0"/>
              <a:t>05/02/2024</a:t>
            </a:fld>
            <a:endParaRPr lang="en-GB"/>
          </a:p>
        </p:txBody>
      </p:sp>
      <p:sp>
        <p:nvSpPr>
          <p:cNvPr id="6" name="Footer Placeholder 5">
            <a:extLst>
              <a:ext uri="{FF2B5EF4-FFF2-40B4-BE49-F238E27FC236}">
                <a16:creationId xmlns:a16="http://schemas.microsoft.com/office/drawing/2014/main" id="{C979CCED-629D-C920-13AC-63A46D018C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590437-C147-E024-AF5D-528C561946FC}"/>
              </a:ext>
            </a:extLst>
          </p:cNvPr>
          <p:cNvSpPr>
            <a:spLocks noGrp="1"/>
          </p:cNvSpPr>
          <p:nvPr>
            <p:ph type="sldNum" sz="quarter" idx="12"/>
          </p:nvPr>
        </p:nvSpPr>
        <p:spPr/>
        <p:txBody>
          <a:bodyPr/>
          <a:lstStyle/>
          <a:p>
            <a:fld id="{E9AEAC6A-57E6-4D5C-A8D7-193E28A14024}" type="slidenum">
              <a:rPr lang="en-GB" smtClean="0"/>
              <a:t>‹#›</a:t>
            </a:fld>
            <a:endParaRPr lang="en-GB"/>
          </a:p>
        </p:txBody>
      </p:sp>
    </p:spTree>
    <p:extLst>
      <p:ext uri="{BB962C8B-B14F-4D97-AF65-F5344CB8AC3E}">
        <p14:creationId xmlns:p14="http://schemas.microsoft.com/office/powerpoint/2010/main" val="38517209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F7D1A-96AC-A646-95BC-FA26B6586D3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6BCAFF6-0844-B12F-65EF-79A1ABFB7A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FB3DFB-F2E2-DE17-6756-AF14AEBCCE9F}"/>
              </a:ext>
            </a:extLst>
          </p:cNvPr>
          <p:cNvSpPr>
            <a:spLocks noGrp="1"/>
          </p:cNvSpPr>
          <p:nvPr>
            <p:ph type="dt" sz="half" idx="10"/>
          </p:nvPr>
        </p:nvSpPr>
        <p:spPr/>
        <p:txBody>
          <a:bodyPr/>
          <a:lstStyle/>
          <a:p>
            <a:fld id="{EF8D02DC-D18E-4782-8687-DA0A68C23A09}" type="datetimeFigureOut">
              <a:rPr lang="en-GB" smtClean="0"/>
              <a:t>05/02/2024</a:t>
            </a:fld>
            <a:endParaRPr lang="en-GB"/>
          </a:p>
        </p:txBody>
      </p:sp>
      <p:sp>
        <p:nvSpPr>
          <p:cNvPr id="5" name="Footer Placeholder 4">
            <a:extLst>
              <a:ext uri="{FF2B5EF4-FFF2-40B4-BE49-F238E27FC236}">
                <a16:creationId xmlns:a16="http://schemas.microsoft.com/office/drawing/2014/main" id="{ADD9DFE9-0DA7-87A5-A4AE-E165798FE0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1EF050-1E7E-7A9E-E987-212590B66EB5}"/>
              </a:ext>
            </a:extLst>
          </p:cNvPr>
          <p:cNvSpPr>
            <a:spLocks noGrp="1"/>
          </p:cNvSpPr>
          <p:nvPr>
            <p:ph type="sldNum" sz="quarter" idx="12"/>
          </p:nvPr>
        </p:nvSpPr>
        <p:spPr/>
        <p:txBody>
          <a:bodyPr/>
          <a:lstStyle/>
          <a:p>
            <a:fld id="{E9AEAC6A-57E6-4D5C-A8D7-193E28A14024}" type="slidenum">
              <a:rPr lang="en-GB" smtClean="0"/>
              <a:t>‹#›</a:t>
            </a:fld>
            <a:endParaRPr lang="en-GB"/>
          </a:p>
        </p:txBody>
      </p:sp>
    </p:spTree>
    <p:extLst>
      <p:ext uri="{BB962C8B-B14F-4D97-AF65-F5344CB8AC3E}">
        <p14:creationId xmlns:p14="http://schemas.microsoft.com/office/powerpoint/2010/main" val="3055308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AF0E91-E219-1C35-1B57-63B4F49C8CE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6AFF7AA-38DE-FCB1-F765-9B26F53871E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116179-4F00-DF8A-E582-0304842E6ED8}"/>
              </a:ext>
            </a:extLst>
          </p:cNvPr>
          <p:cNvSpPr>
            <a:spLocks noGrp="1"/>
          </p:cNvSpPr>
          <p:nvPr>
            <p:ph type="dt" sz="half" idx="10"/>
          </p:nvPr>
        </p:nvSpPr>
        <p:spPr/>
        <p:txBody>
          <a:bodyPr/>
          <a:lstStyle/>
          <a:p>
            <a:fld id="{EF8D02DC-D18E-4782-8687-DA0A68C23A09}" type="datetimeFigureOut">
              <a:rPr lang="en-GB" smtClean="0"/>
              <a:t>05/02/2024</a:t>
            </a:fld>
            <a:endParaRPr lang="en-GB"/>
          </a:p>
        </p:txBody>
      </p:sp>
      <p:sp>
        <p:nvSpPr>
          <p:cNvPr id="5" name="Footer Placeholder 4">
            <a:extLst>
              <a:ext uri="{FF2B5EF4-FFF2-40B4-BE49-F238E27FC236}">
                <a16:creationId xmlns:a16="http://schemas.microsoft.com/office/drawing/2014/main" id="{DD41CF56-D6C2-A8F1-F7F4-FA336AE7AA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0E62B2-ADA4-3095-5A8E-899DE5006FCE}"/>
              </a:ext>
            </a:extLst>
          </p:cNvPr>
          <p:cNvSpPr>
            <a:spLocks noGrp="1"/>
          </p:cNvSpPr>
          <p:nvPr>
            <p:ph type="sldNum" sz="quarter" idx="12"/>
          </p:nvPr>
        </p:nvSpPr>
        <p:spPr/>
        <p:txBody>
          <a:bodyPr/>
          <a:lstStyle/>
          <a:p>
            <a:fld id="{E9AEAC6A-57E6-4D5C-A8D7-193E28A14024}" type="slidenum">
              <a:rPr lang="en-GB" smtClean="0"/>
              <a:t>‹#›</a:t>
            </a:fld>
            <a:endParaRPr lang="en-GB"/>
          </a:p>
        </p:txBody>
      </p:sp>
    </p:spTree>
    <p:extLst>
      <p:ext uri="{BB962C8B-B14F-4D97-AF65-F5344CB8AC3E}">
        <p14:creationId xmlns:p14="http://schemas.microsoft.com/office/powerpoint/2010/main" val="26105996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1089EC-45E7-25B2-31E5-80ED034E5B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3BF8D5D-B741-28F9-E65B-354435050D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54760A-B5AF-758F-7DCD-B577BC46E94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F8D02DC-D18E-4782-8687-DA0A68C23A09}" type="datetimeFigureOut">
              <a:rPr lang="en-GB" smtClean="0"/>
              <a:t>05/02/2024</a:t>
            </a:fld>
            <a:endParaRPr lang="en-GB"/>
          </a:p>
        </p:txBody>
      </p:sp>
      <p:sp>
        <p:nvSpPr>
          <p:cNvPr id="5" name="Footer Placeholder 4">
            <a:extLst>
              <a:ext uri="{FF2B5EF4-FFF2-40B4-BE49-F238E27FC236}">
                <a16:creationId xmlns:a16="http://schemas.microsoft.com/office/drawing/2014/main" id="{DA65F794-C9E0-0A6E-ACA7-8171DCDE11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A3189D2-9358-2BA7-D349-B1B172E6C8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9AEAC6A-57E6-4D5C-A8D7-193E28A14024}" type="slidenum">
              <a:rPr lang="en-GB" smtClean="0"/>
              <a:t>‹#›</a:t>
            </a:fld>
            <a:endParaRPr lang="en-GB"/>
          </a:p>
        </p:txBody>
      </p:sp>
    </p:spTree>
    <p:extLst>
      <p:ext uri="{BB962C8B-B14F-4D97-AF65-F5344CB8AC3E}">
        <p14:creationId xmlns:p14="http://schemas.microsoft.com/office/powerpoint/2010/main" val="6917497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9.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5.jpeg"/><Relationship Id="rId1" Type="http://schemas.openxmlformats.org/officeDocument/2006/relationships/slideLayout" Target="../slideLayouts/slideLayout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6.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26.jpeg"/><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29.jpeg"/><Relationship Id="rId1" Type="http://schemas.openxmlformats.org/officeDocument/2006/relationships/slideLayout" Target="../slideLayouts/slideLayout6.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6.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6.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image" Target="../media/image30.jpeg"/><Relationship Id="rId1" Type="http://schemas.openxmlformats.org/officeDocument/2006/relationships/slideLayout" Target="../slideLayouts/slideLayout6.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0F69489-67AF-3C30-C92D-E0CB61A87709}"/>
              </a:ext>
            </a:extLst>
          </p:cNvPr>
          <p:cNvPicPr>
            <a:picLocks noChangeAspect="1"/>
          </p:cNvPicPr>
          <p:nvPr/>
        </p:nvPicPr>
        <p:blipFill rotWithShape="1">
          <a:blip r:embed="rId2"/>
          <a:srcRect t="34189" b="9561"/>
          <a:stretch/>
        </p:blipFill>
        <p:spPr>
          <a:xfrm>
            <a:off x="20" y="10"/>
            <a:ext cx="12191981" cy="6857990"/>
          </a:xfrm>
          <a:prstGeom prst="rect">
            <a:avLst/>
          </a:prstGeom>
        </p:spPr>
      </p:pic>
      <p:sp>
        <p:nvSpPr>
          <p:cNvPr id="11" name="Rectangle 1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D5E6882-5191-DD7B-2E0D-1872EA3C9526}"/>
              </a:ext>
            </a:extLst>
          </p:cNvPr>
          <p:cNvSpPr>
            <a:spLocks noGrp="1"/>
          </p:cNvSpPr>
          <p:nvPr>
            <p:ph type="ctrTitle"/>
          </p:nvPr>
        </p:nvSpPr>
        <p:spPr>
          <a:xfrm>
            <a:off x="404553" y="3091928"/>
            <a:ext cx="9078562" cy="2387600"/>
          </a:xfrm>
        </p:spPr>
        <p:txBody>
          <a:bodyPr>
            <a:normAutofit/>
          </a:bodyPr>
          <a:lstStyle/>
          <a:p>
            <a:pPr algn="l"/>
            <a:r>
              <a:rPr lang="en-GB" sz="5100" dirty="0"/>
              <a:t>Professionals working with Children and Young People</a:t>
            </a:r>
          </a:p>
        </p:txBody>
      </p:sp>
      <p:sp>
        <p:nvSpPr>
          <p:cNvPr id="13" name="Rectangle: Rounded Corners 1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4381F8C7-ED00-B1A3-4BAB-73861EF94C25}"/>
              </a:ext>
            </a:extLst>
          </p:cNvPr>
          <p:cNvSpPr>
            <a:spLocks noGrp="1"/>
          </p:cNvSpPr>
          <p:nvPr>
            <p:ph type="subTitle" idx="1"/>
          </p:nvPr>
        </p:nvSpPr>
        <p:spPr>
          <a:xfrm>
            <a:off x="404553" y="5624945"/>
            <a:ext cx="9078562" cy="592975"/>
          </a:xfrm>
        </p:spPr>
        <p:txBody>
          <a:bodyPr anchor="ctr">
            <a:normAutofit/>
          </a:bodyPr>
          <a:lstStyle/>
          <a:p>
            <a:pPr algn="l"/>
            <a:r>
              <a:rPr lang="en-GB" dirty="0"/>
              <a:t>Week 2</a:t>
            </a:r>
          </a:p>
        </p:txBody>
      </p:sp>
    </p:spTree>
    <p:extLst>
      <p:ext uri="{BB962C8B-B14F-4D97-AF65-F5344CB8AC3E}">
        <p14:creationId xmlns:p14="http://schemas.microsoft.com/office/powerpoint/2010/main" val="241660794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FFA840-4FB5-9DCA-507B-678E61DB3907}"/>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Lesson Aims</a:t>
            </a:r>
          </a:p>
        </p:txBody>
      </p:sp>
      <p:graphicFrame>
        <p:nvGraphicFramePr>
          <p:cNvPr id="5" name="Content Placeholder 2">
            <a:extLst>
              <a:ext uri="{FF2B5EF4-FFF2-40B4-BE49-F238E27FC236}">
                <a16:creationId xmlns:a16="http://schemas.microsoft.com/office/drawing/2014/main" id="{6F191EEF-73DF-70F0-7E94-9530913B0BE5}"/>
              </a:ext>
            </a:extLst>
          </p:cNvPr>
          <p:cNvGraphicFramePr>
            <a:graphicFrameLocks noGrp="1"/>
          </p:cNvGraphicFramePr>
          <p:nvPr>
            <p:ph idx="1"/>
            <p:extLst>
              <p:ext uri="{D42A27DB-BD31-4B8C-83A1-F6EECF244321}">
                <p14:modId xmlns:p14="http://schemas.microsoft.com/office/powerpoint/2010/main" val="381300069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5446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18330C-6198-489C-AFAE-F5969C1AC194}"/>
              </a:ext>
            </a:extLst>
          </p:cNvPr>
          <p:cNvSpPr>
            <a:spLocks noGrp="1"/>
          </p:cNvSpPr>
          <p:nvPr>
            <p:ph type="title"/>
          </p:nvPr>
        </p:nvSpPr>
        <p:spPr>
          <a:xfrm>
            <a:off x="556325" y="3286428"/>
            <a:ext cx="3429000" cy="2167688"/>
          </a:xfrm>
        </p:spPr>
        <p:txBody>
          <a:bodyPr anchor="b">
            <a:normAutofit fontScale="90000"/>
          </a:bodyPr>
          <a:lstStyle/>
          <a:p>
            <a:r>
              <a:rPr lang="en-GB" sz="3100" dirty="0"/>
              <a:t>What is your current understanding of the specialist support available for children and young people?</a:t>
            </a:r>
            <a:br>
              <a:rPr lang="en-GB" sz="4000" dirty="0"/>
            </a:br>
            <a:endParaRPr lang="en-GB" sz="3800" dirty="0"/>
          </a:p>
        </p:txBody>
      </p:sp>
      <p:sp>
        <p:nvSpPr>
          <p:cNvPr id="14"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Icon&#10;&#10;Description automatically generated">
            <a:extLst>
              <a:ext uri="{FF2B5EF4-FFF2-40B4-BE49-F238E27FC236}">
                <a16:creationId xmlns:a16="http://schemas.microsoft.com/office/drawing/2014/main" id="{94B2A5EB-9242-4C9C-B838-87A9860B8A1E}"/>
              </a:ext>
            </a:extLst>
          </p:cNvPr>
          <p:cNvPicPr>
            <a:picLocks noChangeAspect="1"/>
          </p:cNvPicPr>
          <p:nvPr/>
        </p:nvPicPr>
        <p:blipFill>
          <a:blip r:embed="rId2"/>
          <a:stretch>
            <a:fillRect/>
          </a:stretch>
        </p:blipFill>
        <p:spPr>
          <a:xfrm>
            <a:off x="4654296" y="952290"/>
            <a:ext cx="6903720" cy="4953419"/>
          </a:xfrm>
          <a:prstGeom prst="rect">
            <a:avLst/>
          </a:prstGeom>
        </p:spPr>
      </p:pic>
    </p:spTree>
    <p:extLst>
      <p:ext uri="{BB962C8B-B14F-4D97-AF65-F5344CB8AC3E}">
        <p14:creationId xmlns:p14="http://schemas.microsoft.com/office/powerpoint/2010/main" val="520096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Desk with stethoscope and computer keyboard">
            <a:extLst>
              <a:ext uri="{FF2B5EF4-FFF2-40B4-BE49-F238E27FC236}">
                <a16:creationId xmlns:a16="http://schemas.microsoft.com/office/drawing/2014/main" id="{5DAA7DBE-FA62-1D7A-39BA-0327C5D8C29B}"/>
              </a:ext>
            </a:extLst>
          </p:cNvPr>
          <p:cNvPicPr>
            <a:picLocks noChangeAspect="1"/>
          </p:cNvPicPr>
          <p:nvPr/>
        </p:nvPicPr>
        <p:blipFill rotWithShape="1">
          <a:blip r:embed="rId2"/>
          <a:srcRect l="47342" r="-2" b="-2"/>
          <a:stretch/>
        </p:blipFill>
        <p:spPr>
          <a:xfrm>
            <a:off x="-1" y="-2"/>
            <a:ext cx="5410198" cy="6858002"/>
          </a:xfrm>
          <a:prstGeom prst="rect">
            <a:avLst/>
          </a:prstGeom>
        </p:spPr>
      </p:pic>
      <p:sp useBgFill="1">
        <p:nvSpPr>
          <p:cNvPr id="18" name="Rectangle 17">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2D21FB-1AF5-407A-B95E-C99B32FBD544}"/>
              </a:ext>
            </a:extLst>
          </p:cNvPr>
          <p:cNvSpPr>
            <a:spLocks noGrp="1"/>
          </p:cNvSpPr>
          <p:nvPr>
            <p:ph type="title"/>
          </p:nvPr>
        </p:nvSpPr>
        <p:spPr>
          <a:xfrm>
            <a:off x="6115317" y="405685"/>
            <a:ext cx="5464968" cy="1559301"/>
          </a:xfrm>
        </p:spPr>
        <p:txBody>
          <a:bodyPr>
            <a:normAutofit/>
          </a:bodyPr>
          <a:lstStyle/>
          <a:p>
            <a:r>
              <a:rPr lang="en-GB" sz="4000" dirty="0"/>
              <a:t>Primary Care Services</a:t>
            </a:r>
          </a:p>
        </p:txBody>
      </p:sp>
      <p:sp>
        <p:nvSpPr>
          <p:cNvPr id="3" name="Content Placeholder 2">
            <a:extLst>
              <a:ext uri="{FF2B5EF4-FFF2-40B4-BE49-F238E27FC236}">
                <a16:creationId xmlns:a16="http://schemas.microsoft.com/office/drawing/2014/main" id="{990DFD7D-9FBB-4A5B-909E-A867129872E6}"/>
              </a:ext>
            </a:extLst>
          </p:cNvPr>
          <p:cNvSpPr>
            <a:spLocks noGrp="1"/>
          </p:cNvSpPr>
          <p:nvPr>
            <p:ph idx="1"/>
          </p:nvPr>
        </p:nvSpPr>
        <p:spPr>
          <a:xfrm>
            <a:off x="6115317" y="2285999"/>
            <a:ext cx="5247340" cy="3954079"/>
          </a:xfrm>
        </p:spPr>
        <p:txBody>
          <a:bodyPr anchor="ctr">
            <a:normAutofit/>
          </a:bodyPr>
          <a:lstStyle/>
          <a:p>
            <a:pPr marL="0" indent="0">
              <a:buNone/>
            </a:pPr>
            <a:endParaRPr lang="en-GB" sz="3600" dirty="0"/>
          </a:p>
          <a:p>
            <a:r>
              <a:rPr lang="en-GB" sz="3600" dirty="0"/>
              <a:t>GP, Health Visitors, Midwives</a:t>
            </a:r>
          </a:p>
          <a:p>
            <a:r>
              <a:rPr lang="en-GB" sz="3600" dirty="0"/>
              <a:t>Social Workers, Flying Start</a:t>
            </a:r>
          </a:p>
          <a:p>
            <a:r>
              <a:rPr lang="en-GB" sz="3600" dirty="0"/>
              <a:t>Teachers, ALN</a:t>
            </a:r>
          </a:p>
          <a:p>
            <a:pPr marL="0" indent="0">
              <a:buNone/>
            </a:pPr>
            <a:endParaRPr lang="en-GB" sz="3600" dirty="0"/>
          </a:p>
        </p:txBody>
      </p:sp>
    </p:spTree>
    <p:extLst>
      <p:ext uri="{BB962C8B-B14F-4D97-AF65-F5344CB8AC3E}">
        <p14:creationId xmlns:p14="http://schemas.microsoft.com/office/powerpoint/2010/main" val="30566339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6A9C5-7E00-44EA-9724-9CE2E6D60F33}"/>
              </a:ext>
            </a:extLst>
          </p:cNvPr>
          <p:cNvSpPr>
            <a:spLocks noGrp="1"/>
          </p:cNvSpPr>
          <p:nvPr>
            <p:ph type="title"/>
          </p:nvPr>
        </p:nvSpPr>
        <p:spPr>
          <a:xfrm>
            <a:off x="6095999" y="323273"/>
            <a:ext cx="4572001" cy="1108363"/>
          </a:xfrm>
        </p:spPr>
        <p:txBody>
          <a:bodyPr>
            <a:normAutofit fontScale="90000"/>
          </a:bodyPr>
          <a:lstStyle/>
          <a:p>
            <a:r>
              <a:rPr lang="en-GB" dirty="0"/>
              <a:t>Health Professionals</a:t>
            </a:r>
          </a:p>
        </p:txBody>
      </p:sp>
      <p:pic>
        <p:nvPicPr>
          <p:cNvPr id="4" name="Picture 4" descr="A picture containing medical person, blue&#10;&#10;Description automatically generated">
            <a:extLst>
              <a:ext uri="{FF2B5EF4-FFF2-40B4-BE49-F238E27FC236}">
                <a16:creationId xmlns:a16="http://schemas.microsoft.com/office/drawing/2014/main" id="{052D7DC7-8B57-41D6-90A0-DDFF1EDB107B}"/>
              </a:ext>
            </a:extLst>
          </p:cNvPr>
          <p:cNvPicPr>
            <a:picLocks noChangeAspect="1"/>
          </p:cNvPicPr>
          <p:nvPr/>
        </p:nvPicPr>
        <p:blipFill rotWithShape="1">
          <a:blip r:embed="rId2"/>
          <a:srcRect t="5873" r="-2" b="16250"/>
          <a:stretch/>
        </p:blipFill>
        <p:spPr>
          <a:xfrm>
            <a:off x="755905" y="762001"/>
            <a:ext cx="4574617" cy="5337046"/>
          </a:xfrm>
          <a:prstGeom prst="rect">
            <a:avLst/>
          </a:prstGeom>
        </p:spPr>
      </p:pic>
      <p:sp>
        <p:nvSpPr>
          <p:cNvPr id="3" name="Content Placeholder 2">
            <a:extLst>
              <a:ext uri="{FF2B5EF4-FFF2-40B4-BE49-F238E27FC236}">
                <a16:creationId xmlns:a16="http://schemas.microsoft.com/office/drawing/2014/main" id="{A515E6AC-27B5-483B-B910-81E679117A73}"/>
              </a:ext>
            </a:extLst>
          </p:cNvPr>
          <p:cNvSpPr>
            <a:spLocks noGrp="1"/>
          </p:cNvSpPr>
          <p:nvPr>
            <p:ph idx="1"/>
          </p:nvPr>
        </p:nvSpPr>
        <p:spPr>
          <a:xfrm>
            <a:off x="6095999" y="1431636"/>
            <a:ext cx="5772728" cy="5337046"/>
          </a:xfrm>
        </p:spPr>
        <p:txBody>
          <a:bodyPr>
            <a:normAutofit/>
          </a:bodyPr>
          <a:lstStyle/>
          <a:p>
            <a:pPr marL="359410" indent="-359410">
              <a:lnSpc>
                <a:spcPct val="95000"/>
              </a:lnSpc>
            </a:pPr>
            <a:r>
              <a:rPr lang="en-GB" dirty="0"/>
              <a:t>General Practitioner</a:t>
            </a:r>
          </a:p>
          <a:p>
            <a:pPr marL="359410" indent="-359410">
              <a:lnSpc>
                <a:spcPct val="95000"/>
              </a:lnSpc>
            </a:pPr>
            <a:r>
              <a:rPr lang="en-GB" dirty="0"/>
              <a:t>Community Pharmacist</a:t>
            </a:r>
          </a:p>
          <a:p>
            <a:pPr marL="359410" indent="-359410">
              <a:lnSpc>
                <a:spcPct val="95000"/>
              </a:lnSpc>
            </a:pPr>
            <a:r>
              <a:rPr lang="en-GB" dirty="0"/>
              <a:t>Midwife</a:t>
            </a:r>
          </a:p>
          <a:p>
            <a:pPr marL="359410" indent="-359410">
              <a:lnSpc>
                <a:spcPct val="95000"/>
              </a:lnSpc>
            </a:pPr>
            <a:r>
              <a:rPr lang="en-GB" dirty="0"/>
              <a:t>Health Visitor</a:t>
            </a:r>
          </a:p>
          <a:p>
            <a:pPr marL="359410" indent="-359410">
              <a:lnSpc>
                <a:spcPct val="95000"/>
              </a:lnSpc>
            </a:pPr>
            <a:r>
              <a:rPr lang="en-GB" dirty="0"/>
              <a:t>School Nurse</a:t>
            </a:r>
          </a:p>
          <a:p>
            <a:pPr marL="359410" indent="-359410">
              <a:lnSpc>
                <a:spcPct val="95000"/>
              </a:lnSpc>
            </a:pPr>
            <a:r>
              <a:rPr lang="en-GB" dirty="0"/>
              <a:t>Practice and District Nurse</a:t>
            </a:r>
          </a:p>
          <a:p>
            <a:pPr marL="359410" indent="-359410">
              <a:lnSpc>
                <a:spcPct val="95000"/>
              </a:lnSpc>
            </a:pPr>
            <a:r>
              <a:rPr lang="en-GB" dirty="0"/>
              <a:t>Hospital staff</a:t>
            </a:r>
          </a:p>
          <a:p>
            <a:pPr marL="359410" indent="-359410">
              <a:lnSpc>
                <a:spcPct val="95000"/>
              </a:lnSpc>
            </a:pPr>
            <a:r>
              <a:rPr lang="en-GB" dirty="0"/>
              <a:t>Doctor/Consultant</a:t>
            </a:r>
          </a:p>
          <a:p>
            <a:pPr marL="359410" indent="-359410">
              <a:lnSpc>
                <a:spcPct val="95000"/>
              </a:lnSpc>
            </a:pPr>
            <a:r>
              <a:rPr lang="en-GB" dirty="0"/>
              <a:t>Community Paediatricians  </a:t>
            </a:r>
          </a:p>
          <a:p>
            <a:pPr>
              <a:lnSpc>
                <a:spcPct val="95000"/>
              </a:lnSpc>
            </a:pPr>
            <a:endParaRPr lang="en-GB" sz="2400" dirty="0"/>
          </a:p>
        </p:txBody>
      </p:sp>
    </p:spTree>
    <p:extLst>
      <p:ext uri="{BB962C8B-B14F-4D97-AF65-F5344CB8AC3E}">
        <p14:creationId xmlns:p14="http://schemas.microsoft.com/office/powerpoint/2010/main" val="3665738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B0DF-A3C0-486E-98CA-A2815BE4F678}"/>
              </a:ext>
            </a:extLst>
          </p:cNvPr>
          <p:cNvSpPr>
            <a:spLocks noGrp="1"/>
          </p:cNvSpPr>
          <p:nvPr>
            <p:ph type="title"/>
          </p:nvPr>
        </p:nvSpPr>
        <p:spPr>
          <a:xfrm>
            <a:off x="836679" y="723898"/>
            <a:ext cx="6002110" cy="1495425"/>
          </a:xfrm>
        </p:spPr>
        <p:txBody>
          <a:bodyPr>
            <a:normAutofit/>
          </a:bodyPr>
          <a:lstStyle/>
          <a:p>
            <a:r>
              <a:rPr lang="en-GB" sz="4000"/>
              <a:t>Social Services </a:t>
            </a:r>
          </a:p>
        </p:txBody>
      </p:sp>
      <p:sp>
        <p:nvSpPr>
          <p:cNvPr id="3" name="Content Placeholder 2">
            <a:extLst>
              <a:ext uri="{FF2B5EF4-FFF2-40B4-BE49-F238E27FC236}">
                <a16:creationId xmlns:a16="http://schemas.microsoft.com/office/drawing/2014/main" id="{993ED765-AD4B-4A14-BA44-B7CC5368F805}"/>
              </a:ext>
            </a:extLst>
          </p:cNvPr>
          <p:cNvSpPr>
            <a:spLocks noGrp="1"/>
          </p:cNvSpPr>
          <p:nvPr>
            <p:ph idx="1"/>
          </p:nvPr>
        </p:nvSpPr>
        <p:spPr>
          <a:xfrm>
            <a:off x="836680" y="2219322"/>
            <a:ext cx="6002110" cy="4338495"/>
          </a:xfrm>
        </p:spPr>
        <p:txBody>
          <a:bodyPr>
            <a:normAutofit/>
          </a:bodyPr>
          <a:lstStyle/>
          <a:p>
            <a:pPr marL="359410" indent="-359410"/>
            <a:r>
              <a:rPr lang="en-GB" sz="3200" dirty="0"/>
              <a:t>Social Workers: Child and Family Support</a:t>
            </a:r>
          </a:p>
          <a:p>
            <a:pPr marL="359410" indent="-359410"/>
            <a:r>
              <a:rPr lang="en-GB" sz="3200" dirty="0"/>
              <a:t>Youth Offending Teams</a:t>
            </a:r>
          </a:p>
          <a:p>
            <a:pPr marL="359410" indent="-359410"/>
            <a:r>
              <a:rPr lang="en-GB" sz="3200" dirty="0"/>
              <a:t>Specialist workers (e.g. nursery or schools, CAMHS, trauma services)</a:t>
            </a:r>
          </a:p>
          <a:p>
            <a:pPr marL="359410" indent="-359410"/>
            <a:r>
              <a:rPr lang="en-GB" sz="3200" dirty="0"/>
              <a:t>Fostering and adoption </a:t>
            </a:r>
          </a:p>
          <a:p>
            <a:pPr marL="0" indent="0">
              <a:buNone/>
            </a:pPr>
            <a:endParaRPr lang="en-GB" sz="2000" dirty="0"/>
          </a:p>
        </p:txBody>
      </p:sp>
      <p:pic>
        <p:nvPicPr>
          <p:cNvPr id="4" name="Picture 4" descr="A picture containing person, hand&#10;&#10;Description automatically generated">
            <a:extLst>
              <a:ext uri="{FF2B5EF4-FFF2-40B4-BE49-F238E27FC236}">
                <a16:creationId xmlns:a16="http://schemas.microsoft.com/office/drawing/2014/main" id="{A3F37157-8803-4300-A7BA-DBD5DF9A0DF5}"/>
              </a:ext>
            </a:extLst>
          </p:cNvPr>
          <p:cNvPicPr>
            <a:picLocks noChangeAspect="1"/>
          </p:cNvPicPr>
          <p:nvPr/>
        </p:nvPicPr>
        <p:blipFill rotWithShape="1">
          <a:blip r:embed="rId2"/>
          <a:srcRect t="283" r="1" b="8028"/>
          <a:stretch/>
        </p:blipFill>
        <p:spPr>
          <a:xfrm>
            <a:off x="7199440" y="10"/>
            <a:ext cx="4992560" cy="6857990"/>
          </a:xfrm>
          <a:prstGeom prst="rect">
            <a:avLst/>
          </a:prstGeom>
          <a:effectLst/>
        </p:spPr>
      </p:pic>
    </p:spTree>
    <p:extLst>
      <p:ext uri="{BB962C8B-B14F-4D97-AF65-F5344CB8AC3E}">
        <p14:creationId xmlns:p14="http://schemas.microsoft.com/office/powerpoint/2010/main" val="3016549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A60F7A-F950-414D-9B93-A859DCFD6E0E}"/>
              </a:ext>
            </a:extLst>
          </p:cNvPr>
          <p:cNvSpPr>
            <a:spLocks noGrp="1"/>
          </p:cNvSpPr>
          <p:nvPr>
            <p:ph type="title"/>
          </p:nvPr>
        </p:nvSpPr>
        <p:spPr>
          <a:xfrm>
            <a:off x="630936" y="639520"/>
            <a:ext cx="3429000" cy="1719072"/>
          </a:xfrm>
        </p:spPr>
        <p:txBody>
          <a:bodyPr anchor="b">
            <a:normAutofit/>
          </a:bodyPr>
          <a:lstStyle/>
          <a:p>
            <a:r>
              <a:rPr lang="en-GB" sz="4600"/>
              <a:t>Educational Professionals</a:t>
            </a:r>
          </a:p>
        </p:txBody>
      </p:sp>
      <p:sp>
        <p:nvSpPr>
          <p:cNvPr id="3" name="Content Placeholder 2">
            <a:extLst>
              <a:ext uri="{FF2B5EF4-FFF2-40B4-BE49-F238E27FC236}">
                <a16:creationId xmlns:a16="http://schemas.microsoft.com/office/drawing/2014/main" id="{77F434AE-8259-4A1C-AC88-9DC68365343F}"/>
              </a:ext>
            </a:extLst>
          </p:cNvPr>
          <p:cNvSpPr>
            <a:spLocks noGrp="1"/>
          </p:cNvSpPr>
          <p:nvPr>
            <p:ph idx="1"/>
          </p:nvPr>
        </p:nvSpPr>
        <p:spPr>
          <a:xfrm>
            <a:off x="630936" y="2807208"/>
            <a:ext cx="4125094" cy="3410712"/>
          </a:xfrm>
        </p:spPr>
        <p:txBody>
          <a:bodyPr anchor="t">
            <a:normAutofit/>
          </a:bodyPr>
          <a:lstStyle/>
          <a:p>
            <a:pPr marL="359410" indent="-359410"/>
            <a:r>
              <a:rPr lang="en-GB" sz="2400" dirty="0"/>
              <a:t>Teachers and support staff</a:t>
            </a:r>
          </a:p>
          <a:p>
            <a:pPr marL="359410" indent="-359410"/>
            <a:r>
              <a:rPr lang="en-GB" sz="2400" dirty="0"/>
              <a:t>Pre-school and nursery staff</a:t>
            </a:r>
          </a:p>
          <a:p>
            <a:pPr marL="359410" indent="-359410"/>
            <a:r>
              <a:rPr lang="en-GB" sz="2400" dirty="0"/>
              <a:t>SENCOs/</a:t>
            </a:r>
            <a:r>
              <a:rPr lang="en-GB" sz="2400" dirty="0" err="1"/>
              <a:t>ALNCos</a:t>
            </a:r>
            <a:endParaRPr lang="en-GB" sz="2400" dirty="0"/>
          </a:p>
          <a:p>
            <a:pPr marL="359410" indent="-359410"/>
            <a:r>
              <a:rPr lang="en-GB" sz="2400" dirty="0"/>
              <a:t>Educational Psychologists</a:t>
            </a:r>
          </a:p>
          <a:p>
            <a:pPr marL="359410" indent="-359410"/>
            <a:r>
              <a:rPr lang="en-GB" sz="2400" dirty="0"/>
              <a:t>Pastoral Staff</a:t>
            </a:r>
          </a:p>
          <a:p>
            <a:pPr marL="359410" indent="-359410"/>
            <a:r>
              <a:rPr lang="en-GB" sz="2400" dirty="0"/>
              <a:t>Counsellors</a:t>
            </a:r>
          </a:p>
          <a:p>
            <a:pPr marL="359410" indent="-359410"/>
            <a:r>
              <a:rPr lang="en-GB" sz="2400" dirty="0"/>
              <a:t>Education Welfare Officers </a:t>
            </a:r>
          </a:p>
          <a:p>
            <a:endParaRPr lang="en-GB" sz="2000" dirty="0"/>
          </a:p>
        </p:txBody>
      </p:sp>
      <p:pic>
        <p:nvPicPr>
          <p:cNvPr id="4" name="Picture 4">
            <a:extLst>
              <a:ext uri="{FF2B5EF4-FFF2-40B4-BE49-F238E27FC236}">
                <a16:creationId xmlns:a16="http://schemas.microsoft.com/office/drawing/2014/main" id="{AD5FDF05-8BA7-45EA-A6DA-66C66E7D84D1}"/>
              </a:ext>
            </a:extLst>
          </p:cNvPr>
          <p:cNvPicPr>
            <a:picLocks noChangeAspect="1"/>
          </p:cNvPicPr>
          <p:nvPr/>
        </p:nvPicPr>
        <p:blipFill rotWithShape="1">
          <a:blip r:embed="rId2"/>
          <a:srcRect l="11544" r="12214"/>
          <a:stretch/>
        </p:blipFill>
        <p:spPr>
          <a:xfrm>
            <a:off x="4920645" y="640080"/>
            <a:ext cx="6371022" cy="5577840"/>
          </a:xfrm>
          <a:prstGeom prst="rect">
            <a:avLst/>
          </a:prstGeom>
        </p:spPr>
      </p:pic>
    </p:spTree>
    <p:extLst>
      <p:ext uri="{BB962C8B-B14F-4D97-AF65-F5344CB8AC3E}">
        <p14:creationId xmlns:p14="http://schemas.microsoft.com/office/powerpoint/2010/main" val="18284074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6C6271B-62F6-4EA0-A381-487CE68EADD6}"/>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Specialist Child and Adolescent Mental Health Services. </a:t>
            </a:r>
          </a:p>
        </p:txBody>
      </p:sp>
      <p:graphicFrame>
        <p:nvGraphicFramePr>
          <p:cNvPr id="14" name="Content Placeholder 2">
            <a:extLst>
              <a:ext uri="{FF2B5EF4-FFF2-40B4-BE49-F238E27FC236}">
                <a16:creationId xmlns:a16="http://schemas.microsoft.com/office/drawing/2014/main" id="{915EAB2B-4A94-8D63-AA0A-F9D6E35C8DAC}"/>
              </a:ext>
            </a:extLst>
          </p:cNvPr>
          <p:cNvGraphicFramePr>
            <a:graphicFrameLocks noGrp="1"/>
          </p:cNvGraphicFramePr>
          <p:nvPr>
            <p:ph idx="1"/>
            <p:extLst>
              <p:ext uri="{D42A27DB-BD31-4B8C-83A1-F6EECF244321}">
                <p14:modId xmlns:p14="http://schemas.microsoft.com/office/powerpoint/2010/main" val="257772883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55983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7E58F-0162-4C4B-A7ED-66F3E6845F41}"/>
              </a:ext>
            </a:extLst>
          </p:cNvPr>
          <p:cNvSpPr>
            <a:spLocks noGrp="1"/>
          </p:cNvSpPr>
          <p:nvPr>
            <p:ph type="title"/>
          </p:nvPr>
        </p:nvSpPr>
        <p:spPr/>
        <p:txBody>
          <a:bodyPr/>
          <a:lstStyle/>
          <a:p>
            <a:r>
              <a:rPr lang="en-GB" dirty="0">
                <a:solidFill>
                  <a:schemeClr val="accent1">
                    <a:lumMod val="75000"/>
                  </a:schemeClr>
                </a:solidFill>
              </a:rPr>
              <a:t>Specialist Professionals:</a:t>
            </a:r>
          </a:p>
        </p:txBody>
      </p:sp>
      <p:graphicFrame>
        <p:nvGraphicFramePr>
          <p:cNvPr id="4" name="Content Placeholder 2">
            <a:extLst>
              <a:ext uri="{FF2B5EF4-FFF2-40B4-BE49-F238E27FC236}">
                <a16:creationId xmlns:a16="http://schemas.microsoft.com/office/drawing/2014/main" id="{97C0DF1B-562B-4ED9-846C-67D9AA418204}"/>
              </a:ext>
            </a:extLst>
          </p:cNvPr>
          <p:cNvGraphicFramePr>
            <a:graphicFrameLocks/>
          </p:cNvGraphicFramePr>
          <p:nvPr>
            <p:extLst>
              <p:ext uri="{D42A27DB-BD31-4B8C-83A1-F6EECF244321}">
                <p14:modId xmlns:p14="http://schemas.microsoft.com/office/powerpoint/2010/main" val="2921893033"/>
              </p:ext>
            </p:extLst>
          </p:nvPr>
        </p:nvGraphicFramePr>
        <p:xfrm>
          <a:off x="387927" y="1376218"/>
          <a:ext cx="11277599" cy="52000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7315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2D5DEE-15E0-436B-A109-E86B3308457A}"/>
              </a:ext>
            </a:extLst>
          </p:cNvPr>
          <p:cNvSpPr>
            <a:spLocks noGrp="1"/>
          </p:cNvSpPr>
          <p:nvPr>
            <p:ph type="title"/>
          </p:nvPr>
        </p:nvSpPr>
        <p:spPr>
          <a:xfrm>
            <a:off x="630936" y="639520"/>
            <a:ext cx="3429000" cy="1719072"/>
          </a:xfrm>
        </p:spPr>
        <p:txBody>
          <a:bodyPr anchor="b">
            <a:normAutofit/>
          </a:bodyPr>
          <a:lstStyle/>
          <a:p>
            <a:r>
              <a:rPr lang="en-GB" sz="3800" dirty="0"/>
              <a:t>Specialised Mental Health Support</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A7B223-21D7-48EC-ACD3-1A3D8B138610}"/>
              </a:ext>
            </a:extLst>
          </p:cNvPr>
          <p:cNvSpPr>
            <a:spLocks noGrp="1"/>
          </p:cNvSpPr>
          <p:nvPr>
            <p:ph idx="1"/>
          </p:nvPr>
        </p:nvSpPr>
        <p:spPr>
          <a:xfrm>
            <a:off x="240145" y="2807208"/>
            <a:ext cx="5975927" cy="4050792"/>
          </a:xfrm>
        </p:spPr>
        <p:txBody>
          <a:bodyPr anchor="t">
            <a:normAutofit/>
          </a:bodyPr>
          <a:lstStyle/>
          <a:p>
            <a:pPr marL="359410" indent="-359410"/>
            <a:r>
              <a:rPr lang="en-GB" sz="3600" dirty="0"/>
              <a:t>Forensic Units</a:t>
            </a:r>
          </a:p>
          <a:p>
            <a:pPr marL="359410" indent="-359410"/>
            <a:r>
              <a:rPr lang="en-GB" sz="3600" dirty="0"/>
              <a:t>Eating Disorder Units</a:t>
            </a:r>
          </a:p>
          <a:p>
            <a:pPr marL="359410" indent="-359410"/>
            <a:r>
              <a:rPr lang="en-GB" sz="3600" dirty="0"/>
              <a:t>Specialist neuro-psychiatric teams</a:t>
            </a:r>
          </a:p>
          <a:p>
            <a:pPr marL="359410" indent="-359410"/>
            <a:r>
              <a:rPr lang="en-GB" sz="3600" dirty="0"/>
              <a:t>Other specialist teams </a:t>
            </a:r>
          </a:p>
          <a:p>
            <a:endParaRPr lang="en-GB" sz="2200" dirty="0"/>
          </a:p>
        </p:txBody>
      </p:sp>
      <p:pic>
        <p:nvPicPr>
          <p:cNvPr id="4" name="Picture 4" descr="A picture containing icon&#10;&#10;Description automatically generated">
            <a:extLst>
              <a:ext uri="{FF2B5EF4-FFF2-40B4-BE49-F238E27FC236}">
                <a16:creationId xmlns:a16="http://schemas.microsoft.com/office/drawing/2014/main" id="{AA912A3B-82AD-4FCB-BA9C-226745A32B63}"/>
              </a:ext>
            </a:extLst>
          </p:cNvPr>
          <p:cNvPicPr>
            <a:picLocks noChangeAspect="1"/>
          </p:cNvPicPr>
          <p:nvPr/>
        </p:nvPicPr>
        <p:blipFill rotWithShape="1">
          <a:blip r:embed="rId2"/>
          <a:srcRect l="15223" r="14580" b="-1"/>
          <a:stretch/>
        </p:blipFill>
        <p:spPr>
          <a:xfrm>
            <a:off x="5772726" y="640080"/>
            <a:ext cx="5266341" cy="5577840"/>
          </a:xfrm>
          <a:prstGeom prst="rect">
            <a:avLst/>
          </a:prstGeom>
        </p:spPr>
      </p:pic>
    </p:spTree>
    <p:extLst>
      <p:ext uri="{BB962C8B-B14F-4D97-AF65-F5344CB8AC3E}">
        <p14:creationId xmlns:p14="http://schemas.microsoft.com/office/powerpoint/2010/main" val="17279676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10">
            <a:extLst>
              <a:ext uri="{FF2B5EF4-FFF2-40B4-BE49-F238E27FC236}">
                <a16:creationId xmlns:a16="http://schemas.microsoft.com/office/drawing/2014/main" id="{33953760-80E9-4927-8495-DF319496D12F}"/>
              </a:ext>
            </a:extLst>
          </p:cNvPr>
          <p:cNvPicPr>
            <a:picLocks noChangeAspect="1"/>
          </p:cNvPicPr>
          <p:nvPr/>
        </p:nvPicPr>
        <p:blipFill rotWithShape="1">
          <a:blip r:embed="rId2"/>
          <a:srcRect l="8716" t="6593" r="12464" b="-1"/>
          <a:stretch/>
        </p:blipFill>
        <p:spPr>
          <a:xfrm>
            <a:off x="4572000" y="10"/>
            <a:ext cx="7620000" cy="6857990"/>
          </a:xfrm>
          <a:prstGeom prst="rect">
            <a:avLst/>
          </a:prstGeom>
        </p:spPr>
      </p:pic>
      <p:sp>
        <p:nvSpPr>
          <p:cNvPr id="18" name="Rectangle 17">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27E9663-1AB1-4016-BEC9-C93C2C843DE7}"/>
              </a:ext>
            </a:extLst>
          </p:cNvPr>
          <p:cNvSpPr>
            <a:spLocks noGrp="1"/>
          </p:cNvSpPr>
          <p:nvPr>
            <p:ph type="title"/>
          </p:nvPr>
        </p:nvSpPr>
        <p:spPr>
          <a:xfrm>
            <a:off x="371094" y="1161288"/>
            <a:ext cx="3438144" cy="1124712"/>
          </a:xfrm>
        </p:spPr>
        <p:txBody>
          <a:bodyPr anchor="b">
            <a:normAutofit/>
          </a:bodyPr>
          <a:lstStyle/>
          <a:p>
            <a:r>
              <a:rPr lang="en-GB" sz="2800" dirty="0">
                <a:solidFill>
                  <a:schemeClr val="bg1"/>
                </a:solidFill>
              </a:rPr>
              <a:t>Mental Health Practitioners</a:t>
            </a:r>
          </a:p>
        </p:txBody>
      </p:sp>
      <p:sp>
        <p:nvSpPr>
          <p:cNvPr id="20" name="Rectangle 19">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2" name="Rectangle 21">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BD6840E-DAB5-4FEB-870C-2871244C3693}"/>
              </a:ext>
            </a:extLst>
          </p:cNvPr>
          <p:cNvSpPr>
            <a:spLocks noGrp="1"/>
          </p:cNvSpPr>
          <p:nvPr>
            <p:ph idx="1"/>
          </p:nvPr>
        </p:nvSpPr>
        <p:spPr>
          <a:xfrm>
            <a:off x="371094" y="3112376"/>
            <a:ext cx="3840688" cy="3316224"/>
          </a:xfrm>
        </p:spPr>
        <p:txBody>
          <a:bodyPr anchor="t">
            <a:normAutofit lnSpcReduction="10000"/>
          </a:bodyPr>
          <a:lstStyle/>
          <a:p>
            <a:pPr marL="359410" indent="-359410"/>
            <a:r>
              <a:rPr lang="en-GB" sz="3200" dirty="0">
                <a:solidFill>
                  <a:schemeClr val="bg1"/>
                </a:solidFill>
              </a:rPr>
              <a:t>Mental Health mentors and support </a:t>
            </a:r>
          </a:p>
          <a:p>
            <a:pPr marL="359410" indent="-359410"/>
            <a:r>
              <a:rPr lang="en-GB" sz="3200" dirty="0">
                <a:solidFill>
                  <a:schemeClr val="bg1"/>
                </a:solidFill>
              </a:rPr>
              <a:t>Education: Teaching assistants and learning support</a:t>
            </a:r>
          </a:p>
          <a:p>
            <a:pPr marL="0" indent="0">
              <a:buNone/>
            </a:pPr>
            <a:r>
              <a:rPr lang="en-GB" sz="3200" dirty="0">
                <a:solidFill>
                  <a:schemeClr val="bg1"/>
                </a:solidFill>
              </a:rPr>
              <a:t> </a:t>
            </a:r>
          </a:p>
          <a:p>
            <a:endParaRPr lang="en-GB" sz="1700" dirty="0">
              <a:solidFill>
                <a:schemeClr val="bg1"/>
              </a:solidFill>
            </a:endParaRPr>
          </a:p>
        </p:txBody>
      </p:sp>
    </p:spTree>
    <p:extLst>
      <p:ext uri="{BB962C8B-B14F-4D97-AF65-F5344CB8AC3E}">
        <p14:creationId xmlns:p14="http://schemas.microsoft.com/office/powerpoint/2010/main" val="22445188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descr="Desk with stethoscope and computer keyboard">
            <a:extLst>
              <a:ext uri="{FF2B5EF4-FFF2-40B4-BE49-F238E27FC236}">
                <a16:creationId xmlns:a16="http://schemas.microsoft.com/office/drawing/2014/main" id="{5DAA7DBE-FA62-1D7A-39BA-0327C5D8C29B}"/>
              </a:ext>
            </a:extLst>
          </p:cNvPr>
          <p:cNvPicPr>
            <a:picLocks noChangeAspect="1"/>
          </p:cNvPicPr>
          <p:nvPr/>
        </p:nvPicPr>
        <p:blipFill rotWithShape="1">
          <a:blip r:embed="rId2"/>
          <a:srcRect l="47342" r="-2" b="-2"/>
          <a:stretch/>
        </p:blipFill>
        <p:spPr>
          <a:xfrm>
            <a:off x="-1" y="-2"/>
            <a:ext cx="5410198" cy="6858002"/>
          </a:xfrm>
          <a:prstGeom prst="rect">
            <a:avLst/>
          </a:prstGeom>
        </p:spPr>
      </p:pic>
      <p:sp>
        <p:nvSpPr>
          <p:cNvPr id="2" name="Title 1">
            <a:extLst>
              <a:ext uri="{FF2B5EF4-FFF2-40B4-BE49-F238E27FC236}">
                <a16:creationId xmlns:a16="http://schemas.microsoft.com/office/drawing/2014/main" id="{A52D21FB-1AF5-407A-B95E-C99B32FBD544}"/>
              </a:ext>
            </a:extLst>
          </p:cNvPr>
          <p:cNvSpPr>
            <a:spLocks noGrp="1"/>
          </p:cNvSpPr>
          <p:nvPr>
            <p:ph type="title"/>
          </p:nvPr>
        </p:nvSpPr>
        <p:spPr>
          <a:xfrm>
            <a:off x="6115317" y="405685"/>
            <a:ext cx="5464968" cy="1559301"/>
          </a:xfrm>
        </p:spPr>
        <p:txBody>
          <a:bodyPr>
            <a:normAutofit/>
          </a:bodyPr>
          <a:lstStyle/>
          <a:p>
            <a:r>
              <a:rPr lang="en-GB" sz="4000" dirty="0"/>
              <a:t>Universal Services</a:t>
            </a:r>
          </a:p>
        </p:txBody>
      </p:sp>
      <p:sp>
        <p:nvSpPr>
          <p:cNvPr id="3" name="Content Placeholder 2">
            <a:extLst>
              <a:ext uri="{FF2B5EF4-FFF2-40B4-BE49-F238E27FC236}">
                <a16:creationId xmlns:a16="http://schemas.microsoft.com/office/drawing/2014/main" id="{990DFD7D-9FBB-4A5B-909E-A867129872E6}"/>
              </a:ext>
            </a:extLst>
          </p:cNvPr>
          <p:cNvSpPr>
            <a:spLocks noGrp="1"/>
          </p:cNvSpPr>
          <p:nvPr>
            <p:ph idx="1"/>
          </p:nvPr>
        </p:nvSpPr>
        <p:spPr>
          <a:xfrm>
            <a:off x="5410197" y="1413164"/>
            <a:ext cx="6717148" cy="4826914"/>
          </a:xfrm>
        </p:spPr>
        <p:txBody>
          <a:bodyPr anchor="ctr">
            <a:normAutofit/>
          </a:bodyPr>
          <a:lstStyle/>
          <a:p>
            <a:pPr marL="0" indent="0">
              <a:buNone/>
            </a:pPr>
            <a:r>
              <a:rPr lang="en-GB" sz="3200" b="1" u="sng" dirty="0"/>
              <a:t>Voluntary Sector Groups</a:t>
            </a:r>
          </a:p>
          <a:p>
            <a:r>
              <a:rPr lang="en-GB" sz="3200" b="1" dirty="0"/>
              <a:t>  </a:t>
            </a:r>
            <a:r>
              <a:rPr lang="en-GB" sz="3200" dirty="0"/>
              <a:t>Bereavement Services </a:t>
            </a:r>
          </a:p>
          <a:p>
            <a:pPr marL="359410" indent="-359410"/>
            <a:r>
              <a:rPr lang="en-GB" sz="3200" dirty="0"/>
              <a:t>Domestic Abuse Projects</a:t>
            </a:r>
          </a:p>
          <a:p>
            <a:pPr marL="359410" indent="-359410"/>
            <a:r>
              <a:rPr lang="en-GB" sz="3200" dirty="0"/>
              <a:t>Police: Victim Support </a:t>
            </a:r>
          </a:p>
          <a:p>
            <a:pPr marL="359410" indent="-359410"/>
            <a:r>
              <a:rPr lang="en-GB" sz="3200" dirty="0"/>
              <a:t>Minority Ethnic Groups</a:t>
            </a:r>
          </a:p>
          <a:p>
            <a:pPr marL="359410" indent="-359410"/>
            <a:r>
              <a:rPr lang="en-GB" sz="3200" dirty="0"/>
              <a:t>Youth Workers </a:t>
            </a:r>
          </a:p>
          <a:p>
            <a:pPr marL="359410" indent="-359410"/>
            <a:r>
              <a:rPr lang="en-GB" sz="3200" dirty="0"/>
              <a:t>Local religious or community groups. </a:t>
            </a:r>
          </a:p>
          <a:p>
            <a:endParaRPr lang="en-GB" sz="2000" dirty="0"/>
          </a:p>
        </p:txBody>
      </p:sp>
    </p:spTree>
    <p:extLst>
      <p:ext uri="{BB962C8B-B14F-4D97-AF65-F5344CB8AC3E}">
        <p14:creationId xmlns:p14="http://schemas.microsoft.com/office/powerpoint/2010/main" val="10559256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37D510-A684-4F4A-8C5D-CFFCE6CC2863}"/>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kern="1200">
                <a:solidFill>
                  <a:schemeClr val="tx1"/>
                </a:solidFill>
                <a:latin typeface="+mj-lt"/>
                <a:ea typeface="+mj-ea"/>
                <a:cs typeface="+mj-cs"/>
              </a:rPr>
              <a:t>CAMHS Tiered Framework</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Graphical user interface, text, chat or text message&#10;&#10;Description automatically generated">
            <a:extLst>
              <a:ext uri="{FF2B5EF4-FFF2-40B4-BE49-F238E27FC236}">
                <a16:creationId xmlns:a16="http://schemas.microsoft.com/office/drawing/2014/main" id="{6F98AA8F-DE20-44E5-B1DB-A9327B7EF2E0}"/>
              </a:ext>
            </a:extLst>
          </p:cNvPr>
          <p:cNvPicPr>
            <a:picLocks noGrp="1" noChangeAspect="1"/>
          </p:cNvPicPr>
          <p:nvPr>
            <p:ph idx="1"/>
          </p:nvPr>
        </p:nvPicPr>
        <p:blipFill>
          <a:blip r:embed="rId2"/>
          <a:stretch>
            <a:fillRect/>
          </a:stretch>
        </p:blipFill>
        <p:spPr>
          <a:xfrm>
            <a:off x="4654296" y="1074117"/>
            <a:ext cx="7214616" cy="4682333"/>
          </a:xfrm>
          <a:prstGeom prst="rect">
            <a:avLst/>
          </a:prstGeom>
        </p:spPr>
      </p:pic>
    </p:spTree>
    <p:extLst>
      <p:ext uri="{BB962C8B-B14F-4D97-AF65-F5344CB8AC3E}">
        <p14:creationId xmlns:p14="http://schemas.microsoft.com/office/powerpoint/2010/main" val="22570974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7E6714-F562-4D7D-85EF-B0C7B27302EF}"/>
              </a:ext>
            </a:extLst>
          </p:cNvPr>
          <p:cNvSpPr>
            <a:spLocks noGrp="1"/>
          </p:cNvSpPr>
          <p:nvPr>
            <p:ph type="title"/>
          </p:nvPr>
        </p:nvSpPr>
        <p:spPr>
          <a:xfrm>
            <a:off x="630936" y="639520"/>
            <a:ext cx="3429000" cy="1719072"/>
          </a:xfrm>
        </p:spPr>
        <p:txBody>
          <a:bodyPr anchor="b">
            <a:normAutofit/>
          </a:bodyPr>
          <a:lstStyle/>
          <a:p>
            <a:r>
              <a:rPr lang="en-GB" sz="5400"/>
              <a:t>Tier One</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CE4B2E-F0FC-456B-9C06-8D35FCB00DBA}"/>
              </a:ext>
            </a:extLst>
          </p:cNvPr>
          <p:cNvSpPr>
            <a:spLocks noGrp="1"/>
          </p:cNvSpPr>
          <p:nvPr>
            <p:ph idx="1"/>
          </p:nvPr>
        </p:nvSpPr>
        <p:spPr>
          <a:xfrm>
            <a:off x="63835" y="2807208"/>
            <a:ext cx="5733116" cy="3926112"/>
          </a:xfrm>
        </p:spPr>
        <p:txBody>
          <a:bodyPr anchor="t">
            <a:normAutofit/>
          </a:bodyPr>
          <a:lstStyle/>
          <a:p>
            <a:pPr marL="359410" indent="-359410"/>
            <a:r>
              <a:rPr lang="en-GB" sz="2000" dirty="0"/>
              <a:t>Primary  Care Services: Education, Social Services, Health and Voluntary services provided by practitioners who are working with children and young people daily. </a:t>
            </a:r>
          </a:p>
          <a:p>
            <a:pPr marL="359410" indent="-359410"/>
            <a:r>
              <a:rPr lang="en-GB" sz="2000" dirty="0"/>
              <a:t>Not specialists in mental health but understand child development and the less severe behavioural or emotional problems.</a:t>
            </a:r>
            <a:endParaRPr lang="en-US" sz="2000" dirty="0"/>
          </a:p>
          <a:p>
            <a:pPr marL="359410" indent="-359410"/>
            <a:r>
              <a:rPr lang="en-GB" sz="2000" dirty="0"/>
              <a:t>May work with specific groups or with individual children.</a:t>
            </a:r>
          </a:p>
          <a:p>
            <a:pPr marL="359410" indent="-359410"/>
            <a:r>
              <a:rPr lang="en-GB" sz="2000" dirty="0"/>
              <a:t>Refer to specialist services if required.</a:t>
            </a:r>
          </a:p>
        </p:txBody>
      </p:sp>
      <p:pic>
        <p:nvPicPr>
          <p:cNvPr id="4" name="Graphic 5" descr="Badge 1 outline">
            <a:extLst>
              <a:ext uri="{FF2B5EF4-FFF2-40B4-BE49-F238E27FC236}">
                <a16:creationId xmlns:a16="http://schemas.microsoft.com/office/drawing/2014/main" id="{49C046B7-CBFE-4022-8024-EA6D2F24FEA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317236" y="640080"/>
            <a:ext cx="5577840" cy="5577840"/>
          </a:xfrm>
          <a:prstGeom prst="rect">
            <a:avLst/>
          </a:prstGeom>
        </p:spPr>
      </p:pic>
    </p:spTree>
    <p:extLst>
      <p:ext uri="{BB962C8B-B14F-4D97-AF65-F5344CB8AC3E}">
        <p14:creationId xmlns:p14="http://schemas.microsoft.com/office/powerpoint/2010/main" val="18325408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96B220-A3B6-414C-9764-299A83A66B51}"/>
              </a:ext>
            </a:extLst>
          </p:cNvPr>
          <p:cNvSpPr>
            <a:spLocks noGrp="1"/>
          </p:cNvSpPr>
          <p:nvPr>
            <p:ph type="title"/>
          </p:nvPr>
        </p:nvSpPr>
        <p:spPr>
          <a:xfrm>
            <a:off x="630936" y="639520"/>
            <a:ext cx="3429000" cy="1719072"/>
          </a:xfrm>
        </p:spPr>
        <p:txBody>
          <a:bodyPr anchor="b">
            <a:normAutofit/>
          </a:bodyPr>
          <a:lstStyle/>
          <a:p>
            <a:r>
              <a:rPr lang="en-GB" sz="5400"/>
              <a:t>Tier Two</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3EFBEB-59D7-45B3-B6D2-3BA918B5630B}"/>
              </a:ext>
            </a:extLst>
          </p:cNvPr>
          <p:cNvSpPr>
            <a:spLocks noGrp="1"/>
          </p:cNvSpPr>
          <p:nvPr>
            <p:ph idx="1"/>
          </p:nvPr>
        </p:nvSpPr>
        <p:spPr>
          <a:xfrm>
            <a:off x="270295" y="2807208"/>
            <a:ext cx="5428890" cy="3897356"/>
          </a:xfrm>
        </p:spPr>
        <p:txBody>
          <a:bodyPr anchor="t">
            <a:normAutofit/>
          </a:bodyPr>
          <a:lstStyle/>
          <a:p>
            <a:pPr marL="359410" indent="-359410"/>
            <a:r>
              <a:rPr lang="en-GB" sz="2400" dirty="0"/>
              <a:t>Community teams or universal settings.</a:t>
            </a:r>
          </a:p>
          <a:p>
            <a:pPr marL="359410" indent="-359410"/>
            <a:r>
              <a:rPr lang="en-GB" sz="2400" dirty="0"/>
              <a:t>They usually play a key role in identifying when a child needs more specific, specialist support.</a:t>
            </a:r>
          </a:p>
          <a:p>
            <a:pPr marL="359410" indent="-359410"/>
            <a:r>
              <a:rPr lang="en-GB" sz="2400" dirty="0"/>
              <a:t>Practitioners at this level will have further understanding of mental health and may provide guidance or training for professionals at Tier One. </a:t>
            </a:r>
          </a:p>
          <a:p>
            <a:endParaRPr lang="en-GB" sz="1700" dirty="0"/>
          </a:p>
        </p:txBody>
      </p:sp>
      <p:pic>
        <p:nvPicPr>
          <p:cNvPr id="4" name="Graphic 4" descr="Badge outline">
            <a:extLst>
              <a:ext uri="{FF2B5EF4-FFF2-40B4-BE49-F238E27FC236}">
                <a16:creationId xmlns:a16="http://schemas.microsoft.com/office/drawing/2014/main" id="{786C56FE-D73A-4443-90A9-AFCAC3EEF91C}"/>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317236" y="640080"/>
            <a:ext cx="5577840" cy="5577840"/>
          </a:xfrm>
          <a:prstGeom prst="rect">
            <a:avLst/>
          </a:prstGeom>
        </p:spPr>
      </p:pic>
    </p:spTree>
    <p:extLst>
      <p:ext uri="{BB962C8B-B14F-4D97-AF65-F5344CB8AC3E}">
        <p14:creationId xmlns:p14="http://schemas.microsoft.com/office/powerpoint/2010/main" val="2188167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B5AA59-1020-4B13-9D39-4A5BCBE5E3FC}"/>
              </a:ext>
            </a:extLst>
          </p:cNvPr>
          <p:cNvSpPr>
            <a:spLocks noGrp="1"/>
          </p:cNvSpPr>
          <p:nvPr>
            <p:ph type="title"/>
          </p:nvPr>
        </p:nvSpPr>
        <p:spPr>
          <a:xfrm>
            <a:off x="630936" y="639520"/>
            <a:ext cx="3429000" cy="1719072"/>
          </a:xfrm>
        </p:spPr>
        <p:txBody>
          <a:bodyPr anchor="b">
            <a:normAutofit/>
          </a:bodyPr>
          <a:lstStyle/>
          <a:p>
            <a:r>
              <a:rPr lang="en-GB" sz="5400"/>
              <a:t>Tier Three</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6873D15-46A4-471F-A325-B4DB17E3B84D}"/>
              </a:ext>
            </a:extLst>
          </p:cNvPr>
          <p:cNvSpPr>
            <a:spLocks noGrp="1"/>
          </p:cNvSpPr>
          <p:nvPr>
            <p:ph idx="1"/>
          </p:nvPr>
        </p:nvSpPr>
        <p:spPr>
          <a:xfrm>
            <a:off x="213360" y="2807208"/>
            <a:ext cx="5577840" cy="3931862"/>
          </a:xfrm>
        </p:spPr>
        <p:txBody>
          <a:bodyPr anchor="t">
            <a:normAutofit/>
          </a:bodyPr>
          <a:lstStyle/>
          <a:p>
            <a:pPr marL="359410" indent="-359410"/>
            <a:r>
              <a:rPr lang="en-GB" sz="2400" dirty="0"/>
              <a:t>Multi-disciplinary team, working either within a specialist clinic or within a CYP outpatient service.</a:t>
            </a:r>
          </a:p>
          <a:p>
            <a:pPr marL="359410" indent="-359410"/>
            <a:r>
              <a:rPr lang="en-GB" sz="2400" dirty="0"/>
              <a:t>Provides support and treatment for more severe and complex needs.</a:t>
            </a:r>
          </a:p>
          <a:p>
            <a:pPr marL="359410" indent="-359410"/>
            <a:r>
              <a:rPr lang="en-GB" sz="2400" dirty="0"/>
              <a:t>These teams will likely consist of psychiatrists, psychologists, therapists, CPNs.</a:t>
            </a:r>
          </a:p>
          <a:p>
            <a:pPr marL="359410" indent="-359410"/>
            <a:r>
              <a:rPr lang="en-GB" sz="2400" dirty="0"/>
              <a:t>They also provide assessment and monitor the progress of the individual.</a:t>
            </a:r>
          </a:p>
          <a:p>
            <a:endParaRPr lang="en-GB" sz="1500" dirty="0"/>
          </a:p>
        </p:txBody>
      </p:sp>
      <p:pic>
        <p:nvPicPr>
          <p:cNvPr id="4" name="Graphic 4" descr="Badge 3 outline">
            <a:extLst>
              <a:ext uri="{FF2B5EF4-FFF2-40B4-BE49-F238E27FC236}">
                <a16:creationId xmlns:a16="http://schemas.microsoft.com/office/drawing/2014/main" id="{ABA7256A-E07C-43F7-A887-FEEC54A12FB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317236" y="640080"/>
            <a:ext cx="5577840" cy="5577840"/>
          </a:xfrm>
          <a:prstGeom prst="rect">
            <a:avLst/>
          </a:prstGeom>
        </p:spPr>
      </p:pic>
    </p:spTree>
    <p:extLst>
      <p:ext uri="{BB962C8B-B14F-4D97-AF65-F5344CB8AC3E}">
        <p14:creationId xmlns:p14="http://schemas.microsoft.com/office/powerpoint/2010/main" val="16571023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945461-A798-4BF6-B768-0F8A3746BD50}"/>
              </a:ext>
            </a:extLst>
          </p:cNvPr>
          <p:cNvSpPr>
            <a:spLocks noGrp="1"/>
          </p:cNvSpPr>
          <p:nvPr>
            <p:ph type="title"/>
          </p:nvPr>
        </p:nvSpPr>
        <p:spPr>
          <a:xfrm>
            <a:off x="630936" y="639520"/>
            <a:ext cx="3429000" cy="1719072"/>
          </a:xfrm>
        </p:spPr>
        <p:txBody>
          <a:bodyPr anchor="b">
            <a:normAutofit/>
          </a:bodyPr>
          <a:lstStyle/>
          <a:p>
            <a:r>
              <a:rPr lang="en-GB" sz="5400"/>
              <a:t>Tier Four</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2BE9FD7-5C37-4ECB-9E9B-2A6FCE0870D1}"/>
              </a:ext>
            </a:extLst>
          </p:cNvPr>
          <p:cNvSpPr>
            <a:spLocks noGrp="1"/>
          </p:cNvSpPr>
          <p:nvPr>
            <p:ph idx="1"/>
          </p:nvPr>
        </p:nvSpPr>
        <p:spPr>
          <a:xfrm>
            <a:off x="276045" y="2807208"/>
            <a:ext cx="5354129" cy="3943364"/>
          </a:xfrm>
        </p:spPr>
        <p:txBody>
          <a:bodyPr anchor="t">
            <a:normAutofit/>
          </a:bodyPr>
          <a:lstStyle/>
          <a:p>
            <a:pPr marL="359410" indent="-359410"/>
            <a:r>
              <a:rPr lang="en-GB" dirty="0"/>
              <a:t>Specialist support, working with high risk and complex mental health disorders</a:t>
            </a:r>
          </a:p>
          <a:p>
            <a:pPr marL="359410" indent="-359410"/>
            <a:r>
              <a:rPr lang="en-GB" dirty="0"/>
              <a:t>Specialist teams  and support from practitioners such as those working within forensic units, eating disorder and neuro-psychiatric units. </a:t>
            </a:r>
          </a:p>
          <a:p>
            <a:endParaRPr lang="en-GB" sz="1700" dirty="0"/>
          </a:p>
        </p:txBody>
      </p:sp>
      <p:pic>
        <p:nvPicPr>
          <p:cNvPr id="4" name="Graphic 4" descr="Badge 4 outline">
            <a:extLst>
              <a:ext uri="{FF2B5EF4-FFF2-40B4-BE49-F238E27FC236}">
                <a16:creationId xmlns:a16="http://schemas.microsoft.com/office/drawing/2014/main" id="{28016915-A5F7-4335-8275-927D78DFB92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317236" y="640080"/>
            <a:ext cx="5577840" cy="5577840"/>
          </a:xfrm>
          <a:prstGeom prst="rect">
            <a:avLst/>
          </a:prstGeom>
        </p:spPr>
      </p:pic>
    </p:spTree>
    <p:extLst>
      <p:ext uri="{BB962C8B-B14F-4D97-AF65-F5344CB8AC3E}">
        <p14:creationId xmlns:p14="http://schemas.microsoft.com/office/powerpoint/2010/main" val="33985840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metalware, chain, necklet, accessory&#10;&#10;Description automatically generated">
            <a:extLst>
              <a:ext uri="{FF2B5EF4-FFF2-40B4-BE49-F238E27FC236}">
                <a16:creationId xmlns:a16="http://schemas.microsoft.com/office/drawing/2014/main" id="{BCFF01BA-6BC9-43C9-8AB4-C19FA6805A1E}"/>
              </a:ext>
            </a:extLst>
          </p:cNvPr>
          <p:cNvPicPr>
            <a:picLocks noGrp="1" noChangeAspect="1"/>
          </p:cNvPicPr>
          <p:nvPr>
            <p:ph idx="1"/>
          </p:nvPr>
        </p:nvPicPr>
        <p:blipFill rotWithShape="1">
          <a:blip r:embed="rId2"/>
          <a:srcRect t="713" b="18352"/>
          <a:stretch/>
        </p:blipFill>
        <p:spPr>
          <a:xfrm>
            <a:off x="20"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2" name="Title 1">
            <a:extLst>
              <a:ext uri="{FF2B5EF4-FFF2-40B4-BE49-F238E27FC236}">
                <a16:creationId xmlns:a16="http://schemas.microsoft.com/office/drawing/2014/main" id="{7295717F-25D7-46B6-8311-8C27B6287782}"/>
              </a:ext>
            </a:extLst>
          </p:cNvPr>
          <p:cNvSpPr>
            <a:spLocks noGrp="1"/>
          </p:cNvSpPr>
          <p:nvPr>
            <p:ph type="title"/>
          </p:nvPr>
        </p:nvSpPr>
        <p:spPr>
          <a:xfrm>
            <a:off x="384093" y="4037402"/>
            <a:ext cx="4457690" cy="1332000"/>
          </a:xfrm>
        </p:spPr>
        <p:txBody>
          <a:bodyPr vert="horz" lIns="91440" tIns="45720" rIns="91440" bIns="45720" rtlCol="0" anchor="ctr" anchorCtr="0">
            <a:normAutofit/>
          </a:bodyPr>
          <a:lstStyle/>
          <a:p>
            <a:pPr algn="ctr"/>
            <a:r>
              <a:rPr lang="en-US" sz="4800">
                <a:solidFill>
                  <a:srgbClr val="FFFFFF"/>
                </a:solidFill>
              </a:rPr>
              <a:t>Thoughts so far?</a:t>
            </a:r>
          </a:p>
        </p:txBody>
      </p:sp>
    </p:spTree>
    <p:extLst>
      <p:ext uri="{BB962C8B-B14F-4D97-AF65-F5344CB8AC3E}">
        <p14:creationId xmlns:p14="http://schemas.microsoft.com/office/powerpoint/2010/main" val="10851173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4">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907D84-1EC5-4A8B-B52C-3AB483E2DEF8}"/>
              </a:ext>
            </a:extLst>
          </p:cNvPr>
          <p:cNvSpPr>
            <a:spLocks noGrp="1"/>
          </p:cNvSpPr>
          <p:nvPr>
            <p:ph type="title"/>
          </p:nvPr>
        </p:nvSpPr>
        <p:spPr>
          <a:xfrm>
            <a:off x="836679" y="723898"/>
            <a:ext cx="6002110" cy="1495425"/>
          </a:xfrm>
        </p:spPr>
        <p:txBody>
          <a:bodyPr>
            <a:normAutofit/>
          </a:bodyPr>
          <a:lstStyle/>
          <a:p>
            <a:r>
              <a:rPr lang="en-GB" sz="4000" b="1" dirty="0"/>
              <a:t>THRIVE Model</a:t>
            </a:r>
          </a:p>
        </p:txBody>
      </p:sp>
      <p:pic>
        <p:nvPicPr>
          <p:cNvPr id="6" name="Picture 5">
            <a:extLst>
              <a:ext uri="{FF2B5EF4-FFF2-40B4-BE49-F238E27FC236}">
                <a16:creationId xmlns:a16="http://schemas.microsoft.com/office/drawing/2014/main" id="{3D90D45F-554F-F13F-B530-958E448EA5F8}"/>
              </a:ext>
            </a:extLst>
          </p:cNvPr>
          <p:cNvPicPr>
            <a:picLocks noChangeAspect="1"/>
          </p:cNvPicPr>
          <p:nvPr/>
        </p:nvPicPr>
        <p:blipFill rotWithShape="1">
          <a:blip r:embed="rId2"/>
          <a:srcRect l="17865" r="33541" b="-1"/>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BBA7AE86-63C6-3ACB-E306-62343B59AFC1}"/>
              </a:ext>
            </a:extLst>
          </p:cNvPr>
          <p:cNvGraphicFramePr>
            <a:graphicFrameLocks noGrp="1"/>
          </p:cNvGraphicFramePr>
          <p:nvPr>
            <p:ph idx="1"/>
            <p:extLst>
              <p:ext uri="{D42A27DB-BD31-4B8C-83A1-F6EECF244321}">
                <p14:modId xmlns:p14="http://schemas.microsoft.com/office/powerpoint/2010/main" val="66366307"/>
              </p:ext>
            </p:extLst>
          </p:nvPr>
        </p:nvGraphicFramePr>
        <p:xfrm>
          <a:off x="508000" y="2022764"/>
          <a:ext cx="6330790" cy="4111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06498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A2E7C1E-2B5A-4BBA-AE51-1CD8C19309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6">
            <a:extLst>
              <a:ext uri="{FF2B5EF4-FFF2-40B4-BE49-F238E27FC236}">
                <a16:creationId xmlns:a16="http://schemas.microsoft.com/office/drawing/2014/main" id="{43DF76B1-5174-4FAF-9D19-FFEE98426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EB4D4342-9357-4CB3-94FD-DC42C6234B2A}"/>
              </a:ext>
            </a:extLst>
          </p:cNvPr>
          <p:cNvPicPr>
            <a:picLocks noGrp="1" noChangeAspect="1"/>
          </p:cNvPicPr>
          <p:nvPr>
            <p:ph idx="1"/>
          </p:nvPr>
        </p:nvPicPr>
        <p:blipFill>
          <a:blip r:embed="rId3"/>
          <a:stretch>
            <a:fillRect/>
          </a:stretch>
        </p:blipFill>
        <p:spPr>
          <a:xfrm>
            <a:off x="990600" y="979174"/>
            <a:ext cx="10134600" cy="4839271"/>
          </a:xfrm>
          <a:prstGeom prst="rect">
            <a:avLst/>
          </a:prstGeom>
        </p:spPr>
      </p:pic>
    </p:spTree>
    <p:extLst>
      <p:ext uri="{BB962C8B-B14F-4D97-AF65-F5344CB8AC3E}">
        <p14:creationId xmlns:p14="http://schemas.microsoft.com/office/powerpoint/2010/main" val="18992160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D4E614-E9F6-4822-9F9F-1478E3B49B93}"/>
              </a:ext>
            </a:extLst>
          </p:cNvPr>
          <p:cNvSpPr>
            <a:spLocks noGrp="1"/>
          </p:cNvSpPr>
          <p:nvPr>
            <p:ph type="title"/>
          </p:nvPr>
        </p:nvSpPr>
        <p:spPr>
          <a:xfrm>
            <a:off x="630936" y="640080"/>
            <a:ext cx="4818888" cy="1481328"/>
          </a:xfrm>
        </p:spPr>
        <p:txBody>
          <a:bodyPr anchor="b">
            <a:normAutofit/>
          </a:bodyPr>
          <a:lstStyle/>
          <a:p>
            <a:r>
              <a:rPr lang="en-GB" sz="5400"/>
              <a:t>The Hub model</a:t>
            </a:r>
          </a:p>
        </p:txBody>
      </p:sp>
      <p:sp>
        <p:nvSpPr>
          <p:cNvPr id="1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6A411E-48DF-440A-BDCB-BB03D8325C88}"/>
              </a:ext>
            </a:extLst>
          </p:cNvPr>
          <p:cNvSpPr>
            <a:spLocks noGrp="1"/>
          </p:cNvSpPr>
          <p:nvPr>
            <p:ph idx="1"/>
          </p:nvPr>
        </p:nvSpPr>
        <p:spPr>
          <a:xfrm>
            <a:off x="630936" y="2660904"/>
            <a:ext cx="4818888" cy="3547872"/>
          </a:xfrm>
        </p:spPr>
        <p:txBody>
          <a:bodyPr anchor="t">
            <a:normAutofit/>
          </a:bodyPr>
          <a:lstStyle/>
          <a:p>
            <a:pPr marL="359410" indent="-359410"/>
            <a:r>
              <a:rPr lang="en-GB" sz="2000" dirty="0"/>
              <a:t>Provides a range of services that can support families, children and young people:</a:t>
            </a:r>
          </a:p>
          <a:p>
            <a:pPr marL="0" indent="0">
              <a:buNone/>
            </a:pPr>
            <a:r>
              <a:rPr lang="en-GB" sz="2000" dirty="0"/>
              <a:t>Include professionals such as:</a:t>
            </a:r>
          </a:p>
          <a:p>
            <a:pPr marL="359410" lvl="1">
              <a:buClr>
                <a:srgbClr val="8FA3A3"/>
              </a:buClr>
            </a:pPr>
            <a:r>
              <a:rPr lang="en-GB" sz="2000" i="0" dirty="0"/>
              <a:t>Midwives</a:t>
            </a:r>
          </a:p>
          <a:p>
            <a:pPr marL="359410" lvl="1"/>
            <a:r>
              <a:rPr lang="en-GB" sz="2000" i="0" dirty="0"/>
              <a:t>Health visitors</a:t>
            </a:r>
          </a:p>
          <a:p>
            <a:pPr marL="359410" lvl="1"/>
            <a:r>
              <a:rPr lang="en-GB" sz="2000" i="0" dirty="0"/>
              <a:t>Childcare providers</a:t>
            </a:r>
          </a:p>
          <a:p>
            <a:pPr marL="359410" lvl="1"/>
            <a:r>
              <a:rPr lang="en-GB" sz="2000" i="0" dirty="0"/>
              <a:t>Support for Young People </a:t>
            </a:r>
          </a:p>
          <a:p>
            <a:endParaRPr lang="en-GB" sz="2000" dirty="0"/>
          </a:p>
        </p:txBody>
      </p:sp>
      <p:pic>
        <p:nvPicPr>
          <p:cNvPr id="4" name="Picture 4" descr="Logo&#10;&#10;Description automatically generated">
            <a:extLst>
              <a:ext uri="{FF2B5EF4-FFF2-40B4-BE49-F238E27FC236}">
                <a16:creationId xmlns:a16="http://schemas.microsoft.com/office/drawing/2014/main" id="{07A58949-A419-49A5-A374-67D533C15F16}"/>
              </a:ext>
            </a:extLst>
          </p:cNvPr>
          <p:cNvPicPr>
            <a:picLocks noChangeAspect="1"/>
          </p:cNvPicPr>
          <p:nvPr/>
        </p:nvPicPr>
        <p:blipFill rotWithShape="1">
          <a:blip r:embed="rId3"/>
          <a:srcRect l="12749" r="20523" b="-2"/>
          <a:stretch/>
        </p:blipFill>
        <p:spPr>
          <a:xfrm>
            <a:off x="6099048" y="698563"/>
            <a:ext cx="5458968" cy="5460874"/>
          </a:xfrm>
          <a:prstGeom prst="rect">
            <a:avLst/>
          </a:prstGeom>
        </p:spPr>
      </p:pic>
    </p:spTree>
    <p:extLst>
      <p:ext uri="{BB962C8B-B14F-4D97-AF65-F5344CB8AC3E}">
        <p14:creationId xmlns:p14="http://schemas.microsoft.com/office/powerpoint/2010/main" val="14826073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3AC26-3200-42A3-86B4-5AA943941FE5}"/>
              </a:ext>
            </a:extLst>
          </p:cNvPr>
          <p:cNvSpPr>
            <a:spLocks noGrp="1"/>
          </p:cNvSpPr>
          <p:nvPr>
            <p:ph type="title"/>
          </p:nvPr>
        </p:nvSpPr>
        <p:spPr>
          <a:xfrm>
            <a:off x="630936" y="639520"/>
            <a:ext cx="3429000" cy="1719072"/>
          </a:xfrm>
        </p:spPr>
        <p:txBody>
          <a:bodyPr anchor="b">
            <a:normAutofit/>
          </a:bodyPr>
          <a:lstStyle/>
          <a:p>
            <a:r>
              <a:rPr lang="en-GB" sz="4800" b="1" dirty="0"/>
              <a:t>Multi Agency Working</a:t>
            </a:r>
          </a:p>
        </p:txBody>
      </p:sp>
      <p:sp>
        <p:nvSpPr>
          <p:cNvPr id="3" name="Content Placeholder 2">
            <a:extLst>
              <a:ext uri="{FF2B5EF4-FFF2-40B4-BE49-F238E27FC236}">
                <a16:creationId xmlns:a16="http://schemas.microsoft.com/office/drawing/2014/main" id="{A2AC5CBD-144D-4B1B-9157-7ED2D6D0C5B1}"/>
              </a:ext>
            </a:extLst>
          </p:cNvPr>
          <p:cNvSpPr>
            <a:spLocks noGrp="1"/>
          </p:cNvSpPr>
          <p:nvPr>
            <p:ph idx="1"/>
          </p:nvPr>
        </p:nvSpPr>
        <p:spPr>
          <a:xfrm>
            <a:off x="630936" y="2807208"/>
            <a:ext cx="4686300" cy="3566436"/>
          </a:xfrm>
        </p:spPr>
        <p:txBody>
          <a:bodyPr anchor="t">
            <a:normAutofit/>
          </a:bodyPr>
          <a:lstStyle/>
          <a:p>
            <a:r>
              <a:rPr lang="en-GB" sz="4800" dirty="0"/>
              <a:t>How do all these teams fit together?</a:t>
            </a:r>
          </a:p>
        </p:txBody>
      </p:sp>
      <p:pic>
        <p:nvPicPr>
          <p:cNvPr id="4" name="Graphic 4" descr="Puzzle with solid fill">
            <a:extLst>
              <a:ext uri="{FF2B5EF4-FFF2-40B4-BE49-F238E27FC236}">
                <a16:creationId xmlns:a16="http://schemas.microsoft.com/office/drawing/2014/main" id="{05206628-AD09-4003-8BED-FDBB12DB3EF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317236" y="640080"/>
            <a:ext cx="5577840" cy="5577840"/>
          </a:xfrm>
          <a:prstGeom prst="rect">
            <a:avLst/>
          </a:prstGeom>
        </p:spPr>
      </p:pic>
    </p:spTree>
    <p:extLst>
      <p:ext uri="{BB962C8B-B14F-4D97-AF65-F5344CB8AC3E}">
        <p14:creationId xmlns:p14="http://schemas.microsoft.com/office/powerpoint/2010/main" val="2762053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a:gsLst>
            <a:gs pos="0">
              <a:schemeClr val="accent4">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9182" y="-130834"/>
            <a:ext cx="6400801" cy="2486025"/>
          </a:xfrm>
        </p:spPr>
        <p:txBody>
          <a:bodyPr/>
          <a:lstStyle/>
          <a:p>
            <a:r>
              <a:rPr lang="en-US" dirty="0"/>
              <a:t>Case Studies</a:t>
            </a:r>
          </a:p>
        </p:txBody>
      </p:sp>
      <p:graphicFrame>
        <p:nvGraphicFramePr>
          <p:cNvPr id="4" name="Diagram 3">
            <a:extLst>
              <a:ext uri="{FF2B5EF4-FFF2-40B4-BE49-F238E27FC236}">
                <a16:creationId xmlns:a16="http://schemas.microsoft.com/office/drawing/2014/main" id="{8656A5EC-1785-5210-8969-255713009B21}"/>
              </a:ext>
            </a:extLst>
          </p:cNvPr>
          <p:cNvGraphicFramePr/>
          <p:nvPr>
            <p:extLst>
              <p:ext uri="{D42A27DB-BD31-4B8C-83A1-F6EECF244321}">
                <p14:modId xmlns:p14="http://schemas.microsoft.com/office/powerpoint/2010/main" val="3246506282"/>
              </p:ext>
            </p:extLst>
          </p:nvPr>
        </p:nvGraphicFramePr>
        <p:xfrm>
          <a:off x="238991" y="1800045"/>
          <a:ext cx="11953009" cy="432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45684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4" descr="Empty speech bubbles">
            <a:extLst>
              <a:ext uri="{FF2B5EF4-FFF2-40B4-BE49-F238E27FC236}">
                <a16:creationId xmlns:a16="http://schemas.microsoft.com/office/drawing/2014/main" id="{09D568F4-E9CE-47F5-888A-F8F821543435}"/>
              </a:ext>
            </a:extLst>
          </p:cNvPr>
          <p:cNvPicPr>
            <a:picLocks noGrp="1" noChangeAspect="1"/>
          </p:cNvPicPr>
          <p:nvPr>
            <p:ph idx="1"/>
          </p:nvPr>
        </p:nvPicPr>
        <p:blipFill rotWithShape="1">
          <a:blip r:embed="rId2"/>
          <a:srcRect t="5619" b="10111"/>
          <a:stretch/>
        </p:blipFill>
        <p:spPr>
          <a:xfrm>
            <a:off x="20" y="-1"/>
            <a:ext cx="12191980" cy="6858000"/>
          </a:xfrm>
          <a:prstGeom prst="rect">
            <a:avLst/>
          </a:prstGeom>
        </p:spPr>
      </p:pic>
      <p:sp>
        <p:nvSpPr>
          <p:cNvPr id="2" name="Title 1">
            <a:extLst>
              <a:ext uri="{FF2B5EF4-FFF2-40B4-BE49-F238E27FC236}">
                <a16:creationId xmlns:a16="http://schemas.microsoft.com/office/drawing/2014/main" id="{20FA125D-8CAA-42A4-A061-FF4AE251A8CC}"/>
              </a:ext>
            </a:extLst>
          </p:cNvPr>
          <p:cNvSpPr>
            <a:spLocks noGrp="1"/>
          </p:cNvSpPr>
          <p:nvPr>
            <p:ph type="title"/>
          </p:nvPr>
        </p:nvSpPr>
        <p:spPr>
          <a:xfrm>
            <a:off x="762001" y="5307069"/>
            <a:ext cx="6765516" cy="914400"/>
          </a:xfrm>
        </p:spPr>
        <p:txBody>
          <a:bodyPr vert="horz" lIns="91440" tIns="45720" rIns="91440" bIns="45720" rtlCol="0" anchor="ctr">
            <a:normAutofit/>
          </a:bodyPr>
          <a:lstStyle/>
          <a:p>
            <a:r>
              <a:rPr lang="en-US" sz="4800"/>
              <a:t>Thoughts? </a:t>
            </a:r>
          </a:p>
        </p:txBody>
      </p:sp>
    </p:spTree>
    <p:extLst>
      <p:ext uri="{BB962C8B-B14F-4D97-AF65-F5344CB8AC3E}">
        <p14:creationId xmlns:p14="http://schemas.microsoft.com/office/powerpoint/2010/main" val="35824198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a:gsLst>
            <a:gs pos="0">
              <a:schemeClr val="accent4">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A17F2-AB87-C32E-CB1F-47A5FC67911C}"/>
              </a:ext>
            </a:extLst>
          </p:cNvPr>
          <p:cNvSpPr>
            <a:spLocks noGrp="1"/>
          </p:cNvSpPr>
          <p:nvPr>
            <p:ph type="title"/>
          </p:nvPr>
        </p:nvSpPr>
        <p:spPr>
          <a:xfrm>
            <a:off x="1896224" y="202721"/>
            <a:ext cx="6400801" cy="2486025"/>
          </a:xfrm>
        </p:spPr>
        <p:txBody>
          <a:bodyPr/>
          <a:lstStyle/>
          <a:p>
            <a:r>
              <a:rPr lang="en-GB"/>
              <a:t>Welsh Government</a:t>
            </a:r>
            <a:endParaRPr lang="en-GB" dirty="0"/>
          </a:p>
        </p:txBody>
      </p:sp>
      <p:sp>
        <p:nvSpPr>
          <p:cNvPr id="3" name="Text Placeholder 2">
            <a:extLst>
              <a:ext uri="{FF2B5EF4-FFF2-40B4-BE49-F238E27FC236}">
                <a16:creationId xmlns:a16="http://schemas.microsoft.com/office/drawing/2014/main" id="{DB5FA047-A5A6-EC13-3B99-B55D0E789025}"/>
              </a:ext>
            </a:extLst>
          </p:cNvPr>
          <p:cNvSpPr>
            <a:spLocks noGrp="1"/>
          </p:cNvSpPr>
          <p:nvPr>
            <p:ph type="body" idx="1"/>
          </p:nvPr>
        </p:nvSpPr>
        <p:spPr>
          <a:xfrm>
            <a:off x="350982" y="2722107"/>
            <a:ext cx="11157527" cy="914400"/>
          </a:xfrm>
        </p:spPr>
        <p:txBody>
          <a:bodyPr>
            <a:noAutofit/>
          </a:bodyPr>
          <a:lstStyle/>
          <a:p>
            <a:pPr algn="ctr"/>
            <a:r>
              <a:rPr lang="en-GB" sz="4000" dirty="0">
                <a:solidFill>
                  <a:schemeClr val="tx2"/>
                </a:solidFill>
              </a:rPr>
              <a:t>Whole school approach to emotional and mental well-Being</a:t>
            </a:r>
          </a:p>
        </p:txBody>
      </p:sp>
      <p:graphicFrame>
        <p:nvGraphicFramePr>
          <p:cNvPr id="5" name="Diagram 4">
            <a:extLst>
              <a:ext uri="{FF2B5EF4-FFF2-40B4-BE49-F238E27FC236}">
                <a16:creationId xmlns:a16="http://schemas.microsoft.com/office/drawing/2014/main" id="{738CD254-7F09-04C7-ECFF-4C9E2A8B6F8B}"/>
              </a:ext>
            </a:extLst>
          </p:cNvPr>
          <p:cNvGraphicFramePr/>
          <p:nvPr>
            <p:extLst>
              <p:ext uri="{D42A27DB-BD31-4B8C-83A1-F6EECF244321}">
                <p14:modId xmlns:p14="http://schemas.microsoft.com/office/powerpoint/2010/main" val="2986196089"/>
              </p:ext>
            </p:extLst>
          </p:nvPr>
        </p:nvGraphicFramePr>
        <p:xfrm>
          <a:off x="519544" y="3964133"/>
          <a:ext cx="11331287" cy="2317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70872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Slide Background">
            <a:extLst>
              <a:ext uri="{FF2B5EF4-FFF2-40B4-BE49-F238E27FC236}">
                <a16:creationId xmlns:a16="http://schemas.microsoft.com/office/drawing/2014/main" id="{518BCE60-EB58-4019-B93A-1094BA89FB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5239C5D7-3A83-4B28-BA16-9364DA5F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5385538" cy="6858000"/>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C0E4BDC5-1DF0-B758-02E4-0AA24AB72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087"/>
            <a:ext cx="6103704" cy="5125412"/>
          </a:xfrm>
          <a:prstGeom prst="rect">
            <a:avLst/>
          </a:prstGeom>
          <a:ln>
            <a:noFill/>
          </a:ln>
          <a:effectLst>
            <a:outerShdw blurRad="635000" dist="254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8096" y="777240"/>
            <a:ext cx="4502683" cy="3792070"/>
          </a:xfrm>
        </p:spPr>
        <p:txBody>
          <a:bodyPr vert="horz" lIns="91440" tIns="45720" rIns="91440" bIns="45720" rtlCol="0" anchor="t">
            <a:normAutofit/>
          </a:bodyPr>
          <a:lstStyle/>
          <a:p>
            <a:r>
              <a:rPr lang="en-US" sz="4800"/>
              <a:t>Key points of the Framework</a:t>
            </a:r>
          </a:p>
        </p:txBody>
      </p:sp>
      <p:pic>
        <p:nvPicPr>
          <p:cNvPr id="22" name="Picture 21">
            <a:extLst>
              <a:ext uri="{FF2B5EF4-FFF2-40B4-BE49-F238E27FC236}">
                <a16:creationId xmlns:a16="http://schemas.microsoft.com/office/drawing/2014/main" id="{E57D79A2-D9DF-ABD2-D106-9AFF24A48E00}"/>
              </a:ext>
            </a:extLst>
          </p:cNvPr>
          <p:cNvPicPr>
            <a:picLocks noChangeAspect="1"/>
          </p:cNvPicPr>
          <p:nvPr/>
        </p:nvPicPr>
        <p:blipFill rotWithShape="1">
          <a:blip r:embed="rId2"/>
          <a:srcRect l="23296" r="24285" b="-1"/>
          <a:stretch/>
        </p:blipFill>
        <p:spPr>
          <a:xfrm>
            <a:off x="6103705" y="10"/>
            <a:ext cx="5385539" cy="6857990"/>
          </a:xfrm>
          <a:prstGeom prst="rect">
            <a:avLst/>
          </a:prstGeom>
        </p:spPr>
      </p:pic>
      <p:sp>
        <p:nvSpPr>
          <p:cNvPr id="33" name="tint">
            <a:extLst>
              <a:ext uri="{FF2B5EF4-FFF2-40B4-BE49-F238E27FC236}">
                <a16:creationId xmlns:a16="http://schemas.microsoft.com/office/drawing/2014/main" id="{49109861-B852-BC17-33D7-416D00A396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92294" y="0"/>
            <a:ext cx="696657"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Diagram 4">
            <a:extLst>
              <a:ext uri="{FF2B5EF4-FFF2-40B4-BE49-F238E27FC236}">
                <a16:creationId xmlns:a16="http://schemas.microsoft.com/office/drawing/2014/main" id="{E4B82CFA-9D39-0ABE-9DA2-FD8631803004}"/>
              </a:ext>
            </a:extLst>
          </p:cNvPr>
          <p:cNvGraphicFramePr/>
          <p:nvPr>
            <p:extLst>
              <p:ext uri="{D42A27DB-BD31-4B8C-83A1-F6EECF244321}">
                <p14:modId xmlns:p14="http://schemas.microsoft.com/office/powerpoint/2010/main" val="1673777047"/>
              </p:ext>
            </p:extLst>
          </p:nvPr>
        </p:nvGraphicFramePr>
        <p:xfrm>
          <a:off x="-77821" y="2320047"/>
          <a:ext cx="9275323" cy="44747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29440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75558-1313-7B31-538A-7970D79C437D}"/>
              </a:ext>
            </a:extLst>
          </p:cNvPr>
          <p:cNvSpPr>
            <a:spLocks noGrp="1"/>
          </p:cNvSpPr>
          <p:nvPr>
            <p:ph type="title"/>
          </p:nvPr>
        </p:nvSpPr>
        <p:spPr>
          <a:xfrm>
            <a:off x="0" y="-224287"/>
            <a:ext cx="9372600" cy="1200416"/>
          </a:xfrm>
        </p:spPr>
        <p:txBody>
          <a:bodyPr/>
          <a:lstStyle/>
          <a:p>
            <a:r>
              <a:rPr lang="en-GB" dirty="0"/>
              <a:t>Target Audience for the Framework:</a:t>
            </a:r>
          </a:p>
        </p:txBody>
      </p:sp>
      <p:graphicFrame>
        <p:nvGraphicFramePr>
          <p:cNvPr id="4" name="Diagram 3">
            <a:extLst>
              <a:ext uri="{FF2B5EF4-FFF2-40B4-BE49-F238E27FC236}">
                <a16:creationId xmlns:a16="http://schemas.microsoft.com/office/drawing/2014/main" id="{45106DD0-FC04-2BB4-8394-CEA8AB28657A}"/>
              </a:ext>
            </a:extLst>
          </p:cNvPr>
          <p:cNvGraphicFramePr/>
          <p:nvPr>
            <p:extLst>
              <p:ext uri="{D42A27DB-BD31-4B8C-83A1-F6EECF244321}">
                <p14:modId xmlns:p14="http://schemas.microsoft.com/office/powerpoint/2010/main" val="3543562537"/>
              </p:ext>
            </p:extLst>
          </p:nvPr>
        </p:nvGraphicFramePr>
        <p:xfrm>
          <a:off x="862641" y="976129"/>
          <a:ext cx="11329359" cy="56416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6264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0E5174A-3B24-E3B5-B4CD-794B1084E549}"/>
              </a:ext>
            </a:extLst>
          </p:cNvPr>
          <p:cNvPicPr>
            <a:picLocks noChangeAspect="1"/>
          </p:cNvPicPr>
          <p:nvPr/>
        </p:nvPicPr>
        <p:blipFill rotWithShape="1">
          <a:blip r:embed="rId2">
            <a:alphaModFix amt="35000"/>
          </a:blip>
          <a:srcRect t="6250"/>
          <a:stretch/>
        </p:blipFill>
        <p:spPr>
          <a:xfrm>
            <a:off x="20" y="10"/>
            <a:ext cx="12191980" cy="6857990"/>
          </a:xfrm>
          <a:prstGeom prst="rect">
            <a:avLst/>
          </a:prstGeom>
        </p:spPr>
      </p:pic>
      <p:sp>
        <p:nvSpPr>
          <p:cNvPr id="2" name="Title 1">
            <a:extLst>
              <a:ext uri="{FF2B5EF4-FFF2-40B4-BE49-F238E27FC236}">
                <a16:creationId xmlns:a16="http://schemas.microsoft.com/office/drawing/2014/main" id="{C9A4A11A-D52E-A7AF-BA5C-D814A46B5FCE}"/>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solidFill>
                  <a:srgbClr val="FFFFFF"/>
                </a:solidFill>
              </a:rPr>
              <a:t>Key Rationale for the Framework</a:t>
            </a:r>
          </a:p>
        </p:txBody>
      </p:sp>
      <p:graphicFrame>
        <p:nvGraphicFramePr>
          <p:cNvPr id="4" name="Diagram 3">
            <a:extLst>
              <a:ext uri="{FF2B5EF4-FFF2-40B4-BE49-F238E27FC236}">
                <a16:creationId xmlns:a16="http://schemas.microsoft.com/office/drawing/2014/main" id="{DE5B524E-7326-D676-62FE-A35F8ACC6B3D}"/>
              </a:ext>
            </a:extLst>
          </p:cNvPr>
          <p:cNvGraphicFramePr/>
          <p:nvPr>
            <p:extLst>
              <p:ext uri="{D42A27DB-BD31-4B8C-83A1-F6EECF244321}">
                <p14:modId xmlns:p14="http://schemas.microsoft.com/office/powerpoint/2010/main" val="80360681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2895629"/>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5B05C0-BA5A-901D-4ED4-120CF8664645}"/>
              </a:ext>
            </a:extLst>
          </p:cNvPr>
          <p:cNvSpPr>
            <a:spLocks noGrp="1"/>
          </p:cNvSpPr>
          <p:nvPr>
            <p:ph type="title"/>
          </p:nvPr>
        </p:nvSpPr>
        <p:spPr>
          <a:xfrm>
            <a:off x="838199" y="1174819"/>
            <a:ext cx="4826795" cy="2858363"/>
          </a:xfrm>
        </p:spPr>
        <p:txBody>
          <a:bodyPr vert="horz" lIns="91440" tIns="45720" rIns="91440" bIns="45720" rtlCol="0" anchor="b">
            <a:normAutofit/>
          </a:bodyPr>
          <a:lstStyle/>
          <a:p>
            <a:r>
              <a:rPr lang="en-US" sz="6700">
                <a:solidFill>
                  <a:schemeClr val="bg1"/>
                </a:solidFill>
              </a:rPr>
              <a:t>Belonging, Efficacy and Voice</a:t>
            </a:r>
          </a:p>
        </p:txBody>
      </p:sp>
      <p:sp>
        <p:nvSpPr>
          <p:cNvPr id="3" name="Text Placeholder 2">
            <a:extLst>
              <a:ext uri="{FF2B5EF4-FFF2-40B4-BE49-F238E27FC236}">
                <a16:creationId xmlns:a16="http://schemas.microsoft.com/office/drawing/2014/main" id="{7AC6E7E9-3F0F-9BD4-5C49-D8867751AF10}"/>
              </a:ext>
            </a:extLst>
          </p:cNvPr>
          <p:cNvSpPr>
            <a:spLocks noGrp="1"/>
          </p:cNvSpPr>
          <p:nvPr>
            <p:ph type="body" idx="1"/>
          </p:nvPr>
        </p:nvSpPr>
        <p:spPr>
          <a:xfrm>
            <a:off x="835024" y="4414180"/>
            <a:ext cx="4830283" cy="1594507"/>
          </a:xfrm>
        </p:spPr>
        <p:txBody>
          <a:bodyPr vert="horz" lIns="91440" tIns="45720" rIns="91440" bIns="45720" rtlCol="0">
            <a:normAutofit/>
          </a:bodyPr>
          <a:lstStyle/>
          <a:p>
            <a:r>
              <a:rPr lang="en-US">
                <a:solidFill>
                  <a:schemeClr val="bg1"/>
                </a:solidFill>
              </a:rPr>
              <a:t>What do these terms mean?</a:t>
            </a:r>
          </a:p>
        </p:txBody>
      </p:sp>
      <p:pic>
        <p:nvPicPr>
          <p:cNvPr id="4" name="Picture 3">
            <a:extLst>
              <a:ext uri="{FF2B5EF4-FFF2-40B4-BE49-F238E27FC236}">
                <a16:creationId xmlns:a16="http://schemas.microsoft.com/office/drawing/2014/main" id="{9CACC3F3-66CE-FA23-1267-967710399094}"/>
              </a:ext>
            </a:extLst>
          </p:cNvPr>
          <p:cNvPicPr>
            <a:picLocks noChangeAspect="1"/>
          </p:cNvPicPr>
          <p:nvPr/>
        </p:nvPicPr>
        <p:blipFill rotWithShape="1">
          <a:blip r:embed="rId2"/>
          <a:srcRect l="15351" r="10282" b="2"/>
          <a:stretch/>
        </p:blipFill>
        <p:spPr>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sp>
        <p:nvSpPr>
          <p:cNvPr id="11" name="Freeform: Shape 10">
            <a:extLst>
              <a:ext uri="{FF2B5EF4-FFF2-40B4-BE49-F238E27FC236}">
                <a16:creationId xmlns:a16="http://schemas.microsoft.com/office/drawing/2014/main" id="{686A5CBB-E03B-4019-8BCD-78975D39E4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94993204-9792-4E61-A83C-73D4379E2B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052623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blue and yellow background&#10;&#10;Description automatically generated">
            <a:extLst>
              <a:ext uri="{FF2B5EF4-FFF2-40B4-BE49-F238E27FC236}">
                <a16:creationId xmlns:a16="http://schemas.microsoft.com/office/drawing/2014/main" id="{EC6D17D5-8FFC-BA12-40A8-FA6228F14245}"/>
              </a:ext>
            </a:extLst>
          </p:cNvPr>
          <p:cNvPicPr>
            <a:picLocks noChangeAspect="1"/>
          </p:cNvPicPr>
          <p:nvPr/>
        </p:nvPicPr>
        <p:blipFill rotWithShape="1">
          <a:blip r:embed="rId2">
            <a:duotone>
              <a:schemeClr val="bg2">
                <a:shade val="45000"/>
                <a:satMod val="135000"/>
              </a:schemeClr>
              <a:prstClr val="white"/>
            </a:duotone>
          </a:blip>
          <a:srcRect t="6010" b="678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5A86D3-A995-59B5-F67E-BFB4F811D778}"/>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t>Group Task</a:t>
            </a:r>
          </a:p>
        </p:txBody>
      </p:sp>
      <p:graphicFrame>
        <p:nvGraphicFramePr>
          <p:cNvPr id="4" name="Diagram 3">
            <a:extLst>
              <a:ext uri="{FF2B5EF4-FFF2-40B4-BE49-F238E27FC236}">
                <a16:creationId xmlns:a16="http://schemas.microsoft.com/office/drawing/2014/main" id="{78CC04F8-B6AA-F87E-B006-1EE8E1E6C65D}"/>
              </a:ext>
            </a:extLst>
          </p:cNvPr>
          <p:cNvGraphicFramePr/>
          <p:nvPr>
            <p:extLst>
              <p:ext uri="{D42A27DB-BD31-4B8C-83A1-F6EECF244321}">
                <p14:modId xmlns:p14="http://schemas.microsoft.com/office/powerpoint/2010/main" val="320782981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11996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CA01B6-C465-790E-CD63-36AC550E6F11}"/>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kern="1200">
                <a:solidFill>
                  <a:schemeClr val="tx1"/>
                </a:solidFill>
                <a:latin typeface="+mj-lt"/>
                <a:ea typeface="+mj-ea"/>
                <a:cs typeface="+mj-cs"/>
              </a:rPr>
              <a:t>New Welsh Curriculum</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Diagram 3">
            <a:extLst>
              <a:ext uri="{FF2B5EF4-FFF2-40B4-BE49-F238E27FC236}">
                <a16:creationId xmlns:a16="http://schemas.microsoft.com/office/drawing/2014/main" id="{ED6D14BD-C7F6-FD18-376C-246C395195C4}"/>
              </a:ext>
            </a:extLst>
          </p:cNvPr>
          <p:cNvGraphicFramePr/>
          <p:nvPr>
            <p:extLst>
              <p:ext uri="{D42A27DB-BD31-4B8C-83A1-F6EECF244321}">
                <p14:modId xmlns:p14="http://schemas.microsoft.com/office/powerpoint/2010/main" val="1133366584"/>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467045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F0224F-B50F-173E-A4FA-6F9D35C88B98}"/>
              </a:ext>
            </a:extLst>
          </p:cNvPr>
          <p:cNvSpPr>
            <a:spLocks noGrp="1"/>
          </p:cNvSpPr>
          <p:nvPr>
            <p:ph type="title"/>
          </p:nvPr>
        </p:nvSpPr>
        <p:spPr>
          <a:xfrm>
            <a:off x="838200" y="556995"/>
            <a:ext cx="10515600" cy="1133693"/>
          </a:xfrm>
        </p:spPr>
        <p:txBody>
          <a:bodyPr vert="horz" lIns="91440" tIns="45720" rIns="91440" bIns="45720" rtlCol="0" anchor="ctr">
            <a:normAutofit/>
          </a:bodyPr>
          <a:lstStyle/>
          <a:p>
            <a:r>
              <a:rPr lang="en-US" sz="5200" kern="1200" dirty="0">
                <a:solidFill>
                  <a:schemeClr val="tx1"/>
                </a:solidFill>
                <a:latin typeface="+mj-lt"/>
                <a:ea typeface="+mj-ea"/>
                <a:cs typeface="+mj-cs"/>
              </a:rPr>
              <a:t>Key elements of </a:t>
            </a:r>
            <a:r>
              <a:rPr lang="en-US" sz="5200" kern="1200" dirty="0" err="1">
                <a:solidFill>
                  <a:schemeClr val="tx1"/>
                </a:solidFill>
                <a:latin typeface="+mj-lt"/>
                <a:ea typeface="+mj-ea"/>
                <a:cs typeface="+mj-cs"/>
              </a:rPr>
              <a:t>AoL</a:t>
            </a:r>
            <a:endParaRPr lang="en-US" sz="5200" kern="1200" dirty="0">
              <a:solidFill>
                <a:schemeClr val="tx1"/>
              </a:solidFill>
              <a:latin typeface="+mj-lt"/>
              <a:ea typeface="+mj-ea"/>
              <a:cs typeface="+mj-cs"/>
            </a:endParaRPr>
          </a:p>
        </p:txBody>
      </p:sp>
      <p:graphicFrame>
        <p:nvGraphicFramePr>
          <p:cNvPr id="4" name="Diagram 3">
            <a:extLst>
              <a:ext uri="{FF2B5EF4-FFF2-40B4-BE49-F238E27FC236}">
                <a16:creationId xmlns:a16="http://schemas.microsoft.com/office/drawing/2014/main" id="{C549EF51-B14F-EC62-CDE8-F38B97AF716C}"/>
              </a:ext>
            </a:extLst>
          </p:cNvPr>
          <p:cNvGraphicFramePr/>
          <p:nvPr>
            <p:extLst>
              <p:ext uri="{D42A27DB-BD31-4B8C-83A1-F6EECF244321}">
                <p14:modId xmlns:p14="http://schemas.microsoft.com/office/powerpoint/2010/main" val="146967899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91172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C414E7C-B934-AE83-8E66-555C2A6C2CF6}"/>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17" name="Rectangle 16">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66F738-73A0-E106-56EB-989ABF8E6065}"/>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t>Summary</a:t>
            </a:r>
          </a:p>
        </p:txBody>
      </p:sp>
      <p:graphicFrame>
        <p:nvGraphicFramePr>
          <p:cNvPr id="4" name="Diagram 3">
            <a:extLst>
              <a:ext uri="{FF2B5EF4-FFF2-40B4-BE49-F238E27FC236}">
                <a16:creationId xmlns:a16="http://schemas.microsoft.com/office/drawing/2014/main" id="{6E9FB136-77BD-2B95-12A3-D025B6DD25B0}"/>
              </a:ext>
            </a:extLst>
          </p:cNvPr>
          <p:cNvGraphicFramePr/>
          <p:nvPr>
            <p:extLst>
              <p:ext uri="{D42A27DB-BD31-4B8C-83A1-F6EECF244321}">
                <p14:modId xmlns:p14="http://schemas.microsoft.com/office/powerpoint/2010/main" val="5872612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62186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244</TotalTime>
  <Words>1184</Words>
  <Application>Microsoft Office PowerPoint</Application>
  <PresentationFormat>Widescreen</PresentationFormat>
  <Paragraphs>167</Paragraphs>
  <Slides>33</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Calibri Light</vt:lpstr>
      <vt:lpstr>Arial</vt:lpstr>
      <vt:lpstr>Calibri</vt:lpstr>
      <vt:lpstr>Office Theme</vt:lpstr>
      <vt:lpstr>Professionals working with Children and Young People</vt:lpstr>
      <vt:lpstr>Lesson Aims</vt:lpstr>
      <vt:lpstr>What is your current understanding of the specialist support available for children and young people? </vt:lpstr>
      <vt:lpstr>Primary Care Services</vt:lpstr>
      <vt:lpstr>Health Professionals</vt:lpstr>
      <vt:lpstr>Social Services </vt:lpstr>
      <vt:lpstr>Educational Professionals</vt:lpstr>
      <vt:lpstr>Specialist Child and Adolescent Mental Health Services. </vt:lpstr>
      <vt:lpstr>Specialist Professionals:</vt:lpstr>
      <vt:lpstr>Specialised Mental Health Support</vt:lpstr>
      <vt:lpstr>Mental Health Practitioners</vt:lpstr>
      <vt:lpstr>Universal Services</vt:lpstr>
      <vt:lpstr>CAMHS Tiered Framework</vt:lpstr>
      <vt:lpstr>Tier One</vt:lpstr>
      <vt:lpstr>Tier Two</vt:lpstr>
      <vt:lpstr>Tier Three</vt:lpstr>
      <vt:lpstr>Tier Four</vt:lpstr>
      <vt:lpstr>Thoughts so far?</vt:lpstr>
      <vt:lpstr>THRIVE Model</vt:lpstr>
      <vt:lpstr>PowerPoint Presentation</vt:lpstr>
      <vt:lpstr>The Hub model</vt:lpstr>
      <vt:lpstr>Multi Agency Working</vt:lpstr>
      <vt:lpstr>Case Studies</vt:lpstr>
      <vt:lpstr>Thoughts? </vt:lpstr>
      <vt:lpstr>Welsh Government</vt:lpstr>
      <vt:lpstr>Key points of the Framework</vt:lpstr>
      <vt:lpstr>Target Audience for the Framework:</vt:lpstr>
      <vt:lpstr>Key Rationale for the Framework</vt:lpstr>
      <vt:lpstr>Belonging, Efficacy and Voice</vt:lpstr>
      <vt:lpstr>Group Task</vt:lpstr>
      <vt:lpstr>New Welsh Curriculum</vt:lpstr>
      <vt:lpstr>Key elements of AoL</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Specialist Models and Professionals working with Children and Young People</dc:title>
  <dc:creator>Catherine Slade</dc:creator>
  <cp:lastModifiedBy>Andrea Williams</cp:lastModifiedBy>
  <cp:revision>3</cp:revision>
  <dcterms:created xsi:type="dcterms:W3CDTF">2023-02-02T12:06:44Z</dcterms:created>
  <dcterms:modified xsi:type="dcterms:W3CDTF">2024-02-05T15:22:56Z</dcterms:modified>
</cp:coreProperties>
</file>