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A4D6D9-5E36-EB59-5F50-ECFDCFC6CA38}" v="1256" dt="2021-07-24T18:09:23.801"/>
    <p1510:client id="{9B91B9A3-DB5C-45D1-A076-E654A7BFA159}" v="94" dt="2021-07-24T16:48:32.761"/>
    <p1510:client id="{C837321F-E4E9-9FEF-DA42-2FCBCBBE39DC}" v="701" dt="2021-07-25T20:51:59.3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ena Shanyce Campbell (1912149)" userId="S::1912149@student.uwtsd.ac.uk::be2500f1-ce84-4cb3-aa8d-4187593f813d" providerId="AD" clId="Web-{C837321F-E4E9-9FEF-DA42-2FCBCBBE39DC}"/>
    <pc:docChg chg="delSld modSld">
      <pc:chgData name="Kareena Shanyce Campbell (1912149)" userId="S::1912149@student.uwtsd.ac.uk::be2500f1-ce84-4cb3-aa8d-4187593f813d" providerId="AD" clId="Web-{C837321F-E4E9-9FEF-DA42-2FCBCBBE39DC}" dt="2021-07-25T20:51:57.725" v="379" actId="20577"/>
      <pc:docMkLst>
        <pc:docMk/>
      </pc:docMkLst>
      <pc:sldChg chg="modSp">
        <pc:chgData name="Kareena Shanyce Campbell (1912149)" userId="S::1912149@student.uwtsd.ac.uk::be2500f1-ce84-4cb3-aa8d-4187593f813d" providerId="AD" clId="Web-{C837321F-E4E9-9FEF-DA42-2FCBCBBE39DC}" dt="2021-07-25T20:51:57.725" v="379" actId="20577"/>
        <pc:sldMkLst>
          <pc:docMk/>
          <pc:sldMk cId="109857222" sldId="256"/>
        </pc:sldMkLst>
        <pc:spChg chg="mod">
          <ac:chgData name="Kareena Shanyce Campbell (1912149)" userId="S::1912149@student.uwtsd.ac.uk::be2500f1-ce84-4cb3-aa8d-4187593f813d" providerId="AD" clId="Web-{C837321F-E4E9-9FEF-DA42-2FCBCBBE39DC}" dt="2021-07-25T20:51:57.725" v="37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areena Shanyce Campbell (1912149)" userId="S::1912149@student.uwtsd.ac.uk::be2500f1-ce84-4cb3-aa8d-4187593f813d" providerId="AD" clId="Web-{C837321F-E4E9-9FEF-DA42-2FCBCBBE39DC}" dt="2021-07-25T19:44:35.307" v="133" actId="20577"/>
        <pc:sldMkLst>
          <pc:docMk/>
          <pc:sldMk cId="1123037365" sldId="257"/>
        </pc:sldMkLst>
        <pc:spChg chg="mod">
          <ac:chgData name="Kareena Shanyce Campbell (1912149)" userId="S::1912149@student.uwtsd.ac.uk::be2500f1-ce84-4cb3-aa8d-4187593f813d" providerId="AD" clId="Web-{C837321F-E4E9-9FEF-DA42-2FCBCBBE39DC}" dt="2021-07-25T19:44:35.307" v="133" actId="20577"/>
          <ac:spMkLst>
            <pc:docMk/>
            <pc:sldMk cId="1123037365" sldId="257"/>
            <ac:spMk id="3" creationId="{E0307E27-8BC1-4820-892F-232205E14C21}"/>
          </ac:spMkLst>
        </pc:spChg>
      </pc:sldChg>
      <pc:sldChg chg="addSp delSp modSp">
        <pc:chgData name="Kareena Shanyce Campbell (1912149)" userId="S::1912149@student.uwtsd.ac.uk::be2500f1-ce84-4cb3-aa8d-4187593f813d" providerId="AD" clId="Web-{C837321F-E4E9-9FEF-DA42-2FCBCBBE39DC}" dt="2021-07-25T19:53:38.119" v="195"/>
        <pc:sldMkLst>
          <pc:docMk/>
          <pc:sldMk cId="802762344" sldId="258"/>
        </pc:sldMkLst>
        <pc:spChg chg="mod">
          <ac:chgData name="Kareena Shanyce Campbell (1912149)" userId="S::1912149@student.uwtsd.ac.uk::be2500f1-ce84-4cb3-aa8d-4187593f813d" providerId="AD" clId="Web-{C837321F-E4E9-9FEF-DA42-2FCBCBBE39DC}" dt="2021-07-25T19:53:32.728" v="193" actId="20577"/>
          <ac:spMkLst>
            <pc:docMk/>
            <pc:sldMk cId="802762344" sldId="258"/>
            <ac:spMk id="3" creationId="{FF291173-9545-4E77-9C3D-032E16E6ACC0}"/>
          </ac:spMkLst>
        </pc:spChg>
        <pc:spChg chg="add del">
          <ac:chgData name="Kareena Shanyce Campbell (1912149)" userId="S::1912149@student.uwtsd.ac.uk::be2500f1-ce84-4cb3-aa8d-4187593f813d" providerId="AD" clId="Web-{C837321F-E4E9-9FEF-DA42-2FCBCBBE39DC}" dt="2021-07-25T19:53:38.119" v="195"/>
          <ac:spMkLst>
            <pc:docMk/>
            <pc:sldMk cId="802762344" sldId="258"/>
            <ac:spMk id="5" creationId="{C5F3AD6D-7E1A-4198-A929-0817BF3880EB}"/>
          </ac:spMkLst>
        </pc:spChg>
      </pc:sldChg>
      <pc:sldChg chg="addSp delSp modSp">
        <pc:chgData name="Kareena Shanyce Campbell (1912149)" userId="S::1912149@student.uwtsd.ac.uk::be2500f1-ce84-4cb3-aa8d-4187593f813d" providerId="AD" clId="Web-{C837321F-E4E9-9FEF-DA42-2FCBCBBE39DC}" dt="2021-07-25T20:14:33.849" v="368" actId="1076"/>
        <pc:sldMkLst>
          <pc:docMk/>
          <pc:sldMk cId="1332031899" sldId="259"/>
        </pc:sldMkLst>
        <pc:spChg chg="mod">
          <ac:chgData name="Kareena Shanyce Campbell (1912149)" userId="S::1912149@student.uwtsd.ac.uk::be2500f1-ce84-4cb3-aa8d-4187593f813d" providerId="AD" clId="Web-{C837321F-E4E9-9FEF-DA42-2FCBCBBE39DC}" dt="2021-07-25T19:59:35.116" v="243" actId="20577"/>
          <ac:spMkLst>
            <pc:docMk/>
            <pc:sldMk cId="1332031899" sldId="259"/>
            <ac:spMk id="3" creationId="{5281C906-E2DB-42E4-B966-7AA34EE18027}"/>
          </ac:spMkLst>
        </pc:spChg>
        <pc:picChg chg="add del mod">
          <ac:chgData name="Kareena Shanyce Campbell (1912149)" userId="S::1912149@student.uwtsd.ac.uk::be2500f1-ce84-4cb3-aa8d-4187593f813d" providerId="AD" clId="Web-{C837321F-E4E9-9FEF-DA42-2FCBCBBE39DC}" dt="2021-07-25T20:14:18.083" v="365"/>
          <ac:picMkLst>
            <pc:docMk/>
            <pc:sldMk cId="1332031899" sldId="259"/>
            <ac:picMk id="4" creationId="{BE59BB1D-0C38-4EAA-9261-B94A425B0CE9}"/>
          </ac:picMkLst>
        </pc:picChg>
        <pc:picChg chg="add mod">
          <ac:chgData name="Kareena Shanyce Campbell (1912149)" userId="S::1912149@student.uwtsd.ac.uk::be2500f1-ce84-4cb3-aa8d-4187593f813d" providerId="AD" clId="Web-{C837321F-E4E9-9FEF-DA42-2FCBCBBE39DC}" dt="2021-07-25T20:14:33.849" v="368" actId="1076"/>
          <ac:picMkLst>
            <pc:docMk/>
            <pc:sldMk cId="1332031899" sldId="259"/>
            <ac:picMk id="5" creationId="{BAC9FA61-587F-4B32-8872-1246ADA18AA4}"/>
          </ac:picMkLst>
        </pc:picChg>
      </pc:sldChg>
      <pc:sldChg chg="addSp modSp">
        <pc:chgData name="Kareena Shanyce Campbell (1912149)" userId="S::1912149@student.uwtsd.ac.uk::be2500f1-ce84-4cb3-aa8d-4187593f813d" providerId="AD" clId="Web-{C837321F-E4E9-9FEF-DA42-2FCBCBBE39DC}" dt="2021-07-25T20:14:42.928" v="370" actId="1076"/>
        <pc:sldMkLst>
          <pc:docMk/>
          <pc:sldMk cId="3518377682" sldId="260"/>
        </pc:sldMkLst>
        <pc:spChg chg="mod">
          <ac:chgData name="Kareena Shanyce Campbell (1912149)" userId="S::1912149@student.uwtsd.ac.uk::be2500f1-ce84-4cb3-aa8d-4187593f813d" providerId="AD" clId="Web-{C837321F-E4E9-9FEF-DA42-2FCBCBBE39DC}" dt="2021-07-25T20:06:09.176" v="303" actId="20577"/>
          <ac:spMkLst>
            <pc:docMk/>
            <pc:sldMk cId="3518377682" sldId="260"/>
            <ac:spMk id="3" creationId="{E7DF4B09-5511-40F0-92F5-80C8043F2A9E}"/>
          </ac:spMkLst>
        </pc:spChg>
        <pc:picChg chg="add mod">
          <ac:chgData name="Kareena Shanyce Campbell (1912149)" userId="S::1912149@student.uwtsd.ac.uk::be2500f1-ce84-4cb3-aa8d-4187593f813d" providerId="AD" clId="Web-{C837321F-E4E9-9FEF-DA42-2FCBCBBE39DC}" dt="2021-07-25T20:14:42.928" v="370" actId="1076"/>
          <ac:picMkLst>
            <pc:docMk/>
            <pc:sldMk cId="3518377682" sldId="260"/>
            <ac:picMk id="4" creationId="{74677AD1-8F62-4D74-90E5-5E9CC3FF87F9}"/>
          </ac:picMkLst>
        </pc:picChg>
      </pc:sldChg>
      <pc:sldChg chg="addSp modSp">
        <pc:chgData name="Kareena Shanyce Campbell (1912149)" userId="S::1912149@student.uwtsd.ac.uk::be2500f1-ce84-4cb3-aa8d-4187593f813d" providerId="AD" clId="Web-{C837321F-E4E9-9FEF-DA42-2FCBCBBE39DC}" dt="2021-07-25T20:14:48.912" v="372" actId="1076"/>
        <pc:sldMkLst>
          <pc:docMk/>
          <pc:sldMk cId="3418493898" sldId="261"/>
        </pc:sldMkLst>
        <pc:spChg chg="mod">
          <ac:chgData name="Kareena Shanyce Campbell (1912149)" userId="S::1912149@student.uwtsd.ac.uk::be2500f1-ce84-4cb3-aa8d-4187593f813d" providerId="AD" clId="Web-{C837321F-E4E9-9FEF-DA42-2FCBCBBE39DC}" dt="2021-07-25T20:13:28.815" v="359" actId="20577"/>
          <ac:spMkLst>
            <pc:docMk/>
            <pc:sldMk cId="3418493898" sldId="261"/>
            <ac:spMk id="3" creationId="{0800CD50-E6E8-48F3-8B05-77DD08240B83}"/>
          </ac:spMkLst>
        </pc:spChg>
        <pc:picChg chg="add mod">
          <ac:chgData name="Kareena Shanyce Campbell (1912149)" userId="S::1912149@student.uwtsd.ac.uk::be2500f1-ce84-4cb3-aa8d-4187593f813d" providerId="AD" clId="Web-{C837321F-E4E9-9FEF-DA42-2FCBCBBE39DC}" dt="2021-07-25T20:14:48.912" v="372" actId="1076"/>
          <ac:picMkLst>
            <pc:docMk/>
            <pc:sldMk cId="3418493898" sldId="261"/>
            <ac:picMk id="4" creationId="{13620CC6-41A0-404C-AC26-B591F56C618C}"/>
          </ac:picMkLst>
        </pc:picChg>
      </pc:sldChg>
      <pc:sldChg chg="addSp modSp">
        <pc:chgData name="Kareena Shanyce Campbell (1912149)" userId="S::1912149@student.uwtsd.ac.uk::be2500f1-ce84-4cb3-aa8d-4187593f813d" providerId="AD" clId="Web-{C837321F-E4E9-9FEF-DA42-2FCBCBBE39DC}" dt="2021-07-25T20:14:55.819" v="374" actId="1076"/>
        <pc:sldMkLst>
          <pc:docMk/>
          <pc:sldMk cId="337643989" sldId="262"/>
        </pc:sldMkLst>
        <pc:spChg chg="mod">
          <ac:chgData name="Kareena Shanyce Campbell (1912149)" userId="S::1912149@student.uwtsd.ac.uk::be2500f1-ce84-4cb3-aa8d-4187593f813d" providerId="AD" clId="Web-{C837321F-E4E9-9FEF-DA42-2FCBCBBE39DC}" dt="2021-07-25T20:12:42.923" v="338" actId="20577"/>
          <ac:spMkLst>
            <pc:docMk/>
            <pc:sldMk cId="337643989" sldId="262"/>
            <ac:spMk id="3" creationId="{36398DED-E718-425A-901E-2BF07076E694}"/>
          </ac:spMkLst>
        </pc:spChg>
        <pc:picChg chg="add mod">
          <ac:chgData name="Kareena Shanyce Campbell (1912149)" userId="S::1912149@student.uwtsd.ac.uk::be2500f1-ce84-4cb3-aa8d-4187593f813d" providerId="AD" clId="Web-{C837321F-E4E9-9FEF-DA42-2FCBCBBE39DC}" dt="2021-07-25T20:14:55.819" v="374" actId="1076"/>
          <ac:picMkLst>
            <pc:docMk/>
            <pc:sldMk cId="337643989" sldId="262"/>
            <ac:picMk id="4" creationId="{0A5C839B-1D56-40B3-A7B6-C4E83B213B5A}"/>
          </ac:picMkLst>
        </pc:picChg>
      </pc:sldChg>
      <pc:sldChg chg="addSp modSp">
        <pc:chgData name="Kareena Shanyce Campbell (1912149)" userId="S::1912149@student.uwtsd.ac.uk::be2500f1-ce84-4cb3-aa8d-4187593f813d" providerId="AD" clId="Web-{C837321F-E4E9-9FEF-DA42-2FCBCBBE39DC}" dt="2021-07-25T20:15:02.553" v="376" actId="1076"/>
        <pc:sldMkLst>
          <pc:docMk/>
          <pc:sldMk cId="2535864633" sldId="263"/>
        </pc:sldMkLst>
        <pc:spChg chg="mod">
          <ac:chgData name="Kareena Shanyce Campbell (1912149)" userId="S::1912149@student.uwtsd.ac.uk::be2500f1-ce84-4cb3-aa8d-4187593f813d" providerId="AD" clId="Web-{C837321F-E4E9-9FEF-DA42-2FCBCBBE39DC}" dt="2021-07-25T19:43:20.977" v="111" actId="20577"/>
          <ac:spMkLst>
            <pc:docMk/>
            <pc:sldMk cId="2535864633" sldId="263"/>
            <ac:spMk id="3" creationId="{B7D5474A-6B6B-43CD-90E9-BBC8CBE69251}"/>
          </ac:spMkLst>
        </pc:spChg>
        <pc:picChg chg="add mod">
          <ac:chgData name="Kareena Shanyce Campbell (1912149)" userId="S::1912149@student.uwtsd.ac.uk::be2500f1-ce84-4cb3-aa8d-4187593f813d" providerId="AD" clId="Web-{C837321F-E4E9-9FEF-DA42-2FCBCBBE39DC}" dt="2021-07-25T20:15:02.553" v="376" actId="1076"/>
          <ac:picMkLst>
            <pc:docMk/>
            <pc:sldMk cId="2535864633" sldId="263"/>
            <ac:picMk id="4" creationId="{763C448C-245E-4677-AB5E-EDD0AD24D400}"/>
          </ac:picMkLst>
        </pc:picChg>
      </pc:sldChg>
      <pc:sldChg chg="del">
        <pc:chgData name="Kareena Shanyce Campbell (1912149)" userId="S::1912149@student.uwtsd.ac.uk::be2500f1-ce84-4cb3-aa8d-4187593f813d" providerId="AD" clId="Web-{C837321F-E4E9-9FEF-DA42-2FCBCBBE39DC}" dt="2021-07-25T19:43:41.243" v="112"/>
        <pc:sldMkLst>
          <pc:docMk/>
          <pc:sldMk cId="1844556948" sldId="264"/>
        </pc:sldMkLst>
      </pc:sldChg>
    </pc:docChg>
  </pc:docChgLst>
  <pc:docChgLst>
    <pc:chgData name="Kareena Shanyce Campbell (1912149)" userId="S::1912149@student.uwtsd.ac.uk::be2500f1-ce84-4cb3-aa8d-4187593f813d" providerId="AD" clId="Web-{9B91B9A3-DB5C-45D1-A076-E654A7BFA159}"/>
    <pc:docChg chg="modSld addMainMaster delMainMaster">
      <pc:chgData name="Kareena Shanyce Campbell (1912149)" userId="S::1912149@student.uwtsd.ac.uk::be2500f1-ce84-4cb3-aa8d-4187593f813d" providerId="AD" clId="Web-{9B91B9A3-DB5C-45D1-A076-E654A7BFA159}" dt="2021-07-24T16:48:32.636" v="48"/>
      <pc:docMkLst>
        <pc:docMk/>
      </pc:docMkLst>
      <pc:sldChg chg="addSp delSp modSp mod setBg modClrScheme addAnim delAnim chgLayout">
        <pc:chgData name="Kareena Shanyce Campbell (1912149)" userId="S::1912149@student.uwtsd.ac.uk::be2500f1-ce84-4cb3-aa8d-4187593f813d" providerId="AD" clId="Web-{9B91B9A3-DB5C-45D1-A076-E654A7BFA159}" dt="2021-07-24T16:48:32.636" v="48"/>
        <pc:sldMkLst>
          <pc:docMk/>
          <pc:sldMk cId="109857222" sldId="256"/>
        </pc:sldMkLst>
        <pc:spChg chg="mod">
          <ac:chgData name="Kareena Shanyce Campbell (1912149)" userId="S::1912149@student.uwtsd.ac.uk::be2500f1-ce84-4cb3-aa8d-4187593f813d" providerId="AD" clId="Web-{9B91B9A3-DB5C-45D1-A076-E654A7BFA159}" dt="2021-07-24T16:48:32.636" v="4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reena Shanyce Campbell (1912149)" userId="S::1912149@student.uwtsd.ac.uk::be2500f1-ce84-4cb3-aa8d-4187593f813d" providerId="AD" clId="Web-{9B91B9A3-DB5C-45D1-A076-E654A7BFA159}" dt="2021-07-24T16:48:32.636" v="4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areena Shanyce Campbell (1912149)" userId="S::1912149@student.uwtsd.ac.uk::be2500f1-ce84-4cb3-aa8d-4187593f813d" providerId="AD" clId="Web-{9B91B9A3-DB5C-45D1-A076-E654A7BFA159}" dt="2021-07-24T16:48:32.636" v="48"/>
          <ac:spMkLst>
            <pc:docMk/>
            <pc:sldMk cId="109857222" sldId="256"/>
            <ac:spMk id="9" creationId="{742DFF2D-EA41-4CBE-9659-C2917E4882E5}"/>
          </ac:spMkLst>
        </pc:spChg>
        <pc:spChg chg="add del">
          <ac:chgData name="Kareena Shanyce Campbell (1912149)" userId="S::1912149@student.uwtsd.ac.uk::be2500f1-ce84-4cb3-aa8d-4187593f813d" providerId="AD" clId="Web-{9B91B9A3-DB5C-45D1-A076-E654A7BFA159}" dt="2021-07-24T16:48:32.636" v="48"/>
          <ac:spMkLst>
            <pc:docMk/>
            <pc:sldMk cId="109857222" sldId="256"/>
            <ac:spMk id="14" creationId="{A5D0B0D3-D735-4619-AA45-B57B791E1744}"/>
          </ac:spMkLst>
        </pc:spChg>
        <pc:spChg chg="add del">
          <ac:chgData name="Kareena Shanyce Campbell (1912149)" userId="S::1912149@student.uwtsd.ac.uk::be2500f1-ce84-4cb3-aa8d-4187593f813d" providerId="AD" clId="Web-{9B91B9A3-DB5C-45D1-A076-E654A7BFA159}" dt="2021-07-24T16:48:32.636" v="48"/>
          <ac:spMkLst>
            <pc:docMk/>
            <pc:sldMk cId="109857222" sldId="256"/>
            <ac:spMk id="16" creationId="{CF7F2079-504C-499A-A644-58F4DDC7643B}"/>
          </ac:spMkLst>
        </pc:spChg>
        <pc:spChg chg="add del">
          <ac:chgData name="Kareena Shanyce Campbell (1912149)" userId="S::1912149@student.uwtsd.ac.uk::be2500f1-ce84-4cb3-aa8d-4187593f813d" providerId="AD" clId="Web-{9B91B9A3-DB5C-45D1-A076-E654A7BFA159}" dt="2021-07-24T16:48:32.636" v="48"/>
          <ac:spMkLst>
            <pc:docMk/>
            <pc:sldMk cId="109857222" sldId="256"/>
            <ac:spMk id="26" creationId="{3D505D40-32E9-4C48-81F8-AD80433BE6B7}"/>
          </ac:spMkLst>
        </pc:spChg>
        <pc:grpChg chg="add del">
          <ac:chgData name="Kareena Shanyce Campbell (1912149)" userId="S::1912149@student.uwtsd.ac.uk::be2500f1-ce84-4cb3-aa8d-4187593f813d" providerId="AD" clId="Web-{9B91B9A3-DB5C-45D1-A076-E654A7BFA159}" dt="2021-07-24T16:48:32.636" v="48"/>
          <ac:grpSpMkLst>
            <pc:docMk/>
            <pc:sldMk cId="109857222" sldId="256"/>
            <ac:grpSpMk id="18" creationId="{DBBA0A0D-8F6A-400A-9E49-8C008E2C7DB1}"/>
          </ac:grpSpMkLst>
        </pc:grpChg>
        <pc:grpChg chg="add del">
          <ac:chgData name="Kareena Shanyce Campbell (1912149)" userId="S::1912149@student.uwtsd.ac.uk::be2500f1-ce84-4cb3-aa8d-4187593f813d" providerId="AD" clId="Web-{9B91B9A3-DB5C-45D1-A076-E654A7BFA159}" dt="2021-07-24T16:48:32.636" v="48"/>
          <ac:grpSpMkLst>
            <pc:docMk/>
            <pc:sldMk cId="109857222" sldId="256"/>
            <ac:grpSpMk id="28" creationId="{C507BF36-B92B-4CAC-BCA7-8364B51E1F09}"/>
          </ac:grpSpMkLst>
        </pc:grpChg>
        <pc:picChg chg="add mod ord">
          <ac:chgData name="Kareena Shanyce Campbell (1912149)" userId="S::1912149@student.uwtsd.ac.uk::be2500f1-ce84-4cb3-aa8d-4187593f813d" providerId="AD" clId="Web-{9B91B9A3-DB5C-45D1-A076-E654A7BFA159}" dt="2021-07-24T16:48:32.636" v="48"/>
          <ac:picMkLst>
            <pc:docMk/>
            <pc:sldMk cId="109857222" sldId="256"/>
            <ac:picMk id="4" creationId="{6324D750-11CB-458F-966B-679D13D788B7}"/>
          </ac:picMkLst>
        </pc:picChg>
      </pc:sldChg>
      <pc:sldMasterChg chg="del delSldLayout">
        <pc:chgData name="Kareena Shanyce Campbell (1912149)" userId="S::1912149@student.uwtsd.ac.uk::be2500f1-ce84-4cb3-aa8d-4187593f813d" providerId="AD" clId="Web-{9B91B9A3-DB5C-45D1-A076-E654A7BFA159}" dt="2021-07-24T16:39:41.996" v="0"/>
        <pc:sldMasterMkLst>
          <pc:docMk/>
          <pc:sldMasterMk cId="2460954070" sldId="2147483660"/>
        </pc:sldMasterMkLst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areena Shanyce Campbell (1912149)" userId="S::1912149@student.uwtsd.ac.uk::be2500f1-ce84-4cb3-aa8d-4187593f813d" providerId="AD" clId="Web-{9B91B9A3-DB5C-45D1-A076-E654A7BFA159}" dt="2021-07-24T16:39:41.99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Kareena Shanyce Campbell (1912149)" userId="S::1912149@student.uwtsd.ac.uk::be2500f1-ce84-4cb3-aa8d-4187593f813d" providerId="AD" clId="Web-{9B91B9A3-DB5C-45D1-A076-E654A7BFA159}" dt="2021-07-24T16:48:32.636" v="48"/>
        <pc:sldMasterMkLst>
          <pc:docMk/>
          <pc:sldMasterMk cId="3003849309" sldId="2147483750"/>
        </pc:sldMasterMkLst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1966729839" sldId="2147483739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2160802020" sldId="2147483740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995008585" sldId="2147483741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1733688455" sldId="2147483742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3360928300" sldId="2147483743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3578001663" sldId="2147483744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1331689609" sldId="2147483745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3943160681" sldId="2147483746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3933893886" sldId="2147483747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2701425983" sldId="2147483748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3003849309" sldId="2147483750"/>
            <pc:sldLayoutMk cId="2528533635" sldId="2147483749"/>
          </pc:sldLayoutMkLst>
        </pc:sldLayoutChg>
      </pc:sldMasterChg>
      <pc:sldMasterChg chg="add del addSldLayout delSldLayout">
        <pc:chgData name="Kareena Shanyce Campbell (1912149)" userId="S::1912149@student.uwtsd.ac.uk::be2500f1-ce84-4cb3-aa8d-4187593f813d" providerId="AD" clId="Web-{9B91B9A3-DB5C-45D1-A076-E654A7BFA159}" dt="2021-07-24T16:48:32.636" v="48"/>
        <pc:sldMasterMkLst>
          <pc:docMk/>
          <pc:sldMasterMk cId="1544871513" sldId="2147483751"/>
        </pc:sldMasterMkLst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1805425134" sldId="2147483752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1722843600" sldId="2147483753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2163259354" sldId="2147483754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398468838" sldId="2147483755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4164328975" sldId="2147483756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854642024" sldId="2147483757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3461988630" sldId="2147483758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3473353277" sldId="2147483759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1997222291" sldId="2147483760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1422890761" sldId="2147483761"/>
          </pc:sldLayoutMkLst>
        </pc:sldLayoutChg>
        <pc:sldLayoutChg chg="add del">
          <pc:chgData name="Kareena Shanyce Campbell (1912149)" userId="S::1912149@student.uwtsd.ac.uk::be2500f1-ce84-4cb3-aa8d-4187593f813d" providerId="AD" clId="Web-{9B91B9A3-DB5C-45D1-A076-E654A7BFA159}" dt="2021-07-24T16:48:32.636" v="48"/>
          <pc:sldLayoutMkLst>
            <pc:docMk/>
            <pc:sldMasterMk cId="1544871513" sldId="2147483751"/>
            <pc:sldLayoutMk cId="1680862338" sldId="2147483762"/>
          </pc:sldLayoutMkLst>
        </pc:sldLayoutChg>
      </pc:sldMasterChg>
    </pc:docChg>
  </pc:docChgLst>
  <pc:docChgLst>
    <pc:chgData name="Kareena Shanyce Campbell (1912149)" userId="S::1912149@student.uwtsd.ac.uk::be2500f1-ce84-4cb3-aa8d-4187593f813d" providerId="AD" clId="Web-{1DA4D6D9-5E36-EB59-5F50-ECFDCFC6CA38}"/>
    <pc:docChg chg="addSld modSld">
      <pc:chgData name="Kareena Shanyce Campbell (1912149)" userId="S::1912149@student.uwtsd.ac.uk::be2500f1-ce84-4cb3-aa8d-4187593f813d" providerId="AD" clId="Web-{1DA4D6D9-5E36-EB59-5F50-ECFDCFC6CA38}" dt="2021-07-24T18:09:23.801" v="635"/>
      <pc:docMkLst>
        <pc:docMk/>
      </pc:docMkLst>
      <pc:sldChg chg="modSp">
        <pc:chgData name="Kareena Shanyce Campbell (1912149)" userId="S::1912149@student.uwtsd.ac.uk::be2500f1-ce84-4cb3-aa8d-4187593f813d" providerId="AD" clId="Web-{1DA4D6D9-5E36-EB59-5F50-ECFDCFC6CA38}" dt="2021-07-24T17:02:57.724" v="42" actId="20577"/>
        <pc:sldMkLst>
          <pc:docMk/>
          <pc:sldMk cId="109857222" sldId="256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02:57.724" v="4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7:02:01.754" v="31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addAnim delAnim">
        <pc:chgData name="Kareena Shanyce Campbell (1912149)" userId="S::1912149@student.uwtsd.ac.uk::be2500f1-ce84-4cb3-aa8d-4187593f813d" providerId="AD" clId="Web-{1DA4D6D9-5E36-EB59-5F50-ECFDCFC6CA38}" dt="2021-07-24T18:09:23.801" v="635"/>
        <pc:sldMkLst>
          <pc:docMk/>
          <pc:sldMk cId="1123037365" sldId="257"/>
        </pc:sldMkLst>
        <pc:spChg chg="del mod">
          <ac:chgData name="Kareena Shanyce Campbell (1912149)" userId="S::1912149@student.uwtsd.ac.uk::be2500f1-ce84-4cb3-aa8d-4187593f813d" providerId="AD" clId="Web-{1DA4D6D9-5E36-EB59-5F50-ECFDCFC6CA38}" dt="2021-07-24T16:55:14.363" v="9"/>
          <ac:spMkLst>
            <pc:docMk/>
            <pc:sldMk cId="1123037365" sldId="257"/>
            <ac:spMk id="2" creationId="{B62B92AA-DBF7-4943-8B36-BA55143D605F}"/>
          </ac:spMkLst>
        </pc:spChg>
        <pc:spChg chg="mod ord">
          <ac:chgData name="Kareena Shanyce Campbell (1912149)" userId="S::1912149@student.uwtsd.ac.uk::be2500f1-ce84-4cb3-aa8d-4187593f813d" providerId="AD" clId="Web-{1DA4D6D9-5E36-EB59-5F50-ECFDCFC6CA38}" dt="2021-07-24T18:09:23.801" v="635"/>
          <ac:spMkLst>
            <pc:docMk/>
            <pc:sldMk cId="1123037365" sldId="257"/>
            <ac:spMk id="3" creationId="{E0307E27-8BC1-4820-892F-232205E14C21}"/>
          </ac:spMkLst>
        </pc:spChg>
        <pc:spChg chg="add del">
          <ac:chgData name="Kareena Shanyce Campbell (1912149)" userId="S::1912149@student.uwtsd.ac.uk::be2500f1-ce84-4cb3-aa8d-4187593f813d" providerId="AD" clId="Web-{1DA4D6D9-5E36-EB59-5F50-ECFDCFC6CA38}" dt="2021-07-24T18:09:23.801" v="635"/>
          <ac:spMkLst>
            <pc:docMk/>
            <pc:sldMk cId="1123037365" sldId="257"/>
            <ac:spMk id="9" creationId="{7FEECB93-933C-477B-BC7D-C2F2F6271A66}"/>
          </ac:spMkLst>
        </pc:spChg>
        <pc:spChg chg="add del">
          <ac:chgData name="Kareena Shanyce Campbell (1912149)" userId="S::1912149@student.uwtsd.ac.uk::be2500f1-ce84-4cb3-aa8d-4187593f813d" providerId="AD" clId="Web-{1DA4D6D9-5E36-EB59-5F50-ECFDCFC6CA38}" dt="2021-07-24T18:09:23.801" v="635"/>
          <ac:spMkLst>
            <pc:docMk/>
            <pc:sldMk cId="1123037365" sldId="257"/>
            <ac:spMk id="11" creationId="{497BC505-FE0C-4637-A29D-B71DFBBBAA71}"/>
          </ac:spMkLst>
        </pc:spChg>
        <pc:grpChg chg="add del">
          <ac:chgData name="Kareena Shanyce Campbell (1912149)" userId="S::1912149@student.uwtsd.ac.uk::be2500f1-ce84-4cb3-aa8d-4187593f813d" providerId="AD" clId="Web-{1DA4D6D9-5E36-EB59-5F50-ECFDCFC6CA38}" dt="2021-07-24T18:09:23.801" v="635"/>
          <ac:grpSpMkLst>
            <pc:docMk/>
            <pc:sldMk cId="1123037365" sldId="257"/>
            <ac:grpSpMk id="13" creationId="{F2FD01A0-E6FF-41CD-AEBD-279232B90D43}"/>
          </ac:grpSpMkLst>
        </pc:grpChg>
        <pc:grpChg chg="add del">
          <ac:chgData name="Kareena Shanyce Campbell (1912149)" userId="S::1912149@student.uwtsd.ac.uk::be2500f1-ce84-4cb3-aa8d-4187593f813d" providerId="AD" clId="Web-{1DA4D6D9-5E36-EB59-5F50-ECFDCFC6CA38}" dt="2021-07-24T18:09:23.801" v="635"/>
          <ac:grpSpMkLst>
            <pc:docMk/>
            <pc:sldMk cId="1123037365" sldId="257"/>
            <ac:grpSpMk id="18" creationId="{3C9AA14C-80A4-427C-A911-28CD20C56E5E}"/>
          </ac:grpSpMkLst>
        </pc:grpChg>
        <pc:picChg chg="add mod">
          <ac:chgData name="Kareena Shanyce Campbell (1912149)" userId="S::1912149@student.uwtsd.ac.uk::be2500f1-ce84-4cb3-aa8d-4187593f813d" providerId="AD" clId="Web-{1DA4D6D9-5E36-EB59-5F50-ECFDCFC6CA38}" dt="2021-07-24T18:09:23.801" v="635"/>
          <ac:picMkLst>
            <pc:docMk/>
            <pc:sldMk cId="1123037365" sldId="257"/>
            <ac:picMk id="4" creationId="{E43EB708-A962-4D85-9BFE-F9D8F611F25E}"/>
          </ac:picMkLst>
        </pc:picChg>
      </pc:sldChg>
      <pc:sldChg chg="addSp modSp new mod setBg">
        <pc:chgData name="Kareena Shanyce Campbell (1912149)" userId="S::1912149@student.uwtsd.ac.uk::be2500f1-ce84-4cb3-aa8d-4187593f813d" providerId="AD" clId="Web-{1DA4D6D9-5E36-EB59-5F50-ECFDCFC6CA38}" dt="2021-07-24T18:03:57.544" v="593" actId="1076"/>
        <pc:sldMkLst>
          <pc:docMk/>
          <pc:sldMk cId="802762344" sldId="258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50:06.457" v="470"/>
          <ac:spMkLst>
            <pc:docMk/>
            <pc:sldMk cId="802762344" sldId="258"/>
            <ac:spMk id="2" creationId="{5FC69136-8C57-4CED-93CB-94824C852B08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7:50:06.457" v="470"/>
          <ac:spMkLst>
            <pc:docMk/>
            <pc:sldMk cId="802762344" sldId="258"/>
            <ac:spMk id="3" creationId="{FF291173-9545-4E77-9C3D-032E16E6ACC0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06.457" v="470"/>
          <ac:spMkLst>
            <pc:docMk/>
            <pc:sldMk cId="802762344" sldId="258"/>
            <ac:spMk id="8" creationId="{AFAE2A12-140C-4527-B721-72C1DD3FC66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06.457" v="470"/>
          <ac:spMkLst>
            <pc:docMk/>
            <pc:sldMk cId="802762344" sldId="258"/>
            <ac:spMk id="10" creationId="{A5B43FC7-6A19-4DF3-8506-485B555007D9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06.457" v="470"/>
          <ac:spMkLst>
            <pc:docMk/>
            <pc:sldMk cId="802762344" sldId="258"/>
            <ac:spMk id="12" creationId="{7E689040-6301-4CD3-A20F-EA809EAD514F}"/>
          </ac:spMkLst>
        </pc:spChg>
        <pc:picChg chg="add mod">
          <ac:chgData name="Kareena Shanyce Campbell (1912149)" userId="S::1912149@student.uwtsd.ac.uk::be2500f1-ce84-4cb3-aa8d-4187593f813d" providerId="AD" clId="Web-{1DA4D6D9-5E36-EB59-5F50-ECFDCFC6CA38}" dt="2021-07-24T18:03:57.544" v="593" actId="1076"/>
          <ac:picMkLst>
            <pc:docMk/>
            <pc:sldMk cId="802762344" sldId="258"/>
            <ac:picMk id="4" creationId="{7EDB4CD5-D78A-45D3-91BC-9743DC4C360F}"/>
          </ac:picMkLst>
        </pc:picChg>
      </pc:sldChg>
      <pc:sldChg chg="addSp modSp new mod setBg">
        <pc:chgData name="Kareena Shanyce Campbell (1912149)" userId="S::1912149@student.uwtsd.ac.uk::be2500f1-ce84-4cb3-aa8d-4187593f813d" providerId="AD" clId="Web-{1DA4D6D9-5E36-EB59-5F50-ECFDCFC6CA38}" dt="2021-07-24T17:50:40.880" v="471"/>
        <pc:sldMkLst>
          <pc:docMk/>
          <pc:sldMk cId="1332031899" sldId="259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50:40.880" v="471"/>
          <ac:spMkLst>
            <pc:docMk/>
            <pc:sldMk cId="1332031899" sldId="259"/>
            <ac:spMk id="2" creationId="{2F9CFADD-AEE6-4F78-AEA9-3D591B8BDA89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7:50:40.880" v="471"/>
          <ac:spMkLst>
            <pc:docMk/>
            <pc:sldMk cId="1332031899" sldId="259"/>
            <ac:spMk id="3" creationId="{5281C906-E2DB-42E4-B966-7AA34EE18027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40.880" v="471"/>
          <ac:spMkLst>
            <pc:docMk/>
            <pc:sldMk cId="1332031899" sldId="259"/>
            <ac:spMk id="8" creationId="{AFAE2A12-140C-4527-B721-72C1DD3FC66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40.880" v="471"/>
          <ac:spMkLst>
            <pc:docMk/>
            <pc:sldMk cId="1332031899" sldId="259"/>
            <ac:spMk id="10" creationId="{A5B43FC7-6A19-4DF3-8506-485B555007D9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40.880" v="471"/>
          <ac:spMkLst>
            <pc:docMk/>
            <pc:sldMk cId="1332031899" sldId="259"/>
            <ac:spMk id="12" creationId="{7E689040-6301-4CD3-A20F-EA809EAD514F}"/>
          </ac:spMkLst>
        </pc:spChg>
      </pc:sldChg>
      <pc:sldChg chg="addSp modSp new mod setBg">
        <pc:chgData name="Kareena Shanyce Campbell (1912149)" userId="S::1912149@student.uwtsd.ac.uk::be2500f1-ce84-4cb3-aa8d-4187593f813d" providerId="AD" clId="Web-{1DA4D6D9-5E36-EB59-5F50-ECFDCFC6CA38}" dt="2021-07-24T17:50:44.817" v="472"/>
        <pc:sldMkLst>
          <pc:docMk/>
          <pc:sldMk cId="3518377682" sldId="260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50:44.817" v="472"/>
          <ac:spMkLst>
            <pc:docMk/>
            <pc:sldMk cId="3518377682" sldId="260"/>
            <ac:spMk id="2" creationId="{64B6470F-1C3F-4458-B8D5-0350E4CC4AC5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7:50:44.817" v="472"/>
          <ac:spMkLst>
            <pc:docMk/>
            <pc:sldMk cId="3518377682" sldId="260"/>
            <ac:spMk id="3" creationId="{E7DF4B09-5511-40F0-92F5-80C8043F2A9E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44.817" v="472"/>
          <ac:spMkLst>
            <pc:docMk/>
            <pc:sldMk cId="3518377682" sldId="260"/>
            <ac:spMk id="8" creationId="{AFAE2A12-140C-4527-B721-72C1DD3FC66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44.817" v="472"/>
          <ac:spMkLst>
            <pc:docMk/>
            <pc:sldMk cId="3518377682" sldId="260"/>
            <ac:spMk id="10" creationId="{A5B43FC7-6A19-4DF3-8506-485B555007D9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0:44.817" v="472"/>
          <ac:spMkLst>
            <pc:docMk/>
            <pc:sldMk cId="3518377682" sldId="260"/>
            <ac:spMk id="12" creationId="{7E689040-6301-4CD3-A20F-EA809EAD514F}"/>
          </ac:spMkLst>
        </pc:spChg>
      </pc:sldChg>
      <pc:sldChg chg="addSp modSp new mod setBg">
        <pc:chgData name="Kareena Shanyce Campbell (1912149)" userId="S::1912149@student.uwtsd.ac.uk::be2500f1-ce84-4cb3-aa8d-4187593f813d" providerId="AD" clId="Web-{1DA4D6D9-5E36-EB59-5F50-ECFDCFC6CA38}" dt="2021-07-24T17:56:03.329" v="538" actId="20577"/>
        <pc:sldMkLst>
          <pc:docMk/>
          <pc:sldMk cId="3418493898" sldId="261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52:12.694" v="473"/>
          <ac:spMkLst>
            <pc:docMk/>
            <pc:sldMk cId="3418493898" sldId="261"/>
            <ac:spMk id="2" creationId="{F1DDC831-92F4-41F8-9071-CE6F22A2AC95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7:56:03.329" v="538" actId="20577"/>
          <ac:spMkLst>
            <pc:docMk/>
            <pc:sldMk cId="3418493898" sldId="261"/>
            <ac:spMk id="3" creationId="{0800CD50-E6E8-48F3-8B05-77DD08240B83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2:12.694" v="473"/>
          <ac:spMkLst>
            <pc:docMk/>
            <pc:sldMk cId="3418493898" sldId="261"/>
            <ac:spMk id="8" creationId="{AFAE2A12-140C-4527-B721-72C1DD3FC66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2:12.694" v="473"/>
          <ac:spMkLst>
            <pc:docMk/>
            <pc:sldMk cId="3418493898" sldId="261"/>
            <ac:spMk id="10" creationId="{A5B43FC7-6A19-4DF3-8506-485B555007D9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2:12.694" v="473"/>
          <ac:spMkLst>
            <pc:docMk/>
            <pc:sldMk cId="3418493898" sldId="261"/>
            <ac:spMk id="12" creationId="{7E689040-6301-4CD3-A20F-EA809EAD514F}"/>
          </ac:spMkLst>
        </pc:spChg>
      </pc:sldChg>
      <pc:sldChg chg="addSp modSp new mod setBg">
        <pc:chgData name="Kareena Shanyce Campbell (1912149)" userId="S::1912149@student.uwtsd.ac.uk::be2500f1-ce84-4cb3-aa8d-4187593f813d" providerId="AD" clId="Web-{1DA4D6D9-5E36-EB59-5F50-ECFDCFC6CA38}" dt="2021-07-24T18:00:51.150" v="590" actId="20577"/>
        <pc:sldMkLst>
          <pc:docMk/>
          <pc:sldMk cId="337643989" sldId="262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56:07.548" v="539"/>
          <ac:spMkLst>
            <pc:docMk/>
            <pc:sldMk cId="337643989" sldId="262"/>
            <ac:spMk id="2" creationId="{8A129763-ED9A-4A7A-9F81-43E16C318070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8:00:51.150" v="590" actId="20577"/>
          <ac:spMkLst>
            <pc:docMk/>
            <pc:sldMk cId="337643989" sldId="262"/>
            <ac:spMk id="3" creationId="{36398DED-E718-425A-901E-2BF07076E694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07.548" v="539"/>
          <ac:spMkLst>
            <pc:docMk/>
            <pc:sldMk cId="337643989" sldId="262"/>
            <ac:spMk id="8" creationId="{AFAE2A12-140C-4527-B721-72C1DD3FC66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07.548" v="539"/>
          <ac:spMkLst>
            <pc:docMk/>
            <pc:sldMk cId="337643989" sldId="262"/>
            <ac:spMk id="10" creationId="{A5B43FC7-6A19-4DF3-8506-485B555007D9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07.548" v="539"/>
          <ac:spMkLst>
            <pc:docMk/>
            <pc:sldMk cId="337643989" sldId="262"/>
            <ac:spMk id="12" creationId="{7E689040-6301-4CD3-A20F-EA809EAD514F}"/>
          </ac:spMkLst>
        </pc:spChg>
      </pc:sldChg>
      <pc:sldChg chg="addSp modSp new mod setBg">
        <pc:chgData name="Kareena Shanyce Campbell (1912149)" userId="S::1912149@student.uwtsd.ac.uk::be2500f1-ce84-4cb3-aa8d-4187593f813d" providerId="AD" clId="Web-{1DA4D6D9-5E36-EB59-5F50-ECFDCFC6CA38}" dt="2021-07-24T17:56:11.970" v="540"/>
        <pc:sldMkLst>
          <pc:docMk/>
          <pc:sldMk cId="2535864633" sldId="263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56:11.970" v="540"/>
          <ac:spMkLst>
            <pc:docMk/>
            <pc:sldMk cId="2535864633" sldId="263"/>
            <ac:spMk id="2" creationId="{9310D8E4-2B27-444D-A873-2D0C9D7AB465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7:56:11.970" v="540"/>
          <ac:spMkLst>
            <pc:docMk/>
            <pc:sldMk cId="2535864633" sldId="263"/>
            <ac:spMk id="3" creationId="{B7D5474A-6B6B-43CD-90E9-BBC8CBE69251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11.970" v="540"/>
          <ac:spMkLst>
            <pc:docMk/>
            <pc:sldMk cId="2535864633" sldId="263"/>
            <ac:spMk id="8" creationId="{AFAE2A12-140C-4527-B721-72C1DD3FC66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11.970" v="540"/>
          <ac:spMkLst>
            <pc:docMk/>
            <pc:sldMk cId="2535864633" sldId="263"/>
            <ac:spMk id="10" creationId="{A5B43FC7-6A19-4DF3-8506-485B555007D9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11.970" v="540"/>
          <ac:spMkLst>
            <pc:docMk/>
            <pc:sldMk cId="2535864633" sldId="263"/>
            <ac:spMk id="12" creationId="{7E689040-6301-4CD3-A20F-EA809EAD514F}"/>
          </ac:spMkLst>
        </pc:spChg>
      </pc:sldChg>
      <pc:sldChg chg="addSp modSp new mod setBg">
        <pc:chgData name="Kareena Shanyce Campbell (1912149)" userId="S::1912149@student.uwtsd.ac.uk::be2500f1-ce84-4cb3-aa8d-4187593f813d" providerId="AD" clId="Web-{1DA4D6D9-5E36-EB59-5F50-ECFDCFC6CA38}" dt="2021-07-24T17:56:15.032" v="541"/>
        <pc:sldMkLst>
          <pc:docMk/>
          <pc:sldMk cId="1844556948" sldId="264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56:15.032" v="541"/>
          <ac:spMkLst>
            <pc:docMk/>
            <pc:sldMk cId="1844556948" sldId="264"/>
            <ac:spMk id="2" creationId="{C5F8E6A8-6468-45A7-B85A-B3B251D6B957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7:56:15.032" v="541"/>
          <ac:spMkLst>
            <pc:docMk/>
            <pc:sldMk cId="1844556948" sldId="264"/>
            <ac:spMk id="3" creationId="{4D26CFC0-03FB-4A6A-8130-B02C4874337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15.032" v="541"/>
          <ac:spMkLst>
            <pc:docMk/>
            <pc:sldMk cId="1844556948" sldId="264"/>
            <ac:spMk id="8" creationId="{AFAE2A12-140C-4527-B721-72C1DD3FC66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15.032" v="541"/>
          <ac:spMkLst>
            <pc:docMk/>
            <pc:sldMk cId="1844556948" sldId="264"/>
            <ac:spMk id="10" creationId="{A5B43FC7-6A19-4DF3-8506-485B555007D9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15.032" v="541"/>
          <ac:spMkLst>
            <pc:docMk/>
            <pc:sldMk cId="1844556948" sldId="264"/>
            <ac:spMk id="12" creationId="{7E689040-6301-4CD3-A20F-EA809EAD514F}"/>
          </ac:spMkLst>
        </pc:spChg>
      </pc:sldChg>
      <pc:sldChg chg="addSp modSp new mod setBg">
        <pc:chgData name="Kareena Shanyce Campbell (1912149)" userId="S::1912149@student.uwtsd.ac.uk::be2500f1-ce84-4cb3-aa8d-4187593f813d" providerId="AD" clId="Web-{1DA4D6D9-5E36-EB59-5F50-ECFDCFC6CA38}" dt="2021-07-24T17:56:36.236" v="544" actId="20577"/>
        <pc:sldMkLst>
          <pc:docMk/>
          <pc:sldMk cId="1086465379" sldId="265"/>
        </pc:sldMkLst>
        <pc:spChg chg="mod">
          <ac:chgData name="Kareena Shanyce Campbell (1912149)" userId="S::1912149@student.uwtsd.ac.uk::be2500f1-ce84-4cb3-aa8d-4187593f813d" providerId="AD" clId="Web-{1DA4D6D9-5E36-EB59-5F50-ECFDCFC6CA38}" dt="2021-07-24T17:56:29.314" v="542"/>
          <ac:spMkLst>
            <pc:docMk/>
            <pc:sldMk cId="1086465379" sldId="265"/>
            <ac:spMk id="2" creationId="{E138B563-5E44-473D-B612-EF56F59620A0}"/>
          </ac:spMkLst>
        </pc:spChg>
        <pc:spChg chg="mod">
          <ac:chgData name="Kareena Shanyce Campbell (1912149)" userId="S::1912149@student.uwtsd.ac.uk::be2500f1-ce84-4cb3-aa8d-4187593f813d" providerId="AD" clId="Web-{1DA4D6D9-5E36-EB59-5F50-ECFDCFC6CA38}" dt="2021-07-24T17:56:36.236" v="544" actId="20577"/>
          <ac:spMkLst>
            <pc:docMk/>
            <pc:sldMk cId="1086465379" sldId="265"/>
            <ac:spMk id="3" creationId="{DE283D36-F10C-42E8-B35F-FA460A014037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29.314" v="542"/>
          <ac:spMkLst>
            <pc:docMk/>
            <pc:sldMk cId="1086465379" sldId="265"/>
            <ac:spMk id="8" creationId="{AFAE2A12-140C-4527-B721-72C1DD3FC66D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29.314" v="542"/>
          <ac:spMkLst>
            <pc:docMk/>
            <pc:sldMk cId="1086465379" sldId="265"/>
            <ac:spMk id="10" creationId="{A5B43FC7-6A19-4DF3-8506-485B555007D9}"/>
          </ac:spMkLst>
        </pc:spChg>
        <pc:spChg chg="add">
          <ac:chgData name="Kareena Shanyce Campbell (1912149)" userId="S::1912149@student.uwtsd.ac.uk::be2500f1-ce84-4cb3-aa8d-4187593f813d" providerId="AD" clId="Web-{1DA4D6D9-5E36-EB59-5F50-ECFDCFC6CA38}" dt="2021-07-24T17:56:29.314" v="542"/>
          <ac:spMkLst>
            <pc:docMk/>
            <pc:sldMk cId="1086465379" sldId="265"/>
            <ac:spMk id="12" creationId="{7E689040-6301-4CD3-A20F-EA809EAD514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Sunday, July 25,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160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Sunday, July 25,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893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425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533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729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001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802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008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688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28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Sunday, July 25,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689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Sunday, July 25,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8493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39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88000"/>
        </a:lnSpc>
        <a:spcBef>
          <a:spcPct val="0"/>
        </a:spcBef>
        <a:buNone/>
        <a:defRPr sz="44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eb.microsoftstream.com/video/3a5d6811-fabc-499d-ae63-fc2803f0cf43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logomyway.com/john-deere-logo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2DFF2D-EA41-4CBE-9659-C2917E488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00" y="1547314"/>
            <a:ext cx="5015638" cy="2804400"/>
          </a:xfrm>
        </p:spPr>
        <p:txBody>
          <a:bodyPr>
            <a:normAutofit fontScale="90000"/>
          </a:bodyPr>
          <a:lstStyle/>
          <a:p>
            <a:r>
              <a:rPr lang="en-GB" dirty="0"/>
              <a:t>Knowledge and information management</a:t>
            </a:r>
            <a:br>
              <a:rPr lang="en-GB" dirty="0"/>
            </a:br>
            <a:r>
              <a:rPr lang="en-GB" dirty="0"/>
              <a:t>john </a:t>
            </a:r>
            <a:r>
              <a:rPr lang="en-GB" dirty="0" err="1"/>
              <a:t>deere</a:t>
            </a:r>
            <a:r>
              <a:rPr lang="en-GB" dirty="0"/>
              <a:t> presentation</a:t>
            </a:r>
            <a:br>
              <a:rPr lang="en-GB" dirty="0"/>
            </a:br>
            <a:r>
              <a:rPr lang="en-GB" dirty="0"/>
              <a:t>BMSW5106 </a:t>
            </a:r>
            <a:br>
              <a:rPr lang="en-GB" dirty="0"/>
            </a:br>
            <a:r>
              <a:rPr lang="en-GB" dirty="0"/>
              <a:t>SAYEED NASIRPOUROSGOEI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0000" y="4733913"/>
            <a:ext cx="5015638" cy="1936800"/>
          </a:xfrm>
        </p:spPr>
        <p:txBody>
          <a:bodyPr vert="horz" lIns="0" tIns="0" rIns="0" bIns="0" rtlCol="0" anchor="t">
            <a:normAutofit fontScale="92500" lnSpcReduction="2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By Kareena Campbell </a:t>
            </a:r>
          </a:p>
          <a:p>
            <a:r>
              <a:rPr lang="en-GB" dirty="0">
                <a:solidFill>
                  <a:srgbClr val="FFFFFF"/>
                </a:solidFill>
              </a:rPr>
              <a:t>1912149</a:t>
            </a:r>
          </a:p>
          <a:p>
            <a:r>
              <a:rPr lang="en-GB" dirty="0">
                <a:ea typeface="+mn-lt"/>
                <a:cs typeface="+mn-lt"/>
                <a:hlinkClick r:id="rId2"/>
              </a:rPr>
              <a:t>Watch 'kareena campbell' | Microsoft Stream</a:t>
            </a:r>
            <a:endParaRPr lang="en-GB"/>
          </a:p>
        </p:txBody>
      </p:sp>
      <p:pic>
        <p:nvPicPr>
          <p:cNvPr id="4" name="Picture 3" descr="Abstract background with network pattern">
            <a:extLst>
              <a:ext uri="{FF2B5EF4-FFF2-40B4-BE49-F238E27FC236}">
                <a16:creationId xmlns:a16="http://schemas.microsoft.com/office/drawing/2014/main" id="{6324D750-11CB-458F-966B-679D13D788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040" r="9" b="9"/>
          <a:stretch/>
        </p:blipFill>
        <p:spPr>
          <a:xfrm>
            <a:off x="6529067" y="10"/>
            <a:ext cx="5662935" cy="6857990"/>
          </a:xfrm>
          <a:custGeom>
            <a:avLst/>
            <a:gdLst/>
            <a:ahLst/>
            <a:cxnLst/>
            <a:rect l="l" t="t" r="r" b="b"/>
            <a:pathLst>
              <a:path w="5662935" h="6858000">
                <a:moveTo>
                  <a:pt x="598332" y="0"/>
                </a:moveTo>
                <a:lnTo>
                  <a:pt x="5662935" y="0"/>
                </a:lnTo>
                <a:lnTo>
                  <a:pt x="5662935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7" y="5515036"/>
                  <a:pt x="1066080" y="5030470"/>
                  <a:pt x="1217563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80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0307E27-8BC1-4820-892F-232205E14C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0" tIns="0" rIns="0" bIns="0" rtlCol="0" anchor="t">
            <a:normAutofit fontScale="85000" lnSpcReduction="10000"/>
          </a:bodyPr>
          <a:lstStyle/>
          <a:p>
            <a:pPr marL="457200" indent="-457200">
              <a:buFont typeface="Arial" panose="03070A02030502020204" pitchFamily="66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ESTABLISHED SINCE 1837</a:t>
            </a:r>
          </a:p>
          <a:p>
            <a:pPr marL="457200" indent="-457200">
              <a:buFont typeface="Arial" panose="03070A02030502020204" pitchFamily="66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MULTINATIONAL AGRICULTURE &amp; CONSTRUCTION COMPANY WHICH PRODUCE A WIDE RANGE OF PRODUCTS</a:t>
            </a:r>
            <a:endParaRPr lang="en-GB" dirty="0">
              <a:solidFill>
                <a:srgbClr val="FFFFFF">
                  <a:alpha val="58000"/>
                </a:srgbClr>
              </a:solidFill>
            </a:endParaRPr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E43EB708-A962-4D85-9BFE-F9D8F611F2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0515" y="367257"/>
            <a:ext cx="4767941" cy="3184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037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FAE2A12-140C-4527-B721-72C1DD3F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43FC7-6A19-4DF3-8506-485B5550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689040-6301-4CD3-A20F-EA809EAD5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344100 w 12192000"/>
              <a:gd name="connsiteY1" fmla="*/ 0 h 6858000"/>
              <a:gd name="connsiteX2" fmla="*/ 10628041 w 12192000"/>
              <a:gd name="connsiteY2" fmla="*/ 181981 h 6858000"/>
              <a:gd name="connsiteX3" fmla="*/ 10890786 w 12192000"/>
              <a:gd name="connsiteY3" fmla="*/ 404196 h 6858000"/>
              <a:gd name="connsiteX4" fmla="*/ 12140703 w 12192000"/>
              <a:gd name="connsiteY4" fmla="*/ 2501275 h 6858000"/>
              <a:gd name="connsiteX5" fmla="*/ 12192000 w 12192000"/>
              <a:gd name="connsiteY5" fmla="*/ 2695497 h 6858000"/>
              <a:gd name="connsiteX6" fmla="*/ 12192000 w 12192000"/>
              <a:gd name="connsiteY6" fmla="*/ 5699618 h 6858000"/>
              <a:gd name="connsiteX7" fmla="*/ 12152883 w 12192000"/>
              <a:gd name="connsiteY7" fmla="*/ 5839731 h 6858000"/>
              <a:gd name="connsiteX8" fmla="*/ 11693517 w 12192000"/>
              <a:gd name="connsiteY8" fmla="*/ 6719283 h 6858000"/>
              <a:gd name="connsiteX9" fmla="*/ 11571478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344100" y="0"/>
                </a:lnTo>
                <a:lnTo>
                  <a:pt x="10628041" y="181981"/>
                </a:lnTo>
                <a:cubicBezTo>
                  <a:pt x="10728383" y="255277"/>
                  <a:pt x="10816544" y="329736"/>
                  <a:pt x="10890786" y="404196"/>
                </a:cubicBezTo>
                <a:cubicBezTo>
                  <a:pt x="11447593" y="962641"/>
                  <a:pt x="11888399" y="1637430"/>
                  <a:pt x="12140703" y="2501275"/>
                </a:cubicBezTo>
                <a:lnTo>
                  <a:pt x="12192000" y="2695497"/>
                </a:lnTo>
                <a:lnTo>
                  <a:pt x="12192000" y="5699618"/>
                </a:lnTo>
                <a:lnTo>
                  <a:pt x="12152883" y="5839731"/>
                </a:lnTo>
                <a:cubicBezTo>
                  <a:pt x="12041522" y="6174798"/>
                  <a:pt x="11888399" y="6467982"/>
                  <a:pt x="11693517" y="6719283"/>
                </a:cubicBezTo>
                <a:lnTo>
                  <a:pt x="115714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9136-8C57-4CED-93CB-94824C852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3" cy="1477328"/>
          </a:xfrm>
        </p:spPr>
        <p:txBody>
          <a:bodyPr>
            <a:normAutofit/>
          </a:bodyPr>
          <a:lstStyle/>
          <a:p>
            <a:r>
              <a:rPr lang="en-GB" sz="3200"/>
              <a:t>INFORMATION SYSTEMS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91173-9545-4E77-9C3D-032E16E6A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448000"/>
            <a:ext cx="10716487" cy="3320975"/>
          </a:xfrm>
        </p:spPr>
        <p:txBody>
          <a:bodyPr vert="horz" lIns="0" tIns="0" rIns="0" bIns="0" rtlCol="0" anchor="t"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3700" dirty="0">
                <a:solidFill>
                  <a:srgbClr val="FFFFFF"/>
                </a:solidFill>
              </a:rPr>
              <a:t>John Deere use intelligent connected machines through using sensors </a:t>
            </a:r>
          </a:p>
          <a:p>
            <a:pPr>
              <a:lnSpc>
                <a:spcPct val="110000"/>
              </a:lnSpc>
            </a:pPr>
            <a:r>
              <a:rPr lang="en-GB" sz="3700" dirty="0">
                <a:solidFill>
                  <a:srgbClr val="FFFFFF"/>
                </a:solidFill>
              </a:rPr>
              <a:t>They are able to collect data from the sensors creating multiple benefits for the company </a:t>
            </a:r>
          </a:p>
          <a:p>
            <a:pPr>
              <a:lnSpc>
                <a:spcPct val="110000"/>
              </a:lnSpc>
            </a:pPr>
            <a:r>
              <a:rPr lang="en-GB" sz="3700" dirty="0">
                <a:solidFill>
                  <a:srgbClr val="FFFFFF"/>
                </a:solidFill>
              </a:rPr>
              <a:t>The information systems include machine sync, auto-setup, site specific farming, operations centre and my john </a:t>
            </a:r>
            <a:r>
              <a:rPr lang="en-GB" sz="3700" dirty="0" err="1">
                <a:solidFill>
                  <a:srgbClr val="FFFFFF"/>
                </a:solidFill>
              </a:rPr>
              <a:t>deere</a:t>
            </a:r>
            <a:r>
              <a:rPr lang="en-GB" sz="3700" dirty="0">
                <a:solidFill>
                  <a:srgbClr val="FFFFFF"/>
                </a:solidFill>
              </a:rPr>
              <a:t>.</a:t>
            </a:r>
            <a:endParaRPr lang="en-GB" sz="3700" dirty="0"/>
          </a:p>
          <a:p>
            <a:pPr>
              <a:lnSpc>
                <a:spcPct val="110000"/>
              </a:lnSpc>
            </a:pPr>
            <a:endParaRPr lang="en-GB" sz="3700" b="1"/>
          </a:p>
          <a:p>
            <a:pPr>
              <a:lnSpc>
                <a:spcPct val="110000"/>
              </a:lnSpc>
            </a:pPr>
            <a:endParaRPr lang="en-GB" sz="3700" b="1">
              <a:solidFill>
                <a:srgbClr val="FFFFFF">
                  <a:alpha val="58000"/>
                </a:srgbClr>
              </a:solidFill>
            </a:endParaRPr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7EDB4CD5-D78A-45D3-91BC-9743DC4C36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6658" y="312828"/>
            <a:ext cx="1839684" cy="123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762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FAE2A12-140C-4527-B721-72C1DD3F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43FC7-6A19-4DF3-8506-485B5550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689040-6301-4CD3-A20F-EA809EAD5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344100 w 12192000"/>
              <a:gd name="connsiteY1" fmla="*/ 0 h 6858000"/>
              <a:gd name="connsiteX2" fmla="*/ 10628041 w 12192000"/>
              <a:gd name="connsiteY2" fmla="*/ 181981 h 6858000"/>
              <a:gd name="connsiteX3" fmla="*/ 10890786 w 12192000"/>
              <a:gd name="connsiteY3" fmla="*/ 404196 h 6858000"/>
              <a:gd name="connsiteX4" fmla="*/ 12140703 w 12192000"/>
              <a:gd name="connsiteY4" fmla="*/ 2501275 h 6858000"/>
              <a:gd name="connsiteX5" fmla="*/ 12192000 w 12192000"/>
              <a:gd name="connsiteY5" fmla="*/ 2695497 h 6858000"/>
              <a:gd name="connsiteX6" fmla="*/ 12192000 w 12192000"/>
              <a:gd name="connsiteY6" fmla="*/ 5699618 h 6858000"/>
              <a:gd name="connsiteX7" fmla="*/ 12152883 w 12192000"/>
              <a:gd name="connsiteY7" fmla="*/ 5839731 h 6858000"/>
              <a:gd name="connsiteX8" fmla="*/ 11693517 w 12192000"/>
              <a:gd name="connsiteY8" fmla="*/ 6719283 h 6858000"/>
              <a:gd name="connsiteX9" fmla="*/ 11571478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344100" y="0"/>
                </a:lnTo>
                <a:lnTo>
                  <a:pt x="10628041" y="181981"/>
                </a:lnTo>
                <a:cubicBezTo>
                  <a:pt x="10728383" y="255277"/>
                  <a:pt x="10816544" y="329736"/>
                  <a:pt x="10890786" y="404196"/>
                </a:cubicBezTo>
                <a:cubicBezTo>
                  <a:pt x="11447593" y="962641"/>
                  <a:pt x="11888399" y="1637430"/>
                  <a:pt x="12140703" y="2501275"/>
                </a:cubicBezTo>
                <a:lnTo>
                  <a:pt x="12192000" y="2695497"/>
                </a:lnTo>
                <a:lnTo>
                  <a:pt x="12192000" y="5699618"/>
                </a:lnTo>
                <a:lnTo>
                  <a:pt x="12152883" y="5839731"/>
                </a:lnTo>
                <a:cubicBezTo>
                  <a:pt x="12041522" y="6174798"/>
                  <a:pt x="11888399" y="6467982"/>
                  <a:pt x="11693517" y="6719283"/>
                </a:cubicBezTo>
                <a:lnTo>
                  <a:pt x="115714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CFADD-AEE6-4F78-AEA9-3D591B8BD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3" cy="1477328"/>
          </a:xfrm>
        </p:spPr>
        <p:txBody>
          <a:bodyPr>
            <a:normAutofit/>
          </a:bodyPr>
          <a:lstStyle/>
          <a:p>
            <a:r>
              <a:rPr lang="en-GB" sz="3200"/>
              <a:t>CUSTOMER RELATIONSHIP MANAGEMENT (CRM)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1C906-E2DB-42E4-B966-7AA34EE18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448000"/>
            <a:ext cx="10716487" cy="3320975"/>
          </a:xfrm>
        </p:spPr>
        <p:txBody>
          <a:bodyPr vert="horz" lIns="0" tIns="0" rIns="0" bIns="0" rtlCol="0" anchor="t">
            <a:normAutofit fontScale="6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4400" dirty="0">
                <a:solidFill>
                  <a:srgbClr val="FFFFFF"/>
                </a:solidFill>
              </a:rPr>
              <a:t>What are the advantages of implementing CRM systems? </a:t>
            </a:r>
          </a:p>
          <a:p>
            <a:pPr>
              <a:lnSpc>
                <a:spcPct val="110000"/>
              </a:lnSpc>
            </a:pPr>
            <a:r>
              <a:rPr lang="en-GB" sz="4400" dirty="0">
                <a:solidFill>
                  <a:srgbClr val="FFFFFF"/>
                </a:solidFill>
              </a:rPr>
              <a:t>Advantages include things such as increase of sales and effective decision making </a:t>
            </a:r>
          </a:p>
          <a:p>
            <a:pPr>
              <a:lnSpc>
                <a:spcPct val="110000"/>
              </a:lnSpc>
            </a:pPr>
            <a:r>
              <a:rPr lang="en-GB" sz="4400" dirty="0">
                <a:solidFill>
                  <a:srgbClr val="FFFFFF"/>
                </a:solidFill>
              </a:rPr>
              <a:t>What are the challenges of having CRM systems? </a:t>
            </a:r>
          </a:p>
          <a:p>
            <a:pPr>
              <a:lnSpc>
                <a:spcPct val="110000"/>
              </a:lnSpc>
            </a:pPr>
            <a:r>
              <a:rPr lang="en-GB" sz="4400" dirty="0">
                <a:solidFill>
                  <a:srgbClr val="FFFFFF"/>
                </a:solidFill>
              </a:rPr>
              <a:t>Disadvantages include third world countries having poorer internet connections</a:t>
            </a:r>
            <a:endParaRPr lang="en-GB" sz="4400" dirty="0"/>
          </a:p>
          <a:p>
            <a:pPr marL="0" indent="0">
              <a:lnSpc>
                <a:spcPct val="110000"/>
              </a:lnSpc>
              <a:buNone/>
            </a:pPr>
            <a:endParaRPr lang="en-GB" sz="4400">
              <a:solidFill>
                <a:srgbClr val="FFFFFF">
                  <a:alpha val="58000"/>
                </a:srgbClr>
              </a:solidFill>
            </a:endParaRP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BAC9FA61-587F-4B32-8872-1246ADA18A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8686" y="127770"/>
            <a:ext cx="1839684" cy="123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031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FAE2A12-140C-4527-B721-72C1DD3F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43FC7-6A19-4DF3-8506-485B5550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689040-6301-4CD3-A20F-EA809EAD5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344100 w 12192000"/>
              <a:gd name="connsiteY1" fmla="*/ 0 h 6858000"/>
              <a:gd name="connsiteX2" fmla="*/ 10628041 w 12192000"/>
              <a:gd name="connsiteY2" fmla="*/ 181981 h 6858000"/>
              <a:gd name="connsiteX3" fmla="*/ 10890786 w 12192000"/>
              <a:gd name="connsiteY3" fmla="*/ 404196 h 6858000"/>
              <a:gd name="connsiteX4" fmla="*/ 12140703 w 12192000"/>
              <a:gd name="connsiteY4" fmla="*/ 2501275 h 6858000"/>
              <a:gd name="connsiteX5" fmla="*/ 12192000 w 12192000"/>
              <a:gd name="connsiteY5" fmla="*/ 2695497 h 6858000"/>
              <a:gd name="connsiteX6" fmla="*/ 12192000 w 12192000"/>
              <a:gd name="connsiteY6" fmla="*/ 5699618 h 6858000"/>
              <a:gd name="connsiteX7" fmla="*/ 12152883 w 12192000"/>
              <a:gd name="connsiteY7" fmla="*/ 5839731 h 6858000"/>
              <a:gd name="connsiteX8" fmla="*/ 11693517 w 12192000"/>
              <a:gd name="connsiteY8" fmla="*/ 6719283 h 6858000"/>
              <a:gd name="connsiteX9" fmla="*/ 11571478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344100" y="0"/>
                </a:lnTo>
                <a:lnTo>
                  <a:pt x="10628041" y="181981"/>
                </a:lnTo>
                <a:cubicBezTo>
                  <a:pt x="10728383" y="255277"/>
                  <a:pt x="10816544" y="329736"/>
                  <a:pt x="10890786" y="404196"/>
                </a:cubicBezTo>
                <a:cubicBezTo>
                  <a:pt x="11447593" y="962641"/>
                  <a:pt x="11888399" y="1637430"/>
                  <a:pt x="12140703" y="2501275"/>
                </a:cubicBezTo>
                <a:lnTo>
                  <a:pt x="12192000" y="2695497"/>
                </a:lnTo>
                <a:lnTo>
                  <a:pt x="12192000" y="5699618"/>
                </a:lnTo>
                <a:lnTo>
                  <a:pt x="12152883" y="5839731"/>
                </a:lnTo>
                <a:cubicBezTo>
                  <a:pt x="12041522" y="6174798"/>
                  <a:pt x="11888399" y="6467982"/>
                  <a:pt x="11693517" y="6719283"/>
                </a:cubicBezTo>
                <a:lnTo>
                  <a:pt x="115714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6470F-1C3F-4458-B8D5-0350E4CC4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3" cy="1477328"/>
          </a:xfrm>
        </p:spPr>
        <p:txBody>
          <a:bodyPr>
            <a:normAutofit/>
          </a:bodyPr>
          <a:lstStyle/>
          <a:p>
            <a:r>
              <a:rPr lang="en-GB" sz="3200"/>
              <a:t>PORTERS FIVE FORCES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F4B09-5511-40F0-92F5-80C8043F2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448000"/>
            <a:ext cx="10716487" cy="3320975"/>
          </a:xfrm>
        </p:spPr>
        <p:txBody>
          <a:bodyPr vert="horz" lIns="0" tIns="0" rIns="0" bIns="0" rtlCol="0" anchor="t"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en-GB" sz="3700" dirty="0">
                <a:solidFill>
                  <a:srgbClr val="FFFFFF"/>
                </a:solidFill>
              </a:rPr>
              <a:t>Competitive rivalry, buyer power, supplier power, threats of new entrants and threats of substitutes </a:t>
            </a:r>
          </a:p>
          <a:p>
            <a:pPr>
              <a:lnSpc>
                <a:spcPct val="110000"/>
              </a:lnSpc>
            </a:pPr>
            <a:r>
              <a:rPr lang="en-GB" sz="3700" dirty="0">
                <a:solidFill>
                  <a:srgbClr val="FFFFFF"/>
                </a:solidFill>
              </a:rPr>
              <a:t>For example IS/IT allows for John Deere to monitor competitors such as Caterpillar, Kubota and </a:t>
            </a:r>
            <a:r>
              <a:rPr lang="en-GB" sz="3700" dirty="0" err="1">
                <a:solidFill>
                  <a:srgbClr val="FFFFFF"/>
                </a:solidFill>
              </a:rPr>
              <a:t>Mahrinda</a:t>
            </a:r>
            <a:r>
              <a:rPr lang="en-GB" sz="3700" dirty="0">
                <a:solidFill>
                  <a:srgbClr val="FFFFFF"/>
                </a:solidFill>
              </a:rPr>
              <a:t>. </a:t>
            </a:r>
          </a:p>
          <a:p>
            <a:pPr>
              <a:lnSpc>
                <a:spcPct val="110000"/>
              </a:lnSpc>
            </a:pPr>
            <a:r>
              <a:rPr lang="en-GB" sz="3700" dirty="0">
                <a:solidFill>
                  <a:srgbClr val="FFFFFF"/>
                </a:solidFill>
              </a:rPr>
              <a:t>Application of IS/IT use to counter each of these elements in the environment</a:t>
            </a:r>
          </a:p>
          <a:p>
            <a:pPr>
              <a:lnSpc>
                <a:spcPct val="110000"/>
              </a:lnSpc>
            </a:pPr>
            <a:endParaRPr lang="en-GB" sz="3700" dirty="0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74677AD1-8F62-4D74-90E5-5E9CC3FF8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2487" y="236628"/>
            <a:ext cx="1839684" cy="123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377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FAE2A12-140C-4527-B721-72C1DD3F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43FC7-6A19-4DF3-8506-485B5550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689040-6301-4CD3-A20F-EA809EAD5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344100 w 12192000"/>
              <a:gd name="connsiteY1" fmla="*/ 0 h 6858000"/>
              <a:gd name="connsiteX2" fmla="*/ 10628041 w 12192000"/>
              <a:gd name="connsiteY2" fmla="*/ 181981 h 6858000"/>
              <a:gd name="connsiteX3" fmla="*/ 10890786 w 12192000"/>
              <a:gd name="connsiteY3" fmla="*/ 404196 h 6858000"/>
              <a:gd name="connsiteX4" fmla="*/ 12140703 w 12192000"/>
              <a:gd name="connsiteY4" fmla="*/ 2501275 h 6858000"/>
              <a:gd name="connsiteX5" fmla="*/ 12192000 w 12192000"/>
              <a:gd name="connsiteY5" fmla="*/ 2695497 h 6858000"/>
              <a:gd name="connsiteX6" fmla="*/ 12192000 w 12192000"/>
              <a:gd name="connsiteY6" fmla="*/ 5699618 h 6858000"/>
              <a:gd name="connsiteX7" fmla="*/ 12152883 w 12192000"/>
              <a:gd name="connsiteY7" fmla="*/ 5839731 h 6858000"/>
              <a:gd name="connsiteX8" fmla="*/ 11693517 w 12192000"/>
              <a:gd name="connsiteY8" fmla="*/ 6719283 h 6858000"/>
              <a:gd name="connsiteX9" fmla="*/ 11571478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344100" y="0"/>
                </a:lnTo>
                <a:lnTo>
                  <a:pt x="10628041" y="181981"/>
                </a:lnTo>
                <a:cubicBezTo>
                  <a:pt x="10728383" y="255277"/>
                  <a:pt x="10816544" y="329736"/>
                  <a:pt x="10890786" y="404196"/>
                </a:cubicBezTo>
                <a:cubicBezTo>
                  <a:pt x="11447593" y="962641"/>
                  <a:pt x="11888399" y="1637430"/>
                  <a:pt x="12140703" y="2501275"/>
                </a:cubicBezTo>
                <a:lnTo>
                  <a:pt x="12192000" y="2695497"/>
                </a:lnTo>
                <a:lnTo>
                  <a:pt x="12192000" y="5699618"/>
                </a:lnTo>
                <a:lnTo>
                  <a:pt x="12152883" y="5839731"/>
                </a:lnTo>
                <a:cubicBezTo>
                  <a:pt x="12041522" y="6174798"/>
                  <a:pt x="11888399" y="6467982"/>
                  <a:pt x="11693517" y="6719283"/>
                </a:cubicBezTo>
                <a:lnTo>
                  <a:pt x="115714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DC831-92F4-41F8-9071-CE6F22A2A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3" cy="1477328"/>
          </a:xfrm>
        </p:spPr>
        <p:txBody>
          <a:bodyPr>
            <a:normAutofit/>
          </a:bodyPr>
          <a:lstStyle/>
          <a:p>
            <a:r>
              <a:rPr lang="en-GB" sz="3200"/>
              <a:t>INTERNET OF THINGS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0CD50-E6E8-48F3-8B05-77DD08240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448000"/>
            <a:ext cx="10716487" cy="3320975"/>
          </a:xfrm>
        </p:spPr>
        <p:txBody>
          <a:bodyPr vert="horz" lIns="0" tIns="0" rIns="0" bIns="0" rtlCol="0" anchor="t">
            <a:normAutofit fontScale="92500"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Wi-Fi, Bluetooth and nearfield communication to receive information from networks in real time </a:t>
            </a:r>
            <a:endParaRPr lang="en-US" dirty="0"/>
          </a:p>
          <a:p>
            <a:r>
              <a:rPr lang="en-GB" sz="3600" dirty="0">
                <a:solidFill>
                  <a:srgbClr val="FFFFFF"/>
                </a:solidFill>
              </a:rPr>
              <a:t>How does it help to manage knowledge? </a:t>
            </a:r>
            <a:endParaRPr lang="en-GB" sz="3600" dirty="0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sz="3600" dirty="0">
                <a:solidFill>
                  <a:srgbClr val="FFFFFF"/>
                </a:solidFill>
              </a:rPr>
              <a:t>Use of smart farming and gathering information in real time </a:t>
            </a:r>
          </a:p>
          <a:p>
            <a:endParaRPr lang="en-GB" sz="4800" dirty="0">
              <a:solidFill>
                <a:srgbClr val="FFFFFF">
                  <a:alpha val="58000"/>
                </a:srgbClr>
              </a:solidFill>
            </a:endParaRPr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13620CC6-41A0-404C-AC26-B591F56C6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4515" y="269285"/>
            <a:ext cx="1839684" cy="123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493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FAE2A12-140C-4527-B721-72C1DD3F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43FC7-6A19-4DF3-8506-485B5550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689040-6301-4CD3-A20F-EA809EAD5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344100 w 12192000"/>
              <a:gd name="connsiteY1" fmla="*/ 0 h 6858000"/>
              <a:gd name="connsiteX2" fmla="*/ 10628041 w 12192000"/>
              <a:gd name="connsiteY2" fmla="*/ 181981 h 6858000"/>
              <a:gd name="connsiteX3" fmla="*/ 10890786 w 12192000"/>
              <a:gd name="connsiteY3" fmla="*/ 404196 h 6858000"/>
              <a:gd name="connsiteX4" fmla="*/ 12140703 w 12192000"/>
              <a:gd name="connsiteY4" fmla="*/ 2501275 h 6858000"/>
              <a:gd name="connsiteX5" fmla="*/ 12192000 w 12192000"/>
              <a:gd name="connsiteY5" fmla="*/ 2695497 h 6858000"/>
              <a:gd name="connsiteX6" fmla="*/ 12192000 w 12192000"/>
              <a:gd name="connsiteY6" fmla="*/ 5699618 h 6858000"/>
              <a:gd name="connsiteX7" fmla="*/ 12152883 w 12192000"/>
              <a:gd name="connsiteY7" fmla="*/ 5839731 h 6858000"/>
              <a:gd name="connsiteX8" fmla="*/ 11693517 w 12192000"/>
              <a:gd name="connsiteY8" fmla="*/ 6719283 h 6858000"/>
              <a:gd name="connsiteX9" fmla="*/ 11571478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344100" y="0"/>
                </a:lnTo>
                <a:lnTo>
                  <a:pt x="10628041" y="181981"/>
                </a:lnTo>
                <a:cubicBezTo>
                  <a:pt x="10728383" y="255277"/>
                  <a:pt x="10816544" y="329736"/>
                  <a:pt x="10890786" y="404196"/>
                </a:cubicBezTo>
                <a:cubicBezTo>
                  <a:pt x="11447593" y="962641"/>
                  <a:pt x="11888399" y="1637430"/>
                  <a:pt x="12140703" y="2501275"/>
                </a:cubicBezTo>
                <a:lnTo>
                  <a:pt x="12192000" y="2695497"/>
                </a:lnTo>
                <a:lnTo>
                  <a:pt x="12192000" y="5699618"/>
                </a:lnTo>
                <a:lnTo>
                  <a:pt x="12152883" y="5839731"/>
                </a:lnTo>
                <a:cubicBezTo>
                  <a:pt x="12041522" y="6174798"/>
                  <a:pt x="11888399" y="6467982"/>
                  <a:pt x="11693517" y="6719283"/>
                </a:cubicBezTo>
                <a:lnTo>
                  <a:pt x="115714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29763-ED9A-4A7A-9F81-43E16C318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3" cy="1477328"/>
          </a:xfrm>
        </p:spPr>
        <p:txBody>
          <a:bodyPr>
            <a:normAutofit/>
          </a:bodyPr>
          <a:lstStyle/>
          <a:p>
            <a:r>
              <a:rPr lang="en-GB" sz="3200"/>
              <a:t>BIG DATA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98DED-E718-425A-901E-2BF07076E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448000"/>
            <a:ext cx="10716487" cy="3320975"/>
          </a:xfrm>
        </p:spPr>
        <p:txBody>
          <a:bodyPr vert="horz" lIns="0" tIns="0" rIns="0" bIns="0" rtlCol="0" anchor="t">
            <a:normAutofit fontScale="92500"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The five V's – volume, verocity, variety, value and veracity </a:t>
            </a:r>
          </a:p>
          <a:p>
            <a:r>
              <a:rPr lang="en-GB" sz="3600" dirty="0">
                <a:solidFill>
                  <a:srgbClr val="FFFFFF"/>
                </a:solidFill>
              </a:rPr>
              <a:t>How does it help to manage knowledge? 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Provides company with a large amount of valuable data and information from various sources </a:t>
            </a:r>
          </a:p>
          <a:p>
            <a:endParaRPr lang="en-GB" sz="3600" dirty="0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0A5C839B-1D56-40B3-A7B6-C4E83B213B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8944" y="127771"/>
            <a:ext cx="1839684" cy="123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43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FAE2A12-140C-4527-B721-72C1DD3F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43FC7-6A19-4DF3-8506-485B5550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689040-6301-4CD3-A20F-EA809EAD5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344100 w 12192000"/>
              <a:gd name="connsiteY1" fmla="*/ 0 h 6858000"/>
              <a:gd name="connsiteX2" fmla="*/ 10628041 w 12192000"/>
              <a:gd name="connsiteY2" fmla="*/ 181981 h 6858000"/>
              <a:gd name="connsiteX3" fmla="*/ 10890786 w 12192000"/>
              <a:gd name="connsiteY3" fmla="*/ 404196 h 6858000"/>
              <a:gd name="connsiteX4" fmla="*/ 12140703 w 12192000"/>
              <a:gd name="connsiteY4" fmla="*/ 2501275 h 6858000"/>
              <a:gd name="connsiteX5" fmla="*/ 12192000 w 12192000"/>
              <a:gd name="connsiteY5" fmla="*/ 2695497 h 6858000"/>
              <a:gd name="connsiteX6" fmla="*/ 12192000 w 12192000"/>
              <a:gd name="connsiteY6" fmla="*/ 5699618 h 6858000"/>
              <a:gd name="connsiteX7" fmla="*/ 12152883 w 12192000"/>
              <a:gd name="connsiteY7" fmla="*/ 5839731 h 6858000"/>
              <a:gd name="connsiteX8" fmla="*/ 11693517 w 12192000"/>
              <a:gd name="connsiteY8" fmla="*/ 6719283 h 6858000"/>
              <a:gd name="connsiteX9" fmla="*/ 11571478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344100" y="0"/>
                </a:lnTo>
                <a:lnTo>
                  <a:pt x="10628041" y="181981"/>
                </a:lnTo>
                <a:cubicBezTo>
                  <a:pt x="10728383" y="255277"/>
                  <a:pt x="10816544" y="329736"/>
                  <a:pt x="10890786" y="404196"/>
                </a:cubicBezTo>
                <a:cubicBezTo>
                  <a:pt x="11447593" y="962641"/>
                  <a:pt x="11888399" y="1637430"/>
                  <a:pt x="12140703" y="2501275"/>
                </a:cubicBezTo>
                <a:lnTo>
                  <a:pt x="12192000" y="2695497"/>
                </a:lnTo>
                <a:lnTo>
                  <a:pt x="12192000" y="5699618"/>
                </a:lnTo>
                <a:lnTo>
                  <a:pt x="12152883" y="5839731"/>
                </a:lnTo>
                <a:cubicBezTo>
                  <a:pt x="12041522" y="6174798"/>
                  <a:pt x="11888399" y="6467982"/>
                  <a:pt x="11693517" y="6719283"/>
                </a:cubicBezTo>
                <a:lnTo>
                  <a:pt x="115714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0D8E4-2B27-444D-A873-2D0C9D7AB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3" cy="1477328"/>
          </a:xfrm>
        </p:spPr>
        <p:txBody>
          <a:bodyPr>
            <a:normAutofit/>
          </a:bodyPr>
          <a:lstStyle/>
          <a:p>
            <a:r>
              <a:rPr lang="en-GB" sz="3200"/>
              <a:t>RECOMMENDATIONS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5474A-6B6B-43CD-90E9-BBC8CBE69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448000"/>
            <a:ext cx="10716487" cy="3320975"/>
          </a:xfrm>
        </p:spPr>
        <p:txBody>
          <a:bodyPr vert="horz" lIns="0" tIns="0" rIns="0" bIns="0" rtlCol="0" anchor="t">
            <a:normAutofit fontScale="77500" lnSpcReduction="20000"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John Deere began producing face shields </a:t>
            </a:r>
          </a:p>
          <a:p>
            <a:r>
              <a:rPr lang="en-GB" sz="3600" dirty="0">
                <a:solidFill>
                  <a:srgbClr val="FFFFFF"/>
                </a:solidFill>
              </a:rPr>
              <a:t>Experienced shortages of parts </a:t>
            </a:r>
          </a:p>
          <a:p>
            <a:r>
              <a:rPr lang="en-GB" sz="3600" dirty="0">
                <a:solidFill>
                  <a:srgbClr val="FFFFFF"/>
                </a:solidFill>
              </a:rPr>
              <a:t>Had to close to due covid-19 regulations </a:t>
            </a:r>
            <a:endParaRPr lang="en-GB" sz="3600" dirty="0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sz="3600" dirty="0">
                <a:solidFill>
                  <a:srgbClr val="FFFFFF"/>
                </a:solidFill>
              </a:rPr>
              <a:t>Made sure the environment was safe </a:t>
            </a:r>
            <a:endParaRPr lang="en-GB" sz="3600" dirty="0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sz="3600" dirty="0">
                <a:solidFill>
                  <a:srgbClr val="FFFFFF"/>
                </a:solidFill>
              </a:rPr>
              <a:t>Continue to work with safety measures in place </a:t>
            </a:r>
            <a:endParaRPr lang="en-GB" sz="3600" dirty="0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sz="3600" dirty="0">
                <a:solidFill>
                  <a:srgbClr val="FFFFFF"/>
                </a:solidFill>
              </a:rPr>
              <a:t>Use of IT for annual meetings </a:t>
            </a:r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763C448C-245E-4677-AB5E-EDD0AD24D4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2487" y="203971"/>
            <a:ext cx="1839684" cy="123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864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FAE2A12-140C-4527-B721-72C1DD3F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43FC7-6A19-4DF3-8506-485B5550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689040-6301-4CD3-A20F-EA809EAD5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344100 w 12192000"/>
              <a:gd name="connsiteY1" fmla="*/ 0 h 6858000"/>
              <a:gd name="connsiteX2" fmla="*/ 10628041 w 12192000"/>
              <a:gd name="connsiteY2" fmla="*/ 181981 h 6858000"/>
              <a:gd name="connsiteX3" fmla="*/ 10890786 w 12192000"/>
              <a:gd name="connsiteY3" fmla="*/ 404196 h 6858000"/>
              <a:gd name="connsiteX4" fmla="*/ 12140703 w 12192000"/>
              <a:gd name="connsiteY4" fmla="*/ 2501275 h 6858000"/>
              <a:gd name="connsiteX5" fmla="*/ 12192000 w 12192000"/>
              <a:gd name="connsiteY5" fmla="*/ 2695497 h 6858000"/>
              <a:gd name="connsiteX6" fmla="*/ 12192000 w 12192000"/>
              <a:gd name="connsiteY6" fmla="*/ 5699618 h 6858000"/>
              <a:gd name="connsiteX7" fmla="*/ 12152883 w 12192000"/>
              <a:gd name="connsiteY7" fmla="*/ 5839731 h 6858000"/>
              <a:gd name="connsiteX8" fmla="*/ 11693517 w 12192000"/>
              <a:gd name="connsiteY8" fmla="*/ 6719283 h 6858000"/>
              <a:gd name="connsiteX9" fmla="*/ 11571478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344100" y="0"/>
                </a:lnTo>
                <a:lnTo>
                  <a:pt x="10628041" y="181981"/>
                </a:lnTo>
                <a:cubicBezTo>
                  <a:pt x="10728383" y="255277"/>
                  <a:pt x="10816544" y="329736"/>
                  <a:pt x="10890786" y="404196"/>
                </a:cubicBezTo>
                <a:cubicBezTo>
                  <a:pt x="11447593" y="962641"/>
                  <a:pt x="11888399" y="1637430"/>
                  <a:pt x="12140703" y="2501275"/>
                </a:cubicBezTo>
                <a:lnTo>
                  <a:pt x="12192000" y="2695497"/>
                </a:lnTo>
                <a:lnTo>
                  <a:pt x="12192000" y="5699618"/>
                </a:lnTo>
                <a:lnTo>
                  <a:pt x="12152883" y="5839731"/>
                </a:lnTo>
                <a:cubicBezTo>
                  <a:pt x="12041522" y="6174798"/>
                  <a:pt x="11888399" y="6467982"/>
                  <a:pt x="11693517" y="6719283"/>
                </a:cubicBezTo>
                <a:lnTo>
                  <a:pt x="115714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8B563-5E44-473D-B612-EF56F5962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3" cy="1477328"/>
          </a:xfrm>
        </p:spPr>
        <p:txBody>
          <a:bodyPr>
            <a:normAutofit/>
          </a:bodyPr>
          <a:lstStyle/>
          <a:p>
            <a:r>
              <a:rPr lang="en-GB" sz="3200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83D36-F10C-42E8-B35F-FA460A014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448000"/>
            <a:ext cx="10716487" cy="3320975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FFFFFF"/>
                </a:solidFill>
                <a:ea typeface="+mn-lt"/>
                <a:cs typeface="+mn-lt"/>
              </a:rPr>
              <a:t>John Deere logo available at : </a:t>
            </a:r>
            <a:r>
              <a:rPr lang="en-GB" sz="3600" dirty="0">
                <a:solidFill>
                  <a:srgbClr val="FFFFFF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John Deere Logo and the History Behind the Company | LogoMyWay </a:t>
            </a:r>
            <a:r>
              <a:rPr lang="en-GB" sz="3600" dirty="0">
                <a:solidFill>
                  <a:srgbClr val="FFFFFF"/>
                </a:solidFill>
              </a:rPr>
              <a:t>(accessed on 24 July 2021) </a:t>
            </a:r>
            <a:endParaRPr lang="en-US" sz="3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465379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DarkSeedLeftStep">
      <a:dk1>
        <a:srgbClr val="000000"/>
      </a:dk1>
      <a:lt1>
        <a:srgbClr val="FFFFFF"/>
      </a:lt1>
      <a:dk2>
        <a:srgbClr val="1A252F"/>
      </a:dk2>
      <a:lt2>
        <a:srgbClr val="F1F3F0"/>
      </a:lt2>
      <a:accent1>
        <a:srgbClr val="B32FE1"/>
      </a:accent1>
      <a:accent2>
        <a:srgbClr val="5F27D2"/>
      </a:accent2>
      <a:accent3>
        <a:srgbClr val="2F3FE1"/>
      </a:accent3>
      <a:accent4>
        <a:srgbClr val="1D77CF"/>
      </a:accent4>
      <a:accent5>
        <a:srgbClr val="2ABFCB"/>
      </a:accent5>
      <a:accent6>
        <a:srgbClr val="1BC38A"/>
      </a:accent6>
      <a:hlink>
        <a:srgbClr val="3B95B2"/>
      </a:hlink>
      <a:folHlink>
        <a:srgbClr val="7F7F7F"/>
      </a:folHlink>
    </a:clrScheme>
    <a:fontScheme name="Blob">
      <a:majorFont>
        <a:latin typeface="The Hand Extrablack"/>
        <a:ea typeface=""/>
        <a:cs typeface=""/>
      </a:majorFont>
      <a:minorFont>
        <a:latin typeface="Sagona Book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BlobVTI</vt:lpstr>
      <vt:lpstr>Knowledge and information management john deere presentation BMSW5106  SAYEED NASIRPOUROSGOEI</vt:lpstr>
      <vt:lpstr>PowerPoint Presentation</vt:lpstr>
      <vt:lpstr>INFORMATION SYSTEMS </vt:lpstr>
      <vt:lpstr>CUSTOMER RELATIONSHIP MANAGEMENT (CRM) </vt:lpstr>
      <vt:lpstr>PORTERS FIVE FORCES </vt:lpstr>
      <vt:lpstr>INTERNET OF THINGS </vt:lpstr>
      <vt:lpstr>BIG DATA </vt:lpstr>
      <vt:lpstr>RECOMMENDATIONS 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268</cp:revision>
  <dcterms:created xsi:type="dcterms:W3CDTF">2021-07-24T16:37:53Z</dcterms:created>
  <dcterms:modified xsi:type="dcterms:W3CDTF">2021-07-25T20:52:03Z</dcterms:modified>
</cp:coreProperties>
</file>