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8"/>
  </p:notesMasterIdLst>
  <p:handoutMasterIdLst>
    <p:handoutMasterId r:id="rId29"/>
  </p:handoutMasterIdLst>
  <p:sldIdLst>
    <p:sldId id="325" r:id="rId5"/>
    <p:sldId id="326" r:id="rId6"/>
    <p:sldId id="361" r:id="rId7"/>
    <p:sldId id="266" r:id="rId8"/>
    <p:sldId id="267" r:id="rId9"/>
    <p:sldId id="268" r:id="rId10"/>
    <p:sldId id="269" r:id="rId11"/>
    <p:sldId id="1211" r:id="rId12"/>
    <p:sldId id="1221" r:id="rId13"/>
    <p:sldId id="1220" r:id="rId14"/>
    <p:sldId id="1222" r:id="rId15"/>
    <p:sldId id="373" r:id="rId16"/>
    <p:sldId id="1219" r:id="rId17"/>
    <p:sldId id="1213" r:id="rId18"/>
    <p:sldId id="1214" r:id="rId19"/>
    <p:sldId id="1215" r:id="rId20"/>
    <p:sldId id="1217" r:id="rId21"/>
    <p:sldId id="273" r:id="rId22"/>
    <p:sldId id="275" r:id="rId23"/>
    <p:sldId id="292" r:id="rId24"/>
    <p:sldId id="283" r:id="rId25"/>
    <p:sldId id="1218" r:id="rId26"/>
    <p:sldId id="122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816" userDrawn="1">
          <p15:clr>
            <a:srgbClr val="A4A3A4"/>
          </p15:clr>
        </p15:guide>
        <p15:guide id="2" orient="horz" pos="3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6D82E8-A84E-465A-B2CE-33F39385FA8E}" v="67" dt="2024-03-07T22:23:58.1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422" autoAdjust="0"/>
    <p:restoredTop sz="85176" autoAdjust="0"/>
  </p:normalViewPr>
  <p:slideViewPr>
    <p:cSldViewPr snapToGrid="0">
      <p:cViewPr varScale="1">
        <p:scale>
          <a:sx n="72" d="100"/>
          <a:sy n="72" d="100"/>
        </p:scale>
        <p:origin x="72" y="436"/>
      </p:cViewPr>
      <p:guideLst>
        <p:guide pos="816"/>
        <p:guide orient="horz" pos="368"/>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37"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commentAuthors" Target="commentAuthors.xml"/><Relationship Id="rId35"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606D82E8-A84E-465A-B2CE-33F39385FA8E}"/>
    <pc:docChg chg="undo custSel addSld delSld modSld sldOrd">
      <pc:chgData name="Alissa Flatley" userId="0242edfc-aa31-435e-a161-b1e1fa7a13bd" providerId="ADAL" clId="{606D82E8-A84E-465A-B2CE-33F39385FA8E}" dt="2024-03-07T22:23:58.179" v="890"/>
      <pc:docMkLst>
        <pc:docMk/>
      </pc:docMkLst>
      <pc:sldChg chg="addSp delSp modSp add mod ord">
        <pc:chgData name="Alissa Flatley" userId="0242edfc-aa31-435e-a161-b1e1fa7a13bd" providerId="ADAL" clId="{606D82E8-A84E-465A-B2CE-33F39385FA8E}" dt="2024-03-07T22:21:49.164" v="858"/>
        <pc:sldMkLst>
          <pc:docMk/>
          <pc:sldMk cId="0" sldId="266"/>
        </pc:sldMkLst>
        <pc:spChg chg="add del mod">
          <ac:chgData name="Alissa Flatley" userId="0242edfc-aa31-435e-a161-b1e1fa7a13bd" providerId="ADAL" clId="{606D82E8-A84E-465A-B2CE-33F39385FA8E}" dt="2024-03-07T21:53:23.648" v="319" actId="478"/>
          <ac:spMkLst>
            <pc:docMk/>
            <pc:sldMk cId="0" sldId="266"/>
            <ac:spMk id="4" creationId="{A44FE82A-5BAD-F76F-4E9A-BBB9489DDA7E}"/>
          </ac:spMkLst>
        </pc:spChg>
        <pc:spChg chg="add mod">
          <ac:chgData name="Alissa Flatley" userId="0242edfc-aa31-435e-a161-b1e1fa7a13bd" providerId="ADAL" clId="{606D82E8-A84E-465A-B2CE-33F39385FA8E}" dt="2024-03-07T21:53:38.396" v="348" actId="1076"/>
          <ac:spMkLst>
            <pc:docMk/>
            <pc:sldMk cId="0" sldId="266"/>
            <ac:spMk id="5" creationId="{190AF6A5-4A09-7B1C-C507-4DCAB7BB83D7}"/>
          </ac:spMkLst>
        </pc:spChg>
        <pc:spChg chg="add mod">
          <ac:chgData name="Alissa Flatley" userId="0242edfc-aa31-435e-a161-b1e1fa7a13bd" providerId="ADAL" clId="{606D82E8-A84E-465A-B2CE-33F39385FA8E}" dt="2024-03-07T22:21:49.164" v="858"/>
          <ac:spMkLst>
            <pc:docMk/>
            <pc:sldMk cId="0" sldId="266"/>
            <ac:spMk id="6" creationId="{117A109A-7534-6198-333A-0472F379963D}"/>
          </ac:spMkLst>
        </pc:spChg>
        <pc:spChg chg="del">
          <ac:chgData name="Alissa Flatley" userId="0242edfc-aa31-435e-a161-b1e1fa7a13bd" providerId="ADAL" clId="{606D82E8-A84E-465A-B2CE-33F39385FA8E}" dt="2024-03-07T21:53:21.088" v="318" actId="478"/>
          <ac:spMkLst>
            <pc:docMk/>
            <pc:sldMk cId="0" sldId="266"/>
            <ac:spMk id="21507" creationId="{ACC7E2F7-0576-A317-BEEB-834975F00C68}"/>
          </ac:spMkLst>
        </pc:spChg>
        <pc:spChg chg="del">
          <ac:chgData name="Alissa Flatley" userId="0242edfc-aa31-435e-a161-b1e1fa7a13bd" providerId="ADAL" clId="{606D82E8-A84E-465A-B2CE-33F39385FA8E}" dt="2024-03-07T22:21:48.265" v="857" actId="478"/>
          <ac:spMkLst>
            <pc:docMk/>
            <pc:sldMk cId="0" sldId="266"/>
            <ac:spMk id="21509" creationId="{A08A216F-DD51-ED11-72C8-5F57E4752CF9}"/>
          </ac:spMkLst>
        </pc:spChg>
        <pc:picChg chg="mod">
          <ac:chgData name="Alissa Flatley" userId="0242edfc-aa31-435e-a161-b1e1fa7a13bd" providerId="ADAL" clId="{606D82E8-A84E-465A-B2CE-33F39385FA8E}" dt="2024-03-07T21:53:43.241" v="350" actId="1076"/>
          <ac:picMkLst>
            <pc:docMk/>
            <pc:sldMk cId="0" sldId="266"/>
            <ac:picMk id="21510" creationId="{EB3A0D9A-1C76-13B5-28D4-31007F07E1F9}"/>
          </ac:picMkLst>
        </pc:picChg>
      </pc:sldChg>
      <pc:sldChg chg="addSp delSp modSp add mod ord setBg delDesignElem">
        <pc:chgData name="Alissa Flatley" userId="0242edfc-aa31-435e-a161-b1e1fa7a13bd" providerId="ADAL" clId="{606D82E8-A84E-465A-B2CE-33F39385FA8E}" dt="2024-03-07T22:22:07.419" v="861" actId="14100"/>
        <pc:sldMkLst>
          <pc:docMk/>
          <pc:sldMk cId="0" sldId="267"/>
        </pc:sldMkLst>
        <pc:spChg chg="add mod">
          <ac:chgData name="Alissa Flatley" userId="0242edfc-aa31-435e-a161-b1e1fa7a13bd" providerId="ADAL" clId="{606D82E8-A84E-465A-B2CE-33F39385FA8E}" dt="2024-03-07T21:53:58.107" v="364" actId="1076"/>
          <ac:spMkLst>
            <pc:docMk/>
            <pc:sldMk cId="0" sldId="267"/>
            <ac:spMk id="3" creationId="{E44554E7-7164-B25A-51BA-4656FED769D3}"/>
          </ac:spMkLst>
        </pc:spChg>
        <pc:spChg chg="add mod">
          <ac:chgData name="Alissa Flatley" userId="0242edfc-aa31-435e-a161-b1e1fa7a13bd" providerId="ADAL" clId="{606D82E8-A84E-465A-B2CE-33F39385FA8E}" dt="2024-03-07T22:21:56.212" v="859"/>
          <ac:spMkLst>
            <pc:docMk/>
            <pc:sldMk cId="0" sldId="267"/>
            <ac:spMk id="4" creationId="{3D878E56-E2BE-F6F5-D9BC-8343E5B97941}"/>
          </ac:spMkLst>
        </pc:spChg>
        <pc:spChg chg="del">
          <ac:chgData name="Alissa Flatley" userId="0242edfc-aa31-435e-a161-b1e1fa7a13bd" providerId="ADAL" clId="{606D82E8-A84E-465A-B2CE-33F39385FA8E}" dt="2024-03-07T21:53:48.192" v="351" actId="478"/>
          <ac:spMkLst>
            <pc:docMk/>
            <pc:sldMk cId="0" sldId="267"/>
            <ac:spMk id="7" creationId="{C73643EE-815C-FE49-34CF-76701911A5BA}"/>
          </ac:spMkLst>
        </pc:spChg>
        <pc:spChg chg="mod">
          <ac:chgData name="Alissa Flatley" userId="0242edfc-aa31-435e-a161-b1e1fa7a13bd" providerId="ADAL" clId="{606D82E8-A84E-465A-B2CE-33F39385FA8E}" dt="2024-03-07T21:50:37.618" v="253" actId="27636"/>
          <ac:spMkLst>
            <pc:docMk/>
            <pc:sldMk cId="0" sldId="267"/>
            <ac:spMk id="22533" creationId="{8E018307-BB12-A3F5-2A41-405E60D6C02C}"/>
          </ac:spMkLst>
        </pc:spChg>
        <pc:spChg chg="del">
          <ac:chgData name="Alissa Flatley" userId="0242edfc-aa31-435e-a161-b1e1fa7a13bd" providerId="ADAL" clId="{606D82E8-A84E-465A-B2CE-33F39385FA8E}" dt="2024-03-07T21:50:37.549" v="252"/>
          <ac:spMkLst>
            <pc:docMk/>
            <pc:sldMk cId="0" sldId="267"/>
            <ac:spMk id="22538" creationId="{2EB492CD-616E-47F8-933B-5E2D952A0593}"/>
          </ac:spMkLst>
        </pc:spChg>
        <pc:spChg chg="del">
          <ac:chgData name="Alissa Flatley" userId="0242edfc-aa31-435e-a161-b1e1fa7a13bd" providerId="ADAL" clId="{606D82E8-A84E-465A-B2CE-33F39385FA8E}" dt="2024-03-07T21:50:37.549" v="252"/>
          <ac:spMkLst>
            <pc:docMk/>
            <pc:sldMk cId="0" sldId="267"/>
            <ac:spMk id="22540" creationId="{59383CF9-23B5-4335-9B21-1791C4CF1C75}"/>
          </ac:spMkLst>
        </pc:spChg>
        <pc:spChg chg="del">
          <ac:chgData name="Alissa Flatley" userId="0242edfc-aa31-435e-a161-b1e1fa7a13bd" providerId="ADAL" clId="{606D82E8-A84E-465A-B2CE-33F39385FA8E}" dt="2024-03-07T21:50:37.549" v="252"/>
          <ac:spMkLst>
            <pc:docMk/>
            <pc:sldMk cId="0" sldId="267"/>
            <ac:spMk id="22542" creationId="{0007FE00-9498-4706-B255-6437B0252C02}"/>
          </ac:spMkLst>
        </pc:spChg>
        <pc:picChg chg="mod">
          <ac:chgData name="Alissa Flatley" userId="0242edfc-aa31-435e-a161-b1e1fa7a13bd" providerId="ADAL" clId="{606D82E8-A84E-465A-B2CE-33F39385FA8E}" dt="2024-03-07T22:22:07.419" v="861" actId="14100"/>
          <ac:picMkLst>
            <pc:docMk/>
            <pc:sldMk cId="0" sldId="267"/>
            <ac:picMk id="2" creationId="{46245F08-78ED-9409-0EC0-C170F935A38C}"/>
          </ac:picMkLst>
        </pc:picChg>
      </pc:sldChg>
      <pc:sldChg chg="addSp delSp modSp add mod ord">
        <pc:chgData name="Alissa Flatley" userId="0242edfc-aa31-435e-a161-b1e1fa7a13bd" providerId="ADAL" clId="{606D82E8-A84E-465A-B2CE-33F39385FA8E}" dt="2024-03-07T22:22:12.931" v="862"/>
        <pc:sldMkLst>
          <pc:docMk/>
          <pc:sldMk cId="0" sldId="268"/>
        </pc:sldMkLst>
        <pc:spChg chg="add del mod">
          <ac:chgData name="Alissa Flatley" userId="0242edfc-aa31-435e-a161-b1e1fa7a13bd" providerId="ADAL" clId="{606D82E8-A84E-465A-B2CE-33F39385FA8E}" dt="2024-03-07T21:54:12.088" v="366" actId="478"/>
          <ac:spMkLst>
            <pc:docMk/>
            <pc:sldMk cId="0" sldId="268"/>
            <ac:spMk id="3" creationId="{EF3AB201-861C-2831-4998-089C7C19BC95}"/>
          </ac:spMkLst>
        </pc:spChg>
        <pc:spChg chg="add mod">
          <ac:chgData name="Alissa Flatley" userId="0242edfc-aa31-435e-a161-b1e1fa7a13bd" providerId="ADAL" clId="{606D82E8-A84E-465A-B2CE-33F39385FA8E}" dt="2024-03-07T21:54:29.762" v="387" actId="1076"/>
          <ac:spMkLst>
            <pc:docMk/>
            <pc:sldMk cId="0" sldId="268"/>
            <ac:spMk id="4" creationId="{94E3427B-5805-A0B5-FEA8-C821F2148F9E}"/>
          </ac:spMkLst>
        </pc:spChg>
        <pc:spChg chg="add mod">
          <ac:chgData name="Alissa Flatley" userId="0242edfc-aa31-435e-a161-b1e1fa7a13bd" providerId="ADAL" clId="{606D82E8-A84E-465A-B2CE-33F39385FA8E}" dt="2024-03-07T22:22:12.931" v="862"/>
          <ac:spMkLst>
            <pc:docMk/>
            <pc:sldMk cId="0" sldId="268"/>
            <ac:spMk id="5" creationId="{D7C5F3A6-99F7-6BC7-A72D-83EDB3AA5E44}"/>
          </ac:spMkLst>
        </pc:spChg>
        <pc:spChg chg="mod">
          <ac:chgData name="Alissa Flatley" userId="0242edfc-aa31-435e-a161-b1e1fa7a13bd" providerId="ADAL" clId="{606D82E8-A84E-465A-B2CE-33F39385FA8E}" dt="2024-03-07T22:12:36.652" v="824" actId="2711"/>
          <ac:spMkLst>
            <pc:docMk/>
            <pc:sldMk cId="0" sldId="268"/>
            <ac:spMk id="23560" creationId="{29BFD3D8-AD81-CC56-2BA0-682DF13AA80D}"/>
          </ac:spMkLst>
        </pc:spChg>
        <pc:spChg chg="del mod">
          <ac:chgData name="Alissa Flatley" userId="0242edfc-aa31-435e-a161-b1e1fa7a13bd" providerId="ADAL" clId="{606D82E8-A84E-465A-B2CE-33F39385FA8E}" dt="2024-03-07T21:54:09.566" v="365" actId="478"/>
          <ac:spMkLst>
            <pc:docMk/>
            <pc:sldMk cId="0" sldId="268"/>
            <ac:spMk id="23561" creationId="{86E860E1-DA7A-E0F3-124E-11767FAB6540}"/>
          </ac:spMkLst>
        </pc:spChg>
      </pc:sldChg>
      <pc:sldChg chg="addSp delSp modSp add mod ord setBg delDesignElem">
        <pc:chgData name="Alissa Flatley" userId="0242edfc-aa31-435e-a161-b1e1fa7a13bd" providerId="ADAL" clId="{606D82E8-A84E-465A-B2CE-33F39385FA8E}" dt="2024-03-07T22:22:16.406" v="863"/>
        <pc:sldMkLst>
          <pc:docMk/>
          <pc:sldMk cId="0" sldId="269"/>
        </pc:sldMkLst>
        <pc:spChg chg="add del mod">
          <ac:chgData name="Alissa Flatley" userId="0242edfc-aa31-435e-a161-b1e1fa7a13bd" providerId="ADAL" clId="{606D82E8-A84E-465A-B2CE-33F39385FA8E}" dt="2024-03-07T21:54:37.033" v="389" actId="478"/>
          <ac:spMkLst>
            <pc:docMk/>
            <pc:sldMk cId="0" sldId="269"/>
            <ac:spMk id="3" creationId="{EFCC6D0B-D200-E07C-EB4F-25C8F863C0D0}"/>
          </ac:spMkLst>
        </pc:spChg>
        <pc:spChg chg="add mod">
          <ac:chgData name="Alissa Flatley" userId="0242edfc-aa31-435e-a161-b1e1fa7a13bd" providerId="ADAL" clId="{606D82E8-A84E-465A-B2CE-33F39385FA8E}" dt="2024-03-07T21:54:48.575" v="418" actId="14100"/>
          <ac:spMkLst>
            <pc:docMk/>
            <pc:sldMk cId="0" sldId="269"/>
            <ac:spMk id="4" creationId="{EA75D80E-4C07-BDD8-3E98-91F3587F2E15}"/>
          </ac:spMkLst>
        </pc:spChg>
        <pc:spChg chg="add mod">
          <ac:chgData name="Alissa Flatley" userId="0242edfc-aa31-435e-a161-b1e1fa7a13bd" providerId="ADAL" clId="{606D82E8-A84E-465A-B2CE-33F39385FA8E}" dt="2024-03-07T22:22:16.406" v="863"/>
          <ac:spMkLst>
            <pc:docMk/>
            <pc:sldMk cId="0" sldId="269"/>
            <ac:spMk id="5" creationId="{1B56DC3A-1E9E-B5D5-91D2-602ADF707BDD}"/>
          </ac:spMkLst>
        </pc:spChg>
        <pc:spChg chg="del mod">
          <ac:chgData name="Alissa Flatley" userId="0242edfc-aa31-435e-a161-b1e1fa7a13bd" providerId="ADAL" clId="{606D82E8-A84E-465A-B2CE-33F39385FA8E}" dt="2024-03-07T21:54:34.628" v="388" actId="478"/>
          <ac:spMkLst>
            <pc:docMk/>
            <pc:sldMk cId="0" sldId="269"/>
            <ac:spMk id="24582" creationId="{8CA95EE7-B75A-E5BE-815D-48DC427DF170}"/>
          </ac:spMkLst>
        </pc:spChg>
        <pc:spChg chg="del">
          <ac:chgData name="Alissa Flatley" userId="0242edfc-aa31-435e-a161-b1e1fa7a13bd" providerId="ADAL" clId="{606D82E8-A84E-465A-B2CE-33F39385FA8E}" dt="2024-03-07T21:50:47.238" v="257"/>
          <ac:spMkLst>
            <pc:docMk/>
            <pc:sldMk cId="0" sldId="269"/>
            <ac:spMk id="24587" creationId="{4F7EBAE4-9945-4473-9E34-B2C66EA0F03D}"/>
          </ac:spMkLst>
        </pc:spChg>
        <pc:spChg chg="del">
          <ac:chgData name="Alissa Flatley" userId="0242edfc-aa31-435e-a161-b1e1fa7a13bd" providerId="ADAL" clId="{606D82E8-A84E-465A-B2CE-33F39385FA8E}" dt="2024-03-07T21:50:47.238" v="257"/>
          <ac:spMkLst>
            <pc:docMk/>
            <pc:sldMk cId="0" sldId="269"/>
            <ac:spMk id="24589" creationId="{70BEB1E7-2F88-40BC-B73D-42E5B6F80BFC}"/>
          </ac:spMkLst>
        </pc:spChg>
        <pc:spChg chg="del">
          <ac:chgData name="Alissa Flatley" userId="0242edfc-aa31-435e-a161-b1e1fa7a13bd" providerId="ADAL" clId="{606D82E8-A84E-465A-B2CE-33F39385FA8E}" dt="2024-03-07T21:50:47.238" v="257"/>
          <ac:spMkLst>
            <pc:docMk/>
            <pc:sldMk cId="0" sldId="269"/>
            <ac:spMk id="24591" creationId="{A7B99495-F43F-4D80-A44F-2CB4764EB90B}"/>
          </ac:spMkLst>
        </pc:spChg>
      </pc:sldChg>
      <pc:sldChg chg="addSp delSp modSp add mod">
        <pc:chgData name="Alissa Flatley" userId="0242edfc-aa31-435e-a161-b1e1fa7a13bd" providerId="ADAL" clId="{606D82E8-A84E-465A-B2CE-33F39385FA8E}" dt="2024-03-07T22:23:41.868" v="885"/>
        <pc:sldMkLst>
          <pc:docMk/>
          <pc:sldMk cId="0" sldId="273"/>
        </pc:sldMkLst>
        <pc:spChg chg="add del mod">
          <ac:chgData name="Alissa Flatley" userId="0242edfc-aa31-435e-a161-b1e1fa7a13bd" providerId="ADAL" clId="{606D82E8-A84E-465A-B2CE-33F39385FA8E}" dt="2024-03-07T21:57:38.080" v="546" actId="478"/>
          <ac:spMkLst>
            <pc:docMk/>
            <pc:sldMk cId="0" sldId="273"/>
            <ac:spMk id="3" creationId="{E0422FDC-338C-790B-F832-C187BF558CA6}"/>
          </ac:spMkLst>
        </pc:spChg>
        <pc:spChg chg="add mod">
          <ac:chgData name="Alissa Flatley" userId="0242edfc-aa31-435e-a161-b1e1fa7a13bd" providerId="ADAL" clId="{606D82E8-A84E-465A-B2CE-33F39385FA8E}" dt="2024-03-07T21:57:44.517" v="548" actId="1076"/>
          <ac:spMkLst>
            <pc:docMk/>
            <pc:sldMk cId="0" sldId="273"/>
            <ac:spMk id="4" creationId="{A8F912DA-17D7-C393-FB67-AD279D9974AF}"/>
          </ac:spMkLst>
        </pc:spChg>
        <pc:spChg chg="add mod">
          <ac:chgData name="Alissa Flatley" userId="0242edfc-aa31-435e-a161-b1e1fa7a13bd" providerId="ADAL" clId="{606D82E8-A84E-465A-B2CE-33F39385FA8E}" dt="2024-03-07T22:23:41.868" v="885"/>
          <ac:spMkLst>
            <pc:docMk/>
            <pc:sldMk cId="0" sldId="273"/>
            <ac:spMk id="5" creationId="{E3FC5D13-946A-E059-6B1E-03A1003099B5}"/>
          </ac:spMkLst>
        </pc:spChg>
        <pc:spChg chg="del">
          <ac:chgData name="Alissa Flatley" userId="0242edfc-aa31-435e-a161-b1e1fa7a13bd" providerId="ADAL" clId="{606D82E8-A84E-465A-B2CE-33F39385FA8E}" dt="2024-03-07T21:57:35.528" v="545" actId="478"/>
          <ac:spMkLst>
            <pc:docMk/>
            <pc:sldMk cId="0" sldId="273"/>
            <ac:spMk id="26627" creationId="{D70F1C7E-946F-486D-1FE8-C5CE4199D824}"/>
          </ac:spMkLst>
        </pc:spChg>
      </pc:sldChg>
      <pc:sldChg chg="addSp delSp modSp add mod">
        <pc:chgData name="Alissa Flatley" userId="0242edfc-aa31-435e-a161-b1e1fa7a13bd" providerId="ADAL" clId="{606D82E8-A84E-465A-B2CE-33F39385FA8E}" dt="2024-03-07T22:23:45.013" v="886"/>
        <pc:sldMkLst>
          <pc:docMk/>
          <pc:sldMk cId="0" sldId="275"/>
        </pc:sldMkLst>
        <pc:spChg chg="add del mod">
          <ac:chgData name="Alissa Flatley" userId="0242edfc-aa31-435e-a161-b1e1fa7a13bd" providerId="ADAL" clId="{606D82E8-A84E-465A-B2CE-33F39385FA8E}" dt="2024-03-07T21:57:51.515" v="550" actId="478"/>
          <ac:spMkLst>
            <pc:docMk/>
            <pc:sldMk cId="0" sldId="275"/>
            <ac:spMk id="3" creationId="{E9D14381-D270-922C-5655-D95850A72082}"/>
          </ac:spMkLst>
        </pc:spChg>
        <pc:spChg chg="add mod">
          <ac:chgData name="Alissa Flatley" userId="0242edfc-aa31-435e-a161-b1e1fa7a13bd" providerId="ADAL" clId="{606D82E8-A84E-465A-B2CE-33F39385FA8E}" dt="2024-03-07T21:58:04.615" v="554" actId="1076"/>
          <ac:spMkLst>
            <pc:docMk/>
            <pc:sldMk cId="0" sldId="275"/>
            <ac:spMk id="5" creationId="{8F50628C-5030-1160-B8AF-C72DDC9DA1E5}"/>
          </ac:spMkLst>
        </pc:spChg>
        <pc:spChg chg="add mod">
          <ac:chgData name="Alissa Flatley" userId="0242edfc-aa31-435e-a161-b1e1fa7a13bd" providerId="ADAL" clId="{606D82E8-A84E-465A-B2CE-33F39385FA8E}" dt="2024-03-07T22:23:45.013" v="886"/>
          <ac:spMkLst>
            <pc:docMk/>
            <pc:sldMk cId="0" sldId="275"/>
            <ac:spMk id="7" creationId="{7892C574-92AA-4BE6-9145-C322A658D038}"/>
          </ac:spMkLst>
        </pc:spChg>
        <pc:spChg chg="mod">
          <ac:chgData name="Alissa Flatley" userId="0242edfc-aa31-435e-a161-b1e1fa7a13bd" providerId="ADAL" clId="{606D82E8-A84E-465A-B2CE-33F39385FA8E}" dt="2024-03-07T21:58:00.051" v="553" actId="14100"/>
          <ac:spMkLst>
            <pc:docMk/>
            <pc:sldMk cId="0" sldId="275"/>
            <ac:spMk id="27650" creationId="{E4A3D913-781D-665D-06BD-720579823B74}"/>
          </ac:spMkLst>
        </pc:spChg>
        <pc:spChg chg="del">
          <ac:chgData name="Alissa Flatley" userId="0242edfc-aa31-435e-a161-b1e1fa7a13bd" providerId="ADAL" clId="{606D82E8-A84E-465A-B2CE-33F39385FA8E}" dt="2024-03-07T21:57:49.526" v="549" actId="478"/>
          <ac:spMkLst>
            <pc:docMk/>
            <pc:sldMk cId="0" sldId="275"/>
            <ac:spMk id="27655" creationId="{B7A77674-17B6-7719-A2CE-2F0530533585}"/>
          </ac:spMkLst>
        </pc:spChg>
        <pc:picChg chg="mod">
          <ac:chgData name="Alissa Flatley" userId="0242edfc-aa31-435e-a161-b1e1fa7a13bd" providerId="ADAL" clId="{606D82E8-A84E-465A-B2CE-33F39385FA8E}" dt="2024-03-07T21:58:09.293" v="556" actId="14100"/>
          <ac:picMkLst>
            <pc:docMk/>
            <pc:sldMk cId="0" sldId="275"/>
            <ac:picMk id="27654" creationId="{2114CC0A-A884-9295-2D23-B073D0BB2DCC}"/>
          </ac:picMkLst>
        </pc:picChg>
      </pc:sldChg>
      <pc:sldChg chg="addSp delSp modSp add mod setBg delDesignElem">
        <pc:chgData name="Alissa Flatley" userId="0242edfc-aa31-435e-a161-b1e1fa7a13bd" providerId="ADAL" clId="{606D82E8-A84E-465A-B2CE-33F39385FA8E}" dt="2024-03-07T22:23:52.034" v="888"/>
        <pc:sldMkLst>
          <pc:docMk/>
          <pc:sldMk cId="0" sldId="283"/>
        </pc:sldMkLst>
        <pc:spChg chg="add mod">
          <ac:chgData name="Alissa Flatley" userId="0242edfc-aa31-435e-a161-b1e1fa7a13bd" providerId="ADAL" clId="{606D82E8-A84E-465A-B2CE-33F39385FA8E}" dt="2024-03-07T22:09:53.066" v="823" actId="1076"/>
          <ac:spMkLst>
            <pc:docMk/>
            <pc:sldMk cId="0" sldId="283"/>
            <ac:spMk id="2" creationId="{D6BAAE9A-FBE9-D020-F8C3-7C8F4DABE42C}"/>
          </ac:spMkLst>
        </pc:spChg>
        <pc:spChg chg="add mod">
          <ac:chgData name="Alissa Flatley" userId="0242edfc-aa31-435e-a161-b1e1fa7a13bd" providerId="ADAL" clId="{606D82E8-A84E-465A-B2CE-33F39385FA8E}" dt="2024-03-07T22:23:52.034" v="888"/>
          <ac:spMkLst>
            <pc:docMk/>
            <pc:sldMk cId="0" sldId="283"/>
            <ac:spMk id="3" creationId="{1D503E19-CE59-E209-1A4F-53BD452005DC}"/>
          </ac:spMkLst>
        </pc:spChg>
        <pc:spChg chg="del">
          <ac:chgData name="Alissa Flatley" userId="0242edfc-aa31-435e-a161-b1e1fa7a13bd" providerId="ADAL" clId="{606D82E8-A84E-465A-B2CE-33F39385FA8E}" dt="2024-03-07T21:51:32.120" v="276"/>
          <ac:spMkLst>
            <pc:docMk/>
            <pc:sldMk cId="0" sldId="283"/>
            <ac:spMk id="276490" creationId="{3F24A09B-713F-43FC-AB6E-B88083968522}"/>
          </ac:spMkLst>
        </pc:spChg>
        <pc:cxnChg chg="del">
          <ac:chgData name="Alissa Flatley" userId="0242edfc-aa31-435e-a161-b1e1fa7a13bd" providerId="ADAL" clId="{606D82E8-A84E-465A-B2CE-33F39385FA8E}" dt="2024-03-07T21:51:32.120" v="276"/>
          <ac:cxnSpMkLst>
            <pc:docMk/>
            <pc:sldMk cId="0" sldId="283"/>
            <ac:cxnSpMk id="276492" creationId="{0B91AB35-C3B4-4B70-B3DD-13D63B7DA23D}"/>
          </ac:cxnSpMkLst>
        </pc:cxnChg>
      </pc:sldChg>
      <pc:sldChg chg="addSp delSp modSp add mod ord setBg delDesignElem">
        <pc:chgData name="Alissa Flatley" userId="0242edfc-aa31-435e-a161-b1e1fa7a13bd" providerId="ADAL" clId="{606D82E8-A84E-465A-B2CE-33F39385FA8E}" dt="2024-03-07T22:23:48.811" v="887"/>
        <pc:sldMkLst>
          <pc:docMk/>
          <pc:sldMk cId="0" sldId="292"/>
        </pc:sldMkLst>
        <pc:spChg chg="add del mod">
          <ac:chgData name="Alissa Flatley" userId="0242edfc-aa31-435e-a161-b1e1fa7a13bd" providerId="ADAL" clId="{606D82E8-A84E-465A-B2CE-33F39385FA8E}" dt="2024-03-07T21:58:50.031" v="560" actId="478"/>
          <ac:spMkLst>
            <pc:docMk/>
            <pc:sldMk cId="0" sldId="292"/>
            <ac:spMk id="3" creationId="{A80F60E1-CB39-77A9-8A1D-E485F7AE8B03}"/>
          </ac:spMkLst>
        </pc:spChg>
        <pc:spChg chg="add mod">
          <ac:chgData name="Alissa Flatley" userId="0242edfc-aa31-435e-a161-b1e1fa7a13bd" providerId="ADAL" clId="{606D82E8-A84E-465A-B2CE-33F39385FA8E}" dt="2024-03-07T21:59:13.678" v="600" actId="14100"/>
          <ac:spMkLst>
            <pc:docMk/>
            <pc:sldMk cId="0" sldId="292"/>
            <ac:spMk id="4" creationId="{64754163-5481-15AF-38C5-AA5482ACDA56}"/>
          </ac:spMkLst>
        </pc:spChg>
        <pc:spChg chg="add mod">
          <ac:chgData name="Alissa Flatley" userId="0242edfc-aa31-435e-a161-b1e1fa7a13bd" providerId="ADAL" clId="{606D82E8-A84E-465A-B2CE-33F39385FA8E}" dt="2024-03-07T22:23:48.811" v="887"/>
          <ac:spMkLst>
            <pc:docMk/>
            <pc:sldMk cId="0" sldId="292"/>
            <ac:spMk id="6" creationId="{C9C0425D-AEB3-80E5-E59F-7917597C0FF0}"/>
          </ac:spMkLst>
        </pc:spChg>
        <pc:spChg chg="del mod">
          <ac:chgData name="Alissa Flatley" userId="0242edfc-aa31-435e-a161-b1e1fa7a13bd" providerId="ADAL" clId="{606D82E8-A84E-465A-B2CE-33F39385FA8E}" dt="2024-03-07T21:58:44.934" v="559" actId="478"/>
          <ac:spMkLst>
            <pc:docMk/>
            <pc:sldMk cId="0" sldId="292"/>
            <ac:spMk id="35842" creationId="{15EB8480-675F-EDF7-9597-A80C87629CBA}"/>
          </ac:spMkLst>
        </pc:spChg>
        <pc:spChg chg="del">
          <ac:chgData name="Alissa Flatley" userId="0242edfc-aa31-435e-a161-b1e1fa7a13bd" providerId="ADAL" clId="{606D82E8-A84E-465A-B2CE-33F39385FA8E}" dt="2024-03-07T21:51:37.426" v="278"/>
          <ac:spMkLst>
            <pc:docMk/>
            <pc:sldMk cId="0" sldId="292"/>
            <ac:spMk id="35849" creationId="{9228552E-C8B1-4A80-8448-0787CE0FC704}"/>
          </ac:spMkLst>
        </pc:spChg>
      </pc:sldChg>
      <pc:sldChg chg="modSp mod">
        <pc:chgData name="Alissa Flatley" userId="0242edfc-aa31-435e-a161-b1e1fa7a13bd" providerId="ADAL" clId="{606D82E8-A84E-465A-B2CE-33F39385FA8E}" dt="2024-03-07T21:47:07" v="38" actId="20577"/>
        <pc:sldMkLst>
          <pc:docMk/>
          <pc:sldMk cId="855215445" sldId="325"/>
        </pc:sldMkLst>
        <pc:spChg chg="mod">
          <ac:chgData name="Alissa Flatley" userId="0242edfc-aa31-435e-a161-b1e1fa7a13bd" providerId="ADAL" clId="{606D82E8-A84E-465A-B2CE-33F39385FA8E}" dt="2024-03-07T21:47:07" v="38" actId="20577"/>
          <ac:spMkLst>
            <pc:docMk/>
            <pc:sldMk cId="855215445" sldId="325"/>
            <ac:spMk id="4" creationId="{305E10E9-9AB7-0642-D4C4-DDFDAB7B5B2C}"/>
          </ac:spMkLst>
        </pc:spChg>
      </pc:sldChg>
      <pc:sldChg chg="modSp mod">
        <pc:chgData name="Alissa Flatley" userId="0242edfc-aa31-435e-a161-b1e1fa7a13bd" providerId="ADAL" clId="{606D82E8-A84E-465A-B2CE-33F39385FA8E}" dt="2024-03-07T22:21:33.890" v="854" actId="20577"/>
        <pc:sldMkLst>
          <pc:docMk/>
          <pc:sldMk cId="2910866480" sldId="326"/>
        </pc:sldMkLst>
        <pc:spChg chg="mod">
          <ac:chgData name="Alissa Flatley" userId="0242edfc-aa31-435e-a161-b1e1fa7a13bd" providerId="ADAL" clId="{606D82E8-A84E-465A-B2CE-33F39385FA8E}" dt="2024-03-07T21:48:51.680" v="178" actId="113"/>
          <ac:spMkLst>
            <pc:docMk/>
            <pc:sldMk cId="2910866480" sldId="326"/>
            <ac:spMk id="3" creationId="{4D038CD2-9585-7E51-5359-D52935A77DF0}"/>
          </ac:spMkLst>
        </pc:spChg>
        <pc:spChg chg="mod">
          <ac:chgData name="Alissa Flatley" userId="0242edfc-aa31-435e-a161-b1e1fa7a13bd" providerId="ADAL" clId="{606D82E8-A84E-465A-B2CE-33F39385FA8E}" dt="2024-03-07T22:21:33.890" v="854" actId="20577"/>
          <ac:spMkLst>
            <pc:docMk/>
            <pc:sldMk cId="2910866480" sldId="326"/>
            <ac:spMk id="5" creationId="{37057D89-E1F4-6D08-D06F-F64B6953C9F0}"/>
          </ac:spMkLst>
        </pc:spChg>
      </pc:sldChg>
      <pc:sldChg chg="del">
        <pc:chgData name="Alissa Flatley" userId="0242edfc-aa31-435e-a161-b1e1fa7a13bd" providerId="ADAL" clId="{606D82E8-A84E-465A-B2CE-33F39385FA8E}" dt="2024-03-07T21:49:41.677" v="241" actId="47"/>
        <pc:sldMkLst>
          <pc:docMk/>
          <pc:sldMk cId="4272986008" sldId="343"/>
        </pc:sldMkLst>
      </pc:sldChg>
      <pc:sldChg chg="del">
        <pc:chgData name="Alissa Flatley" userId="0242edfc-aa31-435e-a161-b1e1fa7a13bd" providerId="ADAL" clId="{606D82E8-A84E-465A-B2CE-33F39385FA8E}" dt="2024-03-07T21:49:34.045" v="230" actId="47"/>
        <pc:sldMkLst>
          <pc:docMk/>
          <pc:sldMk cId="164756954" sldId="345"/>
        </pc:sldMkLst>
      </pc:sldChg>
      <pc:sldChg chg="del">
        <pc:chgData name="Alissa Flatley" userId="0242edfc-aa31-435e-a161-b1e1fa7a13bd" providerId="ADAL" clId="{606D82E8-A84E-465A-B2CE-33F39385FA8E}" dt="2024-03-07T21:49:34.631" v="231" actId="47"/>
        <pc:sldMkLst>
          <pc:docMk/>
          <pc:sldMk cId="2859745208" sldId="352"/>
        </pc:sldMkLst>
      </pc:sldChg>
      <pc:sldChg chg="del">
        <pc:chgData name="Alissa Flatley" userId="0242edfc-aa31-435e-a161-b1e1fa7a13bd" providerId="ADAL" clId="{606D82E8-A84E-465A-B2CE-33F39385FA8E}" dt="2024-03-07T21:49:12.689" v="210" actId="47"/>
        <pc:sldMkLst>
          <pc:docMk/>
          <pc:sldMk cId="2544885792" sldId="357"/>
        </pc:sldMkLst>
      </pc:sldChg>
      <pc:sldChg chg="addSp delSp modSp mod ord">
        <pc:chgData name="Alissa Flatley" userId="0242edfc-aa31-435e-a161-b1e1fa7a13bd" providerId="ADAL" clId="{606D82E8-A84E-465A-B2CE-33F39385FA8E}" dt="2024-03-07T22:21:43.320" v="856"/>
        <pc:sldMkLst>
          <pc:docMk/>
          <pc:sldMk cId="2381740734" sldId="361"/>
        </pc:sldMkLst>
        <pc:spChg chg="mod">
          <ac:chgData name="Alissa Flatley" userId="0242edfc-aa31-435e-a161-b1e1fa7a13bd" providerId="ADAL" clId="{606D82E8-A84E-465A-B2CE-33F39385FA8E}" dt="2024-03-07T21:49:06.905" v="209" actId="20577"/>
          <ac:spMkLst>
            <pc:docMk/>
            <pc:sldMk cId="2381740734" sldId="361"/>
            <ac:spMk id="2" creationId="{52307323-3ADB-48E6-98B3-56902CD1CB96}"/>
          </ac:spMkLst>
        </pc:spChg>
        <pc:spChg chg="del">
          <ac:chgData name="Alissa Flatley" userId="0242edfc-aa31-435e-a161-b1e1fa7a13bd" providerId="ADAL" clId="{606D82E8-A84E-465A-B2CE-33F39385FA8E}" dt="2024-03-07T22:21:42.017" v="855" actId="478"/>
          <ac:spMkLst>
            <pc:docMk/>
            <pc:sldMk cId="2381740734" sldId="361"/>
            <ac:spMk id="3" creationId="{91A44B8D-B108-0FF2-F13F-4147686A2624}"/>
          </ac:spMkLst>
        </pc:spChg>
        <pc:spChg chg="add mod">
          <ac:chgData name="Alissa Flatley" userId="0242edfc-aa31-435e-a161-b1e1fa7a13bd" providerId="ADAL" clId="{606D82E8-A84E-465A-B2CE-33F39385FA8E}" dt="2024-03-07T22:04:36.439" v="638" actId="1076"/>
          <ac:spMkLst>
            <pc:docMk/>
            <pc:sldMk cId="2381740734" sldId="361"/>
            <ac:spMk id="6" creationId="{5982A284-6615-D81A-BD15-CF23425649BC}"/>
          </ac:spMkLst>
        </pc:spChg>
        <pc:spChg chg="add mod">
          <ac:chgData name="Alissa Flatley" userId="0242edfc-aa31-435e-a161-b1e1fa7a13bd" providerId="ADAL" clId="{606D82E8-A84E-465A-B2CE-33F39385FA8E}" dt="2024-03-07T22:21:43.320" v="856"/>
          <ac:spMkLst>
            <pc:docMk/>
            <pc:sldMk cId="2381740734" sldId="361"/>
            <ac:spMk id="9" creationId="{5F170C14-AE26-30DC-A355-615EE7384353}"/>
          </ac:spMkLst>
        </pc:spChg>
        <pc:picChg chg="add mod modCrop">
          <ac:chgData name="Alissa Flatley" userId="0242edfc-aa31-435e-a161-b1e1fa7a13bd" providerId="ADAL" clId="{606D82E8-A84E-465A-B2CE-33F39385FA8E}" dt="2024-03-07T22:09:10.401" v="789" actId="1076"/>
          <ac:picMkLst>
            <pc:docMk/>
            <pc:sldMk cId="2381740734" sldId="361"/>
            <ac:picMk id="8" creationId="{1D458A17-CA02-666B-D658-C788FF15758E}"/>
          </ac:picMkLst>
        </pc:picChg>
        <pc:picChg chg="del">
          <ac:chgData name="Alissa Flatley" userId="0242edfc-aa31-435e-a161-b1e1fa7a13bd" providerId="ADAL" clId="{606D82E8-A84E-465A-B2CE-33F39385FA8E}" dt="2024-03-07T22:08:50.168" v="783" actId="478"/>
          <ac:picMkLst>
            <pc:docMk/>
            <pc:sldMk cId="2381740734" sldId="361"/>
            <ac:picMk id="2050" creationId="{0EFCCD69-472F-6DC7-74AE-3AB1A2121C8B}"/>
          </ac:picMkLst>
        </pc:picChg>
      </pc:sldChg>
      <pc:sldChg chg="addSp delSp modSp mod ord">
        <pc:chgData name="Alissa Flatley" userId="0242edfc-aa31-435e-a161-b1e1fa7a13bd" providerId="ADAL" clId="{606D82E8-A84E-465A-B2CE-33F39385FA8E}" dt="2024-03-07T22:23:25.223" v="882"/>
        <pc:sldMkLst>
          <pc:docMk/>
          <pc:sldMk cId="2998305240" sldId="373"/>
        </pc:sldMkLst>
        <pc:spChg chg="del">
          <ac:chgData name="Alissa Flatley" userId="0242edfc-aa31-435e-a161-b1e1fa7a13bd" providerId="ADAL" clId="{606D82E8-A84E-465A-B2CE-33F39385FA8E}" dt="2024-03-07T22:23:23.504" v="881" actId="478"/>
          <ac:spMkLst>
            <pc:docMk/>
            <pc:sldMk cId="2998305240" sldId="373"/>
            <ac:spMk id="2" creationId="{44188FFC-48CC-506B-951A-AE236A8E39B0}"/>
          </ac:spMkLst>
        </pc:spChg>
        <pc:spChg chg="add mod">
          <ac:chgData name="Alissa Flatley" userId="0242edfc-aa31-435e-a161-b1e1fa7a13bd" providerId="ADAL" clId="{606D82E8-A84E-465A-B2CE-33F39385FA8E}" dt="2024-03-07T22:23:25.223" v="882"/>
          <ac:spMkLst>
            <pc:docMk/>
            <pc:sldMk cId="2998305240" sldId="373"/>
            <ac:spMk id="8" creationId="{98A04962-B02B-E53B-5B38-EA071FA7829F}"/>
          </ac:spMkLst>
        </pc:spChg>
        <pc:picChg chg="add del mod">
          <ac:chgData name="Alissa Flatley" userId="0242edfc-aa31-435e-a161-b1e1fa7a13bd" providerId="ADAL" clId="{606D82E8-A84E-465A-B2CE-33F39385FA8E}" dt="2024-03-07T22:20:08.798" v="835" actId="478"/>
          <ac:picMkLst>
            <pc:docMk/>
            <pc:sldMk cId="2998305240" sldId="373"/>
            <ac:picMk id="5" creationId="{94C0B61C-1FDF-3FDC-5AFD-4CBB61CD7C53}"/>
          </ac:picMkLst>
        </pc:picChg>
        <pc:picChg chg="add mod">
          <ac:chgData name="Alissa Flatley" userId="0242edfc-aa31-435e-a161-b1e1fa7a13bd" providerId="ADAL" clId="{606D82E8-A84E-465A-B2CE-33F39385FA8E}" dt="2024-03-07T22:21:14.632" v="838" actId="1076"/>
          <ac:picMkLst>
            <pc:docMk/>
            <pc:sldMk cId="2998305240" sldId="373"/>
            <ac:picMk id="7" creationId="{1CA200F6-6409-C245-8717-C40C977D8EE4}"/>
          </ac:picMkLst>
        </pc:picChg>
        <pc:picChg chg="del">
          <ac:chgData name="Alissa Flatley" userId="0242edfc-aa31-435e-a161-b1e1fa7a13bd" providerId="ADAL" clId="{606D82E8-A84E-465A-B2CE-33F39385FA8E}" dt="2024-03-07T22:13:35.768" v="829" actId="478"/>
          <ac:picMkLst>
            <pc:docMk/>
            <pc:sldMk cId="2998305240" sldId="373"/>
            <ac:picMk id="15364" creationId="{9A33BD3A-9FF1-AD75-739B-94EB508F7E4A}"/>
          </ac:picMkLst>
        </pc:picChg>
      </pc:sldChg>
      <pc:sldChg chg="del">
        <pc:chgData name="Alissa Flatley" userId="0242edfc-aa31-435e-a161-b1e1fa7a13bd" providerId="ADAL" clId="{606D82E8-A84E-465A-B2CE-33F39385FA8E}" dt="2024-03-07T21:47:34.518" v="39" actId="47"/>
        <pc:sldMkLst>
          <pc:docMk/>
          <pc:sldMk cId="760197561" sldId="381"/>
        </pc:sldMkLst>
      </pc:sldChg>
      <pc:sldChg chg="del">
        <pc:chgData name="Alissa Flatley" userId="0242edfc-aa31-435e-a161-b1e1fa7a13bd" providerId="ADAL" clId="{606D82E8-A84E-465A-B2CE-33F39385FA8E}" dt="2024-03-07T21:47:35.657" v="40" actId="47"/>
        <pc:sldMkLst>
          <pc:docMk/>
          <pc:sldMk cId="2074498804" sldId="382"/>
        </pc:sldMkLst>
      </pc:sldChg>
      <pc:sldChg chg="del">
        <pc:chgData name="Alissa Flatley" userId="0242edfc-aa31-435e-a161-b1e1fa7a13bd" providerId="ADAL" clId="{606D82E8-A84E-465A-B2CE-33F39385FA8E}" dt="2024-03-07T21:49:31.770" v="227" actId="47"/>
        <pc:sldMkLst>
          <pc:docMk/>
          <pc:sldMk cId="1293888275" sldId="383"/>
        </pc:sldMkLst>
      </pc:sldChg>
      <pc:sldChg chg="del">
        <pc:chgData name="Alissa Flatley" userId="0242edfc-aa31-435e-a161-b1e1fa7a13bd" providerId="ADAL" clId="{606D82E8-A84E-465A-B2CE-33F39385FA8E}" dt="2024-03-07T21:49:32.441" v="228" actId="47"/>
        <pc:sldMkLst>
          <pc:docMk/>
          <pc:sldMk cId="3678002215" sldId="384"/>
        </pc:sldMkLst>
      </pc:sldChg>
      <pc:sldChg chg="del">
        <pc:chgData name="Alissa Flatley" userId="0242edfc-aa31-435e-a161-b1e1fa7a13bd" providerId="ADAL" clId="{606D82E8-A84E-465A-B2CE-33F39385FA8E}" dt="2024-03-07T21:49:33.613" v="229" actId="47"/>
        <pc:sldMkLst>
          <pc:docMk/>
          <pc:sldMk cId="2564281594" sldId="385"/>
        </pc:sldMkLst>
      </pc:sldChg>
      <pc:sldChg chg="del">
        <pc:chgData name="Alissa Flatley" userId="0242edfc-aa31-435e-a161-b1e1fa7a13bd" providerId="ADAL" clId="{606D82E8-A84E-465A-B2CE-33F39385FA8E}" dt="2024-03-07T21:49:35.865" v="233" actId="47"/>
        <pc:sldMkLst>
          <pc:docMk/>
          <pc:sldMk cId="2385288053" sldId="389"/>
        </pc:sldMkLst>
      </pc:sldChg>
      <pc:sldChg chg="del">
        <pc:chgData name="Alissa Flatley" userId="0242edfc-aa31-435e-a161-b1e1fa7a13bd" providerId="ADAL" clId="{606D82E8-A84E-465A-B2CE-33F39385FA8E}" dt="2024-03-07T21:49:16.752" v="216" actId="47"/>
        <pc:sldMkLst>
          <pc:docMk/>
          <pc:sldMk cId="1975109258" sldId="392"/>
        </pc:sldMkLst>
      </pc:sldChg>
      <pc:sldChg chg="del">
        <pc:chgData name="Alissa Flatley" userId="0242edfc-aa31-435e-a161-b1e1fa7a13bd" providerId="ADAL" clId="{606D82E8-A84E-465A-B2CE-33F39385FA8E}" dt="2024-03-07T21:49:15.048" v="213" actId="47"/>
        <pc:sldMkLst>
          <pc:docMk/>
          <pc:sldMk cId="3809229751" sldId="393"/>
        </pc:sldMkLst>
      </pc:sldChg>
      <pc:sldChg chg="del">
        <pc:chgData name="Alissa Flatley" userId="0242edfc-aa31-435e-a161-b1e1fa7a13bd" providerId="ADAL" clId="{606D82E8-A84E-465A-B2CE-33F39385FA8E}" dt="2024-03-07T21:49:17.215" v="217" actId="47"/>
        <pc:sldMkLst>
          <pc:docMk/>
          <pc:sldMk cId="98147012" sldId="394"/>
        </pc:sldMkLst>
      </pc:sldChg>
      <pc:sldChg chg="del">
        <pc:chgData name="Alissa Flatley" userId="0242edfc-aa31-435e-a161-b1e1fa7a13bd" providerId="ADAL" clId="{606D82E8-A84E-465A-B2CE-33F39385FA8E}" dt="2024-03-07T21:49:17.933" v="218" actId="47"/>
        <pc:sldMkLst>
          <pc:docMk/>
          <pc:sldMk cId="3215175702" sldId="395"/>
        </pc:sldMkLst>
      </pc:sldChg>
      <pc:sldChg chg="del">
        <pc:chgData name="Alissa Flatley" userId="0242edfc-aa31-435e-a161-b1e1fa7a13bd" providerId="ADAL" clId="{606D82E8-A84E-465A-B2CE-33F39385FA8E}" dt="2024-03-07T21:49:15.649" v="214" actId="47"/>
        <pc:sldMkLst>
          <pc:docMk/>
          <pc:sldMk cId="1510310867" sldId="396"/>
        </pc:sldMkLst>
      </pc:sldChg>
      <pc:sldChg chg="del">
        <pc:chgData name="Alissa Flatley" userId="0242edfc-aa31-435e-a161-b1e1fa7a13bd" providerId="ADAL" clId="{606D82E8-A84E-465A-B2CE-33F39385FA8E}" dt="2024-03-07T21:49:19.278" v="220" actId="47"/>
        <pc:sldMkLst>
          <pc:docMk/>
          <pc:sldMk cId="2720005492" sldId="397"/>
        </pc:sldMkLst>
      </pc:sldChg>
      <pc:sldChg chg="del">
        <pc:chgData name="Alissa Flatley" userId="0242edfc-aa31-435e-a161-b1e1fa7a13bd" providerId="ADAL" clId="{606D82E8-A84E-465A-B2CE-33F39385FA8E}" dt="2024-03-07T21:49:21.187" v="222" actId="47"/>
        <pc:sldMkLst>
          <pc:docMk/>
          <pc:sldMk cId="2371730291" sldId="398"/>
        </pc:sldMkLst>
      </pc:sldChg>
      <pc:sldChg chg="del">
        <pc:chgData name="Alissa Flatley" userId="0242edfc-aa31-435e-a161-b1e1fa7a13bd" providerId="ADAL" clId="{606D82E8-A84E-465A-B2CE-33F39385FA8E}" dt="2024-03-07T21:49:20.381" v="221" actId="47"/>
        <pc:sldMkLst>
          <pc:docMk/>
          <pc:sldMk cId="1797800849" sldId="399"/>
        </pc:sldMkLst>
      </pc:sldChg>
      <pc:sldChg chg="del">
        <pc:chgData name="Alissa Flatley" userId="0242edfc-aa31-435e-a161-b1e1fa7a13bd" providerId="ADAL" clId="{606D82E8-A84E-465A-B2CE-33F39385FA8E}" dt="2024-03-07T21:49:22.115" v="223" actId="47"/>
        <pc:sldMkLst>
          <pc:docMk/>
          <pc:sldMk cId="536053929" sldId="400"/>
        </pc:sldMkLst>
      </pc:sldChg>
      <pc:sldChg chg="del">
        <pc:chgData name="Alissa Flatley" userId="0242edfc-aa31-435e-a161-b1e1fa7a13bd" providerId="ADAL" clId="{606D82E8-A84E-465A-B2CE-33F39385FA8E}" dt="2024-03-07T21:49:23.772" v="225" actId="47"/>
        <pc:sldMkLst>
          <pc:docMk/>
          <pc:sldMk cId="3055634045" sldId="401"/>
        </pc:sldMkLst>
      </pc:sldChg>
      <pc:sldChg chg="del">
        <pc:chgData name="Alissa Flatley" userId="0242edfc-aa31-435e-a161-b1e1fa7a13bd" providerId="ADAL" clId="{606D82E8-A84E-465A-B2CE-33F39385FA8E}" dt="2024-03-07T21:49:22.832" v="224" actId="47"/>
        <pc:sldMkLst>
          <pc:docMk/>
          <pc:sldMk cId="83512570" sldId="402"/>
        </pc:sldMkLst>
      </pc:sldChg>
      <pc:sldChg chg="del">
        <pc:chgData name="Alissa Flatley" userId="0242edfc-aa31-435e-a161-b1e1fa7a13bd" providerId="ADAL" clId="{606D82E8-A84E-465A-B2CE-33F39385FA8E}" dt="2024-03-07T21:49:35.101" v="232" actId="47"/>
        <pc:sldMkLst>
          <pc:docMk/>
          <pc:sldMk cId="4241079600" sldId="403"/>
        </pc:sldMkLst>
      </pc:sldChg>
      <pc:sldChg chg="del">
        <pc:chgData name="Alissa Flatley" userId="0242edfc-aa31-435e-a161-b1e1fa7a13bd" providerId="ADAL" clId="{606D82E8-A84E-465A-B2CE-33F39385FA8E}" dt="2024-03-07T22:01:05.211" v="630" actId="47"/>
        <pc:sldMkLst>
          <pc:docMk/>
          <pc:sldMk cId="228252996" sldId="404"/>
        </pc:sldMkLst>
      </pc:sldChg>
      <pc:sldChg chg="del">
        <pc:chgData name="Alissa Flatley" userId="0242edfc-aa31-435e-a161-b1e1fa7a13bd" providerId="ADAL" clId="{606D82E8-A84E-465A-B2CE-33F39385FA8E}" dt="2024-03-07T21:49:37.969" v="234" actId="47"/>
        <pc:sldMkLst>
          <pc:docMk/>
          <pc:sldMk cId="701114195" sldId="405"/>
        </pc:sldMkLst>
      </pc:sldChg>
      <pc:sldChg chg="del">
        <pc:chgData name="Alissa Flatley" userId="0242edfc-aa31-435e-a161-b1e1fa7a13bd" providerId="ADAL" clId="{606D82E8-A84E-465A-B2CE-33F39385FA8E}" dt="2024-03-07T21:49:42.408" v="242" actId="47"/>
        <pc:sldMkLst>
          <pc:docMk/>
          <pc:sldMk cId="4102526647" sldId="406"/>
        </pc:sldMkLst>
      </pc:sldChg>
      <pc:sldChg chg="del">
        <pc:chgData name="Alissa Flatley" userId="0242edfc-aa31-435e-a161-b1e1fa7a13bd" providerId="ADAL" clId="{606D82E8-A84E-465A-B2CE-33F39385FA8E}" dt="2024-03-07T21:49:40.476" v="240" actId="47"/>
        <pc:sldMkLst>
          <pc:docMk/>
          <pc:sldMk cId="4047372504" sldId="407"/>
        </pc:sldMkLst>
      </pc:sldChg>
      <pc:sldChg chg="del">
        <pc:chgData name="Alissa Flatley" userId="0242edfc-aa31-435e-a161-b1e1fa7a13bd" providerId="ADAL" clId="{606D82E8-A84E-465A-B2CE-33F39385FA8E}" dt="2024-03-07T21:49:43.489" v="243" actId="47"/>
        <pc:sldMkLst>
          <pc:docMk/>
          <pc:sldMk cId="2001118858" sldId="408"/>
        </pc:sldMkLst>
      </pc:sldChg>
      <pc:sldChg chg="del">
        <pc:chgData name="Alissa Flatley" userId="0242edfc-aa31-435e-a161-b1e1fa7a13bd" providerId="ADAL" clId="{606D82E8-A84E-465A-B2CE-33F39385FA8E}" dt="2024-03-07T21:49:29.048" v="226" actId="47"/>
        <pc:sldMkLst>
          <pc:docMk/>
          <pc:sldMk cId="1026367863" sldId="409"/>
        </pc:sldMkLst>
      </pc:sldChg>
      <pc:sldChg chg="del">
        <pc:chgData name="Alissa Flatley" userId="0242edfc-aa31-435e-a161-b1e1fa7a13bd" providerId="ADAL" clId="{606D82E8-A84E-465A-B2CE-33F39385FA8E}" dt="2024-03-07T21:49:45.895" v="245" actId="47"/>
        <pc:sldMkLst>
          <pc:docMk/>
          <pc:sldMk cId="3047777220" sldId="410"/>
        </pc:sldMkLst>
      </pc:sldChg>
      <pc:sldChg chg="del">
        <pc:chgData name="Alissa Flatley" userId="0242edfc-aa31-435e-a161-b1e1fa7a13bd" providerId="ADAL" clId="{606D82E8-A84E-465A-B2CE-33F39385FA8E}" dt="2024-03-07T21:49:44.592" v="244" actId="47"/>
        <pc:sldMkLst>
          <pc:docMk/>
          <pc:sldMk cId="994033321" sldId="411"/>
        </pc:sldMkLst>
      </pc:sldChg>
      <pc:sldChg chg="del">
        <pc:chgData name="Alissa Flatley" userId="0242edfc-aa31-435e-a161-b1e1fa7a13bd" providerId="ADAL" clId="{606D82E8-A84E-465A-B2CE-33F39385FA8E}" dt="2024-03-07T21:49:38.355" v="235" actId="47"/>
        <pc:sldMkLst>
          <pc:docMk/>
          <pc:sldMk cId="603221520" sldId="412"/>
        </pc:sldMkLst>
      </pc:sldChg>
      <pc:sldChg chg="del">
        <pc:chgData name="Alissa Flatley" userId="0242edfc-aa31-435e-a161-b1e1fa7a13bd" providerId="ADAL" clId="{606D82E8-A84E-465A-B2CE-33F39385FA8E}" dt="2024-03-07T21:49:38.656" v="236" actId="47"/>
        <pc:sldMkLst>
          <pc:docMk/>
          <pc:sldMk cId="1751962016" sldId="413"/>
        </pc:sldMkLst>
      </pc:sldChg>
      <pc:sldChg chg="del">
        <pc:chgData name="Alissa Flatley" userId="0242edfc-aa31-435e-a161-b1e1fa7a13bd" providerId="ADAL" clId="{606D82E8-A84E-465A-B2CE-33F39385FA8E}" dt="2024-03-07T21:49:38.972" v="237" actId="47"/>
        <pc:sldMkLst>
          <pc:docMk/>
          <pc:sldMk cId="1665694903" sldId="414"/>
        </pc:sldMkLst>
      </pc:sldChg>
      <pc:sldChg chg="del">
        <pc:chgData name="Alissa Flatley" userId="0242edfc-aa31-435e-a161-b1e1fa7a13bd" providerId="ADAL" clId="{606D82E8-A84E-465A-B2CE-33F39385FA8E}" dt="2024-03-07T21:49:39.226" v="238" actId="47"/>
        <pc:sldMkLst>
          <pc:docMk/>
          <pc:sldMk cId="1889868133" sldId="415"/>
        </pc:sldMkLst>
      </pc:sldChg>
      <pc:sldChg chg="del">
        <pc:chgData name="Alissa Flatley" userId="0242edfc-aa31-435e-a161-b1e1fa7a13bd" providerId="ADAL" clId="{606D82E8-A84E-465A-B2CE-33F39385FA8E}" dt="2024-03-07T21:49:39.511" v="239" actId="47"/>
        <pc:sldMkLst>
          <pc:docMk/>
          <pc:sldMk cId="65976646" sldId="416"/>
        </pc:sldMkLst>
      </pc:sldChg>
      <pc:sldChg chg="del">
        <pc:chgData name="Alissa Flatley" userId="0242edfc-aa31-435e-a161-b1e1fa7a13bd" providerId="ADAL" clId="{606D82E8-A84E-465A-B2CE-33F39385FA8E}" dt="2024-03-07T21:49:14.393" v="212" actId="47"/>
        <pc:sldMkLst>
          <pc:docMk/>
          <pc:sldMk cId="1603654285" sldId="417"/>
        </pc:sldMkLst>
      </pc:sldChg>
      <pc:sldChg chg="del">
        <pc:chgData name="Alissa Flatley" userId="0242edfc-aa31-435e-a161-b1e1fa7a13bd" providerId="ADAL" clId="{606D82E8-A84E-465A-B2CE-33F39385FA8E}" dt="2024-03-07T21:49:16.144" v="215" actId="47"/>
        <pc:sldMkLst>
          <pc:docMk/>
          <pc:sldMk cId="3383850529" sldId="418"/>
        </pc:sldMkLst>
      </pc:sldChg>
      <pc:sldChg chg="del">
        <pc:chgData name="Alissa Flatley" userId="0242edfc-aa31-435e-a161-b1e1fa7a13bd" providerId="ADAL" clId="{606D82E8-A84E-465A-B2CE-33F39385FA8E}" dt="2024-03-07T21:49:13.444" v="211" actId="47"/>
        <pc:sldMkLst>
          <pc:docMk/>
          <pc:sldMk cId="1725247668" sldId="419"/>
        </pc:sldMkLst>
      </pc:sldChg>
      <pc:sldChg chg="del">
        <pc:chgData name="Alissa Flatley" userId="0242edfc-aa31-435e-a161-b1e1fa7a13bd" providerId="ADAL" clId="{606D82E8-A84E-465A-B2CE-33F39385FA8E}" dt="2024-03-07T21:49:18.475" v="219" actId="47"/>
        <pc:sldMkLst>
          <pc:docMk/>
          <pc:sldMk cId="3870777873" sldId="420"/>
        </pc:sldMkLst>
      </pc:sldChg>
      <pc:sldChg chg="addSp delSp modSp add mod">
        <pc:chgData name="Alissa Flatley" userId="0242edfc-aa31-435e-a161-b1e1fa7a13bd" providerId="ADAL" clId="{606D82E8-A84E-465A-B2CE-33F39385FA8E}" dt="2024-03-07T22:22:28.543" v="866" actId="1076"/>
        <pc:sldMkLst>
          <pc:docMk/>
          <pc:sldMk cId="3982864534" sldId="1211"/>
        </pc:sldMkLst>
        <pc:spChg chg="del">
          <ac:chgData name="Alissa Flatley" userId="0242edfc-aa31-435e-a161-b1e1fa7a13bd" providerId="ADAL" clId="{606D82E8-A84E-465A-B2CE-33F39385FA8E}" dt="2024-03-07T21:52:38.614" v="306" actId="478"/>
          <ac:spMkLst>
            <pc:docMk/>
            <pc:sldMk cId="3982864534" sldId="1211"/>
            <ac:spMk id="2" creationId="{00000000-0000-0000-0000-000000000000}"/>
          </ac:spMkLst>
        </pc:spChg>
        <pc:spChg chg="add mod">
          <ac:chgData name="Alissa Flatley" userId="0242edfc-aa31-435e-a161-b1e1fa7a13bd" providerId="ADAL" clId="{606D82E8-A84E-465A-B2CE-33F39385FA8E}" dt="2024-03-07T22:22:28.543" v="866" actId="1076"/>
          <ac:spMkLst>
            <pc:docMk/>
            <pc:sldMk cId="3982864534" sldId="1211"/>
            <ac:spMk id="3" creationId="{54290143-973E-1B7E-FE49-03BFA2F8C7F8}"/>
          </ac:spMkLst>
        </pc:spChg>
        <pc:spChg chg="add del mod">
          <ac:chgData name="Alissa Flatley" userId="0242edfc-aa31-435e-a161-b1e1fa7a13bd" providerId="ADAL" clId="{606D82E8-A84E-465A-B2CE-33F39385FA8E}" dt="2024-03-07T21:52:41.509" v="307" actId="478"/>
          <ac:spMkLst>
            <pc:docMk/>
            <pc:sldMk cId="3982864534" sldId="1211"/>
            <ac:spMk id="7" creationId="{E632BD45-AA54-2A35-7A7D-5F798DFCC646}"/>
          </ac:spMkLst>
        </pc:spChg>
        <pc:spChg chg="mod">
          <ac:chgData name="Alissa Flatley" userId="0242edfc-aa31-435e-a161-b1e1fa7a13bd" providerId="ADAL" clId="{606D82E8-A84E-465A-B2CE-33F39385FA8E}" dt="2024-03-07T22:22:24.734" v="865" actId="1076"/>
          <ac:spMkLst>
            <pc:docMk/>
            <pc:sldMk cId="3982864534" sldId="1211"/>
            <ac:spMk id="8" creationId="{1E74B65E-610A-B722-0214-915B5680C289}"/>
          </ac:spMkLst>
        </pc:spChg>
        <pc:spChg chg="add mod">
          <ac:chgData name="Alissa Flatley" userId="0242edfc-aa31-435e-a161-b1e1fa7a13bd" providerId="ADAL" clId="{606D82E8-A84E-465A-B2CE-33F39385FA8E}" dt="2024-03-07T22:22:20.601" v="864"/>
          <ac:spMkLst>
            <pc:docMk/>
            <pc:sldMk cId="3982864534" sldId="1211"/>
            <ac:spMk id="9" creationId="{C3F83782-FE4D-7260-FAEA-A1FA9AA9CD25}"/>
          </ac:spMkLst>
        </pc:spChg>
      </pc:sldChg>
      <pc:sldChg chg="addSp delSp modSp add mod setBg delDesignElem">
        <pc:chgData name="Alissa Flatley" userId="0242edfc-aa31-435e-a161-b1e1fa7a13bd" providerId="ADAL" clId="{606D82E8-A84E-465A-B2CE-33F39385FA8E}" dt="2024-03-07T21:55:25.630" v="456"/>
        <pc:sldMkLst>
          <pc:docMk/>
          <pc:sldMk cId="3635405974" sldId="1213"/>
        </pc:sldMkLst>
        <pc:spChg chg="del mod">
          <ac:chgData name="Alissa Flatley" userId="0242edfc-aa31-435e-a161-b1e1fa7a13bd" providerId="ADAL" clId="{606D82E8-A84E-465A-B2CE-33F39385FA8E}" dt="2024-03-07T21:55:22.354" v="454" actId="478"/>
          <ac:spMkLst>
            <pc:docMk/>
            <pc:sldMk cId="3635405974" sldId="1213"/>
            <ac:spMk id="2" creationId="{00000000-0000-0000-0000-000000000000}"/>
          </ac:spMkLst>
        </pc:spChg>
        <pc:spChg chg="add del mod">
          <ac:chgData name="Alissa Flatley" userId="0242edfc-aa31-435e-a161-b1e1fa7a13bd" providerId="ADAL" clId="{606D82E8-A84E-465A-B2CE-33F39385FA8E}" dt="2024-03-07T21:55:25.145" v="455" actId="478"/>
          <ac:spMkLst>
            <pc:docMk/>
            <pc:sldMk cId="3635405974" sldId="1213"/>
            <ac:spMk id="6" creationId="{FE8E6749-8759-0A80-D673-736FFE24939B}"/>
          </ac:spMkLst>
        </pc:spChg>
        <pc:spChg chg="add mod">
          <ac:chgData name="Alissa Flatley" userId="0242edfc-aa31-435e-a161-b1e1fa7a13bd" providerId="ADAL" clId="{606D82E8-A84E-465A-B2CE-33F39385FA8E}" dt="2024-03-07T21:55:25.630" v="456"/>
          <ac:spMkLst>
            <pc:docMk/>
            <pc:sldMk cId="3635405974" sldId="1213"/>
            <ac:spMk id="8" creationId="{28D5D4EF-D16D-883F-33A8-3643917D10F3}"/>
          </ac:spMkLst>
        </pc:spChg>
        <pc:spChg chg="del">
          <ac:chgData name="Alissa Flatley" userId="0242edfc-aa31-435e-a161-b1e1fa7a13bd" providerId="ADAL" clId="{606D82E8-A84E-465A-B2CE-33F39385FA8E}" dt="2024-03-07T21:50:54.702" v="262"/>
          <ac:spMkLst>
            <pc:docMk/>
            <pc:sldMk cId="3635405974" sldId="1213"/>
            <ac:spMk id="11" creationId="{E51BA4DF-2BD4-4EC2-B1DB-B27C8AC71864}"/>
          </ac:spMkLst>
        </pc:spChg>
      </pc:sldChg>
      <pc:sldChg chg="addSp delSp modSp add mod setBg delDesignElem">
        <pc:chgData name="Alissa Flatley" userId="0242edfc-aa31-435e-a161-b1e1fa7a13bd" providerId="ADAL" clId="{606D82E8-A84E-465A-B2CE-33F39385FA8E}" dt="2024-03-07T21:55:48.482" v="477" actId="20577"/>
        <pc:sldMkLst>
          <pc:docMk/>
          <pc:sldMk cId="1054387466" sldId="1214"/>
        </pc:sldMkLst>
        <pc:spChg chg="del">
          <ac:chgData name="Alissa Flatley" userId="0242edfc-aa31-435e-a161-b1e1fa7a13bd" providerId="ADAL" clId="{606D82E8-A84E-465A-B2CE-33F39385FA8E}" dt="2024-03-07T21:55:32.168" v="457" actId="478"/>
          <ac:spMkLst>
            <pc:docMk/>
            <pc:sldMk cId="1054387466" sldId="1214"/>
            <ac:spMk id="2" creationId="{00000000-0000-0000-0000-000000000000}"/>
          </ac:spMkLst>
        </pc:spChg>
        <pc:spChg chg="add del mod">
          <ac:chgData name="Alissa Flatley" userId="0242edfc-aa31-435e-a161-b1e1fa7a13bd" providerId="ADAL" clId="{606D82E8-A84E-465A-B2CE-33F39385FA8E}" dt="2024-03-07T21:55:33.188" v="458" actId="478"/>
          <ac:spMkLst>
            <pc:docMk/>
            <pc:sldMk cId="1054387466" sldId="1214"/>
            <ac:spMk id="6" creationId="{9AA0120A-E997-67AD-229F-35B00874B9F5}"/>
          </ac:spMkLst>
        </pc:spChg>
        <pc:spChg chg="add mod">
          <ac:chgData name="Alissa Flatley" userId="0242edfc-aa31-435e-a161-b1e1fa7a13bd" providerId="ADAL" clId="{606D82E8-A84E-465A-B2CE-33F39385FA8E}" dt="2024-03-07T21:55:48.482" v="477" actId="20577"/>
          <ac:spMkLst>
            <pc:docMk/>
            <pc:sldMk cId="1054387466" sldId="1214"/>
            <ac:spMk id="8" creationId="{C597CB4D-576A-3460-E281-E09A86BDA0E9}"/>
          </ac:spMkLst>
        </pc:spChg>
        <pc:spChg chg="del">
          <ac:chgData name="Alissa Flatley" userId="0242edfc-aa31-435e-a161-b1e1fa7a13bd" providerId="ADAL" clId="{606D82E8-A84E-465A-B2CE-33F39385FA8E}" dt="2024-03-07T21:51:01.803" v="265"/>
          <ac:spMkLst>
            <pc:docMk/>
            <pc:sldMk cId="1054387466" sldId="1214"/>
            <ac:spMk id="11" creationId="{E51BA4DF-2BD4-4EC2-B1DB-B27C8AC71864}"/>
          </ac:spMkLst>
        </pc:spChg>
      </pc:sldChg>
      <pc:sldChg chg="addSp delSp modSp add mod setBg delDesignElem">
        <pc:chgData name="Alissa Flatley" userId="0242edfc-aa31-435e-a161-b1e1fa7a13bd" providerId="ADAL" clId="{606D82E8-A84E-465A-B2CE-33F39385FA8E}" dt="2024-03-07T22:23:34.906" v="883"/>
        <pc:sldMkLst>
          <pc:docMk/>
          <pc:sldMk cId="3790671781" sldId="1215"/>
        </pc:sldMkLst>
        <pc:spChg chg="del mod">
          <ac:chgData name="Alissa Flatley" userId="0242edfc-aa31-435e-a161-b1e1fa7a13bd" providerId="ADAL" clId="{606D82E8-A84E-465A-B2CE-33F39385FA8E}" dt="2024-03-07T21:56:06.781" v="480" actId="478"/>
          <ac:spMkLst>
            <pc:docMk/>
            <pc:sldMk cId="3790671781" sldId="1215"/>
            <ac:spMk id="2" creationId="{00000000-0000-0000-0000-000000000000}"/>
          </ac:spMkLst>
        </pc:spChg>
        <pc:spChg chg="mod">
          <ac:chgData name="Alissa Flatley" userId="0242edfc-aa31-435e-a161-b1e1fa7a13bd" providerId="ADAL" clId="{606D82E8-A84E-465A-B2CE-33F39385FA8E}" dt="2024-03-07T21:55:59.725" v="479" actId="14100"/>
          <ac:spMkLst>
            <pc:docMk/>
            <pc:sldMk cId="3790671781" sldId="1215"/>
            <ac:spMk id="5" creationId="{6191EF6B-6062-3F23-C479-A20382BF9084}"/>
          </ac:spMkLst>
        </pc:spChg>
        <pc:spChg chg="add del mod">
          <ac:chgData name="Alissa Flatley" userId="0242edfc-aa31-435e-a161-b1e1fa7a13bd" providerId="ADAL" clId="{606D82E8-A84E-465A-B2CE-33F39385FA8E}" dt="2024-03-07T21:56:09.040" v="481" actId="478"/>
          <ac:spMkLst>
            <pc:docMk/>
            <pc:sldMk cId="3790671781" sldId="1215"/>
            <ac:spMk id="6" creationId="{3DE597F4-4265-69B3-AD55-DF6BE268BAED}"/>
          </ac:spMkLst>
        </pc:spChg>
        <pc:spChg chg="add mod">
          <ac:chgData name="Alissa Flatley" userId="0242edfc-aa31-435e-a161-b1e1fa7a13bd" providerId="ADAL" clId="{606D82E8-A84E-465A-B2CE-33F39385FA8E}" dt="2024-03-07T21:56:23.644" v="522" actId="1076"/>
          <ac:spMkLst>
            <pc:docMk/>
            <pc:sldMk cId="3790671781" sldId="1215"/>
            <ac:spMk id="8" creationId="{8C0F2676-4506-15CD-16E0-1FD9089841A5}"/>
          </ac:spMkLst>
        </pc:spChg>
        <pc:spChg chg="add mod">
          <ac:chgData name="Alissa Flatley" userId="0242edfc-aa31-435e-a161-b1e1fa7a13bd" providerId="ADAL" clId="{606D82E8-A84E-465A-B2CE-33F39385FA8E}" dt="2024-03-07T22:23:34.906" v="883"/>
          <ac:spMkLst>
            <pc:docMk/>
            <pc:sldMk cId="3790671781" sldId="1215"/>
            <ac:spMk id="9" creationId="{25A68788-3627-A7A6-375E-92F869B8655A}"/>
          </ac:spMkLst>
        </pc:spChg>
        <pc:spChg chg="del">
          <ac:chgData name="Alissa Flatley" userId="0242edfc-aa31-435e-a161-b1e1fa7a13bd" providerId="ADAL" clId="{606D82E8-A84E-465A-B2CE-33F39385FA8E}" dt="2024-03-07T21:51:05.749" v="267"/>
          <ac:spMkLst>
            <pc:docMk/>
            <pc:sldMk cId="3790671781" sldId="1215"/>
            <ac:spMk id="16" creationId="{04812C46-200A-4DEB-A05E-3ED6C68C2387}"/>
          </ac:spMkLst>
        </pc:spChg>
        <pc:spChg chg="del">
          <ac:chgData name="Alissa Flatley" userId="0242edfc-aa31-435e-a161-b1e1fa7a13bd" providerId="ADAL" clId="{606D82E8-A84E-465A-B2CE-33F39385FA8E}" dt="2024-03-07T21:51:05.749" v="267"/>
          <ac:spMkLst>
            <pc:docMk/>
            <pc:sldMk cId="3790671781" sldId="1215"/>
            <ac:spMk id="18" creationId="{D1EA859B-E555-4109-94F3-6700E046E008}"/>
          </ac:spMkLst>
        </pc:spChg>
        <pc:picChg chg="del">
          <ac:chgData name="Alissa Flatley" userId="0242edfc-aa31-435e-a161-b1e1fa7a13bd" providerId="ADAL" clId="{606D82E8-A84E-465A-B2CE-33F39385FA8E}" dt="2024-03-07T21:55:54.915" v="478" actId="478"/>
          <ac:picMkLst>
            <pc:docMk/>
            <pc:sldMk cId="3790671781" sldId="1215"/>
            <ac:picMk id="7" creationId="{F5D487D1-E19B-7448-A9FF-AD0B4FB89A47}"/>
          </ac:picMkLst>
        </pc:picChg>
      </pc:sldChg>
      <pc:sldChg chg="delSp add del setBg delDesignElem">
        <pc:chgData name="Alissa Flatley" userId="0242edfc-aa31-435e-a161-b1e1fa7a13bd" providerId="ADAL" clId="{606D82E8-A84E-465A-B2CE-33F39385FA8E}" dt="2024-03-07T21:56:36.646" v="523" actId="47"/>
        <pc:sldMkLst>
          <pc:docMk/>
          <pc:sldMk cId="2518733467" sldId="1216"/>
        </pc:sldMkLst>
        <pc:spChg chg="del">
          <ac:chgData name="Alissa Flatley" userId="0242edfc-aa31-435e-a161-b1e1fa7a13bd" providerId="ADAL" clId="{606D82E8-A84E-465A-B2CE-33F39385FA8E}" dt="2024-03-07T21:51:10.390" v="270"/>
          <ac:spMkLst>
            <pc:docMk/>
            <pc:sldMk cId="2518733467" sldId="1216"/>
            <ac:spMk id="11" creationId="{330D6772-5550-42D5-B8BC-CDE28365623B}"/>
          </ac:spMkLst>
        </pc:spChg>
        <pc:spChg chg="del">
          <ac:chgData name="Alissa Flatley" userId="0242edfc-aa31-435e-a161-b1e1fa7a13bd" providerId="ADAL" clId="{606D82E8-A84E-465A-B2CE-33F39385FA8E}" dt="2024-03-07T21:51:10.390" v="270"/>
          <ac:spMkLst>
            <pc:docMk/>
            <pc:sldMk cId="2518733467" sldId="1216"/>
            <ac:spMk id="13" creationId="{97DB0DD1-0F30-4B7E-A6DC-3DDA7D5B351C}"/>
          </ac:spMkLst>
        </pc:spChg>
      </pc:sldChg>
      <pc:sldChg chg="addSp delSp modSp add mod setBg delDesignElem">
        <pc:chgData name="Alissa Flatley" userId="0242edfc-aa31-435e-a161-b1e1fa7a13bd" providerId="ADAL" clId="{606D82E8-A84E-465A-B2CE-33F39385FA8E}" dt="2024-03-07T22:23:39.262" v="884"/>
        <pc:sldMkLst>
          <pc:docMk/>
          <pc:sldMk cId="1545191356" sldId="1217"/>
        </pc:sldMkLst>
        <pc:spChg chg="mod">
          <ac:chgData name="Alissa Flatley" userId="0242edfc-aa31-435e-a161-b1e1fa7a13bd" providerId="ADAL" clId="{606D82E8-A84E-465A-B2CE-33F39385FA8E}" dt="2024-03-07T21:56:49.923" v="524" actId="6549"/>
          <ac:spMkLst>
            <pc:docMk/>
            <pc:sldMk cId="1545191356" sldId="1217"/>
            <ac:spMk id="2" creationId="{00000000-0000-0000-0000-000000000000}"/>
          </ac:spMkLst>
        </pc:spChg>
        <pc:spChg chg="add mod">
          <ac:chgData name="Alissa Flatley" userId="0242edfc-aa31-435e-a161-b1e1fa7a13bd" providerId="ADAL" clId="{606D82E8-A84E-465A-B2CE-33F39385FA8E}" dt="2024-03-07T21:57:29.295" v="544" actId="20577"/>
          <ac:spMkLst>
            <pc:docMk/>
            <pc:sldMk cId="1545191356" sldId="1217"/>
            <ac:spMk id="3" creationId="{834D5F3E-1DCF-8758-5EAC-CC8229E50BAA}"/>
          </ac:spMkLst>
        </pc:spChg>
        <pc:spChg chg="mod">
          <ac:chgData name="Alissa Flatley" userId="0242edfc-aa31-435e-a161-b1e1fa7a13bd" providerId="ADAL" clId="{606D82E8-A84E-465A-B2CE-33F39385FA8E}" dt="2024-03-07T21:57:15.321" v="530" actId="403"/>
          <ac:spMkLst>
            <pc:docMk/>
            <pc:sldMk cId="1545191356" sldId="1217"/>
            <ac:spMk id="5" creationId="{6191EF6B-6062-3F23-C479-A20382BF9084}"/>
          </ac:spMkLst>
        </pc:spChg>
        <pc:spChg chg="add mod">
          <ac:chgData name="Alissa Flatley" userId="0242edfc-aa31-435e-a161-b1e1fa7a13bd" providerId="ADAL" clId="{606D82E8-A84E-465A-B2CE-33F39385FA8E}" dt="2024-03-07T22:23:39.262" v="884"/>
          <ac:spMkLst>
            <pc:docMk/>
            <pc:sldMk cId="1545191356" sldId="1217"/>
            <ac:spMk id="6" creationId="{AFC2117A-24BE-2E25-77A2-D92F55AC2B2C}"/>
          </ac:spMkLst>
        </pc:spChg>
        <pc:spChg chg="del">
          <ac:chgData name="Alissa Flatley" userId="0242edfc-aa31-435e-a161-b1e1fa7a13bd" providerId="ADAL" clId="{606D82E8-A84E-465A-B2CE-33F39385FA8E}" dt="2024-03-07T21:51:17.546" v="272"/>
          <ac:spMkLst>
            <pc:docMk/>
            <pc:sldMk cId="1545191356" sldId="1217"/>
            <ac:spMk id="11" creationId="{330D6772-5550-42D5-B8BC-CDE28365623B}"/>
          </ac:spMkLst>
        </pc:spChg>
        <pc:spChg chg="del">
          <ac:chgData name="Alissa Flatley" userId="0242edfc-aa31-435e-a161-b1e1fa7a13bd" providerId="ADAL" clId="{606D82E8-A84E-465A-B2CE-33F39385FA8E}" dt="2024-03-07T21:51:17.546" v="272"/>
          <ac:spMkLst>
            <pc:docMk/>
            <pc:sldMk cId="1545191356" sldId="1217"/>
            <ac:spMk id="13" creationId="{97DB0DD1-0F30-4B7E-A6DC-3DDA7D5B351C}"/>
          </ac:spMkLst>
        </pc:spChg>
        <pc:picChg chg="del">
          <ac:chgData name="Alissa Flatley" userId="0242edfc-aa31-435e-a161-b1e1fa7a13bd" providerId="ADAL" clId="{606D82E8-A84E-465A-B2CE-33F39385FA8E}" dt="2024-03-07T21:56:51.696" v="525" actId="478"/>
          <ac:picMkLst>
            <pc:docMk/>
            <pc:sldMk cId="1545191356" sldId="1217"/>
            <ac:picMk id="7" creationId="{9245B1A7-B233-0DD7-5763-EF3DBC0CDCF1}"/>
          </ac:picMkLst>
        </pc:picChg>
      </pc:sldChg>
      <pc:sldChg chg="addSp delSp modSp add mod setBg delDesignElem">
        <pc:chgData name="Alissa Flatley" userId="0242edfc-aa31-435e-a161-b1e1fa7a13bd" providerId="ADAL" clId="{606D82E8-A84E-465A-B2CE-33F39385FA8E}" dt="2024-03-07T22:23:55.314" v="889"/>
        <pc:sldMkLst>
          <pc:docMk/>
          <pc:sldMk cId="2405442329" sldId="1218"/>
        </pc:sldMkLst>
        <pc:spChg chg="del mod">
          <ac:chgData name="Alissa Flatley" userId="0242edfc-aa31-435e-a161-b1e1fa7a13bd" providerId="ADAL" clId="{606D82E8-A84E-465A-B2CE-33F39385FA8E}" dt="2024-03-07T22:00:10.111" v="615" actId="478"/>
          <ac:spMkLst>
            <pc:docMk/>
            <pc:sldMk cId="2405442329" sldId="1218"/>
            <ac:spMk id="2" creationId="{00000000-0000-0000-0000-000000000000}"/>
          </ac:spMkLst>
        </pc:spChg>
        <pc:spChg chg="add mod">
          <ac:chgData name="Alissa Flatley" userId="0242edfc-aa31-435e-a161-b1e1fa7a13bd" providerId="ADAL" clId="{606D82E8-A84E-465A-B2CE-33F39385FA8E}" dt="2024-03-07T21:59:59.408" v="611" actId="14100"/>
          <ac:spMkLst>
            <pc:docMk/>
            <pc:sldMk cId="2405442329" sldId="1218"/>
            <ac:spMk id="3" creationId="{788E706C-98DE-814F-FF90-3DC2CE71577B}"/>
          </ac:spMkLst>
        </pc:spChg>
        <pc:spChg chg="mod">
          <ac:chgData name="Alissa Flatley" userId="0242edfc-aa31-435e-a161-b1e1fa7a13bd" providerId="ADAL" clId="{606D82E8-A84E-465A-B2CE-33F39385FA8E}" dt="2024-03-07T22:00:47.606" v="626" actId="13926"/>
          <ac:spMkLst>
            <pc:docMk/>
            <pc:sldMk cId="2405442329" sldId="1218"/>
            <ac:spMk id="5" creationId="{6191EF6B-6062-3F23-C479-A20382BF9084}"/>
          </ac:spMkLst>
        </pc:spChg>
        <pc:spChg chg="add del mod">
          <ac:chgData name="Alissa Flatley" userId="0242edfc-aa31-435e-a161-b1e1fa7a13bd" providerId="ADAL" clId="{606D82E8-A84E-465A-B2CE-33F39385FA8E}" dt="2024-03-07T22:00:20.136" v="619" actId="478"/>
          <ac:spMkLst>
            <pc:docMk/>
            <pc:sldMk cId="2405442329" sldId="1218"/>
            <ac:spMk id="8" creationId="{98EE92F1-C24A-A988-4D3F-782484CFF0B2}"/>
          </ac:spMkLst>
        </pc:spChg>
        <pc:spChg chg="add mod">
          <ac:chgData name="Alissa Flatley" userId="0242edfc-aa31-435e-a161-b1e1fa7a13bd" providerId="ADAL" clId="{606D82E8-A84E-465A-B2CE-33F39385FA8E}" dt="2024-03-07T22:00:57.708" v="627"/>
          <ac:spMkLst>
            <pc:docMk/>
            <pc:sldMk cId="2405442329" sldId="1218"/>
            <ac:spMk id="9" creationId="{499CCE55-2AE1-2126-E932-E3BCE090CCC9}"/>
          </ac:spMkLst>
        </pc:spChg>
        <pc:spChg chg="add mod">
          <ac:chgData name="Alissa Flatley" userId="0242edfc-aa31-435e-a161-b1e1fa7a13bd" providerId="ADAL" clId="{606D82E8-A84E-465A-B2CE-33F39385FA8E}" dt="2024-03-07T22:23:55.314" v="889"/>
          <ac:spMkLst>
            <pc:docMk/>
            <pc:sldMk cId="2405442329" sldId="1218"/>
            <ac:spMk id="10" creationId="{7CF2BA6F-C2EB-09C9-06EF-22CBD36BBD13}"/>
          </ac:spMkLst>
        </pc:spChg>
        <pc:spChg chg="del">
          <ac:chgData name="Alissa Flatley" userId="0242edfc-aa31-435e-a161-b1e1fa7a13bd" providerId="ADAL" clId="{606D82E8-A84E-465A-B2CE-33F39385FA8E}" dt="2024-03-07T21:51:42.014" v="281"/>
          <ac:spMkLst>
            <pc:docMk/>
            <pc:sldMk cId="2405442329" sldId="1218"/>
            <ac:spMk id="11" creationId="{04812C46-200A-4DEB-A05E-3ED6C68C2387}"/>
          </ac:spMkLst>
        </pc:spChg>
        <pc:spChg chg="del">
          <ac:chgData name="Alissa Flatley" userId="0242edfc-aa31-435e-a161-b1e1fa7a13bd" providerId="ADAL" clId="{606D82E8-A84E-465A-B2CE-33F39385FA8E}" dt="2024-03-07T21:51:42.014" v="281"/>
          <ac:spMkLst>
            <pc:docMk/>
            <pc:sldMk cId="2405442329" sldId="1218"/>
            <ac:spMk id="13" creationId="{D1EA859B-E555-4109-94F3-6700E046E008}"/>
          </ac:spMkLst>
        </pc:spChg>
        <pc:picChg chg="add del mod">
          <ac:chgData name="Alissa Flatley" userId="0242edfc-aa31-435e-a161-b1e1fa7a13bd" providerId="ADAL" clId="{606D82E8-A84E-465A-B2CE-33F39385FA8E}" dt="2024-03-07T22:01:01.749" v="629" actId="1076"/>
          <ac:picMkLst>
            <pc:docMk/>
            <pc:sldMk cId="2405442329" sldId="1218"/>
            <ac:picMk id="7" creationId="{697C568D-981A-91F7-52C7-2749DB76EA33}"/>
          </ac:picMkLst>
        </pc:picChg>
      </pc:sldChg>
      <pc:sldChg chg="addSp delSp modSp add mod setBg delDesignElem">
        <pc:chgData name="Alissa Flatley" userId="0242edfc-aa31-435e-a161-b1e1fa7a13bd" providerId="ADAL" clId="{606D82E8-A84E-465A-B2CE-33F39385FA8E}" dt="2024-03-07T21:55:10.002" v="453" actId="14100"/>
        <pc:sldMkLst>
          <pc:docMk/>
          <pc:sldMk cId="3034751397" sldId="1219"/>
        </pc:sldMkLst>
        <pc:spChg chg="del">
          <ac:chgData name="Alissa Flatley" userId="0242edfc-aa31-435e-a161-b1e1fa7a13bd" providerId="ADAL" clId="{606D82E8-A84E-465A-B2CE-33F39385FA8E}" dt="2024-03-07T21:54:53.575" v="419" actId="478"/>
          <ac:spMkLst>
            <pc:docMk/>
            <pc:sldMk cId="3034751397" sldId="1219"/>
            <ac:spMk id="2" creationId="{00000000-0000-0000-0000-000000000000}"/>
          </ac:spMkLst>
        </pc:spChg>
        <pc:spChg chg="add del mod">
          <ac:chgData name="Alissa Flatley" userId="0242edfc-aa31-435e-a161-b1e1fa7a13bd" providerId="ADAL" clId="{606D82E8-A84E-465A-B2CE-33F39385FA8E}" dt="2024-03-07T21:54:56.482" v="420" actId="478"/>
          <ac:spMkLst>
            <pc:docMk/>
            <pc:sldMk cId="3034751397" sldId="1219"/>
            <ac:spMk id="6" creationId="{44728397-93AD-FA6E-18C7-504148ED782B}"/>
          </ac:spMkLst>
        </pc:spChg>
        <pc:spChg chg="add mod">
          <ac:chgData name="Alissa Flatley" userId="0242edfc-aa31-435e-a161-b1e1fa7a13bd" providerId="ADAL" clId="{606D82E8-A84E-465A-B2CE-33F39385FA8E}" dt="2024-03-07T21:55:10.002" v="453" actId="14100"/>
          <ac:spMkLst>
            <pc:docMk/>
            <pc:sldMk cId="3034751397" sldId="1219"/>
            <ac:spMk id="8" creationId="{6414F3B0-EC43-780D-1BD1-4A97F99D92F8}"/>
          </ac:spMkLst>
        </pc:spChg>
        <pc:spChg chg="del">
          <ac:chgData name="Alissa Flatley" userId="0242edfc-aa31-435e-a161-b1e1fa7a13bd" providerId="ADAL" clId="{606D82E8-A84E-465A-B2CE-33F39385FA8E}" dt="2024-03-07T21:50:51.394" v="260"/>
          <ac:spMkLst>
            <pc:docMk/>
            <pc:sldMk cId="3034751397" sldId="1219"/>
            <ac:spMk id="11" creationId="{E51BA4DF-2BD4-4EC2-B1DB-B27C8AC71864}"/>
          </ac:spMkLst>
        </pc:spChg>
      </pc:sldChg>
      <pc:sldChg chg="addSp delSp modSp add mod">
        <pc:chgData name="Alissa Flatley" userId="0242edfc-aa31-435e-a161-b1e1fa7a13bd" providerId="ADAL" clId="{606D82E8-A84E-465A-B2CE-33F39385FA8E}" dt="2024-03-07T22:23:17.049" v="880" actId="1076"/>
        <pc:sldMkLst>
          <pc:docMk/>
          <pc:sldMk cId="1150846899" sldId="1220"/>
        </pc:sldMkLst>
        <pc:spChg chg="del">
          <ac:chgData name="Alissa Flatley" userId="0242edfc-aa31-435e-a161-b1e1fa7a13bd" providerId="ADAL" clId="{606D82E8-A84E-465A-B2CE-33F39385FA8E}" dt="2024-03-07T21:53:02.040" v="312" actId="478"/>
          <ac:spMkLst>
            <pc:docMk/>
            <pc:sldMk cId="1150846899" sldId="1220"/>
            <ac:spMk id="2" creationId="{00000000-0000-0000-0000-000000000000}"/>
          </ac:spMkLst>
        </pc:spChg>
        <pc:spChg chg="add del mod">
          <ac:chgData name="Alissa Flatley" userId="0242edfc-aa31-435e-a161-b1e1fa7a13bd" providerId="ADAL" clId="{606D82E8-A84E-465A-B2CE-33F39385FA8E}" dt="2024-03-07T21:53:05.031" v="313" actId="478"/>
          <ac:spMkLst>
            <pc:docMk/>
            <pc:sldMk cId="1150846899" sldId="1220"/>
            <ac:spMk id="7" creationId="{346A91EF-98D7-3C2A-CB06-DBDDCE7A2BBE}"/>
          </ac:spMkLst>
        </pc:spChg>
        <pc:spChg chg="mod">
          <ac:chgData name="Alissa Flatley" userId="0242edfc-aa31-435e-a161-b1e1fa7a13bd" providerId="ADAL" clId="{606D82E8-A84E-465A-B2CE-33F39385FA8E}" dt="2024-03-07T22:23:14.492" v="879" actId="14100"/>
          <ac:spMkLst>
            <pc:docMk/>
            <pc:sldMk cId="1150846899" sldId="1220"/>
            <ac:spMk id="8" creationId="{4CD3780D-5BB8-B4BF-1ECA-1FEA1B3CF436}"/>
          </ac:spMkLst>
        </pc:spChg>
        <pc:spChg chg="add mod">
          <ac:chgData name="Alissa Flatley" userId="0242edfc-aa31-435e-a161-b1e1fa7a13bd" providerId="ADAL" clId="{606D82E8-A84E-465A-B2CE-33F39385FA8E}" dt="2024-03-07T22:23:17.049" v="880" actId="1076"/>
          <ac:spMkLst>
            <pc:docMk/>
            <pc:sldMk cId="1150846899" sldId="1220"/>
            <ac:spMk id="9" creationId="{4C91583E-F3BD-77D7-A41B-F4AE31E250C4}"/>
          </ac:spMkLst>
        </pc:spChg>
        <pc:spChg chg="mod">
          <ac:chgData name="Alissa Flatley" userId="0242edfc-aa31-435e-a161-b1e1fa7a13bd" providerId="ADAL" clId="{606D82E8-A84E-465A-B2CE-33F39385FA8E}" dt="2024-03-07T22:23:06.495" v="876" actId="1076"/>
          <ac:spMkLst>
            <pc:docMk/>
            <pc:sldMk cId="1150846899" sldId="1220"/>
            <ac:spMk id="10" creationId="{E72C1903-020F-A2E3-219F-0F79A02291DA}"/>
          </ac:spMkLst>
        </pc:spChg>
        <pc:spChg chg="add mod">
          <ac:chgData name="Alissa Flatley" userId="0242edfc-aa31-435e-a161-b1e1fa7a13bd" providerId="ADAL" clId="{606D82E8-A84E-465A-B2CE-33F39385FA8E}" dt="2024-03-07T22:22:40.658" v="870"/>
          <ac:spMkLst>
            <pc:docMk/>
            <pc:sldMk cId="1150846899" sldId="1220"/>
            <ac:spMk id="11" creationId="{9492765B-5E0D-B724-F8CB-E57FAE53DD47}"/>
          </ac:spMkLst>
        </pc:spChg>
      </pc:sldChg>
      <pc:sldChg chg="addSp delSp modSp add mod">
        <pc:chgData name="Alissa Flatley" userId="0242edfc-aa31-435e-a161-b1e1fa7a13bd" providerId="ADAL" clId="{606D82E8-A84E-465A-B2CE-33F39385FA8E}" dt="2024-03-07T22:22:37.649" v="869" actId="1076"/>
        <pc:sldMkLst>
          <pc:docMk/>
          <pc:sldMk cId="4112078335" sldId="1221"/>
        </pc:sldMkLst>
        <pc:spChg chg="del">
          <ac:chgData name="Alissa Flatley" userId="0242edfc-aa31-435e-a161-b1e1fa7a13bd" providerId="ADAL" clId="{606D82E8-A84E-465A-B2CE-33F39385FA8E}" dt="2024-03-07T21:52:53.720" v="309" actId="478"/>
          <ac:spMkLst>
            <pc:docMk/>
            <pc:sldMk cId="4112078335" sldId="1221"/>
            <ac:spMk id="2" creationId="{00000000-0000-0000-0000-000000000000}"/>
          </ac:spMkLst>
        </pc:spChg>
        <pc:spChg chg="add del mod">
          <ac:chgData name="Alissa Flatley" userId="0242edfc-aa31-435e-a161-b1e1fa7a13bd" providerId="ADAL" clId="{606D82E8-A84E-465A-B2CE-33F39385FA8E}" dt="2024-03-07T21:52:56.438" v="311" actId="478"/>
          <ac:spMkLst>
            <pc:docMk/>
            <pc:sldMk cId="4112078335" sldId="1221"/>
            <ac:spMk id="7" creationId="{C3E2084E-D57E-A1C8-1A9C-6B12FF01CD0D}"/>
          </ac:spMkLst>
        </pc:spChg>
        <pc:spChg chg="mod">
          <ac:chgData name="Alissa Flatley" userId="0242edfc-aa31-435e-a161-b1e1fa7a13bd" providerId="ADAL" clId="{606D82E8-A84E-465A-B2CE-33F39385FA8E}" dt="2024-03-07T22:22:35.442" v="868" actId="14100"/>
          <ac:spMkLst>
            <pc:docMk/>
            <pc:sldMk cId="4112078335" sldId="1221"/>
            <ac:spMk id="8" creationId="{1E74B65E-610A-B722-0214-915B5680C289}"/>
          </ac:spMkLst>
        </pc:spChg>
        <pc:spChg chg="add mod">
          <ac:chgData name="Alissa Flatley" userId="0242edfc-aa31-435e-a161-b1e1fa7a13bd" providerId="ADAL" clId="{606D82E8-A84E-465A-B2CE-33F39385FA8E}" dt="2024-03-07T22:22:37.649" v="869" actId="1076"/>
          <ac:spMkLst>
            <pc:docMk/>
            <pc:sldMk cId="4112078335" sldId="1221"/>
            <ac:spMk id="9" creationId="{F566E404-F263-AE10-53DE-DDA7FF4B2C2D}"/>
          </ac:spMkLst>
        </pc:spChg>
        <pc:spChg chg="add mod">
          <ac:chgData name="Alissa Flatley" userId="0242edfc-aa31-435e-a161-b1e1fa7a13bd" providerId="ADAL" clId="{606D82E8-A84E-465A-B2CE-33F39385FA8E}" dt="2024-03-07T22:22:31.649" v="867"/>
          <ac:spMkLst>
            <pc:docMk/>
            <pc:sldMk cId="4112078335" sldId="1221"/>
            <ac:spMk id="10" creationId="{DC1D5734-CE96-5B59-13F3-660BF0965BB9}"/>
          </ac:spMkLst>
        </pc:spChg>
      </pc:sldChg>
      <pc:sldChg chg="addSp delSp modSp add mod">
        <pc:chgData name="Alissa Flatley" userId="0242edfc-aa31-435e-a161-b1e1fa7a13bd" providerId="ADAL" clId="{606D82E8-A84E-465A-B2CE-33F39385FA8E}" dt="2024-03-07T22:22:58.415" v="874" actId="1076"/>
        <pc:sldMkLst>
          <pc:docMk/>
          <pc:sldMk cId="536457864" sldId="1222"/>
        </pc:sldMkLst>
        <pc:spChg chg="del">
          <ac:chgData name="Alissa Flatley" userId="0242edfc-aa31-435e-a161-b1e1fa7a13bd" providerId="ADAL" clId="{606D82E8-A84E-465A-B2CE-33F39385FA8E}" dt="2024-03-07T21:53:10.329" v="315" actId="478"/>
          <ac:spMkLst>
            <pc:docMk/>
            <pc:sldMk cId="536457864" sldId="1222"/>
            <ac:spMk id="2" creationId="{00000000-0000-0000-0000-000000000000}"/>
          </ac:spMkLst>
        </pc:spChg>
        <pc:spChg chg="add del mod">
          <ac:chgData name="Alissa Flatley" userId="0242edfc-aa31-435e-a161-b1e1fa7a13bd" providerId="ADAL" clId="{606D82E8-A84E-465A-B2CE-33F39385FA8E}" dt="2024-03-07T21:53:13.444" v="316" actId="478"/>
          <ac:spMkLst>
            <pc:docMk/>
            <pc:sldMk cId="536457864" sldId="1222"/>
            <ac:spMk id="6" creationId="{F20BA789-0622-0E5B-ECAB-6EBE6BD331CA}"/>
          </ac:spMkLst>
        </pc:spChg>
        <pc:spChg chg="mod">
          <ac:chgData name="Alissa Flatley" userId="0242edfc-aa31-435e-a161-b1e1fa7a13bd" providerId="ADAL" clId="{606D82E8-A84E-465A-B2CE-33F39385FA8E}" dt="2024-03-07T22:22:52.152" v="872" actId="1076"/>
          <ac:spMkLst>
            <pc:docMk/>
            <pc:sldMk cId="536457864" sldId="1222"/>
            <ac:spMk id="7" creationId="{20CAB486-DD50-BAC9-F600-5A6A218CABFD}"/>
          </ac:spMkLst>
        </pc:spChg>
        <pc:spChg chg="mod">
          <ac:chgData name="Alissa Flatley" userId="0242edfc-aa31-435e-a161-b1e1fa7a13bd" providerId="ADAL" clId="{606D82E8-A84E-465A-B2CE-33F39385FA8E}" dt="2024-03-07T22:22:55.122" v="873" actId="1076"/>
          <ac:spMkLst>
            <pc:docMk/>
            <pc:sldMk cId="536457864" sldId="1222"/>
            <ac:spMk id="8" creationId="{4CD3780D-5BB8-B4BF-1ECA-1FEA1B3CF436}"/>
          </ac:spMkLst>
        </pc:spChg>
        <pc:spChg chg="add mod">
          <ac:chgData name="Alissa Flatley" userId="0242edfc-aa31-435e-a161-b1e1fa7a13bd" providerId="ADAL" clId="{606D82E8-A84E-465A-B2CE-33F39385FA8E}" dt="2024-03-07T22:22:58.415" v="874" actId="1076"/>
          <ac:spMkLst>
            <pc:docMk/>
            <pc:sldMk cId="536457864" sldId="1222"/>
            <ac:spMk id="9" creationId="{C530AF88-6EA7-8E3C-C4F9-DB8D11BB49FC}"/>
          </ac:spMkLst>
        </pc:spChg>
        <pc:spChg chg="add mod">
          <ac:chgData name="Alissa Flatley" userId="0242edfc-aa31-435e-a161-b1e1fa7a13bd" providerId="ADAL" clId="{606D82E8-A84E-465A-B2CE-33F39385FA8E}" dt="2024-03-07T22:22:48.345" v="871"/>
          <ac:spMkLst>
            <pc:docMk/>
            <pc:sldMk cId="536457864" sldId="1222"/>
            <ac:spMk id="10" creationId="{D2C224A5-F960-9A5F-86EB-99679B74C163}"/>
          </ac:spMkLst>
        </pc:spChg>
      </pc:sldChg>
      <pc:sldChg chg="addSp delSp modSp add mod setBg delDesignElem">
        <pc:chgData name="Alissa Flatley" userId="0242edfc-aa31-435e-a161-b1e1fa7a13bd" providerId="ADAL" clId="{606D82E8-A84E-465A-B2CE-33F39385FA8E}" dt="2024-03-07T22:23:58.179" v="890"/>
        <pc:sldMkLst>
          <pc:docMk/>
          <pc:sldMk cId="2189919707" sldId="1223"/>
        </pc:sldMkLst>
        <pc:spChg chg="del">
          <ac:chgData name="Alissa Flatley" userId="0242edfc-aa31-435e-a161-b1e1fa7a13bd" providerId="ADAL" clId="{606D82E8-A84E-465A-B2CE-33F39385FA8E}" dt="2024-03-07T22:07:34.938" v="767" actId="478"/>
          <ac:spMkLst>
            <pc:docMk/>
            <pc:sldMk cId="2189919707" sldId="1223"/>
            <ac:spMk id="2" creationId="{00000000-0000-0000-0000-000000000000}"/>
          </ac:spMkLst>
        </pc:spChg>
        <pc:spChg chg="mod">
          <ac:chgData name="Alissa Flatley" userId="0242edfc-aa31-435e-a161-b1e1fa7a13bd" providerId="ADAL" clId="{606D82E8-A84E-465A-B2CE-33F39385FA8E}" dt="2024-03-07T22:08:03.029" v="777" actId="13926"/>
          <ac:spMkLst>
            <pc:docMk/>
            <pc:sldMk cId="2189919707" sldId="1223"/>
            <ac:spMk id="5" creationId="{6191EF6B-6062-3F23-C479-A20382BF9084}"/>
          </ac:spMkLst>
        </pc:spChg>
        <pc:spChg chg="add mod">
          <ac:chgData name="Alissa Flatley" userId="0242edfc-aa31-435e-a161-b1e1fa7a13bd" providerId="ADAL" clId="{606D82E8-A84E-465A-B2CE-33F39385FA8E}" dt="2024-03-07T22:06:55.023" v="640" actId="1076"/>
          <ac:spMkLst>
            <pc:docMk/>
            <pc:sldMk cId="2189919707" sldId="1223"/>
            <ac:spMk id="7" creationId="{B723C8F4-EDD2-2BB5-21E8-F11C4162A4BA}"/>
          </ac:spMkLst>
        </pc:spChg>
        <pc:spChg chg="add del mod">
          <ac:chgData name="Alissa Flatley" userId="0242edfc-aa31-435e-a161-b1e1fa7a13bd" providerId="ADAL" clId="{606D82E8-A84E-465A-B2CE-33F39385FA8E}" dt="2024-03-07T22:07:37.580" v="768" actId="478"/>
          <ac:spMkLst>
            <pc:docMk/>
            <pc:sldMk cId="2189919707" sldId="1223"/>
            <ac:spMk id="9" creationId="{76E43792-78E2-051C-E6F3-C97CF1F75836}"/>
          </ac:spMkLst>
        </pc:spChg>
        <pc:spChg chg="del">
          <ac:chgData name="Alissa Flatley" userId="0242edfc-aa31-435e-a161-b1e1fa7a13bd" providerId="ADAL" clId="{606D82E8-A84E-465A-B2CE-33F39385FA8E}" dt="2024-03-07T21:51:46.691" v="283"/>
          <ac:spMkLst>
            <pc:docMk/>
            <pc:sldMk cId="2189919707" sldId="1223"/>
            <ac:spMk id="11" creationId="{04812C46-200A-4DEB-A05E-3ED6C68C2387}"/>
          </ac:spMkLst>
        </pc:spChg>
        <pc:spChg chg="del">
          <ac:chgData name="Alissa Flatley" userId="0242edfc-aa31-435e-a161-b1e1fa7a13bd" providerId="ADAL" clId="{606D82E8-A84E-465A-B2CE-33F39385FA8E}" dt="2024-03-07T21:51:46.691" v="283"/>
          <ac:spMkLst>
            <pc:docMk/>
            <pc:sldMk cId="2189919707" sldId="1223"/>
            <ac:spMk id="13" creationId="{D1EA859B-E555-4109-94F3-6700E046E008}"/>
          </ac:spMkLst>
        </pc:spChg>
        <pc:spChg chg="add mod">
          <ac:chgData name="Alissa Flatley" userId="0242edfc-aa31-435e-a161-b1e1fa7a13bd" providerId="ADAL" clId="{606D82E8-A84E-465A-B2CE-33F39385FA8E}" dt="2024-03-07T22:23:58.179" v="890"/>
          <ac:spMkLst>
            <pc:docMk/>
            <pc:sldMk cId="2189919707" sldId="1223"/>
            <ac:spMk id="15" creationId="{9FE1392E-BBB9-976A-A74E-9C285BEB6D14}"/>
          </ac:spMkLst>
        </pc:spChg>
        <pc:picChg chg="add mod ord">
          <ac:chgData name="Alissa Flatley" userId="0242edfc-aa31-435e-a161-b1e1fa7a13bd" providerId="ADAL" clId="{606D82E8-A84E-465A-B2CE-33F39385FA8E}" dt="2024-03-07T22:07:47.497" v="770" actId="167"/>
          <ac:picMkLst>
            <pc:docMk/>
            <pc:sldMk cId="2189919707" sldId="1223"/>
            <ac:picMk id="10" creationId="{646F56DB-F2BD-D4C5-5FFA-0D8ACB70DADD}"/>
          </ac:picMkLst>
        </pc:picChg>
        <pc:picChg chg="add mod modCrop">
          <ac:chgData name="Alissa Flatley" userId="0242edfc-aa31-435e-a161-b1e1fa7a13bd" providerId="ADAL" clId="{606D82E8-A84E-465A-B2CE-33F39385FA8E}" dt="2024-03-07T22:08:36.089" v="782" actId="1076"/>
          <ac:picMkLst>
            <pc:docMk/>
            <pc:sldMk cId="2189919707" sldId="1223"/>
            <ac:picMk id="14" creationId="{92F69696-7FCD-D135-DE21-54E6F3BDCD8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3314B1-9172-4DDA-93F7-9606613754FD}" type="doc">
      <dgm:prSet loTypeId="urn:microsoft.com/office/officeart/2016/7/layout/LinearBlockProcessNumbered" loCatId="process" qsTypeId="urn:microsoft.com/office/officeart/2005/8/quickstyle/simple2" qsCatId="simple" csTypeId="urn:microsoft.com/office/officeart/2005/8/colors/colorful5" csCatId="colorful"/>
      <dgm:spPr/>
      <dgm:t>
        <a:bodyPr/>
        <a:lstStyle/>
        <a:p>
          <a:endParaRPr lang="en-US"/>
        </a:p>
      </dgm:t>
    </dgm:pt>
    <dgm:pt modelId="{2EF484B6-F017-4AC2-A994-C5F0725974B7}">
      <dgm:prSet/>
      <dgm:spPr/>
      <dgm:t>
        <a:bodyPr/>
        <a:lstStyle/>
        <a:p>
          <a:r>
            <a:rPr lang="en-GB"/>
            <a:t>Engaging people about long term risk – 20 years as ‘short term’</a:t>
          </a:r>
          <a:endParaRPr lang="en-US"/>
        </a:p>
      </dgm:t>
    </dgm:pt>
    <dgm:pt modelId="{DD81E2A0-26E2-494B-9C51-F95183B14DD7}" type="parTrans" cxnId="{3BCCFE8E-16EA-45A3-9A3D-D0A736C9D05A}">
      <dgm:prSet/>
      <dgm:spPr/>
      <dgm:t>
        <a:bodyPr/>
        <a:lstStyle/>
        <a:p>
          <a:endParaRPr lang="en-US"/>
        </a:p>
      </dgm:t>
    </dgm:pt>
    <dgm:pt modelId="{CB1C5E5A-9976-4B4B-BA6D-543AE7592E6C}" type="sibTrans" cxnId="{3BCCFE8E-16EA-45A3-9A3D-D0A736C9D05A}">
      <dgm:prSet phldrT="01" phldr="0"/>
      <dgm:spPr/>
      <dgm:t>
        <a:bodyPr/>
        <a:lstStyle/>
        <a:p>
          <a:r>
            <a:rPr lang="en-US"/>
            <a:t>01</a:t>
          </a:r>
        </a:p>
      </dgm:t>
    </dgm:pt>
    <dgm:pt modelId="{CBF65836-AEDB-4866-970D-EDCDEBBE057E}">
      <dgm:prSet/>
      <dgm:spPr/>
      <dgm:t>
        <a:bodyPr/>
        <a:lstStyle/>
        <a:p>
          <a:r>
            <a:rPr lang="en-GB"/>
            <a:t>Empowering people to make decisions on sound but changing evidence</a:t>
          </a:r>
          <a:endParaRPr lang="en-US"/>
        </a:p>
      </dgm:t>
    </dgm:pt>
    <dgm:pt modelId="{CF626B58-5418-47D6-829E-D7403D82B5D1}" type="parTrans" cxnId="{2F92220A-73AF-4932-87D1-63A56A3DC9D2}">
      <dgm:prSet/>
      <dgm:spPr/>
      <dgm:t>
        <a:bodyPr/>
        <a:lstStyle/>
        <a:p>
          <a:endParaRPr lang="en-US"/>
        </a:p>
      </dgm:t>
    </dgm:pt>
    <dgm:pt modelId="{DA3E976F-E8BB-4159-88A0-182F97F16CF1}" type="sibTrans" cxnId="{2F92220A-73AF-4932-87D1-63A56A3DC9D2}">
      <dgm:prSet phldrT="02" phldr="0"/>
      <dgm:spPr/>
      <dgm:t>
        <a:bodyPr/>
        <a:lstStyle/>
        <a:p>
          <a:r>
            <a:rPr lang="en-US"/>
            <a:t>02</a:t>
          </a:r>
        </a:p>
      </dgm:t>
    </dgm:pt>
    <dgm:pt modelId="{97254D0E-3C78-48FE-9C7C-B380DEC2CC5E}">
      <dgm:prSet/>
      <dgm:spPr/>
      <dgm:t>
        <a:bodyPr/>
        <a:lstStyle/>
        <a:p>
          <a:r>
            <a:rPr lang="en-GB"/>
            <a:t>Encouraging investment security whilst retaining flexibility</a:t>
          </a:r>
          <a:endParaRPr lang="en-US"/>
        </a:p>
      </dgm:t>
    </dgm:pt>
    <dgm:pt modelId="{79A8D103-292A-46E0-82E3-20B32BDAB437}" type="parTrans" cxnId="{69C40760-D7B7-4F24-8AB3-39AE876D65B0}">
      <dgm:prSet/>
      <dgm:spPr/>
      <dgm:t>
        <a:bodyPr/>
        <a:lstStyle/>
        <a:p>
          <a:endParaRPr lang="en-US"/>
        </a:p>
      </dgm:t>
    </dgm:pt>
    <dgm:pt modelId="{EEF5F2FF-59C0-42BF-BBC2-3C857AEB88A6}" type="sibTrans" cxnId="{69C40760-D7B7-4F24-8AB3-39AE876D65B0}">
      <dgm:prSet phldrT="03" phldr="0"/>
      <dgm:spPr/>
      <dgm:t>
        <a:bodyPr/>
        <a:lstStyle/>
        <a:p>
          <a:r>
            <a:rPr lang="en-US"/>
            <a:t>03</a:t>
          </a:r>
        </a:p>
      </dgm:t>
    </dgm:pt>
    <dgm:pt modelId="{90C2523E-27EA-4F59-8751-1A1EB2C34AF5}">
      <dgm:prSet/>
      <dgm:spPr/>
      <dgm:t>
        <a:bodyPr/>
        <a:lstStyle/>
        <a:p>
          <a:r>
            <a:rPr lang="en-GB"/>
            <a:t>Keeping strategic plans ‘living’ and active</a:t>
          </a:r>
          <a:endParaRPr lang="en-US"/>
        </a:p>
      </dgm:t>
    </dgm:pt>
    <dgm:pt modelId="{15CB2E03-F068-4620-9F12-A28B601217F4}" type="parTrans" cxnId="{8126FFED-26E4-4B55-8FE6-C691201B80AE}">
      <dgm:prSet/>
      <dgm:spPr/>
      <dgm:t>
        <a:bodyPr/>
        <a:lstStyle/>
        <a:p>
          <a:endParaRPr lang="en-US"/>
        </a:p>
      </dgm:t>
    </dgm:pt>
    <dgm:pt modelId="{EF2739DB-FEC8-4CDB-B666-3F64FC068ADF}" type="sibTrans" cxnId="{8126FFED-26E4-4B55-8FE6-C691201B80AE}">
      <dgm:prSet phldrT="04" phldr="0"/>
      <dgm:spPr/>
      <dgm:t>
        <a:bodyPr/>
        <a:lstStyle/>
        <a:p>
          <a:r>
            <a:rPr lang="en-US"/>
            <a:t>04</a:t>
          </a:r>
        </a:p>
      </dgm:t>
    </dgm:pt>
    <dgm:pt modelId="{0DE9DA12-804C-4093-852C-727A68A58FC7}">
      <dgm:prSet/>
      <dgm:spPr/>
      <dgm:t>
        <a:bodyPr/>
        <a:lstStyle/>
        <a:p>
          <a:r>
            <a:rPr lang="en-GB"/>
            <a:t>Communicating uncertainty whilst maintaining authority</a:t>
          </a:r>
          <a:endParaRPr lang="en-US"/>
        </a:p>
      </dgm:t>
    </dgm:pt>
    <dgm:pt modelId="{4C8EA2FE-C783-435A-933E-9BE2ED957D6A}" type="parTrans" cxnId="{1BA072FB-6881-4C33-9987-0F0A4B9E9614}">
      <dgm:prSet/>
      <dgm:spPr/>
      <dgm:t>
        <a:bodyPr/>
        <a:lstStyle/>
        <a:p>
          <a:endParaRPr lang="en-US"/>
        </a:p>
      </dgm:t>
    </dgm:pt>
    <dgm:pt modelId="{DABECA0B-F617-414C-9C31-E4083D0E1164}" type="sibTrans" cxnId="{1BA072FB-6881-4C33-9987-0F0A4B9E9614}">
      <dgm:prSet phldrT="05" phldr="0"/>
      <dgm:spPr/>
      <dgm:t>
        <a:bodyPr/>
        <a:lstStyle/>
        <a:p>
          <a:r>
            <a:rPr lang="en-US"/>
            <a:t>05</a:t>
          </a:r>
        </a:p>
      </dgm:t>
    </dgm:pt>
    <dgm:pt modelId="{D8D86890-9685-424A-86B0-101A1924EA11}">
      <dgm:prSet/>
      <dgm:spPr/>
      <dgm:t>
        <a:bodyPr/>
        <a:lstStyle/>
        <a:p>
          <a:r>
            <a:rPr lang="en-GB"/>
            <a:t>Giving people options now to change in the future</a:t>
          </a:r>
          <a:endParaRPr lang="en-US"/>
        </a:p>
      </dgm:t>
    </dgm:pt>
    <dgm:pt modelId="{C1ABE890-49CF-4262-81E1-CAFC093E7D57}" type="parTrans" cxnId="{F81F1839-813D-41BF-900B-C8A36D83CE28}">
      <dgm:prSet/>
      <dgm:spPr/>
      <dgm:t>
        <a:bodyPr/>
        <a:lstStyle/>
        <a:p>
          <a:endParaRPr lang="en-US"/>
        </a:p>
      </dgm:t>
    </dgm:pt>
    <dgm:pt modelId="{A2460ED1-8B89-41F9-9CBD-9C3C2F438BC3}" type="sibTrans" cxnId="{F81F1839-813D-41BF-900B-C8A36D83CE28}">
      <dgm:prSet phldrT="06" phldr="0"/>
      <dgm:spPr/>
      <dgm:t>
        <a:bodyPr/>
        <a:lstStyle/>
        <a:p>
          <a:r>
            <a:rPr lang="en-US"/>
            <a:t>06</a:t>
          </a:r>
        </a:p>
      </dgm:t>
    </dgm:pt>
    <dgm:pt modelId="{AB9E6971-FAC1-4DDC-856F-20ED81436BFE}" type="pres">
      <dgm:prSet presAssocID="{033314B1-9172-4DDA-93F7-9606613754FD}" presName="Name0" presStyleCnt="0">
        <dgm:presLayoutVars>
          <dgm:animLvl val="lvl"/>
          <dgm:resizeHandles val="exact"/>
        </dgm:presLayoutVars>
      </dgm:prSet>
      <dgm:spPr/>
    </dgm:pt>
    <dgm:pt modelId="{BAFD834D-3F69-4C7B-BE9D-657DE3BE87D7}" type="pres">
      <dgm:prSet presAssocID="{2EF484B6-F017-4AC2-A994-C5F0725974B7}" presName="compositeNode" presStyleCnt="0">
        <dgm:presLayoutVars>
          <dgm:bulletEnabled val="1"/>
        </dgm:presLayoutVars>
      </dgm:prSet>
      <dgm:spPr/>
    </dgm:pt>
    <dgm:pt modelId="{61595AB1-7E6E-455A-855F-75ABBBD4AC5D}" type="pres">
      <dgm:prSet presAssocID="{2EF484B6-F017-4AC2-A994-C5F0725974B7}" presName="bgRect" presStyleLbl="alignNode1" presStyleIdx="0" presStyleCnt="6"/>
      <dgm:spPr/>
    </dgm:pt>
    <dgm:pt modelId="{5016F689-9248-4B54-8290-0FF90652079B}" type="pres">
      <dgm:prSet presAssocID="{CB1C5E5A-9976-4B4B-BA6D-543AE7592E6C}" presName="sibTransNodeRect" presStyleLbl="alignNode1" presStyleIdx="0" presStyleCnt="6">
        <dgm:presLayoutVars>
          <dgm:chMax val="0"/>
          <dgm:bulletEnabled val="1"/>
        </dgm:presLayoutVars>
      </dgm:prSet>
      <dgm:spPr/>
    </dgm:pt>
    <dgm:pt modelId="{A5EDDFFA-4351-4DED-AB8E-49820D494C61}" type="pres">
      <dgm:prSet presAssocID="{2EF484B6-F017-4AC2-A994-C5F0725974B7}" presName="nodeRect" presStyleLbl="alignNode1" presStyleIdx="0" presStyleCnt="6">
        <dgm:presLayoutVars>
          <dgm:bulletEnabled val="1"/>
        </dgm:presLayoutVars>
      </dgm:prSet>
      <dgm:spPr/>
    </dgm:pt>
    <dgm:pt modelId="{7CA31F29-0D5F-4185-AFD8-F811C9B2E492}" type="pres">
      <dgm:prSet presAssocID="{CB1C5E5A-9976-4B4B-BA6D-543AE7592E6C}" presName="sibTrans" presStyleCnt="0"/>
      <dgm:spPr/>
    </dgm:pt>
    <dgm:pt modelId="{4BAE0E17-51E7-46E8-8ADD-25490CFD0CCC}" type="pres">
      <dgm:prSet presAssocID="{CBF65836-AEDB-4866-970D-EDCDEBBE057E}" presName="compositeNode" presStyleCnt="0">
        <dgm:presLayoutVars>
          <dgm:bulletEnabled val="1"/>
        </dgm:presLayoutVars>
      </dgm:prSet>
      <dgm:spPr/>
    </dgm:pt>
    <dgm:pt modelId="{DA67037D-AC5E-48A9-B541-87E7DEE3E2B3}" type="pres">
      <dgm:prSet presAssocID="{CBF65836-AEDB-4866-970D-EDCDEBBE057E}" presName="bgRect" presStyleLbl="alignNode1" presStyleIdx="1" presStyleCnt="6"/>
      <dgm:spPr/>
    </dgm:pt>
    <dgm:pt modelId="{905CF155-F78E-4179-9FCE-F6E506C01E08}" type="pres">
      <dgm:prSet presAssocID="{DA3E976F-E8BB-4159-88A0-182F97F16CF1}" presName="sibTransNodeRect" presStyleLbl="alignNode1" presStyleIdx="1" presStyleCnt="6">
        <dgm:presLayoutVars>
          <dgm:chMax val="0"/>
          <dgm:bulletEnabled val="1"/>
        </dgm:presLayoutVars>
      </dgm:prSet>
      <dgm:spPr/>
    </dgm:pt>
    <dgm:pt modelId="{4DC04656-7C01-4B73-A3FC-B84CE91CD27F}" type="pres">
      <dgm:prSet presAssocID="{CBF65836-AEDB-4866-970D-EDCDEBBE057E}" presName="nodeRect" presStyleLbl="alignNode1" presStyleIdx="1" presStyleCnt="6">
        <dgm:presLayoutVars>
          <dgm:bulletEnabled val="1"/>
        </dgm:presLayoutVars>
      </dgm:prSet>
      <dgm:spPr/>
    </dgm:pt>
    <dgm:pt modelId="{E698BAD0-C13A-4F6A-B65C-7318C280C3A3}" type="pres">
      <dgm:prSet presAssocID="{DA3E976F-E8BB-4159-88A0-182F97F16CF1}" presName="sibTrans" presStyleCnt="0"/>
      <dgm:spPr/>
    </dgm:pt>
    <dgm:pt modelId="{6BC025DD-223E-4674-B9FF-3B771898C0CE}" type="pres">
      <dgm:prSet presAssocID="{97254D0E-3C78-48FE-9C7C-B380DEC2CC5E}" presName="compositeNode" presStyleCnt="0">
        <dgm:presLayoutVars>
          <dgm:bulletEnabled val="1"/>
        </dgm:presLayoutVars>
      </dgm:prSet>
      <dgm:spPr/>
    </dgm:pt>
    <dgm:pt modelId="{7A13221D-3ABC-406E-B108-5524B6E6EB3B}" type="pres">
      <dgm:prSet presAssocID="{97254D0E-3C78-48FE-9C7C-B380DEC2CC5E}" presName="bgRect" presStyleLbl="alignNode1" presStyleIdx="2" presStyleCnt="6"/>
      <dgm:spPr/>
    </dgm:pt>
    <dgm:pt modelId="{670F6CA7-0A8A-49DE-A1D6-5D18AB95ED5A}" type="pres">
      <dgm:prSet presAssocID="{EEF5F2FF-59C0-42BF-BBC2-3C857AEB88A6}" presName="sibTransNodeRect" presStyleLbl="alignNode1" presStyleIdx="2" presStyleCnt="6">
        <dgm:presLayoutVars>
          <dgm:chMax val="0"/>
          <dgm:bulletEnabled val="1"/>
        </dgm:presLayoutVars>
      </dgm:prSet>
      <dgm:spPr/>
    </dgm:pt>
    <dgm:pt modelId="{1830B1D1-82F0-4916-8788-D5E648D78BEE}" type="pres">
      <dgm:prSet presAssocID="{97254D0E-3C78-48FE-9C7C-B380DEC2CC5E}" presName="nodeRect" presStyleLbl="alignNode1" presStyleIdx="2" presStyleCnt="6">
        <dgm:presLayoutVars>
          <dgm:bulletEnabled val="1"/>
        </dgm:presLayoutVars>
      </dgm:prSet>
      <dgm:spPr/>
    </dgm:pt>
    <dgm:pt modelId="{A2D063E5-0460-4750-BBAD-C8E9AAF00FF0}" type="pres">
      <dgm:prSet presAssocID="{EEF5F2FF-59C0-42BF-BBC2-3C857AEB88A6}" presName="sibTrans" presStyleCnt="0"/>
      <dgm:spPr/>
    </dgm:pt>
    <dgm:pt modelId="{A18D5DE0-14FF-4931-92AE-69EE09BB8D79}" type="pres">
      <dgm:prSet presAssocID="{90C2523E-27EA-4F59-8751-1A1EB2C34AF5}" presName="compositeNode" presStyleCnt="0">
        <dgm:presLayoutVars>
          <dgm:bulletEnabled val="1"/>
        </dgm:presLayoutVars>
      </dgm:prSet>
      <dgm:spPr/>
    </dgm:pt>
    <dgm:pt modelId="{FA5ACA2E-F324-4C3D-B847-85539B755175}" type="pres">
      <dgm:prSet presAssocID="{90C2523E-27EA-4F59-8751-1A1EB2C34AF5}" presName="bgRect" presStyleLbl="alignNode1" presStyleIdx="3" presStyleCnt="6"/>
      <dgm:spPr/>
    </dgm:pt>
    <dgm:pt modelId="{8A4C4DCC-C396-4843-81EF-54CA27EF6121}" type="pres">
      <dgm:prSet presAssocID="{EF2739DB-FEC8-4CDB-B666-3F64FC068ADF}" presName="sibTransNodeRect" presStyleLbl="alignNode1" presStyleIdx="3" presStyleCnt="6">
        <dgm:presLayoutVars>
          <dgm:chMax val="0"/>
          <dgm:bulletEnabled val="1"/>
        </dgm:presLayoutVars>
      </dgm:prSet>
      <dgm:spPr/>
    </dgm:pt>
    <dgm:pt modelId="{36D3468E-31EE-4B12-8B9F-6B13F3B5133F}" type="pres">
      <dgm:prSet presAssocID="{90C2523E-27EA-4F59-8751-1A1EB2C34AF5}" presName="nodeRect" presStyleLbl="alignNode1" presStyleIdx="3" presStyleCnt="6">
        <dgm:presLayoutVars>
          <dgm:bulletEnabled val="1"/>
        </dgm:presLayoutVars>
      </dgm:prSet>
      <dgm:spPr/>
    </dgm:pt>
    <dgm:pt modelId="{C7A28787-2DA8-4606-8E45-CD211A14E27F}" type="pres">
      <dgm:prSet presAssocID="{EF2739DB-FEC8-4CDB-B666-3F64FC068ADF}" presName="sibTrans" presStyleCnt="0"/>
      <dgm:spPr/>
    </dgm:pt>
    <dgm:pt modelId="{449882B6-F924-4AAA-844D-3A4A21A00ED2}" type="pres">
      <dgm:prSet presAssocID="{0DE9DA12-804C-4093-852C-727A68A58FC7}" presName="compositeNode" presStyleCnt="0">
        <dgm:presLayoutVars>
          <dgm:bulletEnabled val="1"/>
        </dgm:presLayoutVars>
      </dgm:prSet>
      <dgm:spPr/>
    </dgm:pt>
    <dgm:pt modelId="{416D3E9B-4EF4-442B-8CC7-D90017705DD6}" type="pres">
      <dgm:prSet presAssocID="{0DE9DA12-804C-4093-852C-727A68A58FC7}" presName="bgRect" presStyleLbl="alignNode1" presStyleIdx="4" presStyleCnt="6"/>
      <dgm:spPr/>
    </dgm:pt>
    <dgm:pt modelId="{12AF7747-C03E-4FA5-86B1-21EE03D8E05F}" type="pres">
      <dgm:prSet presAssocID="{DABECA0B-F617-414C-9C31-E4083D0E1164}" presName="sibTransNodeRect" presStyleLbl="alignNode1" presStyleIdx="4" presStyleCnt="6">
        <dgm:presLayoutVars>
          <dgm:chMax val="0"/>
          <dgm:bulletEnabled val="1"/>
        </dgm:presLayoutVars>
      </dgm:prSet>
      <dgm:spPr/>
    </dgm:pt>
    <dgm:pt modelId="{12E02825-7F68-46B7-89EB-5B572B4935F3}" type="pres">
      <dgm:prSet presAssocID="{0DE9DA12-804C-4093-852C-727A68A58FC7}" presName="nodeRect" presStyleLbl="alignNode1" presStyleIdx="4" presStyleCnt="6">
        <dgm:presLayoutVars>
          <dgm:bulletEnabled val="1"/>
        </dgm:presLayoutVars>
      </dgm:prSet>
      <dgm:spPr/>
    </dgm:pt>
    <dgm:pt modelId="{DC240DF7-EB88-4270-9DBA-C26F7B4DDF77}" type="pres">
      <dgm:prSet presAssocID="{DABECA0B-F617-414C-9C31-E4083D0E1164}" presName="sibTrans" presStyleCnt="0"/>
      <dgm:spPr/>
    </dgm:pt>
    <dgm:pt modelId="{5AFBE7FF-04A5-4368-B6DB-C74514EE0C01}" type="pres">
      <dgm:prSet presAssocID="{D8D86890-9685-424A-86B0-101A1924EA11}" presName="compositeNode" presStyleCnt="0">
        <dgm:presLayoutVars>
          <dgm:bulletEnabled val="1"/>
        </dgm:presLayoutVars>
      </dgm:prSet>
      <dgm:spPr/>
    </dgm:pt>
    <dgm:pt modelId="{24F13FF9-9962-4D24-B5F9-B8E3B5E33269}" type="pres">
      <dgm:prSet presAssocID="{D8D86890-9685-424A-86B0-101A1924EA11}" presName="bgRect" presStyleLbl="alignNode1" presStyleIdx="5" presStyleCnt="6"/>
      <dgm:spPr/>
    </dgm:pt>
    <dgm:pt modelId="{3F7F3FDC-3538-4B54-A998-BCE76C5AC11C}" type="pres">
      <dgm:prSet presAssocID="{A2460ED1-8B89-41F9-9CBD-9C3C2F438BC3}" presName="sibTransNodeRect" presStyleLbl="alignNode1" presStyleIdx="5" presStyleCnt="6">
        <dgm:presLayoutVars>
          <dgm:chMax val="0"/>
          <dgm:bulletEnabled val="1"/>
        </dgm:presLayoutVars>
      </dgm:prSet>
      <dgm:spPr/>
    </dgm:pt>
    <dgm:pt modelId="{DF880230-4324-4793-BA8D-B4560EA84553}" type="pres">
      <dgm:prSet presAssocID="{D8D86890-9685-424A-86B0-101A1924EA11}" presName="nodeRect" presStyleLbl="alignNode1" presStyleIdx="5" presStyleCnt="6">
        <dgm:presLayoutVars>
          <dgm:bulletEnabled val="1"/>
        </dgm:presLayoutVars>
      </dgm:prSet>
      <dgm:spPr/>
    </dgm:pt>
  </dgm:ptLst>
  <dgm:cxnLst>
    <dgm:cxn modelId="{2F92220A-73AF-4932-87D1-63A56A3DC9D2}" srcId="{033314B1-9172-4DDA-93F7-9606613754FD}" destId="{CBF65836-AEDB-4866-970D-EDCDEBBE057E}" srcOrd="1" destOrd="0" parTransId="{CF626B58-5418-47D6-829E-D7403D82B5D1}" sibTransId="{DA3E976F-E8BB-4159-88A0-182F97F16CF1}"/>
    <dgm:cxn modelId="{493F510B-E19F-4AFA-B7E6-81A8DE71E212}" type="presOf" srcId="{CBF65836-AEDB-4866-970D-EDCDEBBE057E}" destId="{DA67037D-AC5E-48A9-B541-87E7DEE3E2B3}" srcOrd="0" destOrd="0" presId="urn:microsoft.com/office/officeart/2016/7/layout/LinearBlockProcessNumbered"/>
    <dgm:cxn modelId="{008B6C1D-2935-4B7B-B693-EDEF38A788C4}" type="presOf" srcId="{2EF484B6-F017-4AC2-A994-C5F0725974B7}" destId="{61595AB1-7E6E-455A-855F-75ABBBD4AC5D}" srcOrd="0" destOrd="0" presId="urn:microsoft.com/office/officeart/2016/7/layout/LinearBlockProcessNumbered"/>
    <dgm:cxn modelId="{7EAC2D29-FFD4-4E26-B84A-757B2135B9E0}" type="presOf" srcId="{90C2523E-27EA-4F59-8751-1A1EB2C34AF5}" destId="{FA5ACA2E-F324-4C3D-B847-85539B755175}" srcOrd="0" destOrd="0" presId="urn:microsoft.com/office/officeart/2016/7/layout/LinearBlockProcessNumbered"/>
    <dgm:cxn modelId="{58F46737-2796-49D1-824E-9E376A0D64D7}" type="presOf" srcId="{DABECA0B-F617-414C-9C31-E4083D0E1164}" destId="{12AF7747-C03E-4FA5-86B1-21EE03D8E05F}" srcOrd="0" destOrd="0" presId="urn:microsoft.com/office/officeart/2016/7/layout/LinearBlockProcessNumbered"/>
    <dgm:cxn modelId="{F81F1839-813D-41BF-900B-C8A36D83CE28}" srcId="{033314B1-9172-4DDA-93F7-9606613754FD}" destId="{D8D86890-9685-424A-86B0-101A1924EA11}" srcOrd="5" destOrd="0" parTransId="{C1ABE890-49CF-4262-81E1-CAFC093E7D57}" sibTransId="{A2460ED1-8B89-41F9-9CBD-9C3C2F438BC3}"/>
    <dgm:cxn modelId="{9F96CD5D-A4DE-4EF3-BF6F-E396AB1AA7B2}" type="presOf" srcId="{CB1C5E5A-9976-4B4B-BA6D-543AE7592E6C}" destId="{5016F689-9248-4B54-8290-0FF90652079B}" srcOrd="0" destOrd="0" presId="urn:microsoft.com/office/officeart/2016/7/layout/LinearBlockProcessNumbered"/>
    <dgm:cxn modelId="{69C40760-D7B7-4F24-8AB3-39AE876D65B0}" srcId="{033314B1-9172-4DDA-93F7-9606613754FD}" destId="{97254D0E-3C78-48FE-9C7C-B380DEC2CC5E}" srcOrd="2" destOrd="0" parTransId="{79A8D103-292A-46E0-82E3-20B32BDAB437}" sibTransId="{EEF5F2FF-59C0-42BF-BBC2-3C857AEB88A6}"/>
    <dgm:cxn modelId="{77851143-B322-412D-BEB8-B07CFE43D5A5}" type="presOf" srcId="{A2460ED1-8B89-41F9-9CBD-9C3C2F438BC3}" destId="{3F7F3FDC-3538-4B54-A998-BCE76C5AC11C}" srcOrd="0" destOrd="0" presId="urn:microsoft.com/office/officeart/2016/7/layout/LinearBlockProcessNumbered"/>
    <dgm:cxn modelId="{57CEC845-4D69-49E7-87C0-B98CEE3F8E5D}" type="presOf" srcId="{EF2739DB-FEC8-4CDB-B666-3F64FC068ADF}" destId="{8A4C4DCC-C396-4843-81EF-54CA27EF6121}" srcOrd="0" destOrd="0" presId="urn:microsoft.com/office/officeart/2016/7/layout/LinearBlockProcessNumbered"/>
    <dgm:cxn modelId="{05D21749-89BA-4A7B-A9A4-DD6E3F613320}" type="presOf" srcId="{0DE9DA12-804C-4093-852C-727A68A58FC7}" destId="{416D3E9B-4EF4-442B-8CC7-D90017705DD6}" srcOrd="0" destOrd="0" presId="urn:microsoft.com/office/officeart/2016/7/layout/LinearBlockProcessNumbered"/>
    <dgm:cxn modelId="{0F0D716D-858E-4F59-A626-9A7EE4A25A90}" type="presOf" srcId="{97254D0E-3C78-48FE-9C7C-B380DEC2CC5E}" destId="{7A13221D-3ABC-406E-B108-5524B6E6EB3B}" srcOrd="0" destOrd="0" presId="urn:microsoft.com/office/officeart/2016/7/layout/LinearBlockProcessNumbered"/>
    <dgm:cxn modelId="{6BC09775-CFCA-41E5-969D-87F3A5B0B02B}" type="presOf" srcId="{D8D86890-9685-424A-86B0-101A1924EA11}" destId="{24F13FF9-9962-4D24-B5F9-B8E3B5E33269}" srcOrd="0" destOrd="0" presId="urn:microsoft.com/office/officeart/2016/7/layout/LinearBlockProcessNumbered"/>
    <dgm:cxn modelId="{D32FD655-11DB-488A-9406-FC7CC4733F62}" type="presOf" srcId="{0DE9DA12-804C-4093-852C-727A68A58FC7}" destId="{12E02825-7F68-46B7-89EB-5B572B4935F3}" srcOrd="1" destOrd="0" presId="urn:microsoft.com/office/officeart/2016/7/layout/LinearBlockProcessNumbered"/>
    <dgm:cxn modelId="{53F6B77C-8B55-4A27-A21B-42DBAA1B43CF}" type="presOf" srcId="{2EF484B6-F017-4AC2-A994-C5F0725974B7}" destId="{A5EDDFFA-4351-4DED-AB8E-49820D494C61}" srcOrd="1" destOrd="0" presId="urn:microsoft.com/office/officeart/2016/7/layout/LinearBlockProcessNumbered"/>
    <dgm:cxn modelId="{3BCCFE8E-16EA-45A3-9A3D-D0A736C9D05A}" srcId="{033314B1-9172-4DDA-93F7-9606613754FD}" destId="{2EF484B6-F017-4AC2-A994-C5F0725974B7}" srcOrd="0" destOrd="0" parTransId="{DD81E2A0-26E2-494B-9C51-F95183B14DD7}" sibTransId="{CB1C5E5A-9976-4B4B-BA6D-543AE7592E6C}"/>
    <dgm:cxn modelId="{7E531C99-DFEF-42B5-A723-A9D53E1BAA7F}" type="presOf" srcId="{EEF5F2FF-59C0-42BF-BBC2-3C857AEB88A6}" destId="{670F6CA7-0A8A-49DE-A1D6-5D18AB95ED5A}" srcOrd="0" destOrd="0" presId="urn:microsoft.com/office/officeart/2016/7/layout/LinearBlockProcessNumbered"/>
    <dgm:cxn modelId="{224749A9-2FBE-47F0-9FB2-A44D68972ABB}" type="presOf" srcId="{CBF65836-AEDB-4866-970D-EDCDEBBE057E}" destId="{4DC04656-7C01-4B73-A3FC-B84CE91CD27F}" srcOrd="1" destOrd="0" presId="urn:microsoft.com/office/officeart/2016/7/layout/LinearBlockProcessNumbered"/>
    <dgm:cxn modelId="{95A2AEB2-91E9-48EC-8910-114396AFAE73}" type="presOf" srcId="{D8D86890-9685-424A-86B0-101A1924EA11}" destId="{DF880230-4324-4793-BA8D-B4560EA84553}" srcOrd="1" destOrd="0" presId="urn:microsoft.com/office/officeart/2016/7/layout/LinearBlockProcessNumbered"/>
    <dgm:cxn modelId="{77F0A1C0-38EF-4CFF-BF68-918985E2C3B7}" type="presOf" srcId="{DA3E976F-E8BB-4159-88A0-182F97F16CF1}" destId="{905CF155-F78E-4179-9FCE-F6E506C01E08}" srcOrd="0" destOrd="0" presId="urn:microsoft.com/office/officeart/2016/7/layout/LinearBlockProcessNumbered"/>
    <dgm:cxn modelId="{20EE2BC7-175C-47C5-A167-342ECE48D179}" type="presOf" srcId="{033314B1-9172-4DDA-93F7-9606613754FD}" destId="{AB9E6971-FAC1-4DDC-856F-20ED81436BFE}" srcOrd="0" destOrd="0" presId="urn:microsoft.com/office/officeart/2016/7/layout/LinearBlockProcessNumbered"/>
    <dgm:cxn modelId="{ED9C03D6-68CD-45D3-9AA2-AF5E4A0B4F45}" type="presOf" srcId="{97254D0E-3C78-48FE-9C7C-B380DEC2CC5E}" destId="{1830B1D1-82F0-4916-8788-D5E648D78BEE}" srcOrd="1" destOrd="0" presId="urn:microsoft.com/office/officeart/2016/7/layout/LinearBlockProcessNumbered"/>
    <dgm:cxn modelId="{8126FFED-26E4-4B55-8FE6-C691201B80AE}" srcId="{033314B1-9172-4DDA-93F7-9606613754FD}" destId="{90C2523E-27EA-4F59-8751-1A1EB2C34AF5}" srcOrd="3" destOrd="0" parTransId="{15CB2E03-F068-4620-9F12-A28B601217F4}" sibTransId="{EF2739DB-FEC8-4CDB-B666-3F64FC068ADF}"/>
    <dgm:cxn modelId="{12CD25EE-40C6-4C23-8D36-2FA16B967D2E}" type="presOf" srcId="{90C2523E-27EA-4F59-8751-1A1EB2C34AF5}" destId="{36D3468E-31EE-4B12-8B9F-6B13F3B5133F}" srcOrd="1" destOrd="0" presId="urn:microsoft.com/office/officeart/2016/7/layout/LinearBlockProcessNumbered"/>
    <dgm:cxn modelId="{1BA072FB-6881-4C33-9987-0F0A4B9E9614}" srcId="{033314B1-9172-4DDA-93F7-9606613754FD}" destId="{0DE9DA12-804C-4093-852C-727A68A58FC7}" srcOrd="4" destOrd="0" parTransId="{4C8EA2FE-C783-435A-933E-9BE2ED957D6A}" sibTransId="{DABECA0B-F617-414C-9C31-E4083D0E1164}"/>
    <dgm:cxn modelId="{86503840-EB48-4C00-BDAB-29DD7769EA28}" type="presParOf" srcId="{AB9E6971-FAC1-4DDC-856F-20ED81436BFE}" destId="{BAFD834D-3F69-4C7B-BE9D-657DE3BE87D7}" srcOrd="0" destOrd="0" presId="urn:microsoft.com/office/officeart/2016/7/layout/LinearBlockProcessNumbered"/>
    <dgm:cxn modelId="{0088200F-68CB-466E-BFD3-A2C0B46598FE}" type="presParOf" srcId="{BAFD834D-3F69-4C7B-BE9D-657DE3BE87D7}" destId="{61595AB1-7E6E-455A-855F-75ABBBD4AC5D}" srcOrd="0" destOrd="0" presId="urn:microsoft.com/office/officeart/2016/7/layout/LinearBlockProcessNumbered"/>
    <dgm:cxn modelId="{E9CEA902-6590-4843-B121-732B9359F2A3}" type="presParOf" srcId="{BAFD834D-3F69-4C7B-BE9D-657DE3BE87D7}" destId="{5016F689-9248-4B54-8290-0FF90652079B}" srcOrd="1" destOrd="0" presId="urn:microsoft.com/office/officeart/2016/7/layout/LinearBlockProcessNumbered"/>
    <dgm:cxn modelId="{51DF0681-3FFE-4EBB-97E2-83728803EAE9}" type="presParOf" srcId="{BAFD834D-3F69-4C7B-BE9D-657DE3BE87D7}" destId="{A5EDDFFA-4351-4DED-AB8E-49820D494C61}" srcOrd="2" destOrd="0" presId="urn:microsoft.com/office/officeart/2016/7/layout/LinearBlockProcessNumbered"/>
    <dgm:cxn modelId="{FAC801EE-1B2C-4F73-B2F8-5A10CE45D14A}" type="presParOf" srcId="{AB9E6971-FAC1-4DDC-856F-20ED81436BFE}" destId="{7CA31F29-0D5F-4185-AFD8-F811C9B2E492}" srcOrd="1" destOrd="0" presId="urn:microsoft.com/office/officeart/2016/7/layout/LinearBlockProcessNumbered"/>
    <dgm:cxn modelId="{734F3BB0-409D-4542-8E40-39436D7E6738}" type="presParOf" srcId="{AB9E6971-FAC1-4DDC-856F-20ED81436BFE}" destId="{4BAE0E17-51E7-46E8-8ADD-25490CFD0CCC}" srcOrd="2" destOrd="0" presId="urn:microsoft.com/office/officeart/2016/7/layout/LinearBlockProcessNumbered"/>
    <dgm:cxn modelId="{6D1FF54A-6F2C-4076-96E0-84258AC77FB3}" type="presParOf" srcId="{4BAE0E17-51E7-46E8-8ADD-25490CFD0CCC}" destId="{DA67037D-AC5E-48A9-B541-87E7DEE3E2B3}" srcOrd="0" destOrd="0" presId="urn:microsoft.com/office/officeart/2016/7/layout/LinearBlockProcessNumbered"/>
    <dgm:cxn modelId="{AE12D05C-1463-4AB3-BC1D-697BC0CDCFF1}" type="presParOf" srcId="{4BAE0E17-51E7-46E8-8ADD-25490CFD0CCC}" destId="{905CF155-F78E-4179-9FCE-F6E506C01E08}" srcOrd="1" destOrd="0" presId="urn:microsoft.com/office/officeart/2016/7/layout/LinearBlockProcessNumbered"/>
    <dgm:cxn modelId="{9B79810C-593A-490A-9295-9370A600DD61}" type="presParOf" srcId="{4BAE0E17-51E7-46E8-8ADD-25490CFD0CCC}" destId="{4DC04656-7C01-4B73-A3FC-B84CE91CD27F}" srcOrd="2" destOrd="0" presId="urn:microsoft.com/office/officeart/2016/7/layout/LinearBlockProcessNumbered"/>
    <dgm:cxn modelId="{6BD71BDB-F16D-4700-9F7B-385F1FF77D9F}" type="presParOf" srcId="{AB9E6971-FAC1-4DDC-856F-20ED81436BFE}" destId="{E698BAD0-C13A-4F6A-B65C-7318C280C3A3}" srcOrd="3" destOrd="0" presId="urn:microsoft.com/office/officeart/2016/7/layout/LinearBlockProcessNumbered"/>
    <dgm:cxn modelId="{79036C8D-1C9F-4BEE-807D-E204C8743A64}" type="presParOf" srcId="{AB9E6971-FAC1-4DDC-856F-20ED81436BFE}" destId="{6BC025DD-223E-4674-B9FF-3B771898C0CE}" srcOrd="4" destOrd="0" presId="urn:microsoft.com/office/officeart/2016/7/layout/LinearBlockProcessNumbered"/>
    <dgm:cxn modelId="{395D171A-97C5-4406-B62C-0AC74F4EE0AC}" type="presParOf" srcId="{6BC025DD-223E-4674-B9FF-3B771898C0CE}" destId="{7A13221D-3ABC-406E-B108-5524B6E6EB3B}" srcOrd="0" destOrd="0" presId="urn:microsoft.com/office/officeart/2016/7/layout/LinearBlockProcessNumbered"/>
    <dgm:cxn modelId="{D8B07D14-47D8-4EA4-925A-0D6F12A962F9}" type="presParOf" srcId="{6BC025DD-223E-4674-B9FF-3B771898C0CE}" destId="{670F6CA7-0A8A-49DE-A1D6-5D18AB95ED5A}" srcOrd="1" destOrd="0" presId="urn:microsoft.com/office/officeart/2016/7/layout/LinearBlockProcessNumbered"/>
    <dgm:cxn modelId="{2CC780CE-17B8-4396-83D4-CF938ECE93B0}" type="presParOf" srcId="{6BC025DD-223E-4674-B9FF-3B771898C0CE}" destId="{1830B1D1-82F0-4916-8788-D5E648D78BEE}" srcOrd="2" destOrd="0" presId="urn:microsoft.com/office/officeart/2016/7/layout/LinearBlockProcessNumbered"/>
    <dgm:cxn modelId="{8E5DE278-3BC7-42BA-A501-E997A104B2A2}" type="presParOf" srcId="{AB9E6971-FAC1-4DDC-856F-20ED81436BFE}" destId="{A2D063E5-0460-4750-BBAD-C8E9AAF00FF0}" srcOrd="5" destOrd="0" presId="urn:microsoft.com/office/officeart/2016/7/layout/LinearBlockProcessNumbered"/>
    <dgm:cxn modelId="{04DB70FB-8198-4C47-ABBB-612C22373375}" type="presParOf" srcId="{AB9E6971-FAC1-4DDC-856F-20ED81436BFE}" destId="{A18D5DE0-14FF-4931-92AE-69EE09BB8D79}" srcOrd="6" destOrd="0" presId="urn:microsoft.com/office/officeart/2016/7/layout/LinearBlockProcessNumbered"/>
    <dgm:cxn modelId="{B85FCF0E-EAB4-4339-BA8F-DB373AF7AD5F}" type="presParOf" srcId="{A18D5DE0-14FF-4931-92AE-69EE09BB8D79}" destId="{FA5ACA2E-F324-4C3D-B847-85539B755175}" srcOrd="0" destOrd="0" presId="urn:microsoft.com/office/officeart/2016/7/layout/LinearBlockProcessNumbered"/>
    <dgm:cxn modelId="{D1E84648-01CD-4619-B3EE-77262BD1F6B2}" type="presParOf" srcId="{A18D5DE0-14FF-4931-92AE-69EE09BB8D79}" destId="{8A4C4DCC-C396-4843-81EF-54CA27EF6121}" srcOrd="1" destOrd="0" presId="urn:microsoft.com/office/officeart/2016/7/layout/LinearBlockProcessNumbered"/>
    <dgm:cxn modelId="{B2C09DAB-DACF-4C63-AF7B-D3EA95FA1D9C}" type="presParOf" srcId="{A18D5DE0-14FF-4931-92AE-69EE09BB8D79}" destId="{36D3468E-31EE-4B12-8B9F-6B13F3B5133F}" srcOrd="2" destOrd="0" presId="urn:microsoft.com/office/officeart/2016/7/layout/LinearBlockProcessNumbered"/>
    <dgm:cxn modelId="{104C9581-71BD-4725-8B9F-331AA0CE7C60}" type="presParOf" srcId="{AB9E6971-FAC1-4DDC-856F-20ED81436BFE}" destId="{C7A28787-2DA8-4606-8E45-CD211A14E27F}" srcOrd="7" destOrd="0" presId="urn:microsoft.com/office/officeart/2016/7/layout/LinearBlockProcessNumbered"/>
    <dgm:cxn modelId="{08A60A06-C266-4E6E-8858-5EF5EE87BE55}" type="presParOf" srcId="{AB9E6971-FAC1-4DDC-856F-20ED81436BFE}" destId="{449882B6-F924-4AAA-844D-3A4A21A00ED2}" srcOrd="8" destOrd="0" presId="urn:microsoft.com/office/officeart/2016/7/layout/LinearBlockProcessNumbered"/>
    <dgm:cxn modelId="{31BA3A57-B190-4B5B-AAB2-66CE2FFA2C2C}" type="presParOf" srcId="{449882B6-F924-4AAA-844D-3A4A21A00ED2}" destId="{416D3E9B-4EF4-442B-8CC7-D90017705DD6}" srcOrd="0" destOrd="0" presId="urn:microsoft.com/office/officeart/2016/7/layout/LinearBlockProcessNumbered"/>
    <dgm:cxn modelId="{12B48054-D79A-48B3-BB2E-CEE34D823123}" type="presParOf" srcId="{449882B6-F924-4AAA-844D-3A4A21A00ED2}" destId="{12AF7747-C03E-4FA5-86B1-21EE03D8E05F}" srcOrd="1" destOrd="0" presId="urn:microsoft.com/office/officeart/2016/7/layout/LinearBlockProcessNumbered"/>
    <dgm:cxn modelId="{0A5B044F-7C17-4A2B-86B8-5E76FF340561}" type="presParOf" srcId="{449882B6-F924-4AAA-844D-3A4A21A00ED2}" destId="{12E02825-7F68-46B7-89EB-5B572B4935F3}" srcOrd="2" destOrd="0" presId="urn:microsoft.com/office/officeart/2016/7/layout/LinearBlockProcessNumbered"/>
    <dgm:cxn modelId="{D954FA44-2350-47EA-B3A2-2F50805EE07B}" type="presParOf" srcId="{AB9E6971-FAC1-4DDC-856F-20ED81436BFE}" destId="{DC240DF7-EB88-4270-9DBA-C26F7B4DDF77}" srcOrd="9" destOrd="0" presId="urn:microsoft.com/office/officeart/2016/7/layout/LinearBlockProcessNumbered"/>
    <dgm:cxn modelId="{69F3EEFA-B5A3-4B72-AFBF-1F0D2B8BE796}" type="presParOf" srcId="{AB9E6971-FAC1-4DDC-856F-20ED81436BFE}" destId="{5AFBE7FF-04A5-4368-B6DB-C74514EE0C01}" srcOrd="10" destOrd="0" presId="urn:microsoft.com/office/officeart/2016/7/layout/LinearBlockProcessNumbered"/>
    <dgm:cxn modelId="{492ACFE5-F6A8-4EA6-A42F-57CD05DEC3E7}" type="presParOf" srcId="{5AFBE7FF-04A5-4368-B6DB-C74514EE0C01}" destId="{24F13FF9-9962-4D24-B5F9-B8E3B5E33269}" srcOrd="0" destOrd="0" presId="urn:microsoft.com/office/officeart/2016/7/layout/LinearBlockProcessNumbered"/>
    <dgm:cxn modelId="{6F85A13A-CBF6-4CF0-A5C3-F2E2999E350C}" type="presParOf" srcId="{5AFBE7FF-04A5-4368-B6DB-C74514EE0C01}" destId="{3F7F3FDC-3538-4B54-A998-BCE76C5AC11C}" srcOrd="1" destOrd="0" presId="urn:microsoft.com/office/officeart/2016/7/layout/LinearBlockProcessNumbered"/>
    <dgm:cxn modelId="{D51561DB-9262-4AED-83E1-52184270F504}" type="presParOf" srcId="{5AFBE7FF-04A5-4368-B6DB-C74514EE0C01}" destId="{DF880230-4324-4793-BA8D-B4560EA84553}"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595AB1-7E6E-455A-855F-75ABBBD4AC5D}">
      <dsp:nvSpPr>
        <dsp:cNvPr id="0" name=""/>
        <dsp:cNvSpPr/>
      </dsp:nvSpPr>
      <dsp:spPr>
        <a:xfrm>
          <a:off x="0" y="1189831"/>
          <a:ext cx="1643062" cy="1971675"/>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622300">
            <a:lnSpc>
              <a:spcPct val="90000"/>
            </a:lnSpc>
            <a:spcBef>
              <a:spcPct val="0"/>
            </a:spcBef>
            <a:spcAft>
              <a:spcPct val="35000"/>
            </a:spcAft>
            <a:buNone/>
          </a:pPr>
          <a:r>
            <a:rPr lang="en-GB" sz="1400" kern="1200"/>
            <a:t>Engaging people about long term risk – 20 years as ‘short term’</a:t>
          </a:r>
          <a:endParaRPr lang="en-US" sz="1400" kern="1200"/>
        </a:p>
      </dsp:txBody>
      <dsp:txXfrm>
        <a:off x="0" y="1978501"/>
        <a:ext cx="1643062" cy="1183005"/>
      </dsp:txXfrm>
    </dsp:sp>
    <dsp:sp modelId="{5016F689-9248-4B54-8290-0FF90652079B}">
      <dsp:nvSpPr>
        <dsp:cNvPr id="0" name=""/>
        <dsp:cNvSpPr/>
      </dsp:nvSpPr>
      <dsp:spPr>
        <a:xfrm>
          <a:off x="0"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377950">
            <a:lnSpc>
              <a:spcPct val="90000"/>
            </a:lnSpc>
            <a:spcBef>
              <a:spcPct val="0"/>
            </a:spcBef>
            <a:spcAft>
              <a:spcPct val="35000"/>
            </a:spcAft>
            <a:buNone/>
          </a:pPr>
          <a:r>
            <a:rPr lang="en-US" sz="3100" kern="1200"/>
            <a:t>01</a:t>
          </a:r>
        </a:p>
      </dsp:txBody>
      <dsp:txXfrm>
        <a:off x="0" y="1189831"/>
        <a:ext cx="1643062" cy="788670"/>
      </dsp:txXfrm>
    </dsp:sp>
    <dsp:sp modelId="{DA67037D-AC5E-48A9-B541-87E7DEE3E2B3}">
      <dsp:nvSpPr>
        <dsp:cNvPr id="0" name=""/>
        <dsp:cNvSpPr/>
      </dsp:nvSpPr>
      <dsp:spPr>
        <a:xfrm>
          <a:off x="1774507" y="1189831"/>
          <a:ext cx="1643062" cy="1971675"/>
        </a:xfrm>
        <a:prstGeom prst="rect">
          <a:avLst/>
        </a:prstGeom>
        <a:solidFill>
          <a:schemeClr val="accent5">
            <a:hueOff val="-1439183"/>
            <a:satOff val="712"/>
            <a:lumOff val="-79"/>
            <a:alphaOff val="0"/>
          </a:schemeClr>
        </a:solidFill>
        <a:ln w="12700" cap="flat" cmpd="sng" algn="ctr">
          <a:solidFill>
            <a:schemeClr val="accent5">
              <a:hueOff val="-1439183"/>
              <a:satOff val="712"/>
              <a:lumOff val="-7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622300">
            <a:lnSpc>
              <a:spcPct val="90000"/>
            </a:lnSpc>
            <a:spcBef>
              <a:spcPct val="0"/>
            </a:spcBef>
            <a:spcAft>
              <a:spcPct val="35000"/>
            </a:spcAft>
            <a:buNone/>
          </a:pPr>
          <a:r>
            <a:rPr lang="en-GB" sz="1400" kern="1200"/>
            <a:t>Empowering people to make decisions on sound but changing evidence</a:t>
          </a:r>
          <a:endParaRPr lang="en-US" sz="1400" kern="1200"/>
        </a:p>
      </dsp:txBody>
      <dsp:txXfrm>
        <a:off x="1774507" y="1978501"/>
        <a:ext cx="1643062" cy="1183005"/>
      </dsp:txXfrm>
    </dsp:sp>
    <dsp:sp modelId="{905CF155-F78E-4179-9FCE-F6E506C01E08}">
      <dsp:nvSpPr>
        <dsp:cNvPr id="0" name=""/>
        <dsp:cNvSpPr/>
      </dsp:nvSpPr>
      <dsp:spPr>
        <a:xfrm>
          <a:off x="1774507"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377950">
            <a:lnSpc>
              <a:spcPct val="90000"/>
            </a:lnSpc>
            <a:spcBef>
              <a:spcPct val="0"/>
            </a:spcBef>
            <a:spcAft>
              <a:spcPct val="35000"/>
            </a:spcAft>
            <a:buNone/>
          </a:pPr>
          <a:r>
            <a:rPr lang="en-US" sz="3100" kern="1200"/>
            <a:t>02</a:t>
          </a:r>
        </a:p>
      </dsp:txBody>
      <dsp:txXfrm>
        <a:off x="1774507" y="1189831"/>
        <a:ext cx="1643062" cy="788670"/>
      </dsp:txXfrm>
    </dsp:sp>
    <dsp:sp modelId="{7A13221D-3ABC-406E-B108-5524B6E6EB3B}">
      <dsp:nvSpPr>
        <dsp:cNvPr id="0" name=""/>
        <dsp:cNvSpPr/>
      </dsp:nvSpPr>
      <dsp:spPr>
        <a:xfrm>
          <a:off x="3549015" y="1189831"/>
          <a:ext cx="1643062" cy="1971675"/>
        </a:xfrm>
        <a:prstGeom prst="rect">
          <a:avLst/>
        </a:prstGeom>
        <a:solidFill>
          <a:schemeClr val="accent5">
            <a:hueOff val="-2878366"/>
            <a:satOff val="1423"/>
            <a:lumOff val="-157"/>
            <a:alphaOff val="0"/>
          </a:schemeClr>
        </a:solidFill>
        <a:ln w="12700" cap="flat" cmpd="sng" algn="ctr">
          <a:solidFill>
            <a:schemeClr val="accent5">
              <a:hueOff val="-2878366"/>
              <a:satOff val="1423"/>
              <a:lumOff val="-15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622300">
            <a:lnSpc>
              <a:spcPct val="90000"/>
            </a:lnSpc>
            <a:spcBef>
              <a:spcPct val="0"/>
            </a:spcBef>
            <a:spcAft>
              <a:spcPct val="35000"/>
            </a:spcAft>
            <a:buNone/>
          </a:pPr>
          <a:r>
            <a:rPr lang="en-GB" sz="1400" kern="1200"/>
            <a:t>Encouraging investment security whilst retaining flexibility</a:t>
          </a:r>
          <a:endParaRPr lang="en-US" sz="1400" kern="1200"/>
        </a:p>
      </dsp:txBody>
      <dsp:txXfrm>
        <a:off x="3549015" y="1978501"/>
        <a:ext cx="1643062" cy="1183005"/>
      </dsp:txXfrm>
    </dsp:sp>
    <dsp:sp modelId="{670F6CA7-0A8A-49DE-A1D6-5D18AB95ED5A}">
      <dsp:nvSpPr>
        <dsp:cNvPr id="0" name=""/>
        <dsp:cNvSpPr/>
      </dsp:nvSpPr>
      <dsp:spPr>
        <a:xfrm>
          <a:off x="3549015"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377950">
            <a:lnSpc>
              <a:spcPct val="90000"/>
            </a:lnSpc>
            <a:spcBef>
              <a:spcPct val="0"/>
            </a:spcBef>
            <a:spcAft>
              <a:spcPct val="35000"/>
            </a:spcAft>
            <a:buNone/>
          </a:pPr>
          <a:r>
            <a:rPr lang="en-US" sz="3100" kern="1200"/>
            <a:t>03</a:t>
          </a:r>
        </a:p>
      </dsp:txBody>
      <dsp:txXfrm>
        <a:off x="3549015" y="1189831"/>
        <a:ext cx="1643062" cy="788670"/>
      </dsp:txXfrm>
    </dsp:sp>
    <dsp:sp modelId="{FA5ACA2E-F324-4C3D-B847-85539B755175}">
      <dsp:nvSpPr>
        <dsp:cNvPr id="0" name=""/>
        <dsp:cNvSpPr/>
      </dsp:nvSpPr>
      <dsp:spPr>
        <a:xfrm>
          <a:off x="5323522" y="1189831"/>
          <a:ext cx="1643062" cy="1971675"/>
        </a:xfrm>
        <a:prstGeom prst="rect">
          <a:avLst/>
        </a:prstGeom>
        <a:solidFill>
          <a:schemeClr val="accent5">
            <a:hueOff val="-4317550"/>
            <a:satOff val="2135"/>
            <a:lumOff val="-236"/>
            <a:alphaOff val="0"/>
          </a:schemeClr>
        </a:solidFill>
        <a:ln w="12700" cap="flat" cmpd="sng" algn="ctr">
          <a:solidFill>
            <a:schemeClr val="accent5">
              <a:hueOff val="-4317550"/>
              <a:satOff val="2135"/>
              <a:lumOff val="-23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622300">
            <a:lnSpc>
              <a:spcPct val="90000"/>
            </a:lnSpc>
            <a:spcBef>
              <a:spcPct val="0"/>
            </a:spcBef>
            <a:spcAft>
              <a:spcPct val="35000"/>
            </a:spcAft>
            <a:buNone/>
          </a:pPr>
          <a:r>
            <a:rPr lang="en-GB" sz="1400" kern="1200"/>
            <a:t>Keeping strategic plans ‘living’ and active</a:t>
          </a:r>
          <a:endParaRPr lang="en-US" sz="1400" kern="1200"/>
        </a:p>
      </dsp:txBody>
      <dsp:txXfrm>
        <a:off x="5323522" y="1978501"/>
        <a:ext cx="1643062" cy="1183005"/>
      </dsp:txXfrm>
    </dsp:sp>
    <dsp:sp modelId="{8A4C4DCC-C396-4843-81EF-54CA27EF6121}">
      <dsp:nvSpPr>
        <dsp:cNvPr id="0" name=""/>
        <dsp:cNvSpPr/>
      </dsp:nvSpPr>
      <dsp:spPr>
        <a:xfrm>
          <a:off x="5323522"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377950">
            <a:lnSpc>
              <a:spcPct val="90000"/>
            </a:lnSpc>
            <a:spcBef>
              <a:spcPct val="0"/>
            </a:spcBef>
            <a:spcAft>
              <a:spcPct val="35000"/>
            </a:spcAft>
            <a:buNone/>
          </a:pPr>
          <a:r>
            <a:rPr lang="en-US" sz="3100" kern="1200"/>
            <a:t>04</a:t>
          </a:r>
        </a:p>
      </dsp:txBody>
      <dsp:txXfrm>
        <a:off x="5323522" y="1189831"/>
        <a:ext cx="1643062" cy="788670"/>
      </dsp:txXfrm>
    </dsp:sp>
    <dsp:sp modelId="{416D3E9B-4EF4-442B-8CC7-D90017705DD6}">
      <dsp:nvSpPr>
        <dsp:cNvPr id="0" name=""/>
        <dsp:cNvSpPr/>
      </dsp:nvSpPr>
      <dsp:spPr>
        <a:xfrm>
          <a:off x="7098030" y="1189831"/>
          <a:ext cx="1643062" cy="1971675"/>
        </a:xfrm>
        <a:prstGeom prst="rect">
          <a:avLst/>
        </a:prstGeom>
        <a:solidFill>
          <a:schemeClr val="accent5">
            <a:hueOff val="-5756733"/>
            <a:satOff val="2846"/>
            <a:lumOff val="-314"/>
            <a:alphaOff val="0"/>
          </a:schemeClr>
        </a:solidFill>
        <a:ln w="12700" cap="flat" cmpd="sng" algn="ctr">
          <a:solidFill>
            <a:schemeClr val="accent5">
              <a:hueOff val="-5756733"/>
              <a:satOff val="2846"/>
              <a:lumOff val="-31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622300">
            <a:lnSpc>
              <a:spcPct val="90000"/>
            </a:lnSpc>
            <a:spcBef>
              <a:spcPct val="0"/>
            </a:spcBef>
            <a:spcAft>
              <a:spcPct val="35000"/>
            </a:spcAft>
            <a:buNone/>
          </a:pPr>
          <a:r>
            <a:rPr lang="en-GB" sz="1400" kern="1200"/>
            <a:t>Communicating uncertainty whilst maintaining authority</a:t>
          </a:r>
          <a:endParaRPr lang="en-US" sz="1400" kern="1200"/>
        </a:p>
      </dsp:txBody>
      <dsp:txXfrm>
        <a:off x="7098030" y="1978501"/>
        <a:ext cx="1643062" cy="1183005"/>
      </dsp:txXfrm>
    </dsp:sp>
    <dsp:sp modelId="{12AF7747-C03E-4FA5-86B1-21EE03D8E05F}">
      <dsp:nvSpPr>
        <dsp:cNvPr id="0" name=""/>
        <dsp:cNvSpPr/>
      </dsp:nvSpPr>
      <dsp:spPr>
        <a:xfrm>
          <a:off x="7098030"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377950">
            <a:lnSpc>
              <a:spcPct val="90000"/>
            </a:lnSpc>
            <a:spcBef>
              <a:spcPct val="0"/>
            </a:spcBef>
            <a:spcAft>
              <a:spcPct val="35000"/>
            </a:spcAft>
            <a:buNone/>
          </a:pPr>
          <a:r>
            <a:rPr lang="en-US" sz="3100" kern="1200"/>
            <a:t>05</a:t>
          </a:r>
        </a:p>
      </dsp:txBody>
      <dsp:txXfrm>
        <a:off x="7098030" y="1189831"/>
        <a:ext cx="1643062" cy="788670"/>
      </dsp:txXfrm>
    </dsp:sp>
    <dsp:sp modelId="{24F13FF9-9962-4D24-B5F9-B8E3B5E33269}">
      <dsp:nvSpPr>
        <dsp:cNvPr id="0" name=""/>
        <dsp:cNvSpPr/>
      </dsp:nvSpPr>
      <dsp:spPr>
        <a:xfrm>
          <a:off x="8872537" y="1189831"/>
          <a:ext cx="1643062" cy="1971675"/>
        </a:xfrm>
        <a:prstGeom prst="rect">
          <a:avLst/>
        </a:prstGeom>
        <a:solidFill>
          <a:schemeClr val="accent5">
            <a:hueOff val="-7195916"/>
            <a:satOff val="3558"/>
            <a:lumOff val="-393"/>
            <a:alphaOff val="0"/>
          </a:schemeClr>
        </a:solidFill>
        <a:ln w="12700" cap="flat" cmpd="sng" algn="ctr">
          <a:solidFill>
            <a:schemeClr val="accent5">
              <a:hueOff val="-7195916"/>
              <a:satOff val="3558"/>
              <a:lumOff val="-39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622300">
            <a:lnSpc>
              <a:spcPct val="90000"/>
            </a:lnSpc>
            <a:spcBef>
              <a:spcPct val="0"/>
            </a:spcBef>
            <a:spcAft>
              <a:spcPct val="35000"/>
            </a:spcAft>
            <a:buNone/>
          </a:pPr>
          <a:r>
            <a:rPr lang="en-GB" sz="1400" kern="1200"/>
            <a:t>Giving people options now to change in the future</a:t>
          </a:r>
          <a:endParaRPr lang="en-US" sz="1400" kern="1200"/>
        </a:p>
      </dsp:txBody>
      <dsp:txXfrm>
        <a:off x="8872537" y="1978501"/>
        <a:ext cx="1643062" cy="1183005"/>
      </dsp:txXfrm>
    </dsp:sp>
    <dsp:sp modelId="{3F7F3FDC-3538-4B54-A998-BCE76C5AC11C}">
      <dsp:nvSpPr>
        <dsp:cNvPr id="0" name=""/>
        <dsp:cNvSpPr/>
      </dsp:nvSpPr>
      <dsp:spPr>
        <a:xfrm>
          <a:off x="8872537"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377950">
            <a:lnSpc>
              <a:spcPct val="90000"/>
            </a:lnSpc>
            <a:spcBef>
              <a:spcPct val="0"/>
            </a:spcBef>
            <a:spcAft>
              <a:spcPct val="35000"/>
            </a:spcAft>
            <a:buNone/>
          </a:pPr>
          <a:r>
            <a:rPr lang="en-US" sz="3100" kern="1200"/>
            <a:t>06</a:t>
          </a:r>
        </a:p>
      </dsp:txBody>
      <dsp:txXfrm>
        <a:off x="8872537" y="1189831"/>
        <a:ext cx="1643062" cy="78867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A57456-157A-C12A-2FEC-91B7B9EE49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D46761-828E-1508-56BD-BAEADF3486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F95820-84BB-3447-8286-60A51307E7F2}" type="datetimeFigureOut">
              <a:rPr lang="en-US" smtClean="0"/>
              <a:t>3/7/2024</a:t>
            </a:fld>
            <a:endParaRPr lang="en-US" dirty="0"/>
          </a:p>
        </p:txBody>
      </p:sp>
      <p:sp>
        <p:nvSpPr>
          <p:cNvPr id="4" name="Footer Placeholder 3">
            <a:extLst>
              <a:ext uri="{FF2B5EF4-FFF2-40B4-BE49-F238E27FC236}">
                <a16:creationId xmlns:a16="http://schemas.microsoft.com/office/drawing/2014/main" id="{CD428A7E-6B0E-809C-73D1-4B5E2FF471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89A5AA6-0C5B-430A-E0C4-C90B2F0A1C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E476440-F66F-F947-8EFC-EA5202ACFD25}" type="slidenum">
              <a:rPr lang="en-US" smtClean="0"/>
              <a:t>‹#›</a:t>
            </a:fld>
            <a:endParaRPr lang="en-US" dirty="0"/>
          </a:p>
        </p:txBody>
      </p:sp>
    </p:spTree>
    <p:extLst>
      <p:ext uri="{BB962C8B-B14F-4D97-AF65-F5344CB8AC3E}">
        <p14:creationId xmlns:p14="http://schemas.microsoft.com/office/powerpoint/2010/main" val="233711763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8FC54-6AE4-6A4A-9756-823A0F1BE5A6}" type="datetimeFigureOut">
              <a:rPr lang="en-US" smtClean="0"/>
              <a:t>3/7/2024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9E9EB-07EB-9D44-9F5A-AB1FBECCDD88}" type="slidenum">
              <a:rPr lang="en-US" smtClean="0"/>
              <a:t>‹#›</a:t>
            </a:fld>
            <a:endParaRPr lang="en-US" dirty="0"/>
          </a:p>
        </p:txBody>
      </p:sp>
    </p:spTree>
    <p:extLst>
      <p:ext uri="{BB962C8B-B14F-4D97-AF65-F5344CB8AC3E}">
        <p14:creationId xmlns:p14="http://schemas.microsoft.com/office/powerpoint/2010/main" val="154675874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CF1B29F-5348-0147-29C8-62EF71A0370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42AA0276-E173-981A-6390-848C57C6088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Scale of the challenge (1)</a:t>
            </a:r>
          </a:p>
          <a:p>
            <a:pPr eaLnBrk="1" hangingPunct="1"/>
            <a:endParaRPr lang="en-GB" altLang="en-US" dirty="0"/>
          </a:p>
          <a:p>
            <a:pPr>
              <a:spcBef>
                <a:spcPct val="0"/>
              </a:spcBef>
            </a:pPr>
            <a:r>
              <a:rPr lang="en-GB" altLang="en-US" dirty="0"/>
              <a:t>Sea level around the UK rose by about 1mm/</a:t>
            </a:r>
            <a:r>
              <a:rPr lang="en-GB" altLang="en-US" dirty="0" err="1"/>
              <a:t>yr</a:t>
            </a:r>
            <a:r>
              <a:rPr lang="en-GB" altLang="en-US" dirty="0"/>
              <a:t> in the 20</a:t>
            </a:r>
            <a:r>
              <a:rPr lang="en-GB" altLang="en-US" baseline="30000" dirty="0"/>
              <a:t>th</a:t>
            </a:r>
            <a:r>
              <a:rPr lang="en-GB" altLang="en-US" dirty="0"/>
              <a:t> Century, corrected for land movement.  The rate for the 1990s and 2000s has been higher.  All the evidence suggests that sea levels will continue to rise and accelerate globally.  We can expect this to continue for centuries.  Under UKCP09, the mean estimate sea level rise to 2080 is around 30-40cm, although it could be between 12cm – 76cm – uncertainty is high.</a:t>
            </a:r>
          </a:p>
          <a:p>
            <a:pPr>
              <a:spcBef>
                <a:spcPct val="0"/>
              </a:spcBef>
            </a:pPr>
            <a:endParaRPr lang="en-GB" altLang="en-US" dirty="0"/>
          </a:p>
          <a:p>
            <a:pPr>
              <a:spcBef>
                <a:spcPct val="0"/>
              </a:spcBef>
            </a:pPr>
            <a:r>
              <a:rPr lang="en-GB" altLang="en-US" dirty="0"/>
              <a:t>Although extreme sea levels have changes there is no observational evidence for regional trends in either storm surge frequency or magnitude over recent decades.  </a:t>
            </a:r>
          </a:p>
        </p:txBody>
      </p:sp>
      <p:sp>
        <p:nvSpPr>
          <p:cNvPr id="4" name="Slide Number Placeholder 3">
            <a:extLst>
              <a:ext uri="{FF2B5EF4-FFF2-40B4-BE49-F238E27FC236}">
                <a16:creationId xmlns:a16="http://schemas.microsoft.com/office/drawing/2014/main" id="{CB99B6FA-85B9-63ED-6C51-FEC372E53CA3}"/>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2573301-E2F2-4C48-A4A2-3C8AAA398C44}" type="slidenum">
              <a:rPr lang="en-GB" altLang="en-US">
                <a:latin typeface="Calibri" panose="020F0502020204030204" pitchFamily="34" charset="0"/>
              </a:rPr>
              <a:pPr eaLnBrk="1" hangingPunct="1"/>
              <a:t>4</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9C02B6D3-7FD5-DD53-9499-CEBA151C80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C57593E5-8B56-D01A-916A-2A97C34812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Scale of the challenge (2)</a:t>
            </a:r>
          </a:p>
          <a:p>
            <a:pPr eaLnBrk="1" hangingPunct="1">
              <a:spcBef>
                <a:spcPct val="0"/>
              </a:spcBef>
            </a:pPr>
            <a:endParaRPr lang="en-GB" altLang="en-US" dirty="0"/>
          </a:p>
          <a:p>
            <a:pPr>
              <a:spcBef>
                <a:spcPct val="0"/>
              </a:spcBef>
            </a:pPr>
            <a:r>
              <a:rPr lang="en-GB" altLang="en-US" dirty="0"/>
              <a:t>It is widely thought that storm surges will increase in frequency and height, but data is inconclusive. The best information we have suggests maximum increases of 90cm, focussed in the south and south east. Storm surge levels are predicted to increase by no more than 9cm by 2100.</a:t>
            </a:r>
          </a:p>
          <a:p>
            <a:pPr eaLnBrk="1" hangingPunct="1">
              <a:spcBef>
                <a:spcPct val="0"/>
              </a:spcBef>
            </a:pPr>
            <a:endParaRPr lang="en-GB" altLang="en-US" dirty="0"/>
          </a:p>
        </p:txBody>
      </p:sp>
      <p:sp>
        <p:nvSpPr>
          <p:cNvPr id="27652" name="Slide Number Placeholder 3">
            <a:extLst>
              <a:ext uri="{FF2B5EF4-FFF2-40B4-BE49-F238E27FC236}">
                <a16:creationId xmlns:a16="http://schemas.microsoft.com/office/drawing/2014/main" id="{EADE295D-A579-1477-A4E2-EC2F88F0CEA5}"/>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64A04BF-C07B-4D9B-AA15-346A9A672774}" type="slidenum">
              <a:rPr lang="en-GB" altLang="en-US">
                <a:latin typeface="Calibri" panose="020F0502020204030204" pitchFamily="34" charset="0"/>
              </a:rPr>
              <a:pPr eaLnBrk="1" hangingPunct="1"/>
              <a:t>5</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92D5D62D-134F-FC7B-7F80-41CB540A9843}"/>
              </a:ext>
            </a:extLst>
          </p:cNvPr>
          <p:cNvSpPr>
            <a:spLocks noGrp="1" noChangeArrowheads="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673ED38-9FD7-444B-9AAA-C705716AE7CA}" type="slidenum">
              <a:rPr lang="en-GB" altLang="en-US">
                <a:latin typeface="Calibri" panose="020F0502020204030204" pitchFamily="34" charset="0"/>
              </a:rPr>
              <a:pPr eaLnBrk="1" hangingPunct="1"/>
              <a:t>6</a:t>
            </a:fld>
            <a:endParaRPr lang="en-GB" altLang="en-US">
              <a:latin typeface="Calibri" panose="020F0502020204030204" pitchFamily="34" charset="0"/>
            </a:endParaRPr>
          </a:p>
        </p:txBody>
      </p:sp>
      <p:sp>
        <p:nvSpPr>
          <p:cNvPr id="40963" name="Rectangle 2">
            <a:extLst>
              <a:ext uri="{FF2B5EF4-FFF2-40B4-BE49-F238E27FC236}">
                <a16:creationId xmlns:a16="http://schemas.microsoft.com/office/drawing/2014/main" id="{7E84E20D-6E2F-4CBF-7A79-5DBEAB234C8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Rectangle 3">
            <a:extLst>
              <a:ext uri="{FF2B5EF4-FFF2-40B4-BE49-F238E27FC236}">
                <a16:creationId xmlns:a16="http://schemas.microsoft.com/office/drawing/2014/main" id="{4246FB2D-FFBA-4F60-A7E8-D1C169F2422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a:p>
            <a:pPr eaLnBrk="1" hangingPunct="1">
              <a:spcBef>
                <a:spcPct val="0"/>
              </a:spcBef>
            </a:pPr>
            <a:r>
              <a:rPr lang="en-GB" altLang="en-US" dirty="0"/>
              <a:t>Scale of the challenge (3)</a:t>
            </a:r>
          </a:p>
          <a:p>
            <a:pPr eaLnBrk="1" hangingPunct="1">
              <a:spcBef>
                <a:spcPct val="0"/>
              </a:spcBef>
            </a:pPr>
            <a:endParaRPr lang="en-GB" altLang="en-US" dirty="0"/>
          </a:p>
          <a:p>
            <a:pPr eaLnBrk="1" hangingPunct="1">
              <a:spcBef>
                <a:spcPct val="0"/>
              </a:spcBef>
            </a:pPr>
            <a:r>
              <a:rPr lang="en-GB" altLang="en-US" dirty="0"/>
              <a:t>Finally, we can expect increases in precipitation that, together with sea level rise and storm surge changes, might have implications for coastal erosion acting in parallel with groundwater interactions with landslip.</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8F5079CB-D713-B755-6167-2985D1FB40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153CD45-0D72-548D-5FA7-D05A93ACCD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Scale of the challenge (4)</a:t>
            </a:r>
          </a:p>
          <a:p>
            <a:pPr eaLnBrk="1" hangingPunct="1"/>
            <a:endParaRPr lang="en-GB" altLang="en-US"/>
          </a:p>
          <a:p>
            <a:pPr>
              <a:spcBef>
                <a:spcPct val="0"/>
              </a:spcBef>
            </a:pPr>
            <a:r>
              <a:rPr lang="en-GB" altLang="en-US"/>
              <a:t>Defences will become more vulnerable and exposed to the impact of waves if we attempt to maintain the status quo, increasing demands on the national budget for maintenance and improvement. Communities living behind good coastal defences currently protecting them against a flood with a chance of occurrence of 1 in 100 each year would experience a drop in standard of protection by the end of the century to as low as 1 in 5.</a:t>
            </a:r>
          </a:p>
          <a:p>
            <a:pPr eaLnBrk="1" hangingPunct="1"/>
            <a:endParaRPr lang="en-GB" altLang="en-US"/>
          </a:p>
        </p:txBody>
      </p:sp>
      <p:sp>
        <p:nvSpPr>
          <p:cNvPr id="4" name="Slide Number Placeholder 3">
            <a:extLst>
              <a:ext uri="{FF2B5EF4-FFF2-40B4-BE49-F238E27FC236}">
                <a16:creationId xmlns:a16="http://schemas.microsoft.com/office/drawing/2014/main" id="{3B4FFE15-AE54-EB87-E95F-9789ABE4C534}"/>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F87D942-0FD1-421E-B46D-7EADFFF86247}" type="slidenum">
              <a:rPr lang="en-GB" altLang="en-US">
                <a:latin typeface="Calibri" panose="020F0502020204030204" pitchFamily="34" charset="0"/>
              </a:rPr>
              <a:pPr eaLnBrk="1" hangingPunct="1"/>
              <a:t>7</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27835A04-4DFD-8C6F-2D53-19D854CBB8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62A0EC7E-16B0-3F49-7C0E-65B263C822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Managing for uncertainty (2)</a:t>
            </a:r>
          </a:p>
          <a:p>
            <a:pPr eaLnBrk="1" hangingPunct="1"/>
            <a:endParaRPr lang="en-GB" altLang="en-US" dirty="0"/>
          </a:p>
          <a:p>
            <a:pPr eaLnBrk="1" hangingPunct="1"/>
            <a:r>
              <a:rPr lang="en-GB" altLang="en-US" dirty="0"/>
              <a:t>First, a little more on the strategic planning approach we use for FCRM in England. Outline of SMPs – boundaries defined by natural geography so local authorities must work together strategically. Four main policy options for each management unit. 22 around E&amp;W.</a:t>
            </a:r>
          </a:p>
        </p:txBody>
      </p:sp>
      <p:sp>
        <p:nvSpPr>
          <p:cNvPr id="4" name="Slide Number Placeholder 3">
            <a:extLst>
              <a:ext uri="{FF2B5EF4-FFF2-40B4-BE49-F238E27FC236}">
                <a16:creationId xmlns:a16="http://schemas.microsoft.com/office/drawing/2014/main" id="{9D0F3CD0-141B-6C6F-783A-FB99C479D65F}"/>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B13EE3F-348F-407C-ABFE-E2935BA1DC61}" type="slidenum">
              <a:rPr lang="en-GB" altLang="en-US">
                <a:latin typeface="Calibri" panose="020F0502020204030204" pitchFamily="34" charset="0"/>
              </a:rPr>
              <a:pPr eaLnBrk="1" hangingPunct="1"/>
              <a:t>18</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A6902E2B-8B08-56AE-4F45-A88B341D538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F4729BE1-F4FC-F0FA-B3F6-0F8C469E49B8}"/>
              </a:ext>
            </a:extLst>
          </p:cNvPr>
          <p:cNvSpPr>
            <a:spLocks noGrp="1"/>
          </p:cNvSpPr>
          <p:nvPr>
            <p:ph type="body" idx="1"/>
          </p:nvPr>
        </p:nvSpPr>
        <p:spPr/>
        <p:txBody>
          <a:bodyPr>
            <a:normAutofit/>
          </a:bodyPr>
          <a:lstStyle/>
          <a:p>
            <a:pPr eaLnBrk="1" hangingPunct="1">
              <a:defRPr/>
            </a:pPr>
            <a:r>
              <a:rPr lang="en-GB" dirty="0"/>
              <a:t>Managing for uncertainty (3)</a:t>
            </a:r>
          </a:p>
          <a:p>
            <a:pPr eaLnBrk="1" hangingPunct="1">
              <a:defRPr/>
            </a:pPr>
            <a:endParaRPr lang="en-GB" dirty="0"/>
          </a:p>
          <a:p>
            <a:pPr eaLnBrk="1" hangingPunct="1">
              <a:defRPr/>
            </a:pPr>
            <a:r>
              <a:rPr lang="en-GB" dirty="0"/>
              <a:t>[as per slide]</a:t>
            </a:r>
          </a:p>
          <a:p>
            <a:pPr eaLnBrk="1" hangingPunct="1">
              <a:defRPr/>
            </a:pPr>
            <a:endParaRPr lang="en-GB" dirty="0"/>
          </a:p>
        </p:txBody>
      </p:sp>
      <p:sp>
        <p:nvSpPr>
          <p:cNvPr id="4" name="Slide Number Placeholder 3">
            <a:extLst>
              <a:ext uri="{FF2B5EF4-FFF2-40B4-BE49-F238E27FC236}">
                <a16:creationId xmlns:a16="http://schemas.microsoft.com/office/drawing/2014/main" id="{E99EDBD6-FB95-E67F-1EA2-C0C8D18B3DE9}"/>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BBE0331-E323-4826-A473-A6DB50F5307C}" type="slidenum">
              <a:rPr lang="en-GB" altLang="en-US">
                <a:latin typeface="Calibri" panose="020F0502020204030204" pitchFamily="34" charset="0"/>
              </a:rPr>
              <a:pPr eaLnBrk="1" hangingPunct="1"/>
              <a:t>19</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813E99B6-B9C7-BE9D-08D8-3BF14F36F5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99ABCA87-1B09-FCB9-3DE5-C38ADBAD584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a:extLst>
              <a:ext uri="{FF2B5EF4-FFF2-40B4-BE49-F238E27FC236}">
                <a16:creationId xmlns:a16="http://schemas.microsoft.com/office/drawing/2014/main" id="{8816A1F7-B3DD-D58B-5465-6C8310DD40D9}"/>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24F3312-AEEF-4AE9-9020-7EB1217458FE}" type="slidenum">
              <a:rPr lang="en-GB" altLang="en-US">
                <a:latin typeface="Calibri" panose="020F0502020204030204" pitchFamily="34" charset="0"/>
              </a:rPr>
              <a:pPr eaLnBrk="1" hangingPunct="1"/>
              <a:t>21</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1C745E-9B5A-59BF-BF50-4F251E39D58D}"/>
              </a:ext>
            </a:extLst>
          </p:cNvPr>
          <p:cNvSpPr/>
          <p:nvPr userDrawn="1"/>
        </p:nvSpPr>
        <p:spPr>
          <a:xfrm>
            <a:off x="304800" y="266701"/>
            <a:ext cx="11582400" cy="63245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a:lstStyle>
            <a:lvl1pPr marL="0" indent="0" algn="ct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F2B4A7EA-9E3F-9CE1-56B5-92F4FDDA6991}"/>
              </a:ext>
            </a:extLst>
          </p:cNvPr>
          <p:cNvSpPr>
            <a:spLocks noGrp="1"/>
          </p:cNvSpPr>
          <p:nvPr>
            <p:ph type="pic" sz="quarter" idx="10"/>
          </p:nvPr>
        </p:nvSpPr>
        <p:spPr>
          <a:xfrm>
            <a:off x="2324100" y="758952"/>
            <a:ext cx="7543800" cy="5029200"/>
          </a:xfrm>
          <a:custGeom>
            <a:avLst/>
            <a:gdLst>
              <a:gd name="connsiteX0" fmla="*/ 3567113 w 7543800"/>
              <a:gd name="connsiteY0" fmla="*/ 4869270 h 5029200"/>
              <a:gd name="connsiteX1" fmla="*/ 3567113 w 7543800"/>
              <a:gd name="connsiteY1" fmla="*/ 4957572 h 5029200"/>
              <a:gd name="connsiteX2" fmla="*/ 3976688 w 7543800"/>
              <a:gd name="connsiteY2" fmla="*/ 4957572 h 5029200"/>
              <a:gd name="connsiteX3" fmla="*/ 3976688 w 7543800"/>
              <a:gd name="connsiteY3" fmla="*/ 4869270 h 5029200"/>
              <a:gd name="connsiteX4" fmla="*/ 0 w 7543800"/>
              <a:gd name="connsiteY4" fmla="*/ 0 h 5029200"/>
              <a:gd name="connsiteX5" fmla="*/ 7543800 w 7543800"/>
              <a:gd name="connsiteY5" fmla="*/ 0 h 5029200"/>
              <a:gd name="connsiteX6" fmla="*/ 7543800 w 7543800"/>
              <a:gd name="connsiteY6" fmla="*/ 5029200 h 5029200"/>
              <a:gd name="connsiteX7" fmla="*/ 0 w 7543800"/>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43800" h="5029200">
                <a:moveTo>
                  <a:pt x="3567113" y="4869270"/>
                </a:moveTo>
                <a:lnTo>
                  <a:pt x="3567113" y="4957572"/>
                </a:lnTo>
                <a:lnTo>
                  <a:pt x="3976688" y="4957572"/>
                </a:lnTo>
                <a:lnTo>
                  <a:pt x="3976688" y="4869270"/>
                </a:lnTo>
                <a:close/>
                <a:moveTo>
                  <a:pt x="0" y="0"/>
                </a:moveTo>
                <a:lnTo>
                  <a:pt x="7543800" y="0"/>
                </a:lnTo>
                <a:lnTo>
                  <a:pt x="7543800" y="5029200"/>
                </a:lnTo>
                <a:lnTo>
                  <a:pt x="0" y="5029200"/>
                </a:lnTo>
                <a:close/>
              </a:path>
            </a:pathLst>
          </a:custGeom>
        </p:spPr>
        <p:txBody>
          <a:bodyPr wrap="square">
            <a:noAutofit/>
          </a:bodyPr>
          <a:lstStyle>
            <a:lvl1pPr marL="0" indent="0" algn="ctr">
              <a:buNone/>
              <a:defRPr/>
            </a:lvl1pPr>
          </a:lstStyle>
          <a:p>
            <a:r>
              <a:rPr lang="en-US"/>
              <a:t>Click icon to add picture</a:t>
            </a:r>
            <a:endParaRPr lang="en-US"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3108960"/>
            <a:ext cx="10515600" cy="640080"/>
          </a:xfrm>
        </p:spPr>
        <p:txBody>
          <a:bodyPr anchor="ctr"/>
          <a:lstStyle>
            <a:lvl1pPr algn="ctr">
              <a:defRPr sz="6000" spc="300" baseline="0"/>
            </a:lvl1pPr>
          </a:lstStyle>
          <a:p>
            <a:r>
              <a:rPr lang="en-US"/>
              <a:t>Click to edit Master title style</a:t>
            </a:r>
            <a:endParaRPr lang="en-US" dirty="0"/>
          </a:p>
        </p:txBody>
      </p:sp>
      <p:sp>
        <p:nvSpPr>
          <p:cNvPr id="11" name="Rectangle 10">
            <a:extLst>
              <a:ext uri="{FF2B5EF4-FFF2-40B4-BE49-F238E27FC236}">
                <a16:creationId xmlns:a16="http://schemas.microsoft.com/office/drawing/2014/main" id="{39F70834-CB8D-A95B-D859-6E5B4C6B4F78}"/>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0691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r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4B2501-78A9-E41B-7C2D-09F09ADDCB5E}"/>
              </a:ext>
            </a:extLst>
          </p:cNvPr>
          <p:cNvSpPr/>
          <p:nvPr userDrawn="1"/>
        </p:nvSpPr>
        <p:spPr>
          <a:xfrm>
            <a:off x="8610600" y="0"/>
            <a:ext cx="35814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BA0478E-A529-CF4E-CE5C-583ACA20D66C}"/>
              </a:ext>
            </a:extLst>
          </p:cNvPr>
          <p:cNvSpPr/>
          <p:nvPr userDrawn="1"/>
        </p:nvSpPr>
        <p:spPr>
          <a:xfrm>
            <a:off x="4462849" y="685800"/>
            <a:ext cx="7119551"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400" y="1124712"/>
            <a:ext cx="388620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2816352"/>
            <a:ext cx="3602736" cy="3364992"/>
          </a:xfrm>
        </p:spPr>
        <p:txBody>
          <a:bodyPr/>
          <a:lstStyle>
            <a:lvl1pPr marL="0" indent="0">
              <a:lnSpc>
                <a:spcPct val="150000"/>
              </a:lnSpc>
              <a:buNone/>
              <a:defRPr sz="2000" cap="all"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4946904" y="1188720"/>
            <a:ext cx="6638544" cy="4480560"/>
          </a:xfrm>
          <a:noFill/>
        </p:spPr>
        <p:txBody>
          <a:bodyPr anchor="ctr"/>
          <a:lstStyle>
            <a:lvl1pPr marL="0" indent="0" algn="ctr">
              <a:buNone/>
              <a:defRPr/>
            </a:lvl1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D792E47F-4E2C-B4B2-51F0-43D9D15C5A60}"/>
              </a:ext>
            </a:extLst>
          </p:cNvPr>
          <p:cNvCxnSpPr>
            <a:cxnSpLocks/>
          </p:cNvCxnSpPr>
          <p:nvPr userDrawn="1"/>
        </p:nvCxnSpPr>
        <p:spPr>
          <a:xfrm>
            <a:off x="1295400"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6816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BA0478E-A529-CF4E-CE5C-583ACA20D66C}"/>
              </a:ext>
            </a:extLst>
          </p:cNvPr>
          <p:cNvSpPr/>
          <p:nvPr userDrawn="1"/>
        </p:nvSpPr>
        <p:spPr>
          <a:xfrm>
            <a:off x="3578352" y="0"/>
            <a:ext cx="8613648"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449824" y="1124712"/>
            <a:ext cx="576072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449824" y="2889504"/>
            <a:ext cx="5760720" cy="3319272"/>
          </a:xfrm>
        </p:spPr>
        <p:txBody>
          <a:bodyPr/>
          <a:lstStyle>
            <a:lvl1pPr marL="0" indent="0">
              <a:lnSpc>
                <a:spcPct val="150000"/>
              </a:lnSpc>
              <a:buNone/>
              <a:defRPr sz="2000" cap="none"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lvl1pPr>
              <a:defRPr>
                <a:solidFill>
                  <a:schemeClr val="bg1"/>
                </a:solidFill>
              </a:defRPr>
            </a:lvl1p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1298448" y="1828800"/>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cxnSp>
        <p:nvCxnSpPr>
          <p:cNvPr id="11" name="Straight Connector 10">
            <a:extLst>
              <a:ext uri="{FF2B5EF4-FFF2-40B4-BE49-F238E27FC236}">
                <a16:creationId xmlns:a16="http://schemas.microsoft.com/office/drawing/2014/main" id="{F036BAAC-D89F-682D-12A3-1C31F92F0FAF}"/>
              </a:ext>
            </a:extLst>
          </p:cNvPr>
          <p:cNvCxnSpPr>
            <a:cxnSpLocks/>
          </p:cNvCxnSpPr>
          <p:nvPr userDrawn="1"/>
        </p:nvCxnSpPr>
        <p:spPr>
          <a:xfrm>
            <a:off x="649224" y="2667000"/>
            <a:ext cx="0" cy="3124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6F877625-E710-6DF2-3E49-374C6DD8DBC0}"/>
              </a:ext>
            </a:extLst>
          </p:cNvPr>
          <p:cNvCxnSpPr>
            <a:cxnSpLocks/>
          </p:cNvCxnSpPr>
          <p:nvPr userDrawn="1"/>
        </p:nvCxnSpPr>
        <p:spPr>
          <a:xfrm>
            <a:off x="5447344"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7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iton Header">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ED0AC02C-19A4-4754-CC96-34357DEFF55D}"/>
              </a:ext>
            </a:extLst>
          </p:cNvPr>
          <p:cNvSpPr>
            <a:spLocks noGrp="1"/>
          </p:cNvSpPr>
          <p:nvPr>
            <p:ph type="pic" sz="quarter" idx="10"/>
          </p:nvPr>
        </p:nvSpPr>
        <p:spPr>
          <a:xfrm>
            <a:off x="1527048" y="1481328"/>
            <a:ext cx="9144000" cy="3886200"/>
          </a:xfrm>
          <a:custGeom>
            <a:avLst/>
            <a:gdLst>
              <a:gd name="connsiteX0" fmla="*/ 6521576 w 9144000"/>
              <a:gd name="connsiteY0" fmla="*/ 2811867 h 3886200"/>
              <a:gd name="connsiteX1" fmla="*/ 6521576 w 9144000"/>
              <a:gd name="connsiteY1" fmla="*/ 2900169 h 3886200"/>
              <a:gd name="connsiteX2" fmla="*/ 6931151 w 9144000"/>
              <a:gd name="connsiteY2" fmla="*/ 2900169 h 3886200"/>
              <a:gd name="connsiteX3" fmla="*/ 6931151 w 9144000"/>
              <a:gd name="connsiteY3" fmla="*/ 2811867 h 3886200"/>
              <a:gd name="connsiteX4" fmla="*/ 0 w 9144000"/>
              <a:gd name="connsiteY4" fmla="*/ 0 h 3886200"/>
              <a:gd name="connsiteX5" fmla="*/ 9144000 w 9144000"/>
              <a:gd name="connsiteY5" fmla="*/ 0 h 3886200"/>
              <a:gd name="connsiteX6" fmla="*/ 9144000 w 9144000"/>
              <a:gd name="connsiteY6" fmla="*/ 3886200 h 3886200"/>
              <a:gd name="connsiteX7" fmla="*/ 0 w 9144000"/>
              <a:gd name="connsiteY7" fmla="*/ 3886200 h 388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886200">
                <a:moveTo>
                  <a:pt x="6521576" y="2811867"/>
                </a:moveTo>
                <a:lnTo>
                  <a:pt x="6521576" y="2900169"/>
                </a:lnTo>
                <a:lnTo>
                  <a:pt x="6931151" y="2900169"/>
                </a:lnTo>
                <a:lnTo>
                  <a:pt x="6931151" y="2811867"/>
                </a:lnTo>
                <a:close/>
                <a:moveTo>
                  <a:pt x="0" y="0"/>
                </a:moveTo>
                <a:lnTo>
                  <a:pt x="9144000" y="0"/>
                </a:lnTo>
                <a:lnTo>
                  <a:pt x="9144000" y="3886200"/>
                </a:lnTo>
                <a:lnTo>
                  <a:pt x="0" y="38862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2040636" y="3200400"/>
            <a:ext cx="8110728" cy="457200"/>
          </a:xfrm>
        </p:spPr>
        <p:txBody>
          <a:bodyPr anchor="ctr"/>
          <a:lstStyle>
            <a:lvl1pPr algn="ctr">
              <a:defRPr sz="4800"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046720" y="4745736"/>
            <a:ext cx="1389888" cy="1280160"/>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Rectangle 11">
            <a:extLst>
              <a:ext uri="{FF2B5EF4-FFF2-40B4-BE49-F238E27FC236}">
                <a16:creationId xmlns:a16="http://schemas.microsoft.com/office/drawing/2014/main" id="{42E7004C-CFEF-6E88-A3C1-60FBC7F8CD13}"/>
              </a:ext>
            </a:extLst>
          </p:cNvPr>
          <p:cNvSpPr/>
          <p:nvPr userDrawn="1"/>
        </p:nvSpPr>
        <p:spPr>
          <a:xfrm>
            <a:off x="8048624" y="4293195"/>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0031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399" y="609600"/>
            <a:ext cx="10058400" cy="914400"/>
          </a:xfrm>
        </p:spPr>
        <p:txBody>
          <a:bodyPr/>
          <a:lstStyle>
            <a:lvl1pP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1855945"/>
            <a:ext cx="9820656"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521339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reserve="1">
  <p:cSld name="Title and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88720" y="609600"/>
            <a:ext cx="9829800" cy="914400"/>
          </a:xfrm>
        </p:spPr>
        <p:txBody>
          <a:bodyPr/>
          <a:lstStyle>
            <a:lvl1pPr algn="ct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88720" y="1746504"/>
            <a:ext cx="9829800"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641840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5" name="Picture Placeholder 4">
            <a:extLst>
              <a:ext uri="{FF2B5EF4-FFF2-40B4-BE49-F238E27FC236}">
                <a16:creationId xmlns:a16="http://schemas.microsoft.com/office/drawing/2014/main" id="{B7811310-A21F-0BFB-8198-22EDFCF9F45B}"/>
              </a:ext>
            </a:extLst>
          </p:cNvPr>
          <p:cNvSpPr>
            <a:spLocks noGrp="1"/>
          </p:cNvSpPr>
          <p:nvPr>
            <p:ph type="pic" sz="quarter" idx="10"/>
          </p:nvPr>
        </p:nvSpPr>
        <p:spPr>
          <a:xfrm>
            <a:off x="5370576" y="658368"/>
            <a:ext cx="6821424" cy="3346704"/>
          </a:xfrm>
          <a:prstGeom prst="rect">
            <a:avLst/>
          </a:prstGeom>
        </p:spPr>
        <p:txBody>
          <a:bodyPr wrap="square">
            <a:noAutofit/>
          </a:bodyPr>
          <a:lstStyle/>
          <a:p>
            <a:r>
              <a:rPr lang="en-US"/>
              <a:t>Click icon to add picture</a:t>
            </a:r>
            <a:endParaRPr lang="en-US" dirty="0"/>
          </a:p>
        </p:txBody>
      </p:sp>
      <p:cxnSp>
        <p:nvCxnSpPr>
          <p:cNvPr id="7" name="Straight Connector 6">
            <a:extLst>
              <a:ext uri="{FF2B5EF4-FFF2-40B4-BE49-F238E27FC236}">
                <a16:creationId xmlns:a16="http://schemas.microsoft.com/office/drawing/2014/main" id="{A73D2EFC-F14F-5508-06EE-4E5B5C535E16}"/>
              </a:ext>
            </a:extLst>
          </p:cNvPr>
          <p:cNvCxnSpPr>
            <a:cxnSpLocks/>
          </p:cNvCxnSpPr>
          <p:nvPr userDrawn="1"/>
        </p:nvCxnSpPr>
        <p:spPr>
          <a:xfrm>
            <a:off x="1819102" y="554884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Subtitle 2">
            <a:extLst>
              <a:ext uri="{FF2B5EF4-FFF2-40B4-BE49-F238E27FC236}">
                <a16:creationId xmlns:a16="http://schemas.microsoft.com/office/drawing/2014/main" id="{28A6ACFB-D620-056D-1C62-903C5FBCEBCF}"/>
              </a:ext>
            </a:extLst>
          </p:cNvPr>
          <p:cNvSpPr>
            <a:spLocks noGrp="1"/>
          </p:cNvSpPr>
          <p:nvPr>
            <p:ph type="subTitle" idx="1"/>
          </p:nvPr>
        </p:nvSpPr>
        <p:spPr>
          <a:xfrm>
            <a:off x="1819656" y="5943600"/>
            <a:ext cx="4809744" cy="256032"/>
          </a:xfrm>
        </p:spPr>
        <p:txBody>
          <a:bodyPr/>
          <a:lstStyle>
            <a:lvl1pPr marL="0" indent="0" algn="l">
              <a:buNone/>
              <a:defRPr sz="2000" cap="all" spc="200"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819656" y="2459736"/>
            <a:ext cx="5157216" cy="2670048"/>
          </a:xfrm>
        </p:spPr>
        <p:txBody>
          <a:bodyPr anchor="b"/>
          <a:lstStyle>
            <a:lvl1pPr algn="l">
              <a:lnSpc>
                <a:spcPts val="5200"/>
              </a:lnSpc>
              <a:defRPr sz="3600" spc="0" baseline="0">
                <a:latin typeface="+mn-lt"/>
              </a:defRPr>
            </a:lvl1pPr>
          </a:lstStyle>
          <a:p>
            <a:r>
              <a:rPr lang="en-US"/>
              <a:t>Click to edit Master title style</a:t>
            </a:r>
            <a:endParaRPr lang="en-US" dirty="0"/>
          </a:p>
        </p:txBody>
      </p:sp>
    </p:spTree>
    <p:extLst>
      <p:ext uri="{BB962C8B-B14F-4D97-AF65-F5344CB8AC3E}">
        <p14:creationId xmlns:p14="http://schemas.microsoft.com/office/powerpoint/2010/main" val="34061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021824"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298448"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3886200"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47395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03427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473952"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473952"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708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708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cxnSp>
        <p:nvCxnSpPr>
          <p:cNvPr id="18" name="Straight Connector 17">
            <a:extLst>
              <a:ext uri="{FF2B5EF4-FFF2-40B4-BE49-F238E27FC236}">
                <a16:creationId xmlns:a16="http://schemas.microsoft.com/office/drawing/2014/main" id="{B6E73E07-0346-2BA8-44BC-6CB3BDEAAA99}"/>
              </a:ext>
            </a:extLst>
          </p:cNvPr>
          <p:cNvCxnSpPr>
            <a:cxnSpLocks/>
          </p:cNvCxnSpPr>
          <p:nvPr userDrawn="1"/>
        </p:nvCxnSpPr>
        <p:spPr>
          <a:xfrm>
            <a:off x="45924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2977-27C7-5882-6A33-75257911D09A}"/>
              </a:ext>
            </a:extLst>
          </p:cNvPr>
          <p:cNvCxnSpPr>
            <a:cxnSpLocks/>
          </p:cNvCxnSpPr>
          <p:nvPr userDrawn="1"/>
        </p:nvCxnSpPr>
        <p:spPr>
          <a:xfrm>
            <a:off x="2004720"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705476C-2972-A423-7282-BABA9AAB32E6}"/>
              </a:ext>
            </a:extLst>
          </p:cNvPr>
          <p:cNvCxnSpPr>
            <a:cxnSpLocks/>
          </p:cNvCxnSpPr>
          <p:nvPr userDrawn="1"/>
        </p:nvCxnSpPr>
        <p:spPr>
          <a:xfrm>
            <a:off x="9737699"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E0D781B-3CB4-A523-427F-3D444B28E60E}"/>
              </a:ext>
            </a:extLst>
          </p:cNvPr>
          <p:cNvCxnSpPr>
            <a:cxnSpLocks/>
          </p:cNvCxnSpPr>
          <p:nvPr userDrawn="1"/>
        </p:nvCxnSpPr>
        <p:spPr>
          <a:xfrm>
            <a:off x="71832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048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332720"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63677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4224528"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84885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381744"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51052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51052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34272"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34272"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4684061"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2096160"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983798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730623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Picture Placeholder 8">
            <a:extLst>
              <a:ext uri="{FF2B5EF4-FFF2-40B4-BE49-F238E27FC236}">
                <a16:creationId xmlns:a16="http://schemas.microsoft.com/office/drawing/2014/main" id="{09A756E1-5275-58A9-7B09-95BEA4F4FACA}"/>
              </a:ext>
            </a:extLst>
          </p:cNvPr>
          <p:cNvSpPr>
            <a:spLocks noGrp="1"/>
          </p:cNvSpPr>
          <p:nvPr>
            <p:ph type="pic" sz="quarter" idx="24"/>
          </p:nvPr>
        </p:nvSpPr>
        <p:spPr>
          <a:xfrm>
            <a:off x="163677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A4DA2F88-85BF-29B8-6321-AF19B25A6261}"/>
              </a:ext>
            </a:extLst>
          </p:cNvPr>
          <p:cNvSpPr>
            <a:spLocks noGrp="1"/>
          </p:cNvSpPr>
          <p:nvPr>
            <p:ph type="pic" sz="quarter" idx="25"/>
          </p:nvPr>
        </p:nvSpPr>
        <p:spPr>
          <a:xfrm>
            <a:off x="4224528"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4636CEF4-05E9-F5BB-BD6F-6B081DBDCA9D}"/>
              </a:ext>
            </a:extLst>
          </p:cNvPr>
          <p:cNvSpPr>
            <a:spLocks noGrp="1"/>
          </p:cNvSpPr>
          <p:nvPr>
            <p:ph type="pic" sz="quarter" idx="26"/>
          </p:nvPr>
        </p:nvSpPr>
        <p:spPr>
          <a:xfrm>
            <a:off x="684885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67B57C06-A1D0-7C74-6A14-2BFF0B1FC172}"/>
              </a:ext>
            </a:extLst>
          </p:cNvPr>
          <p:cNvSpPr>
            <a:spLocks noGrp="1"/>
          </p:cNvSpPr>
          <p:nvPr>
            <p:ph type="pic" sz="quarter" idx="27"/>
          </p:nvPr>
        </p:nvSpPr>
        <p:spPr>
          <a:xfrm>
            <a:off x="9381744"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129844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129844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7" name="Text Placeholder 13">
            <a:extLst>
              <a:ext uri="{FF2B5EF4-FFF2-40B4-BE49-F238E27FC236}">
                <a16:creationId xmlns:a16="http://schemas.microsoft.com/office/drawing/2014/main" id="{697C28E5-6260-6DA9-B4F0-665506F52586}"/>
              </a:ext>
            </a:extLst>
          </p:cNvPr>
          <p:cNvSpPr>
            <a:spLocks noGrp="1"/>
          </p:cNvSpPr>
          <p:nvPr>
            <p:ph type="body" sz="quarter" idx="30"/>
          </p:nvPr>
        </p:nvSpPr>
        <p:spPr>
          <a:xfrm>
            <a:off x="3886200"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8" name="Text Placeholder 13">
            <a:extLst>
              <a:ext uri="{FF2B5EF4-FFF2-40B4-BE49-F238E27FC236}">
                <a16:creationId xmlns:a16="http://schemas.microsoft.com/office/drawing/2014/main" id="{A594A25E-7F2D-4188-16B7-C34485FDD2F8}"/>
              </a:ext>
            </a:extLst>
          </p:cNvPr>
          <p:cNvSpPr>
            <a:spLocks noGrp="1"/>
          </p:cNvSpPr>
          <p:nvPr>
            <p:ph type="body" sz="quarter" idx="31"/>
          </p:nvPr>
        </p:nvSpPr>
        <p:spPr>
          <a:xfrm>
            <a:off x="3886200"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9" name="Text Placeholder 13">
            <a:extLst>
              <a:ext uri="{FF2B5EF4-FFF2-40B4-BE49-F238E27FC236}">
                <a16:creationId xmlns:a16="http://schemas.microsoft.com/office/drawing/2014/main" id="{584B38BF-6197-486D-7134-F86E1754AF78}"/>
              </a:ext>
            </a:extLst>
          </p:cNvPr>
          <p:cNvSpPr>
            <a:spLocks noGrp="1"/>
          </p:cNvSpPr>
          <p:nvPr>
            <p:ph type="body" sz="quarter" idx="32"/>
          </p:nvPr>
        </p:nvSpPr>
        <p:spPr>
          <a:xfrm>
            <a:off x="651052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0" name="Text Placeholder 13">
            <a:extLst>
              <a:ext uri="{FF2B5EF4-FFF2-40B4-BE49-F238E27FC236}">
                <a16:creationId xmlns:a16="http://schemas.microsoft.com/office/drawing/2014/main" id="{D788F8D9-8CDB-C458-9AAD-0426AB467D2A}"/>
              </a:ext>
            </a:extLst>
          </p:cNvPr>
          <p:cNvSpPr>
            <a:spLocks noGrp="1"/>
          </p:cNvSpPr>
          <p:nvPr>
            <p:ph type="body" sz="quarter" idx="33"/>
          </p:nvPr>
        </p:nvSpPr>
        <p:spPr>
          <a:xfrm>
            <a:off x="651052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31" name="Text Placeholder 13">
            <a:extLst>
              <a:ext uri="{FF2B5EF4-FFF2-40B4-BE49-F238E27FC236}">
                <a16:creationId xmlns:a16="http://schemas.microsoft.com/office/drawing/2014/main" id="{78447882-2C86-B3A7-9450-29A0778E1B08}"/>
              </a:ext>
            </a:extLst>
          </p:cNvPr>
          <p:cNvSpPr>
            <a:spLocks noGrp="1"/>
          </p:cNvSpPr>
          <p:nvPr>
            <p:ph type="body" sz="quarter" idx="34"/>
          </p:nvPr>
        </p:nvSpPr>
        <p:spPr>
          <a:xfrm>
            <a:off x="9034272"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2" name="Text Placeholder 13">
            <a:extLst>
              <a:ext uri="{FF2B5EF4-FFF2-40B4-BE49-F238E27FC236}">
                <a16:creationId xmlns:a16="http://schemas.microsoft.com/office/drawing/2014/main" id="{E321AAE1-532A-23F0-9108-055D0D7BDFBA}"/>
              </a:ext>
            </a:extLst>
          </p:cNvPr>
          <p:cNvSpPr>
            <a:spLocks noGrp="1"/>
          </p:cNvSpPr>
          <p:nvPr>
            <p:ph type="body" sz="quarter" idx="35"/>
          </p:nvPr>
        </p:nvSpPr>
        <p:spPr>
          <a:xfrm>
            <a:off x="9034272"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33" name="Straight Connector 32">
            <a:extLst>
              <a:ext uri="{FF2B5EF4-FFF2-40B4-BE49-F238E27FC236}">
                <a16:creationId xmlns:a16="http://schemas.microsoft.com/office/drawing/2014/main" id="{11BC4478-FBEA-422F-73BA-0A422F15D7EA}"/>
              </a:ext>
            </a:extLst>
          </p:cNvPr>
          <p:cNvCxnSpPr>
            <a:cxnSpLocks/>
          </p:cNvCxnSpPr>
          <p:nvPr userDrawn="1"/>
        </p:nvCxnSpPr>
        <p:spPr>
          <a:xfrm>
            <a:off x="4684061"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2096160"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9C9F7A3-B120-C59A-E379-173F84B7D153}"/>
              </a:ext>
            </a:extLst>
          </p:cNvPr>
          <p:cNvCxnSpPr>
            <a:cxnSpLocks/>
          </p:cNvCxnSpPr>
          <p:nvPr userDrawn="1"/>
        </p:nvCxnSpPr>
        <p:spPr>
          <a:xfrm>
            <a:off x="983798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073A4E7-9D16-A6C0-E297-A36B10A2FABB}"/>
              </a:ext>
            </a:extLst>
          </p:cNvPr>
          <p:cNvCxnSpPr>
            <a:cxnSpLocks/>
          </p:cNvCxnSpPr>
          <p:nvPr userDrawn="1"/>
        </p:nvCxnSpPr>
        <p:spPr>
          <a:xfrm>
            <a:off x="730623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777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List">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5175504"/>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85088" y="609600"/>
            <a:ext cx="10021824" cy="1252728"/>
          </a:xfrm>
        </p:spPr>
        <p:txBody>
          <a:bodyPr/>
          <a:lstStyle>
            <a:lvl1pPr algn="ctr">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83280"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83280"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468112"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468112"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552944"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552944"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3383280"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9637776"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7552944"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5468112"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637776"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637776"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1298448"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4106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0"/>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298448" y="5221224"/>
            <a:ext cx="3621024" cy="621792"/>
          </a:xfrm>
        </p:spPr>
        <p:txBody>
          <a:bodyPr/>
          <a:lstStyle>
            <a:lvl1pPr algn="l">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accent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0098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31266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3152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3218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73769F54-E10C-40C4-5EFF-E8A9CA520AEC}"/>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6E7B1EF-9D07-1E66-7467-93C9AE48BD85}"/>
              </a:ext>
            </a:extLst>
          </p:cNvPr>
          <p:cNvCxnSpPr>
            <a:cxnSpLocks/>
          </p:cNvCxnSpPr>
          <p:nvPr userDrawn="1"/>
        </p:nvCxnSpPr>
        <p:spPr>
          <a:xfrm flipH="1">
            <a:off x="1219200" y="2871216"/>
            <a:ext cx="9595104" cy="0"/>
          </a:xfrm>
          <a:prstGeom prst="line">
            <a:avLst/>
          </a:prstGeom>
          <a:ln w="12700" cap="flat" cmpd="sng" algn="ctr">
            <a:solidFill>
              <a:schemeClr val="accent1"/>
            </a:solidFill>
            <a:prstDash val="solid"/>
            <a:round/>
            <a:headEnd type="triangle" w="med" len="med"/>
            <a:tailEnd type="none" w="med" len="med"/>
          </a:ln>
        </p:spPr>
        <p:style>
          <a:lnRef idx="0">
            <a:scrgbClr r="0" g="0" b="0"/>
          </a:lnRef>
          <a:fillRef idx="0">
            <a:scrgbClr r="0" g="0" b="0"/>
          </a:fillRef>
          <a:effectRef idx="0">
            <a:scrgbClr r="0" g="0" b="0"/>
          </a:effectRef>
          <a:fontRef idx="minor">
            <a:schemeClr val="tx1"/>
          </a:fontRef>
        </p:style>
      </p:cxn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0098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31266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3152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3218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8" name="Text Placeholder 7">
            <a:extLst>
              <a:ext uri="{FF2B5EF4-FFF2-40B4-BE49-F238E27FC236}">
                <a16:creationId xmlns:a16="http://schemas.microsoft.com/office/drawing/2014/main" id="{75476138-49FF-70BE-6359-0A511EFB243F}"/>
              </a:ext>
            </a:extLst>
          </p:cNvPr>
          <p:cNvSpPr>
            <a:spLocks noGrp="1"/>
          </p:cNvSpPr>
          <p:nvPr>
            <p:ph type="body" sz="quarter" idx="31" hasCustomPrompt="1"/>
          </p:nvPr>
        </p:nvSpPr>
        <p:spPr>
          <a:xfrm>
            <a:off x="330098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2" name="Text Placeholder 7">
            <a:extLst>
              <a:ext uri="{FF2B5EF4-FFF2-40B4-BE49-F238E27FC236}">
                <a16:creationId xmlns:a16="http://schemas.microsoft.com/office/drawing/2014/main" id="{46EFC43B-3F8D-6957-F343-F3D9C3E7A716}"/>
              </a:ext>
            </a:extLst>
          </p:cNvPr>
          <p:cNvSpPr>
            <a:spLocks noGrp="1"/>
          </p:cNvSpPr>
          <p:nvPr>
            <p:ph type="body" sz="quarter" idx="32" hasCustomPrompt="1"/>
          </p:nvPr>
        </p:nvSpPr>
        <p:spPr>
          <a:xfrm>
            <a:off x="1298448"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3" name="Text Placeholder 7">
            <a:extLst>
              <a:ext uri="{FF2B5EF4-FFF2-40B4-BE49-F238E27FC236}">
                <a16:creationId xmlns:a16="http://schemas.microsoft.com/office/drawing/2014/main" id="{D6007DD2-0F2E-6F92-8457-FC670750ED38}"/>
              </a:ext>
            </a:extLst>
          </p:cNvPr>
          <p:cNvSpPr>
            <a:spLocks noGrp="1"/>
          </p:cNvSpPr>
          <p:nvPr>
            <p:ph type="body" sz="quarter" idx="33" hasCustomPrompt="1"/>
          </p:nvPr>
        </p:nvSpPr>
        <p:spPr>
          <a:xfrm>
            <a:off x="531266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4" name="Text Placeholder 7">
            <a:extLst>
              <a:ext uri="{FF2B5EF4-FFF2-40B4-BE49-F238E27FC236}">
                <a16:creationId xmlns:a16="http://schemas.microsoft.com/office/drawing/2014/main" id="{06C5667F-C463-51B6-B8D6-F757BDB8AFCC}"/>
              </a:ext>
            </a:extLst>
          </p:cNvPr>
          <p:cNvSpPr>
            <a:spLocks noGrp="1"/>
          </p:cNvSpPr>
          <p:nvPr>
            <p:ph type="body" sz="quarter" idx="34" hasCustomPrompt="1"/>
          </p:nvPr>
        </p:nvSpPr>
        <p:spPr>
          <a:xfrm>
            <a:off x="73152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7" name="Text Placeholder 7">
            <a:extLst>
              <a:ext uri="{FF2B5EF4-FFF2-40B4-BE49-F238E27FC236}">
                <a16:creationId xmlns:a16="http://schemas.microsoft.com/office/drawing/2014/main" id="{0FF09CBB-BD48-E8E5-EECF-B6CBC36B236C}"/>
              </a:ext>
            </a:extLst>
          </p:cNvPr>
          <p:cNvSpPr>
            <a:spLocks noGrp="1"/>
          </p:cNvSpPr>
          <p:nvPr>
            <p:ph type="body" sz="quarter" idx="35" hasCustomPrompt="1"/>
          </p:nvPr>
        </p:nvSpPr>
        <p:spPr>
          <a:xfrm>
            <a:off x="93218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Tree>
    <p:extLst>
      <p:ext uri="{BB962C8B-B14F-4D97-AF65-F5344CB8AC3E}">
        <p14:creationId xmlns:p14="http://schemas.microsoft.com/office/powerpoint/2010/main" val="2333783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1A881D2A-2C75-8B2A-DA41-F42ABBA59AA9}"/>
              </a:ext>
            </a:extLst>
          </p:cNvPr>
          <p:cNvSpPr>
            <a:spLocks noGrp="1"/>
          </p:cNvSpPr>
          <p:nvPr>
            <p:ph type="pic" sz="quarter" idx="13"/>
          </p:nvPr>
        </p:nvSpPr>
        <p:spPr>
          <a:xfrm>
            <a:off x="0" y="0"/>
            <a:ext cx="6656832" cy="6858000"/>
          </a:xfrm>
          <a:custGeom>
            <a:avLst/>
            <a:gdLst>
              <a:gd name="connsiteX0" fmla="*/ 1295400 w 6656832"/>
              <a:gd name="connsiteY0" fmla="*/ 1492377 h 6858000"/>
              <a:gd name="connsiteX1" fmla="*/ 1295400 w 6656832"/>
              <a:gd name="connsiteY1" fmla="*/ 1580679 h 6858000"/>
              <a:gd name="connsiteX2" fmla="*/ 1704975 w 6656832"/>
              <a:gd name="connsiteY2" fmla="*/ 1580679 h 6858000"/>
              <a:gd name="connsiteX3" fmla="*/ 1704975 w 6656832"/>
              <a:gd name="connsiteY3" fmla="*/ 1492377 h 6858000"/>
              <a:gd name="connsiteX4" fmla="*/ 0 w 6656832"/>
              <a:gd name="connsiteY4" fmla="*/ 0 h 6858000"/>
              <a:gd name="connsiteX5" fmla="*/ 6656832 w 6656832"/>
              <a:gd name="connsiteY5" fmla="*/ 0 h 6858000"/>
              <a:gd name="connsiteX6" fmla="*/ 6656832 w 6656832"/>
              <a:gd name="connsiteY6" fmla="*/ 6858000 h 6858000"/>
              <a:gd name="connsiteX7" fmla="*/ 0 w 665683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56832" h="6858000">
                <a:moveTo>
                  <a:pt x="1295400" y="1492377"/>
                </a:moveTo>
                <a:lnTo>
                  <a:pt x="1295400" y="1580679"/>
                </a:lnTo>
                <a:lnTo>
                  <a:pt x="1704975" y="1580679"/>
                </a:lnTo>
                <a:lnTo>
                  <a:pt x="1704975" y="1492377"/>
                </a:lnTo>
                <a:close/>
                <a:moveTo>
                  <a:pt x="0" y="0"/>
                </a:moveTo>
                <a:lnTo>
                  <a:pt x="6656832" y="0"/>
                </a:lnTo>
                <a:lnTo>
                  <a:pt x="6656832" y="6858000"/>
                </a:lnTo>
                <a:lnTo>
                  <a:pt x="0" y="68580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609600"/>
            <a:ext cx="6656832" cy="530352"/>
          </a:xfrm>
        </p:spPr>
        <p:txBody>
          <a:bodyPr anchor="t"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1298448"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61848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6705600"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chorCtr="0">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01344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17" name="Rectangle 16">
            <a:extLst>
              <a:ext uri="{FF2B5EF4-FFF2-40B4-BE49-F238E27FC236}">
                <a16:creationId xmlns:a16="http://schemas.microsoft.com/office/drawing/2014/main" id="{D5896335-CC4F-4D72-23F0-F7FBFA640021}"/>
              </a:ext>
            </a:extLst>
          </p:cNvPr>
          <p:cNvSpPr/>
          <p:nvPr userDrawn="1"/>
        </p:nvSpPr>
        <p:spPr>
          <a:xfrm>
            <a:off x="1295400" y="1492377"/>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omparizon x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B9EF4E7-F4EF-FFCD-9B0C-961E519F6DDD}"/>
              </a:ext>
            </a:extLst>
          </p:cNvPr>
          <p:cNvSpPr/>
          <p:nvPr userDrawn="1"/>
        </p:nvSpPr>
        <p:spPr>
          <a:xfrm>
            <a:off x="5791200" y="0"/>
            <a:ext cx="64008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4014216"/>
            <a:ext cx="4160520" cy="1828800"/>
          </a:xfrm>
        </p:spPr>
        <p:txBody>
          <a:bodyPr anchor="b"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7498080" y="621792"/>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7498080" y="1069848"/>
            <a:ext cx="3886200" cy="1527048"/>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7498080" y="3172968"/>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498080" y="3621024"/>
            <a:ext cx="3886200" cy="117957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5" name="Picture Placeholder 6">
            <a:extLst>
              <a:ext uri="{FF2B5EF4-FFF2-40B4-BE49-F238E27FC236}">
                <a16:creationId xmlns:a16="http://schemas.microsoft.com/office/drawing/2014/main" id="{AD6DBECB-0E53-C186-A485-96A8FC1252C7}"/>
              </a:ext>
            </a:extLst>
          </p:cNvPr>
          <p:cNvSpPr>
            <a:spLocks noGrp="1"/>
          </p:cNvSpPr>
          <p:nvPr>
            <p:ph type="pic" sz="quarter" idx="14"/>
          </p:nvPr>
        </p:nvSpPr>
        <p:spPr>
          <a:xfrm>
            <a:off x="1298448" y="612648"/>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sp>
        <p:nvSpPr>
          <p:cNvPr id="7" name="Text Placeholder 20">
            <a:extLst>
              <a:ext uri="{FF2B5EF4-FFF2-40B4-BE49-F238E27FC236}">
                <a16:creationId xmlns:a16="http://schemas.microsoft.com/office/drawing/2014/main" id="{F0B28D44-29B3-3396-973D-82E361161253}"/>
              </a:ext>
            </a:extLst>
          </p:cNvPr>
          <p:cNvSpPr>
            <a:spLocks noGrp="1"/>
          </p:cNvSpPr>
          <p:nvPr>
            <p:ph type="body" sz="quarter" idx="15"/>
          </p:nvPr>
        </p:nvSpPr>
        <p:spPr>
          <a:xfrm>
            <a:off x="7498080" y="5129784"/>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5">
            <a:extLst>
              <a:ext uri="{FF2B5EF4-FFF2-40B4-BE49-F238E27FC236}">
                <a16:creationId xmlns:a16="http://schemas.microsoft.com/office/drawing/2014/main" id="{C06156AC-1153-3958-CFE6-6CDCC21C38A9}"/>
              </a:ext>
            </a:extLst>
          </p:cNvPr>
          <p:cNvSpPr>
            <a:spLocks noGrp="1"/>
          </p:cNvSpPr>
          <p:nvPr>
            <p:ph sz="quarter" idx="16"/>
          </p:nvPr>
        </p:nvSpPr>
        <p:spPr>
          <a:xfrm>
            <a:off x="7498080" y="5568696"/>
            <a:ext cx="3886200" cy="90525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A4CE90CA-176B-1E45-FECF-0290B1DCF55C}"/>
              </a:ext>
            </a:extLst>
          </p:cNvPr>
          <p:cNvSpPr>
            <a:spLocks noGrp="1"/>
          </p:cNvSpPr>
          <p:nvPr>
            <p:ph type="pic" sz="quarter" idx="17"/>
          </p:nvPr>
        </p:nvSpPr>
        <p:spPr>
          <a:xfrm>
            <a:off x="6245352" y="704088"/>
            <a:ext cx="914400" cy="914400"/>
          </a:xfrm>
        </p:spPr>
        <p:txBody>
          <a:bodyPr anchor="ctr"/>
          <a:lstStyle>
            <a:lvl1pPr marL="0" indent="0" algn="ctr">
              <a:buNone/>
              <a:defRPr sz="900"/>
            </a:lvl1pPr>
          </a:lstStyle>
          <a:p>
            <a:r>
              <a:rPr lang="en-US"/>
              <a:t>Click icon to add picture</a:t>
            </a:r>
            <a:endParaRPr lang="en-US" dirty="0"/>
          </a:p>
        </p:txBody>
      </p:sp>
      <p:sp>
        <p:nvSpPr>
          <p:cNvPr id="13" name="Picture Placeholder 10">
            <a:extLst>
              <a:ext uri="{FF2B5EF4-FFF2-40B4-BE49-F238E27FC236}">
                <a16:creationId xmlns:a16="http://schemas.microsoft.com/office/drawing/2014/main" id="{365BC287-99EE-D6FA-48B9-1E6FFE9357EA}"/>
              </a:ext>
            </a:extLst>
          </p:cNvPr>
          <p:cNvSpPr>
            <a:spLocks noGrp="1"/>
          </p:cNvSpPr>
          <p:nvPr>
            <p:ph type="pic" sz="quarter" idx="18"/>
          </p:nvPr>
        </p:nvSpPr>
        <p:spPr>
          <a:xfrm>
            <a:off x="6245352" y="3273552"/>
            <a:ext cx="914400" cy="914400"/>
          </a:xfrm>
        </p:spPr>
        <p:txBody>
          <a:bodyPr anchor="ctr"/>
          <a:lstStyle>
            <a:lvl1pPr marL="0" indent="0" algn="ctr">
              <a:buNone/>
              <a:defRPr sz="900"/>
            </a:lvl1pPr>
          </a:lstStyle>
          <a:p>
            <a:r>
              <a:rPr lang="en-US"/>
              <a:t>Click icon to add picture</a:t>
            </a:r>
            <a:endParaRPr lang="en-US" dirty="0"/>
          </a:p>
        </p:txBody>
      </p:sp>
      <p:sp>
        <p:nvSpPr>
          <p:cNvPr id="14" name="Picture Placeholder 10">
            <a:extLst>
              <a:ext uri="{FF2B5EF4-FFF2-40B4-BE49-F238E27FC236}">
                <a16:creationId xmlns:a16="http://schemas.microsoft.com/office/drawing/2014/main" id="{ECE7A377-A1E6-77DF-79F9-F251BD757741}"/>
              </a:ext>
            </a:extLst>
          </p:cNvPr>
          <p:cNvSpPr>
            <a:spLocks noGrp="1"/>
          </p:cNvSpPr>
          <p:nvPr>
            <p:ph type="pic" sz="quarter" idx="19"/>
          </p:nvPr>
        </p:nvSpPr>
        <p:spPr>
          <a:xfrm>
            <a:off x="6245352" y="5166360"/>
            <a:ext cx="914400" cy="914400"/>
          </a:xfrm>
        </p:spPr>
        <p:txBody>
          <a:bodyPr anchor="ctr"/>
          <a:lstStyle>
            <a:lvl1pPr marL="0" indent="0" algn="ctr">
              <a:buNone/>
              <a:defRPr sz="9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52D976B1-BEF2-CB69-E97E-A6DAD1F04689}"/>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116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9358819-7D9B-11CB-DBC5-CC8BC5C076D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B2EB2EEB-FE70-98B2-9437-0E1E91F929E8}"/>
              </a:ext>
            </a:extLst>
          </p:cNvPr>
          <p:cNvSpPr>
            <a:spLocks noGrp="1"/>
          </p:cNvSpPr>
          <p:nvPr>
            <p:ph type="ftr" sz="quarter" idx="11"/>
          </p:nvPr>
        </p:nvSpPr>
        <p:spPr/>
        <p:txBody>
          <a:bodyPr/>
          <a:lstStyle/>
          <a:p>
            <a:r>
              <a:rPr lang="en-US" dirty="0"/>
              <a:t>presentation title</a:t>
            </a:r>
          </a:p>
        </p:txBody>
      </p:sp>
      <p:cxnSp>
        <p:nvCxnSpPr>
          <p:cNvPr id="5" name="Straight Connector 4">
            <a:extLst>
              <a:ext uri="{FF2B5EF4-FFF2-40B4-BE49-F238E27FC236}">
                <a16:creationId xmlns:a16="http://schemas.microsoft.com/office/drawing/2014/main" id="{DFAA902D-BDC9-E5AF-D40D-7B8DE616EBE0}"/>
              </a:ext>
            </a:extLst>
          </p:cNvPr>
          <p:cNvCxnSpPr>
            <a:cxnSpLocks/>
          </p:cNvCxnSpPr>
          <p:nvPr userDrawn="1"/>
        </p:nvCxnSpPr>
        <p:spPr>
          <a:xfrm>
            <a:off x="5890260" y="153619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92A4017E-4CAA-8499-38AE-3A3306A7EB26}"/>
              </a:ext>
            </a:extLst>
          </p:cNvPr>
          <p:cNvSpPr>
            <a:spLocks noGrp="1"/>
          </p:cNvSpPr>
          <p:nvPr>
            <p:ph type="body" sz="quarter" idx="12"/>
          </p:nvPr>
        </p:nvSpPr>
        <p:spPr>
          <a:xfrm>
            <a:off x="2834640" y="2057400"/>
            <a:ext cx="6519672" cy="2971800"/>
          </a:xfrm>
          <a:solidFill>
            <a:schemeClr val="accent4"/>
          </a:solidFill>
        </p:spPr>
        <p:txBody>
          <a:bodyPr lIns="576072" tIns="228600" rIns="576072" bIns="228600" anchor="ctr"/>
          <a:lstStyle>
            <a:lvl1pPr marL="0" indent="0" algn="ctr">
              <a:lnSpc>
                <a:spcPts val="2460"/>
              </a:lnSpc>
              <a:buNone/>
              <a:defRPr sz="2000"/>
            </a:lvl1pPr>
          </a:lstStyle>
          <a:p>
            <a:pPr lvl="0"/>
            <a:r>
              <a:rPr lang="en-US"/>
              <a:t>Click to edit Master text styles</a:t>
            </a:r>
          </a:p>
        </p:txBody>
      </p:sp>
      <p:sp>
        <p:nvSpPr>
          <p:cNvPr id="11" name="Picture Placeholder 10">
            <a:extLst>
              <a:ext uri="{FF2B5EF4-FFF2-40B4-BE49-F238E27FC236}">
                <a16:creationId xmlns:a16="http://schemas.microsoft.com/office/drawing/2014/main" id="{E9103CB5-F9EF-D6DA-A5D4-DCCAEBEBE615}"/>
              </a:ext>
            </a:extLst>
          </p:cNvPr>
          <p:cNvSpPr>
            <a:spLocks noGrp="1"/>
          </p:cNvSpPr>
          <p:nvPr>
            <p:ph type="pic" sz="quarter" idx="13"/>
          </p:nvPr>
        </p:nvSpPr>
        <p:spPr>
          <a:xfrm>
            <a:off x="2871216" y="5330952"/>
            <a:ext cx="6519672" cy="1527048"/>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E217F00C-8F19-CB9F-D5BF-9A5F4C77E256}"/>
              </a:ext>
            </a:extLst>
          </p:cNvPr>
          <p:cNvSpPr>
            <a:spLocks noGrp="1"/>
          </p:cNvSpPr>
          <p:nvPr>
            <p:ph type="title"/>
          </p:nvPr>
        </p:nvSpPr>
        <p:spPr>
          <a:xfrm>
            <a:off x="4116324" y="609600"/>
            <a:ext cx="3959352" cy="530352"/>
          </a:xfrm>
        </p:spPr>
        <p:txBody>
          <a:bodyPr/>
          <a:lstStyle>
            <a:lvl1pPr algn="ctr">
              <a:defRPr/>
            </a:lvl1pPr>
          </a:lstStyle>
          <a:p>
            <a:r>
              <a:rPr lang="en-US"/>
              <a:t>Click to edit Master title style</a:t>
            </a:r>
            <a:endParaRPr lang="en-US" dirty="0"/>
          </a:p>
        </p:txBody>
      </p:sp>
    </p:spTree>
    <p:extLst>
      <p:ext uri="{BB962C8B-B14F-4D97-AF65-F5344CB8AC3E}">
        <p14:creationId xmlns:p14="http://schemas.microsoft.com/office/powerpoint/2010/main" val="1466626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8C402F40-958A-D2BF-629C-39B659EC95D4}"/>
              </a:ext>
            </a:extLst>
          </p:cNvPr>
          <p:cNvSpPr>
            <a:spLocks noGrp="1"/>
          </p:cNvSpPr>
          <p:nvPr>
            <p:ph type="pic" sz="quarter" idx="12"/>
          </p:nvPr>
        </p:nvSpPr>
        <p:spPr>
          <a:xfrm>
            <a:off x="0" y="1"/>
            <a:ext cx="12191999" cy="6858000"/>
          </a:xfrm>
          <a:custGeom>
            <a:avLst/>
            <a:gdLst>
              <a:gd name="connsiteX0" fmla="*/ 5890261 w 12191999"/>
              <a:gd name="connsiteY0" fmla="*/ 4496651 h 6858000"/>
              <a:gd name="connsiteX1" fmla="*/ 5890261 w 12191999"/>
              <a:gd name="connsiteY1" fmla="*/ 4584953 h 6858000"/>
              <a:gd name="connsiteX2" fmla="*/ 6299835 w 12191999"/>
              <a:gd name="connsiteY2" fmla="*/ 4584953 h 6858000"/>
              <a:gd name="connsiteX3" fmla="*/ 6299835 w 12191999"/>
              <a:gd name="connsiteY3" fmla="*/ 4496651 h 6858000"/>
              <a:gd name="connsiteX4" fmla="*/ 0 w 12191999"/>
              <a:gd name="connsiteY4" fmla="*/ 0 h 6858000"/>
              <a:gd name="connsiteX5" fmla="*/ 12191999 w 12191999"/>
              <a:gd name="connsiteY5" fmla="*/ 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5890261" y="4496651"/>
                </a:moveTo>
                <a:lnTo>
                  <a:pt x="5890261" y="4584953"/>
                </a:lnTo>
                <a:lnTo>
                  <a:pt x="6299835" y="4584953"/>
                </a:lnTo>
                <a:lnTo>
                  <a:pt x="6299835" y="4496651"/>
                </a:lnTo>
                <a:close/>
                <a:moveTo>
                  <a:pt x="0" y="0"/>
                </a:moveTo>
                <a:lnTo>
                  <a:pt x="12191999" y="0"/>
                </a:lnTo>
                <a:lnTo>
                  <a:pt x="12191999" y="6858000"/>
                </a:lnTo>
                <a:lnTo>
                  <a:pt x="0" y="6858000"/>
                </a:lnTo>
                <a:close/>
              </a:path>
            </a:pathLst>
          </a:custGeom>
        </p:spPr>
        <p:txBody>
          <a:bodyPr wrap="square">
            <a:noAutofit/>
          </a:bodyPr>
          <a:lstStyle/>
          <a:p>
            <a:r>
              <a:rPr lang="en-US"/>
              <a:t>Click icon to add picture</a:t>
            </a:r>
            <a:endParaRPr lang="en-US" dirty="0"/>
          </a:p>
        </p:txBody>
      </p:sp>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1535715" y="1485302"/>
            <a:ext cx="9120570" cy="3887396"/>
          </a:xfrm>
          <a:custGeom>
            <a:avLst/>
            <a:gdLst>
              <a:gd name="connsiteX0" fmla="*/ 4354545 w 9120570"/>
              <a:gd name="connsiteY0" fmla="*/ 3011350 h 3887396"/>
              <a:gd name="connsiteX1" fmla="*/ 4354545 w 9120570"/>
              <a:gd name="connsiteY1" fmla="*/ 3099652 h 3887396"/>
              <a:gd name="connsiteX2" fmla="*/ 4764120 w 9120570"/>
              <a:gd name="connsiteY2" fmla="*/ 3099652 h 3887396"/>
              <a:gd name="connsiteX3" fmla="*/ 4764120 w 9120570"/>
              <a:gd name="connsiteY3" fmla="*/ 3011350 h 3887396"/>
              <a:gd name="connsiteX4" fmla="*/ 0 w 9120570"/>
              <a:gd name="connsiteY4" fmla="*/ 0 h 3887396"/>
              <a:gd name="connsiteX5" fmla="*/ 9120570 w 9120570"/>
              <a:gd name="connsiteY5" fmla="*/ 0 h 3887396"/>
              <a:gd name="connsiteX6" fmla="*/ 9120570 w 9120570"/>
              <a:gd name="connsiteY6" fmla="*/ 3887396 h 3887396"/>
              <a:gd name="connsiteX7" fmla="*/ 0 w 9120570"/>
              <a:gd name="connsiteY7" fmla="*/ 3887396 h 388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20570" h="3887396">
                <a:moveTo>
                  <a:pt x="4354545" y="3011350"/>
                </a:moveTo>
                <a:lnTo>
                  <a:pt x="4354545" y="3099652"/>
                </a:lnTo>
                <a:lnTo>
                  <a:pt x="4764120" y="3099652"/>
                </a:lnTo>
                <a:lnTo>
                  <a:pt x="4764120" y="3011350"/>
                </a:lnTo>
                <a:close/>
                <a:moveTo>
                  <a:pt x="0" y="0"/>
                </a:moveTo>
                <a:lnTo>
                  <a:pt x="9120570" y="0"/>
                </a:lnTo>
                <a:lnTo>
                  <a:pt x="9120570" y="3887396"/>
                </a:lnTo>
                <a:lnTo>
                  <a:pt x="0" y="3887396"/>
                </a:lnTo>
                <a:close/>
              </a:path>
            </a:pathLst>
          </a:custGeom>
          <a:solidFill>
            <a:schemeClr val="accent1">
              <a:lumMod val="20000"/>
              <a:lumOff val="80000"/>
            </a:schemeClr>
          </a:solidFill>
        </p:spPr>
        <p:txBody>
          <a:bodyPr wrap="square" bIns="1097280" anchor="b">
            <a:noAutofit/>
          </a:bodyPr>
          <a:lstStyle>
            <a:lvl1pPr algn="ct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612648"/>
            <a:ext cx="2286000" cy="2286000"/>
          </a:xfrm>
          <a:prstGeom prst="ellipse">
            <a:avLst/>
          </a:prstGeom>
        </p:spPr>
        <p:txBody>
          <a:bodyPr anchor="ctr"/>
          <a:lstStyle>
            <a:lvl1pPr marL="0" indent="0" algn="ctr">
              <a:buNone/>
              <a:defRPr sz="1050"/>
            </a:lvl1pPr>
          </a:lstStyle>
          <a:p>
            <a:r>
              <a:rPr lang="en-US"/>
              <a:t>Click icon to add picture</a:t>
            </a:r>
            <a:endParaRPr lang="en-US"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5751576"/>
            <a:ext cx="9116568" cy="722376"/>
          </a:xfrm>
        </p:spPr>
        <p:txBody>
          <a:bodyPr anchor="ctr"/>
          <a:lstStyle>
            <a:lvl1pPr marL="0" indent="0" algn="ctr">
              <a:buNone/>
              <a:defRPr sz="2000" cap="all" baseline="0"/>
            </a:lvl1pPr>
          </a:lstStyle>
          <a:p>
            <a:pPr lvl="0"/>
            <a:r>
              <a:rPr lang="en-US"/>
              <a:t>Click to edit Master text styles</a:t>
            </a:r>
          </a:p>
        </p:txBody>
      </p:sp>
      <p:sp>
        <p:nvSpPr>
          <p:cNvPr id="20" name="Rectangle 19">
            <a:extLst>
              <a:ext uri="{FF2B5EF4-FFF2-40B4-BE49-F238E27FC236}">
                <a16:creationId xmlns:a16="http://schemas.microsoft.com/office/drawing/2014/main" id="{469017C4-5BB0-DF6F-781B-FB81A3A5D977}"/>
              </a:ext>
            </a:extLst>
          </p:cNvPr>
          <p:cNvSpPr/>
          <p:nvPr userDrawn="1"/>
        </p:nvSpPr>
        <p:spPr>
          <a:xfrm>
            <a:off x="5890260" y="449665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110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814BC7BE-FECC-8573-D4F0-FA004B4A04F4}"/>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8" name="Footer Placeholder 7">
            <a:extLst>
              <a:ext uri="{FF2B5EF4-FFF2-40B4-BE49-F238E27FC236}">
                <a16:creationId xmlns:a16="http://schemas.microsoft.com/office/drawing/2014/main" id="{A4DB0707-D3A6-4BF0-3225-EC3851AD7387}"/>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1AE946-135C-E4E8-BA60-64AB48B87F80}"/>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7" name="Footer Placeholder 6">
            <a:extLst>
              <a:ext uri="{FF2B5EF4-FFF2-40B4-BE49-F238E27FC236}">
                <a16:creationId xmlns:a16="http://schemas.microsoft.com/office/drawing/2014/main" id="{FFD67329-9F30-BEB7-31E2-FECA7FD59B06}"/>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230684" y="987425"/>
            <a:ext cx="612470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73183587-0236-046F-3B80-4D4EEA7A80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60C67779-9FAD-3FE4-5C67-7E5313C03B45}"/>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230684" y="993775"/>
            <a:ext cx="612470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AD70A4E-ED43-B5A1-F8FE-762E21A30A3E}"/>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A4125545-56D8-5212-AA45-63F7C1DBF101}"/>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itle 2">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938E20AA-0FF4-C0C4-A975-0528B6DA5001}"/>
              </a:ext>
            </a:extLst>
          </p:cNvPr>
          <p:cNvCxnSpPr/>
          <p:nvPr userDrawn="1"/>
        </p:nvCxnSpPr>
        <p:spPr>
          <a:xfrm>
            <a:off x="624418" y="6196013"/>
            <a:ext cx="1156758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7" descr="footer_green_logo.png">
            <a:extLst>
              <a:ext uri="{FF2B5EF4-FFF2-40B4-BE49-F238E27FC236}">
                <a16:creationId xmlns:a16="http://schemas.microsoft.com/office/drawing/2014/main" id="{492F4937-551A-60BC-7927-AC7361D55E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24418" y="6286500"/>
            <a:ext cx="1540933" cy="31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24000" y="1849587"/>
            <a:ext cx="10944000" cy="1946647"/>
          </a:xfrm>
        </p:spPr>
        <p:txBody>
          <a:bodyPr anchor="ctr">
            <a:normAutofit/>
          </a:bodyPr>
          <a:lstStyle>
            <a:lvl1pPr>
              <a:lnSpc>
                <a:spcPct val="85000"/>
              </a:lnSpc>
              <a:defRPr sz="6000" b="1">
                <a:solidFill>
                  <a:schemeClr val="tx1"/>
                </a:solidFill>
              </a:defRPr>
            </a:lvl1pPr>
          </a:lstStyle>
          <a:p>
            <a:r>
              <a:rPr lang="en-US" dirty="0"/>
              <a:t>Click to edit Master title style</a:t>
            </a:r>
            <a:endParaRPr lang="en-GB" dirty="0"/>
          </a:p>
        </p:txBody>
      </p:sp>
      <p:sp>
        <p:nvSpPr>
          <p:cNvPr id="5" name="Footer Placeholder 4">
            <a:extLst>
              <a:ext uri="{FF2B5EF4-FFF2-40B4-BE49-F238E27FC236}">
                <a16:creationId xmlns:a16="http://schemas.microsoft.com/office/drawing/2014/main" id="{093F0DEA-27B2-6680-B4CA-852D5F934100}"/>
              </a:ext>
            </a:extLst>
          </p:cNvPr>
          <p:cNvSpPr>
            <a:spLocks noGrp="1"/>
          </p:cNvSpPr>
          <p:nvPr>
            <p:ph type="ftr" sz="quarter" idx="10"/>
          </p:nvPr>
        </p:nvSpPr>
        <p:spPr/>
        <p:txBody>
          <a:bodyPr/>
          <a:lstStyle>
            <a:lvl1pPr>
              <a:defRPr/>
            </a:lvl1pPr>
          </a:lstStyle>
          <a:p>
            <a:pPr>
              <a:defRPr/>
            </a:pPr>
            <a:r>
              <a:rPr lang="en-GB"/>
              <a:t>UNCLASSIFIED</a:t>
            </a:r>
          </a:p>
        </p:txBody>
      </p:sp>
      <p:sp>
        <p:nvSpPr>
          <p:cNvPr id="6" name="Date Placeholder 3">
            <a:extLst>
              <a:ext uri="{FF2B5EF4-FFF2-40B4-BE49-F238E27FC236}">
                <a16:creationId xmlns:a16="http://schemas.microsoft.com/office/drawing/2014/main" id="{2F29D9B2-FD04-1714-A2E4-9C5ADFAFC0EE}"/>
              </a:ext>
            </a:extLst>
          </p:cNvPr>
          <p:cNvSpPr>
            <a:spLocks noGrp="1"/>
          </p:cNvSpPr>
          <p:nvPr>
            <p:ph type="dt" sz="half" idx="11"/>
          </p:nvPr>
        </p:nvSpPr>
        <p:spPr/>
        <p:txBody>
          <a:bodyPr/>
          <a:lstStyle>
            <a:lvl1pPr>
              <a:lnSpc>
                <a:spcPct val="100000"/>
              </a:lnSpc>
              <a:defRPr/>
            </a:lvl1pPr>
          </a:lstStyle>
          <a:p>
            <a:pPr>
              <a:defRPr/>
            </a:pPr>
            <a:fld id="{3DB10CC8-22D9-4275-9B61-297585CFA4F5}" type="datetime1">
              <a:rPr lang="en-GB"/>
              <a:pPr>
                <a:defRPr/>
              </a:pPr>
              <a:t>07/03/2024</a:t>
            </a:fld>
            <a:endParaRPr lang="en-GB" dirty="0"/>
          </a:p>
        </p:txBody>
      </p:sp>
      <p:sp>
        <p:nvSpPr>
          <p:cNvPr id="7" name="Slide Number Placeholder 5">
            <a:extLst>
              <a:ext uri="{FF2B5EF4-FFF2-40B4-BE49-F238E27FC236}">
                <a16:creationId xmlns:a16="http://schemas.microsoft.com/office/drawing/2014/main" id="{6FDBD7CD-85A8-E645-88EE-6480752A5D15}"/>
              </a:ext>
            </a:extLst>
          </p:cNvPr>
          <p:cNvSpPr>
            <a:spLocks noGrp="1"/>
          </p:cNvSpPr>
          <p:nvPr>
            <p:ph type="sldNum" sz="quarter" idx="12"/>
          </p:nvPr>
        </p:nvSpPr>
        <p:spPr/>
        <p:txBody>
          <a:bodyPr/>
          <a:lstStyle>
            <a:lvl1pPr>
              <a:defRPr/>
            </a:lvl1pPr>
          </a:lstStyle>
          <a:p>
            <a:fld id="{7DA072F7-C423-4375-90FA-A46A8E072799}" type="slidenum">
              <a:rPr lang="en-GB" altLang="en-US"/>
              <a:pPr/>
              <a:t>‹#›</a:t>
            </a:fld>
            <a:endParaRPr lang="en-GB" altLang="en-US"/>
          </a:p>
        </p:txBody>
      </p:sp>
    </p:spTree>
    <p:extLst>
      <p:ext uri="{BB962C8B-B14F-4D97-AF65-F5344CB8AC3E}">
        <p14:creationId xmlns:p14="http://schemas.microsoft.com/office/powerpoint/2010/main" val="3738302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sz="1200" cap="all" spc="200" baseline="0">
                <a:solidFill>
                  <a:schemeClr val="accent1"/>
                </a:solidFill>
                <a:latin typeface="Posterama" panose="020B0504020200020000" pitchFamily="34" charset="0"/>
              </a:defRPr>
            </a:lvl1pPr>
          </a:lstStyle>
          <a:p>
            <a:fld id="{75DF2D63-3FF5-D547-96B9-BE9CCD1ABA58}" type="slidenum">
              <a:rPr lang="en-US" smtClean="0"/>
              <a:pPr/>
              <a:t>‹#›</a:t>
            </a:fld>
            <a:endParaRPr lang="en-US" dirty="0"/>
          </a:p>
        </p:txBody>
      </p:sp>
      <p:sp>
        <p:nvSpPr>
          <p:cNvPr id="25" name="Footer Placeholder 24">
            <a:extLst>
              <a:ext uri="{FF2B5EF4-FFF2-40B4-BE49-F238E27FC236}">
                <a16:creationId xmlns:a16="http://schemas.microsoft.com/office/drawing/2014/main" id="{010F9766-B67A-A34E-2927-9A2D6360F77A}"/>
              </a:ext>
            </a:extLst>
          </p:cNvPr>
          <p:cNvSpPr>
            <a:spLocks noGrp="1"/>
          </p:cNvSpPr>
          <p:nvPr>
            <p:ph type="ftr" sz="quarter" idx="3"/>
          </p:nvPr>
        </p:nvSpPr>
        <p:spPr>
          <a:xfrm rot="16200000">
            <a:off x="-242952" y="1451496"/>
            <a:ext cx="1784352" cy="189457"/>
          </a:xfrm>
          <a:prstGeom prst="rect">
            <a:avLst/>
          </a:prstGeom>
        </p:spPr>
        <p:txBody>
          <a:bodyPr vert="horz" lIns="0" tIns="0" rIns="0" bIns="0" rtlCol="0" anchor="ctr"/>
          <a:lstStyle>
            <a:lvl1pPr algn="l">
              <a:defRPr sz="1200" cap="all" spc="100" baseline="0">
                <a:solidFill>
                  <a:schemeClr val="accent1"/>
                </a:solidFill>
                <a:latin typeface="Posterama" panose="020B0504020200020000" pitchFamily="34" charset="0"/>
              </a:defRPr>
            </a:lvl1pPr>
          </a:lstStyle>
          <a:p>
            <a:r>
              <a:rPr lang="en-US" dirty="0"/>
              <a:t>presentation title</a:t>
            </a:r>
          </a:p>
        </p:txBody>
      </p:sp>
      <p:cxnSp>
        <p:nvCxnSpPr>
          <p:cNvPr id="4" name="Straight Connector 3">
            <a:extLst>
              <a:ext uri="{FF2B5EF4-FFF2-40B4-BE49-F238E27FC236}">
                <a16:creationId xmlns:a16="http://schemas.microsoft.com/office/drawing/2014/main" id="{C0A131BE-DFE5-28BE-2AF8-50ADF9AFDB94}"/>
              </a:ext>
            </a:extLst>
          </p:cNvPr>
          <p:cNvCxnSpPr>
            <a:cxnSpLocks/>
          </p:cNvCxnSpPr>
          <p:nvPr userDrawn="1"/>
        </p:nvCxnSpPr>
        <p:spPr>
          <a:xfrm>
            <a:off x="649224" y="2667000"/>
            <a:ext cx="0" cy="31242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53" r:id="rId12"/>
    <p:sldLayoutId id="2147483671" r:id="rId13"/>
    <p:sldLayoutId id="2147483672" r:id="rId14"/>
    <p:sldLayoutId id="2147483673" r:id="rId15"/>
    <p:sldLayoutId id="2147483654" r:id="rId16"/>
    <p:sldLayoutId id="2147483655" r:id="rId17"/>
    <p:sldLayoutId id="2147483656" r:id="rId18"/>
    <p:sldLayoutId id="2147483657" r:id="rId19"/>
    <p:sldLayoutId id="2147483674" r:id="rId20"/>
  </p:sldLayoutIdLst>
  <p:hf hdr="0" dt="0"/>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Posterama" panose="020B0504020200020000"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b="0" i="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5.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youtube.com/watch?app=desktop&amp;v=QK6-acEy3Sc"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hyperlink" Target="https://catalogue.ceda.ac.uk/uuid/077fd790439c44b99962552af8d37a2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image" Target="../media/image10.wmf"/><Relationship Id="rId4" Type="http://schemas.openxmlformats.org/officeDocument/2006/relationships/image" Target="../media/image9.wmf"/></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www.grida.no/resources/8124" TargetMode="External"/><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hyperlink" Target="https://www.grida.no/resources/8124" TargetMode="Externa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www.researchgate.net/publication/334740843_Environmental_footprint_family_to_address_local_to_planetary_sustainability_and_deliver_on_the_SDGs" TargetMode="External"/><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sciencedirect.com/science/article/pii/S0308597X22004018" TargetMode="Externa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3.xml.rels><?xml version="1.0" encoding="UTF-8" standalone="yes"?>
<Relationships xmlns="http://schemas.openxmlformats.org/package/2006/relationships"><Relationship Id="rId3" Type="http://schemas.openxmlformats.org/officeDocument/2006/relationships/hyperlink" Target="https://naturalresources.wales/flooding/check-your-flood-risk-on-a-map-flood-risk-assessment-wales-map/" TargetMode="External"/><Relationship Id="rId2" Type="http://schemas.openxmlformats.org/officeDocument/2006/relationships/image" Target="../media/image18.jpeg"/><Relationship Id="rId1" Type="http://schemas.openxmlformats.org/officeDocument/2006/relationships/slideLayout" Target="../slideLayouts/slideLayout5.xml"/><Relationship Id="rId4" Type="http://schemas.openxmlformats.org/officeDocument/2006/relationships/hyperlink" Target="https://naturalresources.wales/flooding/check-your-coastal-erosion-risk-national-coastal-erosion-risk-management-map/"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21.wmf"/><Relationship Id="rId2" Type="http://schemas.openxmlformats.org/officeDocument/2006/relationships/notesSlide" Target="../notesSlides/notesSlide5.xml"/><Relationship Id="rId1" Type="http://schemas.openxmlformats.org/officeDocument/2006/relationships/slideLayout" Target="../slideLayouts/slideLayout5.xml"/><Relationship Id="rId5" Type="http://schemas.openxmlformats.org/officeDocument/2006/relationships/image" Target="../media/image23.png"/><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5.jpeg"/><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s://flood-risk-maps.naturalresources.wales/?locale=en&amp;apptab=2" TargetMode="External"/><Relationship Id="rId2" Type="http://schemas.openxmlformats.org/officeDocument/2006/relationships/image" Target="../media/image18.jpeg"/><Relationship Id="rId1" Type="http://schemas.openxmlformats.org/officeDocument/2006/relationships/slideLayout" Target="../slideLayouts/slideLayout5.xml"/><Relationship Id="rId4" Type="http://schemas.openxmlformats.org/officeDocument/2006/relationships/hyperlink" Target="https://www.theguardian.com/environment/2024/feb/09/atlantic-ocean-circulation-nearing-devastating-tipping-point-study-finds"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theguardian.com/environment/2024/feb/09/atlantic-ocean-circulation-nearing-devastating-tipping-point-study-finds" TargetMode="External"/><Relationship Id="rId2" Type="http://schemas.openxmlformats.org/officeDocument/2006/relationships/image" Target="../media/image18.jpeg"/><Relationship Id="rId1" Type="http://schemas.openxmlformats.org/officeDocument/2006/relationships/slideLayout" Target="../slideLayouts/slideLayout5.xml"/><Relationship Id="rId5" Type="http://schemas.openxmlformats.org/officeDocument/2006/relationships/image" Target="../media/image5.png"/><Relationship Id="rId4" Type="http://schemas.openxmlformats.org/officeDocument/2006/relationships/hyperlink" Target="https://ss2.climatecentral.org/#12/40.7298/-74.0070?show=satellite&amp;projections=0-K14_RCP85-SLR&amp;level=5&amp;unit=feet&amp;pois=h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National Trust maps out landslide and costal erosion threat ">
            <a:extLst>
              <a:ext uri="{FF2B5EF4-FFF2-40B4-BE49-F238E27FC236}">
                <a16:creationId xmlns:a16="http://schemas.microsoft.com/office/drawing/2014/main" id="{216468C4-D9B1-09B9-CE7A-1C1CA0A79C7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5542"/>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305E10E9-9AB7-0642-D4C4-DDFDAB7B5B2C}"/>
              </a:ext>
            </a:extLst>
          </p:cNvPr>
          <p:cNvSpPr>
            <a:spLocks noGrp="1"/>
          </p:cNvSpPr>
          <p:nvPr>
            <p:ph type="title"/>
          </p:nvPr>
        </p:nvSpPr>
        <p:spPr>
          <a:xfrm>
            <a:off x="1535715" y="2637356"/>
            <a:ext cx="9120570" cy="2735342"/>
          </a:xfrm>
        </p:spPr>
        <p:txBody>
          <a:bodyPr wrap="square" anchor="b">
            <a:noAutofit/>
          </a:bodyPr>
          <a:lstStyle/>
          <a:p>
            <a:pPr>
              <a:lnSpc>
                <a:spcPct val="100000"/>
              </a:lnSpc>
            </a:pPr>
            <a:r>
              <a:rPr lang="en-US" sz="2800" dirty="0"/>
              <a:t>Sea level rise and adaptation</a:t>
            </a:r>
          </a:p>
        </p:txBody>
      </p:sp>
      <p:pic>
        <p:nvPicPr>
          <p:cNvPr id="5" name="Picture Placeholder 4" descr="Seagulls flying over wave illustration">
            <a:extLst>
              <a:ext uri="{FF2B5EF4-FFF2-40B4-BE49-F238E27FC236}">
                <a16:creationId xmlns:a16="http://schemas.microsoft.com/office/drawing/2014/main" id="{F8B829FC-0ACD-46C3-5D7E-74FB2C721D7D}"/>
              </a:ext>
            </a:extLst>
          </p:cNvPr>
          <p:cNvPicPr>
            <a:picLocks noGrp="1" noChangeAspect="1"/>
          </p:cNvPicPr>
          <p:nvPr>
            <p:ph type="pic" sz="quarter" idx="13"/>
          </p:nvPr>
        </p:nvPicPr>
        <p:blipFill>
          <a:blip r:embed="rId3" cstate="screen">
            <a:extLst>
              <a:ext uri="{28A0092B-C50C-407E-A947-70E740481C1C}">
                <a14:useLocalDpi xmlns:a14="http://schemas.microsoft.com/office/drawing/2010/main"/>
              </a:ext>
            </a:extLst>
          </a:blip>
          <a:srcRect/>
          <a:stretch/>
        </p:blipFill>
        <p:spPr>
          <a:xfrm>
            <a:off x="4950999" y="1143000"/>
            <a:ext cx="2286000" cy="2286000"/>
          </a:xfrm>
          <a:noFill/>
        </p:spPr>
      </p:pic>
      <p:sp>
        <p:nvSpPr>
          <p:cNvPr id="2" name="Subtitle 1">
            <a:extLst>
              <a:ext uri="{FF2B5EF4-FFF2-40B4-BE49-F238E27FC236}">
                <a16:creationId xmlns:a16="http://schemas.microsoft.com/office/drawing/2014/main" id="{A1307D8B-2864-21B6-1CE1-B605F29281C5}"/>
              </a:ext>
            </a:extLst>
          </p:cNvPr>
          <p:cNvSpPr>
            <a:spLocks noGrp="1"/>
          </p:cNvSpPr>
          <p:nvPr>
            <p:ph type="body" sz="quarter" idx="14"/>
          </p:nvPr>
        </p:nvSpPr>
        <p:spPr>
          <a:xfrm>
            <a:off x="1535715" y="4733659"/>
            <a:ext cx="9116568" cy="722376"/>
          </a:xfrm>
        </p:spPr>
        <p:txBody>
          <a:bodyPr anchor="ctr">
            <a:normAutofit/>
          </a:bodyPr>
          <a:lstStyle/>
          <a:p>
            <a:r>
              <a:rPr lang="en-US" sz="2800" dirty="0"/>
              <a:t>Alissa Flatley</a:t>
            </a:r>
          </a:p>
        </p:txBody>
      </p:sp>
      <p:pic>
        <p:nvPicPr>
          <p:cNvPr id="1026" name="Picture 2" descr="UWTSD LOGO">
            <a:extLst>
              <a:ext uri="{FF2B5EF4-FFF2-40B4-BE49-F238E27FC236}">
                <a16:creationId xmlns:a16="http://schemas.microsoft.com/office/drawing/2014/main" id="{C50A0075-CE87-38A0-E51F-DB003CF2631B}"/>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775012" y="4631434"/>
            <a:ext cx="1886590" cy="626005"/>
          </a:xfrm>
          <a:prstGeom prst="rect">
            <a:avLst/>
          </a:prstGeom>
          <a:noFill/>
          <a:extLst>
            <a:ext uri="{909E8E84-426E-40DD-AFC4-6F175D3DCCD1}">
              <a14:hiddenFill xmlns:a14="http://schemas.microsoft.com/office/drawing/2010/main">
                <a:solidFill>
                  <a:srgbClr val="FFFFFF"/>
                </a:solidFill>
              </a14:hiddenFill>
            </a:ext>
          </a:extLst>
        </p:spPr>
      </p:pic>
      <p:sp>
        <p:nvSpPr>
          <p:cNvPr id="6" name="Subtitle 1">
            <a:extLst>
              <a:ext uri="{FF2B5EF4-FFF2-40B4-BE49-F238E27FC236}">
                <a16:creationId xmlns:a16="http://schemas.microsoft.com/office/drawing/2014/main" id="{DAACB67F-C332-D6AD-E18F-3521782CD856}"/>
              </a:ext>
            </a:extLst>
          </p:cNvPr>
          <p:cNvSpPr txBox="1">
            <a:spLocks/>
          </p:cNvSpPr>
          <p:nvPr/>
        </p:nvSpPr>
        <p:spPr>
          <a:xfrm>
            <a:off x="-2159654" y="2637356"/>
            <a:ext cx="9116568" cy="72237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000" b="0" i="0" kern="1200" cap="all"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dirty="0"/>
              <a:t>ACNA5001</a:t>
            </a:r>
          </a:p>
        </p:txBody>
      </p:sp>
    </p:spTree>
    <p:extLst>
      <p:ext uri="{BB962C8B-B14F-4D97-AF65-F5344CB8AC3E}">
        <p14:creationId xmlns:p14="http://schemas.microsoft.com/office/powerpoint/2010/main" val="855215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2</a:t>
            </a:fld>
            <a:endParaRPr lang="en-US" dirty="0"/>
          </a:p>
        </p:txBody>
      </p:sp>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1287999" y="2040745"/>
            <a:ext cx="6806134" cy="3364992"/>
          </a:xfrm>
        </p:spPr>
        <p:txBody>
          <a:bodyPr/>
          <a:lstStyle/>
          <a:p>
            <a:pPr marL="514350" indent="-514350">
              <a:buAutoNum type="arabicParenR"/>
            </a:pPr>
            <a:r>
              <a:rPr lang="en-US" sz="2800" b="1" dirty="0"/>
              <a:t>Sea level rise and adaptation</a:t>
            </a:r>
          </a:p>
          <a:p>
            <a:r>
              <a:rPr lang="en-US" sz="2800" dirty="0"/>
              <a:t>2) Large scale management and frameworks for coastal management</a:t>
            </a:r>
          </a:p>
          <a:p>
            <a:r>
              <a:rPr lang="en-US" sz="2800" dirty="0"/>
              <a:t>3) Shoreline management plans </a:t>
            </a:r>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159181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OUTLINE</a:t>
            </a:r>
          </a:p>
        </p:txBody>
      </p:sp>
      <p:sp>
        <p:nvSpPr>
          <p:cNvPr id="5" name="Footer Placeholder 4">
            <a:extLst>
              <a:ext uri="{FF2B5EF4-FFF2-40B4-BE49-F238E27FC236}">
                <a16:creationId xmlns:a16="http://schemas.microsoft.com/office/drawing/2014/main" id="{37057D89-E1F4-6D08-D06F-F64B6953C9F0}"/>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Tree>
    <p:extLst>
      <p:ext uri="{BB962C8B-B14F-4D97-AF65-F5344CB8AC3E}">
        <p14:creationId xmlns:p14="http://schemas.microsoft.com/office/powerpoint/2010/main" val="2910866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07323-3ADB-48E6-98B3-56902CD1CB96}"/>
              </a:ext>
            </a:extLst>
          </p:cNvPr>
          <p:cNvSpPr>
            <a:spLocks noGrp="1"/>
          </p:cNvSpPr>
          <p:nvPr>
            <p:ph type="title"/>
          </p:nvPr>
        </p:nvSpPr>
        <p:spPr>
          <a:xfrm>
            <a:off x="1188720" y="609600"/>
            <a:ext cx="9829800" cy="914400"/>
          </a:xfrm>
        </p:spPr>
        <p:txBody>
          <a:bodyPr anchor="t">
            <a:normAutofit/>
          </a:bodyPr>
          <a:lstStyle/>
          <a:p>
            <a:r>
              <a:rPr lang="en-GB" dirty="0"/>
              <a:t>Sea level rise</a:t>
            </a:r>
          </a:p>
        </p:txBody>
      </p:sp>
      <p:sp>
        <p:nvSpPr>
          <p:cNvPr id="4" name="Slide Number Placeholder 3">
            <a:extLst>
              <a:ext uri="{FF2B5EF4-FFF2-40B4-BE49-F238E27FC236}">
                <a16:creationId xmlns:a16="http://schemas.microsoft.com/office/drawing/2014/main" id="{247AA2FF-E46C-2E12-8234-43A81B1F406B}"/>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3</a:t>
            </a:fld>
            <a:endParaRPr lang="en-US"/>
          </a:p>
        </p:txBody>
      </p:sp>
      <p:sp>
        <p:nvSpPr>
          <p:cNvPr id="6" name="TextBox 5">
            <a:extLst>
              <a:ext uri="{FF2B5EF4-FFF2-40B4-BE49-F238E27FC236}">
                <a16:creationId xmlns:a16="http://schemas.microsoft.com/office/drawing/2014/main" id="{5982A284-6615-D81A-BD15-CF23425649BC}"/>
              </a:ext>
            </a:extLst>
          </p:cNvPr>
          <p:cNvSpPr txBox="1"/>
          <p:nvPr/>
        </p:nvSpPr>
        <p:spPr>
          <a:xfrm>
            <a:off x="1105495" y="6136886"/>
            <a:ext cx="6097190" cy="369332"/>
          </a:xfrm>
          <a:prstGeom prst="rect">
            <a:avLst/>
          </a:prstGeom>
          <a:noFill/>
        </p:spPr>
        <p:txBody>
          <a:bodyPr wrap="square">
            <a:spAutoFit/>
          </a:bodyPr>
          <a:lstStyle/>
          <a:p>
            <a:r>
              <a:rPr lang="en-GB" dirty="0">
                <a:hlinkClick r:id="rId2"/>
              </a:rPr>
              <a:t>(1) Met Office: UK sea level rise speeding up - YouTube</a:t>
            </a:r>
            <a:endParaRPr lang="en-GB" dirty="0"/>
          </a:p>
        </p:txBody>
      </p:sp>
      <p:pic>
        <p:nvPicPr>
          <p:cNvPr id="8" name="Picture 7">
            <a:extLst>
              <a:ext uri="{FF2B5EF4-FFF2-40B4-BE49-F238E27FC236}">
                <a16:creationId xmlns:a16="http://schemas.microsoft.com/office/drawing/2014/main" id="{1D458A17-CA02-666B-D658-C788FF15758E}"/>
              </a:ext>
            </a:extLst>
          </p:cNvPr>
          <p:cNvPicPr>
            <a:picLocks noChangeAspect="1"/>
          </p:cNvPicPr>
          <p:nvPr/>
        </p:nvPicPr>
        <p:blipFill rotWithShape="1">
          <a:blip r:embed="rId3"/>
          <a:srcRect t="11004" b="5130"/>
          <a:stretch/>
        </p:blipFill>
        <p:spPr>
          <a:xfrm>
            <a:off x="2305050" y="1524000"/>
            <a:ext cx="7581900" cy="4239154"/>
          </a:xfrm>
          <a:prstGeom prst="rect">
            <a:avLst/>
          </a:prstGeom>
        </p:spPr>
      </p:pic>
      <p:sp>
        <p:nvSpPr>
          <p:cNvPr id="9" name="Footer Placeholder 4">
            <a:extLst>
              <a:ext uri="{FF2B5EF4-FFF2-40B4-BE49-F238E27FC236}">
                <a16:creationId xmlns:a16="http://schemas.microsoft.com/office/drawing/2014/main" id="{5F170C14-AE26-30DC-A355-615EE7384353}"/>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Tree>
    <p:extLst>
      <p:ext uri="{BB962C8B-B14F-4D97-AF65-F5344CB8AC3E}">
        <p14:creationId xmlns:p14="http://schemas.microsoft.com/office/powerpoint/2010/main" val="2381740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Content Placeholder 3">
            <a:extLst>
              <a:ext uri="{FF2B5EF4-FFF2-40B4-BE49-F238E27FC236}">
                <a16:creationId xmlns:a16="http://schemas.microsoft.com/office/drawing/2014/main" id="{5A8E777C-A985-D257-6951-2483BD8574BC}"/>
              </a:ext>
            </a:extLst>
          </p:cNvPr>
          <p:cNvSpPr>
            <a:spLocks noGrp="1"/>
          </p:cNvSpPr>
          <p:nvPr>
            <p:ph idx="1"/>
          </p:nvPr>
        </p:nvSpPr>
        <p:spPr>
          <a:xfrm>
            <a:off x="6443723" y="1055687"/>
            <a:ext cx="5616053" cy="4746625"/>
          </a:xfrm>
        </p:spPr>
        <p:txBody>
          <a:bodyPr>
            <a:normAutofit/>
          </a:bodyPr>
          <a:lstStyle/>
          <a:p>
            <a:pPr eaLnBrk="1" hangingPunct="1"/>
            <a:r>
              <a:rPr lang="en-GB" altLang="en-US" sz="2400" dirty="0"/>
              <a:t>12-76cm sea level rise by 2080. Under UKCP09, the mean estimate sea level rise to 2080 is around 30-40cm, although it could be between 12cm – 76cm – uncertainty is high.</a:t>
            </a:r>
          </a:p>
          <a:p>
            <a:pPr eaLnBrk="1" hangingPunct="1"/>
            <a:endParaRPr lang="en-GB" altLang="en-US" sz="2400" dirty="0"/>
          </a:p>
          <a:p>
            <a:pPr eaLnBrk="1" hangingPunct="1"/>
            <a:r>
              <a:rPr lang="en-GB" altLang="en-US" sz="2400" dirty="0"/>
              <a:t>Extreme predictions of up to 1.9m by 2100</a:t>
            </a:r>
          </a:p>
          <a:p>
            <a:pPr eaLnBrk="1" hangingPunct="1"/>
            <a:endParaRPr lang="en-GB" altLang="en-US" sz="2400" dirty="0"/>
          </a:p>
          <a:p>
            <a:pPr eaLnBrk="1" hangingPunct="1"/>
            <a:r>
              <a:rPr lang="en-GB" altLang="en-US" sz="2400" dirty="0"/>
              <a:t>Wave height changes unclear: Winter mean -35cm to +5cm, annual maxima -1.5m to +1m </a:t>
            </a:r>
          </a:p>
        </p:txBody>
      </p:sp>
      <p:pic>
        <p:nvPicPr>
          <p:cNvPr id="21510" name="Picture 7" descr="http://www.mccip.org.uk/media/3765/ukcp09-relative-sea-level-rise.jpg">
            <a:extLst>
              <a:ext uri="{FF2B5EF4-FFF2-40B4-BE49-F238E27FC236}">
                <a16:creationId xmlns:a16="http://schemas.microsoft.com/office/drawing/2014/main" id="{EB3A0D9A-1C76-13B5-28D4-31007F07E1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7883" y="1899235"/>
            <a:ext cx="3902103" cy="4691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40D6290C-841C-B4A1-79ED-0E7C40C8A2D0}"/>
              </a:ext>
            </a:extLst>
          </p:cNvPr>
          <p:cNvSpPr txBox="1"/>
          <p:nvPr/>
        </p:nvSpPr>
        <p:spPr>
          <a:xfrm>
            <a:off x="6456040" y="5657632"/>
            <a:ext cx="6094602" cy="646331"/>
          </a:xfrm>
          <a:prstGeom prst="rect">
            <a:avLst/>
          </a:prstGeom>
          <a:noFill/>
        </p:spPr>
        <p:txBody>
          <a:bodyPr wrap="square">
            <a:spAutoFit/>
          </a:bodyPr>
          <a:lstStyle/>
          <a:p>
            <a:r>
              <a:rPr lang="en-GB" dirty="0">
                <a:hlinkClick r:id="rId4"/>
              </a:rPr>
              <a:t>Project Record: UK Climate Projections 2009 (UKCP09) (ceda.ac.uk)</a:t>
            </a:r>
            <a:endParaRPr lang="en-GB" dirty="0"/>
          </a:p>
        </p:txBody>
      </p:sp>
      <p:sp>
        <p:nvSpPr>
          <p:cNvPr id="5" name="Rectangle 4">
            <a:extLst>
              <a:ext uri="{FF2B5EF4-FFF2-40B4-BE49-F238E27FC236}">
                <a16:creationId xmlns:a16="http://schemas.microsoft.com/office/drawing/2014/main" id="{190AF6A5-4A09-7B1C-C507-4DCAB7BB83D7}"/>
              </a:ext>
            </a:extLst>
          </p:cNvPr>
          <p:cNvSpPr/>
          <p:nvPr/>
        </p:nvSpPr>
        <p:spPr>
          <a:xfrm>
            <a:off x="743953" y="661987"/>
            <a:ext cx="4096456"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The scale of the challenge</a:t>
            </a:r>
          </a:p>
        </p:txBody>
      </p:sp>
      <p:sp>
        <p:nvSpPr>
          <p:cNvPr id="6" name="Footer Placeholder 4">
            <a:extLst>
              <a:ext uri="{FF2B5EF4-FFF2-40B4-BE49-F238E27FC236}">
                <a16:creationId xmlns:a16="http://schemas.microsoft.com/office/drawing/2014/main" id="{117A109A-7534-6198-333A-0472F379963D}"/>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B_Fig29_large.jpg">
            <a:extLst>
              <a:ext uri="{FF2B5EF4-FFF2-40B4-BE49-F238E27FC236}">
                <a16:creationId xmlns:a16="http://schemas.microsoft.com/office/drawing/2014/main" id="{46245F08-78ED-9409-0EC0-C170F935A3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356953" y="1958040"/>
            <a:ext cx="5644352" cy="472714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3" name="TextBox 7">
            <a:extLst>
              <a:ext uri="{FF2B5EF4-FFF2-40B4-BE49-F238E27FC236}">
                <a16:creationId xmlns:a16="http://schemas.microsoft.com/office/drawing/2014/main" id="{8E018307-BB12-A3F5-2A41-405E60D6C02C}"/>
              </a:ext>
            </a:extLst>
          </p:cNvPr>
          <p:cNvSpPr txBox="1">
            <a:spLocks noChangeArrowheads="1"/>
          </p:cNvSpPr>
          <p:nvPr/>
        </p:nvSpPr>
        <p:spPr bwMode="auto">
          <a:xfrm>
            <a:off x="5894962" y="1984443"/>
            <a:ext cx="5458838"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58775" indent="-358775"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US" altLang="en-US" sz="2400" dirty="0">
                <a:latin typeface="+mn-lt"/>
                <a:cs typeface="+mn-cs"/>
              </a:rPr>
              <a:t>UKCP09 predicts storm surge to be not more than  90mm anywhere in UK, but this is on top of sea-level rise.</a:t>
            </a:r>
          </a:p>
          <a:p>
            <a:pPr indent="-228600" defTabSz="914400" eaLnBrk="1" hangingPunct="1">
              <a:lnSpc>
                <a:spcPct val="90000"/>
              </a:lnSpc>
              <a:spcAft>
                <a:spcPts val="600"/>
              </a:spcAft>
              <a:buFont typeface="Arial" panose="020B0604020202020204" pitchFamily="34" charset="0"/>
              <a:buChar char="•"/>
            </a:pPr>
            <a:endParaRPr lang="en-US" altLang="en-US" sz="2400" dirty="0">
              <a:latin typeface="+mn-lt"/>
              <a:cs typeface="+mn-cs"/>
            </a:endParaRPr>
          </a:p>
          <a:p>
            <a:pPr indent="-228600" defTabSz="914400" eaLnBrk="1" hangingPunct="1">
              <a:lnSpc>
                <a:spcPct val="90000"/>
              </a:lnSpc>
              <a:spcAft>
                <a:spcPts val="600"/>
              </a:spcAft>
              <a:buFont typeface="Arial" panose="020B0604020202020204" pitchFamily="34" charset="0"/>
              <a:buChar char="•"/>
            </a:pPr>
            <a:r>
              <a:rPr lang="en-GB" altLang="en-US" sz="2400" dirty="0">
                <a:latin typeface="+mn-lt"/>
                <a:cs typeface="+mn-cs"/>
              </a:rPr>
              <a:t>It is widely thought that storm surges will increase in frequency and height, but data is inconclusive. The best information we have suggests maximum increases of 90cm, focussed in the south and south east. Storm surge levels are predicted to increase by no more than 9cm by 2100.</a:t>
            </a:r>
          </a:p>
          <a:p>
            <a:pPr indent="-228600" defTabSz="914400" eaLnBrk="1" hangingPunct="1">
              <a:lnSpc>
                <a:spcPct val="90000"/>
              </a:lnSpc>
              <a:spcAft>
                <a:spcPts val="600"/>
              </a:spcAft>
              <a:buFont typeface="Arial" panose="020B0604020202020204" pitchFamily="34" charset="0"/>
              <a:buChar char="•"/>
            </a:pPr>
            <a:endParaRPr lang="en-US" altLang="en-US" sz="2400" dirty="0">
              <a:latin typeface="+mn-lt"/>
              <a:cs typeface="+mn-cs"/>
            </a:endParaRPr>
          </a:p>
        </p:txBody>
      </p:sp>
      <p:sp>
        <p:nvSpPr>
          <p:cNvPr id="22532" name="TextBox 6">
            <a:extLst>
              <a:ext uri="{FF2B5EF4-FFF2-40B4-BE49-F238E27FC236}">
                <a16:creationId xmlns:a16="http://schemas.microsoft.com/office/drawing/2014/main" id="{C4A376AC-5857-A2A9-7C27-94A5174D4FC5}"/>
              </a:ext>
            </a:extLst>
          </p:cNvPr>
          <p:cNvSpPr txBox="1">
            <a:spLocks noChangeArrowheads="1"/>
          </p:cNvSpPr>
          <p:nvPr/>
        </p:nvSpPr>
        <p:spPr bwMode="auto">
          <a:xfrm>
            <a:off x="7751764" y="1844675"/>
            <a:ext cx="25352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3" name="Rectangle 2">
            <a:extLst>
              <a:ext uri="{FF2B5EF4-FFF2-40B4-BE49-F238E27FC236}">
                <a16:creationId xmlns:a16="http://schemas.microsoft.com/office/drawing/2014/main" id="{E44554E7-7164-B25A-51BA-4656FED769D3}"/>
              </a:ext>
            </a:extLst>
          </p:cNvPr>
          <p:cNvSpPr/>
          <p:nvPr/>
        </p:nvSpPr>
        <p:spPr>
          <a:xfrm>
            <a:off x="6309656" y="727387"/>
            <a:ext cx="3977345"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Storm Surge</a:t>
            </a:r>
          </a:p>
        </p:txBody>
      </p:sp>
      <p:sp>
        <p:nvSpPr>
          <p:cNvPr id="4" name="Footer Placeholder 4">
            <a:extLst>
              <a:ext uri="{FF2B5EF4-FFF2-40B4-BE49-F238E27FC236}">
                <a16:creationId xmlns:a16="http://schemas.microsoft.com/office/drawing/2014/main" id="{3D878E56-E2BE-F6F5-D9BC-8343E5B97941}"/>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ctr" defTabSz="914400" rtl="0" eaLnBrk="1" latinLnBrk="0" hangingPunct="1">
              <a:defRPr sz="1200" kern="1200" cap="all" spc="2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3">
            <a:extLst>
              <a:ext uri="{FF2B5EF4-FFF2-40B4-BE49-F238E27FC236}">
                <a16:creationId xmlns:a16="http://schemas.microsoft.com/office/drawing/2014/main" id="{1FA72704-680D-B0EC-BF93-A6ACAC8EB7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7165"/>
          <a:stretch>
            <a:fillRect/>
          </a:stretch>
        </p:blipFill>
        <p:spPr bwMode="auto">
          <a:xfrm>
            <a:off x="4884738" y="1851025"/>
            <a:ext cx="315595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5" name="Picture 24">
            <a:extLst>
              <a:ext uri="{FF2B5EF4-FFF2-40B4-BE49-F238E27FC236}">
                <a16:creationId xmlns:a16="http://schemas.microsoft.com/office/drawing/2014/main" id="{EBEB7BDD-65B0-2623-4B38-94FAD31068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9288" y="1006475"/>
            <a:ext cx="6121400"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Text Box 27">
            <a:extLst>
              <a:ext uri="{FF2B5EF4-FFF2-40B4-BE49-F238E27FC236}">
                <a16:creationId xmlns:a16="http://schemas.microsoft.com/office/drawing/2014/main" id="{228C622E-676F-5B08-2C6B-1CE5C13FE41E}"/>
              </a:ext>
            </a:extLst>
          </p:cNvPr>
          <p:cNvSpPr txBox="1">
            <a:spLocks noChangeArrowheads="1"/>
          </p:cNvSpPr>
          <p:nvPr/>
        </p:nvSpPr>
        <p:spPr bwMode="auto">
          <a:xfrm>
            <a:off x="1919288" y="5802314"/>
            <a:ext cx="6121400" cy="3079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en-GB" altLang="en-US" sz="1400" b="1">
                <a:solidFill>
                  <a:schemeClr val="tx2"/>
                </a:solidFill>
                <a:latin typeface="Calibri" panose="020F0502020204030204" pitchFamily="34" charset="0"/>
              </a:rPr>
              <a:t>50% probability level, central estimate</a:t>
            </a:r>
          </a:p>
        </p:txBody>
      </p:sp>
      <p:sp>
        <p:nvSpPr>
          <p:cNvPr id="23557" name="Text Box 30">
            <a:extLst>
              <a:ext uri="{FF2B5EF4-FFF2-40B4-BE49-F238E27FC236}">
                <a16:creationId xmlns:a16="http://schemas.microsoft.com/office/drawing/2014/main" id="{D6CA9779-7225-C72B-7485-208E6CDBDA10}"/>
              </a:ext>
            </a:extLst>
          </p:cNvPr>
          <p:cNvSpPr txBox="1">
            <a:spLocks noChangeArrowheads="1"/>
          </p:cNvSpPr>
          <p:nvPr/>
        </p:nvSpPr>
        <p:spPr bwMode="auto">
          <a:xfrm>
            <a:off x="9336089" y="2133601"/>
            <a:ext cx="10810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endParaRPr lang="en-US" altLang="en-US"/>
          </a:p>
        </p:txBody>
      </p:sp>
      <p:pic>
        <p:nvPicPr>
          <p:cNvPr id="23558" name="Picture 31">
            <a:extLst>
              <a:ext uri="{FF2B5EF4-FFF2-40B4-BE49-F238E27FC236}">
                <a16:creationId xmlns:a16="http://schemas.microsoft.com/office/drawing/2014/main" id="{E2D31C72-48FB-C9FD-150D-C208328A86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5126"/>
          <a:stretch>
            <a:fillRect/>
          </a:stretch>
        </p:blipFill>
        <p:spPr bwMode="auto">
          <a:xfrm>
            <a:off x="1919289" y="1851026"/>
            <a:ext cx="2987675"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9" name="Text Box 33">
            <a:extLst>
              <a:ext uri="{FF2B5EF4-FFF2-40B4-BE49-F238E27FC236}">
                <a16:creationId xmlns:a16="http://schemas.microsoft.com/office/drawing/2014/main" id="{AF0A6453-5171-CEE1-C380-4635CAD2F8F8}"/>
              </a:ext>
            </a:extLst>
          </p:cNvPr>
          <p:cNvSpPr txBox="1">
            <a:spLocks noChangeArrowheads="1"/>
          </p:cNvSpPr>
          <p:nvPr/>
        </p:nvSpPr>
        <p:spPr bwMode="auto">
          <a:xfrm>
            <a:off x="2039939" y="2087563"/>
            <a:ext cx="5832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b="1">
                <a:solidFill>
                  <a:srgbClr val="000000"/>
                </a:solidFill>
                <a:latin typeface="Calibri" panose="020F0502020204030204" pitchFamily="34" charset="0"/>
              </a:rPr>
              <a:t>UKCP02			      UKCP09</a:t>
            </a:r>
          </a:p>
        </p:txBody>
      </p:sp>
      <p:sp>
        <p:nvSpPr>
          <p:cNvPr id="23560" name="Rectangle 10">
            <a:extLst>
              <a:ext uri="{FF2B5EF4-FFF2-40B4-BE49-F238E27FC236}">
                <a16:creationId xmlns:a16="http://schemas.microsoft.com/office/drawing/2014/main" id="{29BFD3D8-AD81-CC56-2BA0-682DF13AA80D}"/>
              </a:ext>
            </a:extLst>
          </p:cNvPr>
          <p:cNvSpPr>
            <a:spLocks noChangeArrowheads="1"/>
          </p:cNvSpPr>
          <p:nvPr/>
        </p:nvSpPr>
        <p:spPr bwMode="auto">
          <a:xfrm>
            <a:off x="8040689" y="2097089"/>
            <a:ext cx="3671935"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58775" indent="-358775"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dirty="0">
                <a:latin typeface="+mn-lt"/>
              </a:rPr>
              <a:t>More intense rainfall </a:t>
            </a:r>
          </a:p>
          <a:p>
            <a:pPr eaLnBrk="1" hangingPunct="1"/>
            <a:r>
              <a:rPr lang="en-US" altLang="en-US" dirty="0">
                <a:latin typeface="+mn-lt"/>
              </a:rPr>
              <a:t>contributing to cliff </a:t>
            </a:r>
          </a:p>
          <a:p>
            <a:pPr eaLnBrk="1" hangingPunct="1"/>
            <a:r>
              <a:rPr lang="en-US" altLang="en-US" dirty="0">
                <a:latin typeface="+mn-lt"/>
              </a:rPr>
              <a:t>erosion?</a:t>
            </a:r>
          </a:p>
          <a:p>
            <a:pPr eaLnBrk="1" hangingPunct="1"/>
            <a:endParaRPr lang="en-US" altLang="en-US" dirty="0">
              <a:latin typeface="+mn-lt"/>
            </a:endParaRPr>
          </a:p>
          <a:p>
            <a:pPr eaLnBrk="1" hangingPunct="1"/>
            <a:r>
              <a:rPr lang="en-GB" altLang="en-US" dirty="0">
                <a:latin typeface="+mn-lt"/>
              </a:rPr>
              <a:t>We can expect increases in precipitation that, together with sea level rise and storm surge changes, might have implications for coastal erosion acting in parallel with groundwater interactions with landslip.</a:t>
            </a:r>
          </a:p>
          <a:p>
            <a:pPr eaLnBrk="1" hangingPunct="1"/>
            <a:endParaRPr lang="en-US" altLang="en-US" dirty="0"/>
          </a:p>
        </p:txBody>
      </p:sp>
      <p:sp>
        <p:nvSpPr>
          <p:cNvPr id="4" name="Rectangle 3">
            <a:extLst>
              <a:ext uri="{FF2B5EF4-FFF2-40B4-BE49-F238E27FC236}">
                <a16:creationId xmlns:a16="http://schemas.microsoft.com/office/drawing/2014/main" id="{94E3427B-5805-A0B5-FEA8-C821F2148F9E}"/>
              </a:ext>
            </a:extLst>
          </p:cNvPr>
          <p:cNvSpPr/>
          <p:nvPr/>
        </p:nvSpPr>
        <p:spPr>
          <a:xfrm>
            <a:off x="8324353" y="891661"/>
            <a:ext cx="326280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Rainfall Patterns</a:t>
            </a:r>
          </a:p>
        </p:txBody>
      </p:sp>
      <p:sp>
        <p:nvSpPr>
          <p:cNvPr id="5" name="Footer Placeholder 4">
            <a:extLst>
              <a:ext uri="{FF2B5EF4-FFF2-40B4-BE49-F238E27FC236}">
                <a16:creationId xmlns:a16="http://schemas.microsoft.com/office/drawing/2014/main" id="{D7C5F3A6-99F7-6BC7-A72D-83EDB3AA5E44}"/>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Content Placeholder 3">
            <a:extLst>
              <a:ext uri="{FF2B5EF4-FFF2-40B4-BE49-F238E27FC236}">
                <a16:creationId xmlns:a16="http://schemas.microsoft.com/office/drawing/2014/main" id="{4B8F1A12-9385-59E0-B5BA-EB2E9B384032}"/>
              </a:ext>
            </a:extLst>
          </p:cNvPr>
          <p:cNvSpPr>
            <a:spLocks noGrp="1"/>
          </p:cNvSpPr>
          <p:nvPr>
            <p:ph idx="1"/>
          </p:nvPr>
        </p:nvSpPr>
        <p:spPr>
          <a:xfrm>
            <a:off x="838200" y="1825625"/>
            <a:ext cx="5393361" cy="4351338"/>
          </a:xfrm>
        </p:spPr>
        <p:txBody>
          <a:bodyPr>
            <a:normAutofit/>
          </a:bodyPr>
          <a:lstStyle/>
          <a:p>
            <a:pPr eaLnBrk="1" hangingPunct="1"/>
            <a:r>
              <a:rPr lang="en-GB" altLang="en-US" sz="2000" dirty="0"/>
              <a:t>Approximately 1.3 million people at coastal flood and erosion risk in England &amp; Wales</a:t>
            </a:r>
          </a:p>
          <a:p>
            <a:pPr eaLnBrk="1" hangingPunct="1"/>
            <a:endParaRPr lang="en-GB" altLang="en-US" sz="2000" dirty="0"/>
          </a:p>
          <a:p>
            <a:pPr eaLnBrk="1" hangingPunct="1"/>
            <a:r>
              <a:rPr lang="en-GB" altLang="en-US" sz="2000" dirty="0"/>
              <a:t>About 1 in 25 properties are at risk from sea flooding</a:t>
            </a:r>
          </a:p>
          <a:p>
            <a:pPr eaLnBrk="1" hangingPunct="1"/>
            <a:endParaRPr lang="en-GB" altLang="en-US" sz="2000" dirty="0"/>
          </a:p>
          <a:p>
            <a:pPr eaLnBrk="1" hangingPunct="1"/>
            <a:r>
              <a:rPr lang="en-GB" altLang="en-US" sz="2000" dirty="0"/>
              <a:t>About a quarter of the coastline eroding at &gt;10cm/year – but up to almost 2m/</a:t>
            </a:r>
            <a:r>
              <a:rPr lang="en-GB" altLang="en-US" sz="2000" dirty="0" err="1"/>
              <a:t>yr</a:t>
            </a:r>
            <a:r>
              <a:rPr lang="en-GB" altLang="en-US" sz="2000" dirty="0"/>
              <a:t> in some places</a:t>
            </a:r>
          </a:p>
          <a:p>
            <a:pPr eaLnBrk="1" hangingPunct="1"/>
            <a:endParaRPr lang="en-GB" altLang="en-US" sz="2000" dirty="0"/>
          </a:p>
          <a:p>
            <a:pPr eaLnBrk="1" hangingPunct="1"/>
            <a:r>
              <a:rPr lang="en-GB" altLang="en-US" sz="2000" dirty="0"/>
              <a:t>740 properties at risk from erosion in next 20 years</a:t>
            </a:r>
          </a:p>
          <a:p>
            <a:pPr eaLnBrk="1" hangingPunct="1"/>
            <a:endParaRPr lang="en-GB" altLang="en-US" sz="2000" dirty="0"/>
          </a:p>
        </p:txBody>
      </p:sp>
      <p:pic>
        <p:nvPicPr>
          <p:cNvPr id="24581" name="Picture 2" descr="O:\Flood &amp; Coastal Risk Management\Strategic Overview\Coastal Overview\Influence &amp; Inform\Presentations\Pictures\coast\Happisburgh, Norfolk.jpg">
            <a:extLst>
              <a:ext uri="{FF2B5EF4-FFF2-40B4-BE49-F238E27FC236}">
                <a16:creationId xmlns:a16="http://schemas.microsoft.com/office/drawing/2014/main" id="{EE1C3EB2-CFF6-0D7D-65A9-51238C9A4C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214" r="-2" b="18785"/>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Slide Number Placeholder 4">
            <a:extLst>
              <a:ext uri="{FF2B5EF4-FFF2-40B4-BE49-F238E27FC236}">
                <a16:creationId xmlns:a16="http://schemas.microsoft.com/office/drawing/2014/main" id="{B568B525-1EFA-AD08-09FE-6FCA237D2657}"/>
              </a:ext>
            </a:extLst>
          </p:cNvPr>
          <p:cNvSpPr>
            <a:spLocks noGrp="1"/>
          </p:cNvSpPr>
          <p:nvPr>
            <p:ph type="sldNum" sz="quarter" idx="12"/>
          </p:nvPr>
        </p:nvSpPr>
        <p:spPr bwMode="auto">
          <a:xfrm>
            <a:off x="8610600" y="6356349"/>
            <a:ext cx="2743200" cy="365125"/>
          </a:xfrm>
        </p:spPr>
        <p:txBody>
          <a:bodyPr>
            <a:norm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Aft>
                <a:spcPts val="600"/>
              </a:spcAft>
            </a:pPr>
            <a:fld id="{B6BE8511-D8CC-4719-A13E-10F0C2206D05}" type="slidenum">
              <a:rPr lang="en-GB" altLang="en-US"/>
              <a:pPr eaLnBrk="1" hangingPunct="1">
                <a:spcAft>
                  <a:spcPts val="600"/>
                </a:spcAft>
              </a:pPr>
              <a:t>7</a:t>
            </a:fld>
            <a:endParaRPr lang="en-GB" altLang="en-US"/>
          </a:p>
        </p:txBody>
      </p:sp>
      <p:sp>
        <p:nvSpPr>
          <p:cNvPr id="4" name="Rectangle 3">
            <a:extLst>
              <a:ext uri="{FF2B5EF4-FFF2-40B4-BE49-F238E27FC236}">
                <a16:creationId xmlns:a16="http://schemas.microsoft.com/office/drawing/2014/main" id="{EA75D80E-4C07-BDD8-3E98-91F3587F2E15}"/>
              </a:ext>
            </a:extLst>
          </p:cNvPr>
          <p:cNvSpPr/>
          <p:nvPr/>
        </p:nvSpPr>
        <p:spPr>
          <a:xfrm>
            <a:off x="687685" y="756391"/>
            <a:ext cx="4420096"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Risk to people and property</a:t>
            </a:r>
          </a:p>
        </p:txBody>
      </p:sp>
      <p:sp>
        <p:nvSpPr>
          <p:cNvPr id="5" name="Footer Placeholder 4">
            <a:extLst>
              <a:ext uri="{FF2B5EF4-FFF2-40B4-BE49-F238E27FC236}">
                <a16:creationId xmlns:a16="http://schemas.microsoft.com/office/drawing/2014/main" id="{1B56DC3A-1E9E-B5D5-91D2-602ADF707BDD}"/>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8</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3890017" y="2359702"/>
            <a:ext cx="8334802" cy="29376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endParaRPr lang="en-GB" sz="3300" dirty="0"/>
          </a:p>
        </p:txBody>
      </p:sp>
      <p:sp>
        <p:nvSpPr>
          <p:cNvPr id="8" name="TextBox 7">
            <a:extLst>
              <a:ext uri="{FF2B5EF4-FFF2-40B4-BE49-F238E27FC236}">
                <a16:creationId xmlns:a16="http://schemas.microsoft.com/office/drawing/2014/main" id="{1E74B65E-610A-B722-0214-915B5680C289}"/>
              </a:ext>
            </a:extLst>
          </p:cNvPr>
          <p:cNvSpPr txBox="1"/>
          <p:nvPr/>
        </p:nvSpPr>
        <p:spPr>
          <a:xfrm>
            <a:off x="889370" y="2105561"/>
            <a:ext cx="4608512" cy="1323439"/>
          </a:xfrm>
          <a:prstGeom prst="rect">
            <a:avLst/>
          </a:prstGeom>
          <a:noFill/>
        </p:spPr>
        <p:txBody>
          <a:bodyPr wrap="square">
            <a:spAutoFit/>
          </a:bodyPr>
          <a:lstStyle/>
          <a:p>
            <a:r>
              <a:rPr lang="en-GB" sz="2000" dirty="0">
                <a:cs typeface="Arial" panose="020B0604020202020204" pitchFamily="34" charset="0"/>
              </a:rPr>
              <a:t>The DPSIR framework (Driving Forces-Pressures-State-Impacts-Responses) is used to assess and manage environmental problems. </a:t>
            </a:r>
          </a:p>
          <a:p>
            <a:endParaRPr lang="en-GB" sz="2000" dirty="0">
              <a:latin typeface="Arial" panose="020B0604020202020204" pitchFamily="34" charset="0"/>
              <a:cs typeface="Arial" panose="020B0604020202020204" pitchFamily="34" charset="0"/>
            </a:endParaRPr>
          </a:p>
        </p:txBody>
      </p:sp>
      <p:pic>
        <p:nvPicPr>
          <p:cNvPr id="1028" name="Picture 4">
            <a:extLst>
              <a:ext uri="{FF2B5EF4-FFF2-40B4-BE49-F238E27FC236}">
                <a16:creationId xmlns:a16="http://schemas.microsoft.com/office/drawing/2014/main" id="{0897457B-661B-127F-2778-BE37FCC2A0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5960" y="198196"/>
            <a:ext cx="6250781" cy="6250781"/>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7E67B470-88D5-6367-C6AD-D81B37A36FB7}"/>
              </a:ext>
            </a:extLst>
          </p:cNvPr>
          <p:cNvSpPr txBox="1"/>
          <p:nvPr/>
        </p:nvSpPr>
        <p:spPr>
          <a:xfrm>
            <a:off x="264799" y="6046539"/>
            <a:ext cx="6111814" cy="369332"/>
          </a:xfrm>
          <a:prstGeom prst="rect">
            <a:avLst/>
          </a:prstGeom>
          <a:noFill/>
        </p:spPr>
        <p:txBody>
          <a:bodyPr wrap="square">
            <a:spAutoFit/>
          </a:bodyPr>
          <a:lstStyle/>
          <a:p>
            <a:r>
              <a:rPr lang="en-GB" dirty="0">
                <a:hlinkClick r:id="rId3"/>
              </a:rPr>
              <a:t>The levels of DPSIR framework | GRID-</a:t>
            </a:r>
            <a:r>
              <a:rPr lang="en-GB" dirty="0" err="1">
                <a:hlinkClick r:id="rId3"/>
              </a:rPr>
              <a:t>Arendal</a:t>
            </a:r>
            <a:r>
              <a:rPr lang="en-GB" dirty="0">
                <a:hlinkClick r:id="rId3"/>
              </a:rPr>
              <a:t> (grida.no)</a:t>
            </a:r>
            <a:endParaRPr lang="en-GB" dirty="0"/>
          </a:p>
        </p:txBody>
      </p:sp>
      <p:sp>
        <p:nvSpPr>
          <p:cNvPr id="3" name="Rectangle 2">
            <a:extLst>
              <a:ext uri="{FF2B5EF4-FFF2-40B4-BE49-F238E27FC236}">
                <a16:creationId xmlns:a16="http://schemas.microsoft.com/office/drawing/2014/main" id="{54290143-973E-1B7E-FE49-03BFA2F8C7F8}"/>
              </a:ext>
            </a:extLst>
          </p:cNvPr>
          <p:cNvSpPr/>
          <p:nvPr/>
        </p:nvSpPr>
        <p:spPr>
          <a:xfrm>
            <a:off x="1011707" y="883225"/>
            <a:ext cx="3977345"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DPSIR Framework</a:t>
            </a:r>
          </a:p>
        </p:txBody>
      </p:sp>
      <p:sp>
        <p:nvSpPr>
          <p:cNvPr id="9" name="Footer Placeholder 4">
            <a:extLst>
              <a:ext uri="{FF2B5EF4-FFF2-40B4-BE49-F238E27FC236}">
                <a16:creationId xmlns:a16="http://schemas.microsoft.com/office/drawing/2014/main" id="{C3F83782-FE4D-7260-FAEA-A1FA9AA9CD25}"/>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3982864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9</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3890017" y="2359702"/>
            <a:ext cx="8334802" cy="29376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endParaRPr lang="en-GB" sz="3300" dirty="0"/>
          </a:p>
        </p:txBody>
      </p:sp>
      <p:sp>
        <p:nvSpPr>
          <p:cNvPr id="8" name="TextBox 7">
            <a:extLst>
              <a:ext uri="{FF2B5EF4-FFF2-40B4-BE49-F238E27FC236}">
                <a16:creationId xmlns:a16="http://schemas.microsoft.com/office/drawing/2014/main" id="{1E74B65E-610A-B722-0214-915B5680C289}"/>
              </a:ext>
            </a:extLst>
          </p:cNvPr>
          <p:cNvSpPr txBox="1"/>
          <p:nvPr/>
        </p:nvSpPr>
        <p:spPr>
          <a:xfrm>
            <a:off x="1127464" y="2000148"/>
            <a:ext cx="10081104" cy="2246769"/>
          </a:xfrm>
          <a:prstGeom prst="rect">
            <a:avLst/>
          </a:prstGeom>
          <a:noFill/>
        </p:spPr>
        <p:txBody>
          <a:bodyPr wrap="square">
            <a:spAutoFit/>
          </a:bodyPr>
          <a:lstStyle/>
          <a:p>
            <a:pPr marL="342900" indent="-342900">
              <a:buFont typeface="Arial" panose="020B0604020202020204" pitchFamily="34" charset="0"/>
              <a:buChar char="•"/>
            </a:pPr>
            <a:endParaRPr lang="en-GB" sz="2000" dirty="0">
              <a:cs typeface="Arial" panose="020B0604020202020204" pitchFamily="34" charset="0"/>
            </a:endParaRPr>
          </a:p>
          <a:p>
            <a:pPr marL="342900" indent="-342900">
              <a:buFont typeface="Arial" panose="020B0604020202020204" pitchFamily="34" charset="0"/>
              <a:buChar char="•"/>
            </a:pPr>
            <a:r>
              <a:rPr lang="en-GB" sz="2000" b="1" dirty="0">
                <a:cs typeface="Arial" panose="020B0604020202020204" pitchFamily="34" charset="0"/>
              </a:rPr>
              <a:t>Driving forces </a:t>
            </a:r>
            <a:r>
              <a:rPr lang="en-GB" sz="2000" dirty="0">
                <a:cs typeface="Arial" panose="020B0604020202020204" pitchFamily="34" charset="0"/>
              </a:rPr>
              <a:t>are the socio-economic and socio-cultural forces driving human activities, which increase or mitigate pressures on the environment.</a:t>
            </a:r>
          </a:p>
          <a:p>
            <a:pPr marL="342900" indent="-342900">
              <a:buFont typeface="Arial" panose="020B0604020202020204" pitchFamily="34" charset="0"/>
              <a:buChar char="•"/>
            </a:pPr>
            <a:r>
              <a:rPr lang="en-GB" sz="2000" b="1" dirty="0">
                <a:cs typeface="Arial" panose="020B0604020202020204" pitchFamily="34" charset="0"/>
              </a:rPr>
              <a:t>Pressures</a:t>
            </a:r>
            <a:r>
              <a:rPr lang="en-GB" sz="2000" dirty="0">
                <a:cs typeface="Arial" panose="020B0604020202020204" pitchFamily="34" charset="0"/>
              </a:rPr>
              <a:t> are the stresses that human activities place on the environment. </a:t>
            </a:r>
          </a:p>
          <a:p>
            <a:pPr marL="342900" indent="-342900">
              <a:buFont typeface="Arial" panose="020B0604020202020204" pitchFamily="34" charset="0"/>
              <a:buChar char="•"/>
            </a:pPr>
            <a:r>
              <a:rPr lang="en-GB" sz="2000" b="1" dirty="0">
                <a:cs typeface="Arial" panose="020B0604020202020204" pitchFamily="34" charset="0"/>
              </a:rPr>
              <a:t>State</a:t>
            </a:r>
            <a:r>
              <a:rPr lang="en-GB" sz="2000" dirty="0">
                <a:cs typeface="Arial" panose="020B0604020202020204" pitchFamily="34" charset="0"/>
              </a:rPr>
              <a:t>, or state of the environment, is the condition of the environment. </a:t>
            </a:r>
          </a:p>
          <a:p>
            <a:pPr marL="342900" indent="-342900">
              <a:buFont typeface="Arial" panose="020B0604020202020204" pitchFamily="34" charset="0"/>
              <a:buChar char="•"/>
            </a:pPr>
            <a:r>
              <a:rPr lang="en-GB" sz="2000" b="1" dirty="0">
                <a:cs typeface="Arial" panose="020B0604020202020204" pitchFamily="34" charset="0"/>
              </a:rPr>
              <a:t>Impacts</a:t>
            </a:r>
            <a:r>
              <a:rPr lang="en-GB" sz="2000" dirty="0">
                <a:cs typeface="Arial" panose="020B0604020202020204" pitchFamily="34" charset="0"/>
              </a:rPr>
              <a:t> are the effects of environmental degradation.</a:t>
            </a:r>
          </a:p>
          <a:p>
            <a:pPr marL="342900" indent="-342900">
              <a:buFont typeface="Arial" panose="020B0604020202020204" pitchFamily="34" charset="0"/>
              <a:buChar char="•"/>
            </a:pPr>
            <a:r>
              <a:rPr lang="en-GB" sz="2000" b="1" dirty="0">
                <a:cs typeface="Arial" panose="020B0604020202020204" pitchFamily="34" charset="0"/>
              </a:rPr>
              <a:t>Responses</a:t>
            </a:r>
            <a:r>
              <a:rPr lang="en-GB" sz="2000" dirty="0">
                <a:cs typeface="Arial" panose="020B0604020202020204" pitchFamily="34" charset="0"/>
              </a:rPr>
              <a:t> refers to the responses by society to the environmental situation.</a:t>
            </a:r>
          </a:p>
        </p:txBody>
      </p:sp>
      <p:sp>
        <p:nvSpPr>
          <p:cNvPr id="3" name="TextBox 2">
            <a:extLst>
              <a:ext uri="{FF2B5EF4-FFF2-40B4-BE49-F238E27FC236}">
                <a16:creationId xmlns:a16="http://schemas.microsoft.com/office/drawing/2014/main" id="{615E7E85-82B4-8E1F-E55C-DD1C42DEAE4B}"/>
              </a:ext>
            </a:extLst>
          </p:cNvPr>
          <p:cNvSpPr txBox="1"/>
          <p:nvPr/>
        </p:nvSpPr>
        <p:spPr>
          <a:xfrm>
            <a:off x="264799" y="6046539"/>
            <a:ext cx="6111814" cy="369332"/>
          </a:xfrm>
          <a:prstGeom prst="rect">
            <a:avLst/>
          </a:prstGeom>
          <a:noFill/>
        </p:spPr>
        <p:txBody>
          <a:bodyPr wrap="square">
            <a:spAutoFit/>
          </a:bodyPr>
          <a:lstStyle/>
          <a:p>
            <a:r>
              <a:rPr lang="en-GB" dirty="0">
                <a:hlinkClick r:id="rId2"/>
              </a:rPr>
              <a:t>The levels of DPSIR framework | GRID-</a:t>
            </a:r>
            <a:r>
              <a:rPr lang="en-GB" dirty="0" err="1">
                <a:hlinkClick r:id="rId2"/>
              </a:rPr>
              <a:t>Arendal</a:t>
            </a:r>
            <a:r>
              <a:rPr lang="en-GB" dirty="0">
                <a:hlinkClick r:id="rId2"/>
              </a:rPr>
              <a:t> (grida.no)</a:t>
            </a:r>
            <a:endParaRPr lang="en-GB" dirty="0"/>
          </a:p>
        </p:txBody>
      </p:sp>
      <p:sp>
        <p:nvSpPr>
          <p:cNvPr id="9" name="Rectangle 8">
            <a:extLst>
              <a:ext uri="{FF2B5EF4-FFF2-40B4-BE49-F238E27FC236}">
                <a16:creationId xmlns:a16="http://schemas.microsoft.com/office/drawing/2014/main" id="{F566E404-F263-AE10-53DE-DDA7FF4B2C2D}"/>
              </a:ext>
            </a:extLst>
          </p:cNvPr>
          <p:cNvSpPr/>
          <p:nvPr/>
        </p:nvSpPr>
        <p:spPr>
          <a:xfrm>
            <a:off x="1238100" y="904989"/>
            <a:ext cx="3977345"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DPSIR Framework</a:t>
            </a:r>
          </a:p>
        </p:txBody>
      </p:sp>
      <p:sp>
        <p:nvSpPr>
          <p:cNvPr id="10" name="Footer Placeholder 4">
            <a:extLst>
              <a:ext uri="{FF2B5EF4-FFF2-40B4-BE49-F238E27FC236}">
                <a16:creationId xmlns:a16="http://schemas.microsoft.com/office/drawing/2014/main" id="{DC1D5734-CE96-5B59-13F3-660BF0965BB9}"/>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4112078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10</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3890017" y="2359702"/>
            <a:ext cx="8334802" cy="29376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endParaRPr lang="en-GB" sz="3300" dirty="0"/>
          </a:p>
        </p:txBody>
      </p:sp>
      <p:pic>
        <p:nvPicPr>
          <p:cNvPr id="6" name="Picture 5">
            <a:extLst>
              <a:ext uri="{FF2B5EF4-FFF2-40B4-BE49-F238E27FC236}">
                <a16:creationId xmlns:a16="http://schemas.microsoft.com/office/drawing/2014/main" id="{328718F5-A15B-4918-8617-3FD68CC3DCAD}"/>
              </a:ext>
            </a:extLst>
          </p:cNvPr>
          <p:cNvPicPr>
            <a:picLocks noChangeAspect="1"/>
          </p:cNvPicPr>
          <p:nvPr/>
        </p:nvPicPr>
        <p:blipFill rotWithShape="1">
          <a:blip r:embed="rId2"/>
          <a:srcRect l="24801" t="18500" r="18500" b="14300"/>
          <a:stretch/>
        </p:blipFill>
        <p:spPr>
          <a:xfrm>
            <a:off x="4728915" y="548680"/>
            <a:ext cx="7113409" cy="5620471"/>
          </a:xfrm>
          <a:prstGeom prst="rect">
            <a:avLst/>
          </a:prstGeom>
        </p:spPr>
      </p:pic>
      <p:sp>
        <p:nvSpPr>
          <p:cNvPr id="8" name="TextBox 7">
            <a:extLst>
              <a:ext uri="{FF2B5EF4-FFF2-40B4-BE49-F238E27FC236}">
                <a16:creationId xmlns:a16="http://schemas.microsoft.com/office/drawing/2014/main" id="{4CD3780D-5BB8-B4BF-1ECA-1FEA1B3CF436}"/>
              </a:ext>
            </a:extLst>
          </p:cNvPr>
          <p:cNvSpPr txBox="1"/>
          <p:nvPr/>
        </p:nvSpPr>
        <p:spPr>
          <a:xfrm>
            <a:off x="1090697" y="3358861"/>
            <a:ext cx="4227027" cy="1477328"/>
          </a:xfrm>
          <a:prstGeom prst="rect">
            <a:avLst/>
          </a:prstGeom>
          <a:noFill/>
        </p:spPr>
        <p:txBody>
          <a:bodyPr wrap="square">
            <a:spAutoFit/>
          </a:bodyPr>
          <a:lstStyle/>
          <a:p>
            <a:r>
              <a:rPr lang="en-GB" dirty="0">
                <a:cs typeface="Arial" panose="020B0604020202020204" pitchFamily="34" charset="0"/>
              </a:rPr>
              <a:t>Linear representation of the DPSIR framework (drivers, pressure, state, impact and response) (OECD, 2003) and its theoretical relationship with environmental footprints and impact indicators. </a:t>
            </a:r>
          </a:p>
        </p:txBody>
      </p:sp>
      <p:sp>
        <p:nvSpPr>
          <p:cNvPr id="10" name="TextBox 9">
            <a:extLst>
              <a:ext uri="{FF2B5EF4-FFF2-40B4-BE49-F238E27FC236}">
                <a16:creationId xmlns:a16="http://schemas.microsoft.com/office/drawing/2014/main" id="{E72C1903-020F-A2E3-219F-0F79A02291DA}"/>
              </a:ext>
            </a:extLst>
          </p:cNvPr>
          <p:cNvSpPr txBox="1"/>
          <p:nvPr/>
        </p:nvSpPr>
        <p:spPr>
          <a:xfrm>
            <a:off x="1090697" y="2092481"/>
            <a:ext cx="3977345" cy="923330"/>
          </a:xfrm>
          <a:prstGeom prst="rect">
            <a:avLst/>
          </a:prstGeom>
          <a:noFill/>
        </p:spPr>
        <p:txBody>
          <a:bodyPr wrap="square">
            <a:spAutoFit/>
          </a:bodyPr>
          <a:lstStyle/>
          <a:p>
            <a:r>
              <a:rPr lang="en-GB" dirty="0">
                <a:hlinkClick r:id="rId3"/>
              </a:rPr>
              <a:t>(PDF) Environmental footprint family to address local to planetary sustainability and deliver on the SDGs (researchgate.net)</a:t>
            </a:r>
            <a:endParaRPr lang="en-GB" dirty="0"/>
          </a:p>
        </p:txBody>
      </p:sp>
      <p:sp>
        <p:nvSpPr>
          <p:cNvPr id="9" name="Rectangle 8">
            <a:extLst>
              <a:ext uri="{FF2B5EF4-FFF2-40B4-BE49-F238E27FC236}">
                <a16:creationId xmlns:a16="http://schemas.microsoft.com/office/drawing/2014/main" id="{4C91583E-F3BD-77D7-A41B-F4AE31E250C4}"/>
              </a:ext>
            </a:extLst>
          </p:cNvPr>
          <p:cNvSpPr/>
          <p:nvPr/>
        </p:nvSpPr>
        <p:spPr>
          <a:xfrm>
            <a:off x="1090696" y="662743"/>
            <a:ext cx="3977345"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DPSIR Framework</a:t>
            </a:r>
          </a:p>
        </p:txBody>
      </p:sp>
      <p:sp>
        <p:nvSpPr>
          <p:cNvPr id="11" name="Footer Placeholder 4">
            <a:extLst>
              <a:ext uri="{FF2B5EF4-FFF2-40B4-BE49-F238E27FC236}">
                <a16:creationId xmlns:a16="http://schemas.microsoft.com/office/drawing/2014/main" id="{9492765B-5E0D-B724-F8CB-E57FAE53DD47}"/>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1150846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11</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3890017" y="2359702"/>
            <a:ext cx="8334802" cy="29376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endParaRPr lang="en-GB" sz="3300" dirty="0"/>
          </a:p>
        </p:txBody>
      </p:sp>
      <p:sp>
        <p:nvSpPr>
          <p:cNvPr id="8" name="TextBox 7">
            <a:extLst>
              <a:ext uri="{FF2B5EF4-FFF2-40B4-BE49-F238E27FC236}">
                <a16:creationId xmlns:a16="http://schemas.microsoft.com/office/drawing/2014/main" id="{4CD3780D-5BB8-B4BF-1ECA-1FEA1B3CF436}"/>
              </a:ext>
            </a:extLst>
          </p:cNvPr>
          <p:cNvSpPr txBox="1"/>
          <p:nvPr/>
        </p:nvSpPr>
        <p:spPr>
          <a:xfrm>
            <a:off x="877825" y="3974032"/>
            <a:ext cx="4752528" cy="1477328"/>
          </a:xfrm>
          <a:prstGeom prst="rect">
            <a:avLst/>
          </a:prstGeom>
          <a:noFill/>
        </p:spPr>
        <p:txBody>
          <a:bodyPr wrap="square">
            <a:spAutoFit/>
          </a:bodyPr>
          <a:lstStyle/>
          <a:p>
            <a:r>
              <a:rPr lang="en-GB" b="0" i="0" dirty="0">
                <a:solidFill>
                  <a:srgbClr val="1F1F1F"/>
                </a:solidFill>
                <a:effectLst/>
                <a:cs typeface="Arial" panose="020B0604020202020204" pitchFamily="34" charset="0"/>
              </a:rPr>
              <a:t>The DPSIR framework of Indonesia. The number in parenthesis indicates the number of provinces mentioning the component. The D, P, I, and R components with at least 10 provinces are reflected in this figure.</a:t>
            </a:r>
            <a:endParaRPr lang="en-GB" dirty="0">
              <a:cs typeface="Arial" panose="020B0604020202020204" pitchFamily="34" charset="0"/>
            </a:endParaRPr>
          </a:p>
        </p:txBody>
      </p:sp>
      <p:sp>
        <p:nvSpPr>
          <p:cNvPr id="7" name="TextBox 6">
            <a:extLst>
              <a:ext uri="{FF2B5EF4-FFF2-40B4-BE49-F238E27FC236}">
                <a16:creationId xmlns:a16="http://schemas.microsoft.com/office/drawing/2014/main" id="{20CAB486-DD50-BAC9-F600-5A6A218CABFD}"/>
              </a:ext>
            </a:extLst>
          </p:cNvPr>
          <p:cNvSpPr txBox="1"/>
          <p:nvPr/>
        </p:nvSpPr>
        <p:spPr>
          <a:xfrm>
            <a:off x="909457" y="2205703"/>
            <a:ext cx="4640979" cy="1477328"/>
          </a:xfrm>
          <a:prstGeom prst="rect">
            <a:avLst/>
          </a:prstGeom>
          <a:noFill/>
        </p:spPr>
        <p:txBody>
          <a:bodyPr wrap="square">
            <a:spAutoFit/>
          </a:bodyPr>
          <a:lstStyle/>
          <a:p>
            <a:r>
              <a:rPr lang="en-GB" dirty="0">
                <a:hlinkClick r:id="rId2"/>
              </a:rPr>
              <a:t>Applying the DPSIR framework to qualitatively assess the globally important mangrove ecosystems of Indonesia: A review towards evidence-based policymaking approaches - ScienceDirect</a:t>
            </a:r>
            <a:endParaRPr lang="en-GB" dirty="0"/>
          </a:p>
        </p:txBody>
      </p:sp>
      <p:pic>
        <p:nvPicPr>
          <p:cNvPr id="2050" name="Picture 2" descr="Fig. 8">
            <a:extLst>
              <a:ext uri="{FF2B5EF4-FFF2-40B4-BE49-F238E27FC236}">
                <a16:creationId xmlns:a16="http://schemas.microsoft.com/office/drawing/2014/main" id="{DB850F39-DEAF-FF67-C965-1796C9D382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016" y="124544"/>
            <a:ext cx="5734050" cy="64008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C530AF88-6EA7-8E3C-C4F9-DB8D11BB49FC}"/>
              </a:ext>
            </a:extLst>
          </p:cNvPr>
          <p:cNvSpPr/>
          <p:nvPr/>
        </p:nvSpPr>
        <p:spPr>
          <a:xfrm>
            <a:off x="1016158" y="915866"/>
            <a:ext cx="3977345"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DPSIR Framework</a:t>
            </a:r>
          </a:p>
        </p:txBody>
      </p:sp>
      <p:sp>
        <p:nvSpPr>
          <p:cNvPr id="10" name="Footer Placeholder 4">
            <a:extLst>
              <a:ext uri="{FF2B5EF4-FFF2-40B4-BE49-F238E27FC236}">
                <a16:creationId xmlns:a16="http://schemas.microsoft.com/office/drawing/2014/main" id="{D2C224A5-F960-9A5F-86EB-99679B74C163}"/>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536457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12</a:t>
            </a:fld>
            <a:endParaRPr lang="en-US" dirty="0"/>
          </a:p>
        </p:txBody>
      </p:sp>
      <p:sp>
        <p:nvSpPr>
          <p:cNvPr id="9" name="Rectangle 8">
            <a:extLst>
              <a:ext uri="{FF2B5EF4-FFF2-40B4-BE49-F238E27FC236}">
                <a16:creationId xmlns:a16="http://schemas.microsoft.com/office/drawing/2014/main" id="{30750478-B236-3C40-245B-BA6099F3E43B}"/>
              </a:ext>
            </a:extLst>
          </p:cNvPr>
          <p:cNvSpPr/>
          <p:nvPr/>
        </p:nvSpPr>
        <p:spPr>
          <a:xfrm>
            <a:off x="1129347" y="473827"/>
            <a:ext cx="447849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TAKE A BREAK</a:t>
            </a:r>
          </a:p>
        </p:txBody>
      </p:sp>
      <p:pic>
        <p:nvPicPr>
          <p:cNvPr id="15362" name="Picture 2">
            <a:extLst>
              <a:ext uri="{FF2B5EF4-FFF2-40B4-BE49-F238E27FC236}">
                <a16:creationId xmlns:a16="http://schemas.microsoft.com/office/drawing/2014/main" id="{140BA1AF-EA84-2F94-5ABA-98340E9333BE}"/>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85813" y="1385888"/>
            <a:ext cx="10620375" cy="4086225"/>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Chinese Teapot And Cup with solid fill">
            <a:extLst>
              <a:ext uri="{FF2B5EF4-FFF2-40B4-BE49-F238E27FC236}">
                <a16:creationId xmlns:a16="http://schemas.microsoft.com/office/drawing/2014/main" id="{1CA200F6-6409-C245-8717-C40C977D8EE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64570" y="4628111"/>
            <a:ext cx="2235693" cy="2235693"/>
          </a:xfrm>
          <a:prstGeom prst="rect">
            <a:avLst/>
          </a:prstGeom>
        </p:spPr>
      </p:pic>
      <p:sp>
        <p:nvSpPr>
          <p:cNvPr id="8" name="Footer Placeholder 4">
            <a:extLst>
              <a:ext uri="{FF2B5EF4-FFF2-40B4-BE49-F238E27FC236}">
                <a16:creationId xmlns:a16="http://schemas.microsoft.com/office/drawing/2014/main" id="{98A04962-B02B-E53B-5B38-EA071FA7829F}"/>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Tree>
    <p:extLst>
      <p:ext uri="{BB962C8B-B14F-4D97-AF65-F5344CB8AC3E}">
        <p14:creationId xmlns:p14="http://schemas.microsoft.com/office/powerpoint/2010/main" val="29983052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erial view of beach coastline">
            <a:extLst>
              <a:ext uri="{FF2B5EF4-FFF2-40B4-BE49-F238E27FC236}">
                <a16:creationId xmlns:a16="http://schemas.microsoft.com/office/drawing/2014/main" id="{44D33EEB-8A02-BC31-2241-CCD17F66E2F9}"/>
              </a:ext>
            </a:extLst>
          </p:cNvPr>
          <p:cNvPicPr>
            <a:picLocks noChangeAspect="1"/>
          </p:cNvPicPr>
          <p:nvPr/>
        </p:nvPicPr>
        <p:blipFill rotWithShape="1">
          <a:blip r:embed="rId2"/>
          <a:srcRect l="22731" r="31376"/>
          <a:stretch/>
        </p:blipFill>
        <p:spPr>
          <a:xfrm>
            <a:off x="1" y="10"/>
            <a:ext cx="4196496" cy="6857990"/>
          </a:xfrm>
          <a:prstGeom prst="rect">
            <a:avLst/>
          </a:prstGeom>
          <a:effectLst/>
        </p:spPr>
      </p:pic>
      <p:sp>
        <p:nvSpPr>
          <p:cNvPr id="5" name="Title 1">
            <a:extLst>
              <a:ext uri="{FF2B5EF4-FFF2-40B4-BE49-F238E27FC236}">
                <a16:creationId xmlns:a16="http://schemas.microsoft.com/office/drawing/2014/main" id="{6191EF6B-6062-3F23-C479-A20382BF9084}"/>
              </a:ext>
            </a:extLst>
          </p:cNvPr>
          <p:cNvSpPr txBox="1">
            <a:spLocks/>
          </p:cNvSpPr>
          <p:nvPr/>
        </p:nvSpPr>
        <p:spPr>
          <a:xfrm>
            <a:off x="4553734" y="2409830"/>
            <a:ext cx="6798539" cy="3705217"/>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000" b="0" i="0">
                <a:effectLst/>
                <a:latin typeface="+mn-lt"/>
                <a:ea typeface="+mn-ea"/>
                <a:cs typeface="+mn-cs"/>
              </a:rPr>
              <a:t>Shoreline Management Plans (SMPs) set out a shared strategic approach for managing the coastline from </a:t>
            </a:r>
            <a:r>
              <a:rPr lang="en-US" sz="2000" b="1" i="0" u="none" strike="noStrike">
                <a:effectLst/>
                <a:latin typeface="+mn-lt"/>
                <a:ea typeface="+mn-ea"/>
                <a:cs typeface="+mn-cs"/>
                <a:hlinkClick r:id="rId3" tooltip="Check your flood risk on a map (Flood Risk Assessment Wales Map)"/>
              </a:rPr>
              <a:t>coastal flooding</a:t>
            </a:r>
            <a:r>
              <a:rPr lang="en-US" sz="2000" b="0" i="0">
                <a:effectLst/>
                <a:latin typeface="+mn-lt"/>
                <a:ea typeface="+mn-ea"/>
                <a:cs typeface="+mn-cs"/>
              </a:rPr>
              <a:t> and </a:t>
            </a:r>
            <a:r>
              <a:rPr lang="en-US" sz="2000" b="1" i="0" u="none" strike="noStrike">
                <a:effectLst/>
                <a:latin typeface="+mn-lt"/>
                <a:ea typeface="+mn-ea"/>
                <a:cs typeface="+mn-cs"/>
                <a:hlinkClick r:id="rId4" tooltip="Check your coastal erosion risk (National Coastal Erosion Risk Management map)"/>
              </a:rPr>
              <a:t>erosion risks</a:t>
            </a:r>
            <a:r>
              <a:rPr lang="en-US" sz="2000" b="0" i="0">
                <a:effectLst/>
                <a:latin typeface="+mn-lt"/>
                <a:ea typeface="+mn-ea"/>
                <a:cs typeface="+mn-cs"/>
              </a:rPr>
              <a:t>. Their aim is to reduce the risks to people, the developed, historic and natural environments over the next century.</a:t>
            </a:r>
          </a:p>
          <a:p>
            <a:pPr indent="-228600">
              <a:spcAft>
                <a:spcPts val="600"/>
              </a:spcAft>
              <a:buFont typeface="Arial" panose="020B0604020202020204" pitchFamily="34" charset="0"/>
              <a:buChar char="•"/>
            </a:pPr>
            <a:r>
              <a:rPr lang="en-US" sz="2000" b="0" i="0">
                <a:effectLst/>
                <a:latin typeface="+mn-lt"/>
                <a:ea typeface="+mn-ea"/>
                <a:cs typeface="+mn-cs"/>
              </a:rPr>
              <a:t>A long-term perspective is fundamental to Shoreline Management Plans so that implications of coastal change can be identified.</a:t>
            </a:r>
          </a:p>
          <a:p>
            <a:pPr indent="-228600">
              <a:spcAft>
                <a:spcPts val="600"/>
              </a:spcAft>
              <a:buFont typeface="Arial" panose="020B0604020202020204" pitchFamily="34" charset="0"/>
              <a:buChar char="•"/>
            </a:pPr>
            <a:r>
              <a:rPr lang="en-US" sz="2000" b="0" i="0">
                <a:effectLst/>
                <a:latin typeface="+mn-lt"/>
                <a:ea typeface="+mn-ea"/>
                <a:cs typeface="+mn-cs"/>
              </a:rPr>
              <a:t>In some areas there is a need to continue to defend the coastline from flooding and erosion. In other areas, sections of the coast will be allowed to evolve naturally to adapt to changing environmental conditions.</a:t>
            </a:r>
          </a:p>
          <a:p>
            <a:pPr marL="457200" indent="-228600">
              <a:spcAft>
                <a:spcPts val="600"/>
              </a:spcAft>
              <a:buFont typeface="Arial" panose="020B0604020202020204" pitchFamily="34" charset="0"/>
              <a:buChar char="•"/>
            </a:pPr>
            <a:endParaRPr lang="en-US" sz="2000">
              <a:latin typeface="+mn-lt"/>
              <a:ea typeface="+mn-ea"/>
              <a:cs typeface="+mn-cs"/>
            </a:endParaRPr>
          </a:p>
          <a:p>
            <a:pPr marL="457200" indent="-228600">
              <a:spcAft>
                <a:spcPts val="600"/>
              </a:spcAft>
              <a:buFont typeface="Arial" panose="020B0604020202020204" pitchFamily="34" charset="0"/>
              <a:buChar char="•"/>
            </a:pPr>
            <a:endParaRPr lang="en-US" sz="2000">
              <a:latin typeface="+mn-lt"/>
              <a:ea typeface="+mn-ea"/>
              <a:cs typeface="+mn-cs"/>
            </a:endParaRPr>
          </a:p>
        </p:txBody>
      </p:sp>
      <p:sp>
        <p:nvSpPr>
          <p:cNvPr id="4" name="Slide Number Placeholder 3"/>
          <p:cNvSpPr>
            <a:spLocks noGrp="1"/>
          </p:cNvSpPr>
          <p:nvPr>
            <p:ph type="sldNum" sz="quarter" idx="12"/>
          </p:nvPr>
        </p:nvSpPr>
        <p:spPr>
          <a:xfrm>
            <a:off x="9193686" y="6356350"/>
            <a:ext cx="2160114"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smtClean="0">
                <a:solidFill>
                  <a:prstClr val="black">
                    <a:tint val="75000"/>
                  </a:prstClr>
                </a:solidFill>
                <a:latin typeface="Calibri" panose="020F0502020204030204"/>
              </a:rPr>
              <a:pPr defTabSz="914400">
                <a:spcAft>
                  <a:spcPts val="600"/>
                </a:spcAft>
                <a:defRPr/>
              </a:pPr>
              <a:t>13</a:t>
            </a:fld>
            <a:endParaRPr lang="en-US" altLang="en-US">
              <a:solidFill>
                <a:prstClr val="black">
                  <a:tint val="75000"/>
                </a:prstClr>
              </a:solidFill>
              <a:latin typeface="Calibri" panose="020F0502020204030204"/>
            </a:endParaRPr>
          </a:p>
        </p:txBody>
      </p:sp>
      <p:sp>
        <p:nvSpPr>
          <p:cNvPr id="8" name="Rectangle 7">
            <a:extLst>
              <a:ext uri="{FF2B5EF4-FFF2-40B4-BE49-F238E27FC236}">
                <a16:creationId xmlns:a16="http://schemas.microsoft.com/office/drawing/2014/main" id="{6414F3B0-EC43-780D-1BD1-4A97F99D92F8}"/>
              </a:ext>
            </a:extLst>
          </p:cNvPr>
          <p:cNvSpPr/>
          <p:nvPr/>
        </p:nvSpPr>
        <p:spPr>
          <a:xfrm>
            <a:off x="4706419" y="942129"/>
            <a:ext cx="448726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Shoreline management plans</a:t>
            </a:r>
          </a:p>
        </p:txBody>
      </p:sp>
    </p:spTree>
    <p:extLst>
      <p:ext uri="{BB962C8B-B14F-4D97-AF65-F5344CB8AC3E}">
        <p14:creationId xmlns:p14="http://schemas.microsoft.com/office/powerpoint/2010/main" val="3034751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Wave pattern in the water">
            <a:extLst>
              <a:ext uri="{FF2B5EF4-FFF2-40B4-BE49-F238E27FC236}">
                <a16:creationId xmlns:a16="http://schemas.microsoft.com/office/drawing/2014/main" id="{CEE82D54-961D-70FB-4E63-3685392AE9DD}"/>
              </a:ext>
            </a:extLst>
          </p:cNvPr>
          <p:cNvPicPr>
            <a:picLocks noChangeAspect="1"/>
          </p:cNvPicPr>
          <p:nvPr/>
        </p:nvPicPr>
        <p:blipFill rotWithShape="1">
          <a:blip r:embed="rId2"/>
          <a:srcRect l="26990" r="32931" b="2"/>
          <a:stretch/>
        </p:blipFill>
        <p:spPr>
          <a:xfrm>
            <a:off x="1" y="10"/>
            <a:ext cx="4196496" cy="6857990"/>
          </a:xfrm>
          <a:prstGeom prst="rect">
            <a:avLst/>
          </a:prstGeom>
          <a:effectLst/>
        </p:spPr>
      </p:pic>
      <p:sp>
        <p:nvSpPr>
          <p:cNvPr id="5" name="Title 1">
            <a:extLst>
              <a:ext uri="{FF2B5EF4-FFF2-40B4-BE49-F238E27FC236}">
                <a16:creationId xmlns:a16="http://schemas.microsoft.com/office/drawing/2014/main" id="{6191EF6B-6062-3F23-C479-A20382BF9084}"/>
              </a:ext>
            </a:extLst>
          </p:cNvPr>
          <p:cNvSpPr txBox="1">
            <a:spLocks/>
          </p:cNvSpPr>
          <p:nvPr/>
        </p:nvSpPr>
        <p:spPr>
          <a:xfrm>
            <a:off x="4553734" y="2409830"/>
            <a:ext cx="6798539" cy="3705217"/>
          </a:xfrm>
          <a:prstGeom prst="rect">
            <a:avLst/>
          </a:prstGeom>
        </p:spPr>
        <p:txBody>
          <a:bodyPr vert="horz" lIns="91440" tIns="45720" rIns="91440" bIns="45720" rtlCol="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1600" b="0" i="0" dirty="0">
                <a:effectLst/>
                <a:latin typeface="+mn-lt"/>
                <a:ea typeface="+mn-ea"/>
                <a:cs typeface="+mn-cs"/>
              </a:rPr>
              <a:t>The choice of Shoreline Management Plan policy for a section of coast is informed by a review of available evidence and an assessment of:</a:t>
            </a:r>
          </a:p>
          <a:p>
            <a:pPr indent="-228600">
              <a:spcAft>
                <a:spcPts val="600"/>
              </a:spcAft>
              <a:buFont typeface="Arial" panose="020B0604020202020204" pitchFamily="34" charset="0"/>
              <a:buChar char="•"/>
            </a:pPr>
            <a:r>
              <a:rPr lang="en-US" sz="1600" b="0" i="0" dirty="0">
                <a:effectLst/>
                <a:latin typeface="+mn-lt"/>
                <a:ea typeface="+mn-ea"/>
                <a:cs typeface="+mn-cs"/>
              </a:rPr>
              <a:t>coastal processes</a:t>
            </a:r>
          </a:p>
          <a:p>
            <a:pPr indent="-228600">
              <a:spcAft>
                <a:spcPts val="600"/>
              </a:spcAft>
              <a:buFont typeface="Arial" panose="020B0604020202020204" pitchFamily="34" charset="0"/>
              <a:buChar char="•"/>
            </a:pPr>
            <a:r>
              <a:rPr lang="en-US" sz="1600" b="0" i="0" dirty="0">
                <a:effectLst/>
                <a:latin typeface="+mn-lt"/>
                <a:ea typeface="+mn-ea"/>
                <a:cs typeface="+mn-cs"/>
              </a:rPr>
              <a:t>coastal flood and erosion risks</a:t>
            </a:r>
          </a:p>
          <a:p>
            <a:pPr indent="-228600">
              <a:spcAft>
                <a:spcPts val="600"/>
              </a:spcAft>
              <a:buFont typeface="Arial" panose="020B0604020202020204" pitchFamily="34" charset="0"/>
              <a:buChar char="•"/>
            </a:pPr>
            <a:r>
              <a:rPr lang="en-US" sz="1600" b="0" i="0" dirty="0">
                <a:effectLst/>
                <a:latin typeface="+mn-lt"/>
                <a:ea typeface="+mn-ea"/>
                <a:cs typeface="+mn-cs"/>
              </a:rPr>
              <a:t>coastal </a:t>
            </a:r>
            <a:r>
              <a:rPr lang="en-US" sz="1600" b="0" i="0" dirty="0" err="1">
                <a:effectLst/>
                <a:latin typeface="+mn-lt"/>
                <a:ea typeface="+mn-ea"/>
                <a:cs typeface="+mn-cs"/>
              </a:rPr>
              <a:t>defence</a:t>
            </a:r>
            <a:r>
              <a:rPr lang="en-US" sz="1600" b="0" i="0" dirty="0">
                <a:effectLst/>
                <a:latin typeface="+mn-lt"/>
                <a:ea typeface="+mn-ea"/>
                <a:cs typeface="+mn-cs"/>
              </a:rPr>
              <a:t> condition</a:t>
            </a:r>
          </a:p>
          <a:p>
            <a:pPr indent="-228600">
              <a:spcAft>
                <a:spcPts val="600"/>
              </a:spcAft>
              <a:buFont typeface="Arial" panose="020B0604020202020204" pitchFamily="34" charset="0"/>
              <a:buChar char="•"/>
            </a:pPr>
            <a:r>
              <a:rPr lang="en-US" sz="1600" b="0" i="0" dirty="0">
                <a:effectLst/>
                <a:latin typeface="+mn-lt"/>
                <a:ea typeface="+mn-ea"/>
                <a:cs typeface="+mn-cs"/>
              </a:rPr>
              <a:t>policy development testing and appraisals</a:t>
            </a:r>
          </a:p>
          <a:p>
            <a:pPr indent="-228600">
              <a:spcAft>
                <a:spcPts val="600"/>
              </a:spcAft>
              <a:buFont typeface="Arial" panose="020B0604020202020204" pitchFamily="34" charset="0"/>
              <a:buChar char="•"/>
            </a:pPr>
            <a:r>
              <a:rPr lang="en-US" sz="1600" b="0" i="0" dirty="0">
                <a:effectLst/>
                <a:latin typeface="+mn-lt"/>
                <a:ea typeface="+mn-ea"/>
                <a:cs typeface="+mn-cs"/>
              </a:rPr>
              <a:t>environmental impacts informed by Habitat Regulations Assessment, Strategic Environmental Assessment, Water Framework Directive Assessment</a:t>
            </a:r>
          </a:p>
          <a:p>
            <a:pPr indent="-228600">
              <a:spcAft>
                <a:spcPts val="600"/>
              </a:spcAft>
              <a:buFont typeface="Arial" panose="020B0604020202020204" pitchFamily="34" charset="0"/>
              <a:buChar char="•"/>
            </a:pPr>
            <a:r>
              <a:rPr lang="en-US" sz="1600" b="0" i="0" dirty="0">
                <a:effectLst/>
                <a:latin typeface="+mn-lt"/>
                <a:ea typeface="+mn-ea"/>
                <a:cs typeface="+mn-cs"/>
              </a:rPr>
              <a:t>social factors</a:t>
            </a:r>
          </a:p>
          <a:p>
            <a:pPr indent="-228600">
              <a:spcAft>
                <a:spcPts val="600"/>
              </a:spcAft>
              <a:buFont typeface="Arial" panose="020B0604020202020204" pitchFamily="34" charset="0"/>
              <a:buChar char="•"/>
            </a:pPr>
            <a:r>
              <a:rPr lang="en-US" sz="1600" b="0" i="0" dirty="0">
                <a:effectLst/>
                <a:latin typeface="+mn-lt"/>
                <a:ea typeface="+mn-ea"/>
                <a:cs typeface="+mn-cs"/>
              </a:rPr>
              <a:t>economic appraisal</a:t>
            </a:r>
          </a:p>
          <a:p>
            <a:pPr indent="-228600">
              <a:spcAft>
                <a:spcPts val="600"/>
              </a:spcAft>
              <a:buFont typeface="Arial" panose="020B0604020202020204" pitchFamily="34" charset="0"/>
              <a:buChar char="•"/>
            </a:pPr>
            <a:r>
              <a:rPr lang="en-US" sz="1600" b="0" i="0" dirty="0">
                <a:effectLst/>
                <a:latin typeface="+mn-lt"/>
                <a:ea typeface="+mn-ea"/>
                <a:cs typeface="+mn-cs"/>
              </a:rPr>
              <a:t>climate change</a:t>
            </a:r>
          </a:p>
          <a:p>
            <a:pPr indent="-228600">
              <a:spcAft>
                <a:spcPts val="600"/>
              </a:spcAft>
              <a:buFont typeface="Arial" panose="020B0604020202020204" pitchFamily="34" charset="0"/>
              <a:buChar char="•"/>
            </a:pPr>
            <a:r>
              <a:rPr lang="en-US" sz="1600" b="0" i="0" dirty="0">
                <a:effectLst/>
                <a:latin typeface="+mn-lt"/>
                <a:ea typeface="+mn-ea"/>
                <a:cs typeface="+mn-cs"/>
              </a:rPr>
              <a:t>local factors</a:t>
            </a:r>
          </a:p>
          <a:p>
            <a:pPr indent="-228600">
              <a:spcAft>
                <a:spcPts val="600"/>
              </a:spcAft>
              <a:buFont typeface="Arial" panose="020B0604020202020204" pitchFamily="34" charset="0"/>
              <a:buChar char="•"/>
            </a:pPr>
            <a:r>
              <a:rPr lang="en-US" sz="1600" b="0" i="0" dirty="0">
                <a:effectLst/>
                <a:latin typeface="+mn-lt"/>
                <a:ea typeface="+mn-ea"/>
                <a:cs typeface="+mn-cs"/>
              </a:rPr>
              <a:t>interactions with </a:t>
            </a:r>
            <a:r>
              <a:rPr lang="en-US" sz="1600" b="0" i="0" dirty="0" err="1">
                <a:effectLst/>
                <a:latin typeface="+mn-lt"/>
                <a:ea typeface="+mn-ea"/>
                <a:cs typeface="+mn-cs"/>
              </a:rPr>
              <a:t>neighbouring</a:t>
            </a:r>
            <a:r>
              <a:rPr lang="en-US" sz="1600" b="0" i="0" dirty="0">
                <a:effectLst/>
                <a:latin typeface="+mn-lt"/>
                <a:ea typeface="+mn-ea"/>
                <a:cs typeface="+mn-cs"/>
              </a:rPr>
              <a:t> areas</a:t>
            </a:r>
          </a:p>
        </p:txBody>
      </p:sp>
      <p:sp>
        <p:nvSpPr>
          <p:cNvPr id="4" name="Slide Number Placeholder 3"/>
          <p:cNvSpPr>
            <a:spLocks noGrp="1"/>
          </p:cNvSpPr>
          <p:nvPr>
            <p:ph type="sldNum" sz="quarter" idx="12"/>
          </p:nvPr>
        </p:nvSpPr>
        <p:spPr>
          <a:xfrm>
            <a:off x="9193686" y="6356350"/>
            <a:ext cx="2160114"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smtClean="0">
                <a:solidFill>
                  <a:prstClr val="black">
                    <a:tint val="75000"/>
                  </a:prstClr>
                </a:solidFill>
                <a:latin typeface="Calibri" panose="020F0502020204030204"/>
              </a:rPr>
              <a:pPr defTabSz="914400">
                <a:spcAft>
                  <a:spcPts val="600"/>
                </a:spcAft>
                <a:defRPr/>
              </a:pPr>
              <a:t>14</a:t>
            </a:fld>
            <a:endParaRPr lang="en-US" altLang="en-US">
              <a:solidFill>
                <a:prstClr val="black">
                  <a:tint val="75000"/>
                </a:prstClr>
              </a:solidFill>
              <a:latin typeface="Calibri" panose="020F0502020204030204"/>
            </a:endParaRPr>
          </a:p>
        </p:txBody>
      </p:sp>
      <p:sp>
        <p:nvSpPr>
          <p:cNvPr id="8" name="Rectangle 7">
            <a:extLst>
              <a:ext uri="{FF2B5EF4-FFF2-40B4-BE49-F238E27FC236}">
                <a16:creationId xmlns:a16="http://schemas.microsoft.com/office/drawing/2014/main" id="{28D5D4EF-D16D-883F-33A8-3643917D10F3}"/>
              </a:ext>
            </a:extLst>
          </p:cNvPr>
          <p:cNvSpPr/>
          <p:nvPr/>
        </p:nvSpPr>
        <p:spPr>
          <a:xfrm>
            <a:off x="4706419" y="942129"/>
            <a:ext cx="448726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Shoreline management plans</a:t>
            </a:r>
          </a:p>
        </p:txBody>
      </p:sp>
    </p:spTree>
    <p:extLst>
      <p:ext uri="{BB962C8B-B14F-4D97-AF65-F5344CB8AC3E}">
        <p14:creationId xmlns:p14="http://schemas.microsoft.com/office/powerpoint/2010/main" val="36354059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olourful paint patterns">
            <a:extLst>
              <a:ext uri="{FF2B5EF4-FFF2-40B4-BE49-F238E27FC236}">
                <a16:creationId xmlns:a16="http://schemas.microsoft.com/office/drawing/2014/main" id="{EB7D36AA-252B-D659-3B8B-CAFE27F3718C}"/>
              </a:ext>
            </a:extLst>
          </p:cNvPr>
          <p:cNvPicPr>
            <a:picLocks noChangeAspect="1"/>
          </p:cNvPicPr>
          <p:nvPr/>
        </p:nvPicPr>
        <p:blipFill rotWithShape="1">
          <a:blip r:embed="rId2"/>
          <a:srcRect l="31849" r="33731"/>
          <a:stretch/>
        </p:blipFill>
        <p:spPr>
          <a:xfrm>
            <a:off x="1" y="10"/>
            <a:ext cx="4196496" cy="6857990"/>
          </a:xfrm>
          <a:prstGeom prst="rect">
            <a:avLst/>
          </a:prstGeom>
          <a:effectLst/>
        </p:spPr>
      </p:pic>
      <p:sp>
        <p:nvSpPr>
          <p:cNvPr id="5" name="Title 1">
            <a:extLst>
              <a:ext uri="{FF2B5EF4-FFF2-40B4-BE49-F238E27FC236}">
                <a16:creationId xmlns:a16="http://schemas.microsoft.com/office/drawing/2014/main" id="{6191EF6B-6062-3F23-C479-A20382BF9084}"/>
              </a:ext>
            </a:extLst>
          </p:cNvPr>
          <p:cNvSpPr txBox="1">
            <a:spLocks/>
          </p:cNvSpPr>
          <p:nvPr/>
        </p:nvSpPr>
        <p:spPr>
          <a:xfrm>
            <a:off x="4553734" y="2409830"/>
            <a:ext cx="6798539" cy="4115514"/>
          </a:xfrm>
          <a:prstGeom prst="rect">
            <a:avLst/>
          </a:prstGeom>
        </p:spPr>
        <p:txBody>
          <a:bodyPr vert="horz" lIns="91440" tIns="45720" rIns="91440" bIns="45720" rtlCol="0">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1600" b="0" i="0" dirty="0">
                <a:effectLst/>
                <a:latin typeface="+mn-lt"/>
                <a:ea typeface="+mn-ea"/>
                <a:cs typeface="+mn-cs"/>
              </a:rPr>
              <a:t>Shoreline Management Plans have been developed by Coastal Groups, whose members include: </a:t>
            </a:r>
          </a:p>
          <a:p>
            <a:pPr indent="-228600">
              <a:spcAft>
                <a:spcPts val="600"/>
              </a:spcAft>
              <a:buFont typeface="Arial" panose="020B0604020202020204" pitchFamily="34" charset="0"/>
              <a:buChar char="•"/>
            </a:pPr>
            <a:r>
              <a:rPr lang="en-US" sz="1600" b="0" i="0" dirty="0">
                <a:effectLst/>
                <a:latin typeface="+mn-lt"/>
                <a:ea typeface="+mn-ea"/>
                <a:cs typeface="+mn-cs"/>
              </a:rPr>
              <a:t>Natural Resources Wales</a:t>
            </a:r>
          </a:p>
          <a:p>
            <a:pPr indent="-228600">
              <a:spcAft>
                <a:spcPts val="600"/>
              </a:spcAft>
              <a:buFont typeface="Arial" panose="020B0604020202020204" pitchFamily="34" charset="0"/>
              <a:buChar char="•"/>
            </a:pPr>
            <a:r>
              <a:rPr lang="en-US" sz="1600" b="0" i="0" dirty="0">
                <a:effectLst/>
                <a:latin typeface="+mn-lt"/>
                <a:ea typeface="+mn-ea"/>
                <a:cs typeface="+mn-cs"/>
              </a:rPr>
              <a:t>Maritime local authorities</a:t>
            </a:r>
          </a:p>
          <a:p>
            <a:pPr indent="-228600">
              <a:spcAft>
                <a:spcPts val="600"/>
              </a:spcAft>
              <a:buFont typeface="Arial" panose="020B0604020202020204" pitchFamily="34" charset="0"/>
              <a:buChar char="•"/>
            </a:pPr>
            <a:r>
              <a:rPr lang="en-US" sz="1600" b="0" i="0" dirty="0">
                <a:effectLst/>
                <a:latin typeface="+mn-lt"/>
                <a:ea typeface="+mn-ea"/>
                <a:cs typeface="+mn-cs"/>
              </a:rPr>
              <a:t>government bodies</a:t>
            </a:r>
          </a:p>
          <a:p>
            <a:pPr indent="-228600">
              <a:spcAft>
                <a:spcPts val="600"/>
              </a:spcAft>
              <a:buFont typeface="Arial" panose="020B0604020202020204" pitchFamily="34" charset="0"/>
              <a:buChar char="•"/>
            </a:pPr>
            <a:r>
              <a:rPr lang="en-US" sz="1600" b="0" i="0" dirty="0">
                <a:effectLst/>
                <a:latin typeface="+mn-lt"/>
                <a:ea typeface="+mn-ea"/>
                <a:cs typeface="+mn-cs"/>
              </a:rPr>
              <a:t>other stakeholders with a responsibility or interest in managing the coast</a:t>
            </a:r>
          </a:p>
          <a:p>
            <a:pPr indent="-228600">
              <a:spcAft>
                <a:spcPts val="600"/>
              </a:spcAft>
              <a:buFont typeface="Arial" panose="020B0604020202020204" pitchFamily="34" charset="0"/>
              <a:buChar char="•"/>
            </a:pPr>
            <a:r>
              <a:rPr lang="en-US" sz="1600" b="0" i="0" dirty="0">
                <a:effectLst/>
                <a:latin typeface="+mn-lt"/>
                <a:ea typeface="+mn-ea"/>
                <a:cs typeface="+mn-cs"/>
              </a:rPr>
              <a:t>The Plans have been subject to peer review and public consultation. Coastal Groups then agreed the Plans, which were also approved by local council cabinets before they were signed off by the Welsh Government.</a:t>
            </a:r>
          </a:p>
          <a:p>
            <a:pPr indent="-228600">
              <a:spcAft>
                <a:spcPts val="600"/>
              </a:spcAft>
              <a:buFont typeface="Arial" panose="020B0604020202020204" pitchFamily="34" charset="0"/>
              <a:buChar char="•"/>
            </a:pPr>
            <a:r>
              <a:rPr lang="en-US" sz="1600" b="0" i="0" dirty="0">
                <a:effectLst/>
                <a:latin typeface="+mn-lt"/>
                <a:ea typeface="+mn-ea"/>
                <a:cs typeface="+mn-cs"/>
              </a:rPr>
              <a:t>Shoreline Management Plans aren’t statutory documents, but the Welsh Government want to see them considered both in local decision-making and strategic planning, such as Local Development Plans and Local Flood Risk Management Strategies produced by local authorities.</a:t>
            </a:r>
          </a:p>
          <a:p>
            <a:pPr indent="-228600">
              <a:spcAft>
                <a:spcPts val="600"/>
              </a:spcAft>
              <a:buFont typeface="Arial" panose="020B0604020202020204" pitchFamily="34" charset="0"/>
              <a:buChar char="•"/>
            </a:pPr>
            <a:r>
              <a:rPr lang="en-US" sz="1600" b="0" i="0" dirty="0">
                <a:effectLst/>
                <a:latin typeface="+mn-lt"/>
                <a:ea typeface="+mn-ea"/>
                <a:cs typeface="+mn-cs"/>
              </a:rPr>
              <a:t>At the coast, local authorities are usually the Local Planning Authority, unless the location is within a National Park such as Eryri or Pembrokeshire Coast National Park which then acts as the Local Planning Authority.</a:t>
            </a:r>
          </a:p>
          <a:p>
            <a:pPr marL="457200" indent="-228600">
              <a:spcAft>
                <a:spcPts val="600"/>
              </a:spcAft>
              <a:buFont typeface="Arial" panose="020B0604020202020204" pitchFamily="34" charset="0"/>
              <a:buChar char="•"/>
            </a:pPr>
            <a:endParaRPr lang="en-US" sz="1300" dirty="0">
              <a:latin typeface="+mn-lt"/>
              <a:ea typeface="+mn-ea"/>
              <a:cs typeface="+mn-cs"/>
            </a:endParaRPr>
          </a:p>
          <a:p>
            <a:pPr marL="457200" indent="-228600">
              <a:spcAft>
                <a:spcPts val="600"/>
              </a:spcAft>
              <a:buFont typeface="Arial" panose="020B0604020202020204" pitchFamily="34" charset="0"/>
              <a:buChar char="•"/>
            </a:pPr>
            <a:endParaRPr lang="en-US" sz="1300" dirty="0">
              <a:latin typeface="+mn-lt"/>
              <a:ea typeface="+mn-ea"/>
              <a:cs typeface="+mn-cs"/>
            </a:endParaRPr>
          </a:p>
        </p:txBody>
      </p:sp>
      <p:sp>
        <p:nvSpPr>
          <p:cNvPr id="4" name="Slide Number Placeholder 3"/>
          <p:cNvSpPr>
            <a:spLocks noGrp="1"/>
          </p:cNvSpPr>
          <p:nvPr>
            <p:ph type="sldNum" sz="quarter" idx="12"/>
          </p:nvPr>
        </p:nvSpPr>
        <p:spPr>
          <a:xfrm>
            <a:off x="9193686" y="6356350"/>
            <a:ext cx="2160114"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smtClean="0">
                <a:solidFill>
                  <a:prstClr val="black">
                    <a:tint val="75000"/>
                  </a:prstClr>
                </a:solidFill>
                <a:latin typeface="Calibri" panose="020F0502020204030204"/>
              </a:rPr>
              <a:pPr defTabSz="914400">
                <a:spcAft>
                  <a:spcPts val="600"/>
                </a:spcAft>
                <a:defRPr/>
              </a:pPr>
              <a:t>15</a:t>
            </a:fld>
            <a:endParaRPr lang="en-US" altLang="en-US">
              <a:solidFill>
                <a:prstClr val="black">
                  <a:tint val="75000"/>
                </a:prstClr>
              </a:solidFill>
              <a:latin typeface="Calibri" panose="020F0502020204030204"/>
            </a:endParaRPr>
          </a:p>
        </p:txBody>
      </p:sp>
      <p:sp>
        <p:nvSpPr>
          <p:cNvPr id="8" name="Rectangle 7">
            <a:extLst>
              <a:ext uri="{FF2B5EF4-FFF2-40B4-BE49-F238E27FC236}">
                <a16:creationId xmlns:a16="http://schemas.microsoft.com/office/drawing/2014/main" id="{C597CB4D-576A-3460-E281-E09A86BDA0E9}"/>
              </a:ext>
            </a:extLst>
          </p:cNvPr>
          <p:cNvSpPr/>
          <p:nvPr/>
        </p:nvSpPr>
        <p:spPr>
          <a:xfrm>
            <a:off x="4706419" y="942129"/>
            <a:ext cx="6959325"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Development of shoreline management plans</a:t>
            </a:r>
          </a:p>
        </p:txBody>
      </p:sp>
    </p:spTree>
    <p:extLst>
      <p:ext uri="{BB962C8B-B14F-4D97-AF65-F5344CB8AC3E}">
        <p14:creationId xmlns:p14="http://schemas.microsoft.com/office/powerpoint/2010/main" val="1054387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191EF6B-6062-3F23-C479-A20382BF9084}"/>
              </a:ext>
            </a:extLst>
          </p:cNvPr>
          <p:cNvSpPr txBox="1">
            <a:spLocks/>
          </p:cNvSpPr>
          <p:nvPr/>
        </p:nvSpPr>
        <p:spPr>
          <a:xfrm>
            <a:off x="838200" y="2434201"/>
            <a:ext cx="10248900" cy="3742762"/>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000" b="0" i="0" dirty="0">
                <a:effectLst/>
                <a:latin typeface="+mn-lt"/>
                <a:ea typeface="+mn-ea"/>
                <a:cs typeface="+mn-cs"/>
              </a:rPr>
              <a:t>Shoreline Management Plans split the coastline into small sections (called policy units) and describe how these sections will be managed over the: </a:t>
            </a:r>
          </a:p>
          <a:p>
            <a:pPr indent="-228600">
              <a:spcAft>
                <a:spcPts val="600"/>
              </a:spcAft>
              <a:buFont typeface="Arial" panose="020B0604020202020204" pitchFamily="34" charset="0"/>
              <a:buChar char="•"/>
            </a:pPr>
            <a:r>
              <a:rPr lang="en-US" sz="2000" b="0" i="0" dirty="0">
                <a:effectLst/>
                <a:latin typeface="+mn-lt"/>
                <a:ea typeface="+mn-ea"/>
                <a:cs typeface="+mn-cs"/>
              </a:rPr>
              <a:t>short-term (2005-2025)</a:t>
            </a:r>
          </a:p>
          <a:p>
            <a:pPr indent="-228600">
              <a:spcAft>
                <a:spcPts val="600"/>
              </a:spcAft>
              <a:buFont typeface="Arial" panose="020B0604020202020204" pitchFamily="34" charset="0"/>
              <a:buChar char="•"/>
            </a:pPr>
            <a:r>
              <a:rPr lang="en-US" sz="2000" b="0" i="0" dirty="0">
                <a:effectLst/>
                <a:latin typeface="+mn-lt"/>
                <a:ea typeface="+mn-ea"/>
                <a:cs typeface="+mn-cs"/>
              </a:rPr>
              <a:t>medium-term (2025-2055)</a:t>
            </a:r>
          </a:p>
          <a:p>
            <a:pPr indent="-228600">
              <a:spcAft>
                <a:spcPts val="600"/>
              </a:spcAft>
              <a:buFont typeface="Arial" panose="020B0604020202020204" pitchFamily="34" charset="0"/>
              <a:buChar char="•"/>
            </a:pPr>
            <a:r>
              <a:rPr lang="en-US" sz="2000" b="0" i="0" dirty="0">
                <a:effectLst/>
                <a:latin typeface="+mn-lt"/>
                <a:ea typeface="+mn-ea"/>
                <a:cs typeface="+mn-cs"/>
              </a:rPr>
              <a:t>long-term (2055-2105)</a:t>
            </a:r>
          </a:p>
          <a:p>
            <a:pPr indent="-228600">
              <a:spcAft>
                <a:spcPts val="600"/>
              </a:spcAft>
              <a:buFont typeface="Arial" panose="020B0604020202020204" pitchFamily="34" charset="0"/>
              <a:buChar char="•"/>
            </a:pPr>
            <a:r>
              <a:rPr lang="en-US" sz="2000" b="0" i="0" dirty="0">
                <a:effectLst/>
                <a:latin typeface="+mn-lt"/>
                <a:ea typeface="+mn-ea"/>
                <a:cs typeface="+mn-cs"/>
              </a:rPr>
              <a:t>There are four approaches that can be applied to each policy unit, for each period of time, including: </a:t>
            </a:r>
          </a:p>
          <a:p>
            <a:pPr marL="457200" indent="-228600">
              <a:spcAft>
                <a:spcPts val="600"/>
              </a:spcAft>
              <a:buFont typeface="Arial" panose="020B0604020202020204" pitchFamily="34" charset="0"/>
              <a:buChar char="•"/>
            </a:pPr>
            <a:endParaRPr lang="en-US" sz="2000" dirty="0">
              <a:latin typeface="+mn-lt"/>
              <a:ea typeface="+mn-ea"/>
              <a:cs typeface="+mn-cs"/>
            </a:endParaRPr>
          </a:p>
          <a:p>
            <a:pPr marL="457200" indent="-228600">
              <a:spcAft>
                <a:spcPts val="600"/>
              </a:spcAft>
              <a:buFont typeface="Arial" panose="020B0604020202020204" pitchFamily="34" charset="0"/>
              <a:buChar char="•"/>
            </a:pPr>
            <a:endParaRPr lang="en-US" sz="2000" dirty="0">
              <a:latin typeface="+mn-lt"/>
              <a:ea typeface="+mn-ea"/>
              <a:cs typeface="+mn-cs"/>
            </a:endParaRP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rgbClr val="FFFFFF"/>
                </a:solidFill>
                <a:latin typeface="Calibri" panose="020F0502020204030204"/>
              </a:rPr>
              <a:pPr defTabSz="914400">
                <a:spcAft>
                  <a:spcPts val="600"/>
                </a:spcAft>
                <a:defRPr/>
              </a:pPr>
              <a:t>16</a:t>
            </a:fld>
            <a:endParaRPr lang="en-US" altLang="en-US">
              <a:solidFill>
                <a:srgbClr val="FFFFFF"/>
              </a:solidFill>
              <a:latin typeface="Calibri" panose="020F0502020204030204"/>
            </a:endParaRPr>
          </a:p>
        </p:txBody>
      </p:sp>
      <p:sp>
        <p:nvSpPr>
          <p:cNvPr id="8" name="Rectangle 7">
            <a:extLst>
              <a:ext uri="{FF2B5EF4-FFF2-40B4-BE49-F238E27FC236}">
                <a16:creationId xmlns:a16="http://schemas.microsoft.com/office/drawing/2014/main" id="{8C0F2676-4506-15CD-16E0-1FD9089841A5}"/>
              </a:ext>
            </a:extLst>
          </p:cNvPr>
          <p:cNvSpPr/>
          <p:nvPr/>
        </p:nvSpPr>
        <p:spPr>
          <a:xfrm>
            <a:off x="935832" y="1020710"/>
            <a:ext cx="4971730"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Managing sections of the coast</a:t>
            </a:r>
          </a:p>
        </p:txBody>
      </p:sp>
      <p:sp>
        <p:nvSpPr>
          <p:cNvPr id="9" name="Footer Placeholder 4">
            <a:extLst>
              <a:ext uri="{FF2B5EF4-FFF2-40B4-BE49-F238E27FC236}">
                <a16:creationId xmlns:a16="http://schemas.microsoft.com/office/drawing/2014/main" id="{25A68788-3627-A7A6-375E-92F869B8655A}"/>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3790671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671569"/>
            <a:ext cx="4155825" cy="4072044"/>
          </a:xfrm>
        </p:spPr>
        <p:txBody>
          <a:bodyPr vert="horz" lIns="91440" tIns="45720" rIns="91440" bIns="45720" rtlCol="0" anchor="t">
            <a:normAutofit/>
          </a:bodyPr>
          <a:lstStyle/>
          <a:p>
            <a:r>
              <a:rPr lang="en-US" b="1" dirty="0">
                <a:solidFill>
                  <a:srgbClr val="FFFFFF"/>
                </a:solidFill>
                <a:latin typeface="Neue Haas Grotesk Text Pro" panose="020B0504020202020204" pitchFamily="34" charset="0"/>
              </a:rPr>
              <a:t>4approaches</a:t>
            </a: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1385888" y="1671569"/>
            <a:ext cx="9967911" cy="4072044"/>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400" b="0" i="0" dirty="0">
                <a:effectLst/>
                <a:latin typeface="+mn-lt"/>
                <a:ea typeface="+mn-ea"/>
                <a:cs typeface="+mn-cs"/>
              </a:rPr>
              <a:t>There are four approaches that can be applied to each policy unit, for each period of time, including: </a:t>
            </a:r>
          </a:p>
          <a:p>
            <a:pPr indent="-228600">
              <a:spcAft>
                <a:spcPts val="600"/>
              </a:spcAft>
              <a:buFont typeface="Arial" panose="020B0604020202020204" pitchFamily="34" charset="0"/>
              <a:buChar char="•"/>
            </a:pPr>
            <a:r>
              <a:rPr lang="en-US" sz="2400" b="0" i="0" dirty="0">
                <a:effectLst/>
                <a:latin typeface="+mn-lt"/>
                <a:ea typeface="+mn-ea"/>
                <a:cs typeface="+mn-cs"/>
              </a:rPr>
              <a:t>Hold the line (HTL) by maintaining or changing the existing standard of protection</a:t>
            </a:r>
          </a:p>
          <a:p>
            <a:pPr indent="-228600">
              <a:spcAft>
                <a:spcPts val="600"/>
              </a:spcAft>
              <a:buFont typeface="Arial" panose="020B0604020202020204" pitchFamily="34" charset="0"/>
              <a:buChar char="•"/>
            </a:pPr>
            <a:r>
              <a:rPr lang="en-US" sz="2400" b="0" i="0" dirty="0">
                <a:effectLst/>
                <a:latin typeface="+mn-lt"/>
                <a:ea typeface="+mn-ea"/>
                <a:cs typeface="+mn-cs"/>
              </a:rPr>
              <a:t>Advance the line (ATL) by building new </a:t>
            </a:r>
            <a:r>
              <a:rPr lang="en-US" sz="2400" b="0" i="0" dirty="0" err="1">
                <a:effectLst/>
                <a:latin typeface="+mn-lt"/>
                <a:ea typeface="+mn-ea"/>
                <a:cs typeface="+mn-cs"/>
              </a:rPr>
              <a:t>defences</a:t>
            </a:r>
            <a:r>
              <a:rPr lang="en-US" sz="2400" b="0" i="0" dirty="0">
                <a:effectLst/>
                <a:latin typeface="+mn-lt"/>
                <a:ea typeface="+mn-ea"/>
                <a:cs typeface="+mn-cs"/>
              </a:rPr>
              <a:t> on the seaward side of the original </a:t>
            </a:r>
            <a:r>
              <a:rPr lang="en-US" sz="2400" b="0" i="0" dirty="0" err="1">
                <a:effectLst/>
                <a:latin typeface="+mn-lt"/>
                <a:ea typeface="+mn-ea"/>
                <a:cs typeface="+mn-cs"/>
              </a:rPr>
              <a:t>defences</a:t>
            </a:r>
            <a:r>
              <a:rPr lang="en-US" sz="2400" b="0" i="0" dirty="0">
                <a:effectLst/>
                <a:latin typeface="+mn-lt"/>
                <a:ea typeface="+mn-ea"/>
                <a:cs typeface="+mn-cs"/>
              </a:rPr>
              <a:t> (although none applied in Wales)</a:t>
            </a:r>
          </a:p>
          <a:p>
            <a:pPr indent="-228600">
              <a:spcAft>
                <a:spcPts val="600"/>
              </a:spcAft>
              <a:buFont typeface="Arial" panose="020B0604020202020204" pitchFamily="34" charset="0"/>
              <a:buChar char="•"/>
            </a:pPr>
            <a:r>
              <a:rPr lang="en-US" sz="2400" b="0" i="0" dirty="0">
                <a:effectLst/>
                <a:latin typeface="+mn-lt"/>
                <a:ea typeface="+mn-ea"/>
                <a:cs typeface="+mn-cs"/>
              </a:rPr>
              <a:t>Managed realignment (MR) which allows the shoreline to move backwards and forwards, with management to control or limit the movement</a:t>
            </a:r>
          </a:p>
          <a:p>
            <a:pPr indent="-228600">
              <a:spcAft>
                <a:spcPts val="600"/>
              </a:spcAft>
              <a:buFont typeface="Arial" panose="020B0604020202020204" pitchFamily="34" charset="0"/>
              <a:buChar char="•"/>
            </a:pPr>
            <a:r>
              <a:rPr lang="en-US" sz="2400" b="0" i="0" dirty="0">
                <a:effectLst/>
                <a:latin typeface="+mn-lt"/>
                <a:ea typeface="+mn-ea"/>
                <a:cs typeface="+mn-cs"/>
              </a:rPr>
              <a:t>No active intervention (NAI) where there is no investment in coastal </a:t>
            </a:r>
            <a:r>
              <a:rPr lang="en-US" sz="2400" b="0" i="0" dirty="0" err="1">
                <a:effectLst/>
                <a:latin typeface="+mn-lt"/>
                <a:ea typeface="+mn-ea"/>
                <a:cs typeface="+mn-cs"/>
              </a:rPr>
              <a:t>defences</a:t>
            </a:r>
            <a:r>
              <a:rPr lang="en-US" sz="2400" b="0" i="0" dirty="0">
                <a:effectLst/>
                <a:latin typeface="+mn-lt"/>
                <a:ea typeface="+mn-ea"/>
                <a:cs typeface="+mn-cs"/>
              </a:rPr>
              <a:t> and natural processes are allowed to continue to create an evolving coastline</a:t>
            </a:r>
          </a:p>
          <a:p>
            <a:pPr marL="457200" indent="-228600">
              <a:spcAft>
                <a:spcPts val="600"/>
              </a:spcAft>
              <a:buFont typeface="Arial" panose="020B0604020202020204" pitchFamily="34" charset="0"/>
              <a:buChar char="•"/>
            </a:pPr>
            <a:endParaRPr lang="en-US" sz="2000" dirty="0">
              <a:solidFill>
                <a:srgbClr val="FFFFFF"/>
              </a:solidFill>
              <a:latin typeface="+mn-lt"/>
              <a:ea typeface="+mn-ea"/>
              <a:cs typeface="+mn-cs"/>
            </a:endParaRPr>
          </a:p>
          <a:p>
            <a:pPr marL="457200" indent="-228600">
              <a:spcAft>
                <a:spcPts val="600"/>
              </a:spcAft>
              <a:buFont typeface="Arial" panose="020B0604020202020204" pitchFamily="34" charset="0"/>
              <a:buChar char="•"/>
            </a:pPr>
            <a:endParaRPr lang="en-US" sz="2000" dirty="0">
              <a:solidFill>
                <a:srgbClr val="FFFFFF"/>
              </a:solidFill>
              <a:latin typeface="+mn-lt"/>
              <a:ea typeface="+mn-ea"/>
              <a:cs typeface="+mn-cs"/>
            </a:endParaRP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rgbClr val="FFFFFF"/>
                </a:solidFill>
                <a:latin typeface="Calibri" panose="020F0502020204030204"/>
              </a:rPr>
              <a:pPr defTabSz="914400">
                <a:spcAft>
                  <a:spcPts val="600"/>
                </a:spcAft>
                <a:defRPr/>
              </a:pPr>
              <a:t>17</a:t>
            </a:fld>
            <a:endParaRPr lang="en-US" altLang="en-US">
              <a:solidFill>
                <a:srgbClr val="FFFFFF"/>
              </a:solidFill>
              <a:latin typeface="Calibri" panose="020F0502020204030204"/>
            </a:endParaRPr>
          </a:p>
        </p:txBody>
      </p:sp>
      <p:sp>
        <p:nvSpPr>
          <p:cNvPr id="3" name="Rectangle 2">
            <a:extLst>
              <a:ext uri="{FF2B5EF4-FFF2-40B4-BE49-F238E27FC236}">
                <a16:creationId xmlns:a16="http://schemas.microsoft.com/office/drawing/2014/main" id="{834D5F3E-1DCF-8758-5EAC-CC8229E50BAA}"/>
              </a:ext>
            </a:extLst>
          </p:cNvPr>
          <p:cNvSpPr/>
          <p:nvPr/>
        </p:nvSpPr>
        <p:spPr>
          <a:xfrm>
            <a:off x="1520306" y="556367"/>
            <a:ext cx="448726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4 approaches</a:t>
            </a:r>
          </a:p>
        </p:txBody>
      </p:sp>
      <p:sp>
        <p:nvSpPr>
          <p:cNvPr id="6" name="Footer Placeholder 4">
            <a:extLst>
              <a:ext uri="{FF2B5EF4-FFF2-40B4-BE49-F238E27FC236}">
                <a16:creationId xmlns:a16="http://schemas.microsoft.com/office/drawing/2014/main" id="{AFC2117A-24BE-2E25-77A2-D92F55AC2B2C}"/>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15451913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5">
            <a:extLst>
              <a:ext uri="{FF2B5EF4-FFF2-40B4-BE49-F238E27FC236}">
                <a16:creationId xmlns:a16="http://schemas.microsoft.com/office/drawing/2014/main" id="{30150D64-686B-67DC-82A5-40186BB8546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t="922" b="7162"/>
          <a:stretch>
            <a:fillRect/>
          </a:stretch>
        </p:blipFill>
        <p:spPr bwMode="auto">
          <a:xfrm>
            <a:off x="2005013" y="1196976"/>
            <a:ext cx="3713162" cy="463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3">
            <a:extLst>
              <a:ext uri="{FF2B5EF4-FFF2-40B4-BE49-F238E27FC236}">
                <a16:creationId xmlns:a16="http://schemas.microsoft.com/office/drawing/2014/main" id="{78B7D991-F307-5C09-9650-E64C1070C322}"/>
              </a:ext>
            </a:extLst>
          </p:cNvPr>
          <p:cNvSpPr txBox="1">
            <a:spLocks noChangeArrowheads="1"/>
          </p:cNvSpPr>
          <p:nvPr/>
        </p:nvSpPr>
        <p:spPr bwMode="auto">
          <a:xfrm>
            <a:off x="1936750" y="1076326"/>
            <a:ext cx="4864100" cy="4589463"/>
          </a:xfrm>
          <a:prstGeom prst="rect">
            <a:avLst/>
          </a:prstGeom>
          <a:solidFill>
            <a:schemeClr val="bg1">
              <a:alpha val="80000"/>
            </a:schemeClr>
          </a:solidFill>
          <a:ln w="9525">
            <a:noFill/>
            <a:miter lim="800000"/>
            <a:headEnd/>
            <a:tailEnd/>
          </a:ln>
          <a:effectLst/>
        </p:spPr>
        <p:txBody>
          <a:bodyPr/>
          <a:lstStyle/>
          <a:p>
            <a:pPr marL="342900" indent="-342900">
              <a:lnSpc>
                <a:spcPct val="97000"/>
              </a:lnSpc>
              <a:spcBef>
                <a:spcPct val="20000"/>
              </a:spcBef>
              <a:defRPr/>
            </a:pPr>
            <a:r>
              <a:rPr lang="en-GB" sz="2400" b="1" kern="0" dirty="0"/>
              <a:t> </a:t>
            </a:r>
          </a:p>
          <a:p>
            <a:pPr marL="342900" indent="-342900">
              <a:lnSpc>
                <a:spcPct val="97000"/>
              </a:lnSpc>
              <a:spcBef>
                <a:spcPct val="20000"/>
              </a:spcBef>
              <a:defRPr/>
            </a:pPr>
            <a:endParaRPr lang="en-GB" sz="2400" kern="0" dirty="0"/>
          </a:p>
          <a:p>
            <a:pPr marL="342900" indent="-342900">
              <a:lnSpc>
                <a:spcPct val="97000"/>
              </a:lnSpc>
              <a:spcBef>
                <a:spcPct val="20000"/>
              </a:spcBef>
              <a:buBlip>
                <a:blip r:embed="rId4"/>
              </a:buBlip>
              <a:defRPr/>
            </a:pPr>
            <a:r>
              <a:rPr lang="en-GB" sz="2400" kern="0" dirty="0"/>
              <a:t>Hold the Line</a:t>
            </a:r>
          </a:p>
          <a:p>
            <a:pPr marL="342900" indent="-342900">
              <a:lnSpc>
                <a:spcPct val="97000"/>
              </a:lnSpc>
              <a:spcBef>
                <a:spcPct val="20000"/>
              </a:spcBef>
              <a:defRPr/>
            </a:pPr>
            <a:endParaRPr lang="en-GB" sz="2400" kern="0" dirty="0"/>
          </a:p>
          <a:p>
            <a:pPr marL="342900" indent="-342900">
              <a:lnSpc>
                <a:spcPct val="97000"/>
              </a:lnSpc>
              <a:spcBef>
                <a:spcPct val="20000"/>
              </a:spcBef>
              <a:buBlip>
                <a:blip r:embed="rId4"/>
              </a:buBlip>
              <a:defRPr/>
            </a:pPr>
            <a:r>
              <a:rPr lang="en-GB" sz="2400" kern="0" dirty="0"/>
              <a:t>No Active Intervention</a:t>
            </a:r>
          </a:p>
          <a:p>
            <a:pPr marL="342900" indent="-342900">
              <a:lnSpc>
                <a:spcPct val="97000"/>
              </a:lnSpc>
              <a:spcBef>
                <a:spcPct val="20000"/>
              </a:spcBef>
              <a:defRPr/>
            </a:pPr>
            <a:endParaRPr lang="en-GB" sz="2400" kern="0" dirty="0"/>
          </a:p>
          <a:p>
            <a:pPr marL="342900" indent="-342900">
              <a:lnSpc>
                <a:spcPct val="97000"/>
              </a:lnSpc>
              <a:spcBef>
                <a:spcPct val="20000"/>
              </a:spcBef>
              <a:buBlip>
                <a:blip r:embed="rId4"/>
              </a:buBlip>
              <a:defRPr/>
            </a:pPr>
            <a:r>
              <a:rPr lang="en-GB" sz="2400" kern="0" dirty="0"/>
              <a:t>Managed Retreat</a:t>
            </a:r>
          </a:p>
          <a:p>
            <a:pPr marL="342900" indent="-342900">
              <a:lnSpc>
                <a:spcPct val="97000"/>
              </a:lnSpc>
              <a:spcBef>
                <a:spcPct val="20000"/>
              </a:spcBef>
              <a:defRPr/>
            </a:pPr>
            <a:endParaRPr lang="en-GB" sz="2400" kern="0" dirty="0"/>
          </a:p>
          <a:p>
            <a:pPr marL="342900" indent="-342900">
              <a:lnSpc>
                <a:spcPct val="97000"/>
              </a:lnSpc>
              <a:spcBef>
                <a:spcPct val="20000"/>
              </a:spcBef>
              <a:buBlip>
                <a:blip r:embed="rId4"/>
              </a:buBlip>
              <a:defRPr/>
            </a:pPr>
            <a:r>
              <a:rPr lang="en-GB" sz="2400" kern="0" dirty="0"/>
              <a:t>Advance the Line</a:t>
            </a:r>
          </a:p>
        </p:txBody>
      </p:sp>
      <p:pic>
        <p:nvPicPr>
          <p:cNvPr id="26629" name="Picture 4">
            <a:extLst>
              <a:ext uri="{FF2B5EF4-FFF2-40B4-BE49-F238E27FC236}">
                <a16:creationId xmlns:a16="http://schemas.microsoft.com/office/drawing/2014/main" id="{5D3ABC5A-1713-E381-8147-A8C88B334F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5157" t="16124" r="5064" b="23384"/>
          <a:stretch>
            <a:fillRect/>
          </a:stretch>
        </p:blipFill>
        <p:spPr bwMode="auto">
          <a:xfrm>
            <a:off x="5519738" y="1076326"/>
            <a:ext cx="5148262" cy="489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a:extLst>
              <a:ext uri="{FF2B5EF4-FFF2-40B4-BE49-F238E27FC236}">
                <a16:creationId xmlns:a16="http://schemas.microsoft.com/office/drawing/2014/main" id="{A8F912DA-17D7-C393-FB67-AD279D9974AF}"/>
              </a:ext>
            </a:extLst>
          </p:cNvPr>
          <p:cNvSpPr/>
          <p:nvPr/>
        </p:nvSpPr>
        <p:spPr>
          <a:xfrm>
            <a:off x="1313138" y="740927"/>
            <a:ext cx="448726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Shoreline management plans</a:t>
            </a:r>
          </a:p>
        </p:txBody>
      </p:sp>
      <p:sp>
        <p:nvSpPr>
          <p:cNvPr id="5" name="Footer Placeholder 4">
            <a:extLst>
              <a:ext uri="{FF2B5EF4-FFF2-40B4-BE49-F238E27FC236}">
                <a16:creationId xmlns:a16="http://schemas.microsoft.com/office/drawing/2014/main" id="{E3FC5D13-946A-E059-6B1E-03A1003099B5}"/>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3">
            <a:extLst>
              <a:ext uri="{FF2B5EF4-FFF2-40B4-BE49-F238E27FC236}">
                <a16:creationId xmlns:a16="http://schemas.microsoft.com/office/drawing/2014/main" id="{E4A3D913-781D-665D-06BD-720579823B74}"/>
              </a:ext>
            </a:extLst>
          </p:cNvPr>
          <p:cNvSpPr>
            <a:spLocks noGrp="1" noChangeArrowheads="1"/>
          </p:cNvSpPr>
          <p:nvPr>
            <p:ph type="body" idx="1"/>
          </p:nvPr>
        </p:nvSpPr>
        <p:spPr>
          <a:xfrm>
            <a:off x="1703513" y="1736723"/>
            <a:ext cx="5595814" cy="433389"/>
          </a:xfrm>
        </p:spPr>
        <p:txBody>
          <a:bodyPr/>
          <a:lstStyle/>
          <a:p>
            <a:pPr eaLnBrk="1" hangingPunct="1">
              <a:lnSpc>
                <a:spcPct val="87000"/>
              </a:lnSpc>
            </a:pPr>
            <a:r>
              <a:rPr lang="en-GB" altLang="en-US" sz="2000" dirty="0">
                <a:solidFill>
                  <a:srgbClr val="A00461"/>
                </a:solidFill>
              </a:rPr>
              <a:t>Not development plans, and not statutory</a:t>
            </a:r>
          </a:p>
          <a:p>
            <a:pPr eaLnBrk="1" hangingPunct="1">
              <a:lnSpc>
                <a:spcPct val="87000"/>
              </a:lnSpc>
              <a:buFontTx/>
              <a:buNone/>
            </a:pPr>
            <a:endParaRPr lang="en-GB" altLang="en-US" sz="2000" dirty="0">
              <a:solidFill>
                <a:srgbClr val="A00461"/>
              </a:solidFill>
            </a:endParaRPr>
          </a:p>
          <a:p>
            <a:pPr eaLnBrk="1" hangingPunct="1">
              <a:lnSpc>
                <a:spcPct val="87000"/>
              </a:lnSpc>
              <a:buFontTx/>
              <a:buNone/>
            </a:pPr>
            <a:endParaRPr lang="en-GB" altLang="en-US" sz="2000" dirty="0">
              <a:solidFill>
                <a:srgbClr val="A00461"/>
              </a:solidFill>
            </a:endParaRPr>
          </a:p>
        </p:txBody>
      </p:sp>
      <p:sp>
        <p:nvSpPr>
          <p:cNvPr id="4" name="Rectangle 3">
            <a:extLst>
              <a:ext uri="{FF2B5EF4-FFF2-40B4-BE49-F238E27FC236}">
                <a16:creationId xmlns:a16="http://schemas.microsoft.com/office/drawing/2014/main" id="{949DADF1-4E5A-72C0-A993-FAE956737177}"/>
              </a:ext>
            </a:extLst>
          </p:cNvPr>
          <p:cNvSpPr txBox="1">
            <a:spLocks noChangeArrowheads="1"/>
          </p:cNvSpPr>
          <p:nvPr/>
        </p:nvSpPr>
        <p:spPr bwMode="auto">
          <a:xfrm>
            <a:off x="1654175" y="3311526"/>
            <a:ext cx="5429250" cy="1370013"/>
          </a:xfrm>
          <a:prstGeom prst="rect">
            <a:avLst/>
          </a:prstGeom>
          <a:noFill/>
          <a:ln w="9525">
            <a:noFill/>
            <a:miter lim="800000"/>
            <a:headEnd/>
            <a:tailEnd/>
          </a:ln>
          <a:effectLst/>
        </p:spPr>
        <p:txBody>
          <a:bodyPr/>
          <a:lstStyle/>
          <a:p>
            <a:pPr marL="342900" indent="-342900">
              <a:lnSpc>
                <a:spcPct val="87000"/>
              </a:lnSpc>
              <a:spcBef>
                <a:spcPct val="20000"/>
              </a:spcBef>
              <a:buBlip>
                <a:blip r:embed="rId3"/>
              </a:buBlip>
              <a:defRPr/>
            </a:pPr>
            <a:r>
              <a:rPr lang="en-GB" sz="2000" dirty="0">
                <a:solidFill>
                  <a:srgbClr val="A00461"/>
                </a:solidFill>
                <a:latin typeface="Arial" charset="0"/>
                <a:cs typeface="Arial" charset="0"/>
              </a:rPr>
              <a:t>Long-term - set the ‘direction of travel’ </a:t>
            </a:r>
          </a:p>
          <a:p>
            <a:pPr marL="342900" indent="-342900">
              <a:lnSpc>
                <a:spcPct val="87000"/>
              </a:lnSpc>
              <a:spcBef>
                <a:spcPct val="20000"/>
              </a:spcBef>
              <a:buBlip>
                <a:blip r:embed="rId3"/>
              </a:buBlip>
              <a:defRPr/>
            </a:pPr>
            <a:endParaRPr lang="en-GB" sz="2000" dirty="0">
              <a:solidFill>
                <a:srgbClr val="A00461"/>
              </a:solidFill>
              <a:latin typeface="Arial" charset="0"/>
              <a:cs typeface="Arial" charset="0"/>
            </a:endParaRPr>
          </a:p>
          <a:p>
            <a:pPr marL="342900" indent="-342900">
              <a:lnSpc>
                <a:spcPct val="87000"/>
              </a:lnSpc>
              <a:spcBef>
                <a:spcPct val="20000"/>
              </a:spcBef>
              <a:buBlip>
                <a:blip r:embed="rId3"/>
              </a:buBlip>
              <a:defRPr/>
            </a:pPr>
            <a:r>
              <a:rPr lang="en-GB" sz="2000" dirty="0">
                <a:solidFill>
                  <a:srgbClr val="A00461"/>
                </a:solidFill>
                <a:latin typeface="Arial" charset="0"/>
                <a:cs typeface="Arial" charset="0"/>
              </a:rPr>
              <a:t>Can be challenged, changed and are subject to funding availability</a:t>
            </a:r>
            <a:endParaRPr lang="en-GB" sz="2000" kern="0" dirty="0">
              <a:solidFill>
                <a:srgbClr val="A00461"/>
              </a:solidFill>
            </a:endParaRPr>
          </a:p>
        </p:txBody>
      </p:sp>
      <p:sp>
        <p:nvSpPr>
          <p:cNvPr id="6" name="Rectangle 3">
            <a:extLst>
              <a:ext uri="{FF2B5EF4-FFF2-40B4-BE49-F238E27FC236}">
                <a16:creationId xmlns:a16="http://schemas.microsoft.com/office/drawing/2014/main" id="{B439B3BA-C1FC-729F-5E2B-A6EC984BD732}"/>
              </a:ext>
            </a:extLst>
          </p:cNvPr>
          <p:cNvSpPr txBox="1">
            <a:spLocks noChangeArrowheads="1"/>
          </p:cNvSpPr>
          <p:nvPr/>
        </p:nvSpPr>
        <p:spPr bwMode="auto">
          <a:xfrm>
            <a:off x="1639889" y="4900614"/>
            <a:ext cx="5487987" cy="763587"/>
          </a:xfrm>
          <a:prstGeom prst="rect">
            <a:avLst/>
          </a:prstGeom>
          <a:noFill/>
          <a:ln w="9525">
            <a:noFill/>
            <a:miter lim="800000"/>
            <a:headEnd/>
            <a:tailEnd/>
          </a:ln>
          <a:effectLst/>
        </p:spPr>
        <p:txBody>
          <a:bodyPr/>
          <a:lstStyle/>
          <a:p>
            <a:pPr marL="342900" indent="-342900">
              <a:lnSpc>
                <a:spcPct val="87000"/>
              </a:lnSpc>
              <a:spcBef>
                <a:spcPct val="20000"/>
              </a:spcBef>
              <a:buBlip>
                <a:blip r:embed="rId3"/>
              </a:buBlip>
              <a:defRPr/>
            </a:pPr>
            <a:r>
              <a:rPr lang="en-GB" sz="2000" kern="0" dirty="0">
                <a:solidFill>
                  <a:srgbClr val="A00461"/>
                </a:solidFill>
              </a:rPr>
              <a:t>Use consistent data sets informed by local expertise</a:t>
            </a:r>
          </a:p>
        </p:txBody>
      </p:sp>
      <p:sp>
        <p:nvSpPr>
          <p:cNvPr id="9" name="Rectangle 3">
            <a:extLst>
              <a:ext uri="{FF2B5EF4-FFF2-40B4-BE49-F238E27FC236}">
                <a16:creationId xmlns:a16="http://schemas.microsoft.com/office/drawing/2014/main" id="{0A1CA47C-E0DA-3A89-69FD-AC68B3D9EE11}"/>
              </a:ext>
            </a:extLst>
          </p:cNvPr>
          <p:cNvSpPr txBox="1">
            <a:spLocks noChangeArrowheads="1"/>
          </p:cNvSpPr>
          <p:nvPr/>
        </p:nvSpPr>
        <p:spPr bwMode="auto">
          <a:xfrm>
            <a:off x="1654175" y="2247900"/>
            <a:ext cx="5003800" cy="552450"/>
          </a:xfrm>
          <a:prstGeom prst="rect">
            <a:avLst/>
          </a:prstGeom>
          <a:noFill/>
          <a:ln w="9525">
            <a:noFill/>
            <a:miter lim="800000"/>
            <a:headEnd/>
            <a:tailEnd/>
          </a:ln>
          <a:effectLst/>
        </p:spPr>
        <p:txBody>
          <a:bodyPr/>
          <a:lstStyle/>
          <a:p>
            <a:pPr marL="342900" indent="-342900">
              <a:lnSpc>
                <a:spcPct val="87000"/>
              </a:lnSpc>
              <a:spcBef>
                <a:spcPct val="20000"/>
              </a:spcBef>
              <a:buBlip>
                <a:blip r:embed="rId3"/>
              </a:buBlip>
              <a:defRPr/>
            </a:pPr>
            <a:r>
              <a:rPr lang="en-GB" sz="2000" dirty="0">
                <a:solidFill>
                  <a:srgbClr val="A00461"/>
                </a:solidFill>
                <a:latin typeface="Arial" charset="0"/>
                <a:cs typeface="Arial" charset="0"/>
              </a:rPr>
              <a:t>Intensive public engagement and consultation</a:t>
            </a:r>
          </a:p>
          <a:p>
            <a:pPr marL="342900" indent="-342900">
              <a:lnSpc>
                <a:spcPct val="87000"/>
              </a:lnSpc>
              <a:spcBef>
                <a:spcPct val="20000"/>
              </a:spcBef>
              <a:buBlip>
                <a:blip r:embed="rId3"/>
              </a:buBlip>
              <a:defRPr/>
            </a:pPr>
            <a:endParaRPr lang="en-GB" sz="2000" kern="0" dirty="0">
              <a:solidFill>
                <a:srgbClr val="A00461"/>
              </a:solidFill>
            </a:endParaRPr>
          </a:p>
        </p:txBody>
      </p:sp>
      <p:pic>
        <p:nvPicPr>
          <p:cNvPr id="27654" name="Picture 2">
            <a:extLst>
              <a:ext uri="{FF2B5EF4-FFF2-40B4-BE49-F238E27FC236}">
                <a16:creationId xmlns:a16="http://schemas.microsoft.com/office/drawing/2014/main" id="{2114CC0A-A884-9295-2D23-B073D0BB2D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78687" y="675400"/>
            <a:ext cx="3273423" cy="4624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8F50628C-5030-1160-B8AF-C72DDC9DA1E5}"/>
              </a:ext>
            </a:extLst>
          </p:cNvPr>
          <p:cNvSpPr/>
          <p:nvPr/>
        </p:nvSpPr>
        <p:spPr>
          <a:xfrm>
            <a:off x="1847850" y="675401"/>
            <a:ext cx="448726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Shoreline management plans</a:t>
            </a:r>
          </a:p>
        </p:txBody>
      </p:sp>
      <p:sp>
        <p:nvSpPr>
          <p:cNvPr id="7" name="Footer Placeholder 4">
            <a:extLst>
              <a:ext uri="{FF2B5EF4-FFF2-40B4-BE49-F238E27FC236}">
                <a16:creationId xmlns:a16="http://schemas.microsoft.com/office/drawing/2014/main" id="{7892C574-92AA-4BE6-9145-C322A658D038}"/>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5" name="Picture 35844">
            <a:extLst>
              <a:ext uri="{FF2B5EF4-FFF2-40B4-BE49-F238E27FC236}">
                <a16:creationId xmlns:a16="http://schemas.microsoft.com/office/drawing/2014/main" id="{4227D6EA-A19A-B151-7B7F-5B34F8B87118}"/>
              </a:ext>
            </a:extLst>
          </p:cNvPr>
          <p:cNvPicPr>
            <a:picLocks noChangeAspect="1"/>
          </p:cNvPicPr>
          <p:nvPr/>
        </p:nvPicPr>
        <p:blipFill rotWithShape="1">
          <a:blip r:embed="rId2">
            <a:alphaModFix amt="35000"/>
          </a:blip>
          <a:srcRect t="1431" b="14299"/>
          <a:stretch/>
        </p:blipFill>
        <p:spPr>
          <a:xfrm>
            <a:off x="20" y="10"/>
            <a:ext cx="12191980" cy="6857990"/>
          </a:xfrm>
          <a:prstGeom prst="rect">
            <a:avLst/>
          </a:prstGeom>
        </p:spPr>
      </p:pic>
      <p:sp>
        <p:nvSpPr>
          <p:cNvPr id="5" name="Slide Number Placeholder 4">
            <a:extLst>
              <a:ext uri="{FF2B5EF4-FFF2-40B4-BE49-F238E27FC236}">
                <a16:creationId xmlns:a16="http://schemas.microsoft.com/office/drawing/2014/main" id="{E11F24BA-C34D-11AB-A476-932BF88102CE}"/>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914400" eaLnBrk="1" hangingPunct="1">
              <a:spcAft>
                <a:spcPts val="600"/>
              </a:spcAft>
              <a:defRPr/>
            </a:pPr>
            <a:fld id="{B68FF819-B48A-4CCC-A691-BBFCA7EB384D}" type="slidenum">
              <a:rPr lang="en-US" altLang="en-US">
                <a:solidFill>
                  <a:srgbClr val="FFFFFF"/>
                </a:solidFill>
                <a:latin typeface="Calibri" panose="020F0502020204030204"/>
                <a:cs typeface="+mn-cs"/>
              </a:rPr>
              <a:pPr defTabSz="914400" eaLnBrk="1" hangingPunct="1">
                <a:spcAft>
                  <a:spcPts val="600"/>
                </a:spcAft>
                <a:defRPr/>
              </a:pPr>
              <a:t>20</a:t>
            </a:fld>
            <a:endParaRPr lang="en-US" altLang="en-US">
              <a:solidFill>
                <a:srgbClr val="FFFFFF"/>
              </a:solidFill>
              <a:latin typeface="Calibri" panose="020F0502020204030204"/>
              <a:cs typeface="+mn-cs"/>
            </a:endParaRPr>
          </a:p>
        </p:txBody>
      </p:sp>
      <p:graphicFrame>
        <p:nvGraphicFramePr>
          <p:cNvPr id="35844" name="Rectangle 3">
            <a:extLst>
              <a:ext uri="{FF2B5EF4-FFF2-40B4-BE49-F238E27FC236}">
                <a16:creationId xmlns:a16="http://schemas.microsoft.com/office/drawing/2014/main" id="{71A1DB27-F5BC-DE97-CC79-6FE26BEA83ED}"/>
              </a:ext>
            </a:extLst>
          </p:cNvPr>
          <p:cNvGraphicFramePr/>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64754163-5481-15AF-38C5-AA5482ACDA56}"/>
              </a:ext>
            </a:extLst>
          </p:cNvPr>
          <p:cNvSpPr/>
          <p:nvPr/>
        </p:nvSpPr>
        <p:spPr>
          <a:xfrm>
            <a:off x="1313138" y="740927"/>
            <a:ext cx="5630587"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Challenges for the strategic approach</a:t>
            </a:r>
          </a:p>
        </p:txBody>
      </p:sp>
      <p:sp>
        <p:nvSpPr>
          <p:cNvPr id="6" name="Footer Placeholder 4">
            <a:extLst>
              <a:ext uri="{FF2B5EF4-FFF2-40B4-BE49-F238E27FC236}">
                <a16:creationId xmlns:a16="http://schemas.microsoft.com/office/drawing/2014/main" id="{C9C0425D-AEB3-80E5-E59F-7917597C0FF0}"/>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a:extLst>
              <a:ext uri="{FF2B5EF4-FFF2-40B4-BE49-F238E27FC236}">
                <a16:creationId xmlns:a16="http://schemas.microsoft.com/office/drawing/2014/main" id="{5B99E839-D95F-AC28-8E74-E9FB4A805A38}"/>
              </a:ext>
            </a:extLst>
          </p:cNvPr>
          <p:cNvSpPr txBox="1">
            <a:spLocks noChangeArrowheads="1"/>
          </p:cNvSpPr>
          <p:nvPr/>
        </p:nvSpPr>
        <p:spPr bwMode="auto">
          <a:xfrm>
            <a:off x="6096000" y="639763"/>
            <a:ext cx="1795463" cy="2190750"/>
          </a:xfrm>
          <a:prstGeom prst="rect">
            <a:avLst/>
          </a:prstGeom>
          <a:noFill/>
          <a:ln w="9525">
            <a:noFill/>
            <a:miter lim="800000"/>
            <a:headEnd/>
            <a:tailEnd/>
          </a:ln>
          <a:effectLst/>
        </p:spPr>
        <p:txBody>
          <a:bodyPr wrap="square" anchor="t">
            <a:normAutofit/>
          </a:bodyPr>
          <a:lstStyle/>
          <a:p>
            <a:pPr marL="342900" indent="-342900">
              <a:lnSpc>
                <a:spcPct val="97000"/>
              </a:lnSpc>
              <a:spcBef>
                <a:spcPct val="20000"/>
              </a:spcBef>
              <a:defRPr/>
            </a:pPr>
            <a:r>
              <a:rPr lang="en-GB" sz="1500" kern="0" dirty="0"/>
              <a:t>Roll-back:</a:t>
            </a:r>
          </a:p>
          <a:p>
            <a:pPr marL="742950" lvl="1" indent="-285750">
              <a:spcBef>
                <a:spcPct val="20000"/>
              </a:spcBef>
              <a:buBlip>
                <a:blip r:embed="rId3"/>
              </a:buBlip>
              <a:defRPr/>
            </a:pPr>
            <a:r>
              <a:rPr lang="en-GB" sz="1500" kern="0" dirty="0"/>
              <a:t>Is land available, is it cost-effective, is it technically feasible?</a:t>
            </a:r>
          </a:p>
          <a:p>
            <a:pPr marL="742950" lvl="1" indent="-285750">
              <a:spcBef>
                <a:spcPct val="20000"/>
              </a:spcBef>
              <a:buBlip>
                <a:blip r:embed="rId3"/>
              </a:buBlip>
              <a:defRPr/>
            </a:pPr>
            <a:endParaRPr lang="en-GB" sz="1500" kern="0" dirty="0"/>
          </a:p>
          <a:p>
            <a:pPr marL="742950" lvl="1" indent="-285750">
              <a:spcBef>
                <a:spcPct val="20000"/>
              </a:spcBef>
              <a:buBlip>
                <a:blip r:embed="rId3"/>
              </a:buBlip>
              <a:defRPr/>
            </a:pPr>
            <a:endParaRPr lang="en-GB" sz="1500" kern="0" dirty="0"/>
          </a:p>
        </p:txBody>
      </p:sp>
      <p:sp>
        <p:nvSpPr>
          <p:cNvPr id="6" name="Rectangle 5">
            <a:extLst>
              <a:ext uri="{FF2B5EF4-FFF2-40B4-BE49-F238E27FC236}">
                <a16:creationId xmlns:a16="http://schemas.microsoft.com/office/drawing/2014/main" id="{BDBD1B9E-C4DE-F0B9-B2F9-06F5A1F2F597}"/>
              </a:ext>
            </a:extLst>
          </p:cNvPr>
          <p:cNvSpPr txBox="1">
            <a:spLocks noChangeArrowheads="1"/>
          </p:cNvSpPr>
          <p:nvPr/>
        </p:nvSpPr>
        <p:spPr bwMode="auto">
          <a:xfrm>
            <a:off x="6096000" y="2898775"/>
            <a:ext cx="2139950" cy="3319463"/>
          </a:xfrm>
          <a:prstGeom prst="rect">
            <a:avLst/>
          </a:prstGeom>
          <a:noFill/>
          <a:ln w="9525">
            <a:noFill/>
            <a:miter lim="800000"/>
            <a:headEnd/>
            <a:tailEnd/>
          </a:ln>
          <a:effectLst/>
        </p:spPr>
        <p:txBody>
          <a:bodyPr wrap="square" anchor="t">
            <a:normAutofit/>
          </a:bodyPr>
          <a:lstStyle/>
          <a:p>
            <a:pPr marL="342900" indent="-342900">
              <a:lnSpc>
                <a:spcPct val="97000"/>
              </a:lnSpc>
              <a:spcBef>
                <a:spcPct val="20000"/>
              </a:spcBef>
              <a:defRPr/>
            </a:pPr>
            <a:r>
              <a:rPr lang="en-GB" sz="1500" kern="0"/>
              <a:t>Buy-and-lease:</a:t>
            </a:r>
          </a:p>
          <a:p>
            <a:pPr marL="742950" lvl="1" indent="-285750">
              <a:spcBef>
                <a:spcPct val="20000"/>
              </a:spcBef>
              <a:buBlip>
                <a:blip r:embed="rId3"/>
              </a:buBlip>
              <a:defRPr/>
            </a:pPr>
            <a:r>
              <a:rPr lang="en-GB" sz="1500" kern="0"/>
              <a:t>Large initial outlay for local authority, slow unpredictable returns</a:t>
            </a:r>
          </a:p>
          <a:p>
            <a:pPr marL="742950" lvl="1" indent="-285750">
              <a:spcBef>
                <a:spcPct val="20000"/>
              </a:spcBef>
              <a:buBlip>
                <a:blip r:embed="rId3"/>
              </a:buBlip>
              <a:defRPr/>
            </a:pPr>
            <a:r>
              <a:rPr lang="en-GB" sz="1500" kern="0"/>
              <a:t>Setting fair payments without ‘compensating’ is difficult </a:t>
            </a:r>
          </a:p>
          <a:p>
            <a:pPr marL="742950" lvl="1" indent="-285750">
              <a:spcBef>
                <a:spcPct val="20000"/>
              </a:spcBef>
              <a:buBlip>
                <a:blip r:embed="rId3"/>
              </a:buBlip>
              <a:defRPr/>
            </a:pPr>
            <a:endParaRPr lang="en-GB" sz="1500" kern="0"/>
          </a:p>
        </p:txBody>
      </p:sp>
      <p:sp>
        <p:nvSpPr>
          <p:cNvPr id="7" name="Rectangle 5">
            <a:extLst>
              <a:ext uri="{FF2B5EF4-FFF2-40B4-BE49-F238E27FC236}">
                <a16:creationId xmlns:a16="http://schemas.microsoft.com/office/drawing/2014/main" id="{88FC8F39-C639-3130-C391-68B037BA9D4B}"/>
              </a:ext>
            </a:extLst>
          </p:cNvPr>
          <p:cNvSpPr txBox="1">
            <a:spLocks noChangeArrowheads="1"/>
          </p:cNvSpPr>
          <p:nvPr/>
        </p:nvSpPr>
        <p:spPr bwMode="auto">
          <a:xfrm>
            <a:off x="8272463" y="2898775"/>
            <a:ext cx="3282950" cy="3319463"/>
          </a:xfrm>
          <a:prstGeom prst="rect">
            <a:avLst/>
          </a:prstGeom>
          <a:noFill/>
          <a:ln w="9525">
            <a:noFill/>
            <a:miter lim="800000"/>
            <a:headEnd/>
            <a:tailEnd/>
          </a:ln>
          <a:effectLst/>
        </p:spPr>
        <p:txBody>
          <a:bodyPr wrap="square" anchor="t">
            <a:normAutofit/>
          </a:bodyPr>
          <a:lstStyle/>
          <a:p>
            <a:pPr marL="342900" indent="-342900">
              <a:lnSpc>
                <a:spcPct val="97000"/>
              </a:lnSpc>
              <a:spcBef>
                <a:spcPct val="20000"/>
              </a:spcBef>
              <a:defRPr/>
            </a:pPr>
            <a:r>
              <a:rPr lang="en-GB" kern="0"/>
              <a:t>Managed re-alignment:</a:t>
            </a:r>
          </a:p>
          <a:p>
            <a:pPr marL="742950" lvl="1" indent="-285750">
              <a:spcBef>
                <a:spcPct val="20000"/>
              </a:spcBef>
              <a:buBlip>
                <a:blip r:embed="rId3"/>
              </a:buBlip>
              <a:defRPr/>
            </a:pPr>
            <a:r>
              <a:rPr lang="en-GB" kern="0"/>
              <a:t>Working with natural processes </a:t>
            </a:r>
            <a:r>
              <a:rPr lang="en-GB" kern="0" err="1"/>
              <a:t>vs</a:t>
            </a:r>
            <a:r>
              <a:rPr lang="en-GB" kern="0"/>
              <a:t> biodiversity/ecosystem function</a:t>
            </a:r>
          </a:p>
          <a:p>
            <a:pPr marL="742950" lvl="1" indent="-285750">
              <a:spcBef>
                <a:spcPct val="20000"/>
              </a:spcBef>
              <a:buBlip>
                <a:blip r:embed="rId3"/>
              </a:buBlip>
              <a:defRPr/>
            </a:pPr>
            <a:r>
              <a:rPr lang="en-GB" kern="0"/>
              <a:t>Often seen as a threat by communities – engagement intensive</a:t>
            </a:r>
          </a:p>
          <a:p>
            <a:pPr marL="742950" lvl="1" indent="-285750">
              <a:spcBef>
                <a:spcPct val="20000"/>
              </a:spcBef>
              <a:buBlip>
                <a:blip r:embed="rId3"/>
              </a:buBlip>
              <a:defRPr/>
            </a:pPr>
            <a:r>
              <a:rPr lang="en-GB" kern="0"/>
              <a:t>Controversy surrounding ‘food security’, budget use, landscape etc</a:t>
            </a:r>
          </a:p>
        </p:txBody>
      </p:sp>
      <p:sp>
        <p:nvSpPr>
          <p:cNvPr id="34818" name="Rectangle 2">
            <a:extLst>
              <a:ext uri="{FF2B5EF4-FFF2-40B4-BE49-F238E27FC236}">
                <a16:creationId xmlns:a16="http://schemas.microsoft.com/office/drawing/2014/main" id="{27FAD41B-7D9F-68F2-CA99-E56B32C4CC34}"/>
              </a:ext>
            </a:extLst>
          </p:cNvPr>
          <p:cNvSpPr>
            <a:spLocks noGrp="1" noChangeArrowheads="1"/>
          </p:cNvSpPr>
          <p:nvPr>
            <p:ph type="title"/>
          </p:nvPr>
        </p:nvSpPr>
        <p:spPr>
          <a:xfrm>
            <a:off x="646744" y="640080"/>
            <a:ext cx="4173905" cy="5577818"/>
          </a:xfrm>
        </p:spPr>
        <p:txBody>
          <a:bodyPr vert="horz" lIns="91440" tIns="45720" rIns="91440" bIns="45720" rtlCol="0" anchor="ctr">
            <a:normAutofit/>
          </a:bodyPr>
          <a:lstStyle/>
          <a:p>
            <a:pPr algn="r"/>
            <a:r>
              <a:rPr lang="en-US" altLang="en-US" b="1" kern="1200" dirty="0">
                <a:solidFill>
                  <a:srgbClr val="FFFFFF"/>
                </a:solidFill>
                <a:latin typeface="Neue Haas Grotesk Text Pro" panose="020B0504020202020204" pitchFamily="34" charset="0"/>
              </a:rPr>
              <a:t>Challenges for adaptation</a:t>
            </a:r>
          </a:p>
        </p:txBody>
      </p:sp>
      <p:sp>
        <p:nvSpPr>
          <p:cNvPr id="276485" name="Rectangle 5">
            <a:extLst>
              <a:ext uri="{FF2B5EF4-FFF2-40B4-BE49-F238E27FC236}">
                <a16:creationId xmlns:a16="http://schemas.microsoft.com/office/drawing/2014/main" id="{2C1095D5-CA68-CE39-3A73-7B519B1E5023}"/>
              </a:ext>
            </a:extLst>
          </p:cNvPr>
          <p:cNvSpPr>
            <a:spLocks noGrp="1" noChangeArrowheads="1"/>
          </p:cNvSpPr>
          <p:nvPr>
            <p:ph type="body" idx="1"/>
          </p:nvPr>
        </p:nvSpPr>
        <p:spPr>
          <a:xfrm>
            <a:off x="7927975" y="639763"/>
            <a:ext cx="3627438" cy="2190750"/>
          </a:xfrm>
        </p:spPr>
        <p:txBody>
          <a:bodyPr wrap="square" anchor="t">
            <a:normAutofit/>
          </a:bodyPr>
          <a:lstStyle/>
          <a:p>
            <a:pPr eaLnBrk="1" hangingPunct="1">
              <a:buFontTx/>
              <a:buNone/>
            </a:pPr>
            <a:r>
              <a:rPr lang="en-GB" altLang="en-US" sz="1500"/>
              <a:t>Relocation:</a:t>
            </a:r>
          </a:p>
          <a:p>
            <a:pPr lvl="1" eaLnBrk="1" hangingPunct="1"/>
            <a:r>
              <a:rPr lang="en-GB" altLang="en-US" sz="1500"/>
              <a:t>Homeowners were not always happy with new plots</a:t>
            </a:r>
          </a:p>
          <a:p>
            <a:pPr lvl="1" eaLnBrk="1" hangingPunct="1"/>
            <a:r>
              <a:rPr lang="en-GB" altLang="en-US" sz="1500"/>
              <a:t>…and didn’t always want to move as a ‘community’</a:t>
            </a:r>
          </a:p>
          <a:p>
            <a:pPr lvl="1" eaLnBrk="1" hangingPunct="1"/>
            <a:r>
              <a:rPr lang="en-GB" altLang="en-US" sz="1500"/>
              <a:t>Replacement plots sometimes contested by residents</a:t>
            </a:r>
          </a:p>
        </p:txBody>
      </p:sp>
      <p:sp>
        <p:nvSpPr>
          <p:cNvPr id="2" name="Rectangle 1">
            <a:extLst>
              <a:ext uri="{FF2B5EF4-FFF2-40B4-BE49-F238E27FC236}">
                <a16:creationId xmlns:a16="http://schemas.microsoft.com/office/drawing/2014/main" id="{D6BAAE9A-FBE9-D020-F8C3-7C8F4DABE42C}"/>
              </a:ext>
            </a:extLst>
          </p:cNvPr>
          <p:cNvSpPr/>
          <p:nvPr/>
        </p:nvSpPr>
        <p:spPr>
          <a:xfrm>
            <a:off x="727351" y="548045"/>
            <a:ext cx="4966218"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Other adaptation considerations</a:t>
            </a:r>
          </a:p>
        </p:txBody>
      </p:sp>
      <p:sp>
        <p:nvSpPr>
          <p:cNvPr id="3" name="Footer Placeholder 4">
            <a:extLst>
              <a:ext uri="{FF2B5EF4-FFF2-40B4-BE49-F238E27FC236}">
                <a16:creationId xmlns:a16="http://schemas.microsoft.com/office/drawing/2014/main" id="{1D503E19-CE59-E209-1A4F-53BD452005DC}"/>
              </a:ext>
            </a:extLst>
          </p:cNvPr>
          <p:cNvSpPr>
            <a:spLocks noGrp="1"/>
          </p:cNvSpPr>
          <p:nvPr>
            <p:ph type="ftr" sz="quarter" idx="12"/>
          </p:nvPr>
        </p:nvSpPr>
        <p:spPr>
          <a:xfrm rot="16200000">
            <a:off x="-599788" y="1538198"/>
            <a:ext cx="2541985" cy="413240"/>
          </a:xfrm>
        </p:spPr>
        <p:txBody>
          <a:bodyPr anchor="ctr">
            <a:normAutofit/>
          </a:bodyPr>
          <a:lstStyle/>
          <a:p>
            <a:pPr>
              <a:spcAft>
                <a:spcPts val="600"/>
              </a:spcAft>
            </a:pPr>
            <a:r>
              <a:rPr lang="en-US" dirty="0"/>
              <a:t>Sea level rise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48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485">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76485">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76485">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build="p"/>
      <p:bldP spid="27648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erial view of beach coastline">
            <a:extLst>
              <a:ext uri="{FF2B5EF4-FFF2-40B4-BE49-F238E27FC236}">
                <a16:creationId xmlns:a16="http://schemas.microsoft.com/office/drawing/2014/main" id="{697C568D-981A-91F7-52C7-2749DB76EA33}"/>
              </a:ext>
            </a:extLst>
          </p:cNvPr>
          <p:cNvPicPr>
            <a:picLocks noChangeAspect="1"/>
          </p:cNvPicPr>
          <p:nvPr/>
        </p:nvPicPr>
        <p:blipFill rotWithShape="1">
          <a:blip r:embed="rId2"/>
          <a:srcRect t="1594" b="3842"/>
          <a:stretch/>
        </p:blipFill>
        <p:spPr>
          <a:xfrm>
            <a:off x="0" y="10"/>
            <a:ext cx="12191999" cy="6857990"/>
          </a:xfrm>
          <a:prstGeom prst="rect">
            <a:avLst/>
          </a:prstGeom>
        </p:spPr>
      </p:pic>
      <p:sp>
        <p:nvSpPr>
          <p:cNvPr id="5" name="Title 1">
            <a:extLst>
              <a:ext uri="{FF2B5EF4-FFF2-40B4-BE49-F238E27FC236}">
                <a16:creationId xmlns:a16="http://schemas.microsoft.com/office/drawing/2014/main" id="{6191EF6B-6062-3F23-C479-A20382BF9084}"/>
              </a:ext>
            </a:extLst>
          </p:cNvPr>
          <p:cNvSpPr txBox="1">
            <a:spLocks/>
          </p:cNvSpPr>
          <p:nvPr/>
        </p:nvSpPr>
        <p:spPr>
          <a:xfrm>
            <a:off x="892970" y="2434201"/>
            <a:ext cx="10460830" cy="3742762"/>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228600">
              <a:spcAft>
                <a:spcPts val="600"/>
              </a:spcAft>
              <a:buFont typeface="Arial" panose="020B0604020202020204" pitchFamily="34" charset="0"/>
              <a:buChar char="•"/>
            </a:pPr>
            <a:r>
              <a:rPr lang="en-US" sz="2800" dirty="0">
                <a:highlight>
                  <a:srgbClr val="C0C0C0"/>
                </a:highlight>
                <a:latin typeface="+mn-lt"/>
                <a:ea typeface="+mn-ea"/>
                <a:cs typeface="+mn-cs"/>
              </a:rPr>
              <a:t>Activity: Click on the following link: </a:t>
            </a:r>
          </a:p>
          <a:p>
            <a:pPr marL="228600">
              <a:spcAft>
                <a:spcPts val="600"/>
              </a:spcAft>
            </a:pPr>
            <a:r>
              <a:rPr lang="en-US" sz="2800" dirty="0">
                <a:highlight>
                  <a:srgbClr val="C0C0C0"/>
                </a:highlight>
                <a:latin typeface="+mn-lt"/>
                <a:ea typeface="+mn-ea"/>
                <a:cs typeface="+mn-cs"/>
                <a:hlinkClick r:id="rId3"/>
              </a:rPr>
              <a:t>Flood and Coastal Erosion Risk Maps (</a:t>
            </a:r>
            <a:r>
              <a:rPr lang="en-US" sz="2800" dirty="0" err="1">
                <a:highlight>
                  <a:srgbClr val="C0C0C0"/>
                </a:highlight>
                <a:latin typeface="+mn-lt"/>
                <a:ea typeface="+mn-ea"/>
                <a:cs typeface="+mn-cs"/>
                <a:hlinkClick r:id="rId3"/>
              </a:rPr>
              <a:t>naturalresources.wales</a:t>
            </a:r>
            <a:r>
              <a:rPr lang="en-US" sz="2800" dirty="0">
                <a:highlight>
                  <a:srgbClr val="C0C0C0"/>
                </a:highlight>
                <a:latin typeface="+mn-lt"/>
                <a:ea typeface="+mn-ea"/>
                <a:cs typeface="+mn-cs"/>
                <a:hlinkClick r:id="rId3"/>
              </a:rPr>
              <a:t>)</a:t>
            </a:r>
            <a:endParaRPr lang="en-US" sz="2800" dirty="0">
              <a:highlight>
                <a:srgbClr val="C0C0C0"/>
              </a:highlight>
              <a:latin typeface="+mn-lt"/>
              <a:ea typeface="+mn-ea"/>
              <a:cs typeface="+mn-cs"/>
            </a:endParaRPr>
          </a:p>
          <a:p>
            <a:pPr marL="228600">
              <a:spcAft>
                <a:spcPts val="600"/>
              </a:spcAft>
            </a:pPr>
            <a:endParaRPr lang="en-US" sz="2800" dirty="0">
              <a:highlight>
                <a:srgbClr val="C0C0C0"/>
              </a:highlight>
              <a:latin typeface="+mn-lt"/>
              <a:ea typeface="+mn-ea"/>
              <a:cs typeface="+mn-cs"/>
            </a:endParaRPr>
          </a:p>
          <a:p>
            <a:pPr marL="228600">
              <a:spcAft>
                <a:spcPts val="600"/>
              </a:spcAft>
            </a:pPr>
            <a:r>
              <a:rPr lang="en-US" sz="2800" b="1" dirty="0">
                <a:highlight>
                  <a:srgbClr val="C0C0C0"/>
                </a:highlight>
                <a:latin typeface="+mn-lt"/>
                <a:ea typeface="+mn-ea"/>
                <a:cs typeface="+mn-cs"/>
              </a:rPr>
              <a:t>Apply the </a:t>
            </a:r>
            <a:r>
              <a:rPr lang="en-GB" sz="2800" b="1" dirty="0">
                <a:highlight>
                  <a:srgbClr val="C0C0C0"/>
                </a:highlight>
                <a:latin typeface="Neue Haas Grotesk Text Pro" panose="020B0504020202020204" pitchFamily="34" charset="0"/>
              </a:rPr>
              <a:t>DPSIR Framework</a:t>
            </a:r>
            <a:r>
              <a:rPr lang="en-US" sz="2800" b="1" dirty="0">
                <a:highlight>
                  <a:srgbClr val="C0C0C0"/>
                </a:highlight>
                <a:latin typeface="+mn-lt"/>
                <a:ea typeface="+mn-ea"/>
                <a:cs typeface="+mn-cs"/>
              </a:rPr>
              <a:t> to a region that has a SMP in Wales. Do you agree with the selected responses?</a:t>
            </a:r>
          </a:p>
          <a:p>
            <a:pPr marL="457200" indent="-228600">
              <a:spcAft>
                <a:spcPts val="600"/>
              </a:spcAft>
              <a:buFont typeface="Arial" panose="020B0604020202020204" pitchFamily="34" charset="0"/>
              <a:buChar char="•"/>
            </a:pPr>
            <a:endParaRPr lang="en-US" sz="2000" dirty="0">
              <a:latin typeface="+mn-lt"/>
              <a:ea typeface="+mn-ea"/>
              <a:cs typeface="+mn-cs"/>
            </a:endParaRP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smtClean="0">
                <a:solidFill>
                  <a:prstClr val="black">
                    <a:tint val="75000"/>
                  </a:prstClr>
                </a:solidFill>
                <a:latin typeface="Calibri" panose="020F0502020204030204"/>
              </a:rPr>
              <a:pPr defTabSz="914400">
                <a:spcAft>
                  <a:spcPts val="600"/>
                </a:spcAft>
                <a:defRPr/>
              </a:pPr>
              <a:t>22</a:t>
            </a:fld>
            <a:endParaRPr lang="en-US" altLang="en-US">
              <a:solidFill>
                <a:prstClr val="black">
                  <a:tint val="75000"/>
                </a:prstClr>
              </a:solidFill>
              <a:latin typeface="Calibri" panose="020F0502020204030204"/>
            </a:endParaRPr>
          </a:p>
        </p:txBody>
      </p:sp>
      <p:sp>
        <p:nvSpPr>
          <p:cNvPr id="3" name="Rectangle 2">
            <a:extLst>
              <a:ext uri="{FF2B5EF4-FFF2-40B4-BE49-F238E27FC236}">
                <a16:creationId xmlns:a16="http://schemas.microsoft.com/office/drawing/2014/main" id="{788E706C-98DE-814F-FF90-3DC2CE71577B}"/>
              </a:ext>
            </a:extLst>
          </p:cNvPr>
          <p:cNvSpPr/>
          <p:nvPr/>
        </p:nvSpPr>
        <p:spPr>
          <a:xfrm>
            <a:off x="1313138" y="740927"/>
            <a:ext cx="1680093"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Activity</a:t>
            </a:r>
          </a:p>
        </p:txBody>
      </p:sp>
      <p:sp>
        <p:nvSpPr>
          <p:cNvPr id="9" name="TextBox 8">
            <a:extLst>
              <a:ext uri="{FF2B5EF4-FFF2-40B4-BE49-F238E27FC236}">
                <a16:creationId xmlns:a16="http://schemas.microsoft.com/office/drawing/2014/main" id="{499CCE55-2AE1-2126-E932-E3BCE090CCC9}"/>
              </a:ext>
            </a:extLst>
          </p:cNvPr>
          <p:cNvSpPr txBox="1"/>
          <p:nvPr/>
        </p:nvSpPr>
        <p:spPr>
          <a:xfrm>
            <a:off x="598622" y="5733214"/>
            <a:ext cx="6097836" cy="646331"/>
          </a:xfrm>
          <a:prstGeom prst="rect">
            <a:avLst/>
          </a:prstGeom>
          <a:noFill/>
        </p:spPr>
        <p:txBody>
          <a:bodyPr wrap="square">
            <a:spAutoFit/>
          </a:bodyPr>
          <a:lstStyle/>
          <a:p>
            <a:r>
              <a:rPr lang="en-GB" dirty="0">
                <a:highlight>
                  <a:srgbClr val="FFFF00"/>
                </a:highlight>
                <a:hlinkClick r:id="rId4"/>
              </a:rPr>
              <a:t>Atlantic Ocean circulation nearing ‘devastating’ tipping point, study finds | Oceans | The Guardian</a:t>
            </a:r>
            <a:endParaRPr lang="en-GB" dirty="0">
              <a:highlight>
                <a:srgbClr val="FFFF00"/>
              </a:highlight>
            </a:endParaRPr>
          </a:p>
        </p:txBody>
      </p:sp>
      <p:sp>
        <p:nvSpPr>
          <p:cNvPr id="10" name="Footer Placeholder 4">
            <a:extLst>
              <a:ext uri="{FF2B5EF4-FFF2-40B4-BE49-F238E27FC236}">
                <a16:creationId xmlns:a16="http://schemas.microsoft.com/office/drawing/2014/main" id="{7CF2BA6F-C2EB-09C9-06EF-22CBD36BBD13}"/>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2405442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erial view of beach coastline">
            <a:extLst>
              <a:ext uri="{FF2B5EF4-FFF2-40B4-BE49-F238E27FC236}">
                <a16:creationId xmlns:a16="http://schemas.microsoft.com/office/drawing/2014/main" id="{646F56DB-F2BD-D4C5-5FFA-0D8ACB70DADD}"/>
              </a:ext>
            </a:extLst>
          </p:cNvPr>
          <p:cNvPicPr>
            <a:picLocks noChangeAspect="1"/>
          </p:cNvPicPr>
          <p:nvPr/>
        </p:nvPicPr>
        <p:blipFill rotWithShape="1">
          <a:blip r:embed="rId2"/>
          <a:srcRect t="1594" b="3842"/>
          <a:stretch/>
        </p:blipFill>
        <p:spPr>
          <a:xfrm>
            <a:off x="0" y="10"/>
            <a:ext cx="12191999" cy="6857990"/>
          </a:xfrm>
          <a:prstGeom prst="rect">
            <a:avLst/>
          </a:prstGeom>
        </p:spPr>
      </p:pic>
      <p:sp>
        <p:nvSpPr>
          <p:cNvPr id="5" name="Title 1">
            <a:extLst>
              <a:ext uri="{FF2B5EF4-FFF2-40B4-BE49-F238E27FC236}">
                <a16:creationId xmlns:a16="http://schemas.microsoft.com/office/drawing/2014/main" id="{6191EF6B-6062-3F23-C479-A20382BF9084}"/>
              </a:ext>
            </a:extLst>
          </p:cNvPr>
          <p:cNvSpPr txBox="1">
            <a:spLocks/>
          </p:cNvSpPr>
          <p:nvPr/>
        </p:nvSpPr>
        <p:spPr>
          <a:xfrm>
            <a:off x="707232" y="2434201"/>
            <a:ext cx="10646568" cy="3742762"/>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228600">
              <a:spcAft>
                <a:spcPts val="600"/>
              </a:spcAft>
              <a:buFont typeface="Arial" panose="020B0604020202020204" pitchFamily="34" charset="0"/>
              <a:buChar char="•"/>
            </a:pPr>
            <a:r>
              <a:rPr lang="en-GB" sz="3600" b="1" dirty="0">
                <a:highlight>
                  <a:srgbClr val="C0C0C0"/>
                </a:highlight>
                <a:latin typeface="+mn-lt"/>
                <a:ea typeface="+mn-ea"/>
                <a:cs typeface="+mn-cs"/>
              </a:rPr>
              <a:t>What do different rising sea levels mean a) globally and b) locally (to Wales)</a:t>
            </a:r>
            <a:endParaRPr lang="en-US" sz="3600" b="1" dirty="0">
              <a:highlight>
                <a:srgbClr val="C0C0C0"/>
              </a:highlight>
              <a:latin typeface="+mn-lt"/>
              <a:ea typeface="+mn-ea"/>
              <a:cs typeface="+mn-cs"/>
            </a:endParaRPr>
          </a:p>
          <a:p>
            <a:pPr marL="457200" indent="-228600">
              <a:spcAft>
                <a:spcPts val="600"/>
              </a:spcAft>
              <a:buFont typeface="Arial" panose="020B0604020202020204" pitchFamily="34" charset="0"/>
              <a:buChar char="•"/>
            </a:pPr>
            <a:endParaRPr lang="en-US" sz="2000" dirty="0">
              <a:latin typeface="+mn-lt"/>
              <a:ea typeface="+mn-ea"/>
              <a:cs typeface="+mn-cs"/>
            </a:endParaRP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smtClean="0">
                <a:solidFill>
                  <a:prstClr val="black">
                    <a:tint val="75000"/>
                  </a:prstClr>
                </a:solidFill>
                <a:latin typeface="Calibri" panose="020F0502020204030204"/>
              </a:rPr>
              <a:pPr defTabSz="914400">
                <a:spcAft>
                  <a:spcPts val="600"/>
                </a:spcAft>
                <a:defRPr/>
              </a:pPr>
              <a:t>23</a:t>
            </a:fld>
            <a:endParaRPr lang="en-US" altLang="en-US">
              <a:solidFill>
                <a:prstClr val="black">
                  <a:tint val="75000"/>
                </a:prstClr>
              </a:solidFill>
              <a:latin typeface="Calibri" panose="020F0502020204030204"/>
            </a:endParaRPr>
          </a:p>
        </p:txBody>
      </p:sp>
      <p:sp>
        <p:nvSpPr>
          <p:cNvPr id="6" name="TextBox 5">
            <a:extLst>
              <a:ext uri="{FF2B5EF4-FFF2-40B4-BE49-F238E27FC236}">
                <a16:creationId xmlns:a16="http://schemas.microsoft.com/office/drawing/2014/main" id="{55E56CE2-0B75-334B-55D9-2BE185E96D95}"/>
              </a:ext>
            </a:extLst>
          </p:cNvPr>
          <p:cNvSpPr txBox="1"/>
          <p:nvPr/>
        </p:nvSpPr>
        <p:spPr>
          <a:xfrm>
            <a:off x="598622" y="5733214"/>
            <a:ext cx="6097836" cy="646331"/>
          </a:xfrm>
          <a:prstGeom prst="rect">
            <a:avLst/>
          </a:prstGeom>
          <a:noFill/>
        </p:spPr>
        <p:txBody>
          <a:bodyPr wrap="square">
            <a:spAutoFit/>
          </a:bodyPr>
          <a:lstStyle/>
          <a:p>
            <a:r>
              <a:rPr lang="en-GB" dirty="0">
                <a:highlight>
                  <a:srgbClr val="FFFF00"/>
                </a:highlight>
                <a:hlinkClick r:id="rId3"/>
              </a:rPr>
              <a:t>Atlantic Ocean circulation nearing ‘devastating’ tipping point, study finds | Oceans | The Guardian</a:t>
            </a:r>
            <a:endParaRPr lang="en-GB" dirty="0">
              <a:highlight>
                <a:srgbClr val="FFFF00"/>
              </a:highlight>
            </a:endParaRPr>
          </a:p>
        </p:txBody>
      </p:sp>
      <p:sp>
        <p:nvSpPr>
          <p:cNvPr id="7" name="TextBox 6">
            <a:extLst>
              <a:ext uri="{FF2B5EF4-FFF2-40B4-BE49-F238E27FC236}">
                <a16:creationId xmlns:a16="http://schemas.microsoft.com/office/drawing/2014/main" id="{B723C8F4-EDD2-2BB5-21E8-F11C4162A4BA}"/>
              </a:ext>
            </a:extLst>
          </p:cNvPr>
          <p:cNvSpPr txBox="1"/>
          <p:nvPr/>
        </p:nvSpPr>
        <p:spPr>
          <a:xfrm>
            <a:off x="419695" y="478455"/>
            <a:ext cx="6097190" cy="369332"/>
          </a:xfrm>
          <a:prstGeom prst="rect">
            <a:avLst/>
          </a:prstGeom>
          <a:noFill/>
        </p:spPr>
        <p:txBody>
          <a:bodyPr wrap="square">
            <a:spAutoFit/>
          </a:bodyPr>
          <a:lstStyle/>
          <a:p>
            <a:r>
              <a:rPr lang="en-GB" dirty="0">
                <a:hlinkClick r:id="rId4"/>
              </a:rPr>
              <a:t>Surging Seas: Risk Zone Map (climatecentral.org)</a:t>
            </a:r>
            <a:endParaRPr lang="en-GB" dirty="0"/>
          </a:p>
        </p:txBody>
      </p:sp>
      <p:pic>
        <p:nvPicPr>
          <p:cNvPr id="14" name="Picture 13">
            <a:extLst>
              <a:ext uri="{FF2B5EF4-FFF2-40B4-BE49-F238E27FC236}">
                <a16:creationId xmlns:a16="http://schemas.microsoft.com/office/drawing/2014/main" id="{92F69696-7FCD-D135-DE21-54E6F3BDCD8F}"/>
              </a:ext>
            </a:extLst>
          </p:cNvPr>
          <p:cNvPicPr>
            <a:picLocks noChangeAspect="1"/>
          </p:cNvPicPr>
          <p:nvPr/>
        </p:nvPicPr>
        <p:blipFill rotWithShape="1">
          <a:blip r:embed="rId5"/>
          <a:srcRect l="394" t="10728" r="509" b="4583"/>
          <a:stretch/>
        </p:blipFill>
        <p:spPr>
          <a:xfrm>
            <a:off x="6696458" y="3524250"/>
            <a:ext cx="5291418" cy="3014662"/>
          </a:xfrm>
          <a:prstGeom prst="rect">
            <a:avLst/>
          </a:prstGeom>
        </p:spPr>
      </p:pic>
      <p:sp>
        <p:nvSpPr>
          <p:cNvPr id="15" name="Footer Placeholder 4">
            <a:extLst>
              <a:ext uri="{FF2B5EF4-FFF2-40B4-BE49-F238E27FC236}">
                <a16:creationId xmlns:a16="http://schemas.microsoft.com/office/drawing/2014/main" id="{9FE1392E-BBB9-976A-A74E-9C285BEB6D14}"/>
              </a:ext>
            </a:extLst>
          </p:cNvPr>
          <p:cNvSpPr txBox="1">
            <a:spLocks/>
          </p:cNvSpPr>
          <p:nvPr/>
        </p:nvSpPr>
        <p:spPr>
          <a:xfrm rot="16200000">
            <a:off x="-599788" y="1538198"/>
            <a:ext cx="2541985" cy="413240"/>
          </a:xfrm>
          <a:prstGeom prst="rect">
            <a:avLst/>
          </a:prstGeom>
        </p:spPr>
        <p:txBody>
          <a:bodyPr vert="horz" lIns="0" tIns="0" rIns="0" bIns="0" rtlCol="0" anchor="ctr">
            <a:normAutofit/>
          </a:bodyPr>
          <a:lstStyle>
            <a:defPPr>
              <a:defRPr lang="en-US"/>
            </a:defPPr>
            <a:lvl1pPr marL="0" algn="l" defTabSz="914400" rtl="0" eaLnBrk="1" latinLnBrk="0" hangingPunct="1">
              <a:defRPr sz="1200" kern="1200" cap="all" spc="100" baseline="0">
                <a:solidFill>
                  <a:schemeClr val="accent1"/>
                </a:solidFill>
                <a:latin typeface="Posterama" panose="020B0504020200020000"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Sea level rise </a:t>
            </a:r>
            <a:endParaRPr lang="en-US" dirty="0"/>
          </a:p>
        </p:txBody>
      </p:sp>
    </p:spTree>
    <p:extLst>
      <p:ext uri="{BB962C8B-B14F-4D97-AF65-F5344CB8AC3E}">
        <p14:creationId xmlns:p14="http://schemas.microsoft.com/office/powerpoint/2010/main" val="2189919707"/>
      </p:ext>
    </p:extLst>
  </p:cSld>
  <p:clrMapOvr>
    <a:masterClrMapping/>
  </p:clrMapOvr>
</p:sld>
</file>

<file path=ppt/theme/theme1.xml><?xml version="1.0" encoding="utf-8"?>
<a:theme xmlns:a="http://schemas.openxmlformats.org/drawingml/2006/main" name="Office Theme">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Discovery_Win32_EF_v4" id="{D94798B6-E450-4518-8015-6EE17CD1412B}" vid="{16A04E6B-C80A-471C-86D6-D49E9EAD76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EB2FABB-45EC-440E-B647-8CA57BA45A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746342-5E84-430E-9251-61001F208E7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0E8B3377-22F1-4153-96F0-CC2E4BE41C57}">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Theme 2013 - 2022</Template>
  <TotalTime>7657</TotalTime>
  <Words>1843</Words>
  <Application>Microsoft Office PowerPoint</Application>
  <PresentationFormat>Widescreen</PresentationFormat>
  <Paragraphs>204</Paragraphs>
  <Slides>23</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Daytona Condensed Light</vt:lpstr>
      <vt:lpstr>Neue Haas Grotesk Text Pro</vt:lpstr>
      <vt:lpstr>Posterama</vt:lpstr>
      <vt:lpstr>Office Theme</vt:lpstr>
      <vt:lpstr>Sea level rise and adaptation</vt:lpstr>
      <vt:lpstr>PowerPoint Presentation</vt:lpstr>
      <vt:lpstr>Sea level rise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4approaches</vt:lpstr>
      <vt:lpstr>PowerPoint Presentation</vt:lpstr>
      <vt:lpstr>PowerPoint Presentation</vt:lpstr>
      <vt:lpstr>PowerPoint Presentation</vt:lpstr>
      <vt:lpstr>Challenges for adaptation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Coastal ecosystem Management</dc:title>
  <dc:creator>Alissa</dc:creator>
  <cp:lastModifiedBy>Alissa Flatley</cp:lastModifiedBy>
  <cp:revision>41</cp:revision>
  <dcterms:created xsi:type="dcterms:W3CDTF">2023-03-27T03:45:04Z</dcterms:created>
  <dcterms:modified xsi:type="dcterms:W3CDTF">2024-03-07T22:24:13Z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