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6" r:id="rId5"/>
  </p:sldMasterIdLst>
  <p:notesMasterIdLst>
    <p:notesMasterId r:id="rId20"/>
  </p:notesMasterIdLst>
  <p:sldIdLst>
    <p:sldId id="278" r:id="rId6"/>
    <p:sldId id="279" r:id="rId7"/>
    <p:sldId id="256" r:id="rId8"/>
    <p:sldId id="257" r:id="rId9"/>
    <p:sldId id="314" r:id="rId10"/>
    <p:sldId id="311" r:id="rId11"/>
    <p:sldId id="313" r:id="rId12"/>
    <p:sldId id="312" r:id="rId13"/>
    <p:sldId id="305" r:id="rId14"/>
    <p:sldId id="306" r:id="rId15"/>
    <p:sldId id="307" r:id="rId16"/>
    <p:sldId id="308" r:id="rId17"/>
    <p:sldId id="309" r:id="rId18"/>
    <p:sldId id="31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4F700B-C061-47A3-88EC-39AAB28DBC0A}" v="22" dt="2022-03-21T19:02:39.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77" d="100"/>
          <a:sy n="77" d="100"/>
        </p:scale>
        <p:origin x="2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a Pop" userId="bfeb5f07c335d546" providerId="LiveId" clId="{EE4F700B-C061-47A3-88EC-39AAB28DBC0A}"/>
    <pc:docChg chg="undo redo custSel addSld modSld sldOrd">
      <pc:chgData name="Elisa Pop" userId="bfeb5f07c335d546" providerId="LiveId" clId="{EE4F700B-C061-47A3-88EC-39AAB28DBC0A}" dt="2022-03-21T19:17:32.669" v="1764" actId="20577"/>
      <pc:docMkLst>
        <pc:docMk/>
      </pc:docMkLst>
      <pc:sldChg chg="addSp modSp mod">
        <pc:chgData name="Elisa Pop" userId="bfeb5f07c335d546" providerId="LiveId" clId="{EE4F700B-C061-47A3-88EC-39AAB28DBC0A}" dt="2022-03-21T19:07:21.780" v="1503" actId="20577"/>
        <pc:sldMkLst>
          <pc:docMk/>
          <pc:sldMk cId="1843393650" sldId="257"/>
        </pc:sldMkLst>
        <pc:spChg chg="add mod">
          <ac:chgData name="Elisa Pop" userId="bfeb5f07c335d546" providerId="LiveId" clId="{EE4F700B-C061-47A3-88EC-39AAB28DBC0A}" dt="2022-03-21T19:07:21.780" v="1503" actId="20577"/>
          <ac:spMkLst>
            <pc:docMk/>
            <pc:sldMk cId="1843393650" sldId="257"/>
            <ac:spMk id="2" creationId="{2ED7A43A-6372-4FAE-859F-E075E7B80639}"/>
          </ac:spMkLst>
        </pc:spChg>
      </pc:sldChg>
      <pc:sldChg chg="modSp mod">
        <pc:chgData name="Elisa Pop" userId="bfeb5f07c335d546" providerId="LiveId" clId="{EE4F700B-C061-47A3-88EC-39AAB28DBC0A}" dt="2022-03-21T19:13:56.948" v="1683" actId="1076"/>
        <pc:sldMkLst>
          <pc:docMk/>
          <pc:sldMk cId="4167884232" sldId="278"/>
        </pc:sldMkLst>
        <pc:picChg chg="mod">
          <ac:chgData name="Elisa Pop" userId="bfeb5f07c335d546" providerId="LiveId" clId="{EE4F700B-C061-47A3-88EC-39AAB28DBC0A}" dt="2022-03-21T19:13:56.948" v="1683" actId="1076"/>
          <ac:picMkLst>
            <pc:docMk/>
            <pc:sldMk cId="4167884232" sldId="278"/>
            <ac:picMk id="5" creationId="{F8A1C807-B9AD-4C9B-BF9F-60F03428998E}"/>
          </ac:picMkLst>
        </pc:picChg>
      </pc:sldChg>
      <pc:sldChg chg="modSp mod ord">
        <pc:chgData name="Elisa Pop" userId="bfeb5f07c335d546" providerId="LiveId" clId="{EE4F700B-C061-47A3-88EC-39AAB28DBC0A}" dt="2022-03-21T19:17:32.669" v="1764" actId="20577"/>
        <pc:sldMkLst>
          <pc:docMk/>
          <pc:sldMk cId="3220235682" sldId="279"/>
        </pc:sldMkLst>
        <pc:spChg chg="mod">
          <ac:chgData name="Elisa Pop" userId="bfeb5f07c335d546" providerId="LiveId" clId="{EE4F700B-C061-47A3-88EC-39AAB28DBC0A}" dt="2022-03-21T19:17:32.669" v="1764" actId="20577"/>
          <ac:spMkLst>
            <pc:docMk/>
            <pc:sldMk cId="3220235682" sldId="279"/>
            <ac:spMk id="24" creationId="{F260476B-CCA6-412B-A9C5-399C34AE6F05}"/>
          </ac:spMkLst>
        </pc:spChg>
      </pc:sldChg>
      <pc:sldChg chg="modSp mod">
        <pc:chgData name="Elisa Pop" userId="bfeb5f07c335d546" providerId="LiveId" clId="{EE4F700B-C061-47A3-88EC-39AAB28DBC0A}" dt="2022-03-21T19:11:30.356" v="1655" actId="20577"/>
        <pc:sldMkLst>
          <pc:docMk/>
          <pc:sldMk cId="297016569" sldId="310"/>
        </pc:sldMkLst>
        <pc:spChg chg="mod">
          <ac:chgData name="Elisa Pop" userId="bfeb5f07c335d546" providerId="LiveId" clId="{EE4F700B-C061-47A3-88EC-39AAB28DBC0A}" dt="2022-03-21T19:11:30.356" v="1655" actId="20577"/>
          <ac:spMkLst>
            <pc:docMk/>
            <pc:sldMk cId="297016569" sldId="310"/>
            <ac:spMk id="3" creationId="{BED388F0-2E91-48D1-B9EF-2AF4EA9E18FA}"/>
          </ac:spMkLst>
        </pc:spChg>
      </pc:sldChg>
      <pc:sldChg chg="addSp delSp modSp mod">
        <pc:chgData name="Elisa Pop" userId="bfeb5f07c335d546" providerId="LiveId" clId="{EE4F700B-C061-47A3-88EC-39AAB28DBC0A}" dt="2022-03-21T17:23:54.006" v="866" actId="26606"/>
        <pc:sldMkLst>
          <pc:docMk/>
          <pc:sldMk cId="1809299068" sldId="311"/>
        </pc:sldMkLst>
        <pc:spChg chg="mod">
          <ac:chgData name="Elisa Pop" userId="bfeb5f07c335d546" providerId="LiveId" clId="{EE4F700B-C061-47A3-88EC-39AAB28DBC0A}" dt="2022-03-21T17:23:54.006" v="866" actId="26606"/>
          <ac:spMkLst>
            <pc:docMk/>
            <pc:sldMk cId="1809299068" sldId="311"/>
            <ac:spMk id="2" creationId="{C1423808-BE27-469C-8C53-6E020F5C2BF3}"/>
          </ac:spMkLst>
        </pc:spChg>
        <pc:spChg chg="mod">
          <ac:chgData name="Elisa Pop" userId="bfeb5f07c335d546" providerId="LiveId" clId="{EE4F700B-C061-47A3-88EC-39AAB28DBC0A}" dt="2022-03-21T17:23:54.006" v="866" actId="26606"/>
          <ac:spMkLst>
            <pc:docMk/>
            <pc:sldMk cId="1809299068" sldId="311"/>
            <ac:spMk id="4" creationId="{924CC60A-2BB8-4C5A-8E74-AB1CED6B80FB}"/>
          </ac:spMkLst>
        </pc:spChg>
        <pc:spChg chg="add mod">
          <ac:chgData name="Elisa Pop" userId="bfeb5f07c335d546" providerId="LiveId" clId="{EE4F700B-C061-47A3-88EC-39AAB28DBC0A}" dt="2022-03-21T17:23:54.006" v="866" actId="26606"/>
          <ac:spMkLst>
            <pc:docMk/>
            <pc:sldMk cId="1809299068" sldId="311"/>
            <ac:spMk id="7" creationId="{B480EECF-57A9-47AB-81C5-F64987644E9A}"/>
          </ac:spMkLst>
        </pc:spChg>
        <pc:spChg chg="del">
          <ac:chgData name="Elisa Pop" userId="bfeb5f07c335d546" providerId="LiveId" clId="{EE4F700B-C061-47A3-88EC-39AAB28DBC0A}" dt="2022-03-21T17:23:54.006" v="866" actId="26606"/>
          <ac:spMkLst>
            <pc:docMk/>
            <pc:sldMk cId="1809299068" sldId="311"/>
            <ac:spMk id="11" creationId="{94AB646F-3BE3-47A3-B14F-9CB84F6BF5BD}"/>
          </ac:spMkLst>
        </pc:spChg>
        <pc:spChg chg="add">
          <ac:chgData name="Elisa Pop" userId="bfeb5f07c335d546" providerId="LiveId" clId="{EE4F700B-C061-47A3-88EC-39AAB28DBC0A}" dt="2022-03-21T17:23:54.006" v="866" actId="26606"/>
          <ac:spMkLst>
            <pc:docMk/>
            <pc:sldMk cId="1809299068" sldId="311"/>
            <ac:spMk id="18" creationId="{28CDD186-03E3-4AED-BEB6-0B3BEC20807E}"/>
          </ac:spMkLst>
        </pc:spChg>
        <pc:picChg chg="add mod">
          <ac:chgData name="Elisa Pop" userId="bfeb5f07c335d546" providerId="LiveId" clId="{EE4F700B-C061-47A3-88EC-39AAB28DBC0A}" dt="2022-03-21T17:23:54.006" v="866" actId="26606"/>
          <ac:picMkLst>
            <pc:docMk/>
            <pc:sldMk cId="1809299068" sldId="311"/>
            <ac:picMk id="5" creationId="{C62A339D-61CA-4BD5-BF63-F7C323F8989A}"/>
          </ac:picMkLst>
        </pc:picChg>
        <pc:picChg chg="mod">
          <ac:chgData name="Elisa Pop" userId="bfeb5f07c335d546" providerId="LiveId" clId="{EE4F700B-C061-47A3-88EC-39AAB28DBC0A}" dt="2022-03-21T17:23:54.006" v="866" actId="26606"/>
          <ac:picMkLst>
            <pc:docMk/>
            <pc:sldMk cId="1809299068" sldId="311"/>
            <ac:picMk id="6" creationId="{CF231743-C25F-4C92-BA8A-17765E447110}"/>
          </ac:picMkLst>
        </pc:picChg>
        <pc:picChg chg="del">
          <ac:chgData name="Elisa Pop" userId="bfeb5f07c335d546" providerId="LiveId" clId="{EE4F700B-C061-47A3-88EC-39AAB28DBC0A}" dt="2022-03-21T17:23:54.006" v="866" actId="26606"/>
          <ac:picMkLst>
            <pc:docMk/>
            <pc:sldMk cId="1809299068" sldId="311"/>
            <ac:picMk id="13" creationId="{E0BE7827-5B1A-4F37-BF70-19F7C5C6BDEB}"/>
          </ac:picMkLst>
        </pc:picChg>
        <pc:picChg chg="add">
          <ac:chgData name="Elisa Pop" userId="bfeb5f07c335d546" providerId="LiveId" clId="{EE4F700B-C061-47A3-88EC-39AAB28DBC0A}" dt="2022-03-21T17:23:54.006" v="866" actId="26606"/>
          <ac:picMkLst>
            <pc:docMk/>
            <pc:sldMk cId="1809299068" sldId="311"/>
            <ac:picMk id="20" creationId="{1CF706DA-13E8-4A4F-9260-551FB8127BDD}"/>
          </ac:picMkLst>
        </pc:picChg>
      </pc:sldChg>
      <pc:sldChg chg="addSp delSp modSp mod setBg">
        <pc:chgData name="Elisa Pop" userId="bfeb5f07c335d546" providerId="LiveId" clId="{EE4F700B-C061-47A3-88EC-39AAB28DBC0A}" dt="2022-03-21T18:01:25.926" v="1290" actId="21"/>
        <pc:sldMkLst>
          <pc:docMk/>
          <pc:sldMk cId="1665674064" sldId="312"/>
        </pc:sldMkLst>
        <pc:spChg chg="add del mod">
          <ac:chgData name="Elisa Pop" userId="bfeb5f07c335d546" providerId="LiveId" clId="{EE4F700B-C061-47A3-88EC-39AAB28DBC0A}" dt="2022-03-21T18:01:25.926" v="1290" actId="21"/>
          <ac:spMkLst>
            <pc:docMk/>
            <pc:sldMk cId="1665674064" sldId="312"/>
            <ac:spMk id="4" creationId="{99A76F5B-E9AF-42CA-A704-048AA2B8E500}"/>
          </ac:spMkLst>
        </pc:spChg>
        <pc:spChg chg="add mod">
          <ac:chgData name="Elisa Pop" userId="bfeb5f07c335d546" providerId="LiveId" clId="{EE4F700B-C061-47A3-88EC-39AAB28DBC0A}" dt="2022-03-21T18:00:59.463" v="1286" actId="1076"/>
          <ac:spMkLst>
            <pc:docMk/>
            <pc:sldMk cId="1665674064" sldId="312"/>
            <ac:spMk id="5" creationId="{93EF2146-6B26-437F-933E-211180418E2F}"/>
          </ac:spMkLst>
        </pc:spChg>
        <pc:spChg chg="mod">
          <ac:chgData name="Elisa Pop" userId="bfeb5f07c335d546" providerId="LiveId" clId="{EE4F700B-C061-47A3-88EC-39AAB28DBC0A}" dt="2022-03-21T18:01:21.388" v="1289" actId="1076"/>
          <ac:spMkLst>
            <pc:docMk/>
            <pc:sldMk cId="1665674064" sldId="312"/>
            <ac:spMk id="6" creationId="{1CC43903-36B0-41D9-BC16-FDD131A7D472}"/>
          </ac:spMkLst>
        </pc:spChg>
        <pc:spChg chg="add del mod">
          <ac:chgData name="Elisa Pop" userId="bfeb5f07c335d546" providerId="LiveId" clId="{EE4F700B-C061-47A3-88EC-39AAB28DBC0A}" dt="2022-03-21T17:56:18.303" v="1250"/>
          <ac:spMkLst>
            <pc:docMk/>
            <pc:sldMk cId="1665674064" sldId="312"/>
            <ac:spMk id="7" creationId="{444A1794-43D6-4B83-90C1-67692812E2C5}"/>
          </ac:spMkLst>
        </pc:spChg>
        <pc:spChg chg="mod">
          <ac:chgData name="Elisa Pop" userId="bfeb5f07c335d546" providerId="LiveId" clId="{EE4F700B-C061-47A3-88EC-39AAB28DBC0A}" dt="2022-03-21T17:59:11.862" v="1271" actId="14100"/>
          <ac:spMkLst>
            <pc:docMk/>
            <pc:sldMk cId="1665674064" sldId="312"/>
            <ac:spMk id="8" creationId="{9DBE8BFC-720E-4A67-B67C-A9F22E6F11A9}"/>
          </ac:spMkLst>
        </pc:spChg>
        <pc:spChg chg="add del mod">
          <ac:chgData name="Elisa Pop" userId="bfeb5f07c335d546" providerId="LiveId" clId="{EE4F700B-C061-47A3-88EC-39AAB28DBC0A}" dt="2022-03-21T17:56:30.149" v="1253"/>
          <ac:spMkLst>
            <pc:docMk/>
            <pc:sldMk cId="1665674064" sldId="312"/>
            <ac:spMk id="9" creationId="{F45B1CE4-FD5A-4767-9587-7581AA4F1BA8}"/>
          </ac:spMkLst>
        </pc:spChg>
        <pc:spChg chg="add mod">
          <ac:chgData name="Elisa Pop" userId="bfeb5f07c335d546" providerId="LiveId" clId="{EE4F700B-C061-47A3-88EC-39AAB28DBC0A}" dt="2022-03-21T18:01:13.580" v="1288" actId="1076"/>
          <ac:spMkLst>
            <pc:docMk/>
            <pc:sldMk cId="1665674064" sldId="312"/>
            <ac:spMk id="11" creationId="{FBD08068-C510-4953-9D88-BBAA9CC8D3FC}"/>
          </ac:spMkLst>
        </pc:spChg>
        <pc:spChg chg="add">
          <ac:chgData name="Elisa Pop" userId="bfeb5f07c335d546" providerId="LiveId" clId="{EE4F700B-C061-47A3-88EC-39AAB28DBC0A}" dt="2022-03-21T17:54:05.348" v="1220" actId="26606"/>
          <ac:spMkLst>
            <pc:docMk/>
            <pc:sldMk cId="1665674064" sldId="312"/>
            <ac:spMk id="15" creationId="{9726E0AA-ACAD-4929-A688-C5F6D3E372B9}"/>
          </ac:spMkLst>
        </pc:spChg>
        <pc:picChg chg="add mod ord">
          <ac:chgData name="Elisa Pop" userId="bfeb5f07c335d546" providerId="LiveId" clId="{EE4F700B-C061-47A3-88EC-39AAB28DBC0A}" dt="2022-03-21T17:54:05.348" v="1220" actId="26606"/>
          <ac:picMkLst>
            <pc:docMk/>
            <pc:sldMk cId="1665674064" sldId="312"/>
            <ac:picMk id="3" creationId="{23E43BC3-3FD3-4402-BC9C-01CAEA2BC76C}"/>
          </ac:picMkLst>
        </pc:picChg>
        <pc:picChg chg="mod">
          <ac:chgData name="Elisa Pop" userId="bfeb5f07c335d546" providerId="LiveId" clId="{EE4F700B-C061-47A3-88EC-39AAB28DBC0A}" dt="2022-03-21T17:54:05.348" v="1220" actId="26606"/>
          <ac:picMkLst>
            <pc:docMk/>
            <pc:sldMk cId="1665674064" sldId="312"/>
            <ac:picMk id="10" creationId="{BCD63A25-1873-4E34-8505-B58F6F38AF27}"/>
          </ac:picMkLst>
        </pc:picChg>
        <pc:cxnChg chg="add">
          <ac:chgData name="Elisa Pop" userId="bfeb5f07c335d546" providerId="LiveId" clId="{EE4F700B-C061-47A3-88EC-39AAB28DBC0A}" dt="2022-03-21T17:54:05.348" v="1220" actId="26606"/>
          <ac:cxnSpMkLst>
            <pc:docMk/>
            <pc:sldMk cId="1665674064" sldId="312"/>
            <ac:cxnSpMk id="17" creationId="{F3BDF5F1-11B9-42EB-800A-B3D749BB4BE5}"/>
          </ac:cxnSpMkLst>
        </pc:cxnChg>
      </pc:sldChg>
      <pc:sldChg chg="addSp delSp modSp mod ord">
        <pc:chgData name="Elisa Pop" userId="bfeb5f07c335d546" providerId="LiveId" clId="{EE4F700B-C061-47A3-88EC-39AAB28DBC0A}" dt="2022-03-21T17:10:38.436" v="424" actId="1076"/>
        <pc:sldMkLst>
          <pc:docMk/>
          <pc:sldMk cId="3455398896" sldId="313"/>
        </pc:sldMkLst>
        <pc:spChg chg="mod">
          <ac:chgData name="Elisa Pop" userId="bfeb5f07c335d546" providerId="LiveId" clId="{EE4F700B-C061-47A3-88EC-39AAB28DBC0A}" dt="2022-03-21T16:54:31.984" v="29" actId="1076"/>
          <ac:spMkLst>
            <pc:docMk/>
            <pc:sldMk cId="3455398896" sldId="313"/>
            <ac:spMk id="2" creationId="{4FD02318-84FE-40BD-8BAC-CB1EFF793282}"/>
          </ac:spMkLst>
        </pc:spChg>
        <pc:spChg chg="mod">
          <ac:chgData name="Elisa Pop" userId="bfeb5f07c335d546" providerId="LiveId" clId="{EE4F700B-C061-47A3-88EC-39AAB28DBC0A}" dt="2022-03-21T17:10:24.434" v="422" actId="1076"/>
          <ac:spMkLst>
            <pc:docMk/>
            <pc:sldMk cId="3455398896" sldId="313"/>
            <ac:spMk id="4" creationId="{CC0710FE-0327-44F4-9A14-8EB93BE62424}"/>
          </ac:spMkLst>
        </pc:spChg>
        <pc:spChg chg="add mod">
          <ac:chgData name="Elisa Pop" userId="bfeb5f07c335d546" providerId="LiveId" clId="{EE4F700B-C061-47A3-88EC-39AAB28DBC0A}" dt="2022-03-21T16:55:46.768" v="67" actId="1076"/>
          <ac:spMkLst>
            <pc:docMk/>
            <pc:sldMk cId="3455398896" sldId="313"/>
            <ac:spMk id="8" creationId="{C227DBC6-E0AB-4E95-8E97-3EE3EFEBC3D4}"/>
          </ac:spMkLst>
        </pc:spChg>
        <pc:spChg chg="add mod">
          <ac:chgData name="Elisa Pop" userId="bfeb5f07c335d546" providerId="LiveId" clId="{EE4F700B-C061-47A3-88EC-39AAB28DBC0A}" dt="2022-03-21T16:58:59.437" v="135" actId="1076"/>
          <ac:spMkLst>
            <pc:docMk/>
            <pc:sldMk cId="3455398896" sldId="313"/>
            <ac:spMk id="10" creationId="{98490ABB-A3CB-4C93-AC74-AE29E09D016B}"/>
          </ac:spMkLst>
        </pc:spChg>
        <pc:spChg chg="add mod">
          <ac:chgData name="Elisa Pop" userId="bfeb5f07c335d546" providerId="LiveId" clId="{EE4F700B-C061-47A3-88EC-39AAB28DBC0A}" dt="2022-03-21T17:10:38.436" v="424" actId="1076"/>
          <ac:spMkLst>
            <pc:docMk/>
            <pc:sldMk cId="3455398896" sldId="313"/>
            <ac:spMk id="11" creationId="{A0B04572-D5CF-437A-A95A-CFA2488F42A9}"/>
          </ac:spMkLst>
        </pc:spChg>
        <pc:spChg chg="mod">
          <ac:chgData name="Elisa Pop" userId="bfeb5f07c335d546" providerId="LiveId" clId="{EE4F700B-C061-47A3-88EC-39AAB28DBC0A}" dt="2022-03-21T17:01:33.910" v="196" actId="1076"/>
          <ac:spMkLst>
            <pc:docMk/>
            <pc:sldMk cId="3455398896" sldId="313"/>
            <ac:spMk id="18" creationId="{BFD7ECE4-0018-4077-BC02-EF50CDB9B27A}"/>
          </ac:spMkLst>
        </pc:spChg>
        <pc:spChg chg="mod">
          <ac:chgData name="Elisa Pop" userId="bfeb5f07c335d546" providerId="LiveId" clId="{EE4F700B-C061-47A3-88EC-39AAB28DBC0A}" dt="2022-03-21T16:56:24.597" v="75" actId="1076"/>
          <ac:spMkLst>
            <pc:docMk/>
            <pc:sldMk cId="3455398896" sldId="313"/>
            <ac:spMk id="19" creationId="{828A8BD7-B496-442A-B29E-D60AF7BE656C}"/>
          </ac:spMkLst>
        </pc:spChg>
        <pc:spChg chg="add mod">
          <ac:chgData name="Elisa Pop" userId="bfeb5f07c335d546" providerId="LiveId" clId="{EE4F700B-C061-47A3-88EC-39AAB28DBC0A}" dt="2022-03-21T16:59:25.702" v="150" actId="1076"/>
          <ac:spMkLst>
            <pc:docMk/>
            <pc:sldMk cId="3455398896" sldId="313"/>
            <ac:spMk id="20" creationId="{E1C38063-8C99-431F-A370-9916C8252C06}"/>
          </ac:spMkLst>
        </pc:spChg>
        <pc:spChg chg="mod">
          <ac:chgData name="Elisa Pop" userId="bfeb5f07c335d546" providerId="LiveId" clId="{EE4F700B-C061-47A3-88EC-39AAB28DBC0A}" dt="2022-03-21T16:58:15.673" v="133" actId="1076"/>
          <ac:spMkLst>
            <pc:docMk/>
            <pc:sldMk cId="3455398896" sldId="313"/>
            <ac:spMk id="21" creationId="{E8FDC93D-63B3-4140-9E85-0589C076E76E}"/>
          </ac:spMkLst>
        </pc:spChg>
        <pc:spChg chg="mod">
          <ac:chgData name="Elisa Pop" userId="bfeb5f07c335d546" providerId="LiveId" clId="{EE4F700B-C061-47A3-88EC-39AAB28DBC0A}" dt="2022-03-21T17:10:08.916" v="420" actId="1076"/>
          <ac:spMkLst>
            <pc:docMk/>
            <pc:sldMk cId="3455398896" sldId="313"/>
            <ac:spMk id="25" creationId="{012B8F13-E1CB-4545-9516-C21772A10130}"/>
          </ac:spMkLst>
        </pc:spChg>
        <pc:spChg chg="mod">
          <ac:chgData name="Elisa Pop" userId="bfeb5f07c335d546" providerId="LiveId" clId="{EE4F700B-C061-47A3-88EC-39AAB28DBC0A}" dt="2022-03-21T17:08:50.725" v="384" actId="313"/>
          <ac:spMkLst>
            <pc:docMk/>
            <pc:sldMk cId="3455398896" sldId="313"/>
            <ac:spMk id="26" creationId="{077283D2-33F0-4A97-851C-2A11D8BC9707}"/>
          </ac:spMkLst>
        </pc:spChg>
        <pc:spChg chg="add mod">
          <ac:chgData name="Elisa Pop" userId="bfeb5f07c335d546" providerId="LiveId" clId="{EE4F700B-C061-47A3-88EC-39AAB28DBC0A}" dt="2022-03-21T17:03:43.209" v="225" actId="1076"/>
          <ac:spMkLst>
            <pc:docMk/>
            <pc:sldMk cId="3455398896" sldId="313"/>
            <ac:spMk id="35" creationId="{201FB68A-68E8-477B-A7F0-ADE87FC9CFA7}"/>
          </ac:spMkLst>
        </pc:spChg>
        <pc:spChg chg="add mod">
          <ac:chgData name="Elisa Pop" userId="bfeb5f07c335d546" providerId="LiveId" clId="{EE4F700B-C061-47A3-88EC-39AAB28DBC0A}" dt="2022-03-21T17:04:05.011" v="235" actId="1076"/>
          <ac:spMkLst>
            <pc:docMk/>
            <pc:sldMk cId="3455398896" sldId="313"/>
            <ac:spMk id="36" creationId="{C33D2B49-400C-45BA-8B52-0D921A623479}"/>
          </ac:spMkLst>
        </pc:spChg>
        <pc:spChg chg="add mod">
          <ac:chgData name="Elisa Pop" userId="bfeb5f07c335d546" providerId="LiveId" clId="{EE4F700B-C061-47A3-88EC-39AAB28DBC0A}" dt="2022-03-21T17:06:30.104" v="343" actId="1076"/>
          <ac:spMkLst>
            <pc:docMk/>
            <pc:sldMk cId="3455398896" sldId="313"/>
            <ac:spMk id="37" creationId="{45A79471-9713-4CA3-A38B-A678FD4AE933}"/>
          </ac:spMkLst>
        </pc:spChg>
        <pc:spChg chg="add del mod">
          <ac:chgData name="Elisa Pop" userId="bfeb5f07c335d546" providerId="LiveId" clId="{EE4F700B-C061-47A3-88EC-39AAB28DBC0A}" dt="2022-03-21T17:08:31.501" v="377" actId="21"/>
          <ac:spMkLst>
            <pc:docMk/>
            <pc:sldMk cId="3455398896" sldId="313"/>
            <ac:spMk id="41" creationId="{8C9B0B67-8F07-4C51-A5CC-9FF81A4B5FA0}"/>
          </ac:spMkLst>
        </pc:spChg>
        <pc:spChg chg="add del mod">
          <ac:chgData name="Elisa Pop" userId="bfeb5f07c335d546" providerId="LiveId" clId="{EE4F700B-C061-47A3-88EC-39AAB28DBC0A}" dt="2022-03-21T17:08:23.523" v="376" actId="21"/>
          <ac:spMkLst>
            <pc:docMk/>
            <pc:sldMk cId="3455398896" sldId="313"/>
            <ac:spMk id="42" creationId="{62C89D82-F10A-43F8-A2E8-F1AF59296CA8}"/>
          </ac:spMkLst>
        </pc:spChg>
        <pc:spChg chg="add del mod">
          <ac:chgData name="Elisa Pop" userId="bfeb5f07c335d546" providerId="LiveId" clId="{EE4F700B-C061-47A3-88EC-39AAB28DBC0A}" dt="2022-03-21T17:08:16.910" v="375"/>
          <ac:spMkLst>
            <pc:docMk/>
            <pc:sldMk cId="3455398896" sldId="313"/>
            <ac:spMk id="43" creationId="{504DB3EC-B07F-4E80-A975-17DDBAB2469F}"/>
          </ac:spMkLst>
        </pc:spChg>
        <pc:spChg chg="add mod">
          <ac:chgData name="Elisa Pop" userId="bfeb5f07c335d546" providerId="LiveId" clId="{EE4F700B-C061-47A3-88EC-39AAB28DBC0A}" dt="2022-03-21T17:09:28.125" v="406" actId="1076"/>
          <ac:spMkLst>
            <pc:docMk/>
            <pc:sldMk cId="3455398896" sldId="313"/>
            <ac:spMk id="44" creationId="{381A30DE-0A8E-4AAE-B2E4-00F10BBD2B19}"/>
          </ac:spMkLst>
        </pc:spChg>
        <pc:spChg chg="add mod">
          <ac:chgData name="Elisa Pop" userId="bfeb5f07c335d546" providerId="LiveId" clId="{EE4F700B-C061-47A3-88EC-39AAB28DBC0A}" dt="2022-03-21T17:09:48.638" v="418" actId="20577"/>
          <ac:spMkLst>
            <pc:docMk/>
            <pc:sldMk cId="3455398896" sldId="313"/>
            <ac:spMk id="45" creationId="{227F3EB4-C153-4F10-9D88-E62481485680}"/>
          </ac:spMkLst>
        </pc:spChg>
        <pc:cxnChg chg="add del mod">
          <ac:chgData name="Elisa Pop" userId="bfeb5f07c335d546" providerId="LiveId" clId="{EE4F700B-C061-47A3-88EC-39AAB28DBC0A}" dt="2022-03-21T17:01:52.010" v="198" actId="21"/>
          <ac:cxnSpMkLst>
            <pc:docMk/>
            <pc:sldMk cId="3455398896" sldId="313"/>
            <ac:cxnSpMk id="5" creationId="{8916C763-A33A-40B9-8E8E-388B85A0BD86}"/>
          </ac:cxnSpMkLst>
        </pc:cxnChg>
        <pc:cxnChg chg="mod">
          <ac:chgData name="Elisa Pop" userId="bfeb5f07c335d546" providerId="LiveId" clId="{EE4F700B-C061-47A3-88EC-39AAB28DBC0A}" dt="2022-03-21T16:55:50.400" v="68" actId="14100"/>
          <ac:cxnSpMkLst>
            <pc:docMk/>
            <pc:sldMk cId="3455398896" sldId="313"/>
            <ac:cxnSpMk id="14" creationId="{F2565D32-6B44-4D0C-8020-7E1A048BFCDE}"/>
          </ac:cxnSpMkLst>
        </pc:cxnChg>
        <pc:cxnChg chg="add mod">
          <ac:chgData name="Elisa Pop" userId="bfeb5f07c335d546" providerId="LiveId" clId="{EE4F700B-C061-47A3-88EC-39AAB28DBC0A}" dt="2022-03-21T16:58:10.325" v="132" actId="14100"/>
          <ac:cxnSpMkLst>
            <pc:docMk/>
            <pc:sldMk cId="3455398896" sldId="313"/>
            <ac:cxnSpMk id="16" creationId="{1BE58CB4-DF8B-4240-AA0B-3DC3CC9D5940}"/>
          </ac:cxnSpMkLst>
        </pc:cxnChg>
        <pc:cxnChg chg="del">
          <ac:chgData name="Elisa Pop" userId="bfeb5f07c335d546" providerId="LiveId" clId="{EE4F700B-C061-47A3-88EC-39AAB28DBC0A}" dt="2022-03-21T17:10:16.265" v="421" actId="21"/>
          <ac:cxnSpMkLst>
            <pc:docMk/>
            <pc:sldMk cId="3455398896" sldId="313"/>
            <ac:cxnSpMk id="23" creationId="{4DDB38DC-56D5-4903-9523-41FC58F772C3}"/>
          </ac:cxnSpMkLst>
        </pc:cxnChg>
        <pc:cxnChg chg="add mod">
          <ac:chgData name="Elisa Pop" userId="bfeb5f07c335d546" providerId="LiveId" clId="{EE4F700B-C061-47A3-88EC-39AAB28DBC0A}" dt="2022-03-21T17:10:34.027" v="423" actId="1076"/>
          <ac:cxnSpMkLst>
            <pc:docMk/>
            <pc:sldMk cId="3455398896" sldId="313"/>
            <ac:cxnSpMk id="24" creationId="{9E5E4E7E-918C-4440-B2A7-24DC209C7D2E}"/>
          </ac:cxnSpMkLst>
        </pc:cxnChg>
        <pc:cxnChg chg="add mod">
          <ac:chgData name="Elisa Pop" userId="bfeb5f07c335d546" providerId="LiveId" clId="{EE4F700B-C061-47A3-88EC-39AAB28DBC0A}" dt="2022-03-21T17:03:06.863" v="207" actId="14100"/>
          <ac:cxnSpMkLst>
            <pc:docMk/>
            <pc:sldMk cId="3455398896" sldId="313"/>
            <ac:cxnSpMk id="33" creationId="{1609A00D-EA1A-4E44-B826-35806B9DB5A9}"/>
          </ac:cxnSpMkLst>
        </pc:cxnChg>
        <pc:cxnChg chg="add mod">
          <ac:chgData name="Elisa Pop" userId="bfeb5f07c335d546" providerId="LiveId" clId="{EE4F700B-C061-47A3-88EC-39AAB28DBC0A}" dt="2022-03-21T17:06:49.952" v="345" actId="14100"/>
          <ac:cxnSpMkLst>
            <pc:docMk/>
            <pc:sldMk cId="3455398896" sldId="313"/>
            <ac:cxnSpMk id="39" creationId="{252362D4-C676-4959-A72E-05EE056F32BA}"/>
          </ac:cxnSpMkLst>
        </pc:cxnChg>
      </pc:sldChg>
      <pc:sldChg chg="addSp delSp modSp new mod setBg">
        <pc:chgData name="Elisa Pop" userId="bfeb5f07c335d546" providerId="LiveId" clId="{EE4F700B-C061-47A3-88EC-39AAB28DBC0A}" dt="2022-03-21T18:48:08.104" v="1475" actId="313"/>
        <pc:sldMkLst>
          <pc:docMk/>
          <pc:sldMk cId="2014584205" sldId="314"/>
        </pc:sldMkLst>
        <pc:spChg chg="add del">
          <ac:chgData name="Elisa Pop" userId="bfeb5f07c335d546" providerId="LiveId" clId="{EE4F700B-C061-47A3-88EC-39AAB28DBC0A}" dt="2022-03-21T18:40:42.541" v="1423" actId="26606"/>
          <ac:spMkLst>
            <pc:docMk/>
            <pc:sldMk cId="2014584205" sldId="314"/>
            <ac:spMk id="2" creationId="{6A3B402C-183D-4947-9DB5-4A395ABFA442}"/>
          </ac:spMkLst>
        </pc:spChg>
        <pc:spChg chg="del">
          <ac:chgData name="Elisa Pop" userId="bfeb5f07c335d546" providerId="LiveId" clId="{EE4F700B-C061-47A3-88EC-39AAB28DBC0A}" dt="2022-03-21T18:38:17.541" v="1411" actId="931"/>
          <ac:spMkLst>
            <pc:docMk/>
            <pc:sldMk cId="2014584205" sldId="314"/>
            <ac:spMk id="3" creationId="{5A3AAA31-ACF7-45C6-B8D0-D7A0F1D8DF2E}"/>
          </ac:spMkLst>
        </pc:spChg>
        <pc:spChg chg="add del mod">
          <ac:chgData name="Elisa Pop" userId="bfeb5f07c335d546" providerId="LiveId" clId="{EE4F700B-C061-47A3-88EC-39AAB28DBC0A}" dt="2022-03-21T18:38:39.316" v="1417" actId="21"/>
          <ac:spMkLst>
            <pc:docMk/>
            <pc:sldMk cId="2014584205" sldId="314"/>
            <ac:spMk id="6" creationId="{345BBFF3-CF40-49AB-9B5E-E3A511D8142C}"/>
          </ac:spMkLst>
        </pc:spChg>
        <pc:spChg chg="add del mod">
          <ac:chgData name="Elisa Pop" userId="bfeb5f07c335d546" providerId="LiveId" clId="{EE4F700B-C061-47A3-88EC-39AAB28DBC0A}" dt="2022-03-21T18:38:39.316" v="1417" actId="21"/>
          <ac:spMkLst>
            <pc:docMk/>
            <pc:sldMk cId="2014584205" sldId="314"/>
            <ac:spMk id="9" creationId="{B2C0EFC4-BEA6-4465-8287-553B2F9D62CD}"/>
          </ac:spMkLst>
        </pc:spChg>
        <pc:spChg chg="add del mod">
          <ac:chgData name="Elisa Pop" userId="bfeb5f07c335d546" providerId="LiveId" clId="{EE4F700B-C061-47A3-88EC-39AAB28DBC0A}" dt="2022-03-21T18:40:17.905" v="1418" actId="931"/>
          <ac:spMkLst>
            <pc:docMk/>
            <pc:sldMk cId="2014584205" sldId="314"/>
            <ac:spMk id="11" creationId="{49CDDA5A-D0B8-4D5A-B4DD-B39A759CA596}"/>
          </ac:spMkLst>
        </pc:spChg>
        <pc:spChg chg="add mod">
          <ac:chgData name="Elisa Pop" userId="bfeb5f07c335d546" providerId="LiveId" clId="{EE4F700B-C061-47A3-88EC-39AAB28DBC0A}" dt="2022-03-21T18:45:56.375" v="1437" actId="27636"/>
          <ac:spMkLst>
            <pc:docMk/>
            <pc:sldMk cId="2014584205" sldId="314"/>
            <ac:spMk id="17" creationId="{82D8E5C4-8EE9-25F8-3C48-B81C90D535C3}"/>
          </ac:spMkLst>
        </pc:spChg>
        <pc:spChg chg="add del">
          <ac:chgData name="Elisa Pop" userId="bfeb5f07c335d546" providerId="LiveId" clId="{EE4F700B-C061-47A3-88EC-39AAB28DBC0A}" dt="2022-03-21T18:40:42.494" v="1422" actId="26606"/>
          <ac:spMkLst>
            <pc:docMk/>
            <pc:sldMk cId="2014584205" sldId="314"/>
            <ac:spMk id="18" creationId="{9EB54D17-3792-403D-9127-495845021D2B}"/>
          </ac:spMkLst>
        </pc:spChg>
        <pc:spChg chg="add del">
          <ac:chgData name="Elisa Pop" userId="bfeb5f07c335d546" providerId="LiveId" clId="{EE4F700B-C061-47A3-88EC-39AAB28DBC0A}" dt="2022-03-21T18:40:42.494" v="1422" actId="26606"/>
          <ac:spMkLst>
            <pc:docMk/>
            <pc:sldMk cId="2014584205" sldId="314"/>
            <ac:spMk id="20" creationId="{05FB7726-C6A8-44D0-B179-A65DE454D836}"/>
          </ac:spMkLst>
        </pc:spChg>
        <pc:spChg chg="add del">
          <ac:chgData name="Elisa Pop" userId="bfeb5f07c335d546" providerId="LiveId" clId="{EE4F700B-C061-47A3-88EC-39AAB28DBC0A}" dt="2022-03-21T18:40:42.494" v="1422" actId="26606"/>
          <ac:spMkLst>
            <pc:docMk/>
            <pc:sldMk cId="2014584205" sldId="314"/>
            <ac:spMk id="22" creationId="{6CA79669-85CF-4A8E-9B66-F63A5C5B570B}"/>
          </ac:spMkLst>
        </pc:spChg>
        <pc:spChg chg="add">
          <ac:chgData name="Elisa Pop" userId="bfeb5f07c335d546" providerId="LiveId" clId="{EE4F700B-C061-47A3-88EC-39AAB28DBC0A}" dt="2022-03-21T18:40:42.541" v="1423" actId="26606"/>
          <ac:spMkLst>
            <pc:docMk/>
            <pc:sldMk cId="2014584205" sldId="314"/>
            <ac:spMk id="24" creationId="{F6EE861B-7D2F-4B7C-A6E3-5937E81B8025}"/>
          </ac:spMkLst>
        </pc:spChg>
        <pc:spChg chg="add">
          <ac:chgData name="Elisa Pop" userId="bfeb5f07c335d546" providerId="LiveId" clId="{EE4F700B-C061-47A3-88EC-39AAB28DBC0A}" dt="2022-03-21T18:40:42.541" v="1423" actId="26606"/>
          <ac:spMkLst>
            <pc:docMk/>
            <pc:sldMk cId="2014584205" sldId="314"/>
            <ac:spMk id="25" creationId="{158E38A4-F699-490C-8D1F-E8AD332D9B45}"/>
          </ac:spMkLst>
        </pc:spChg>
        <pc:spChg chg="add">
          <ac:chgData name="Elisa Pop" userId="bfeb5f07c335d546" providerId="LiveId" clId="{EE4F700B-C061-47A3-88EC-39AAB28DBC0A}" dt="2022-03-21T18:40:42.541" v="1423" actId="26606"/>
          <ac:spMkLst>
            <pc:docMk/>
            <pc:sldMk cId="2014584205" sldId="314"/>
            <ac:spMk id="30" creationId="{939C6AAB-48AC-41A3-95C2-6BF83715DF62}"/>
          </ac:spMkLst>
        </pc:spChg>
        <pc:spChg chg="add mod">
          <ac:chgData name="Elisa Pop" userId="bfeb5f07c335d546" providerId="LiveId" clId="{EE4F700B-C061-47A3-88EC-39AAB28DBC0A}" dt="2022-03-21T18:48:08.104" v="1475" actId="313"/>
          <ac:spMkLst>
            <pc:docMk/>
            <pc:sldMk cId="2014584205" sldId="314"/>
            <ac:spMk id="31" creationId="{6A3B402C-183D-4947-9DB5-4A395ABFA442}"/>
          </ac:spMkLst>
        </pc:spChg>
        <pc:grpChg chg="add">
          <ac:chgData name="Elisa Pop" userId="bfeb5f07c335d546" providerId="LiveId" clId="{EE4F700B-C061-47A3-88EC-39AAB28DBC0A}" dt="2022-03-21T18:40:42.541" v="1423" actId="26606"/>
          <ac:grpSpMkLst>
            <pc:docMk/>
            <pc:sldMk cId="2014584205" sldId="314"/>
            <ac:grpSpMk id="26" creationId="{53745597-CF0F-4C14-83C4-612B382A9091}"/>
          </ac:grpSpMkLst>
        </pc:grpChg>
        <pc:picChg chg="add del mod">
          <ac:chgData name="Elisa Pop" userId="bfeb5f07c335d546" providerId="LiveId" clId="{EE4F700B-C061-47A3-88EC-39AAB28DBC0A}" dt="2022-03-21T18:38:39.316" v="1417" actId="21"/>
          <ac:picMkLst>
            <pc:docMk/>
            <pc:sldMk cId="2014584205" sldId="314"/>
            <ac:picMk id="5" creationId="{0F5E445B-B774-4BAD-9571-D53FDB1FBD5C}"/>
          </ac:picMkLst>
        </pc:picChg>
        <pc:picChg chg="add del mod">
          <ac:chgData name="Elisa Pop" userId="bfeb5f07c335d546" providerId="LiveId" clId="{EE4F700B-C061-47A3-88EC-39AAB28DBC0A}" dt="2022-03-21T18:38:39.316" v="1417" actId="21"/>
          <ac:picMkLst>
            <pc:docMk/>
            <pc:sldMk cId="2014584205" sldId="314"/>
            <ac:picMk id="8" creationId="{29932FA5-FA6D-4FCD-AC87-064F8B54C8C1}"/>
          </ac:picMkLst>
        </pc:picChg>
        <pc:picChg chg="add mod">
          <ac:chgData name="Elisa Pop" userId="bfeb5f07c335d546" providerId="LiveId" clId="{EE4F700B-C061-47A3-88EC-39AAB28DBC0A}" dt="2022-03-21T18:40:42.541" v="1423" actId="26606"/>
          <ac:picMkLst>
            <pc:docMk/>
            <pc:sldMk cId="2014584205" sldId="314"/>
            <ac:picMk id="13" creationId="{D55289EF-E545-4974-8889-D1B6C3FCB404}"/>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ECCC51-EEDB-4C64-9F1C-D6BB874AE8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2E70AF-8F16-43B7-A3AD-C84548B886B5}">
      <dgm:prSet/>
      <dgm:spPr/>
      <dgm:t>
        <a:bodyPr/>
        <a:lstStyle/>
        <a:p>
          <a:r>
            <a:rPr lang="en-US" dirty="0"/>
            <a:t>Use of Ecrebo's technology</a:t>
          </a:r>
        </a:p>
      </dgm:t>
    </dgm:pt>
    <dgm:pt modelId="{C4FC7CFF-1080-44B5-A4B3-200674FDC800}" type="parTrans" cxnId="{AA9AB099-FF52-4C51-B73A-83B2910EFCC3}">
      <dgm:prSet/>
      <dgm:spPr/>
      <dgm:t>
        <a:bodyPr/>
        <a:lstStyle/>
        <a:p>
          <a:endParaRPr lang="en-US"/>
        </a:p>
      </dgm:t>
    </dgm:pt>
    <dgm:pt modelId="{319C6A46-7418-4B1C-BA2A-23284B4B09DB}" type="sibTrans" cxnId="{AA9AB099-FF52-4C51-B73A-83B2910EFCC3}">
      <dgm:prSet/>
      <dgm:spPr/>
      <dgm:t>
        <a:bodyPr/>
        <a:lstStyle/>
        <a:p>
          <a:endParaRPr lang="en-US"/>
        </a:p>
      </dgm:t>
    </dgm:pt>
    <dgm:pt modelId="{68F736FF-6304-4708-B758-07E87BE85BC3}">
      <dgm:prSet/>
      <dgm:spPr/>
      <dgm:t>
        <a:bodyPr/>
        <a:lstStyle/>
        <a:p>
          <a:r>
            <a:rPr lang="en-US" dirty="0"/>
            <a:t>Point-of –sale and real-time to communicate with the customer (</a:t>
          </a:r>
          <a:r>
            <a:rPr lang="en-AU" dirty="0"/>
            <a:t>Waitrose.com, 2022)</a:t>
          </a:r>
          <a:endParaRPr lang="en-US" dirty="0"/>
        </a:p>
      </dgm:t>
    </dgm:pt>
    <dgm:pt modelId="{D4F8DB62-E2F7-4E97-90B5-C4A9E449E60E}" type="parTrans" cxnId="{4886D53C-1CF0-480A-BF74-CF9E417E7DA5}">
      <dgm:prSet/>
      <dgm:spPr/>
      <dgm:t>
        <a:bodyPr/>
        <a:lstStyle/>
        <a:p>
          <a:endParaRPr lang="en-US"/>
        </a:p>
      </dgm:t>
    </dgm:pt>
    <dgm:pt modelId="{292A1A31-B269-46FB-B75A-256F3C48D71D}" type="sibTrans" cxnId="{4886D53C-1CF0-480A-BF74-CF9E417E7DA5}">
      <dgm:prSet/>
      <dgm:spPr/>
      <dgm:t>
        <a:bodyPr/>
        <a:lstStyle/>
        <a:p>
          <a:endParaRPr lang="en-US"/>
        </a:p>
      </dgm:t>
    </dgm:pt>
    <dgm:pt modelId="{CE61BAFB-68FD-4DF8-A2DE-01B58C357F33}">
      <dgm:prSet/>
      <dgm:spPr/>
      <dgm:t>
        <a:bodyPr/>
        <a:lstStyle/>
        <a:p>
          <a:r>
            <a:rPr lang="en-US" dirty="0"/>
            <a:t>The company uses latest software to create communication </a:t>
          </a:r>
        </a:p>
      </dgm:t>
    </dgm:pt>
    <dgm:pt modelId="{075A8349-CF2C-42F4-831F-507DC579864A}" type="parTrans" cxnId="{F6E26AA6-88C6-4323-B381-26EC321584E2}">
      <dgm:prSet/>
      <dgm:spPr/>
      <dgm:t>
        <a:bodyPr/>
        <a:lstStyle/>
        <a:p>
          <a:endParaRPr lang="en-US"/>
        </a:p>
      </dgm:t>
    </dgm:pt>
    <dgm:pt modelId="{31329991-629D-4B7E-9D72-97E0E449922C}" type="sibTrans" cxnId="{F6E26AA6-88C6-4323-B381-26EC321584E2}">
      <dgm:prSet/>
      <dgm:spPr/>
      <dgm:t>
        <a:bodyPr/>
        <a:lstStyle/>
        <a:p>
          <a:endParaRPr lang="en-US"/>
        </a:p>
      </dgm:t>
    </dgm:pt>
    <dgm:pt modelId="{2E1160A7-C0AA-46FC-9A14-2FE7DF953D77}">
      <dgm:prSet/>
      <dgm:spPr/>
      <dgm:t>
        <a:bodyPr/>
        <a:lstStyle/>
        <a:p>
          <a:r>
            <a:rPr lang="en-US" dirty="0"/>
            <a:t>Managers using software to communicate</a:t>
          </a:r>
        </a:p>
      </dgm:t>
    </dgm:pt>
    <dgm:pt modelId="{9E871D26-5FA1-4C0D-8C50-82BA5AC6A7F4}" type="parTrans" cxnId="{14504F7B-D49F-4B48-94EC-8FE503778F37}">
      <dgm:prSet/>
      <dgm:spPr/>
      <dgm:t>
        <a:bodyPr/>
        <a:lstStyle/>
        <a:p>
          <a:endParaRPr lang="en-US"/>
        </a:p>
      </dgm:t>
    </dgm:pt>
    <dgm:pt modelId="{F94D38B2-091B-4EFE-A1AB-79B3CFD6EAFC}" type="sibTrans" cxnId="{14504F7B-D49F-4B48-94EC-8FE503778F37}">
      <dgm:prSet/>
      <dgm:spPr/>
      <dgm:t>
        <a:bodyPr/>
        <a:lstStyle/>
        <a:p>
          <a:endParaRPr lang="en-US"/>
        </a:p>
      </dgm:t>
    </dgm:pt>
    <dgm:pt modelId="{D8DB41B2-FD6A-4DB1-9C03-D81E815C8C91}" type="pres">
      <dgm:prSet presAssocID="{9BECCC51-EEDB-4C64-9F1C-D6BB874AE8B3}" presName="root" presStyleCnt="0">
        <dgm:presLayoutVars>
          <dgm:dir/>
          <dgm:resizeHandles val="exact"/>
        </dgm:presLayoutVars>
      </dgm:prSet>
      <dgm:spPr/>
    </dgm:pt>
    <dgm:pt modelId="{B9F16DCD-9957-493A-8E1A-04003D47FBFA}" type="pres">
      <dgm:prSet presAssocID="{092E70AF-8F16-43B7-A3AD-C84548B886B5}" presName="compNode" presStyleCnt="0"/>
      <dgm:spPr/>
    </dgm:pt>
    <dgm:pt modelId="{01C57092-FB1A-459F-8AED-B3C8A95BA1AF}" type="pres">
      <dgm:prSet presAssocID="{092E70AF-8F16-43B7-A3AD-C84548B886B5}" presName="bgRect" presStyleLbl="bgShp" presStyleIdx="0" presStyleCnt="4"/>
      <dgm:spPr/>
    </dgm:pt>
    <dgm:pt modelId="{64AAD7AF-7CA8-4E03-9467-AA00E65E6076}" type="pres">
      <dgm:prSet presAssocID="{092E70AF-8F16-43B7-A3AD-C84548B886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88606765-089E-474F-9E94-368EE7C423A7}" type="pres">
      <dgm:prSet presAssocID="{092E70AF-8F16-43B7-A3AD-C84548B886B5}" presName="spaceRect" presStyleCnt="0"/>
      <dgm:spPr/>
    </dgm:pt>
    <dgm:pt modelId="{53F67B61-A649-40C5-83DD-E58C5796BEBF}" type="pres">
      <dgm:prSet presAssocID="{092E70AF-8F16-43B7-A3AD-C84548B886B5}" presName="parTx" presStyleLbl="revTx" presStyleIdx="0" presStyleCnt="4">
        <dgm:presLayoutVars>
          <dgm:chMax val="0"/>
          <dgm:chPref val="0"/>
        </dgm:presLayoutVars>
      </dgm:prSet>
      <dgm:spPr/>
    </dgm:pt>
    <dgm:pt modelId="{F08D0DF1-BC19-45EE-AEB8-F226F1D21D1D}" type="pres">
      <dgm:prSet presAssocID="{319C6A46-7418-4B1C-BA2A-23284B4B09DB}" presName="sibTrans" presStyleCnt="0"/>
      <dgm:spPr/>
    </dgm:pt>
    <dgm:pt modelId="{8C16AD25-9FFD-4841-A301-A15726AB8832}" type="pres">
      <dgm:prSet presAssocID="{68F736FF-6304-4708-B758-07E87BE85BC3}" presName="compNode" presStyleCnt="0"/>
      <dgm:spPr/>
    </dgm:pt>
    <dgm:pt modelId="{A6DB9BB9-C846-4B90-894B-9B4397F97909}" type="pres">
      <dgm:prSet presAssocID="{68F736FF-6304-4708-B758-07E87BE85BC3}" presName="bgRect" presStyleLbl="bgShp" presStyleIdx="1" presStyleCnt="4"/>
      <dgm:spPr/>
    </dgm:pt>
    <dgm:pt modelId="{8155DE5B-77EC-434D-B7D4-55E772A64C86}" type="pres">
      <dgm:prSet presAssocID="{68F736FF-6304-4708-B758-07E87BE85B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ze"/>
        </a:ext>
      </dgm:extLst>
    </dgm:pt>
    <dgm:pt modelId="{1E314F08-8C67-45CF-98A7-FCFD6A2667C3}" type="pres">
      <dgm:prSet presAssocID="{68F736FF-6304-4708-B758-07E87BE85BC3}" presName="spaceRect" presStyleCnt="0"/>
      <dgm:spPr/>
    </dgm:pt>
    <dgm:pt modelId="{241F2301-7961-4EBC-8F30-362F1F72A6AA}" type="pres">
      <dgm:prSet presAssocID="{68F736FF-6304-4708-B758-07E87BE85BC3}" presName="parTx" presStyleLbl="revTx" presStyleIdx="1" presStyleCnt="4">
        <dgm:presLayoutVars>
          <dgm:chMax val="0"/>
          <dgm:chPref val="0"/>
        </dgm:presLayoutVars>
      </dgm:prSet>
      <dgm:spPr/>
    </dgm:pt>
    <dgm:pt modelId="{D788F723-50D7-4E38-8444-F48F000ABA98}" type="pres">
      <dgm:prSet presAssocID="{292A1A31-B269-46FB-B75A-256F3C48D71D}" presName="sibTrans" presStyleCnt="0"/>
      <dgm:spPr/>
    </dgm:pt>
    <dgm:pt modelId="{61EFE856-C802-47F1-AE2E-51D4E602E38D}" type="pres">
      <dgm:prSet presAssocID="{CE61BAFB-68FD-4DF8-A2DE-01B58C357F33}" presName="compNode" presStyleCnt="0"/>
      <dgm:spPr/>
    </dgm:pt>
    <dgm:pt modelId="{E1318910-1026-424D-BDD1-FEAB9B11ED58}" type="pres">
      <dgm:prSet presAssocID="{CE61BAFB-68FD-4DF8-A2DE-01B58C357F33}" presName="bgRect" presStyleLbl="bgShp" presStyleIdx="2" presStyleCnt="4"/>
      <dgm:spPr/>
    </dgm:pt>
    <dgm:pt modelId="{E074E4F1-02B1-4292-98B5-947E4847EE07}" type="pres">
      <dgm:prSet presAssocID="{CE61BAFB-68FD-4DF8-A2DE-01B58C357F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760D7E27-203E-457B-A148-C2A3FFB244E5}" type="pres">
      <dgm:prSet presAssocID="{CE61BAFB-68FD-4DF8-A2DE-01B58C357F33}" presName="spaceRect" presStyleCnt="0"/>
      <dgm:spPr/>
    </dgm:pt>
    <dgm:pt modelId="{CA3CF528-B806-405C-8B31-6B66D59A5069}" type="pres">
      <dgm:prSet presAssocID="{CE61BAFB-68FD-4DF8-A2DE-01B58C357F33}" presName="parTx" presStyleLbl="revTx" presStyleIdx="2" presStyleCnt="4">
        <dgm:presLayoutVars>
          <dgm:chMax val="0"/>
          <dgm:chPref val="0"/>
        </dgm:presLayoutVars>
      </dgm:prSet>
      <dgm:spPr/>
    </dgm:pt>
    <dgm:pt modelId="{DB8DF963-45E5-406C-AD33-A7CFC627085A}" type="pres">
      <dgm:prSet presAssocID="{31329991-629D-4B7E-9D72-97E0E449922C}" presName="sibTrans" presStyleCnt="0"/>
      <dgm:spPr/>
    </dgm:pt>
    <dgm:pt modelId="{9B13532E-D408-4C28-A064-C8A787CDE571}" type="pres">
      <dgm:prSet presAssocID="{2E1160A7-C0AA-46FC-9A14-2FE7DF953D77}" presName="compNode" presStyleCnt="0"/>
      <dgm:spPr/>
    </dgm:pt>
    <dgm:pt modelId="{9A954B69-A374-4BB1-9F30-941718AC2C20}" type="pres">
      <dgm:prSet presAssocID="{2E1160A7-C0AA-46FC-9A14-2FE7DF953D77}" presName="bgRect" presStyleLbl="bgShp" presStyleIdx="3" presStyleCnt="4"/>
      <dgm:spPr/>
    </dgm:pt>
    <dgm:pt modelId="{18471BE8-D2AD-40D9-91E5-A37BC1DE5F81}" type="pres">
      <dgm:prSet presAssocID="{2E1160A7-C0AA-46FC-9A14-2FE7DF953D7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39823EDD-FE15-4762-8991-BC69BBB3B42E}" type="pres">
      <dgm:prSet presAssocID="{2E1160A7-C0AA-46FC-9A14-2FE7DF953D77}" presName="spaceRect" presStyleCnt="0"/>
      <dgm:spPr/>
    </dgm:pt>
    <dgm:pt modelId="{672721D5-ECA8-4176-87DB-AB87D2C95BCB}" type="pres">
      <dgm:prSet presAssocID="{2E1160A7-C0AA-46FC-9A14-2FE7DF953D77}" presName="parTx" presStyleLbl="revTx" presStyleIdx="3" presStyleCnt="4">
        <dgm:presLayoutVars>
          <dgm:chMax val="0"/>
          <dgm:chPref val="0"/>
        </dgm:presLayoutVars>
      </dgm:prSet>
      <dgm:spPr/>
    </dgm:pt>
  </dgm:ptLst>
  <dgm:cxnLst>
    <dgm:cxn modelId="{9F34382C-1969-4815-8569-3EC4DC8865D7}" type="presOf" srcId="{2E1160A7-C0AA-46FC-9A14-2FE7DF953D77}" destId="{672721D5-ECA8-4176-87DB-AB87D2C95BCB}" srcOrd="0" destOrd="0" presId="urn:microsoft.com/office/officeart/2018/2/layout/IconVerticalSolidList"/>
    <dgm:cxn modelId="{4886D53C-1CF0-480A-BF74-CF9E417E7DA5}" srcId="{9BECCC51-EEDB-4C64-9F1C-D6BB874AE8B3}" destId="{68F736FF-6304-4708-B758-07E87BE85BC3}" srcOrd="1" destOrd="0" parTransId="{D4F8DB62-E2F7-4E97-90B5-C4A9E449E60E}" sibTransId="{292A1A31-B269-46FB-B75A-256F3C48D71D}"/>
    <dgm:cxn modelId="{8452FF45-D8AA-4414-BE39-1FAD1C5C6FEC}" type="presOf" srcId="{092E70AF-8F16-43B7-A3AD-C84548B886B5}" destId="{53F67B61-A649-40C5-83DD-E58C5796BEBF}" srcOrd="0" destOrd="0" presId="urn:microsoft.com/office/officeart/2018/2/layout/IconVerticalSolidList"/>
    <dgm:cxn modelId="{98E2F870-7977-4244-ABC8-805AAF61E71D}" type="presOf" srcId="{68F736FF-6304-4708-B758-07E87BE85BC3}" destId="{241F2301-7961-4EBC-8F30-362F1F72A6AA}" srcOrd="0" destOrd="0" presId="urn:microsoft.com/office/officeart/2018/2/layout/IconVerticalSolidList"/>
    <dgm:cxn modelId="{14504F7B-D49F-4B48-94EC-8FE503778F37}" srcId="{9BECCC51-EEDB-4C64-9F1C-D6BB874AE8B3}" destId="{2E1160A7-C0AA-46FC-9A14-2FE7DF953D77}" srcOrd="3" destOrd="0" parTransId="{9E871D26-5FA1-4C0D-8C50-82BA5AC6A7F4}" sibTransId="{F94D38B2-091B-4EFE-A1AB-79B3CFD6EAFC}"/>
    <dgm:cxn modelId="{AA9AB099-FF52-4C51-B73A-83B2910EFCC3}" srcId="{9BECCC51-EEDB-4C64-9F1C-D6BB874AE8B3}" destId="{092E70AF-8F16-43B7-A3AD-C84548B886B5}" srcOrd="0" destOrd="0" parTransId="{C4FC7CFF-1080-44B5-A4B3-200674FDC800}" sibTransId="{319C6A46-7418-4B1C-BA2A-23284B4B09DB}"/>
    <dgm:cxn modelId="{E8CBF49E-FDC2-448D-B46D-F7E22E86EEF8}" type="presOf" srcId="{9BECCC51-EEDB-4C64-9F1C-D6BB874AE8B3}" destId="{D8DB41B2-FD6A-4DB1-9C03-D81E815C8C91}" srcOrd="0" destOrd="0" presId="urn:microsoft.com/office/officeart/2018/2/layout/IconVerticalSolidList"/>
    <dgm:cxn modelId="{F6E26AA6-88C6-4323-B381-26EC321584E2}" srcId="{9BECCC51-EEDB-4C64-9F1C-D6BB874AE8B3}" destId="{CE61BAFB-68FD-4DF8-A2DE-01B58C357F33}" srcOrd="2" destOrd="0" parTransId="{075A8349-CF2C-42F4-831F-507DC579864A}" sibTransId="{31329991-629D-4B7E-9D72-97E0E449922C}"/>
    <dgm:cxn modelId="{07567AC4-10B9-42BF-B8CC-9E18987B586C}" type="presOf" srcId="{CE61BAFB-68FD-4DF8-A2DE-01B58C357F33}" destId="{CA3CF528-B806-405C-8B31-6B66D59A5069}" srcOrd="0" destOrd="0" presId="urn:microsoft.com/office/officeart/2018/2/layout/IconVerticalSolidList"/>
    <dgm:cxn modelId="{538AF82F-127C-4E7C-B539-E2931471E113}" type="presParOf" srcId="{D8DB41B2-FD6A-4DB1-9C03-D81E815C8C91}" destId="{B9F16DCD-9957-493A-8E1A-04003D47FBFA}" srcOrd="0" destOrd="0" presId="urn:microsoft.com/office/officeart/2018/2/layout/IconVerticalSolidList"/>
    <dgm:cxn modelId="{34B2C001-65AA-44F1-9E56-CB8D16FF07F3}" type="presParOf" srcId="{B9F16DCD-9957-493A-8E1A-04003D47FBFA}" destId="{01C57092-FB1A-459F-8AED-B3C8A95BA1AF}" srcOrd="0" destOrd="0" presId="urn:microsoft.com/office/officeart/2018/2/layout/IconVerticalSolidList"/>
    <dgm:cxn modelId="{901D8EBB-4055-4549-BD56-9A42C76376A9}" type="presParOf" srcId="{B9F16DCD-9957-493A-8E1A-04003D47FBFA}" destId="{64AAD7AF-7CA8-4E03-9467-AA00E65E6076}" srcOrd="1" destOrd="0" presId="urn:microsoft.com/office/officeart/2018/2/layout/IconVerticalSolidList"/>
    <dgm:cxn modelId="{74C16429-E806-48E3-9675-CC24BDD6D604}" type="presParOf" srcId="{B9F16DCD-9957-493A-8E1A-04003D47FBFA}" destId="{88606765-089E-474F-9E94-368EE7C423A7}" srcOrd="2" destOrd="0" presId="urn:microsoft.com/office/officeart/2018/2/layout/IconVerticalSolidList"/>
    <dgm:cxn modelId="{0E61AF25-E940-4F00-93A3-67C975BCD222}" type="presParOf" srcId="{B9F16DCD-9957-493A-8E1A-04003D47FBFA}" destId="{53F67B61-A649-40C5-83DD-E58C5796BEBF}" srcOrd="3" destOrd="0" presId="urn:microsoft.com/office/officeart/2018/2/layout/IconVerticalSolidList"/>
    <dgm:cxn modelId="{CF989355-896B-44E0-85DB-DB482A224C6F}" type="presParOf" srcId="{D8DB41B2-FD6A-4DB1-9C03-D81E815C8C91}" destId="{F08D0DF1-BC19-45EE-AEB8-F226F1D21D1D}" srcOrd="1" destOrd="0" presId="urn:microsoft.com/office/officeart/2018/2/layout/IconVerticalSolidList"/>
    <dgm:cxn modelId="{6DF83C6D-BFD0-4C2D-99BC-AA69C42D3212}" type="presParOf" srcId="{D8DB41B2-FD6A-4DB1-9C03-D81E815C8C91}" destId="{8C16AD25-9FFD-4841-A301-A15726AB8832}" srcOrd="2" destOrd="0" presId="urn:microsoft.com/office/officeart/2018/2/layout/IconVerticalSolidList"/>
    <dgm:cxn modelId="{DF383454-5E23-4E6A-98FF-E9DDF558C499}" type="presParOf" srcId="{8C16AD25-9FFD-4841-A301-A15726AB8832}" destId="{A6DB9BB9-C846-4B90-894B-9B4397F97909}" srcOrd="0" destOrd="0" presId="urn:microsoft.com/office/officeart/2018/2/layout/IconVerticalSolidList"/>
    <dgm:cxn modelId="{5B0ECB64-00AA-46E0-B045-B0E3F5D7C4FE}" type="presParOf" srcId="{8C16AD25-9FFD-4841-A301-A15726AB8832}" destId="{8155DE5B-77EC-434D-B7D4-55E772A64C86}" srcOrd="1" destOrd="0" presId="urn:microsoft.com/office/officeart/2018/2/layout/IconVerticalSolidList"/>
    <dgm:cxn modelId="{AD74DB2D-4A6D-4BC7-95C3-F52C1BBA0D0E}" type="presParOf" srcId="{8C16AD25-9FFD-4841-A301-A15726AB8832}" destId="{1E314F08-8C67-45CF-98A7-FCFD6A2667C3}" srcOrd="2" destOrd="0" presId="urn:microsoft.com/office/officeart/2018/2/layout/IconVerticalSolidList"/>
    <dgm:cxn modelId="{50CD7EAF-5727-41E8-95A9-D1D29CCAFFBF}" type="presParOf" srcId="{8C16AD25-9FFD-4841-A301-A15726AB8832}" destId="{241F2301-7961-4EBC-8F30-362F1F72A6AA}" srcOrd="3" destOrd="0" presId="urn:microsoft.com/office/officeart/2018/2/layout/IconVerticalSolidList"/>
    <dgm:cxn modelId="{525D40A7-7D3C-4648-96BA-86F070BF1CFC}" type="presParOf" srcId="{D8DB41B2-FD6A-4DB1-9C03-D81E815C8C91}" destId="{D788F723-50D7-4E38-8444-F48F000ABA98}" srcOrd="3" destOrd="0" presId="urn:microsoft.com/office/officeart/2018/2/layout/IconVerticalSolidList"/>
    <dgm:cxn modelId="{9B08AF17-0F33-4898-B3C6-201C3EB20B4D}" type="presParOf" srcId="{D8DB41B2-FD6A-4DB1-9C03-D81E815C8C91}" destId="{61EFE856-C802-47F1-AE2E-51D4E602E38D}" srcOrd="4" destOrd="0" presId="urn:microsoft.com/office/officeart/2018/2/layout/IconVerticalSolidList"/>
    <dgm:cxn modelId="{F36063F6-0BB7-43B5-8485-B2B082B47066}" type="presParOf" srcId="{61EFE856-C802-47F1-AE2E-51D4E602E38D}" destId="{E1318910-1026-424D-BDD1-FEAB9B11ED58}" srcOrd="0" destOrd="0" presId="urn:microsoft.com/office/officeart/2018/2/layout/IconVerticalSolidList"/>
    <dgm:cxn modelId="{A1A063E0-9E41-49FE-8D04-C4B5D9983A47}" type="presParOf" srcId="{61EFE856-C802-47F1-AE2E-51D4E602E38D}" destId="{E074E4F1-02B1-4292-98B5-947E4847EE07}" srcOrd="1" destOrd="0" presId="urn:microsoft.com/office/officeart/2018/2/layout/IconVerticalSolidList"/>
    <dgm:cxn modelId="{37794D60-B893-48A0-810E-3AB9270AE04D}" type="presParOf" srcId="{61EFE856-C802-47F1-AE2E-51D4E602E38D}" destId="{760D7E27-203E-457B-A148-C2A3FFB244E5}" srcOrd="2" destOrd="0" presId="urn:microsoft.com/office/officeart/2018/2/layout/IconVerticalSolidList"/>
    <dgm:cxn modelId="{4C8D33CD-A2F3-4087-8827-AFCB604DE3DB}" type="presParOf" srcId="{61EFE856-C802-47F1-AE2E-51D4E602E38D}" destId="{CA3CF528-B806-405C-8B31-6B66D59A5069}" srcOrd="3" destOrd="0" presId="urn:microsoft.com/office/officeart/2018/2/layout/IconVerticalSolidList"/>
    <dgm:cxn modelId="{E3AF003D-F791-4E10-8BCB-7CCC850C668C}" type="presParOf" srcId="{D8DB41B2-FD6A-4DB1-9C03-D81E815C8C91}" destId="{DB8DF963-45E5-406C-AD33-A7CFC627085A}" srcOrd="5" destOrd="0" presId="urn:microsoft.com/office/officeart/2018/2/layout/IconVerticalSolidList"/>
    <dgm:cxn modelId="{55369D37-EBC8-48ED-B992-600FD2FD7ABD}" type="presParOf" srcId="{D8DB41B2-FD6A-4DB1-9C03-D81E815C8C91}" destId="{9B13532E-D408-4C28-A064-C8A787CDE571}" srcOrd="6" destOrd="0" presId="urn:microsoft.com/office/officeart/2018/2/layout/IconVerticalSolidList"/>
    <dgm:cxn modelId="{93BCF17A-3A35-41A5-BDA9-52D9C8D08F94}" type="presParOf" srcId="{9B13532E-D408-4C28-A064-C8A787CDE571}" destId="{9A954B69-A374-4BB1-9F30-941718AC2C20}" srcOrd="0" destOrd="0" presId="urn:microsoft.com/office/officeart/2018/2/layout/IconVerticalSolidList"/>
    <dgm:cxn modelId="{4FC03377-D25B-46F7-AF9B-CA7695BB229A}" type="presParOf" srcId="{9B13532E-D408-4C28-A064-C8A787CDE571}" destId="{18471BE8-D2AD-40D9-91E5-A37BC1DE5F81}" srcOrd="1" destOrd="0" presId="urn:microsoft.com/office/officeart/2018/2/layout/IconVerticalSolidList"/>
    <dgm:cxn modelId="{446CF041-68D7-4B64-8658-217C719F4418}" type="presParOf" srcId="{9B13532E-D408-4C28-A064-C8A787CDE571}" destId="{39823EDD-FE15-4762-8991-BC69BBB3B42E}" srcOrd="2" destOrd="0" presId="urn:microsoft.com/office/officeart/2018/2/layout/IconVerticalSolidList"/>
    <dgm:cxn modelId="{0824D00C-58D8-46E6-829B-9595381F5725}" type="presParOf" srcId="{9B13532E-D408-4C28-A064-C8A787CDE571}" destId="{672721D5-ECA8-4176-87DB-AB87D2C95BC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E259D4-9119-488B-A418-3A54DA6DC01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C9C93D4-6956-4D79-AD2F-190EFD6E991D}">
      <dgm:prSet/>
      <dgm:spPr/>
      <dgm:t>
        <a:bodyPr/>
        <a:lstStyle/>
        <a:p>
          <a:r>
            <a:rPr lang="en-US" b="0" i="0" dirty="0"/>
            <a:t>Waitrose Partners print personalized promos, discounts, and greetings alongside paper receipts and distribute them straight to consumers.</a:t>
          </a:r>
          <a:endParaRPr lang="en-US" dirty="0"/>
        </a:p>
      </dgm:t>
    </dgm:pt>
    <dgm:pt modelId="{4526B7D7-48CA-4782-9819-594BBC5957CC}" type="parTrans" cxnId="{A45E5138-E000-4F67-A9FA-E030BC4600BD}">
      <dgm:prSet/>
      <dgm:spPr/>
      <dgm:t>
        <a:bodyPr/>
        <a:lstStyle/>
        <a:p>
          <a:endParaRPr lang="en-US"/>
        </a:p>
      </dgm:t>
    </dgm:pt>
    <dgm:pt modelId="{CCD5808A-AFEB-4C8E-BA20-56E9DCC43B1F}" type="sibTrans" cxnId="{A45E5138-E000-4F67-A9FA-E030BC4600BD}">
      <dgm:prSet/>
      <dgm:spPr/>
      <dgm:t>
        <a:bodyPr/>
        <a:lstStyle/>
        <a:p>
          <a:endParaRPr lang="en-US"/>
        </a:p>
      </dgm:t>
    </dgm:pt>
    <dgm:pt modelId="{EC3D9D32-F679-4C6D-B4B6-AC9F39DE8DE7}">
      <dgm:prSet/>
      <dgm:spPr/>
      <dgm:t>
        <a:bodyPr/>
        <a:lstStyle/>
        <a:p>
          <a:r>
            <a:rPr lang="en-US" dirty="0"/>
            <a:t>Customers receives promotional messages</a:t>
          </a:r>
        </a:p>
      </dgm:t>
    </dgm:pt>
    <dgm:pt modelId="{27DE2055-265D-49F8-A17B-C92249B6801C}" type="parTrans" cxnId="{A91F2BC4-BC19-4211-8D3D-EB264E68519B}">
      <dgm:prSet/>
      <dgm:spPr/>
      <dgm:t>
        <a:bodyPr/>
        <a:lstStyle/>
        <a:p>
          <a:endParaRPr lang="en-US"/>
        </a:p>
      </dgm:t>
    </dgm:pt>
    <dgm:pt modelId="{5F23A48C-1CD0-4E14-AC35-224FDEF5CF5D}" type="sibTrans" cxnId="{A91F2BC4-BC19-4211-8D3D-EB264E68519B}">
      <dgm:prSet/>
      <dgm:spPr/>
      <dgm:t>
        <a:bodyPr/>
        <a:lstStyle/>
        <a:p>
          <a:endParaRPr lang="en-US"/>
        </a:p>
      </dgm:t>
    </dgm:pt>
    <dgm:pt modelId="{C0BA122B-1CED-478E-8652-711461CE3958}">
      <dgm:prSet/>
      <dgm:spPr/>
      <dgm:t>
        <a:bodyPr/>
        <a:lstStyle/>
        <a:p>
          <a:r>
            <a:rPr lang="en-US" dirty="0"/>
            <a:t>Customer engagement </a:t>
          </a:r>
        </a:p>
      </dgm:t>
    </dgm:pt>
    <dgm:pt modelId="{E8C430B3-207F-4847-9F88-2E18B043BEEC}" type="parTrans" cxnId="{5B35B999-8E35-48D4-B2C0-AB3FFB130FF9}">
      <dgm:prSet/>
      <dgm:spPr/>
      <dgm:t>
        <a:bodyPr/>
        <a:lstStyle/>
        <a:p>
          <a:endParaRPr lang="en-US"/>
        </a:p>
      </dgm:t>
    </dgm:pt>
    <dgm:pt modelId="{6C0170E9-6C63-44E4-9B8F-FFFD5947979D}" type="sibTrans" cxnId="{5B35B999-8E35-48D4-B2C0-AB3FFB130FF9}">
      <dgm:prSet/>
      <dgm:spPr/>
      <dgm:t>
        <a:bodyPr/>
        <a:lstStyle/>
        <a:p>
          <a:endParaRPr lang="en-US"/>
        </a:p>
      </dgm:t>
    </dgm:pt>
    <dgm:pt modelId="{28D34E0D-334E-4B0A-8E9B-5C74A6562710}" type="pres">
      <dgm:prSet presAssocID="{58E259D4-9119-488B-A418-3A54DA6DC013}" presName="root" presStyleCnt="0">
        <dgm:presLayoutVars>
          <dgm:dir/>
          <dgm:resizeHandles val="exact"/>
        </dgm:presLayoutVars>
      </dgm:prSet>
      <dgm:spPr/>
    </dgm:pt>
    <dgm:pt modelId="{19725FEB-84A5-49E6-847E-BAE372EDB16D}" type="pres">
      <dgm:prSet presAssocID="{3C9C93D4-6956-4D79-AD2F-190EFD6E991D}" presName="compNode" presStyleCnt="0"/>
      <dgm:spPr/>
    </dgm:pt>
    <dgm:pt modelId="{0CA9C74E-689B-4D69-81D2-C4C21364BC77}" type="pres">
      <dgm:prSet presAssocID="{3C9C93D4-6956-4D79-AD2F-190EFD6E991D}" presName="bgRect" presStyleLbl="bgShp" presStyleIdx="0" presStyleCnt="3"/>
      <dgm:spPr/>
    </dgm:pt>
    <dgm:pt modelId="{1D97C780-F21C-47E4-97DE-A4EF51D87E19}" type="pres">
      <dgm:prSet presAssocID="{3C9C93D4-6956-4D79-AD2F-190EFD6E99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envelope"/>
        </a:ext>
      </dgm:extLst>
    </dgm:pt>
    <dgm:pt modelId="{89178A8D-0156-46CB-B0C8-EDC04E19F5AE}" type="pres">
      <dgm:prSet presAssocID="{3C9C93D4-6956-4D79-AD2F-190EFD6E991D}" presName="spaceRect" presStyleCnt="0"/>
      <dgm:spPr/>
    </dgm:pt>
    <dgm:pt modelId="{D8080C58-B038-4D1C-9DD6-47DAE22FD58B}" type="pres">
      <dgm:prSet presAssocID="{3C9C93D4-6956-4D79-AD2F-190EFD6E991D}" presName="parTx" presStyleLbl="revTx" presStyleIdx="0" presStyleCnt="3">
        <dgm:presLayoutVars>
          <dgm:chMax val="0"/>
          <dgm:chPref val="0"/>
        </dgm:presLayoutVars>
      </dgm:prSet>
      <dgm:spPr/>
    </dgm:pt>
    <dgm:pt modelId="{00395208-15C9-4EDE-AA6F-9558FEA0EA17}" type="pres">
      <dgm:prSet presAssocID="{CCD5808A-AFEB-4C8E-BA20-56E9DCC43B1F}" presName="sibTrans" presStyleCnt="0"/>
      <dgm:spPr/>
    </dgm:pt>
    <dgm:pt modelId="{742E1980-C53C-4039-8296-575EB76B9AAD}" type="pres">
      <dgm:prSet presAssocID="{EC3D9D32-F679-4C6D-B4B6-AC9F39DE8DE7}" presName="compNode" presStyleCnt="0"/>
      <dgm:spPr/>
    </dgm:pt>
    <dgm:pt modelId="{B04C1FEA-3664-4877-8062-702D71A4B1EA}" type="pres">
      <dgm:prSet presAssocID="{EC3D9D32-F679-4C6D-B4B6-AC9F39DE8DE7}" presName="bgRect" presStyleLbl="bgShp" presStyleIdx="1" presStyleCnt="3"/>
      <dgm:spPr/>
    </dgm:pt>
    <dgm:pt modelId="{5BE0F55E-32BA-4ABD-ACF2-8A49BC5B45CF}" type="pres">
      <dgm:prSet presAssocID="{EC3D9D32-F679-4C6D-B4B6-AC9F39DE8D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A60F90A0-F5BC-4EA1-B5A1-045D9CDAB6CB}" type="pres">
      <dgm:prSet presAssocID="{EC3D9D32-F679-4C6D-B4B6-AC9F39DE8DE7}" presName="spaceRect" presStyleCnt="0"/>
      <dgm:spPr/>
    </dgm:pt>
    <dgm:pt modelId="{73C440A7-AE1B-45A5-8D88-1D51D431ADED}" type="pres">
      <dgm:prSet presAssocID="{EC3D9D32-F679-4C6D-B4B6-AC9F39DE8DE7}" presName="parTx" presStyleLbl="revTx" presStyleIdx="1" presStyleCnt="3">
        <dgm:presLayoutVars>
          <dgm:chMax val="0"/>
          <dgm:chPref val="0"/>
        </dgm:presLayoutVars>
      </dgm:prSet>
      <dgm:spPr/>
    </dgm:pt>
    <dgm:pt modelId="{B50DEC2A-C5D1-4E8E-A7B2-55125CE05493}" type="pres">
      <dgm:prSet presAssocID="{5F23A48C-1CD0-4E14-AC35-224FDEF5CF5D}" presName="sibTrans" presStyleCnt="0"/>
      <dgm:spPr/>
    </dgm:pt>
    <dgm:pt modelId="{9D15B809-82E8-4780-9C5E-21955F89EFD5}" type="pres">
      <dgm:prSet presAssocID="{C0BA122B-1CED-478E-8652-711461CE3958}" presName="compNode" presStyleCnt="0"/>
      <dgm:spPr/>
    </dgm:pt>
    <dgm:pt modelId="{11EB249E-0528-467A-B787-1B0621A4A8D5}" type="pres">
      <dgm:prSet presAssocID="{C0BA122B-1CED-478E-8652-711461CE3958}" presName="bgRect" presStyleLbl="bgShp" presStyleIdx="2" presStyleCnt="3"/>
      <dgm:spPr/>
    </dgm:pt>
    <dgm:pt modelId="{9DBB6B72-EE96-4713-BA33-76A67023E192}" type="pres">
      <dgm:prSet presAssocID="{C0BA122B-1CED-478E-8652-711461CE39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5E9CA10-60FC-4B59-BB77-CE3917D8A769}" type="pres">
      <dgm:prSet presAssocID="{C0BA122B-1CED-478E-8652-711461CE3958}" presName="spaceRect" presStyleCnt="0"/>
      <dgm:spPr/>
    </dgm:pt>
    <dgm:pt modelId="{523C1110-441A-45FB-A5E1-7BAA8AA818F0}" type="pres">
      <dgm:prSet presAssocID="{C0BA122B-1CED-478E-8652-711461CE3958}" presName="parTx" presStyleLbl="revTx" presStyleIdx="2" presStyleCnt="3">
        <dgm:presLayoutVars>
          <dgm:chMax val="0"/>
          <dgm:chPref val="0"/>
        </dgm:presLayoutVars>
      </dgm:prSet>
      <dgm:spPr/>
    </dgm:pt>
  </dgm:ptLst>
  <dgm:cxnLst>
    <dgm:cxn modelId="{B0D3DB05-2E3F-4F01-8B89-CE9DC9A75E67}" type="presOf" srcId="{58E259D4-9119-488B-A418-3A54DA6DC013}" destId="{28D34E0D-334E-4B0A-8E9B-5C74A6562710}" srcOrd="0" destOrd="0" presId="urn:microsoft.com/office/officeart/2018/2/layout/IconVerticalSolidList"/>
    <dgm:cxn modelId="{FDE41910-C665-4295-A5E5-C782B91A37C6}" type="presOf" srcId="{3C9C93D4-6956-4D79-AD2F-190EFD6E991D}" destId="{D8080C58-B038-4D1C-9DD6-47DAE22FD58B}" srcOrd="0" destOrd="0" presId="urn:microsoft.com/office/officeart/2018/2/layout/IconVerticalSolidList"/>
    <dgm:cxn modelId="{23981331-1FDF-4EDE-959F-D0BBEAA8149B}" type="presOf" srcId="{C0BA122B-1CED-478E-8652-711461CE3958}" destId="{523C1110-441A-45FB-A5E1-7BAA8AA818F0}" srcOrd="0" destOrd="0" presId="urn:microsoft.com/office/officeart/2018/2/layout/IconVerticalSolidList"/>
    <dgm:cxn modelId="{A45E5138-E000-4F67-A9FA-E030BC4600BD}" srcId="{58E259D4-9119-488B-A418-3A54DA6DC013}" destId="{3C9C93D4-6956-4D79-AD2F-190EFD6E991D}" srcOrd="0" destOrd="0" parTransId="{4526B7D7-48CA-4782-9819-594BBC5957CC}" sibTransId="{CCD5808A-AFEB-4C8E-BA20-56E9DCC43B1F}"/>
    <dgm:cxn modelId="{45A6CF44-6614-42D3-BEB0-97182FBA6F3A}" type="presOf" srcId="{EC3D9D32-F679-4C6D-B4B6-AC9F39DE8DE7}" destId="{73C440A7-AE1B-45A5-8D88-1D51D431ADED}" srcOrd="0" destOrd="0" presId="urn:microsoft.com/office/officeart/2018/2/layout/IconVerticalSolidList"/>
    <dgm:cxn modelId="{5B35B999-8E35-48D4-B2C0-AB3FFB130FF9}" srcId="{58E259D4-9119-488B-A418-3A54DA6DC013}" destId="{C0BA122B-1CED-478E-8652-711461CE3958}" srcOrd="2" destOrd="0" parTransId="{E8C430B3-207F-4847-9F88-2E18B043BEEC}" sibTransId="{6C0170E9-6C63-44E4-9B8F-FFFD5947979D}"/>
    <dgm:cxn modelId="{A91F2BC4-BC19-4211-8D3D-EB264E68519B}" srcId="{58E259D4-9119-488B-A418-3A54DA6DC013}" destId="{EC3D9D32-F679-4C6D-B4B6-AC9F39DE8DE7}" srcOrd="1" destOrd="0" parTransId="{27DE2055-265D-49F8-A17B-C92249B6801C}" sibTransId="{5F23A48C-1CD0-4E14-AC35-224FDEF5CF5D}"/>
    <dgm:cxn modelId="{C08F1815-E227-4F65-89F8-367CD0DD7470}" type="presParOf" srcId="{28D34E0D-334E-4B0A-8E9B-5C74A6562710}" destId="{19725FEB-84A5-49E6-847E-BAE372EDB16D}" srcOrd="0" destOrd="0" presId="urn:microsoft.com/office/officeart/2018/2/layout/IconVerticalSolidList"/>
    <dgm:cxn modelId="{15CC2E55-E73C-4864-AB4B-D35B4ABCB907}" type="presParOf" srcId="{19725FEB-84A5-49E6-847E-BAE372EDB16D}" destId="{0CA9C74E-689B-4D69-81D2-C4C21364BC77}" srcOrd="0" destOrd="0" presId="urn:microsoft.com/office/officeart/2018/2/layout/IconVerticalSolidList"/>
    <dgm:cxn modelId="{31698847-6A7F-4C65-B74B-395A39FAEA20}" type="presParOf" srcId="{19725FEB-84A5-49E6-847E-BAE372EDB16D}" destId="{1D97C780-F21C-47E4-97DE-A4EF51D87E19}" srcOrd="1" destOrd="0" presId="urn:microsoft.com/office/officeart/2018/2/layout/IconVerticalSolidList"/>
    <dgm:cxn modelId="{D7223B5A-0EFF-44BB-AF98-FCFEA1C5FA08}" type="presParOf" srcId="{19725FEB-84A5-49E6-847E-BAE372EDB16D}" destId="{89178A8D-0156-46CB-B0C8-EDC04E19F5AE}" srcOrd="2" destOrd="0" presId="urn:microsoft.com/office/officeart/2018/2/layout/IconVerticalSolidList"/>
    <dgm:cxn modelId="{73F945CD-1B71-43B2-BC28-5B46BD7DB767}" type="presParOf" srcId="{19725FEB-84A5-49E6-847E-BAE372EDB16D}" destId="{D8080C58-B038-4D1C-9DD6-47DAE22FD58B}" srcOrd="3" destOrd="0" presId="urn:microsoft.com/office/officeart/2018/2/layout/IconVerticalSolidList"/>
    <dgm:cxn modelId="{AAB1A525-BEC2-4BE6-9278-07EA3574802F}" type="presParOf" srcId="{28D34E0D-334E-4B0A-8E9B-5C74A6562710}" destId="{00395208-15C9-4EDE-AA6F-9558FEA0EA17}" srcOrd="1" destOrd="0" presId="urn:microsoft.com/office/officeart/2018/2/layout/IconVerticalSolidList"/>
    <dgm:cxn modelId="{3B7B4135-F9EB-4FCE-94F9-57A0C29A37B1}" type="presParOf" srcId="{28D34E0D-334E-4B0A-8E9B-5C74A6562710}" destId="{742E1980-C53C-4039-8296-575EB76B9AAD}" srcOrd="2" destOrd="0" presId="urn:microsoft.com/office/officeart/2018/2/layout/IconVerticalSolidList"/>
    <dgm:cxn modelId="{FAF872D9-F522-4934-A7FB-DE69D086EA72}" type="presParOf" srcId="{742E1980-C53C-4039-8296-575EB76B9AAD}" destId="{B04C1FEA-3664-4877-8062-702D71A4B1EA}" srcOrd="0" destOrd="0" presId="urn:microsoft.com/office/officeart/2018/2/layout/IconVerticalSolidList"/>
    <dgm:cxn modelId="{3755D5F8-0855-4358-95C0-90E4A5F5574F}" type="presParOf" srcId="{742E1980-C53C-4039-8296-575EB76B9AAD}" destId="{5BE0F55E-32BA-4ABD-ACF2-8A49BC5B45CF}" srcOrd="1" destOrd="0" presId="urn:microsoft.com/office/officeart/2018/2/layout/IconVerticalSolidList"/>
    <dgm:cxn modelId="{3244E80A-64D5-4290-8FD7-B576C3375DD7}" type="presParOf" srcId="{742E1980-C53C-4039-8296-575EB76B9AAD}" destId="{A60F90A0-F5BC-4EA1-B5A1-045D9CDAB6CB}" srcOrd="2" destOrd="0" presId="urn:microsoft.com/office/officeart/2018/2/layout/IconVerticalSolidList"/>
    <dgm:cxn modelId="{78FDE660-5C07-4BDE-8D39-436F88E38CED}" type="presParOf" srcId="{742E1980-C53C-4039-8296-575EB76B9AAD}" destId="{73C440A7-AE1B-45A5-8D88-1D51D431ADED}" srcOrd="3" destOrd="0" presId="urn:microsoft.com/office/officeart/2018/2/layout/IconVerticalSolidList"/>
    <dgm:cxn modelId="{C6FC42B6-7C82-4491-AAE0-DD3A98D2C4AA}" type="presParOf" srcId="{28D34E0D-334E-4B0A-8E9B-5C74A6562710}" destId="{B50DEC2A-C5D1-4E8E-A7B2-55125CE05493}" srcOrd="3" destOrd="0" presId="urn:microsoft.com/office/officeart/2018/2/layout/IconVerticalSolidList"/>
    <dgm:cxn modelId="{F49A03F4-38AF-4306-A1F1-7A7569B59E62}" type="presParOf" srcId="{28D34E0D-334E-4B0A-8E9B-5C74A6562710}" destId="{9D15B809-82E8-4780-9C5E-21955F89EFD5}" srcOrd="4" destOrd="0" presId="urn:microsoft.com/office/officeart/2018/2/layout/IconVerticalSolidList"/>
    <dgm:cxn modelId="{9532DDC6-4412-4C02-83E5-A12D23FBE376}" type="presParOf" srcId="{9D15B809-82E8-4780-9C5E-21955F89EFD5}" destId="{11EB249E-0528-467A-B787-1B0621A4A8D5}" srcOrd="0" destOrd="0" presId="urn:microsoft.com/office/officeart/2018/2/layout/IconVerticalSolidList"/>
    <dgm:cxn modelId="{9E0C2EEF-75B4-4717-B578-43F426CDF647}" type="presParOf" srcId="{9D15B809-82E8-4780-9C5E-21955F89EFD5}" destId="{9DBB6B72-EE96-4713-BA33-76A67023E192}" srcOrd="1" destOrd="0" presId="urn:microsoft.com/office/officeart/2018/2/layout/IconVerticalSolidList"/>
    <dgm:cxn modelId="{301ADD5A-5965-45BD-B870-A768C7E6D44B}" type="presParOf" srcId="{9D15B809-82E8-4780-9C5E-21955F89EFD5}" destId="{D5E9CA10-60FC-4B59-BB77-CE3917D8A769}" srcOrd="2" destOrd="0" presId="urn:microsoft.com/office/officeart/2018/2/layout/IconVerticalSolidList"/>
    <dgm:cxn modelId="{28D04238-CC19-49CF-B729-2A514A97E403}" type="presParOf" srcId="{9D15B809-82E8-4780-9C5E-21955F89EFD5}" destId="{523C1110-441A-45FB-A5E1-7BAA8AA818F0}"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C71F8-E178-431C-A557-0D74FBEEA00A}"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0B6E5D88-E3D7-43CA-A46E-80AA053527BC}">
      <dgm:prSet/>
      <dgm:spPr/>
      <dgm:t>
        <a:bodyPr/>
        <a:lstStyle/>
        <a:p>
          <a:r>
            <a:rPr lang="en-US" dirty="0"/>
            <a:t>Private messages software</a:t>
          </a:r>
        </a:p>
      </dgm:t>
    </dgm:pt>
    <dgm:pt modelId="{08B9A1B6-E235-4AB8-8CC0-CD6FA99CC199}" type="parTrans" cxnId="{568D61DE-26C5-4567-B238-4D4156E877A0}">
      <dgm:prSet/>
      <dgm:spPr/>
      <dgm:t>
        <a:bodyPr/>
        <a:lstStyle/>
        <a:p>
          <a:endParaRPr lang="en-US"/>
        </a:p>
      </dgm:t>
    </dgm:pt>
    <dgm:pt modelId="{C0E22B68-2014-4145-AA7B-E55C255B7B36}" type="sibTrans" cxnId="{568D61DE-26C5-4567-B238-4D4156E877A0}">
      <dgm:prSet/>
      <dgm:spPr/>
      <dgm:t>
        <a:bodyPr/>
        <a:lstStyle/>
        <a:p>
          <a:endParaRPr lang="en-US"/>
        </a:p>
      </dgm:t>
    </dgm:pt>
    <dgm:pt modelId="{4E1CBD49-476D-49A2-8468-5D0E1A1238E8}">
      <dgm:prSet/>
      <dgm:spPr/>
      <dgm:t>
        <a:bodyPr/>
        <a:lstStyle/>
        <a:p>
          <a:r>
            <a:rPr lang="en-US" dirty="0"/>
            <a:t>Internal podcasts </a:t>
          </a:r>
        </a:p>
      </dgm:t>
    </dgm:pt>
    <dgm:pt modelId="{D497F74A-E2B0-47BB-9227-9482CB0104BA}" type="parTrans" cxnId="{79A550B0-2057-4C41-8713-D9D4F972AAF7}">
      <dgm:prSet/>
      <dgm:spPr/>
      <dgm:t>
        <a:bodyPr/>
        <a:lstStyle/>
        <a:p>
          <a:endParaRPr lang="en-US"/>
        </a:p>
      </dgm:t>
    </dgm:pt>
    <dgm:pt modelId="{B9434953-F4EE-47E5-AAB8-D8B004158EF6}" type="sibTrans" cxnId="{79A550B0-2057-4C41-8713-D9D4F972AAF7}">
      <dgm:prSet/>
      <dgm:spPr/>
      <dgm:t>
        <a:bodyPr/>
        <a:lstStyle/>
        <a:p>
          <a:endParaRPr lang="en-US"/>
        </a:p>
      </dgm:t>
    </dgm:pt>
    <dgm:pt modelId="{927FAF0D-53E3-466C-9A55-0E7FC61C1E78}" type="pres">
      <dgm:prSet presAssocID="{18CC71F8-E178-431C-A557-0D74FBEEA00A}" presName="hierChild1" presStyleCnt="0">
        <dgm:presLayoutVars>
          <dgm:chPref val="1"/>
          <dgm:dir/>
          <dgm:animOne val="branch"/>
          <dgm:animLvl val="lvl"/>
          <dgm:resizeHandles/>
        </dgm:presLayoutVars>
      </dgm:prSet>
      <dgm:spPr/>
    </dgm:pt>
    <dgm:pt modelId="{D92A258B-1745-4949-B754-AD677E270000}" type="pres">
      <dgm:prSet presAssocID="{0B6E5D88-E3D7-43CA-A46E-80AA053527BC}" presName="hierRoot1" presStyleCnt="0"/>
      <dgm:spPr/>
    </dgm:pt>
    <dgm:pt modelId="{C935E820-B423-4376-8497-C4B598C80121}" type="pres">
      <dgm:prSet presAssocID="{0B6E5D88-E3D7-43CA-A46E-80AA053527BC}" presName="composite" presStyleCnt="0"/>
      <dgm:spPr/>
    </dgm:pt>
    <dgm:pt modelId="{9847BDE4-5C97-41C7-A014-DE99908B02C1}" type="pres">
      <dgm:prSet presAssocID="{0B6E5D88-E3D7-43CA-A46E-80AA053527BC}" presName="background" presStyleLbl="node0" presStyleIdx="0" presStyleCnt="2"/>
      <dgm:spPr/>
    </dgm:pt>
    <dgm:pt modelId="{9DF2B089-84C5-40FC-81B7-A47C05BBAB84}" type="pres">
      <dgm:prSet presAssocID="{0B6E5D88-E3D7-43CA-A46E-80AA053527BC}" presName="text" presStyleLbl="fgAcc0" presStyleIdx="0" presStyleCnt="2">
        <dgm:presLayoutVars>
          <dgm:chPref val="3"/>
        </dgm:presLayoutVars>
      </dgm:prSet>
      <dgm:spPr/>
    </dgm:pt>
    <dgm:pt modelId="{29CF2DA6-BBEB-462F-B5EF-D3F1806BAFB6}" type="pres">
      <dgm:prSet presAssocID="{0B6E5D88-E3D7-43CA-A46E-80AA053527BC}" presName="hierChild2" presStyleCnt="0"/>
      <dgm:spPr/>
    </dgm:pt>
    <dgm:pt modelId="{E8A299D4-F787-492E-AAC2-EEAB95A6E0FB}" type="pres">
      <dgm:prSet presAssocID="{4E1CBD49-476D-49A2-8468-5D0E1A1238E8}" presName="hierRoot1" presStyleCnt="0"/>
      <dgm:spPr/>
    </dgm:pt>
    <dgm:pt modelId="{541840D4-F96E-40B7-8AB8-71B8A1B0EE13}" type="pres">
      <dgm:prSet presAssocID="{4E1CBD49-476D-49A2-8468-5D0E1A1238E8}" presName="composite" presStyleCnt="0"/>
      <dgm:spPr/>
    </dgm:pt>
    <dgm:pt modelId="{846626D3-F08F-43FC-8004-E8ED675B4241}" type="pres">
      <dgm:prSet presAssocID="{4E1CBD49-476D-49A2-8468-5D0E1A1238E8}" presName="background" presStyleLbl="node0" presStyleIdx="1" presStyleCnt="2"/>
      <dgm:spPr/>
    </dgm:pt>
    <dgm:pt modelId="{B628B52C-2D76-4405-A42A-053BB0C8A050}" type="pres">
      <dgm:prSet presAssocID="{4E1CBD49-476D-49A2-8468-5D0E1A1238E8}" presName="text" presStyleLbl="fgAcc0" presStyleIdx="1" presStyleCnt="2">
        <dgm:presLayoutVars>
          <dgm:chPref val="3"/>
        </dgm:presLayoutVars>
      </dgm:prSet>
      <dgm:spPr/>
    </dgm:pt>
    <dgm:pt modelId="{5CA88168-D9ED-4A55-A3D3-8DD1675CD17A}" type="pres">
      <dgm:prSet presAssocID="{4E1CBD49-476D-49A2-8468-5D0E1A1238E8}" presName="hierChild2" presStyleCnt="0"/>
      <dgm:spPr/>
    </dgm:pt>
  </dgm:ptLst>
  <dgm:cxnLst>
    <dgm:cxn modelId="{426C0192-E34A-4D6A-9663-DB3E2D6FD5F0}" type="presOf" srcId="{0B6E5D88-E3D7-43CA-A46E-80AA053527BC}" destId="{9DF2B089-84C5-40FC-81B7-A47C05BBAB84}" srcOrd="0" destOrd="0" presId="urn:microsoft.com/office/officeart/2005/8/layout/hierarchy1"/>
    <dgm:cxn modelId="{79A550B0-2057-4C41-8713-D9D4F972AAF7}" srcId="{18CC71F8-E178-431C-A557-0D74FBEEA00A}" destId="{4E1CBD49-476D-49A2-8468-5D0E1A1238E8}" srcOrd="1" destOrd="0" parTransId="{D497F74A-E2B0-47BB-9227-9482CB0104BA}" sibTransId="{B9434953-F4EE-47E5-AAB8-D8B004158EF6}"/>
    <dgm:cxn modelId="{FD04EEBA-AECB-4218-96CF-28EBCAD691DF}" type="presOf" srcId="{4E1CBD49-476D-49A2-8468-5D0E1A1238E8}" destId="{B628B52C-2D76-4405-A42A-053BB0C8A050}" srcOrd="0" destOrd="0" presId="urn:microsoft.com/office/officeart/2005/8/layout/hierarchy1"/>
    <dgm:cxn modelId="{568D61DE-26C5-4567-B238-4D4156E877A0}" srcId="{18CC71F8-E178-431C-A557-0D74FBEEA00A}" destId="{0B6E5D88-E3D7-43CA-A46E-80AA053527BC}" srcOrd="0" destOrd="0" parTransId="{08B9A1B6-E235-4AB8-8CC0-CD6FA99CC199}" sibTransId="{C0E22B68-2014-4145-AA7B-E55C255B7B36}"/>
    <dgm:cxn modelId="{7EDCF9EB-18B8-4C4E-8473-80FF8EEF93DA}" type="presOf" srcId="{18CC71F8-E178-431C-A557-0D74FBEEA00A}" destId="{927FAF0D-53E3-466C-9A55-0E7FC61C1E78}" srcOrd="0" destOrd="0" presId="urn:microsoft.com/office/officeart/2005/8/layout/hierarchy1"/>
    <dgm:cxn modelId="{6B709AB0-CA2B-442A-8B52-67F96BF218CC}" type="presParOf" srcId="{927FAF0D-53E3-466C-9A55-0E7FC61C1E78}" destId="{D92A258B-1745-4949-B754-AD677E270000}" srcOrd="0" destOrd="0" presId="urn:microsoft.com/office/officeart/2005/8/layout/hierarchy1"/>
    <dgm:cxn modelId="{2FD7BBFB-6C9F-4133-A0C1-BE11267765A2}" type="presParOf" srcId="{D92A258B-1745-4949-B754-AD677E270000}" destId="{C935E820-B423-4376-8497-C4B598C80121}" srcOrd="0" destOrd="0" presId="urn:microsoft.com/office/officeart/2005/8/layout/hierarchy1"/>
    <dgm:cxn modelId="{5716417E-0309-4561-ABF2-ABEBF110D187}" type="presParOf" srcId="{C935E820-B423-4376-8497-C4B598C80121}" destId="{9847BDE4-5C97-41C7-A014-DE99908B02C1}" srcOrd="0" destOrd="0" presId="urn:microsoft.com/office/officeart/2005/8/layout/hierarchy1"/>
    <dgm:cxn modelId="{0A813ABE-1B5A-4E89-A5F0-33F4C30E5B3E}" type="presParOf" srcId="{C935E820-B423-4376-8497-C4B598C80121}" destId="{9DF2B089-84C5-40FC-81B7-A47C05BBAB84}" srcOrd="1" destOrd="0" presId="urn:microsoft.com/office/officeart/2005/8/layout/hierarchy1"/>
    <dgm:cxn modelId="{12BFB5B2-9058-4B99-8292-F41029560C2C}" type="presParOf" srcId="{D92A258B-1745-4949-B754-AD677E270000}" destId="{29CF2DA6-BBEB-462F-B5EF-D3F1806BAFB6}" srcOrd="1" destOrd="0" presId="urn:microsoft.com/office/officeart/2005/8/layout/hierarchy1"/>
    <dgm:cxn modelId="{86704E2D-F366-4814-B576-31F7707618AB}" type="presParOf" srcId="{927FAF0D-53E3-466C-9A55-0E7FC61C1E78}" destId="{E8A299D4-F787-492E-AAC2-EEAB95A6E0FB}" srcOrd="1" destOrd="0" presId="urn:microsoft.com/office/officeart/2005/8/layout/hierarchy1"/>
    <dgm:cxn modelId="{759C2D4B-F442-4D28-BBC1-41E00B3D956E}" type="presParOf" srcId="{E8A299D4-F787-492E-AAC2-EEAB95A6E0FB}" destId="{541840D4-F96E-40B7-8AB8-71B8A1B0EE13}" srcOrd="0" destOrd="0" presId="urn:microsoft.com/office/officeart/2005/8/layout/hierarchy1"/>
    <dgm:cxn modelId="{4102B696-6B09-4741-B4D5-7FFAE3A8889E}" type="presParOf" srcId="{541840D4-F96E-40B7-8AB8-71B8A1B0EE13}" destId="{846626D3-F08F-43FC-8004-E8ED675B4241}" srcOrd="0" destOrd="0" presId="urn:microsoft.com/office/officeart/2005/8/layout/hierarchy1"/>
    <dgm:cxn modelId="{252EE9AF-2C99-45F6-BE64-E71F09D4971A}" type="presParOf" srcId="{541840D4-F96E-40B7-8AB8-71B8A1B0EE13}" destId="{B628B52C-2D76-4405-A42A-053BB0C8A050}" srcOrd="1" destOrd="0" presId="urn:microsoft.com/office/officeart/2005/8/layout/hierarchy1"/>
    <dgm:cxn modelId="{5CFDD97B-FE80-43BB-A66A-651AFCBC0438}" type="presParOf" srcId="{E8A299D4-F787-492E-AAC2-EEAB95A6E0FB}" destId="{5CA88168-D9ED-4A55-A3D3-8DD1675CD17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F39A14-A837-42AD-B5E0-F58B71A75FA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B7A3FF1-502D-4C72-A90A-BC2BFF9CDE96}">
      <dgm:prSet/>
      <dgm:spPr/>
      <dgm:t>
        <a:bodyPr/>
        <a:lstStyle/>
        <a:p>
          <a:pPr>
            <a:defRPr cap="all"/>
          </a:pPr>
          <a:r>
            <a:rPr lang="en-AU" dirty="0"/>
            <a:t>Project management tools (Gaddy, 2018)</a:t>
          </a:r>
          <a:endParaRPr lang="en-US" dirty="0"/>
        </a:p>
      </dgm:t>
    </dgm:pt>
    <dgm:pt modelId="{87AC9E65-0CE4-48B1-9084-D835DB07BCEC}" type="parTrans" cxnId="{D8025769-79CA-4675-864C-D25B64D230D9}">
      <dgm:prSet/>
      <dgm:spPr/>
      <dgm:t>
        <a:bodyPr/>
        <a:lstStyle/>
        <a:p>
          <a:endParaRPr lang="en-US"/>
        </a:p>
      </dgm:t>
    </dgm:pt>
    <dgm:pt modelId="{5CEC1ED2-4F3B-4EEB-939E-981378862363}" type="sibTrans" cxnId="{D8025769-79CA-4675-864C-D25B64D230D9}">
      <dgm:prSet/>
      <dgm:spPr/>
      <dgm:t>
        <a:bodyPr/>
        <a:lstStyle/>
        <a:p>
          <a:endParaRPr lang="en-US"/>
        </a:p>
      </dgm:t>
    </dgm:pt>
    <dgm:pt modelId="{42FA3291-7282-4DE8-BD99-F541AB2FDA9B}">
      <dgm:prSet/>
      <dgm:spPr/>
      <dgm:t>
        <a:bodyPr/>
        <a:lstStyle/>
        <a:p>
          <a:pPr>
            <a:defRPr cap="all"/>
          </a:pPr>
          <a:r>
            <a:rPr lang="en-AU" dirty="0"/>
            <a:t>Employee newsletters</a:t>
          </a:r>
          <a:endParaRPr lang="en-US" dirty="0"/>
        </a:p>
      </dgm:t>
    </dgm:pt>
    <dgm:pt modelId="{6B69FD0A-E8A8-4C32-B635-D161A2673D10}" type="parTrans" cxnId="{3250A732-0FF4-4FE7-85E4-970E4E84E613}">
      <dgm:prSet/>
      <dgm:spPr/>
      <dgm:t>
        <a:bodyPr/>
        <a:lstStyle/>
        <a:p>
          <a:endParaRPr lang="en-US"/>
        </a:p>
      </dgm:t>
    </dgm:pt>
    <dgm:pt modelId="{2B46D48A-DEF4-4EB0-B317-20D85FAD2A47}" type="sibTrans" cxnId="{3250A732-0FF4-4FE7-85E4-970E4E84E613}">
      <dgm:prSet/>
      <dgm:spPr/>
      <dgm:t>
        <a:bodyPr/>
        <a:lstStyle/>
        <a:p>
          <a:endParaRPr lang="en-US"/>
        </a:p>
      </dgm:t>
    </dgm:pt>
    <dgm:pt modelId="{B825F1E7-BCCE-4769-99A9-9AFC241587D3}" type="pres">
      <dgm:prSet presAssocID="{53F39A14-A837-42AD-B5E0-F58B71A75FAE}" presName="root" presStyleCnt="0">
        <dgm:presLayoutVars>
          <dgm:dir/>
          <dgm:resizeHandles val="exact"/>
        </dgm:presLayoutVars>
      </dgm:prSet>
      <dgm:spPr/>
    </dgm:pt>
    <dgm:pt modelId="{2860103C-9DD3-421C-B353-1D3928F96F66}" type="pres">
      <dgm:prSet presAssocID="{7B7A3FF1-502D-4C72-A90A-BC2BFF9CDE96}" presName="compNode" presStyleCnt="0"/>
      <dgm:spPr/>
    </dgm:pt>
    <dgm:pt modelId="{3456EE8D-0E47-435D-9277-CA7D15684D0F}" type="pres">
      <dgm:prSet presAssocID="{7B7A3FF1-502D-4C72-A90A-BC2BFF9CDE96}" presName="iconBgRect" presStyleLbl="bgShp" presStyleIdx="0" presStyleCnt="2"/>
      <dgm:spPr>
        <a:prstGeom prst="round2DiagRect">
          <a:avLst>
            <a:gd name="adj1" fmla="val 29727"/>
            <a:gd name="adj2" fmla="val 0"/>
          </a:avLst>
        </a:prstGeom>
      </dgm:spPr>
    </dgm:pt>
    <dgm:pt modelId="{9DE7F7A6-DA03-42BF-A2B9-F2772221DE85}" type="pres">
      <dgm:prSet presAssocID="{7B7A3FF1-502D-4C72-A90A-BC2BFF9CDE9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514D5425-520A-482E-B0DE-16AD9C1A693E}" type="pres">
      <dgm:prSet presAssocID="{7B7A3FF1-502D-4C72-A90A-BC2BFF9CDE96}" presName="spaceRect" presStyleCnt="0"/>
      <dgm:spPr/>
    </dgm:pt>
    <dgm:pt modelId="{7CB2F4DA-BE62-4906-BE5E-8CAC2AB5FAFA}" type="pres">
      <dgm:prSet presAssocID="{7B7A3FF1-502D-4C72-A90A-BC2BFF9CDE96}" presName="textRect" presStyleLbl="revTx" presStyleIdx="0" presStyleCnt="2">
        <dgm:presLayoutVars>
          <dgm:chMax val="1"/>
          <dgm:chPref val="1"/>
        </dgm:presLayoutVars>
      </dgm:prSet>
      <dgm:spPr/>
    </dgm:pt>
    <dgm:pt modelId="{94E8B21B-6656-4DEB-9808-883D1E5C0CA2}" type="pres">
      <dgm:prSet presAssocID="{5CEC1ED2-4F3B-4EEB-939E-981378862363}" presName="sibTrans" presStyleCnt="0"/>
      <dgm:spPr/>
    </dgm:pt>
    <dgm:pt modelId="{DA2CFB73-6AEB-47F9-9F49-E9F8A4217013}" type="pres">
      <dgm:prSet presAssocID="{42FA3291-7282-4DE8-BD99-F541AB2FDA9B}" presName="compNode" presStyleCnt="0"/>
      <dgm:spPr/>
    </dgm:pt>
    <dgm:pt modelId="{1BB87682-6D4A-4E74-9DE6-9EE6DBCD6781}" type="pres">
      <dgm:prSet presAssocID="{42FA3291-7282-4DE8-BD99-F541AB2FDA9B}" presName="iconBgRect" presStyleLbl="bgShp" presStyleIdx="1" presStyleCnt="2"/>
      <dgm:spPr>
        <a:prstGeom prst="round2DiagRect">
          <a:avLst>
            <a:gd name="adj1" fmla="val 29727"/>
            <a:gd name="adj2" fmla="val 0"/>
          </a:avLst>
        </a:prstGeom>
      </dgm:spPr>
    </dgm:pt>
    <dgm:pt modelId="{F6FDD122-3F95-4DF6-8EAD-2D6327228ACE}" type="pres">
      <dgm:prSet presAssocID="{42FA3291-7282-4DE8-BD99-F541AB2FDA9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AD466E00-F9CD-49D6-83C6-7A2090854085}" type="pres">
      <dgm:prSet presAssocID="{42FA3291-7282-4DE8-BD99-F541AB2FDA9B}" presName="spaceRect" presStyleCnt="0"/>
      <dgm:spPr/>
    </dgm:pt>
    <dgm:pt modelId="{CFF1FBCE-D437-4B82-A2AE-ACBF1276EFF1}" type="pres">
      <dgm:prSet presAssocID="{42FA3291-7282-4DE8-BD99-F541AB2FDA9B}" presName="textRect" presStyleLbl="revTx" presStyleIdx="1" presStyleCnt="2">
        <dgm:presLayoutVars>
          <dgm:chMax val="1"/>
          <dgm:chPref val="1"/>
        </dgm:presLayoutVars>
      </dgm:prSet>
      <dgm:spPr/>
    </dgm:pt>
  </dgm:ptLst>
  <dgm:cxnLst>
    <dgm:cxn modelId="{3250A732-0FF4-4FE7-85E4-970E4E84E613}" srcId="{53F39A14-A837-42AD-B5E0-F58B71A75FAE}" destId="{42FA3291-7282-4DE8-BD99-F541AB2FDA9B}" srcOrd="1" destOrd="0" parTransId="{6B69FD0A-E8A8-4C32-B635-D161A2673D10}" sibTransId="{2B46D48A-DEF4-4EB0-B317-20D85FAD2A47}"/>
    <dgm:cxn modelId="{D8025769-79CA-4675-864C-D25B64D230D9}" srcId="{53F39A14-A837-42AD-B5E0-F58B71A75FAE}" destId="{7B7A3FF1-502D-4C72-A90A-BC2BFF9CDE96}" srcOrd="0" destOrd="0" parTransId="{87AC9E65-0CE4-48B1-9084-D835DB07BCEC}" sibTransId="{5CEC1ED2-4F3B-4EEB-939E-981378862363}"/>
    <dgm:cxn modelId="{E05264A9-BC39-4A89-BCCF-4CDD82F57F81}" type="presOf" srcId="{7B7A3FF1-502D-4C72-A90A-BC2BFF9CDE96}" destId="{7CB2F4DA-BE62-4906-BE5E-8CAC2AB5FAFA}" srcOrd="0" destOrd="0" presId="urn:microsoft.com/office/officeart/2018/5/layout/IconLeafLabelList"/>
    <dgm:cxn modelId="{D4D47BB7-D7CB-4588-8303-4E7AE797AFC6}" type="presOf" srcId="{42FA3291-7282-4DE8-BD99-F541AB2FDA9B}" destId="{CFF1FBCE-D437-4B82-A2AE-ACBF1276EFF1}" srcOrd="0" destOrd="0" presId="urn:microsoft.com/office/officeart/2018/5/layout/IconLeafLabelList"/>
    <dgm:cxn modelId="{3351C2F9-5810-4B5C-ACDB-8F11FE91605F}" type="presOf" srcId="{53F39A14-A837-42AD-B5E0-F58B71A75FAE}" destId="{B825F1E7-BCCE-4769-99A9-9AFC241587D3}" srcOrd="0" destOrd="0" presId="urn:microsoft.com/office/officeart/2018/5/layout/IconLeafLabelList"/>
    <dgm:cxn modelId="{CFE2CD3E-DFD6-476E-861E-7F4F490A2A8A}" type="presParOf" srcId="{B825F1E7-BCCE-4769-99A9-9AFC241587D3}" destId="{2860103C-9DD3-421C-B353-1D3928F96F66}" srcOrd="0" destOrd="0" presId="urn:microsoft.com/office/officeart/2018/5/layout/IconLeafLabelList"/>
    <dgm:cxn modelId="{2CEF5FF3-34EB-4531-82F3-97E10F099C58}" type="presParOf" srcId="{2860103C-9DD3-421C-B353-1D3928F96F66}" destId="{3456EE8D-0E47-435D-9277-CA7D15684D0F}" srcOrd="0" destOrd="0" presId="urn:microsoft.com/office/officeart/2018/5/layout/IconLeafLabelList"/>
    <dgm:cxn modelId="{CC07D322-3C7B-4463-B2E0-EC122DAA3E39}" type="presParOf" srcId="{2860103C-9DD3-421C-B353-1D3928F96F66}" destId="{9DE7F7A6-DA03-42BF-A2B9-F2772221DE85}" srcOrd="1" destOrd="0" presId="urn:microsoft.com/office/officeart/2018/5/layout/IconLeafLabelList"/>
    <dgm:cxn modelId="{03439C72-AFFB-47AA-9C3B-9C4E887D4483}" type="presParOf" srcId="{2860103C-9DD3-421C-B353-1D3928F96F66}" destId="{514D5425-520A-482E-B0DE-16AD9C1A693E}" srcOrd="2" destOrd="0" presId="urn:microsoft.com/office/officeart/2018/5/layout/IconLeafLabelList"/>
    <dgm:cxn modelId="{9BF280DE-4A10-45F8-AF32-CEE236F7F412}" type="presParOf" srcId="{2860103C-9DD3-421C-B353-1D3928F96F66}" destId="{7CB2F4DA-BE62-4906-BE5E-8CAC2AB5FAFA}" srcOrd="3" destOrd="0" presId="urn:microsoft.com/office/officeart/2018/5/layout/IconLeafLabelList"/>
    <dgm:cxn modelId="{EC418AE0-1196-489E-B8EE-5A578F8EA675}" type="presParOf" srcId="{B825F1E7-BCCE-4769-99A9-9AFC241587D3}" destId="{94E8B21B-6656-4DEB-9808-883D1E5C0CA2}" srcOrd="1" destOrd="0" presId="urn:microsoft.com/office/officeart/2018/5/layout/IconLeafLabelList"/>
    <dgm:cxn modelId="{CF7DA92B-E5E6-48DA-9E1B-4C973A0706B6}" type="presParOf" srcId="{B825F1E7-BCCE-4769-99A9-9AFC241587D3}" destId="{DA2CFB73-6AEB-47F9-9F49-E9F8A4217013}" srcOrd="2" destOrd="0" presId="urn:microsoft.com/office/officeart/2018/5/layout/IconLeafLabelList"/>
    <dgm:cxn modelId="{AD0848AD-D086-47FA-A47A-7E3656B39D13}" type="presParOf" srcId="{DA2CFB73-6AEB-47F9-9F49-E9F8A4217013}" destId="{1BB87682-6D4A-4E74-9DE6-9EE6DBCD6781}" srcOrd="0" destOrd="0" presId="urn:microsoft.com/office/officeart/2018/5/layout/IconLeafLabelList"/>
    <dgm:cxn modelId="{D126BB9C-0669-4147-91C5-A90E522E4AF0}" type="presParOf" srcId="{DA2CFB73-6AEB-47F9-9F49-E9F8A4217013}" destId="{F6FDD122-3F95-4DF6-8EAD-2D6327228ACE}" srcOrd="1" destOrd="0" presId="urn:microsoft.com/office/officeart/2018/5/layout/IconLeafLabelList"/>
    <dgm:cxn modelId="{BB4F03C5-4C59-4B77-9E8E-2564317C1D10}" type="presParOf" srcId="{DA2CFB73-6AEB-47F9-9F49-E9F8A4217013}" destId="{AD466E00-F9CD-49D6-83C6-7A2090854085}" srcOrd="2" destOrd="0" presId="urn:microsoft.com/office/officeart/2018/5/layout/IconLeafLabelList"/>
    <dgm:cxn modelId="{86FCE7F7-38FF-4794-A273-39164DB93176}" type="presParOf" srcId="{DA2CFB73-6AEB-47F9-9F49-E9F8A4217013}" destId="{CFF1FBCE-D437-4B82-A2AE-ACBF1276EFF1}"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57092-FB1A-459F-8AED-B3C8A95BA1AF}">
      <dsp:nvSpPr>
        <dsp:cNvPr id="0" name=""/>
        <dsp:cNvSpPr/>
      </dsp:nvSpPr>
      <dsp:spPr>
        <a:xfrm>
          <a:off x="0" y="2033"/>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AD7AF-7CA8-4E03-9467-AA00E65E6076}">
      <dsp:nvSpPr>
        <dsp:cNvPr id="0" name=""/>
        <dsp:cNvSpPr/>
      </dsp:nvSpPr>
      <dsp:spPr>
        <a:xfrm>
          <a:off x="311764" y="233924"/>
          <a:ext cx="566845" cy="566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F67B61-A649-40C5-83DD-E58C5796BEBF}">
      <dsp:nvSpPr>
        <dsp:cNvPr id="0" name=""/>
        <dsp:cNvSpPr/>
      </dsp:nvSpPr>
      <dsp:spPr>
        <a:xfrm>
          <a:off x="1190374" y="2033"/>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Use of Ecrebo's technology</a:t>
          </a:r>
        </a:p>
      </dsp:txBody>
      <dsp:txXfrm>
        <a:off x="1190374" y="2033"/>
        <a:ext cx="5075636" cy="1030627"/>
      </dsp:txXfrm>
    </dsp:sp>
    <dsp:sp modelId="{A6DB9BB9-C846-4B90-894B-9B4397F97909}">
      <dsp:nvSpPr>
        <dsp:cNvPr id="0" name=""/>
        <dsp:cNvSpPr/>
      </dsp:nvSpPr>
      <dsp:spPr>
        <a:xfrm>
          <a:off x="0" y="1290317"/>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55DE5B-77EC-434D-B7D4-55E772A64C86}">
      <dsp:nvSpPr>
        <dsp:cNvPr id="0" name=""/>
        <dsp:cNvSpPr/>
      </dsp:nvSpPr>
      <dsp:spPr>
        <a:xfrm>
          <a:off x="311764" y="1522208"/>
          <a:ext cx="566845" cy="566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1F2301-7961-4EBC-8F30-362F1F72A6AA}">
      <dsp:nvSpPr>
        <dsp:cNvPr id="0" name=""/>
        <dsp:cNvSpPr/>
      </dsp:nvSpPr>
      <dsp:spPr>
        <a:xfrm>
          <a:off x="1190374" y="1290317"/>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Point-of –sale and real-time to communicate with the customer (</a:t>
          </a:r>
          <a:r>
            <a:rPr lang="en-AU" sz="2200" kern="1200" dirty="0"/>
            <a:t>Waitrose.com, 2022)</a:t>
          </a:r>
          <a:endParaRPr lang="en-US" sz="2200" kern="1200" dirty="0"/>
        </a:p>
      </dsp:txBody>
      <dsp:txXfrm>
        <a:off x="1190374" y="1290317"/>
        <a:ext cx="5075636" cy="1030627"/>
      </dsp:txXfrm>
    </dsp:sp>
    <dsp:sp modelId="{E1318910-1026-424D-BDD1-FEAB9B11ED58}">
      <dsp:nvSpPr>
        <dsp:cNvPr id="0" name=""/>
        <dsp:cNvSpPr/>
      </dsp:nvSpPr>
      <dsp:spPr>
        <a:xfrm>
          <a:off x="0" y="2578601"/>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4E4F1-02B1-4292-98B5-947E4847EE07}">
      <dsp:nvSpPr>
        <dsp:cNvPr id="0" name=""/>
        <dsp:cNvSpPr/>
      </dsp:nvSpPr>
      <dsp:spPr>
        <a:xfrm>
          <a:off x="311764" y="2810493"/>
          <a:ext cx="566845" cy="566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3CF528-B806-405C-8B31-6B66D59A5069}">
      <dsp:nvSpPr>
        <dsp:cNvPr id="0" name=""/>
        <dsp:cNvSpPr/>
      </dsp:nvSpPr>
      <dsp:spPr>
        <a:xfrm>
          <a:off x="1190374" y="2578601"/>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The company uses latest software to create communication </a:t>
          </a:r>
        </a:p>
      </dsp:txBody>
      <dsp:txXfrm>
        <a:off x="1190374" y="2578601"/>
        <a:ext cx="5075636" cy="1030627"/>
      </dsp:txXfrm>
    </dsp:sp>
    <dsp:sp modelId="{9A954B69-A374-4BB1-9F30-941718AC2C20}">
      <dsp:nvSpPr>
        <dsp:cNvPr id="0" name=""/>
        <dsp:cNvSpPr/>
      </dsp:nvSpPr>
      <dsp:spPr>
        <a:xfrm>
          <a:off x="0" y="3866886"/>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1BE8-D2AD-40D9-91E5-A37BC1DE5F81}">
      <dsp:nvSpPr>
        <dsp:cNvPr id="0" name=""/>
        <dsp:cNvSpPr/>
      </dsp:nvSpPr>
      <dsp:spPr>
        <a:xfrm>
          <a:off x="311764" y="4098777"/>
          <a:ext cx="566845" cy="5668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2721D5-ECA8-4176-87DB-AB87D2C95BCB}">
      <dsp:nvSpPr>
        <dsp:cNvPr id="0" name=""/>
        <dsp:cNvSpPr/>
      </dsp:nvSpPr>
      <dsp:spPr>
        <a:xfrm>
          <a:off x="1190374" y="3866886"/>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US" sz="2200" kern="1200" dirty="0"/>
            <a:t>Managers using software to communicate</a:t>
          </a:r>
        </a:p>
      </dsp:txBody>
      <dsp:txXfrm>
        <a:off x="1190374" y="3866886"/>
        <a:ext cx="5075636" cy="1030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9C74E-689B-4D69-81D2-C4C21364BC77}">
      <dsp:nvSpPr>
        <dsp:cNvPr id="0" name=""/>
        <dsp:cNvSpPr/>
      </dsp:nvSpPr>
      <dsp:spPr>
        <a:xfrm>
          <a:off x="0" y="598"/>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7C780-F21C-47E4-97DE-A4EF51D87E19}">
      <dsp:nvSpPr>
        <dsp:cNvPr id="0" name=""/>
        <dsp:cNvSpPr/>
      </dsp:nvSpPr>
      <dsp:spPr>
        <a:xfrm>
          <a:off x="423357" y="315492"/>
          <a:ext cx="769740" cy="769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080C58-B038-4D1C-9DD6-47DAE22FD58B}">
      <dsp:nvSpPr>
        <dsp:cNvPr id="0" name=""/>
        <dsp:cNvSpPr/>
      </dsp:nvSpPr>
      <dsp:spPr>
        <a:xfrm>
          <a:off x="1616455" y="598"/>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89000">
            <a:lnSpc>
              <a:spcPct val="90000"/>
            </a:lnSpc>
            <a:spcBef>
              <a:spcPct val="0"/>
            </a:spcBef>
            <a:spcAft>
              <a:spcPct val="35000"/>
            </a:spcAft>
            <a:buNone/>
          </a:pPr>
          <a:r>
            <a:rPr lang="en-US" sz="2000" b="0" i="0" kern="1200" dirty="0"/>
            <a:t>Waitrose Partners print personalized promos, discounts, and greetings alongside paper receipts and distribute them straight to consumers.</a:t>
          </a:r>
          <a:endParaRPr lang="en-US" sz="2000" kern="1200" dirty="0"/>
        </a:p>
      </dsp:txBody>
      <dsp:txXfrm>
        <a:off x="1616455" y="598"/>
        <a:ext cx="4649555" cy="1399528"/>
      </dsp:txXfrm>
    </dsp:sp>
    <dsp:sp modelId="{B04C1FEA-3664-4877-8062-702D71A4B1EA}">
      <dsp:nvSpPr>
        <dsp:cNvPr id="0" name=""/>
        <dsp:cNvSpPr/>
      </dsp:nvSpPr>
      <dsp:spPr>
        <a:xfrm>
          <a:off x="0" y="1750009"/>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E0F55E-32BA-4ABD-ACF2-8A49BC5B45CF}">
      <dsp:nvSpPr>
        <dsp:cNvPr id="0" name=""/>
        <dsp:cNvSpPr/>
      </dsp:nvSpPr>
      <dsp:spPr>
        <a:xfrm>
          <a:off x="423357" y="2064903"/>
          <a:ext cx="769740" cy="769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C440A7-AE1B-45A5-8D88-1D51D431ADED}">
      <dsp:nvSpPr>
        <dsp:cNvPr id="0" name=""/>
        <dsp:cNvSpPr/>
      </dsp:nvSpPr>
      <dsp:spPr>
        <a:xfrm>
          <a:off x="1616455" y="1750009"/>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89000">
            <a:lnSpc>
              <a:spcPct val="90000"/>
            </a:lnSpc>
            <a:spcBef>
              <a:spcPct val="0"/>
            </a:spcBef>
            <a:spcAft>
              <a:spcPct val="35000"/>
            </a:spcAft>
            <a:buNone/>
          </a:pPr>
          <a:r>
            <a:rPr lang="en-US" sz="2000" kern="1200" dirty="0"/>
            <a:t>Customers receives promotional messages</a:t>
          </a:r>
        </a:p>
      </dsp:txBody>
      <dsp:txXfrm>
        <a:off x="1616455" y="1750009"/>
        <a:ext cx="4649555" cy="1399528"/>
      </dsp:txXfrm>
    </dsp:sp>
    <dsp:sp modelId="{11EB249E-0528-467A-B787-1B0621A4A8D5}">
      <dsp:nvSpPr>
        <dsp:cNvPr id="0" name=""/>
        <dsp:cNvSpPr/>
      </dsp:nvSpPr>
      <dsp:spPr>
        <a:xfrm>
          <a:off x="0" y="3499420"/>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B6B72-EE96-4713-BA33-76A67023E192}">
      <dsp:nvSpPr>
        <dsp:cNvPr id="0" name=""/>
        <dsp:cNvSpPr/>
      </dsp:nvSpPr>
      <dsp:spPr>
        <a:xfrm>
          <a:off x="423357" y="3814314"/>
          <a:ext cx="769740" cy="769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3C1110-441A-45FB-A5E1-7BAA8AA818F0}">
      <dsp:nvSpPr>
        <dsp:cNvPr id="0" name=""/>
        <dsp:cNvSpPr/>
      </dsp:nvSpPr>
      <dsp:spPr>
        <a:xfrm>
          <a:off x="1616455" y="3499420"/>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89000">
            <a:lnSpc>
              <a:spcPct val="90000"/>
            </a:lnSpc>
            <a:spcBef>
              <a:spcPct val="0"/>
            </a:spcBef>
            <a:spcAft>
              <a:spcPct val="35000"/>
            </a:spcAft>
            <a:buNone/>
          </a:pPr>
          <a:r>
            <a:rPr lang="en-US" sz="2000" kern="1200" dirty="0"/>
            <a:t>Customer engagement </a:t>
          </a:r>
        </a:p>
      </dsp:txBody>
      <dsp:txXfrm>
        <a:off x="1616455" y="3499420"/>
        <a:ext cx="4649555" cy="13995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7BDE4-5C97-41C7-A014-DE99908B02C1}">
      <dsp:nvSpPr>
        <dsp:cNvPr id="0" name=""/>
        <dsp:cNvSpPr/>
      </dsp:nvSpPr>
      <dsp:spPr>
        <a:xfrm>
          <a:off x="229519" y="1523"/>
          <a:ext cx="4240557" cy="269275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DF2B089-84C5-40FC-81B7-A47C05BBAB84}">
      <dsp:nvSpPr>
        <dsp:cNvPr id="0" name=""/>
        <dsp:cNvSpPr/>
      </dsp:nvSpPr>
      <dsp:spPr>
        <a:xfrm>
          <a:off x="700693" y="449138"/>
          <a:ext cx="4240557" cy="269275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US" sz="5100" kern="1200" dirty="0"/>
            <a:t>Private messages software</a:t>
          </a:r>
        </a:p>
      </dsp:txBody>
      <dsp:txXfrm>
        <a:off x="779561" y="528006"/>
        <a:ext cx="4082821" cy="2535018"/>
      </dsp:txXfrm>
    </dsp:sp>
    <dsp:sp modelId="{846626D3-F08F-43FC-8004-E8ED675B4241}">
      <dsp:nvSpPr>
        <dsp:cNvPr id="0" name=""/>
        <dsp:cNvSpPr/>
      </dsp:nvSpPr>
      <dsp:spPr>
        <a:xfrm>
          <a:off x="5412424" y="1523"/>
          <a:ext cx="4240557" cy="269275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B628B52C-2D76-4405-A42A-053BB0C8A050}">
      <dsp:nvSpPr>
        <dsp:cNvPr id="0" name=""/>
        <dsp:cNvSpPr/>
      </dsp:nvSpPr>
      <dsp:spPr>
        <a:xfrm>
          <a:off x="5883597" y="449138"/>
          <a:ext cx="4240557" cy="269275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US" sz="5100" kern="1200" dirty="0"/>
            <a:t>Internal podcasts </a:t>
          </a:r>
        </a:p>
      </dsp:txBody>
      <dsp:txXfrm>
        <a:off x="5962465" y="528006"/>
        <a:ext cx="4082821" cy="2535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6EE8D-0E47-435D-9277-CA7D15684D0F}">
      <dsp:nvSpPr>
        <dsp:cNvPr id="0" name=""/>
        <dsp:cNvSpPr/>
      </dsp:nvSpPr>
      <dsp:spPr>
        <a:xfrm>
          <a:off x="2516071" y="19207"/>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7F7A6-DA03-42BF-A2B9-F2772221DE85}">
      <dsp:nvSpPr>
        <dsp:cNvPr id="0" name=""/>
        <dsp:cNvSpPr/>
      </dsp:nvSpPr>
      <dsp:spPr>
        <a:xfrm>
          <a:off x="2903634" y="406770"/>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B2F4DA-BE62-4906-BE5E-8CAC2AB5FAFA}">
      <dsp:nvSpPr>
        <dsp:cNvPr id="0" name=""/>
        <dsp:cNvSpPr/>
      </dsp:nvSpPr>
      <dsp:spPr>
        <a:xfrm>
          <a:off x="1934728" y="2404208"/>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AU" sz="2000" kern="1200" dirty="0"/>
            <a:t>Project management tools (Gaddy, 2018)</a:t>
          </a:r>
          <a:endParaRPr lang="en-US" sz="2000" kern="1200" dirty="0"/>
        </a:p>
      </dsp:txBody>
      <dsp:txXfrm>
        <a:off x="1934728" y="2404208"/>
        <a:ext cx="2981250" cy="720000"/>
      </dsp:txXfrm>
    </dsp:sp>
    <dsp:sp modelId="{1BB87682-6D4A-4E74-9DE6-9EE6DBCD6781}">
      <dsp:nvSpPr>
        <dsp:cNvPr id="0" name=""/>
        <dsp:cNvSpPr/>
      </dsp:nvSpPr>
      <dsp:spPr>
        <a:xfrm>
          <a:off x="6019040" y="19207"/>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DD122-3F95-4DF6-8EAD-2D6327228ACE}">
      <dsp:nvSpPr>
        <dsp:cNvPr id="0" name=""/>
        <dsp:cNvSpPr/>
      </dsp:nvSpPr>
      <dsp:spPr>
        <a:xfrm>
          <a:off x="6406603" y="406770"/>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F1FBCE-D437-4B82-A2AE-ACBF1276EFF1}">
      <dsp:nvSpPr>
        <dsp:cNvPr id="0" name=""/>
        <dsp:cNvSpPr/>
      </dsp:nvSpPr>
      <dsp:spPr>
        <a:xfrm>
          <a:off x="5437696" y="2404208"/>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AU" sz="2000" kern="1200" dirty="0"/>
            <a:t>Employee newsletters</a:t>
          </a:r>
          <a:endParaRPr lang="en-US" sz="2000" kern="1200" dirty="0"/>
        </a:p>
      </dsp:txBody>
      <dsp:txXfrm>
        <a:off x="5437696" y="2404208"/>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3/21/2022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 the communication channels used by Waitrose where the use of Ecrebo’s technology has been done to accommodate the customer with better recognition of their needs. Waitrose communicates with its consumers in a variety of ways. Waitrose can engage with its in-store consumers at the point of sale and in real time using Ecrebo's technology, which allows them to send highly targeted promotions and messaging. Waitrose Partners print personalized promos, discounts, and greetings alongside paper receipts and distribute them straight to consumers.</a:t>
            </a:r>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3096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 the communication channels used by company to promote customer engagement. Two-hour delivery slots, online order tracking, and the opportunity to access more extensive product information and branch stock availability online were all implemented to improve the consumer experience. It also opened four 'experience desks,' which provide concierge-style services.</a:t>
            </a:r>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7168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Private messaging software solutions have grown in popularity and are now utilized by almost all businesses. Indeed, they allow for team talks while also allowing employees to conduct private conversations with their coworkers on a regular basis.</a:t>
            </a:r>
          </a:p>
          <a:p>
            <a:r>
              <a:rPr lang="en-US" dirty="0"/>
              <a:t>Because of the narrative possibilities of this communication channel, it has become one of the favored routes for younger generations to obtain information. However, when it comes to podcasts, it's vital to keep in mind that this sort of communication is mostly one-way.</a:t>
            </a:r>
          </a:p>
          <a:p>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28649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 management technologies offer greater team cooperation, even if they aren't considered communication channels. Employees can use project management software to generate and assign tasks to team members, which are arranged into 'boards.’</a:t>
            </a:r>
          </a:p>
          <a:p>
            <a:r>
              <a:rPr lang="en-US" dirty="0"/>
              <a:t>Employee newsletters may be a terrific way to engage your staff and keep them up to speed on material that is relevant to them and their interests with a little imagination.</a:t>
            </a:r>
          </a:p>
          <a:p>
            <a:endParaRPr lang="en-US" dirty="0"/>
          </a:p>
          <a:p>
            <a:endParaRPr lang="x-none"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06778E-766F-4D84-A8CB-69E64FFB0D95}" type="slidenum">
              <a:rPr kumimoji="0" lang="x-none"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x-none"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33412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dirty="0"/>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985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476348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dirty="0"/>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7938948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512426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1325770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2614320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9976818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7807861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2399564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5441417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3/21/2022</a:t>
            </a:fld>
            <a:endParaRPr lang="en-US" dirty="0"/>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07477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3/21/2022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dirty="0"/>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3/21/2022</a:t>
            </a:fld>
            <a:endParaRPr lang="en-US" dirty="0"/>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dirty="0"/>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9642964"/>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communication-icons-internet-media-1296385/" TargetMode="External"/><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hyperlink" Target="https://www.geograph.org.uk/photo/4343364" TargetMode="External"/><Relationship Id="rId5" Type="http://schemas.openxmlformats.org/officeDocument/2006/relationships/image" Target="../media/image13.jpg"/><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hyperlink" Target="https://www.frontiersin.org/articles/10.3389/fcomm.2020.00070/full" TargetMode="External"/><Relationship Id="rId5" Type="http://schemas.openxmlformats.org/officeDocument/2006/relationships/image" Target="../media/image15.jpg"/><Relationship Id="rId4" Type="http://schemas.openxmlformats.org/officeDocument/2006/relationships/hyperlink" Target="https://commons.wikimedia.org/wiki/File:Waitrose,_Putney_Exchange_02.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3.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www.communicationtheory.org/shannon-and-weaver-model-of-communication/" TargetMode="External"/><Relationship Id="rId1" Type="http://schemas.openxmlformats.org/officeDocument/2006/relationships/slideLayout" Target="../slideLayouts/slideLayout2.xml"/><Relationship Id="rId4" Type="http://schemas.openxmlformats.org/officeDocument/2006/relationships/hyperlink" Target="https://desklib.com/document/case-study-waitro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2033" y="2105811"/>
            <a:ext cx="3485073" cy="2420504"/>
          </a:xfrm>
        </p:spPr>
        <p:txBody>
          <a:bodyPr>
            <a:normAutofit fontScale="90000"/>
          </a:bodyPr>
          <a:lstStyle/>
          <a:p>
            <a:pPr algn="l"/>
            <a:r>
              <a:rPr lang="en-US" sz="4000" dirty="0"/>
              <a:t>Presentation-Strategies for Effective Communication in a Business Settings</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2034" y="4615133"/>
            <a:ext cx="3485072" cy="1026544"/>
          </a:xfrm>
        </p:spPr>
        <p:txBody>
          <a:bodyPr>
            <a:normAutofit/>
          </a:bodyPr>
          <a:lstStyle/>
          <a:p>
            <a:pPr algn="l"/>
            <a:r>
              <a:rPr lang="en-US" sz="2300" dirty="0"/>
              <a:t>Waitrose Organization</a:t>
            </a: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Our Group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1732449"/>
            <a:ext cx="4403596" cy="4058751"/>
          </a:xfrm>
        </p:spPr>
        <p:txBody>
          <a:bodyPr anchor="t">
            <a:normAutofit fontScale="92500"/>
          </a:bodyPr>
          <a:lstStyle/>
          <a:p>
            <a:pPr marL="36900" lvl="0" indent="0">
              <a:buNone/>
            </a:pPr>
            <a:r>
              <a:rPr lang="en-US" sz="2400" dirty="0"/>
              <a:t>Elisa Maria Pop -2109184</a:t>
            </a:r>
          </a:p>
          <a:p>
            <a:pPr marL="36900" lvl="0" indent="0">
              <a:buNone/>
            </a:pPr>
            <a:endParaRPr lang="en-US" sz="2400" dirty="0"/>
          </a:p>
          <a:p>
            <a:pPr marL="36900" lvl="0" indent="0">
              <a:buNone/>
            </a:pPr>
            <a:r>
              <a:rPr lang="en-US" sz="2400" dirty="0"/>
              <a:t>Adrian Pop – 2109183</a:t>
            </a:r>
          </a:p>
          <a:p>
            <a:pPr marL="36900" lvl="0" indent="0">
              <a:buNone/>
            </a:pPr>
            <a:endParaRPr lang="en-US" sz="2400" dirty="0"/>
          </a:p>
          <a:p>
            <a:pPr marL="36900" lvl="0" indent="0">
              <a:buNone/>
            </a:pPr>
            <a:r>
              <a:rPr lang="en-US" sz="2400" dirty="0"/>
              <a:t>Ileana Gabriela Juganaru  - 2106753</a:t>
            </a:r>
          </a:p>
          <a:p>
            <a:pPr marL="36900" lvl="0" indent="0">
              <a:buNone/>
            </a:pPr>
            <a:endParaRPr lang="en-US" sz="2400" dirty="0"/>
          </a:p>
          <a:p>
            <a:pPr marL="36900" lvl="0" indent="0">
              <a:buNone/>
            </a:pPr>
            <a:r>
              <a:rPr lang="en-US" sz="2400" dirty="0"/>
              <a:t>Module code : BMSW4002</a:t>
            </a:r>
          </a:p>
          <a:p>
            <a:pPr marL="36900" lvl="0" indent="0">
              <a:buNone/>
            </a:pPr>
            <a:r>
              <a:rPr lang="en-US" sz="2400" dirty="0"/>
              <a:t>Lecturer : Richmond Lamptey</a:t>
            </a: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pic>
        <p:nvPicPr>
          <p:cNvPr id="18" name="Video 17">
            <a:extLst>
              <a:ext uri="{FF2B5EF4-FFF2-40B4-BE49-F238E27FC236}">
                <a16:creationId xmlns:a16="http://schemas.microsoft.com/office/drawing/2014/main" id="{272D8005-FA24-6CE4-C748-105D6A2BBE7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89"/>
          </a:xfrm>
          <a:prstGeom prst="rect">
            <a:avLst/>
          </a:prstGeom>
        </p:spPr>
      </p:pic>
      <p:sp>
        <p:nvSpPr>
          <p:cNvPr id="19"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sp>
        <p:nvSpPr>
          <p:cNvPr id="2" name="Title 1">
            <a:extLst>
              <a:ext uri="{FF2B5EF4-FFF2-40B4-BE49-F238E27FC236}">
                <a16:creationId xmlns:a16="http://schemas.microsoft.com/office/drawing/2014/main" id="{DE6E9344-7D75-4421-97D2-08B09B1E317E}"/>
              </a:ext>
            </a:extLst>
          </p:cNvPr>
          <p:cNvSpPr>
            <a:spLocks noGrp="1"/>
          </p:cNvSpPr>
          <p:nvPr>
            <p:ph type="ctrTitle"/>
          </p:nvPr>
        </p:nvSpPr>
        <p:spPr>
          <a:xfrm>
            <a:off x="7212119" y="1066800"/>
            <a:ext cx="3931320" cy="2267193"/>
          </a:xfrm>
        </p:spPr>
        <p:txBody>
          <a:bodyPr>
            <a:normAutofit/>
          </a:bodyPr>
          <a:lstStyle/>
          <a:p>
            <a:pPr>
              <a:lnSpc>
                <a:spcPct val="100000"/>
              </a:lnSpc>
            </a:pPr>
            <a:r>
              <a:rPr lang="en-US" sz="2400" b="1" spc="-15" dirty="0">
                <a:latin typeface="Arial" panose="020B0604020202020204" pitchFamily="34" charset="0"/>
                <a:ea typeface="Arial" panose="020B0604020202020204" pitchFamily="34" charset="0"/>
              </a:rPr>
              <a:t>B</a:t>
            </a:r>
            <a:r>
              <a:rPr lang="en-US" sz="2400" b="1" spc="-15" dirty="0">
                <a:effectLst/>
                <a:latin typeface="Arial" panose="020B0604020202020204" pitchFamily="34" charset="0"/>
                <a:ea typeface="Arial" panose="020B0604020202020204" pitchFamily="34" charset="0"/>
              </a:rPr>
              <a:t>enefits of effective communication on the organization’s business process</a:t>
            </a:r>
            <a:br>
              <a:rPr lang="en-GB" sz="2400" spc="-15" dirty="0">
                <a:effectLst/>
                <a:latin typeface="Arial" panose="020B0604020202020204" pitchFamily="34" charset="0"/>
                <a:ea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FED9662B-4D13-4E0C-9670-871724A0226F}"/>
              </a:ext>
            </a:extLst>
          </p:cNvPr>
          <p:cNvSpPr>
            <a:spLocks noGrp="1"/>
          </p:cNvSpPr>
          <p:nvPr>
            <p:ph type="subTitle" idx="1"/>
          </p:nvPr>
        </p:nvSpPr>
        <p:spPr>
          <a:xfrm>
            <a:off x="7212119" y="4327781"/>
            <a:ext cx="3931321" cy="1033669"/>
          </a:xfrm>
        </p:spPr>
        <p:txBody>
          <a:bodyPr>
            <a:normAutofit/>
          </a:bodyPr>
          <a:lstStyle/>
          <a:p>
            <a:endParaRPr lang="en-GB" dirty="0"/>
          </a:p>
        </p:txBody>
      </p:sp>
      <p:grpSp>
        <p:nvGrpSpPr>
          <p:cNvPr id="20"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3864080"/>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cxnSp>
          <p:nvCxnSpPr>
            <p:cNvPr id="21"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53177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8"/>
                                        </p:tgtEl>
                                      </p:cBhvr>
                                    </p:cmd>
                                  </p:childTnLst>
                                </p:cTn>
                              </p:par>
                            </p:childTnLst>
                          </p:cTn>
                        </p:par>
                      </p:childTnLst>
                    </p:cTn>
                  </p:par>
                </p:childTnLst>
              </p:cTn>
              <p:nextCondLst>
                <p:cond evt="onClick" delay="0">
                  <p:tgtEl>
                    <p:spTgt spid="18"/>
                  </p:tgtEl>
                </p:cond>
              </p:nextCondLst>
            </p:seq>
            <p:video>
              <p:cMediaNode mute="1">
                <p:cTn id="12" repeatCount="indefinite" fill="hold" display="0">
                  <p:stCondLst>
                    <p:cond delay="indefinite"/>
                  </p:stCondLst>
                </p:cTn>
                <p:tgtEl>
                  <p:spTgt spid="18"/>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pic>
        <p:nvPicPr>
          <p:cNvPr id="5" name="Picture 4" descr="Hands holding each other's wrists and interlinked to form a circle">
            <a:extLst>
              <a:ext uri="{FF2B5EF4-FFF2-40B4-BE49-F238E27FC236}">
                <a16:creationId xmlns:a16="http://schemas.microsoft.com/office/drawing/2014/main" id="{6ED2127F-6F9A-C5D3-23C5-88C0709FB4D5}"/>
              </a:ext>
            </a:extLst>
          </p:cNvPr>
          <p:cNvPicPr>
            <a:picLocks noChangeAspect="1"/>
          </p:cNvPicPr>
          <p:nvPr/>
        </p:nvPicPr>
        <p:blipFill rotWithShape="1">
          <a:blip r:embed="rId2"/>
          <a:srcRect b="15730"/>
          <a:stretch/>
        </p:blipFill>
        <p:spPr>
          <a:xfrm>
            <a:off x="20" y="10"/>
            <a:ext cx="12191980" cy="6857991"/>
          </a:xfrm>
          <a:prstGeom prst="rect">
            <a:avLst/>
          </a:prstGeom>
        </p:spPr>
      </p:pic>
      <p:sp>
        <p:nvSpPr>
          <p:cNvPr id="3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55365378-EB5C-4BF8-8D18-A678416D3D30}"/>
              </a:ext>
            </a:extLst>
          </p:cNvPr>
          <p:cNvSpPr>
            <a:spLocks noGrp="1"/>
          </p:cNvSpPr>
          <p:nvPr>
            <p:ph idx="1"/>
          </p:nvPr>
        </p:nvSpPr>
        <p:spPr>
          <a:xfrm>
            <a:off x="1038883" y="1078787"/>
            <a:ext cx="3950677" cy="4274748"/>
          </a:xfrm>
        </p:spPr>
        <p:txBody>
          <a:bodyPr>
            <a:normAutofit/>
          </a:bodyPr>
          <a:lstStyle/>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Builds and effective team , cohesive and bound to succeed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Maintain Relationship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Employees can work better and faster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Helps dealing with problems </a:t>
            </a:r>
          </a:p>
          <a:p>
            <a:pPr marL="342900" indent="-342900" algn="ctr">
              <a:lnSpc>
                <a:spcPct val="100000"/>
              </a:lnSpc>
              <a:buFont typeface="Arial" panose="020B0604020202020204" pitchFamily="34" charset="0"/>
              <a:buChar char="•"/>
            </a:pPr>
            <a:r>
              <a:rPr lang="en-GB" sz="1000" dirty="0">
                <a:latin typeface="Arial" panose="020B0604020202020204" pitchFamily="34" charset="0"/>
                <a:cs typeface="Arial" panose="020B0604020202020204" pitchFamily="34" charset="0"/>
              </a:rPr>
              <a:t>Boost costumer satisfaction    </a:t>
            </a:r>
          </a:p>
          <a:p>
            <a:pPr algn="ctr">
              <a:lnSpc>
                <a:spcPct val="100000"/>
              </a:lnSpc>
            </a:pPr>
            <a:r>
              <a:rPr lang="en-GB" sz="1000" dirty="0">
                <a:latin typeface="Arial" panose="020B0604020202020204" pitchFamily="34" charset="0"/>
                <a:cs typeface="Arial" panose="020B0604020202020204" pitchFamily="34" charset="0"/>
              </a:rPr>
              <a:t>  </a:t>
            </a:r>
          </a:p>
          <a:p>
            <a:pPr algn="ctr">
              <a:lnSpc>
                <a:spcPct val="100000"/>
              </a:lnSpc>
            </a:pPr>
            <a:endParaRPr lang="en-GB" sz="1000" dirty="0">
              <a:latin typeface="Arial" panose="020B0604020202020204" pitchFamily="34" charset="0"/>
              <a:cs typeface="Arial" panose="020B0604020202020204" pitchFamily="34" charset="0"/>
            </a:endParaRPr>
          </a:p>
          <a:p>
            <a:pPr algn="ctr">
              <a:lnSpc>
                <a:spcPct val="100000"/>
              </a:lnSpc>
            </a:pPr>
            <a:r>
              <a:rPr lang="en-GB" sz="1000"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NEVER UNDERESTIMATE THE POWER OFF COMMUNICATION !!!</a:t>
            </a:r>
          </a:p>
        </p:txBody>
      </p:sp>
      <p:grpSp>
        <p:nvGrpSpPr>
          <p:cNvPr id="32" name="Group 2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33" name="Rectangle 2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Bembo"/>
                <a:ea typeface="+mn-ea"/>
                <a:cs typeface="+mn-cs"/>
              </a:endParaRPr>
            </a:p>
          </p:txBody>
        </p:sp>
        <p:cxnSp>
          <p:nvCxnSpPr>
            <p:cNvPr id="27" name="Straight Connector 2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2ED7A43A-6372-4FAE-859F-E075E7B80639}"/>
              </a:ext>
            </a:extLst>
          </p:cNvPr>
          <p:cNvSpPr txBox="1"/>
          <p:nvPr/>
        </p:nvSpPr>
        <p:spPr>
          <a:xfrm>
            <a:off x="1308538" y="3740727"/>
            <a:ext cx="3574594" cy="1323439"/>
          </a:xfrm>
          <a:prstGeom prst="rect">
            <a:avLst/>
          </a:prstGeom>
          <a:noFill/>
        </p:spPr>
        <p:txBody>
          <a:bodyPr wrap="square" rtlCol="0">
            <a:spAutoFit/>
          </a:bodyPr>
          <a:lstStyle/>
          <a:p>
            <a:r>
              <a:rPr lang="en-GB" sz="1600" i="1" dirty="0"/>
              <a:t>    A favourable association between good communication and customer satisfaction allows employees or managers to strive toward the firm's development and success.</a:t>
            </a:r>
          </a:p>
        </p:txBody>
      </p:sp>
    </p:spTree>
    <p:extLst>
      <p:ext uri="{BB962C8B-B14F-4D97-AF65-F5344CB8AC3E}">
        <p14:creationId xmlns:p14="http://schemas.microsoft.com/office/powerpoint/2010/main" val="1843393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6A3B402C-183D-4947-9DB5-4A395ABFA442}"/>
              </a:ext>
            </a:extLst>
          </p:cNvPr>
          <p:cNvSpPr>
            <a:spLocks noGrp="1"/>
          </p:cNvSpPr>
          <p:nvPr>
            <p:ph type="title"/>
          </p:nvPr>
        </p:nvSpPr>
        <p:spPr>
          <a:xfrm>
            <a:off x="6849264" y="733100"/>
            <a:ext cx="4618836" cy="1275669"/>
          </a:xfrm>
        </p:spPr>
        <p:txBody>
          <a:bodyPr anchor="b">
            <a:normAutofit/>
          </a:bodyPr>
          <a:lstStyle/>
          <a:p>
            <a:pPr algn="ctr"/>
            <a:r>
              <a:rPr lang="en-GB" dirty="0"/>
              <a:t>Effective communication outcomes</a:t>
            </a:r>
          </a:p>
        </p:txBody>
      </p:sp>
      <p:sp>
        <p:nvSpPr>
          <p:cNvPr id="17" name="Content Placeholder 16">
            <a:extLst>
              <a:ext uri="{FF2B5EF4-FFF2-40B4-BE49-F238E27FC236}">
                <a16:creationId xmlns:a16="http://schemas.microsoft.com/office/drawing/2014/main" id="{82D8E5C4-8EE9-25F8-3C48-B81C90D535C3}"/>
              </a:ext>
            </a:extLst>
          </p:cNvPr>
          <p:cNvSpPr>
            <a:spLocks noGrp="1"/>
          </p:cNvSpPr>
          <p:nvPr>
            <p:ph idx="1"/>
          </p:nvPr>
        </p:nvSpPr>
        <p:spPr>
          <a:xfrm>
            <a:off x="7182615" y="2216151"/>
            <a:ext cx="3943575" cy="3390900"/>
          </a:xfrm>
        </p:spPr>
        <p:txBody>
          <a:bodyPr anchor="t">
            <a:normAutofit fontScale="92500" lnSpcReduction="20000"/>
          </a:bodyPr>
          <a:lstStyle/>
          <a:p>
            <a:pPr marL="342900" indent="-342900" algn="ctr">
              <a:buFont typeface="Wingdings" panose="05000000000000000000" pitchFamily="2" charset="2"/>
              <a:buChar char="v"/>
            </a:pPr>
            <a:r>
              <a:rPr lang="en-GB" dirty="0"/>
              <a:t>Creating trust. Communication that is clear and concise creates trust in others.</a:t>
            </a:r>
          </a:p>
          <a:p>
            <a:pPr marL="342900" indent="-342900" algn="ctr">
              <a:buFont typeface="Wingdings" panose="05000000000000000000" pitchFamily="2" charset="2"/>
              <a:buChar char="v"/>
            </a:pPr>
            <a:r>
              <a:rPr lang="en-US" dirty="0"/>
              <a:t>Preventing or resolving problems.</a:t>
            </a:r>
          </a:p>
          <a:p>
            <a:pPr marL="342900" indent="-342900" algn="ctr">
              <a:buFont typeface="Wingdings" panose="05000000000000000000" pitchFamily="2" charset="2"/>
              <a:buChar char="v"/>
            </a:pPr>
            <a:r>
              <a:rPr lang="en-GB" dirty="0"/>
              <a:t>Clarity and direction are provided. You can set clear goals and targets for your team if you have good communication skills.</a:t>
            </a:r>
          </a:p>
          <a:p>
            <a:pPr marL="342900" indent="-342900" algn="ctr">
              <a:buFont typeface="Wingdings" panose="05000000000000000000" pitchFamily="2" charset="2"/>
              <a:buChar char="v"/>
            </a:pPr>
            <a:r>
              <a:rPr lang="en-US" dirty="0"/>
              <a:t>Creates better relationships.</a:t>
            </a:r>
          </a:p>
          <a:p>
            <a:pPr marL="342900" indent="-342900" algn="ctr">
              <a:buFont typeface="Wingdings" panose="05000000000000000000" pitchFamily="2" charset="2"/>
              <a:buChar char="v"/>
            </a:pPr>
            <a:r>
              <a:rPr lang="en-US" dirty="0"/>
              <a:t>Increases participation.</a:t>
            </a:r>
          </a:p>
          <a:p>
            <a:pPr marL="342900" indent="-342900" algn="ctr">
              <a:buFont typeface="Wingdings" panose="05000000000000000000" pitchFamily="2" charset="2"/>
              <a:buChar char="v"/>
            </a:pPr>
            <a:endParaRPr lang="en-US" dirty="0"/>
          </a:p>
        </p:txBody>
      </p:sp>
      <p:pic>
        <p:nvPicPr>
          <p:cNvPr id="13" name="Content Placeholder 12" descr="Diagram&#10;&#10;Description automatically generated">
            <a:extLst>
              <a:ext uri="{FF2B5EF4-FFF2-40B4-BE49-F238E27FC236}">
                <a16:creationId xmlns:a16="http://schemas.microsoft.com/office/drawing/2014/main" id="{D55289EF-E545-4974-8889-D1B6C3FCB404}"/>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l="14493" r="22618" b="-1"/>
          <a:stretch/>
        </p:blipFill>
        <p:spPr>
          <a:xfrm>
            <a:off x="1682" y="10"/>
            <a:ext cx="6096000" cy="6857990"/>
          </a:xfrm>
          <a:prstGeom prst="rect">
            <a:avLst/>
          </a:prstGeom>
        </p:spPr>
      </p:pic>
      <p:grpSp>
        <p:nvGrpSpPr>
          <p:cNvPr id="26" name="Group 25">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27" name="Rectangle 26">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ffectLst>
                  <a:outerShdw blurRad="38100" dist="38100" dir="2700000" algn="tl">
                    <a:srgbClr val="000000">
                      <a:alpha val="43137"/>
                    </a:srgbClr>
                  </a:outerShdw>
                </a:effectLst>
              </a:endParaRPr>
            </a:p>
          </p:txBody>
        </p:sp>
        <p:cxnSp>
          <p:nvCxnSpPr>
            <p:cNvPr id="28" name="Straight Connector 27">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14584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423808-BE27-469C-8C53-6E020F5C2BF3}"/>
              </a:ext>
            </a:extLst>
          </p:cNvPr>
          <p:cNvSpPr>
            <a:spLocks noGrp="1"/>
          </p:cNvSpPr>
          <p:nvPr>
            <p:ph type="title"/>
          </p:nvPr>
        </p:nvSpPr>
        <p:spPr>
          <a:xfrm>
            <a:off x="913795" y="609600"/>
            <a:ext cx="5978072" cy="1389798"/>
          </a:xfrm>
        </p:spPr>
        <p:txBody>
          <a:bodyPr vert="horz" lIns="91440" tIns="45720" rIns="91440" bIns="45720" rtlCol="0" anchor="ctr">
            <a:normAutofit/>
          </a:bodyPr>
          <a:lstStyle/>
          <a:p>
            <a:r>
              <a:rPr lang="en-US" sz="1900" b="0" i="0" dirty="0"/>
              <a:t>Open communication at Waitrose helps management to understand the diversity and equal opportunities in workplace so that better policies can be formed to meet organizational goals easily (Cole and Salimath, 2013).</a:t>
            </a:r>
            <a:endParaRPr lang="en-US" sz="1900" dirty="0"/>
          </a:p>
        </p:txBody>
      </p:sp>
      <p:sp>
        <p:nvSpPr>
          <p:cNvPr id="4" name="Content Placeholder 3">
            <a:extLst>
              <a:ext uri="{FF2B5EF4-FFF2-40B4-BE49-F238E27FC236}">
                <a16:creationId xmlns:a16="http://schemas.microsoft.com/office/drawing/2014/main" id="{924CC60A-2BB8-4C5A-8E74-AB1CED6B80FB}"/>
              </a:ext>
            </a:extLst>
          </p:cNvPr>
          <p:cNvSpPr>
            <a:spLocks noGrp="1"/>
          </p:cNvSpPr>
          <p:nvPr>
            <p:ph type="body" sz="half" idx="2"/>
          </p:nvPr>
        </p:nvSpPr>
        <p:spPr>
          <a:xfrm>
            <a:off x="913795" y="2149521"/>
            <a:ext cx="5978072" cy="3545327"/>
          </a:xfrm>
        </p:spPr>
        <p:txBody>
          <a:bodyPr vert="horz" lIns="91440" tIns="45720" rIns="91440" bIns="45720" rtlCol="0" anchor="ctr">
            <a:normAutofit/>
          </a:bodyPr>
          <a:lstStyle/>
          <a:p>
            <a:pPr algn="l">
              <a:buClr>
                <a:srgbClr val="9DCEFF"/>
              </a:buClr>
            </a:pPr>
            <a:r>
              <a:rPr lang="en-US" dirty="0"/>
              <a:t>         Waitrose (sender) sending their characteristic needs (message) to the stakeholder (receiver) and the stakeholders (receiver) is decoding their needs  (message) and responding back according to what they can do to assist   the organization (the sender). </a:t>
            </a:r>
          </a:p>
          <a:p>
            <a:pPr algn="l">
              <a:buClr>
                <a:srgbClr val="9DCEFF"/>
              </a:buClr>
            </a:pPr>
            <a:endParaRPr lang="en-US" dirty="0"/>
          </a:p>
          <a:p>
            <a:pPr algn="l">
              <a:buClr>
                <a:srgbClr val="9DCEFF"/>
              </a:buClr>
            </a:pPr>
            <a:r>
              <a:rPr lang="en-US" dirty="0"/>
              <a:t>Waitrose hold regular suppliers' conferences , forums and workshop including events .</a:t>
            </a:r>
          </a:p>
          <a:p>
            <a:pPr algn="l">
              <a:buClr>
                <a:srgbClr val="9DCEFF"/>
              </a:buClr>
            </a:pPr>
            <a:r>
              <a:rPr lang="en-US" dirty="0"/>
              <a:t>Waitrose is communicating with they’re costumers using social media platforms.</a:t>
            </a:r>
          </a:p>
        </p:txBody>
      </p:sp>
      <p:pic>
        <p:nvPicPr>
          <p:cNvPr id="20" name="Picture 19">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6" name="Content Placeholder 5" descr="White bulbs with a yellow one standing out">
            <a:extLst>
              <a:ext uri="{FF2B5EF4-FFF2-40B4-BE49-F238E27FC236}">
                <a16:creationId xmlns:a16="http://schemas.microsoft.com/office/drawing/2014/main" id="{CF231743-C25F-4C92-BA8A-17765E447110}"/>
              </a:ext>
            </a:extLst>
          </p:cNvPr>
          <p:cNvPicPr>
            <a:picLocks noGrp="1" noChangeAspect="1"/>
          </p:cNvPicPr>
          <p:nvPr>
            <p:ph type="pic" idx="1"/>
          </p:nvPr>
        </p:nvPicPr>
        <p:blipFill rotWithShape="1">
          <a:blip r:embed="rId4"/>
          <a:srcRect b="4527"/>
          <a:stretch/>
        </p:blipFill>
        <p:spPr>
          <a:xfrm>
            <a:off x="7678736" y="643465"/>
            <a:ext cx="4003193" cy="2551176"/>
          </a:xfrm>
          <a:prstGeom prst="rect">
            <a:avLst/>
          </a:prstGeom>
        </p:spPr>
      </p:pic>
      <p:pic>
        <p:nvPicPr>
          <p:cNvPr id="5" name="Picture 4" descr="A brick building with a sign on it&#10;&#10;Description automatically generated with medium confidence">
            <a:extLst>
              <a:ext uri="{FF2B5EF4-FFF2-40B4-BE49-F238E27FC236}">
                <a16:creationId xmlns:a16="http://schemas.microsoft.com/office/drawing/2014/main" id="{C62A339D-61CA-4BD5-BF63-F7C323F8989A}"/>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5029"/>
          <a:stretch/>
        </p:blipFill>
        <p:spPr>
          <a:xfrm>
            <a:off x="7678736" y="3294291"/>
            <a:ext cx="4003193" cy="2551176"/>
          </a:xfrm>
          <a:prstGeom prst="rect">
            <a:avLst/>
          </a:prstGeom>
        </p:spPr>
      </p:pic>
      <p:sp>
        <p:nvSpPr>
          <p:cNvPr id="7" name="TextBox 6">
            <a:extLst>
              <a:ext uri="{FF2B5EF4-FFF2-40B4-BE49-F238E27FC236}">
                <a16:creationId xmlns:a16="http://schemas.microsoft.com/office/drawing/2014/main" id="{B480EECF-57A9-47AB-81C5-F64987644E9A}"/>
              </a:ext>
            </a:extLst>
          </p:cNvPr>
          <p:cNvSpPr txBox="1"/>
          <p:nvPr/>
        </p:nvSpPr>
        <p:spPr>
          <a:xfrm>
            <a:off x="9321989" y="5645412"/>
            <a:ext cx="235994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www.geograph.org.uk/photo/4343364">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80929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02318-84FE-40BD-8BAC-CB1EFF793282}"/>
              </a:ext>
            </a:extLst>
          </p:cNvPr>
          <p:cNvSpPr>
            <a:spLocks noGrp="1"/>
          </p:cNvSpPr>
          <p:nvPr>
            <p:ph type="title"/>
          </p:nvPr>
        </p:nvSpPr>
        <p:spPr>
          <a:xfrm>
            <a:off x="2089266" y="135643"/>
            <a:ext cx="8013467" cy="655937"/>
          </a:xfrm>
        </p:spPr>
        <p:txBody>
          <a:bodyPr/>
          <a:lstStyle/>
          <a:p>
            <a:r>
              <a:rPr lang="en-GB" dirty="0"/>
              <a:t>Shannon –Weaver model of communication (1949)</a:t>
            </a:r>
          </a:p>
        </p:txBody>
      </p:sp>
      <p:sp>
        <p:nvSpPr>
          <p:cNvPr id="4" name="Text Placeholder 3">
            <a:extLst>
              <a:ext uri="{FF2B5EF4-FFF2-40B4-BE49-F238E27FC236}">
                <a16:creationId xmlns:a16="http://schemas.microsoft.com/office/drawing/2014/main" id="{CC0710FE-0327-44F4-9A14-8EB93BE62424}"/>
              </a:ext>
            </a:extLst>
          </p:cNvPr>
          <p:cNvSpPr>
            <a:spLocks noGrp="1"/>
          </p:cNvSpPr>
          <p:nvPr>
            <p:ph type="body" sz="half" idx="2"/>
          </p:nvPr>
        </p:nvSpPr>
        <p:spPr>
          <a:xfrm>
            <a:off x="3789561" y="836769"/>
            <a:ext cx="3706889" cy="3016250"/>
          </a:xfrm>
        </p:spPr>
        <p:txBody>
          <a:bodyPr/>
          <a:lstStyle/>
          <a:p>
            <a:r>
              <a:rPr lang="en-GB" dirty="0"/>
              <a:t>This diagram is showing how  theoretical model of communication is use by the organization to communicate with the stakeholder.</a:t>
            </a:r>
          </a:p>
        </p:txBody>
      </p:sp>
      <p:cxnSp>
        <p:nvCxnSpPr>
          <p:cNvPr id="14" name="Straight Arrow Connector 13">
            <a:extLst>
              <a:ext uri="{FF2B5EF4-FFF2-40B4-BE49-F238E27FC236}">
                <a16:creationId xmlns:a16="http://schemas.microsoft.com/office/drawing/2014/main" id="{F2565D32-6B44-4D0C-8020-7E1A048BFCDE}"/>
              </a:ext>
            </a:extLst>
          </p:cNvPr>
          <p:cNvCxnSpPr>
            <a:cxnSpLocks/>
          </p:cNvCxnSpPr>
          <p:nvPr/>
        </p:nvCxnSpPr>
        <p:spPr>
          <a:xfrm>
            <a:off x="1722607" y="2934701"/>
            <a:ext cx="13697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BFD7ECE4-0018-4077-BC02-EF50CDB9B27A}"/>
              </a:ext>
            </a:extLst>
          </p:cNvPr>
          <p:cNvSpPr txBox="1"/>
          <p:nvPr/>
        </p:nvSpPr>
        <p:spPr>
          <a:xfrm>
            <a:off x="290628" y="2426078"/>
            <a:ext cx="1486161" cy="923330"/>
          </a:xfrm>
          <a:prstGeom prst="rect">
            <a:avLst/>
          </a:prstGeom>
          <a:noFill/>
        </p:spPr>
        <p:txBody>
          <a:bodyPr wrap="square" rtlCol="0">
            <a:spAutoFit/>
          </a:bodyPr>
          <a:lstStyle/>
          <a:p>
            <a:endParaRPr lang="en-GB" dirty="0"/>
          </a:p>
          <a:p>
            <a:r>
              <a:rPr lang="en-GB" dirty="0"/>
              <a:t>Waitrose &amp;</a:t>
            </a:r>
          </a:p>
          <a:p>
            <a:r>
              <a:rPr lang="en-GB" dirty="0"/>
              <a:t>Partners</a:t>
            </a:r>
          </a:p>
        </p:txBody>
      </p:sp>
      <p:sp>
        <p:nvSpPr>
          <p:cNvPr id="19" name="TextBox 18">
            <a:extLst>
              <a:ext uri="{FF2B5EF4-FFF2-40B4-BE49-F238E27FC236}">
                <a16:creationId xmlns:a16="http://schemas.microsoft.com/office/drawing/2014/main" id="{828A8BD7-B496-442A-B29E-D60AF7BE656C}"/>
              </a:ext>
            </a:extLst>
          </p:cNvPr>
          <p:cNvSpPr txBox="1"/>
          <p:nvPr/>
        </p:nvSpPr>
        <p:spPr>
          <a:xfrm>
            <a:off x="1522074" y="3190799"/>
            <a:ext cx="1489510" cy="1061829"/>
          </a:xfrm>
          <a:prstGeom prst="rect">
            <a:avLst/>
          </a:prstGeom>
          <a:noFill/>
        </p:spPr>
        <p:txBody>
          <a:bodyPr wrap="none" rtlCol="0">
            <a:spAutoFit/>
          </a:bodyPr>
          <a:lstStyle/>
          <a:p>
            <a:r>
              <a:rPr lang="en-GB" sz="900" dirty="0"/>
              <a:t>Message example:</a:t>
            </a:r>
          </a:p>
          <a:p>
            <a:r>
              <a:rPr lang="en-GB" sz="900" dirty="0"/>
              <a:t>,,We will need supplies</a:t>
            </a:r>
          </a:p>
          <a:p>
            <a:r>
              <a:rPr lang="en-GB" sz="900" dirty="0"/>
              <a:t>of the following items ..x.x.x.</a:t>
            </a:r>
          </a:p>
          <a:p>
            <a:r>
              <a:rPr lang="en-GB" sz="900" dirty="0"/>
              <a:t>Please ensure the quality is </a:t>
            </a:r>
          </a:p>
          <a:p>
            <a:r>
              <a:rPr lang="en-GB" sz="900" dirty="0"/>
              <a:t>at the highest standards and</a:t>
            </a:r>
          </a:p>
          <a:p>
            <a:r>
              <a:rPr lang="en-GB" sz="900" dirty="0"/>
              <a:t>quantity is the exact one</a:t>
            </a:r>
            <a:r>
              <a:rPr lang="en-GB" dirty="0"/>
              <a:t>.’’</a:t>
            </a:r>
          </a:p>
        </p:txBody>
      </p:sp>
      <p:sp>
        <p:nvSpPr>
          <p:cNvPr id="21" name="TextBox 20">
            <a:extLst>
              <a:ext uri="{FF2B5EF4-FFF2-40B4-BE49-F238E27FC236}">
                <a16:creationId xmlns:a16="http://schemas.microsoft.com/office/drawing/2014/main" id="{E8FDC93D-63B3-4140-9E85-0589C076E76E}"/>
              </a:ext>
            </a:extLst>
          </p:cNvPr>
          <p:cNvSpPr txBox="1"/>
          <p:nvPr/>
        </p:nvSpPr>
        <p:spPr>
          <a:xfrm>
            <a:off x="5309443" y="2564578"/>
            <a:ext cx="973667" cy="646331"/>
          </a:xfrm>
          <a:prstGeom prst="rect">
            <a:avLst/>
          </a:prstGeom>
          <a:noFill/>
        </p:spPr>
        <p:txBody>
          <a:bodyPr wrap="square" rtlCol="0">
            <a:spAutoFit/>
          </a:bodyPr>
          <a:lstStyle/>
          <a:p>
            <a:r>
              <a:rPr lang="en-GB" dirty="0"/>
              <a:t>Online</a:t>
            </a:r>
          </a:p>
          <a:p>
            <a:r>
              <a:rPr lang="en-GB" dirty="0"/>
              <a:t>(E-mail) </a:t>
            </a:r>
          </a:p>
        </p:txBody>
      </p:sp>
      <p:sp>
        <p:nvSpPr>
          <p:cNvPr id="25" name="TextBox 24">
            <a:extLst>
              <a:ext uri="{FF2B5EF4-FFF2-40B4-BE49-F238E27FC236}">
                <a16:creationId xmlns:a16="http://schemas.microsoft.com/office/drawing/2014/main" id="{012B8F13-E1CB-4545-9516-C21772A10130}"/>
              </a:ext>
            </a:extLst>
          </p:cNvPr>
          <p:cNvSpPr txBox="1"/>
          <p:nvPr/>
        </p:nvSpPr>
        <p:spPr>
          <a:xfrm>
            <a:off x="10047626" y="2652791"/>
            <a:ext cx="1244600" cy="646331"/>
          </a:xfrm>
          <a:prstGeom prst="rect">
            <a:avLst/>
          </a:prstGeom>
          <a:noFill/>
        </p:spPr>
        <p:txBody>
          <a:bodyPr wrap="square" rtlCol="0">
            <a:spAutoFit/>
          </a:bodyPr>
          <a:lstStyle/>
          <a:p>
            <a:r>
              <a:rPr lang="en-GB" dirty="0"/>
              <a:t>Moeschle Uk Limited</a:t>
            </a:r>
          </a:p>
        </p:txBody>
      </p:sp>
      <p:sp>
        <p:nvSpPr>
          <p:cNvPr id="26" name="TextBox 25">
            <a:extLst>
              <a:ext uri="{FF2B5EF4-FFF2-40B4-BE49-F238E27FC236}">
                <a16:creationId xmlns:a16="http://schemas.microsoft.com/office/drawing/2014/main" id="{077283D2-33F0-4A97-851C-2A11D8BC9707}"/>
              </a:ext>
            </a:extLst>
          </p:cNvPr>
          <p:cNvSpPr txBox="1"/>
          <p:nvPr/>
        </p:nvSpPr>
        <p:spPr>
          <a:xfrm>
            <a:off x="8652162" y="3143824"/>
            <a:ext cx="168486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,,We will need supplies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of the following items ..x.x.x.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Please ensure the quality is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at the highest standards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Goudy Old Style"/>
                <a:ea typeface="+mn-ea"/>
                <a:cs typeface="+mn-cs"/>
              </a:rPr>
              <a:t>quantity is the exact one</a:t>
            </a:r>
            <a:r>
              <a:rPr kumimoji="0" lang="en-GB" sz="1800" b="0" i="0" u="none" strike="noStrike" kern="1200" cap="none" spc="0" normalizeH="0" baseline="0" noProof="0" dirty="0">
                <a:ln>
                  <a:noFill/>
                </a:ln>
                <a:solidFill>
                  <a:prstClr val="white"/>
                </a:solidFill>
                <a:effectLst/>
                <a:uLnTx/>
                <a:uFillTx/>
                <a:latin typeface="Goudy Old Style"/>
                <a:ea typeface="+mn-ea"/>
                <a:cs typeface="+mn-cs"/>
              </a:rPr>
              <a:t>.’’</a:t>
            </a:r>
          </a:p>
        </p:txBody>
      </p:sp>
      <p:sp>
        <p:nvSpPr>
          <p:cNvPr id="8" name="TextBox 7">
            <a:extLst>
              <a:ext uri="{FF2B5EF4-FFF2-40B4-BE49-F238E27FC236}">
                <a16:creationId xmlns:a16="http://schemas.microsoft.com/office/drawing/2014/main" id="{C227DBC6-E0AB-4E95-8E97-3EE3EFEBC3D4}"/>
              </a:ext>
            </a:extLst>
          </p:cNvPr>
          <p:cNvSpPr txBox="1"/>
          <p:nvPr/>
        </p:nvSpPr>
        <p:spPr>
          <a:xfrm>
            <a:off x="3227092" y="2689752"/>
            <a:ext cx="1351782" cy="369332"/>
          </a:xfrm>
          <a:prstGeom prst="rect">
            <a:avLst/>
          </a:prstGeom>
          <a:noFill/>
        </p:spPr>
        <p:txBody>
          <a:bodyPr wrap="square" rtlCol="0">
            <a:spAutoFit/>
          </a:bodyPr>
          <a:lstStyle/>
          <a:p>
            <a:r>
              <a:rPr lang="en-GB" dirty="0"/>
              <a:t>Encoder</a:t>
            </a:r>
          </a:p>
        </p:txBody>
      </p:sp>
      <p:sp>
        <p:nvSpPr>
          <p:cNvPr id="10" name="TextBox 9">
            <a:extLst>
              <a:ext uri="{FF2B5EF4-FFF2-40B4-BE49-F238E27FC236}">
                <a16:creationId xmlns:a16="http://schemas.microsoft.com/office/drawing/2014/main" id="{98490ABB-A3CB-4C93-AC74-AE29E09D016B}"/>
              </a:ext>
            </a:extLst>
          </p:cNvPr>
          <p:cNvSpPr txBox="1"/>
          <p:nvPr/>
        </p:nvSpPr>
        <p:spPr>
          <a:xfrm>
            <a:off x="3051018" y="3190799"/>
            <a:ext cx="1545907" cy="738664"/>
          </a:xfrm>
          <a:prstGeom prst="rect">
            <a:avLst/>
          </a:prstGeom>
          <a:noFill/>
        </p:spPr>
        <p:txBody>
          <a:bodyPr wrap="square" rtlCol="0">
            <a:spAutoFit/>
          </a:bodyPr>
          <a:lstStyle/>
          <a:p>
            <a:r>
              <a:rPr lang="en-GB" sz="1050" dirty="0"/>
              <a:t>The encoder converts this message into signals (words). It might be spoken or written.</a:t>
            </a:r>
          </a:p>
        </p:txBody>
      </p:sp>
      <p:sp>
        <p:nvSpPr>
          <p:cNvPr id="11" name="TextBox 10">
            <a:extLst>
              <a:ext uri="{FF2B5EF4-FFF2-40B4-BE49-F238E27FC236}">
                <a16:creationId xmlns:a16="http://schemas.microsoft.com/office/drawing/2014/main" id="{A0B04572-D5CF-437A-A95A-CFA2488F42A9}"/>
              </a:ext>
            </a:extLst>
          </p:cNvPr>
          <p:cNvSpPr txBox="1"/>
          <p:nvPr/>
        </p:nvSpPr>
        <p:spPr>
          <a:xfrm>
            <a:off x="5409734" y="5594640"/>
            <a:ext cx="1221971" cy="923330"/>
          </a:xfrm>
          <a:prstGeom prst="rect">
            <a:avLst/>
          </a:prstGeom>
          <a:noFill/>
        </p:spPr>
        <p:txBody>
          <a:bodyPr wrap="square" rtlCol="0">
            <a:spAutoFit/>
          </a:bodyPr>
          <a:lstStyle/>
          <a:p>
            <a:r>
              <a:rPr lang="en-GB" dirty="0"/>
              <a:t>Poor internet signal.</a:t>
            </a:r>
          </a:p>
        </p:txBody>
      </p:sp>
      <p:cxnSp>
        <p:nvCxnSpPr>
          <p:cNvPr id="16" name="Straight Arrow Connector 15">
            <a:extLst>
              <a:ext uri="{FF2B5EF4-FFF2-40B4-BE49-F238E27FC236}">
                <a16:creationId xmlns:a16="http://schemas.microsoft.com/office/drawing/2014/main" id="{1BE58CB4-DF8B-4240-AA0B-3DC3CC9D5940}"/>
              </a:ext>
            </a:extLst>
          </p:cNvPr>
          <p:cNvCxnSpPr>
            <a:cxnSpLocks/>
          </p:cNvCxnSpPr>
          <p:nvPr/>
        </p:nvCxnSpPr>
        <p:spPr>
          <a:xfrm flipV="1">
            <a:off x="4417829" y="2930667"/>
            <a:ext cx="711124" cy="40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E1C38063-8C99-431F-A370-9916C8252C06}"/>
              </a:ext>
            </a:extLst>
          </p:cNvPr>
          <p:cNvSpPr txBox="1"/>
          <p:nvPr/>
        </p:nvSpPr>
        <p:spPr>
          <a:xfrm>
            <a:off x="4401005" y="3016866"/>
            <a:ext cx="872835" cy="253916"/>
          </a:xfrm>
          <a:prstGeom prst="rect">
            <a:avLst/>
          </a:prstGeom>
          <a:noFill/>
        </p:spPr>
        <p:txBody>
          <a:bodyPr wrap="square" rtlCol="0">
            <a:spAutoFit/>
          </a:bodyPr>
          <a:lstStyle/>
          <a:p>
            <a:r>
              <a:rPr lang="en-GB" sz="1050" dirty="0"/>
              <a:t>Signal sent</a:t>
            </a:r>
          </a:p>
        </p:txBody>
      </p:sp>
      <p:cxnSp>
        <p:nvCxnSpPr>
          <p:cNvPr id="24" name="Straight Arrow Connector 23">
            <a:extLst>
              <a:ext uri="{FF2B5EF4-FFF2-40B4-BE49-F238E27FC236}">
                <a16:creationId xmlns:a16="http://schemas.microsoft.com/office/drawing/2014/main" id="{9E5E4E7E-918C-4440-B2A7-24DC209C7D2E}"/>
              </a:ext>
            </a:extLst>
          </p:cNvPr>
          <p:cNvCxnSpPr>
            <a:cxnSpLocks/>
          </p:cNvCxnSpPr>
          <p:nvPr/>
        </p:nvCxnSpPr>
        <p:spPr>
          <a:xfrm flipV="1">
            <a:off x="5746399" y="3299122"/>
            <a:ext cx="0" cy="22073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1609A00D-EA1A-4E44-B826-35806B9DB5A9}"/>
              </a:ext>
            </a:extLst>
          </p:cNvPr>
          <p:cNvCxnSpPr>
            <a:cxnSpLocks/>
          </p:cNvCxnSpPr>
          <p:nvPr/>
        </p:nvCxnSpPr>
        <p:spPr>
          <a:xfrm>
            <a:off x="6407261" y="2930667"/>
            <a:ext cx="10243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201FB68A-68E8-477B-A7F0-ADE87FC9CFA7}"/>
              </a:ext>
            </a:extLst>
          </p:cNvPr>
          <p:cNvSpPr txBox="1"/>
          <p:nvPr/>
        </p:nvSpPr>
        <p:spPr>
          <a:xfrm>
            <a:off x="6347308" y="3016866"/>
            <a:ext cx="973343" cy="253916"/>
          </a:xfrm>
          <a:prstGeom prst="rect">
            <a:avLst/>
          </a:prstGeom>
          <a:noFill/>
        </p:spPr>
        <p:txBody>
          <a:bodyPr wrap="none" rtlCol="0">
            <a:spAutoFit/>
          </a:bodyPr>
          <a:lstStyle/>
          <a:p>
            <a:r>
              <a:rPr lang="en-GB" sz="1050" dirty="0"/>
              <a:t>Signal received</a:t>
            </a:r>
          </a:p>
        </p:txBody>
      </p:sp>
      <p:sp>
        <p:nvSpPr>
          <p:cNvPr id="36" name="TextBox 35">
            <a:extLst>
              <a:ext uri="{FF2B5EF4-FFF2-40B4-BE49-F238E27FC236}">
                <a16:creationId xmlns:a16="http://schemas.microsoft.com/office/drawing/2014/main" id="{C33D2B49-400C-45BA-8B52-0D921A623479}"/>
              </a:ext>
            </a:extLst>
          </p:cNvPr>
          <p:cNvSpPr txBox="1"/>
          <p:nvPr/>
        </p:nvSpPr>
        <p:spPr>
          <a:xfrm>
            <a:off x="7431578" y="2635650"/>
            <a:ext cx="957313" cy="369332"/>
          </a:xfrm>
          <a:prstGeom prst="rect">
            <a:avLst/>
          </a:prstGeom>
          <a:noFill/>
        </p:spPr>
        <p:txBody>
          <a:bodyPr wrap="none" rtlCol="0">
            <a:spAutoFit/>
          </a:bodyPr>
          <a:lstStyle/>
          <a:p>
            <a:r>
              <a:rPr lang="en-GB" dirty="0"/>
              <a:t>Decoder</a:t>
            </a:r>
          </a:p>
        </p:txBody>
      </p:sp>
      <p:sp>
        <p:nvSpPr>
          <p:cNvPr id="37" name="TextBox 36">
            <a:extLst>
              <a:ext uri="{FF2B5EF4-FFF2-40B4-BE49-F238E27FC236}">
                <a16:creationId xmlns:a16="http://schemas.microsoft.com/office/drawing/2014/main" id="{45A79471-9713-4CA3-A38B-A678FD4AE933}"/>
              </a:ext>
            </a:extLst>
          </p:cNvPr>
          <p:cNvSpPr txBox="1"/>
          <p:nvPr/>
        </p:nvSpPr>
        <p:spPr>
          <a:xfrm>
            <a:off x="7431578" y="3190799"/>
            <a:ext cx="1220584" cy="577081"/>
          </a:xfrm>
          <a:prstGeom prst="rect">
            <a:avLst/>
          </a:prstGeom>
          <a:noFill/>
        </p:spPr>
        <p:txBody>
          <a:bodyPr wrap="square" rtlCol="0">
            <a:spAutoFit/>
          </a:bodyPr>
          <a:lstStyle/>
          <a:p>
            <a:r>
              <a:rPr lang="en-GB" sz="1050" dirty="0"/>
              <a:t>The receiver interpret the signal (message)</a:t>
            </a:r>
          </a:p>
        </p:txBody>
      </p:sp>
      <p:cxnSp>
        <p:nvCxnSpPr>
          <p:cNvPr id="39" name="Straight Arrow Connector 38">
            <a:extLst>
              <a:ext uri="{FF2B5EF4-FFF2-40B4-BE49-F238E27FC236}">
                <a16:creationId xmlns:a16="http://schemas.microsoft.com/office/drawing/2014/main" id="{252362D4-C676-4959-A72E-05EE056F32BA}"/>
              </a:ext>
            </a:extLst>
          </p:cNvPr>
          <p:cNvCxnSpPr>
            <a:cxnSpLocks/>
          </p:cNvCxnSpPr>
          <p:nvPr/>
        </p:nvCxnSpPr>
        <p:spPr>
          <a:xfrm>
            <a:off x="8652162" y="2930667"/>
            <a:ext cx="118610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381A30DE-0A8E-4AAE-B2E4-00F10BBD2B19}"/>
              </a:ext>
            </a:extLst>
          </p:cNvPr>
          <p:cNvSpPr txBox="1"/>
          <p:nvPr/>
        </p:nvSpPr>
        <p:spPr>
          <a:xfrm>
            <a:off x="64917" y="2306815"/>
            <a:ext cx="1937582" cy="369332"/>
          </a:xfrm>
          <a:prstGeom prst="rect">
            <a:avLst/>
          </a:prstGeom>
          <a:noFill/>
        </p:spPr>
        <p:txBody>
          <a:bodyPr wrap="none" rtlCol="0">
            <a:spAutoFit/>
          </a:bodyPr>
          <a:lstStyle/>
          <a:p>
            <a:r>
              <a:rPr lang="en-GB" dirty="0"/>
              <a:t>Information source</a:t>
            </a:r>
          </a:p>
        </p:txBody>
      </p:sp>
      <p:sp>
        <p:nvSpPr>
          <p:cNvPr id="45" name="TextBox 44">
            <a:extLst>
              <a:ext uri="{FF2B5EF4-FFF2-40B4-BE49-F238E27FC236}">
                <a16:creationId xmlns:a16="http://schemas.microsoft.com/office/drawing/2014/main" id="{227F3EB4-C153-4F10-9D88-E62481485680}"/>
              </a:ext>
            </a:extLst>
          </p:cNvPr>
          <p:cNvSpPr txBox="1"/>
          <p:nvPr/>
        </p:nvSpPr>
        <p:spPr>
          <a:xfrm>
            <a:off x="9991898" y="2306815"/>
            <a:ext cx="1256883" cy="369332"/>
          </a:xfrm>
          <a:prstGeom prst="rect">
            <a:avLst/>
          </a:prstGeom>
          <a:noFill/>
        </p:spPr>
        <p:txBody>
          <a:bodyPr wrap="none" rtlCol="0">
            <a:spAutoFit/>
          </a:bodyPr>
          <a:lstStyle/>
          <a:p>
            <a:r>
              <a:rPr lang="en-GB" dirty="0"/>
              <a:t>Destination</a:t>
            </a:r>
          </a:p>
        </p:txBody>
      </p:sp>
    </p:spTree>
    <p:extLst>
      <p:ext uri="{BB962C8B-B14F-4D97-AF65-F5344CB8AC3E}">
        <p14:creationId xmlns:p14="http://schemas.microsoft.com/office/powerpoint/2010/main" val="3455398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1CC43903-36B0-41D9-BC16-FDD131A7D472}"/>
              </a:ext>
            </a:extLst>
          </p:cNvPr>
          <p:cNvSpPr>
            <a:spLocks noGrp="1"/>
          </p:cNvSpPr>
          <p:nvPr>
            <p:ph type="title"/>
          </p:nvPr>
        </p:nvSpPr>
        <p:spPr>
          <a:xfrm>
            <a:off x="499032" y="4208220"/>
            <a:ext cx="3947771" cy="1850651"/>
          </a:xfrm>
        </p:spPr>
        <p:txBody>
          <a:bodyPr vert="horz" lIns="91440" tIns="45720" rIns="91440" bIns="45720" rtlCol="0" anchor="ctr">
            <a:normAutofit/>
          </a:bodyPr>
          <a:lstStyle/>
          <a:p>
            <a:pPr algn="l"/>
            <a:r>
              <a:rPr lang="en-US" sz="3100" dirty="0"/>
              <a:t>Barriers that Waitrose can identified when communicate with stakeholders</a:t>
            </a:r>
          </a:p>
        </p:txBody>
      </p:sp>
      <p:pic>
        <p:nvPicPr>
          <p:cNvPr id="3" name="Picture 2" descr="A group of people in a store&#10;&#10;Description automatically generated with medium confidence">
            <a:extLst>
              <a:ext uri="{FF2B5EF4-FFF2-40B4-BE49-F238E27FC236}">
                <a16:creationId xmlns:a16="http://schemas.microsoft.com/office/drawing/2014/main" id="{23E43BC3-3FD3-4402-BC9C-01CAEA2BC7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8" y="658428"/>
            <a:ext cx="4010822" cy="3008116"/>
          </a:xfrm>
          <a:prstGeom prst="rect">
            <a:avLst/>
          </a:prstGeom>
        </p:spPr>
      </p:pic>
      <p:cxnSp>
        <p:nvCxnSpPr>
          <p:cNvPr id="17" name="Straight Connector 16">
            <a:extLst>
              <a:ext uri="{FF2B5EF4-FFF2-40B4-BE49-F238E27FC236}">
                <a16:creationId xmlns:a16="http://schemas.microsoft.com/office/drawing/2014/main" id="{F3BDF5F1-11B9-42EB-800A-B3D749BB4B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659" y="147668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10" name="Content Placeholder 9" descr="Diagram&#10;&#10;Description automatically generated">
            <a:extLst>
              <a:ext uri="{FF2B5EF4-FFF2-40B4-BE49-F238E27FC236}">
                <a16:creationId xmlns:a16="http://schemas.microsoft.com/office/drawing/2014/main" id="{BCD63A25-1873-4E34-8505-B58F6F38AF27}"/>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5251325" y="851294"/>
            <a:ext cx="6319001" cy="2622385"/>
          </a:xfrm>
          <a:prstGeom prst="rect">
            <a:avLst/>
          </a:prstGeom>
        </p:spPr>
      </p:pic>
      <p:sp>
        <p:nvSpPr>
          <p:cNvPr id="8" name="Text Placeholder 7">
            <a:extLst>
              <a:ext uri="{FF2B5EF4-FFF2-40B4-BE49-F238E27FC236}">
                <a16:creationId xmlns:a16="http://schemas.microsoft.com/office/drawing/2014/main" id="{9DBE8BFC-720E-4A67-B67C-A9F22E6F11A9}"/>
              </a:ext>
            </a:extLst>
          </p:cNvPr>
          <p:cNvSpPr>
            <a:spLocks noGrp="1"/>
          </p:cNvSpPr>
          <p:nvPr>
            <p:ph type="body" sz="half" idx="2"/>
          </p:nvPr>
        </p:nvSpPr>
        <p:spPr>
          <a:xfrm>
            <a:off x="8204662" y="4208220"/>
            <a:ext cx="3365665" cy="1850651"/>
          </a:xfrm>
        </p:spPr>
        <p:txBody>
          <a:bodyPr vert="horz" lIns="91440" tIns="45720" rIns="91440" bIns="45720" rtlCol="0" anchor="ctr">
            <a:normAutofit/>
          </a:bodyPr>
          <a:lstStyle/>
          <a:p>
            <a:pPr marL="285750" indent="-285750" algn="l">
              <a:lnSpc>
                <a:spcPct val="100000"/>
              </a:lnSpc>
              <a:buFont typeface="Wingdings 2" charset="2"/>
              <a:buChar char="v"/>
            </a:pPr>
            <a:endParaRPr lang="en-US" sz="500" dirty="0"/>
          </a:p>
          <a:p>
            <a:pPr algn="l">
              <a:lnSpc>
                <a:spcPct val="100000"/>
              </a:lnSpc>
            </a:pPr>
            <a:endParaRPr lang="en-US" sz="500" dirty="0"/>
          </a:p>
          <a:p>
            <a:pPr marL="285750" indent="-285750" algn="l">
              <a:lnSpc>
                <a:spcPct val="100000"/>
              </a:lnSpc>
              <a:buFont typeface="Wingdings 2" charset="2"/>
              <a:buChar char="v"/>
            </a:pPr>
            <a:endParaRPr lang="en-US" sz="500" dirty="0"/>
          </a:p>
          <a:p>
            <a:pPr marL="285750" indent="-285750" algn="l">
              <a:lnSpc>
                <a:spcPct val="100000"/>
              </a:lnSpc>
              <a:buFont typeface="Wingdings 2" charset="2"/>
              <a:buChar char="v"/>
            </a:pPr>
            <a:endParaRPr lang="en-US" sz="500" dirty="0"/>
          </a:p>
        </p:txBody>
      </p:sp>
      <p:sp>
        <p:nvSpPr>
          <p:cNvPr id="5" name="TextBox 4">
            <a:extLst>
              <a:ext uri="{FF2B5EF4-FFF2-40B4-BE49-F238E27FC236}">
                <a16:creationId xmlns:a16="http://schemas.microsoft.com/office/drawing/2014/main" id="{93EF2146-6B26-437F-933E-211180418E2F}"/>
              </a:ext>
            </a:extLst>
          </p:cNvPr>
          <p:cNvSpPr txBox="1"/>
          <p:nvPr/>
        </p:nvSpPr>
        <p:spPr>
          <a:xfrm flipH="1">
            <a:off x="9887494" y="3879085"/>
            <a:ext cx="2344959" cy="1751249"/>
          </a:xfrm>
          <a:prstGeom prst="rect">
            <a:avLst/>
          </a:prstGeom>
          <a:noFill/>
        </p:spPr>
        <p:txBody>
          <a:bodyPr wrap="square" rtlCol="0">
            <a:spAutoFit/>
          </a:bodyPr>
          <a:lstStyle/>
          <a:p>
            <a:pPr marL="0" marR="0" lvl="0" indent="0" algn="l" defTabSz="457200" rtl="0" eaLnBrk="1" fontAlgn="auto" latinLnBrk="0" hangingPunct="1">
              <a:lnSpc>
                <a:spcPct val="100000"/>
              </a:lnSpc>
              <a:spcBef>
                <a:spcPct val="20000"/>
              </a:spcBef>
              <a:spcAft>
                <a:spcPts val="600"/>
              </a:spcAft>
              <a:buClr>
                <a:srgbClr val="F4EDD8"/>
              </a:buClr>
              <a:buSzPct val="70000"/>
              <a:buFont typeface="Wingdings 2" charset="2"/>
              <a:buNone/>
              <a:tabLst/>
              <a:defRPr/>
            </a:pPr>
            <a:endParaRPr kumimoji="0" lang="en-US" sz="1000"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endParaRP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Attitude</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Language</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Physiological barriers               </a:t>
            </a:r>
          </a:p>
        </p:txBody>
      </p:sp>
      <p:sp>
        <p:nvSpPr>
          <p:cNvPr id="11" name="TextBox 10">
            <a:extLst>
              <a:ext uri="{FF2B5EF4-FFF2-40B4-BE49-F238E27FC236}">
                <a16:creationId xmlns:a16="http://schemas.microsoft.com/office/drawing/2014/main" id="{FBD08068-C510-4953-9D88-BBAA9CC8D3FC}"/>
              </a:ext>
            </a:extLst>
          </p:cNvPr>
          <p:cNvSpPr txBox="1"/>
          <p:nvPr/>
        </p:nvSpPr>
        <p:spPr>
          <a:xfrm>
            <a:off x="5394918" y="4123414"/>
            <a:ext cx="4324164" cy="2416046"/>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Problems with structure design:</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2" charset="2"/>
              <a:buChar char="•"/>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Bad information system</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2" charset="2"/>
              <a:buChar char="•"/>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Lack of supervision</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2" charset="2"/>
              <a:buChar char="•"/>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Employee training</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Lack of common experience</a:t>
            </a:r>
          </a:p>
          <a:p>
            <a:pPr marL="285750" marR="0" lvl="0" indent="-285750" algn="l" defTabSz="457200" rtl="0" eaLnBrk="1" fontAlgn="auto" latinLnBrk="0" hangingPunct="1">
              <a:lnSpc>
                <a:spcPct val="100000"/>
              </a:lnSpc>
              <a:spcBef>
                <a:spcPct val="20000"/>
              </a:spcBef>
              <a:spcAft>
                <a:spcPts val="600"/>
              </a:spcAft>
              <a:buClr>
                <a:srgbClr val="F4EDD8"/>
              </a:buClr>
              <a:buSzPct val="70000"/>
              <a:buFont typeface="Wingdings" panose="05000000000000000000" pitchFamily="2" charset="2"/>
              <a:buChar char="v"/>
              <a:tabLst/>
              <a:defRPr/>
            </a:pPr>
            <a:r>
              <a:rPr kumimoji="0" lang="en-US"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Information overload</a:t>
            </a:r>
          </a:p>
        </p:txBody>
      </p:sp>
    </p:spTree>
    <p:extLst>
      <p:ext uri="{BB962C8B-B14F-4D97-AF65-F5344CB8AC3E}">
        <p14:creationId xmlns:p14="http://schemas.microsoft.com/office/powerpoint/2010/main" val="1665674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4406537"/>
            <a:ext cx="9440034" cy="1088336"/>
          </a:xfrm>
        </p:spPr>
        <p:txBody>
          <a:bodyPr>
            <a:normAutofit/>
          </a:bodyPr>
          <a:lstStyle/>
          <a:p>
            <a:r>
              <a:rPr lang="en-US" sz="4800" dirty="0"/>
              <a:t>Communication channels </a:t>
            </a:r>
          </a:p>
        </p:txBody>
      </p:sp>
      <p:pic>
        <p:nvPicPr>
          <p:cNvPr id="5" name="Picture 4">
            <a:extLst>
              <a:ext uri="{FF2B5EF4-FFF2-40B4-BE49-F238E27FC236}">
                <a16:creationId xmlns:a16="http://schemas.microsoft.com/office/drawing/2014/main" id="{5C36CDE7-02EE-4E0B-AB84-8B34F85A11A1}"/>
              </a:ext>
            </a:extLst>
          </p:cNvPr>
          <p:cNvPicPr>
            <a:picLocks noChangeAspect="1"/>
          </p:cNvPicPr>
          <p:nvPr/>
        </p:nvPicPr>
        <p:blipFill>
          <a:blip r:embed="rId4"/>
          <a:stretch>
            <a:fillRect/>
          </a:stretch>
        </p:blipFill>
        <p:spPr>
          <a:xfrm>
            <a:off x="643338" y="1656033"/>
            <a:ext cx="10912112" cy="2236982"/>
          </a:xfrm>
          <a:prstGeom prst="rect">
            <a:avLst/>
          </a:prstGeom>
        </p:spPr>
      </p:pic>
    </p:spTree>
    <p:extLst>
      <p:ext uri="{BB962C8B-B14F-4D97-AF65-F5344CB8AC3E}">
        <p14:creationId xmlns:p14="http://schemas.microsoft.com/office/powerpoint/2010/main" val="1946576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9E09A-1156-463F-A6EC-C3F4C8C69E8A}"/>
              </a:ext>
            </a:extLst>
          </p:cNvPr>
          <p:cNvSpPr>
            <a:spLocks noGrp="1"/>
          </p:cNvSpPr>
          <p:nvPr>
            <p:ph type="title"/>
          </p:nvPr>
        </p:nvSpPr>
        <p:spPr>
          <a:xfrm>
            <a:off x="633743" y="609599"/>
            <a:ext cx="3413156" cy="5273675"/>
          </a:xfrm>
        </p:spPr>
        <p:txBody>
          <a:bodyPr>
            <a:normAutofit/>
          </a:bodyPr>
          <a:lstStyle/>
          <a:p>
            <a:r>
              <a:rPr lang="en-US" sz="3600" dirty="0"/>
              <a:t>Communication channels used by Waitrose </a:t>
            </a:r>
            <a:endParaRPr lang="x-none" sz="3600" dirty="0"/>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AED41E4E-EF7D-7BFA-0227-1DEC24444C44}"/>
              </a:ext>
            </a:extLst>
          </p:cNvPr>
          <p:cNvGraphicFramePr>
            <a:graphicFrameLocks noGrp="1"/>
          </p:cNvGraphicFramePr>
          <p:nvPr>
            <p:ph idx="1"/>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45302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AABB-FC06-4A27-97A7-A3AEC5F46877}"/>
              </a:ext>
            </a:extLst>
          </p:cNvPr>
          <p:cNvSpPr>
            <a:spLocks noGrp="1"/>
          </p:cNvSpPr>
          <p:nvPr>
            <p:ph type="title"/>
          </p:nvPr>
        </p:nvSpPr>
        <p:spPr>
          <a:xfrm>
            <a:off x="633743" y="609599"/>
            <a:ext cx="3413156" cy="5273675"/>
          </a:xfrm>
        </p:spPr>
        <p:txBody>
          <a:bodyPr>
            <a:normAutofit/>
          </a:bodyPr>
          <a:lstStyle/>
          <a:p>
            <a:r>
              <a:rPr lang="en-US" sz="3600" dirty="0"/>
              <a:t>Communication channels used by Waitrose  </a:t>
            </a:r>
            <a:endParaRPr lang="x-none" sz="3600"/>
          </a:p>
        </p:txBody>
      </p:sp>
      <p:pic>
        <p:nvPicPr>
          <p:cNvPr id="9"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8AB54050-0C1E-1C54-E0A2-F6A3D243EE5F}"/>
              </a:ext>
            </a:extLst>
          </p:cNvPr>
          <p:cNvGraphicFramePr>
            <a:graphicFrameLocks noGrp="1"/>
          </p:cNvGraphicFramePr>
          <p:nvPr>
            <p:ph idx="1"/>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130533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B4C3308E-CB0A-45D9-8DFB-7F13C4634122}"/>
              </a:ext>
            </a:extLst>
          </p:cNvPr>
          <p:cNvSpPr>
            <a:spLocks noGrp="1"/>
          </p:cNvSpPr>
          <p:nvPr>
            <p:ph type="title"/>
          </p:nvPr>
        </p:nvSpPr>
        <p:spPr>
          <a:xfrm>
            <a:off x="913795" y="609600"/>
            <a:ext cx="10353762" cy="1257300"/>
          </a:xfrm>
        </p:spPr>
        <p:txBody>
          <a:bodyPr>
            <a:normAutofit/>
          </a:bodyPr>
          <a:lstStyle/>
          <a:p>
            <a:r>
              <a:rPr lang="en-US" sz="3900" dirty="0">
                <a:solidFill>
                  <a:srgbClr val="FFFFFF"/>
                </a:solidFill>
              </a:rPr>
              <a:t>Channels that can be used to improve communication</a:t>
            </a:r>
            <a:endParaRPr lang="x-none" sz="3900">
              <a:solidFill>
                <a:srgbClr val="FFFFFF"/>
              </a:solidFill>
            </a:endParaRPr>
          </a:p>
        </p:txBody>
      </p:sp>
      <p:pic>
        <p:nvPicPr>
          <p:cNvPr id="11" name="Picture 10">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D0A78CC5-67A1-AB16-6437-A0708CA5CBDA}"/>
              </a:ext>
            </a:extLst>
          </p:cNvPr>
          <p:cNvGraphicFramePr>
            <a:graphicFrameLocks noGrp="1"/>
          </p:cNvGraphicFramePr>
          <p:nvPr>
            <p:ph idx="1"/>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070227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B4C3308E-CB0A-45D9-8DFB-7F13C4634122}"/>
              </a:ext>
            </a:extLst>
          </p:cNvPr>
          <p:cNvSpPr>
            <a:spLocks noGrp="1"/>
          </p:cNvSpPr>
          <p:nvPr>
            <p:ph type="title"/>
          </p:nvPr>
        </p:nvSpPr>
        <p:spPr>
          <a:xfrm>
            <a:off x="913795" y="609600"/>
            <a:ext cx="10353762" cy="1257300"/>
          </a:xfrm>
        </p:spPr>
        <p:txBody>
          <a:bodyPr>
            <a:normAutofit/>
          </a:bodyPr>
          <a:lstStyle/>
          <a:p>
            <a:r>
              <a:rPr lang="en-US" sz="3900" dirty="0">
                <a:solidFill>
                  <a:srgbClr val="FFFFFF"/>
                </a:solidFill>
              </a:rPr>
              <a:t>Channels that can be used to improve communication</a:t>
            </a:r>
            <a:endParaRPr lang="x-none" sz="3900">
              <a:solidFill>
                <a:srgbClr val="FFFFFF"/>
              </a:solidFill>
            </a:endParaRPr>
          </a:p>
        </p:txBody>
      </p:sp>
      <p:pic>
        <p:nvPicPr>
          <p:cNvPr id="11" name="Picture 10">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1B224324-3B4E-5633-10B6-D25C21A2E89B}"/>
              </a:ext>
            </a:extLst>
          </p:cNvPr>
          <p:cNvGraphicFramePr>
            <a:graphicFrameLocks noGrp="1"/>
          </p:cNvGraphicFramePr>
          <p:nvPr>
            <p:ph idx="1"/>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460250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6737-B060-44D7-949A-53650CAF89AD}"/>
              </a:ext>
            </a:extLst>
          </p:cNvPr>
          <p:cNvSpPr>
            <a:spLocks noGrp="1"/>
          </p:cNvSpPr>
          <p:nvPr>
            <p:ph type="title"/>
          </p:nvPr>
        </p:nvSpPr>
        <p:spPr/>
        <p:txBody>
          <a:bodyPr/>
          <a:lstStyle/>
          <a:p>
            <a:r>
              <a:rPr lang="en-US" dirty="0"/>
              <a:t>References </a:t>
            </a:r>
            <a:endParaRPr lang="x-none" dirty="0"/>
          </a:p>
        </p:txBody>
      </p:sp>
      <p:sp>
        <p:nvSpPr>
          <p:cNvPr id="3" name="Content Placeholder 2">
            <a:extLst>
              <a:ext uri="{FF2B5EF4-FFF2-40B4-BE49-F238E27FC236}">
                <a16:creationId xmlns:a16="http://schemas.microsoft.com/office/drawing/2014/main" id="{BED388F0-2E91-48D1-B9EF-2AF4EA9E18FA}"/>
              </a:ext>
            </a:extLst>
          </p:cNvPr>
          <p:cNvSpPr>
            <a:spLocks noGrp="1"/>
          </p:cNvSpPr>
          <p:nvPr>
            <p:ph idx="1"/>
          </p:nvPr>
        </p:nvSpPr>
        <p:spPr/>
        <p:txBody>
          <a:bodyPr>
            <a:normAutofit fontScale="77500" lnSpcReduction="20000"/>
          </a:bodyPr>
          <a:lstStyle/>
          <a:p>
            <a:pPr algn="l"/>
            <a:r>
              <a:rPr lang="en-AU" b="0" i="0" dirty="0">
                <a:solidFill>
                  <a:schemeClr val="tx1"/>
                </a:solidFill>
                <a:effectLst/>
                <a:latin typeface="Times New Roman" panose="02020603050405020304" pitchFamily="18" charset="0"/>
              </a:rPr>
              <a:t>Gaddy, S., 2018. Consider your communication strategies for clear meaning. </a:t>
            </a:r>
            <a:r>
              <a:rPr lang="en-AU" b="0" i="1" dirty="0">
                <a:solidFill>
                  <a:schemeClr val="tx1"/>
                </a:solidFill>
                <a:effectLst/>
                <a:latin typeface="Times New Roman" panose="02020603050405020304" pitchFamily="18" charset="0"/>
              </a:rPr>
              <a:t>Disability Compliance for Higher Education</a:t>
            </a:r>
            <a:r>
              <a:rPr lang="en-AU" b="0" i="0" dirty="0">
                <a:solidFill>
                  <a:schemeClr val="tx1"/>
                </a:solidFill>
                <a:effectLst/>
                <a:latin typeface="Times New Roman" panose="02020603050405020304" pitchFamily="18" charset="0"/>
              </a:rPr>
              <a:t>, 24(2), pp.7-7.</a:t>
            </a:r>
          </a:p>
          <a:p>
            <a:pPr algn="l"/>
            <a:r>
              <a:rPr lang="en-GB" b="0" i="0" dirty="0">
                <a:solidFill>
                  <a:schemeClr val="tx1"/>
                </a:solidFill>
                <a:effectLst/>
                <a:latin typeface="Times New Roman" panose="02020603050405020304" pitchFamily="18" charset="0"/>
              </a:rPr>
              <a:t>Shannon and Weaver Model of Communication , Available at: </a:t>
            </a:r>
            <a:r>
              <a:rPr lang="en-AU" b="0" i="0" dirty="0">
                <a:solidFill>
                  <a:schemeClr val="tx1"/>
                </a:solidFill>
                <a:effectLst/>
                <a:latin typeface="Times New Roman" panose="02020603050405020304" pitchFamily="18" charset="0"/>
                <a:hlinkClick r:id="rId2"/>
              </a:rPr>
              <a:t>https://www.communicationtheory.org/shannon-and-weaver-model-of-communication/</a:t>
            </a:r>
            <a:r>
              <a:rPr lang="en-AU" b="0" i="0" dirty="0">
                <a:solidFill>
                  <a:schemeClr val="tx1"/>
                </a:solidFill>
                <a:effectLst/>
                <a:latin typeface="Times New Roman" panose="02020603050405020304" pitchFamily="18" charset="0"/>
              </a:rPr>
              <a:t> [Accessed 21/03/22  at 17:18pm ]</a:t>
            </a:r>
          </a:p>
          <a:p>
            <a:pPr algn="l"/>
            <a:r>
              <a:rPr lang="en-AU" dirty="0">
                <a:solidFill>
                  <a:schemeClr val="tx1"/>
                </a:solidFill>
                <a:effectLst/>
                <a:latin typeface="Times New Roman" panose="02020603050405020304" pitchFamily="18" charset="0"/>
              </a:rPr>
              <a:t>10 Barriers to Effective communication , Available at : </a:t>
            </a:r>
            <a:r>
              <a:rPr lang="en-GB" dirty="0">
                <a:hlinkClick r:id="rId3"/>
              </a:rPr>
              <a:t>(4) 10 Barriers to Effective Communication – YouTube</a:t>
            </a:r>
            <a:r>
              <a:rPr lang="en-GB" dirty="0"/>
              <a:t> [Accessed 21/03/22 at 18:05pm]</a:t>
            </a:r>
          </a:p>
          <a:p>
            <a:r>
              <a:rPr lang="en-AU" b="0" i="0" dirty="0">
                <a:solidFill>
                  <a:schemeClr val="tx1"/>
                </a:solidFill>
                <a:effectLst/>
                <a:latin typeface="Times New Roman" panose="02020603050405020304" pitchFamily="18" charset="0"/>
              </a:rPr>
              <a:t>Waitrose.com, 2022. </a:t>
            </a:r>
            <a:r>
              <a:rPr lang="en-AU" b="0" i="1" dirty="0">
                <a:solidFill>
                  <a:schemeClr val="tx1"/>
                </a:solidFill>
                <a:effectLst/>
                <a:latin typeface="Times New Roman" panose="02020603050405020304" pitchFamily="18" charset="0"/>
              </a:rPr>
              <a:t>Waitrose &amp; Partners</a:t>
            </a:r>
            <a:r>
              <a:rPr lang="en-AU" b="0" i="0" dirty="0">
                <a:solidFill>
                  <a:schemeClr val="tx1"/>
                </a:solidFill>
                <a:effectLst/>
                <a:latin typeface="Times New Roman" panose="02020603050405020304" pitchFamily="18" charset="0"/>
              </a:rPr>
              <a:t>. [online] Waitrose.com. Available at: &lt;https://www.waitrose.com/ecom/shop/browse/groceries&gt; [Accessed 18 March 2022].</a:t>
            </a:r>
          </a:p>
          <a:p>
            <a:r>
              <a:rPr lang="en-AU" dirty="0">
                <a:solidFill>
                  <a:schemeClr val="tx1"/>
                </a:solidFill>
                <a:effectLst/>
                <a:latin typeface="Times New Roman" panose="02020603050405020304" pitchFamily="18" charset="0"/>
              </a:rPr>
              <a:t>DESKLIB,A2Z Pte.Ltd,2022. Available at : </a:t>
            </a:r>
            <a:r>
              <a:rPr lang="en-GB" dirty="0">
                <a:hlinkClick r:id="rId4"/>
              </a:rPr>
              <a:t>Communication and Customer Satisfaction Case Study- Waitrose (desklib.com)</a:t>
            </a:r>
            <a:r>
              <a:rPr lang="en-GB" dirty="0"/>
              <a:t> [Accessed on 21/03/22 at 19:11].</a:t>
            </a:r>
            <a:endParaRPr lang="en-AU" b="0" i="0" dirty="0">
              <a:solidFill>
                <a:schemeClr val="tx1"/>
              </a:solidFill>
              <a:effectLst/>
              <a:latin typeface="Times New Roman" panose="02020603050405020304" pitchFamily="18" charset="0"/>
            </a:endParaRPr>
          </a:p>
          <a:p>
            <a:pPr algn="l"/>
            <a:endParaRPr lang="x-none" dirty="0">
              <a:solidFill>
                <a:schemeClr val="tx1"/>
              </a:solidFill>
            </a:endParaRPr>
          </a:p>
        </p:txBody>
      </p:sp>
    </p:spTree>
    <p:extLst>
      <p:ext uri="{BB962C8B-B14F-4D97-AF65-F5344CB8AC3E}">
        <p14:creationId xmlns:p14="http://schemas.microsoft.com/office/powerpoint/2010/main" val="2970165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Adorn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be49ff73-cec0-4379-9da8-63ff3cc411b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7e2eebaff28c52bf2c93a4306a03d3b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4aa9f391528565f55032d7afe5fc9d9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schemas.microsoft.com/office/2006/documentManagement/types"/>
    <ds:schemaRef ds:uri="http://purl.org/dc/elements/1.1/"/>
    <ds:schemaRef ds:uri="http://www.w3.org/XML/1998/namespace"/>
    <ds:schemaRef ds:uri="http://schemas.openxmlformats.org/package/2006/metadata/core-properties"/>
    <ds:schemaRef ds:uri="be49ff73-cec0-4379-9da8-63ff3cc411bb"/>
    <ds:schemaRef ds:uri="http://purl.org/dc/terms/"/>
    <ds:schemaRef ds:uri="http://schemas.microsoft.com/office/2006/metadata/properties"/>
    <ds:schemaRef ds:uri="http://schemas.microsoft.com/office/infopath/2007/PartnerControls"/>
    <ds:schemaRef ds:uri="90b58af8-24e5-4252-ab67-b2f2985aee88"/>
    <ds:schemaRef ds:uri="http://purl.org/dc/dcmitype/"/>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00531BEB-EC98-4E14-876C-6ECF4A5801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{8DC5A25D-889F-4347-858E-B4811BE7F457}tf55705232_win32</Template>
  <TotalTime>0</TotalTime>
  <Words>1011</Words>
  <Application>Microsoft Office PowerPoint</Application>
  <PresentationFormat>Widescreen</PresentationFormat>
  <Paragraphs>107</Paragraphs>
  <Slides>14</Slides>
  <Notes>5</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14</vt:i4>
      </vt:variant>
    </vt:vector>
  </HeadingPairs>
  <TitlesOfParts>
    <vt:vector size="23" baseType="lpstr">
      <vt:lpstr>Arial</vt:lpstr>
      <vt:lpstr>Bembo</vt:lpstr>
      <vt:lpstr>Calibri</vt:lpstr>
      <vt:lpstr>Goudy Old Style</vt:lpstr>
      <vt:lpstr>Times New Roman</vt:lpstr>
      <vt:lpstr>Wingdings</vt:lpstr>
      <vt:lpstr>Wingdings 2</vt:lpstr>
      <vt:lpstr>SlateVTI</vt:lpstr>
      <vt:lpstr>AdornVTI</vt:lpstr>
      <vt:lpstr>Presentation-Strategies for Effective Communication in a Business Settings</vt:lpstr>
      <vt:lpstr>Our Group </vt:lpstr>
      <vt:lpstr>Benefits of effective communication on the organization’s business process </vt:lpstr>
      <vt:lpstr>PowerPoint Presentation</vt:lpstr>
      <vt:lpstr>Effective communication outcomes</vt:lpstr>
      <vt:lpstr>Open communication at Waitrose helps management to understand the diversity and equal opportunities in workplace so that better policies can be formed to meet organizational goals easily (Cole and Salimath, 2013).</vt:lpstr>
      <vt:lpstr>Shannon –Weaver model of communication (1949)</vt:lpstr>
      <vt:lpstr>Barriers that Waitrose can identified when communicate with stakeholders</vt:lpstr>
      <vt:lpstr>Communication channels </vt:lpstr>
      <vt:lpstr>Communication channels used by Waitrose </vt:lpstr>
      <vt:lpstr>Communication channels used by Waitrose  </vt:lpstr>
      <vt:lpstr>Channels that can be used to improve communication</vt:lpstr>
      <vt:lpstr>Channels that can be used to improve communication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Presentation-Strategies for Effective Communication in a Business Settings</dc:title>
  <dc:creator>Elisa Pop (2109184)</dc:creator>
  <cp:lastModifiedBy>Elisa Pop (2109184)</cp:lastModifiedBy>
  <cp:revision>2</cp:revision>
  <dcterms:created xsi:type="dcterms:W3CDTF">2022-03-19T09:23:40Z</dcterms:created>
  <dcterms:modified xsi:type="dcterms:W3CDTF">2022-03-21T19:17:37Z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