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2" r:id="rId11"/>
    <p:sldId id="279" r:id="rId12"/>
    <p:sldId id="268" r:id="rId13"/>
    <p:sldId id="277" r:id="rId14"/>
    <p:sldId id="272" r:id="rId15"/>
    <p:sldId id="274" r:id="rId16"/>
    <p:sldId id="278" r:id="rId17"/>
    <p:sldId id="27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94E2C8-34F3-6987-5CEF-B11D149F5146}" v="33" dt="2026-05-06T00:14:04.5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oward (2307692)" userId="S::2307692@student.uwtsd.ac.uk::fd90ff11-185c-4685-bb5e-4d445e51572f" providerId="AD" clId="Web-{5A828A83-8644-6190-4A21-DC22193FD9F4}"/>
    <pc:docChg chg="addSld delSld modSld">
      <pc:chgData name="James Doward (2307692)" userId="S::2307692@student.uwtsd.ac.uk::fd90ff11-185c-4685-bb5e-4d445e51572f" providerId="AD" clId="Web-{5A828A83-8644-6190-4A21-DC22193FD9F4}" dt="2026-04-24T10:53:50.119" v="10" actId="20577"/>
      <pc:docMkLst>
        <pc:docMk/>
      </pc:docMkLst>
      <pc:sldChg chg="modSp new">
        <pc:chgData name="James Doward (2307692)" userId="S::2307692@student.uwtsd.ac.uk::fd90ff11-185c-4685-bb5e-4d445e51572f" providerId="AD" clId="Web-{5A828A83-8644-6190-4A21-DC22193FD9F4}" dt="2026-04-24T10:53:50.119" v="10" actId="20577"/>
        <pc:sldMkLst>
          <pc:docMk/>
          <pc:sldMk cId="1088976189" sldId="277"/>
        </pc:sldMkLst>
        <pc:spChg chg="mod">
          <ac:chgData name="James Doward (2307692)" userId="S::2307692@student.uwtsd.ac.uk::fd90ff11-185c-4685-bb5e-4d445e51572f" providerId="AD" clId="Web-{5A828A83-8644-6190-4A21-DC22193FD9F4}" dt="2026-04-24T10:53:50.119" v="10" actId="20577"/>
          <ac:spMkLst>
            <pc:docMk/>
            <pc:sldMk cId="1088976189" sldId="277"/>
            <ac:spMk id="2" creationId="{934B4B89-E678-4F3F-596D-94081A4E8E68}"/>
          </ac:spMkLst>
        </pc:spChg>
      </pc:sldChg>
    </pc:docChg>
  </pc:docChgLst>
  <pc:docChgLst>
    <pc:chgData clId="Web-{0B839B56-3942-313B-E6B8-B03150041B03}"/>
    <pc:docChg chg="modSld">
      <pc:chgData name="" userId="" providerId="" clId="Web-{0B839B56-3942-313B-E6B8-B03150041B03}" dt="2026-04-24T10:20:09.800" v="1" actId="20577"/>
      <pc:docMkLst>
        <pc:docMk/>
      </pc:docMkLst>
      <pc:sldChg chg="modSp">
        <pc:chgData name="" userId="" providerId="" clId="Web-{0B839B56-3942-313B-E6B8-B03150041B03}" dt="2026-04-24T10:20:09.800" v="1" actId="20577"/>
        <pc:sldMkLst>
          <pc:docMk/>
          <pc:sldMk cId="1591078932" sldId="257"/>
        </pc:sldMkLst>
        <pc:spChg chg="mod">
          <ac:chgData name="" userId="" providerId="" clId="Web-{0B839B56-3942-313B-E6B8-B03150041B03}" dt="2026-04-24T10:20:09.800" v="1" actId="20577"/>
          <ac:spMkLst>
            <pc:docMk/>
            <pc:sldMk cId="1591078932" sldId="257"/>
            <ac:spMk id="3" creationId="{DA7B5BB7-F63E-4CFF-831C-F6044C6C7918}"/>
          </ac:spMkLst>
        </pc:spChg>
      </pc:sldChg>
    </pc:docChg>
  </pc:docChgLst>
  <pc:docChgLst>
    <pc:chgData name="James Doward (2307692)" userId="S::2307692@student.uwtsd.ac.uk::fd90ff11-185c-4685-bb5e-4d445e51572f" providerId="AD" clId="Web-{0B839B56-3942-313B-E6B8-B03150041B03}"/>
    <pc:docChg chg="modSld">
      <pc:chgData name="James Doward (2307692)" userId="S::2307692@student.uwtsd.ac.uk::fd90ff11-185c-4685-bb5e-4d445e51572f" providerId="AD" clId="Web-{0B839B56-3942-313B-E6B8-B03150041B03}" dt="2026-04-24T10:27:12.600" v="126"/>
      <pc:docMkLst>
        <pc:docMk/>
      </pc:docMkLst>
      <pc:sldChg chg="modSp">
        <pc:chgData name="James Doward (2307692)" userId="S::2307692@student.uwtsd.ac.uk::fd90ff11-185c-4685-bb5e-4d445e51572f" providerId="AD" clId="Web-{0B839B56-3942-313B-E6B8-B03150041B03}" dt="2026-04-24T10:25:47.176" v="122" actId="20577"/>
        <pc:sldMkLst>
          <pc:docMk/>
          <pc:sldMk cId="1591078932" sldId="257"/>
        </pc:sldMkLst>
        <pc:spChg chg="mod">
          <ac:chgData name="James Doward (2307692)" userId="S::2307692@student.uwtsd.ac.uk::fd90ff11-185c-4685-bb5e-4d445e51572f" providerId="AD" clId="Web-{0B839B56-3942-313B-E6B8-B03150041B03}" dt="2026-04-24T10:25:47.176" v="122" actId="20577"/>
          <ac:spMkLst>
            <pc:docMk/>
            <pc:sldMk cId="1591078932" sldId="257"/>
            <ac:spMk id="3" creationId="{DA7B5BB7-F63E-4CFF-831C-F6044C6C7918}"/>
          </ac:spMkLst>
        </pc:spChg>
      </pc:sldChg>
      <pc:sldChg chg="delSp modSp">
        <pc:chgData name="James Doward (2307692)" userId="S::2307692@student.uwtsd.ac.uk::fd90ff11-185c-4685-bb5e-4d445e51572f" providerId="AD" clId="Web-{0B839B56-3942-313B-E6B8-B03150041B03}" dt="2026-04-24T10:27:12.600" v="126"/>
        <pc:sldMkLst>
          <pc:docMk/>
          <pc:sldMk cId="3219556118" sldId="258"/>
        </pc:sldMkLst>
      </pc:sldChg>
    </pc:docChg>
  </pc:docChgLst>
  <pc:docChgLst>
    <pc:chgData name="James Doward (2307692)" userId="S::2307692@student.uwtsd.ac.uk::fd90ff11-185c-4685-bb5e-4d445e51572f" providerId="AD" clId="Web-{A694E2C8-34F3-6987-5CEF-B11D149F5146}"/>
    <pc:docChg chg="modSld">
      <pc:chgData name="James Doward (2307692)" userId="S::2307692@student.uwtsd.ac.uk::fd90ff11-185c-4685-bb5e-4d445e51572f" providerId="AD" clId="Web-{A694E2C8-34F3-6987-5CEF-B11D149F5146}" dt="2026-05-06T00:14:03.136" v="19" actId="20577"/>
      <pc:docMkLst>
        <pc:docMk/>
      </pc:docMkLst>
      <pc:sldChg chg="addSp modSp">
        <pc:chgData name="James Doward (2307692)" userId="S::2307692@student.uwtsd.ac.uk::fd90ff11-185c-4685-bb5e-4d445e51572f" providerId="AD" clId="Web-{A694E2C8-34F3-6987-5CEF-B11D149F5146}" dt="2026-05-06T00:13:25.009" v="15" actId="20577"/>
        <pc:sldMkLst>
          <pc:docMk/>
          <pc:sldMk cId="3542313004" sldId="262"/>
        </pc:sldMkLst>
        <pc:spChg chg="add mod">
          <ac:chgData name="James Doward (2307692)" userId="S::2307692@student.uwtsd.ac.uk::fd90ff11-185c-4685-bb5e-4d445e51572f" providerId="AD" clId="Web-{A694E2C8-34F3-6987-5CEF-B11D149F5146}" dt="2026-05-06T00:13:25.009" v="15" actId="20577"/>
          <ac:spMkLst>
            <pc:docMk/>
            <pc:sldMk cId="3542313004" sldId="262"/>
            <ac:spMk id="3" creationId="{E159F337-F822-9FC4-4F01-2A5F6C29C402}"/>
          </ac:spMkLst>
        </pc:spChg>
      </pc:sldChg>
      <pc:sldChg chg="addSp modSp">
        <pc:chgData name="James Doward (2307692)" userId="S::2307692@student.uwtsd.ac.uk::fd90ff11-185c-4685-bb5e-4d445e51572f" providerId="AD" clId="Web-{A694E2C8-34F3-6987-5CEF-B11D149F5146}" dt="2026-05-06T00:13:02.227" v="6" actId="20577"/>
        <pc:sldMkLst>
          <pc:docMk/>
          <pc:sldMk cId="2252538307" sldId="263"/>
        </pc:sldMkLst>
        <pc:spChg chg="add mod">
          <ac:chgData name="James Doward (2307692)" userId="S::2307692@student.uwtsd.ac.uk::fd90ff11-185c-4685-bb5e-4d445e51572f" providerId="AD" clId="Web-{A694E2C8-34F3-6987-5CEF-B11D149F5146}" dt="2026-05-06T00:13:02.227" v="6" actId="20577"/>
          <ac:spMkLst>
            <pc:docMk/>
            <pc:sldMk cId="2252538307" sldId="263"/>
            <ac:spMk id="5" creationId="{FE8F7E5F-34DA-5740-FCC3-B22339F39107}"/>
          </ac:spMkLst>
        </pc:spChg>
      </pc:sldChg>
      <pc:sldChg chg="addSp modSp">
        <pc:chgData name="James Doward (2307692)" userId="S::2307692@student.uwtsd.ac.uk::fd90ff11-185c-4685-bb5e-4d445e51572f" providerId="AD" clId="Web-{A694E2C8-34F3-6987-5CEF-B11D149F5146}" dt="2026-05-06T00:13:10.883" v="11" actId="20577"/>
        <pc:sldMkLst>
          <pc:docMk/>
          <pc:sldMk cId="3965829098" sldId="264"/>
        </pc:sldMkLst>
        <pc:spChg chg="add mod">
          <ac:chgData name="James Doward (2307692)" userId="S::2307692@student.uwtsd.ac.uk::fd90ff11-185c-4685-bb5e-4d445e51572f" providerId="AD" clId="Web-{A694E2C8-34F3-6987-5CEF-B11D149F5146}" dt="2026-05-06T00:13:10.883" v="11" actId="20577"/>
          <ac:spMkLst>
            <pc:docMk/>
            <pc:sldMk cId="3965829098" sldId="264"/>
            <ac:spMk id="3" creationId="{74E1B6D6-C4DF-182C-69D5-5D37FD20617E}"/>
          </ac:spMkLst>
        </pc:spChg>
      </pc:sldChg>
      <pc:sldChg chg="addSp modSp">
        <pc:chgData name="James Doward (2307692)" userId="S::2307692@student.uwtsd.ac.uk::fd90ff11-185c-4685-bb5e-4d445e51572f" providerId="AD" clId="Web-{A694E2C8-34F3-6987-5CEF-B11D149F5146}" dt="2026-05-06T00:14:03.136" v="19" actId="20577"/>
        <pc:sldMkLst>
          <pc:docMk/>
          <pc:sldMk cId="889731281" sldId="265"/>
        </pc:sldMkLst>
        <pc:spChg chg="add mod">
          <ac:chgData name="James Doward (2307692)" userId="S::2307692@student.uwtsd.ac.uk::fd90ff11-185c-4685-bb5e-4d445e51572f" providerId="AD" clId="Web-{A694E2C8-34F3-6987-5CEF-B11D149F5146}" dt="2026-05-06T00:14:03.136" v="19" actId="20577"/>
          <ac:spMkLst>
            <pc:docMk/>
            <pc:sldMk cId="889731281" sldId="265"/>
            <ac:spMk id="5" creationId="{747AB6AF-5CFD-1C30-D652-885E168CD8A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2966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676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5458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31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6923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219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257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348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984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018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4152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4347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1255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24035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2161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99140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36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E2334EB-5B1F-4BDC-857A-3241BDA05DA4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AB64B8A-626B-46D2-AF73-6CCD1D825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170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4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14EE3-1331-4C69-9C70-DF0B1AAC5F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Independent Project - Final Viva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9A42C7-97D5-4627-9FED-61C1FDA4BD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James Doward 								2307692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153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15EE3-E8F7-404A-B8C3-FE3E68D48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Progress from last viva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B5BB7-F63E-4CFF-831C-F6044C6C79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Chose ten props to 3D model in maya</a:t>
            </a:r>
          </a:p>
          <a:p>
            <a:pPr marL="0" indent="0">
              <a:buSzPct val="114999"/>
              <a:buNone/>
            </a:pPr>
            <a:endParaRPr lang="en-GB" dirty="0"/>
          </a:p>
          <a:p>
            <a:pPr>
              <a:buSzPct val="114999"/>
            </a:pPr>
            <a:r>
              <a:rPr lang="en-GB" dirty="0"/>
              <a:t>Used the MOSCOW method to help with prioritization</a:t>
            </a:r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r>
              <a:rPr lang="en-GB" dirty="0"/>
              <a:t>Kept using a Gantt chart to organise my time with the project and </a:t>
            </a:r>
          </a:p>
          <a:p>
            <a:pPr marL="0" indent="0">
              <a:buSzPct val="114999"/>
              <a:buNone/>
            </a:pPr>
            <a:r>
              <a:rPr lang="en-GB" dirty="0"/>
              <a:t>dissertation</a:t>
            </a:r>
          </a:p>
        </p:txBody>
      </p:sp>
    </p:spTree>
    <p:extLst>
      <p:ext uri="{BB962C8B-B14F-4D97-AF65-F5344CB8AC3E}">
        <p14:creationId xmlns:p14="http://schemas.microsoft.com/office/powerpoint/2010/main" val="1591078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1B7B3-A432-4F28-834A-7838D6433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Gantt chart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B16DBE-0818-ED35-C6E1-CDAD5E6A73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64" y="2510091"/>
            <a:ext cx="3511138" cy="18843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7D680F-D5DF-C0B9-CA4A-FDE1BA4FB5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6162" y="4140774"/>
            <a:ext cx="3511138" cy="202775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1343D1-2DBC-0609-B3B7-86F1B50CF5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9973" y="2510091"/>
            <a:ext cx="3488463" cy="20027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1B2A6D8-834F-AEE4-25FE-DA9518D28540}"/>
              </a:ext>
            </a:extLst>
          </p:cNvPr>
          <p:cNvSpPr txBox="1"/>
          <p:nvPr/>
        </p:nvSpPr>
        <p:spPr>
          <a:xfrm>
            <a:off x="752104" y="4358244"/>
            <a:ext cx="657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0D08B3-CA11-37C0-65C2-273C5EBDF0A1}"/>
              </a:ext>
            </a:extLst>
          </p:cNvPr>
          <p:cNvSpPr txBox="1"/>
          <p:nvPr/>
        </p:nvSpPr>
        <p:spPr>
          <a:xfrm>
            <a:off x="4374077" y="3817918"/>
            <a:ext cx="827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Middle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5CAE2A-701A-FC85-A9CE-3FD7D073A53D}"/>
              </a:ext>
            </a:extLst>
          </p:cNvPr>
          <p:cNvSpPr txBox="1"/>
          <p:nvPr/>
        </p:nvSpPr>
        <p:spPr>
          <a:xfrm>
            <a:off x="7899973" y="4457207"/>
            <a:ext cx="827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End</a:t>
            </a:r>
          </a:p>
        </p:txBody>
      </p:sp>
    </p:spTree>
    <p:extLst>
      <p:ext uri="{BB962C8B-B14F-4D97-AF65-F5344CB8AC3E}">
        <p14:creationId xmlns:p14="http://schemas.microsoft.com/office/powerpoint/2010/main" val="3219556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20FD5-F121-431E-9FB6-5BEC737C7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3D Models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821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CD5F7-66E9-4EA1-B401-C66473F31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Nakamura House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6C659A-07D2-3773-74FD-4DD4DC66C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6" y="2483595"/>
            <a:ext cx="3267051" cy="206443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056DE3-F0E9-C73B-B76E-B4363646F9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6174" y="2483595"/>
            <a:ext cx="3299652" cy="20871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B30E23-16DE-25FF-8903-BD59FC6C8E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683" y="2483595"/>
            <a:ext cx="3267051" cy="20644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BED1739-F6AC-A3B1-7DB4-34270F98DF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173" y="4614567"/>
            <a:ext cx="3299651" cy="2087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921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DC404-27E1-41F3-BD81-FE1D3B932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and Chairs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7D5B80-6D2D-F8AC-27E8-E5C38C063F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7" y="2483595"/>
            <a:ext cx="3275764" cy="207575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5FB950-43C2-20EB-D337-A0171CB7E3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2675" y="2483595"/>
            <a:ext cx="3270608" cy="20753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A7F558-74D9-E952-9CD4-393FA1A5B2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2927" y="2483595"/>
            <a:ext cx="3275764" cy="20753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9DACA6-9770-DC2D-B6C5-FAE833B891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2676" y="4603671"/>
            <a:ext cx="3270608" cy="188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538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DDADB-35B8-46D1-B4C7-4FF73A2BF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Jizo</a:t>
            </a:r>
            <a:r>
              <a:rPr lang="en-US" dirty="0"/>
              <a:t> Statue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47EB4C-4D36-60B4-ED15-D2EBB109FF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4" y="2483595"/>
            <a:ext cx="3494651" cy="20171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C9FE6ED-FA94-B6C1-BCFB-12B4B7957F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427" y="2483595"/>
            <a:ext cx="3185041" cy="20171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348287-FC4F-E775-1C45-AAB83F8F10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5979" y="2483595"/>
            <a:ext cx="3195821" cy="20171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9BF078-81C5-0386-AE48-612C7E019E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6426" y="4552212"/>
            <a:ext cx="3185041" cy="1833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29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2699C-6329-4597-94DB-A043DA5B1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Small bridge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C9E55D-EFB2-C887-DBEE-AF1EE4A14A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5" y="2483595"/>
            <a:ext cx="3275764" cy="20708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ED9C9A6-7AB0-85A6-5CEF-47F6A6009A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021" y="2483594"/>
            <a:ext cx="3275051" cy="20708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90FCC4-2011-7036-A7ED-C04B65BEEA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8065" y="2483595"/>
            <a:ext cx="3273506" cy="20708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B7017D-6C84-7C21-C1CD-B9042BFC18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3021" y="4635500"/>
            <a:ext cx="3275051" cy="1887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731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51379-4F20-4240-A5C6-BF11B357E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Akamon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4D929A-AF6B-F500-6C70-373FE7CC64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5" y="2483595"/>
            <a:ext cx="3331105" cy="18908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2C64DA-BCED-C42B-054B-38938B2A89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8839" y="2483594"/>
            <a:ext cx="2988373" cy="18908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8940E8C-8ADE-7A6C-69CE-9EFDCDF158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7682" y="2483595"/>
            <a:ext cx="2988916" cy="18908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0E2035-77EC-E326-756F-511FC97A6E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8839" y="4440767"/>
            <a:ext cx="2988391" cy="1718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45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BC560-541A-4691-BE1C-9125C3BA3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Akamon</a:t>
            </a:r>
            <a:r>
              <a:rPr lang="en-US" dirty="0"/>
              <a:t> Wall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12C8DA-57C1-339B-F594-810C3E573D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6" y="2483595"/>
            <a:ext cx="3275764" cy="20644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57BF50-C86B-184E-3908-A672E6F27A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4997" y="2483595"/>
            <a:ext cx="3260405" cy="20644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D65D60-75BF-B3D5-B7C7-90EFB999FE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7004" y="2483595"/>
            <a:ext cx="3250228" cy="20644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E4A085-6BF0-F0F0-24CA-8ADC49DFFB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997" y="4618566"/>
            <a:ext cx="3260405" cy="1874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3130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62D022-FE68-32CB-B759-342336FEA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38774-00FF-058C-F743-F4D675FEA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Akamon</a:t>
            </a:r>
            <a:r>
              <a:rPr lang="en-US" dirty="0"/>
              <a:t> Corner Wall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D5128F-8A25-E08E-DAF4-DF7374E010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6" y="2483595"/>
            <a:ext cx="3275764" cy="20644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FE3CA8B-CFEE-9D97-DD43-0C5B1783B6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112" y="2485164"/>
            <a:ext cx="3263342" cy="20628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D45832-ECF9-A9FA-0C57-A0FEA68B8F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6536" y="2483594"/>
            <a:ext cx="3267969" cy="20644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F07DD9-1FDD-2C6C-61CB-E419FD6057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3113" y="4572002"/>
            <a:ext cx="3267664" cy="187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136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89A17-8E4E-4C74-AAC5-EDB0600E9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Lantern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5640E8-20C7-3C17-047D-3138C1F0F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5" y="2483596"/>
            <a:ext cx="3331105" cy="211094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F804793-231E-8BD4-7385-B0AA5B955D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0591" y="2491017"/>
            <a:ext cx="3337361" cy="21035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960F295-F515-C7CA-F3AE-E4E757653D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632" y="2483596"/>
            <a:ext cx="3331105" cy="21035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3DB3F9-4E39-5788-C0DF-D122B0F22E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91" y="4635500"/>
            <a:ext cx="3332061" cy="191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4928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B4B89-E678-4F3F-596D-94081A4E8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Tega Shrines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A6334B-4D83-7824-4569-ED8145D607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6" y="2483596"/>
            <a:ext cx="3341078" cy="211094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46AD17-2461-4854-9336-C7B2EA6BEB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0899" y="2479573"/>
            <a:ext cx="3335146" cy="21149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32AFD9-ED5B-12EF-4C9B-29BEE6613C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8601" y="2479573"/>
            <a:ext cx="3341078" cy="21149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486006-715A-BDC7-EC52-2AC7900274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0900" y="4643967"/>
            <a:ext cx="3335146" cy="192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976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929E1-82B0-4CDE-B19C-5EFE17D3A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Torii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A2E224-56EF-EB90-B4F9-93AB0E4B57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5" y="2483595"/>
            <a:ext cx="3331105" cy="21074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63F9E35-75B5-BE30-F9F3-7769EB4B12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7640" y="2483595"/>
            <a:ext cx="3330054" cy="21074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251A86-F8E4-60EE-5748-0795659464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9328" y="2483595"/>
            <a:ext cx="3327355" cy="210740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BD847C-C66C-6F3C-E2D4-9BC1A47549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7640" y="4627034"/>
            <a:ext cx="3330054" cy="1916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277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42DF8-F3A6-4610-9B0D-DE2CE801E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Tsurugaoka</a:t>
            </a:r>
            <a:r>
              <a:rPr lang="en-US" dirty="0"/>
              <a:t> </a:t>
            </a:r>
            <a:r>
              <a:rPr lang="en-US"/>
              <a:t>Hechimangu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CBF9DF-C135-6982-C3E4-5B74882BD5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265" y="2483595"/>
            <a:ext cx="3331105" cy="21045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58E2F40-47EE-8B08-2E30-DD34BC780B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715" y="2485538"/>
            <a:ext cx="3350526" cy="21155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0321D0-72F9-9811-9005-DDB0C37819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5586" y="2483595"/>
            <a:ext cx="3350527" cy="21247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B34521-5326-193A-3605-B2CD476891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651" y="4643967"/>
            <a:ext cx="3350527" cy="192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611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C4E7D-03DC-1A6A-76BD-1000539E4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 Asset Pack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10F238-3E2F-852B-B3BF-CC63DE2919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2" y="2874118"/>
            <a:ext cx="4337635" cy="29052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B7D254-1C5B-31F4-0119-DA815F63872D}"/>
              </a:ext>
            </a:extLst>
          </p:cNvPr>
          <p:cNvSpPr txBox="1"/>
          <p:nvPr/>
        </p:nvSpPr>
        <p:spPr>
          <a:xfrm>
            <a:off x="1250867" y="2504786"/>
            <a:ext cx="357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Asset Pack Thumbnail/Cover Image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19B150-5BAC-20CF-9922-5897DCD5BC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3651" y="2874118"/>
            <a:ext cx="5027482" cy="29052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2F6E9B-23C0-4CA4-BEBB-7E21BD3FC858}"/>
              </a:ext>
            </a:extLst>
          </p:cNvPr>
          <p:cNvSpPr txBox="1"/>
          <p:nvPr/>
        </p:nvSpPr>
        <p:spPr>
          <a:xfrm>
            <a:off x="5913651" y="2504786"/>
            <a:ext cx="3570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Asset Pack Models in Unreal</a:t>
            </a:r>
          </a:p>
        </p:txBody>
      </p:sp>
    </p:spTree>
    <p:extLst>
      <p:ext uri="{BB962C8B-B14F-4D97-AF65-F5344CB8AC3E}">
        <p14:creationId xmlns:p14="http://schemas.microsoft.com/office/powerpoint/2010/main" val="777699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6055B-6915-4DCF-95A0-E8AD57345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0922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1123</TotalTime>
  <Words>96</Words>
  <Application>Microsoft Office PowerPoint</Application>
  <PresentationFormat>Widescreen</PresentationFormat>
  <Paragraphs>29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Garamond</vt:lpstr>
      <vt:lpstr>Organic</vt:lpstr>
      <vt:lpstr>Independent Project - Final Viva</vt:lpstr>
      <vt:lpstr>Progress from last viva</vt:lpstr>
      <vt:lpstr>Gantt chart</vt:lpstr>
      <vt:lpstr>3D Models</vt:lpstr>
      <vt:lpstr>Nakamura House</vt:lpstr>
      <vt:lpstr>Table and Chairs </vt:lpstr>
      <vt:lpstr>Jizo Statue</vt:lpstr>
      <vt:lpstr>Small bridge</vt:lpstr>
      <vt:lpstr>Akamon</vt:lpstr>
      <vt:lpstr>Akamon Wall</vt:lpstr>
      <vt:lpstr>Akamon Corner Wall</vt:lpstr>
      <vt:lpstr>Lantern</vt:lpstr>
      <vt:lpstr>Tega Shrines</vt:lpstr>
      <vt:lpstr>Torii</vt:lpstr>
      <vt:lpstr>Tsurugaoka Hechimangu</vt:lpstr>
      <vt:lpstr>Final Asset Pack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Viva</dc:title>
  <dc:creator>James Doward</dc:creator>
  <cp:lastModifiedBy>James Doward (2307692)</cp:lastModifiedBy>
  <cp:revision>100</cp:revision>
  <dcterms:created xsi:type="dcterms:W3CDTF">2026-04-23T10:43:46Z</dcterms:created>
  <dcterms:modified xsi:type="dcterms:W3CDTF">2026-05-14T00:31:28Z</dcterms:modified>
</cp:coreProperties>
</file>