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273" r:id="rId3"/>
    <p:sldId id="259" r:id="rId4"/>
    <p:sldId id="278" r:id="rId5"/>
    <p:sldId id="267" r:id="rId6"/>
    <p:sldId id="280" r:id="rId7"/>
    <p:sldId id="282" r:id="rId8"/>
    <p:sldId id="281" r:id="rId9"/>
    <p:sldId id="263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D1D8B7"/>
    <a:srgbClr val="A09D79"/>
    <a:srgbClr val="AD5C4D"/>
    <a:srgbClr val="543E35"/>
    <a:srgbClr val="637700"/>
    <a:srgbClr val="FFF4ED"/>
    <a:srgbClr val="5E6A76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558758-1665-4F9A-A49C-80455ABA11FF}" v="2" dt="2026-06-01T14:37:35.280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830"/>
  </p:normalViewPr>
  <p:slideViewPr>
    <p:cSldViewPr snapToGrid="0">
      <p:cViewPr>
        <p:scale>
          <a:sx n="110" d="100"/>
          <a:sy n="110" d="100"/>
        </p:scale>
        <p:origin x="630" y="15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udia balazova" userId="0a73bf760ca7bba0" providerId="LiveId" clId="{460B2554-DD54-4C30-BB25-D77656967BFB}"/>
    <pc:docChg chg="modSld">
      <pc:chgData name="claudia balazova" userId="0a73bf760ca7bba0" providerId="LiveId" clId="{460B2554-DD54-4C30-BB25-D77656967BFB}" dt="2026-06-01T14:39:34.189" v="35" actId="1076"/>
      <pc:docMkLst>
        <pc:docMk/>
      </pc:docMkLst>
      <pc:sldChg chg="modSp mod">
        <pc:chgData name="claudia balazova" userId="0a73bf760ca7bba0" providerId="LiveId" clId="{460B2554-DD54-4C30-BB25-D77656967BFB}" dt="2026-06-01T14:39:34.189" v="35" actId="1076"/>
        <pc:sldMkLst>
          <pc:docMk/>
          <pc:sldMk cId="520000563" sldId="278"/>
        </pc:sldMkLst>
        <pc:spChg chg="mod">
          <ac:chgData name="claudia balazova" userId="0a73bf760ca7bba0" providerId="LiveId" clId="{460B2554-DD54-4C30-BB25-D77656967BFB}" dt="2026-06-01T14:39:28.565" v="34" actId="14100"/>
          <ac:spMkLst>
            <pc:docMk/>
            <pc:sldMk cId="520000563" sldId="278"/>
            <ac:spMk id="7" creationId="{F4B1B5FB-9ADD-188A-8692-CCEF45FA4321}"/>
          </ac:spMkLst>
        </pc:spChg>
        <pc:spChg chg="mod">
          <ac:chgData name="claudia balazova" userId="0a73bf760ca7bba0" providerId="LiveId" clId="{460B2554-DD54-4C30-BB25-D77656967BFB}" dt="2026-06-01T14:39:18.182" v="33" actId="5793"/>
          <ac:spMkLst>
            <pc:docMk/>
            <pc:sldMk cId="520000563" sldId="278"/>
            <ac:spMk id="9" creationId="{799C8FBE-CC31-0EF0-F731-CAAD2D895B1A}"/>
          </ac:spMkLst>
        </pc:spChg>
        <pc:spChg chg="mod">
          <ac:chgData name="claudia balazova" userId="0a73bf760ca7bba0" providerId="LiveId" clId="{460B2554-DD54-4C30-BB25-D77656967BFB}" dt="2026-06-01T14:39:34.189" v="35" actId="1076"/>
          <ac:spMkLst>
            <pc:docMk/>
            <pc:sldMk cId="520000563" sldId="278"/>
            <ac:spMk id="10" creationId="{D7D63034-FB4F-2D2B-2DA4-FB8592973F3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01/06/2026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01/06/2026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2215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j-ZAVHk5SaU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die.care/blog/daily-care-notes-exampl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www.theknowledgeacademy.com/blog/what-is-microsoft-word/" TargetMode="External"/><Relationship Id="rId4" Type="http://schemas.openxmlformats.org/officeDocument/2006/relationships/hyperlink" Target="https://www.computerhope.com/jargon/m/microsoft-word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6600" dirty="0"/>
              <a:t>Care Documents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rgbClr val="000000"/>
                </a:solidFill>
              </a:rPr>
              <a:t>Klaudie Balazova</a:t>
            </a:r>
          </a:p>
          <a:p>
            <a:pPr rtl="0"/>
            <a:r>
              <a:rPr lang="en-GB" dirty="0">
                <a:solidFill>
                  <a:srgbClr val="000000"/>
                </a:solidFill>
              </a:rPr>
              <a:t>Week 3. PowerPoint Presentation</a:t>
            </a:r>
          </a:p>
          <a:p>
            <a:pPr rtl="0"/>
            <a:r>
              <a:rPr lang="en-GB" dirty="0">
                <a:solidFill>
                  <a:srgbClr val="000000"/>
                </a:solidFill>
              </a:rPr>
              <a:t>Digital Skills and Research methods</a:t>
            </a:r>
          </a:p>
          <a:p>
            <a:pPr rtl="0"/>
            <a:r>
              <a:rPr lang="en-GB" dirty="0">
                <a:solidFill>
                  <a:srgbClr val="000000"/>
                </a:solidFill>
              </a:rPr>
              <a:t>Student Code:  2542629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Agenda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1323657"/>
              </p:ext>
            </p:extLst>
          </p:nvPr>
        </p:nvGraphicFramePr>
        <p:xfrm>
          <a:off x="7660823" y="1179319"/>
          <a:ext cx="4179724" cy="4229240"/>
        </p:xfrm>
        <a:graphic>
          <a:graphicData uri="http://schemas.openxmlformats.org/drawingml/2006/table">
            <a:tbl>
              <a:tblPr firstRow="1" bandRow="1"/>
              <a:tblGrid>
                <a:gridCol w="4179724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5563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INTRODUCTION</a:t>
                      </a:r>
                    </a:p>
                    <a:p>
                      <a:pPr algn="r" rtl="0"/>
                      <a:r>
                        <a:rPr lang="en-GB" sz="1800" dirty="0">
                          <a:latin typeface="+mj-lt"/>
                        </a:rPr>
                        <a:t>1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808250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What are care documents?</a:t>
                      </a: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800" dirty="0">
                          <a:latin typeface="+mj-lt"/>
                          <a:cs typeface="Gill Sans Light" panose="020B0302020104020203" pitchFamily="34" charset="-79"/>
                        </a:rPr>
                        <a:t>3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88640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Microsoft word Document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858416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Importance  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205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SUMMARY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131" y="1148554"/>
            <a:ext cx="650262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dirty="0">
                <a:solidFill>
                  <a:srgbClr val="FF0000"/>
                </a:solidFill>
              </a:rPr>
              <a:t>Care Documentation in healthcare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Care Documentation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3</a:t>
            </a:fld>
            <a:endParaRPr lang="en-GB" dirty="0"/>
          </a:p>
        </p:txBody>
      </p:sp>
      <p:pic>
        <p:nvPicPr>
          <p:cNvPr id="16" name="Picture Placeholder 15" descr="Hand typing on keyboard">
            <a:extLst>
              <a:ext uri="{FF2B5EF4-FFF2-40B4-BE49-F238E27FC236}">
                <a16:creationId xmlns:a16="http://schemas.microsoft.com/office/drawing/2014/main" id="{311B6886-679A-126C-D688-E5172A4436C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5758" r="25758"/>
          <a:stretch>
            <a:fillRect/>
          </a:stretch>
        </p:blipFill>
        <p:spPr/>
      </p:pic>
      <p:sp>
        <p:nvSpPr>
          <p:cNvPr id="18" name="Plaque 17">
            <a:extLst>
              <a:ext uri="{FF2B5EF4-FFF2-40B4-BE49-F238E27FC236}">
                <a16:creationId xmlns:a16="http://schemas.microsoft.com/office/drawing/2014/main" id="{DE6BA54B-1F4F-9FA6-E2DC-C99804447133}"/>
              </a:ext>
            </a:extLst>
          </p:cNvPr>
          <p:cNvSpPr/>
          <p:nvPr/>
        </p:nvSpPr>
        <p:spPr>
          <a:xfrm>
            <a:off x="859535" y="1968476"/>
            <a:ext cx="5825813" cy="4209800"/>
          </a:xfrm>
          <a:prstGeom prst="plaqu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EFD003-825F-DF4F-2F8C-EBDF8D2D8677}"/>
              </a:ext>
            </a:extLst>
          </p:cNvPr>
          <p:cNvSpPr txBox="1"/>
          <p:nvPr/>
        </p:nvSpPr>
        <p:spPr>
          <a:xfrm>
            <a:off x="4133835" y="2517006"/>
            <a:ext cx="2434916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What are they used for ?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Recording health progress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Treatments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Assessments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/>
              <a:t>Responses to care</a:t>
            </a:r>
          </a:p>
          <a:p>
            <a:endParaRPr lang="en-GB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0A19672-8024-7944-9F60-6DDCB36BD3D6}"/>
              </a:ext>
            </a:extLst>
          </p:cNvPr>
          <p:cNvSpPr txBox="1"/>
          <p:nvPr/>
        </p:nvSpPr>
        <p:spPr>
          <a:xfrm>
            <a:off x="1337525" y="2455451"/>
            <a:ext cx="24349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Different types of care documentation: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Progress/Daily notes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Care Plans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Admission and discharge Summaries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502B390-05EE-A28B-BCE6-FB3C31A086C4}"/>
              </a:ext>
            </a:extLst>
          </p:cNvPr>
          <p:cNvSpPr txBox="1"/>
          <p:nvPr/>
        </p:nvSpPr>
        <p:spPr>
          <a:xfrm>
            <a:off x="3286472" y="5979995"/>
            <a:ext cx="310709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(Birdie, 2026)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01" y="-83975"/>
            <a:ext cx="11242999" cy="111979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5400" dirty="0">
                <a:solidFill>
                  <a:srgbClr val="000000"/>
                </a:solidFill>
              </a:rPr>
              <a:t>Word Document For Care Plans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D7B3AB-0C6D-0608-A7FC-737C98A6E9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315" y="933061"/>
            <a:ext cx="6577722" cy="56098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7F28DD-F0DF-C67F-D7BC-15C217EB27B0}"/>
              </a:ext>
            </a:extLst>
          </p:cNvPr>
          <p:cNvSpPr txBox="1"/>
          <p:nvPr/>
        </p:nvSpPr>
        <p:spPr>
          <a:xfrm>
            <a:off x="1922105" y="6542918"/>
            <a:ext cx="321906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000000"/>
                </a:solidFill>
              </a:rPr>
              <a:t>Figure 2. Microsoft Word, (Computer Hope, 2026). </a:t>
            </a:r>
          </a:p>
        </p:txBody>
      </p:sp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F4B1B5FB-9ADD-188A-8692-CCEF45FA4321}"/>
              </a:ext>
            </a:extLst>
          </p:cNvPr>
          <p:cNvSpPr/>
          <p:nvPr/>
        </p:nvSpPr>
        <p:spPr>
          <a:xfrm>
            <a:off x="7206357" y="965033"/>
            <a:ext cx="4609323" cy="5609857"/>
          </a:xfrm>
          <a:prstGeom prst="vertic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D0D731-BAB5-016C-0A05-5B3FDD606498}"/>
              </a:ext>
            </a:extLst>
          </p:cNvPr>
          <p:cNvSpPr txBox="1"/>
          <p:nvPr/>
        </p:nvSpPr>
        <p:spPr>
          <a:xfrm>
            <a:off x="7943475" y="1421410"/>
            <a:ext cx="32377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features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9C8FBE-CC31-0EF0-F731-CAAD2D895B1A}"/>
              </a:ext>
            </a:extLst>
          </p:cNvPr>
          <p:cNvSpPr txBox="1"/>
          <p:nvPr/>
        </p:nvSpPr>
        <p:spPr>
          <a:xfrm>
            <a:off x="8046112" y="2084823"/>
            <a:ext cx="313508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chemeClr val="bg1"/>
                </a:solidFill>
              </a:rPr>
              <a:t>Text Formatting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chemeClr val="bg1"/>
                </a:solidFill>
              </a:rPr>
              <a:t>Templates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chemeClr val="bg1"/>
                </a:solidFill>
              </a:rPr>
              <a:t>Media Integration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chemeClr val="bg1"/>
                </a:solidFill>
              </a:rPr>
              <a:t>Reviewing Tools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chemeClr val="bg1"/>
                </a:solidFill>
              </a:rPr>
              <a:t>Editing and sharing text-based documents.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Watch this video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>
                <a:solidFill>
                  <a:schemeClr val="bg1"/>
                </a:solidFill>
                <a:hlinkClick r:id="rId4"/>
              </a:rPr>
              <a:t>https://www.youtube.com/watch?v=j-ZAVHk5SaU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800" dirty="0">
              <a:solidFill>
                <a:schemeClr val="bg1"/>
              </a:solidFill>
            </a:endParaRPr>
          </a:p>
          <a:p>
            <a:endParaRPr lang="en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D63034-FB4F-2D2B-2DA4-FB8592973F35}"/>
              </a:ext>
            </a:extLst>
          </p:cNvPr>
          <p:cNvSpPr txBox="1"/>
          <p:nvPr/>
        </p:nvSpPr>
        <p:spPr>
          <a:xfrm>
            <a:off x="8499827" y="6289002"/>
            <a:ext cx="313508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(Knowledge Academy, 2026). </a:t>
            </a: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679D-DC49-184B-33D7-D460C700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20427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Benefits of Microsoft Word for Care Plans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5CC3A7-DD9A-E887-A929-DE6D4C1E47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6795" y="1606588"/>
            <a:ext cx="3551111" cy="223133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Flexible and easy to customise layouts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1A076CC-9414-293E-8AB1-B8C2EA1C5FE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Secure Offline Access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E754D37-3AA6-7249-76D8-52F85F4C158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Time-saving Templates 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FCA4FA2-1095-105E-5606-3D90E73136C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Add organisation Branding 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1694C6-64CB-2042-D079-8D98D610ED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Collaboration and review. </a:t>
            </a:r>
          </a:p>
        </p:txBody>
      </p:sp>
    </p:spTree>
    <p:extLst>
      <p:ext uri="{BB962C8B-B14F-4D97-AF65-F5344CB8AC3E}">
        <p14:creationId xmlns:p14="http://schemas.microsoft.com/office/powerpoint/2010/main" val="32725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Summary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0ADE49E-7CC1-6704-5852-FAE992A0EE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4023" y="1782460"/>
            <a:ext cx="4572000" cy="4070729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algn="ctr" rtl="0"/>
            <a:r>
              <a:rPr lang="en-GB" sz="3600" dirty="0">
                <a:solidFill>
                  <a:srgbClr val="FF0000"/>
                </a:solidFill>
              </a:rPr>
              <a:t>What you have learnt !</a:t>
            </a:r>
            <a:endParaRPr lang="en-GB" sz="3600" dirty="0"/>
          </a:p>
          <a:p>
            <a:pPr marL="514350" indent="-514350" rtl="0">
              <a:buFont typeface="Wingdings" panose="05000000000000000000" pitchFamily="2" charset="2"/>
              <a:buChar char="§"/>
            </a:pPr>
            <a:r>
              <a:rPr lang="en-GB" sz="2800" dirty="0"/>
              <a:t>What are care documentations?</a:t>
            </a:r>
          </a:p>
          <a:p>
            <a:pPr marL="514350" indent="-514350" rtl="0">
              <a:buFont typeface="Wingdings" panose="05000000000000000000" pitchFamily="2" charset="2"/>
              <a:buChar char="§"/>
            </a:pPr>
            <a:r>
              <a:rPr lang="en-GB" sz="2800" dirty="0"/>
              <a:t>What is Word document</a:t>
            </a:r>
          </a:p>
          <a:p>
            <a:pPr marL="514350" indent="-514350" rtl="0">
              <a:buFont typeface="Wingdings" panose="05000000000000000000" pitchFamily="2" charset="2"/>
              <a:buChar char="§"/>
            </a:pPr>
            <a:r>
              <a:rPr lang="en-GB" sz="2800" dirty="0"/>
              <a:t>Benefits of using word document to create care plans</a:t>
            </a:r>
          </a:p>
          <a:p>
            <a:pPr marL="514350" indent="-514350" rtl="0">
              <a:buFont typeface="+mj-lt"/>
              <a:buAutoNum type="arabicPeriod"/>
            </a:pPr>
            <a:endParaRPr lang="en-GB" sz="2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11" name="Picture Placeholder 10" descr="Cartoon checklist and pencil">
            <a:extLst>
              <a:ext uri="{FF2B5EF4-FFF2-40B4-BE49-F238E27FC236}">
                <a16:creationId xmlns:a16="http://schemas.microsoft.com/office/drawing/2014/main" id="{40175A02-6C61-A13C-D822-E132796FB93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5701" r="157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655001-BA56-6AE3-79D0-4B621C4CB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850E8-9EE9-B541-99EA-50A482546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13" name="Picture 12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F4B3474B-F812-2221-8F1E-3191544C8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D02AF-5E14-23BE-781D-CDDFFE363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6000" y="502547"/>
            <a:ext cx="3438144" cy="310896"/>
          </a:xfrm>
        </p:spPr>
        <p:txBody>
          <a:bodyPr/>
          <a:lstStyle/>
          <a:p>
            <a:pPr rtl="0"/>
            <a:r>
              <a:rPr lang="en-GB" sz="6000" b="1" dirty="0">
                <a:solidFill>
                  <a:srgbClr val="FF0000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232807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419461"/>
            <a:ext cx="9144000" cy="55517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Klaudie Balazova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273" y="726295"/>
            <a:ext cx="10515600" cy="46634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 List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A8518C5A-CCD3-B828-1DCB-F4C7E22B05F1}"/>
              </a:ext>
            </a:extLst>
          </p:cNvPr>
          <p:cNvSpPr/>
          <p:nvPr/>
        </p:nvSpPr>
        <p:spPr>
          <a:xfrm>
            <a:off x="1296954" y="1058185"/>
            <a:ext cx="9598091" cy="4741630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0457" y="1504048"/>
            <a:ext cx="9414588" cy="3849903"/>
          </a:xfrm>
        </p:spPr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algn="l" rtl="0"/>
            <a:r>
              <a:rPr lang="en-GB" dirty="0"/>
              <a:t>Birdie, (2026). Types of Documentation. Available at: </a:t>
            </a:r>
            <a:r>
              <a:rPr lang="en-GB" dirty="0">
                <a:hlinkClick r:id="rId3"/>
              </a:rPr>
              <a:t>https://www.birdie.care/blog/daily-care-notes-examples</a:t>
            </a:r>
            <a:r>
              <a:rPr lang="en-GB" dirty="0"/>
              <a:t> (Accessed on: 31/05/26)</a:t>
            </a:r>
          </a:p>
          <a:p>
            <a:pPr algn="l" rtl="0"/>
            <a:endParaRPr lang="en-GB" dirty="0"/>
          </a:p>
          <a:p>
            <a:pPr algn="l" rtl="0"/>
            <a:r>
              <a:rPr lang="en-GB" dirty="0"/>
              <a:t>Computer Care, (2026). Microsoft Word. Available at: </a:t>
            </a:r>
            <a:r>
              <a:rPr lang="en-GB" dirty="0">
                <a:hlinkClick r:id="rId4"/>
              </a:rPr>
              <a:t>https://www.computerhope.com/jargon/m/microsoft-word.htm</a:t>
            </a:r>
            <a:r>
              <a:rPr lang="en-GB" dirty="0"/>
              <a:t>  (Accessed on: 31/05/26).</a:t>
            </a:r>
          </a:p>
          <a:p>
            <a:pPr algn="l" rtl="0"/>
            <a:endParaRPr lang="en-GB" dirty="0"/>
          </a:p>
          <a:p>
            <a:pPr algn="l" rtl="0"/>
            <a:r>
              <a:rPr lang="en-GB" dirty="0"/>
              <a:t>Knowledge Academy, (2026). Key Features. Available at: </a:t>
            </a:r>
            <a:r>
              <a:rPr lang="en-GB" dirty="0">
                <a:hlinkClick r:id="rId5"/>
              </a:rPr>
              <a:t>https://www.theknowledgeacademy.com/blog/what-is-microsoft-word/</a:t>
            </a:r>
            <a:r>
              <a:rPr lang="en-GB" dirty="0"/>
              <a:t> (Accessed on: 31/05/26). </a:t>
            </a: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{B39CA951-8C09-43A4-A587-136F268D8DF8}TF1ed9553b-00c4-4092-846a-c8f7f2908f3be0eeb089_win32-2e31fd388d0f</Template>
  <TotalTime>102</TotalTime>
  <Words>292</Words>
  <Application>Microsoft Office PowerPoint</Application>
  <PresentationFormat>Widescreen</PresentationFormat>
  <Paragraphs>72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Courier New</vt:lpstr>
      <vt:lpstr>Gill Sans Nova</vt:lpstr>
      <vt:lpstr>Gill Sans Nova Light</vt:lpstr>
      <vt:lpstr>Sagona Book</vt:lpstr>
      <vt:lpstr>Wingdings</vt:lpstr>
      <vt:lpstr>Office Theme</vt:lpstr>
      <vt:lpstr>Care Documents </vt:lpstr>
      <vt:lpstr>Agenda</vt:lpstr>
      <vt:lpstr>Care Documentation in healthcare </vt:lpstr>
      <vt:lpstr>Word Document For Care Plans </vt:lpstr>
      <vt:lpstr>Benefits of Microsoft Word for Care Plans</vt:lpstr>
      <vt:lpstr>Summary</vt:lpstr>
      <vt:lpstr>PowerPoint Presentation</vt:lpstr>
      <vt:lpstr>Thank you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claudia balazova</dc:creator>
  <cp:lastModifiedBy>claudia balazova</cp:lastModifiedBy>
  <cp:revision>1</cp:revision>
  <dcterms:created xsi:type="dcterms:W3CDTF">2026-05-31T15:00:38Z</dcterms:created>
  <dcterms:modified xsi:type="dcterms:W3CDTF">2026-06-01T14:39:39Z</dcterms:modified>
</cp:coreProperties>
</file>