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1" r:id="rId7"/>
    <p:sldId id="264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1E6BFF-C65D-EF10-DE4D-9CC575C44130}" v="273" dt="2026-06-09T07:31:13.611"/>
    <p1510:client id="{43193144-A8EB-2D63-AFC4-46A1FAAAF691}" v="803" dt="2026-06-08T19:53:40.903"/>
    <p1510:client id="{43C5D786-6B4A-DBAC-1006-3FEFFE66FE24}" v="11" dt="2026-06-07T13:51:42.092"/>
    <p1510:client id="{768CC7BC-C2B5-7D4C-8AD2-F46DC44D53BC}" v="8" dt="2026-06-08T18:26:38.193"/>
    <p1510:client id="{79304668-B218-3457-D5D9-9A45ACA47099}" v="48" dt="2026-06-07T14:25:54.905"/>
    <p1510:client id="{A56CD0E1-2213-A69F-95BD-D19134EE43C2}" v="45" dt="2026-06-07T14:26:55.584"/>
    <p1510:client id="{EAE2405E-276B-CB0A-3DDF-E29CEEBF5255}" v="54" dt="2026-06-07T14:18:26.867"/>
    <p1510:client id="{F9AC4CD5-3D1F-7B85-1823-1E70BFE24411}" v="2468" dt="2026-06-08T18:23:1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eema Zulfiqar (2534498)" userId="S::2534498@student.uwtsd.ac.uk::0ad070cb-ff32-489d-aca9-1628f1bbdc6c" providerId="AD" clId="Web-{EAE2405E-276B-CB0A-3DDF-E29CEEBF5255}"/>
    <pc:docChg chg="modSld">
      <pc:chgData name="Haleema Zulfiqar (2534498)" userId="S::2534498@student.uwtsd.ac.uk::0ad070cb-ff32-489d-aca9-1628f1bbdc6c" providerId="AD" clId="Web-{EAE2405E-276B-CB0A-3DDF-E29CEEBF5255}" dt="2026-06-07T14:18:26.867" v="53" actId="20577"/>
      <pc:docMkLst>
        <pc:docMk/>
      </pc:docMkLst>
      <pc:sldChg chg="modSp">
        <pc:chgData name="Haleema Zulfiqar (2534498)" userId="S::2534498@student.uwtsd.ac.uk::0ad070cb-ff32-489d-aca9-1628f1bbdc6c" providerId="AD" clId="Web-{EAE2405E-276B-CB0A-3DDF-E29CEEBF5255}" dt="2026-06-07T14:18:26.867" v="53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EAE2405E-276B-CB0A-3DDF-E29CEEBF5255}" dt="2026-06-07T14:18:26.86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eema Zulfiqar (2534498)" userId="S::2534498@student.uwtsd.ac.uk::0ad070cb-ff32-489d-aca9-1628f1bbdc6c" providerId="AD" clId="Web-{EAE2405E-276B-CB0A-3DDF-E29CEEBF5255}" dt="2026-06-07T14:17:01.130" v="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 Zulfiqar (2534498)" userId="S::2534498@student.uwtsd.ac.uk::0ad070cb-ff32-489d-aca9-1628f1bbdc6c" providerId="AD" clId="Web-{EAE2405E-276B-CB0A-3DDF-E29CEEBF5255}" dt="2026-06-07T13:53:11.922" v="24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AE2405E-276B-CB0A-3DDF-E29CEEBF5255}" dt="2026-06-07T13:53:11.922" v="24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F9AC4CD5-3D1F-7B85-1823-1E70BFE24411}"/>
    <pc:docChg chg="addSld delSld modSld">
      <pc:chgData name="Naimah Zulfiqar (2534497)" userId="S::2534497@student.uwtsd.ac.uk::54789cce-f7ff-433e-b10f-5eead36f68bd" providerId="AD" clId="Web-{F9AC4CD5-3D1F-7B85-1823-1E70BFE24411}" dt="2026-06-08T18:23:15.057" v="2454" actId="14100"/>
      <pc:docMkLst>
        <pc:docMk/>
      </pc:docMkLst>
      <pc:sldChg chg="addSp delSp modSp">
        <pc:chgData name="Naimah Zulfiqar (2534497)" userId="S::2534497@student.uwtsd.ac.uk::54789cce-f7ff-433e-b10f-5eead36f68bd" providerId="AD" clId="Web-{F9AC4CD5-3D1F-7B85-1823-1E70BFE24411}" dt="2026-06-08T18:22:14.695" v="2443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F9AC4CD5-3D1F-7B85-1823-1E70BFE24411}" dt="2026-06-08T18:05:07.373" v="2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9:13.843" v="2373" actId="1076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8:21:33.803" v="2435"/>
          <ac:picMkLst>
            <pc:docMk/>
            <pc:sldMk cId="109857222" sldId="256"/>
            <ac:picMk id="4" creationId="{A05A3261-A088-9361-B07D-CA9D2BB25FF9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4:55:22.442" v="910"/>
          <ac:picMkLst>
            <pc:docMk/>
            <pc:sldMk cId="109857222" sldId="256"/>
            <ac:picMk id="4" creationId="{F4AF3EC2-2661-BEBC-1C40-8016760FC49A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8:21:13.709" v="2433"/>
          <ac:picMkLst>
            <pc:docMk/>
            <pc:sldMk cId="109857222" sldId="256"/>
            <ac:picMk id="5" creationId="{71249D14-786B-13F2-4BDB-024C0434127A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8:22:14.695" v="2443" actId="14100"/>
          <ac:picMkLst>
            <pc:docMk/>
            <pc:sldMk cId="109857222" sldId="256"/>
            <ac:picMk id="6" creationId="{EBBBB8A9-EE2A-52FF-B7A2-776609C43ABF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7:54:16.565" v="2364" actId="1076"/>
        <pc:sldMkLst>
          <pc:docMk/>
          <pc:sldMk cId="1207279082" sldId="257"/>
        </pc:sldMkLst>
        <pc:spChg chg="del mod">
          <ac:chgData name="Naimah Zulfiqar (2534497)" userId="S::2534497@student.uwtsd.ac.uk::54789cce-f7ff-433e-b10f-5eead36f68bd" providerId="AD" clId="Web-{F9AC4CD5-3D1F-7B85-1823-1E70BFE24411}" dt="2026-06-08T17:41:17.362" v="2167"/>
          <ac:spMkLst>
            <pc:docMk/>
            <pc:sldMk cId="1207279082" sldId="257"/>
            <ac:spMk id="2" creationId="{45D9AE4D-9B5B-FCB3-0C73-CBB017270A68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1:23.418" v="2353" actId="20577"/>
          <ac:spMkLst>
            <pc:docMk/>
            <pc:sldMk cId="1207279082" sldId="257"/>
            <ac:spMk id="3" creationId="{1A8FA628-CA95-FF70-A930-94DE439CF855}"/>
          </ac:spMkLst>
        </pc:spChg>
        <pc:spChg chg="add del mod">
          <ac:chgData name="Naimah Zulfiqar (2534497)" userId="S::2534497@student.uwtsd.ac.uk::54789cce-f7ff-433e-b10f-5eead36f68bd" providerId="AD" clId="Web-{F9AC4CD5-3D1F-7B85-1823-1E70BFE24411}" dt="2026-06-08T17:41:43.504" v="2171"/>
          <ac:spMkLst>
            <pc:docMk/>
            <pc:sldMk cId="1207279082" sldId="257"/>
            <ac:spMk id="5" creationId="{52D261DF-48D5-411E-721A-4DE417CF2B8B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7:54:16.565" v="2364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03:57.182" v="241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F9AC4CD5-3D1F-7B85-1823-1E70BFE24411}" dt="2026-06-08T17:49:19.209" v="2286" actId="14100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03:57.182" v="2413" actId="20577"/>
          <ac:spMkLst>
            <pc:docMk/>
            <pc:sldMk cId="2788464539" sldId="258"/>
            <ac:spMk id="3" creationId="{125DBE62-3D6F-164D-C7BA-206F44490F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4:47:34.876" v="907" actId="1076"/>
          <ac:picMkLst>
            <pc:docMk/>
            <pc:sldMk cId="2788464539" sldId="258"/>
            <ac:picMk id="4" creationId="{9AC97303-0581-8661-22CC-B5B706680F9F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4:34:15.766" v="752"/>
          <ac:picMkLst>
            <pc:docMk/>
            <pc:sldMk cId="2788464539" sldId="258"/>
            <ac:picMk id="5" creationId="{7028D4DD-7CBE-9EFB-A086-29CDF7DB745F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58:04.105" v="1586" actId="1076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10:00.775" v="2432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F9AC4CD5-3D1F-7B85-1823-1E70BFE24411}" dt="2026-06-08T15:21:12.505" v="1313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10:00.775" v="2432" actId="20577"/>
          <ac:spMkLst>
            <pc:docMk/>
            <pc:sldMk cId="1954739473" sldId="259"/>
            <ac:spMk id="3" creationId="{88BC54D6-ED2E-AB93-5673-56DBBE73F026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5:21:27.459" v="1318" actId="20577"/>
          <ac:spMkLst>
            <pc:docMk/>
            <pc:sldMk cId="1954739473" sldId="259"/>
            <ac:spMk id="4" creationId="{363C883B-E04D-34A8-6C28-C8DE6A1C6D05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5:21:58.335" v="1322"/>
          <ac:picMkLst>
            <pc:docMk/>
            <pc:sldMk cId="1954739473" sldId="259"/>
            <ac:picMk id="5" creationId="{631AB1E9-BF6C-6C4E-CAD2-4406566D989F}"/>
          </ac:picMkLst>
        </pc:picChg>
        <pc:picChg chg="add del mod">
          <ac:chgData name="Naimah Zulfiqar (2534497)" userId="S::2534497@student.uwtsd.ac.uk::54789cce-f7ff-433e-b10f-5eead36f68bd" providerId="AD" clId="Web-{F9AC4CD5-3D1F-7B85-1823-1E70BFE24411}" dt="2026-06-08T15:23:53.105" v="1324"/>
          <ac:picMkLst>
            <pc:docMk/>
            <pc:sldMk cId="1954739473" sldId="259"/>
            <ac:picMk id="6" creationId="{D1C7414C-62DC-8BD5-BD97-08C708C584B7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25:31.672" v="1327" actId="14100"/>
          <ac:picMkLst>
            <pc:docMk/>
            <pc:sldMk cId="1954739473" sldId="259"/>
            <ac:picMk id="7" creationId="{E1B0D206-409C-D89E-8212-41806B20B0CD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26:13.736" v="1331" actId="1076"/>
          <ac:picMkLst>
            <pc:docMk/>
            <pc:sldMk cId="1954739473" sldId="259"/>
            <ac:picMk id="8" creationId="{BC0F141E-798B-FAAD-D089-F547A44C0688}"/>
          </ac:picMkLst>
        </pc:picChg>
      </pc:sldChg>
      <pc:sldChg chg="modSp">
        <pc:chgData name="Naimah Zulfiqar (2534497)" userId="S::2534497@student.uwtsd.ac.uk::54789cce-f7ff-433e-b10f-5eead36f68bd" providerId="AD" clId="Web-{F9AC4CD5-3D1F-7B85-1823-1E70BFE24411}" dt="2026-06-08T15:57:46.354" v="1585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F9AC4CD5-3D1F-7B85-1823-1E70BFE24411}" dt="2026-06-08T15:57:46.354" v="1585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Naimah Zulfiqar (2534497)" userId="S::2534497@student.uwtsd.ac.uk::54789cce-f7ff-433e-b10f-5eead36f68bd" providerId="AD" clId="Web-{F9AC4CD5-3D1F-7B85-1823-1E70BFE24411}" dt="2026-06-08T17:32:42.950" v="1874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F9AC4CD5-3D1F-7B85-1823-1E70BFE24411}" dt="2026-06-08T17:32:42.950" v="1874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del">
        <pc:chgData name="Naimah Zulfiqar (2534497)" userId="S::2534497@student.uwtsd.ac.uk::54789cce-f7ff-433e-b10f-5eead36f68bd" providerId="AD" clId="Web-{F9AC4CD5-3D1F-7B85-1823-1E70BFE24411}" dt="2026-06-08T15:57:12.322" v="1577"/>
        <pc:sldMkLst>
          <pc:docMk/>
          <pc:sldMk cId="264918452" sldId="262"/>
        </pc:sldMkLst>
      </pc:sldChg>
      <pc:sldChg chg="addSp delSp modSp new">
        <pc:chgData name="Naimah Zulfiqar (2534497)" userId="S::2534497@student.uwtsd.ac.uk::54789cce-f7ff-433e-b10f-5eead36f68bd" providerId="AD" clId="Web-{F9AC4CD5-3D1F-7B85-1823-1E70BFE24411}" dt="2026-06-08T18:23:15.057" v="2454" actId="14100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F9AC4CD5-3D1F-7B85-1823-1E70BFE24411}" dt="2026-06-08T18:23:09.745" v="2453" actId="1076"/>
          <ac:spMkLst>
            <pc:docMk/>
            <pc:sldMk cId="2223673038" sldId="263"/>
            <ac:spMk id="2" creationId="{6BD5E07F-DE12-AA67-FFF2-EC3F93F8F02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8:02.262" v="2371" actId="1076"/>
          <ac:spMkLst>
            <pc:docMk/>
            <pc:sldMk cId="2223673038" sldId="263"/>
            <ac:spMk id="3" creationId="{0C3FA0C0-AFCF-E361-9300-7383F741D613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8:07:12.815" v="2419" actId="1076"/>
          <ac:spMkLst>
            <pc:docMk/>
            <pc:sldMk cId="2223673038" sldId="263"/>
            <ac:spMk id="6" creationId="{338CA553-6D6D-54DC-2B8A-675ABA47B669}"/>
          </ac:spMkLst>
        </pc:spChg>
        <pc:picChg chg="add del mod">
          <ac:chgData name="Naimah Zulfiqar (2534497)" userId="S::2534497@student.uwtsd.ac.uk::54789cce-f7ff-433e-b10f-5eead36f68bd" providerId="AD" clId="Web-{F9AC4CD5-3D1F-7B85-1823-1E70BFE24411}" dt="2026-06-08T18:22:25.415" v="2444"/>
          <ac:picMkLst>
            <pc:docMk/>
            <pc:sldMk cId="2223673038" sldId="263"/>
            <ac:picMk id="5" creationId="{9DDA3F7C-1D4D-36DE-4272-9C1E72743F3C}"/>
          </ac:picMkLst>
        </pc:picChg>
        <pc:picChg chg="add del mod modCrop">
          <ac:chgData name="Naimah Zulfiqar (2534497)" userId="S::2534497@student.uwtsd.ac.uk::54789cce-f7ff-433e-b10f-5eead36f68bd" providerId="AD" clId="Web-{F9AC4CD5-3D1F-7B85-1823-1E70BFE24411}" dt="2026-06-08T18:22:35.931" v="2448"/>
          <ac:picMkLst>
            <pc:docMk/>
            <pc:sldMk cId="2223673038" sldId="263"/>
            <ac:picMk id="7" creationId="{ED55E7EF-715E-4CF6-246B-A70F2641C9E4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8:23:15.057" v="2454" actId="14100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 new">
        <pc:chgData name="Naimah Zulfiqar (2534497)" userId="S::2534497@student.uwtsd.ac.uk::54789cce-f7ff-433e-b10f-5eead36f68bd" providerId="AD" clId="Web-{F9AC4CD5-3D1F-7B85-1823-1E70BFE24411}" dt="2026-06-08T16:21:37.203" v="1859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F9AC4CD5-3D1F-7B85-1823-1E70BFE24411}" dt="2026-06-08T16:20:43.529" v="1815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6:21:37.203" v="1859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Haleema Zulfiqar (2534498)" userId="S::2534498@student.uwtsd.ac.uk::0ad070cb-ff32-489d-aca9-1628f1bbdc6c" providerId="AD" clId="Web-{F9ED8C7C-880F-2027-1C4A-169CB3671E68}"/>
    <pc:docChg chg="addSld modSld sldOrd">
      <pc:chgData name="Haleema Zulfiqar (2534498)" userId="S::2534498@student.uwtsd.ac.uk::0ad070cb-ff32-489d-aca9-1628f1bbdc6c" providerId="AD" clId="Web-{F9ED8C7C-880F-2027-1C4A-169CB3671E68}" dt="2026-05-20T16:29:42.280" v="261" actId="20577"/>
      <pc:docMkLst>
        <pc:docMk/>
      </pc:docMkLst>
      <pc:sldChg chg="modSp">
        <pc:chgData name="Haleema Zulfiqar (2534498)" userId="S::2534498@student.uwtsd.ac.uk::0ad070cb-ff32-489d-aca9-1628f1bbdc6c" providerId="AD" clId="Web-{F9ED8C7C-880F-2027-1C4A-169CB3671E68}" dt="2026-05-20T16:29:42.280" v="261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F9ED8C7C-880F-2027-1C4A-169CB3671E68}" dt="2026-05-20T16:29:42.280" v="26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47.216" v="251" actId="20577"/>
        <pc:sldMkLst>
          <pc:docMk/>
          <pc:sldMk cId="1207279082" sldId="257"/>
        </pc:sldMkLst>
      </pc:sldChg>
      <pc:sldChg chg="modSp new">
        <pc:chgData name="Haleema Zulfiqar (2534498)" userId="S::2534498@student.uwtsd.ac.uk::0ad070cb-ff32-489d-aca9-1628f1bbdc6c" providerId="AD" clId="Web-{F9ED8C7C-880F-2027-1C4A-169CB3671E68}" dt="2026-05-20T16:27:41.700" v="250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F9ED8C7C-880F-2027-1C4A-169CB3671E68}" dt="2026-05-20T16:27:41.700" v="250" actId="20577"/>
          <ac:spMkLst>
            <pc:docMk/>
            <pc:sldMk cId="2788464539" sldId="258"/>
            <ac:spMk id="2" creationId="{3C899803-8C18-3F7C-47C7-82478CBF04D9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5.309" v="249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F9ED8C7C-880F-2027-1C4A-169CB3671E68}" dt="2026-05-20T16:27:35.309" v="249" actId="20577"/>
          <ac:spMkLst>
            <pc:docMk/>
            <pc:sldMk cId="1954739473" sldId="259"/>
            <ac:spMk id="2" creationId="{CA57800D-6C4A-9B6F-32D1-2E0F340FCD42}"/>
          </ac:spMkLst>
        </pc:spChg>
      </pc:sldChg>
      <pc:sldChg chg="modSp new ord">
        <pc:chgData name="Haleema Zulfiqar (2534498)" userId="S::2534498@student.uwtsd.ac.uk::0ad070cb-ff32-489d-aca9-1628f1bbdc6c" providerId="AD" clId="Web-{F9ED8C7C-880F-2027-1C4A-169CB3671E68}" dt="2026-05-20T16:19:49.388" v="166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F9ED8C7C-880F-2027-1C4A-169CB3671E68}" dt="2026-05-20T16:10:40.472" v="11" actId="20577"/>
          <ac:spMkLst>
            <pc:docMk/>
            <pc:sldMk cId="3236518495" sldId="260"/>
            <ac:spMk id="2" creationId="{D1788F2E-2316-BE31-6632-2ABAA3EA2994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0.497" v="248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F9ED8C7C-880F-2027-1C4A-169CB3671E68}" dt="2026-05-20T16:27:30.497" v="248" actId="20577"/>
          <ac:spMkLst>
            <pc:docMk/>
            <pc:sldMk cId="412359216" sldId="261"/>
            <ac:spMk id="2" creationId="{C3171780-FEBB-720D-F0A8-77FE0C4CC755}"/>
          </ac:spMkLst>
        </pc:spChg>
      </pc:sldChg>
    </pc:docChg>
  </pc:docChgLst>
  <pc:docChgLst>
    <pc:chgData name="Naimah Zulfiqar (2534497)" userId="S::2534497@student.uwtsd.ac.uk::54789cce-f7ff-433e-b10f-5eead36f68bd" providerId="AD" clId="Web-{1F1E6BFF-C65D-EF10-DE4D-9CC575C44130}"/>
    <pc:docChg chg="modSld">
      <pc:chgData name="Naimah Zulfiqar (2534497)" userId="S::2534497@student.uwtsd.ac.uk::54789cce-f7ff-433e-b10f-5eead36f68bd" providerId="AD" clId="Web-{1F1E6BFF-C65D-EF10-DE4D-9CC575C44130}" dt="2026-06-09T07:31:11.142" v="245" actId="20577"/>
      <pc:docMkLst>
        <pc:docMk/>
      </pc:docMkLst>
      <pc:sldChg chg="modSp">
        <pc:chgData name="Naimah Zulfiqar (2534497)" userId="S::2534497@student.uwtsd.ac.uk::54789cce-f7ff-433e-b10f-5eead36f68bd" providerId="AD" clId="Web-{1F1E6BFF-C65D-EF10-DE4D-9CC575C44130}" dt="2026-06-09T07:21:52.674" v="60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1F1E6BFF-C65D-EF10-DE4D-9CC575C44130}" dt="2026-06-09T07:21:52.674" v="6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Naimah Zulfiqar (2534497)" userId="S::2534497@student.uwtsd.ac.uk::54789cce-f7ff-433e-b10f-5eead36f68bd" providerId="AD" clId="Web-{1F1E6BFF-C65D-EF10-DE4D-9CC575C44130}" dt="2026-06-09T07:30:48.720" v="242" actId="20577"/>
        <pc:sldMkLst>
          <pc:docMk/>
          <pc:sldMk cId="1207279082" sldId="257"/>
        </pc:sldMkLst>
        <pc:spChg chg="add mod">
          <ac:chgData name="Naimah Zulfiqar (2534497)" userId="S::2534497@student.uwtsd.ac.uk::54789cce-f7ff-433e-b10f-5eead36f68bd" providerId="AD" clId="Web-{1F1E6BFF-C65D-EF10-DE4D-9CC575C44130}" dt="2026-06-09T07:19:49.061" v="28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0:48.720" v="242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0:56.704" v="24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1F1E6BFF-C65D-EF10-DE4D-9CC575C44130}" dt="2026-06-09T07:30:56.704" v="243" actId="20577"/>
          <ac:spMkLst>
            <pc:docMk/>
            <pc:sldMk cId="2788464539" sldId="258"/>
            <ac:spMk id="3" creationId="{125DBE62-3D6F-164D-C7BA-206F44490F26}"/>
          </ac:spMkLst>
        </pc:spChg>
        <pc:spChg chg="add del">
          <ac:chgData name="Naimah Zulfiqar (2534497)" userId="S::2534497@student.uwtsd.ac.uk::54789cce-f7ff-433e-b10f-5eead36f68bd" providerId="AD" clId="Web-{1F1E6BFF-C65D-EF10-DE4D-9CC575C44130}" dt="2026-06-09T07:20:13.390" v="30"/>
          <ac:spMkLst>
            <pc:docMk/>
            <pc:sldMk cId="2788464539" sldId="258"/>
            <ac:spMk id="5" creationId="{FC5F828B-41E7-7053-4FFC-413B33A48257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0:43.938" v="34" actId="14100"/>
          <ac:spMkLst>
            <pc:docMk/>
            <pc:sldMk cId="2788464539" sldId="258"/>
            <ac:spMk id="7" creationId="{44EED1B5-0F2F-6AA2-C967-7C3218B12A5D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1:02.517" v="244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1F1E6BFF-C65D-EF10-DE4D-9CC575C44130}" dt="2026-06-09T07:25:43.806" v="143" actId="1076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02.517" v="244" actId="20577"/>
          <ac:spMkLst>
            <pc:docMk/>
            <pc:sldMk cId="1954739473" sldId="259"/>
            <ac:spMk id="3" creationId="{88BC54D6-ED2E-AB93-5673-56DBBE73F026}"/>
          </ac:spMkLst>
        </pc:spChg>
        <pc:spChg chg="add del">
          <ac:chgData name="Naimah Zulfiqar (2534497)" userId="S::2534497@student.uwtsd.ac.uk::54789cce-f7ff-433e-b10f-5eead36f68bd" providerId="AD" clId="Web-{1F1E6BFF-C65D-EF10-DE4D-9CC575C44130}" dt="2026-06-09T07:24:57.867" v="139"/>
          <ac:spMkLst>
            <pc:docMk/>
            <pc:sldMk cId="1954739473" sldId="259"/>
            <ac:spMk id="4" creationId="{9115ABBF-14D9-D4FD-E49D-4358052EF87C}"/>
          </ac:spMkLst>
        </pc:spChg>
        <pc:spChg chg="add del mod">
          <ac:chgData name="Naimah Zulfiqar (2534497)" userId="S::2534497@student.uwtsd.ac.uk::54789cce-f7ff-433e-b10f-5eead36f68bd" providerId="AD" clId="Web-{1F1E6BFF-C65D-EF10-DE4D-9CC575C44130}" dt="2026-06-09T07:25:40.555" v="142"/>
          <ac:spMkLst>
            <pc:docMk/>
            <pc:sldMk cId="1954739473" sldId="259"/>
            <ac:spMk id="5" creationId="{18E11378-9CC1-618C-1F43-0CCA2549958E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6:03.322" v="146" actId="20577"/>
          <ac:spMkLst>
            <pc:docMk/>
            <pc:sldMk cId="1954739473" sldId="259"/>
            <ac:spMk id="6" creationId="{0597B912-0287-F237-277C-00074DBC905E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31:11.142" v="24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1F1E6BFF-C65D-EF10-DE4D-9CC575C44130}" dt="2026-06-09T07:24:32.632" v="137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11.142" v="245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23:37.692" v="136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1F1E6BFF-C65D-EF10-DE4D-9CC575C44130}" dt="2026-06-09T07:23:37.692" v="136" actId="20577"/>
          <ac:spMkLst>
            <pc:docMk/>
            <pc:sldMk cId="2223673038" sldId="263"/>
            <ac:spMk id="3" creationId="{0C3FA0C0-AFCF-E361-9300-7383F741D613}"/>
          </ac:spMkLst>
        </pc:spChg>
        <pc:picChg chg="mod">
          <ac:chgData name="Naimah Zulfiqar (2534497)" userId="S::2534497@student.uwtsd.ac.uk::54789cce-f7ff-433e-b10f-5eead36f68bd" providerId="AD" clId="Web-{1F1E6BFF-C65D-EF10-DE4D-9CC575C44130}" dt="2026-06-09T07:22:42.863" v="87" actId="1076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">
        <pc:chgData name="Naimah Zulfiqar (2534497)" userId="S::2534497@student.uwtsd.ac.uk::54789cce-f7ff-433e-b10f-5eead36f68bd" providerId="AD" clId="Web-{1F1E6BFF-C65D-EF10-DE4D-9CC575C44130}" dt="2026-06-09T07:30:29.938" v="241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1F1E6BFF-C65D-EF10-DE4D-9CC575C44130}" dt="2026-06-09T07:30:29.938" v="241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Mehnaz Akhtar (2539705)" userId="S::2539705@student.uwtsd.ac.uk::672aed4b-e774-461c-9a22-6a9e1b55f9a8" providerId="AD" clId="Web-{43193144-A8EB-2D63-AFC4-46A1FAAAF691}"/>
    <pc:docChg chg="modSld">
      <pc:chgData name="Mehnaz Akhtar (2539705)" userId="S::2539705@student.uwtsd.ac.uk::672aed4b-e774-461c-9a22-6a9e1b55f9a8" providerId="AD" clId="Web-{43193144-A8EB-2D63-AFC4-46A1FAAAF691}" dt="2026-06-08T19:53:40.903" v="830" actId="20577"/>
      <pc:docMkLst>
        <pc:docMk/>
      </pc:docMkLst>
      <pc:sldChg chg="addSp delSp modSp mod setBg">
        <pc:chgData name="Mehnaz Akhtar (2539705)" userId="S::2539705@student.uwtsd.ac.uk::672aed4b-e774-461c-9a22-6a9e1b55f9a8" providerId="AD" clId="Web-{43193144-A8EB-2D63-AFC4-46A1FAAAF691}" dt="2026-06-08T19:53:40.903" v="830" actId="20577"/>
        <pc:sldMkLst>
          <pc:docMk/>
          <pc:sldMk cId="412359216" sldId="261"/>
        </pc:sldMkLst>
        <pc:spChg chg="mod">
          <ac:chgData name="Mehnaz Akhtar (2539705)" userId="S::2539705@student.uwtsd.ac.uk::672aed4b-e774-461c-9a22-6a9e1b55f9a8" providerId="AD" clId="Web-{43193144-A8EB-2D63-AFC4-46A1FAAAF691}" dt="2026-06-08T19:53:40.903" v="830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Mehnaz Akhtar (2539705)" userId="S::2539705@student.uwtsd.ac.uk::672aed4b-e774-461c-9a22-6a9e1b55f9a8" providerId="AD" clId="Web-{43193144-A8EB-2D63-AFC4-46A1FAAAF691}" dt="2026-06-08T19:52:15.260" v="825" actId="20577"/>
          <ac:spMkLst>
            <pc:docMk/>
            <pc:sldMk cId="412359216" sldId="261"/>
            <ac:spMk id="3" creationId="{F34E58AF-8941-CBDA-9FF8-80DC55C8DC4B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8" creationId="{61293230-B0F6-45B1-96D1-13D18E242995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9" creationId="{2B573B51-C170-49C0-A3D9-8D99730C45AE}"/>
          </ac:spMkLst>
        </pc:spChg>
        <pc:spChg chg="add del">
          <ac:chgData name="Mehnaz Akhtar (2539705)" userId="S::2539705@student.uwtsd.ac.uk::672aed4b-e774-461c-9a22-6a9e1b55f9a8" providerId="AD" clId="Web-{43193144-A8EB-2D63-AFC4-46A1FAAAF691}" dt="2026-06-08T19:48:30.129" v="798"/>
          <ac:spMkLst>
            <pc:docMk/>
            <pc:sldMk cId="412359216" sldId="261"/>
            <ac:spMk id="11" creationId="{352BEC0E-22F8-46D0-9632-375DB541B06C}"/>
          </ac:spMkLst>
        </pc:spChg>
        <pc:spChg chg="add del">
          <ac:chgData name="Mehnaz Akhtar (2539705)" userId="S::2539705@student.uwtsd.ac.uk::672aed4b-e774-461c-9a22-6a9e1b55f9a8" providerId="AD" clId="Web-{43193144-A8EB-2D63-AFC4-46A1FAAAF691}" dt="2026-06-08T19:48:30.129" v="798"/>
          <ac:spMkLst>
            <pc:docMk/>
            <pc:sldMk cId="412359216" sldId="261"/>
            <ac:spMk id="13" creationId="{3FCFB1DE-0B7E-48CC-BA90-B2AB0889F9D6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15" creationId="{CC7BCC73-A901-44EB-B0E7-879E19267A6A}"/>
          </ac:spMkLst>
        </pc:spChg>
        <pc:picChg chg="add mod">
          <ac:chgData name="Mehnaz Akhtar (2539705)" userId="S::2539705@student.uwtsd.ac.uk::672aed4b-e774-461c-9a22-6a9e1b55f9a8" providerId="AD" clId="Web-{43193144-A8EB-2D63-AFC4-46A1FAAAF691}" dt="2026-06-08T19:52:36.323" v="828" actId="14100"/>
          <ac:picMkLst>
            <pc:docMk/>
            <pc:sldMk cId="412359216" sldId="261"/>
            <ac:picMk id="4" creationId="{8B36D17D-CD13-D519-17C4-98838F744914}"/>
          </ac:picMkLst>
        </pc:picChg>
        <pc:picChg chg="add del mod">
          <ac:chgData name="Mehnaz Akhtar (2539705)" userId="S::2539705@student.uwtsd.ac.uk::672aed4b-e774-461c-9a22-6a9e1b55f9a8" providerId="AD" clId="Web-{43193144-A8EB-2D63-AFC4-46A1FAAAF691}" dt="2026-06-08T19:44:41.092" v="795"/>
          <ac:picMkLst>
            <pc:docMk/>
            <pc:sldMk cId="412359216" sldId="261"/>
            <ac:picMk id="5" creationId="{F6662FBA-1137-E4DB-AB2E-5922315754FC}"/>
          </ac:picMkLst>
        </pc:picChg>
        <pc:picChg chg="add mod">
          <ac:chgData name="Mehnaz Akhtar (2539705)" userId="S::2539705@student.uwtsd.ac.uk::672aed4b-e774-461c-9a22-6a9e1b55f9a8" providerId="AD" clId="Web-{43193144-A8EB-2D63-AFC4-46A1FAAAF691}" dt="2026-06-08T19:53:01.777" v="829" actId="14100"/>
          <ac:picMkLst>
            <pc:docMk/>
            <pc:sldMk cId="412359216" sldId="261"/>
            <ac:picMk id="6" creationId="{18BB0B7A-D46D-21D1-3797-E5155AE05276}"/>
          </ac:picMkLst>
        </pc:picChg>
      </pc:sldChg>
    </pc:docChg>
  </pc:docChgLst>
  <pc:docChgLst>
    <pc:chgData name="Haleema Zulfiqar (2534498)" userId="S::2534498@student.uwtsd.ac.uk::0ad070cb-ff32-489d-aca9-1628f1bbdc6c" providerId="AD" clId="Web-{43C5D786-6B4A-DBAC-1006-3FEFFE66FE24}"/>
    <pc:docChg chg="modSld">
      <pc:chgData name="Haleema Zulfiqar (2534498)" userId="S::2534498@student.uwtsd.ac.uk::0ad070cb-ff32-489d-aca9-1628f1bbdc6c" providerId="AD" clId="Web-{43C5D786-6B4A-DBAC-1006-3FEFFE66FE24}" dt="2026-06-07T13:51:42.092" v="10" actId="20577"/>
      <pc:docMkLst>
        <pc:docMk/>
      </pc:docMkLst>
      <pc:sldChg chg="modSp">
        <pc:chgData name="Haleema Zulfiqar (2534498)" userId="S::2534498@student.uwtsd.ac.uk::0ad070cb-ff32-489d-aca9-1628f1bbdc6c" providerId="AD" clId="Web-{43C5D786-6B4A-DBAC-1006-3FEFFE66FE24}" dt="2026-06-07T13:51:42.092" v="10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43C5D786-6B4A-DBAC-1006-3FEFFE66FE24}" dt="2026-06-07T13:51:42.092" v="10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A56CD0E1-2213-A69F-95BD-D19134EE43C2}"/>
    <pc:docChg chg="modSld">
      <pc:chgData name="Naimah Zulfiqar (2534497)" userId="S::2534497@student.uwtsd.ac.uk::54789cce-f7ff-433e-b10f-5eead36f68bd" providerId="AD" clId="Web-{A56CD0E1-2213-A69F-95BD-D19134EE43C2}" dt="2026-06-07T14:26:53.303" v="43" actId="20577"/>
      <pc:docMkLst>
        <pc:docMk/>
      </pc:docMkLst>
      <pc:sldChg chg="modSp">
        <pc:chgData name="Naimah Zulfiqar (2534497)" userId="S::2534497@student.uwtsd.ac.uk::54789cce-f7ff-433e-b10f-5eead36f68bd" providerId="AD" clId="Web-{A56CD0E1-2213-A69F-95BD-D19134EE43C2}" dt="2026-06-07T14:26:45.913" v="32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A56CD0E1-2213-A69F-95BD-D19134EE43C2}" dt="2026-06-07T14:26:45.913" v="3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6:53.303" v="43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A56CD0E1-2213-A69F-95BD-D19134EE43C2}" dt="2026-06-07T14:26:53.303" v="43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1:54.619" v="2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A56CD0E1-2213-A69F-95BD-D19134EE43C2}" dt="2026-06-07T14:21:54.619" v="2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Haleema Zulfiqar (2534498)" userId="S::2534498@student.uwtsd.ac.uk::0ad070cb-ff32-489d-aca9-1628f1bbdc6c" providerId="AD" clId="Web-{79304668-B218-3457-D5D9-9A45ACA47099}"/>
    <pc:docChg chg="modSld">
      <pc:chgData name="Haleema Zulfiqar (2534498)" userId="S::2534498@student.uwtsd.ac.uk::0ad070cb-ff32-489d-aca9-1628f1bbdc6c" providerId="AD" clId="Web-{79304668-B218-3457-D5D9-9A45ACA47099}" dt="2026-06-07T14:25:54.905" v="47" actId="20577"/>
      <pc:docMkLst>
        <pc:docMk/>
      </pc:docMkLst>
      <pc:sldChg chg="modSp">
        <pc:chgData name="Haleema Zulfiqar (2534498)" userId="S::2534498@student.uwtsd.ac.uk::0ad070cb-ff32-489d-aca9-1628f1bbdc6c" providerId="AD" clId="Web-{79304668-B218-3457-D5D9-9A45ACA47099}" dt="2026-06-07T14:25:54.905" v="47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79304668-B218-3457-D5D9-9A45ACA47099}" dt="2026-06-07T14:25:54.905" v="4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23.294" v="22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79304668-B218-3457-D5D9-9A45ACA47099}" dt="2026-06-07T14:25:23.294" v="2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31.904" v="35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79304668-B218-3457-D5D9-9A45ACA47099}" dt="2026-06-07T14:25:31.904" v="35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48.420" v="45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79304668-B218-3457-D5D9-9A45ACA47099}" dt="2026-06-07T14:25:48.420" v="4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Naimah Zulfiqar (2534497)" userId="S::2534497@student.uwtsd.ac.uk::54789cce-f7ff-433e-b10f-5eead36f68bd" providerId="AD" clId="Web-{768CC7BC-C2B5-7D4C-8AD2-F46DC44D53BC}"/>
    <pc:docChg chg="modSld">
      <pc:chgData name="Naimah Zulfiqar (2534497)" userId="S::2534497@student.uwtsd.ac.uk::54789cce-f7ff-433e-b10f-5eead36f68bd" providerId="AD" clId="Web-{768CC7BC-C2B5-7D4C-8AD2-F46DC44D53BC}" dt="2026-06-08T18:26:38.193" v="7" actId="1076"/>
      <pc:docMkLst>
        <pc:docMk/>
      </pc:docMkLst>
      <pc:sldChg chg="modSp">
        <pc:chgData name="Naimah Zulfiqar (2534497)" userId="S::2534497@student.uwtsd.ac.uk::54789cce-f7ff-433e-b10f-5eead36f68bd" providerId="AD" clId="Web-{768CC7BC-C2B5-7D4C-8AD2-F46DC44D53BC}" dt="2026-06-08T18:25:12.379" v="4" actId="14100"/>
        <pc:sldMkLst>
          <pc:docMk/>
          <pc:sldMk cId="2788464539" sldId="258"/>
        </pc:sldMkLst>
        <pc:picChg chg="mod">
          <ac:chgData name="Naimah Zulfiqar (2534497)" userId="S::2534497@student.uwtsd.ac.uk::54789cce-f7ff-433e-b10f-5eead36f68bd" providerId="AD" clId="Web-{768CC7BC-C2B5-7D4C-8AD2-F46DC44D53BC}" dt="2026-06-08T18:25:12.379" v="4" actId="14100"/>
          <ac:picMkLst>
            <pc:docMk/>
            <pc:sldMk cId="2788464539" sldId="258"/>
            <ac:picMk id="4" creationId="{9AC97303-0581-8661-22CC-B5B706680F9F}"/>
          </ac:picMkLst>
        </pc:picChg>
        <pc:picChg chg="mod">
          <ac:chgData name="Naimah Zulfiqar (2534497)" userId="S::2534497@student.uwtsd.ac.uk::54789cce-f7ff-433e-b10f-5eead36f68bd" providerId="AD" clId="Web-{768CC7BC-C2B5-7D4C-8AD2-F46DC44D53BC}" dt="2026-06-08T18:25:07.019" v="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delSp modSp">
        <pc:chgData name="Naimah Zulfiqar (2534497)" userId="S::2534497@student.uwtsd.ac.uk::54789cce-f7ff-433e-b10f-5eead36f68bd" providerId="AD" clId="Web-{768CC7BC-C2B5-7D4C-8AD2-F46DC44D53BC}" dt="2026-06-08T18:26:38.193" v="7" actId="1076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768CC7BC-C2B5-7D4C-8AD2-F46DC44D53BC}" dt="2026-06-08T18:26:38.193" v="7" actId="1076"/>
          <ac:spMkLst>
            <pc:docMk/>
            <pc:sldMk cId="1954739473" sldId="259"/>
            <ac:spMk id="2" creationId="{CA57800D-6C4A-9B6F-32D1-2E0F340FCD42}"/>
          </ac:spMkLst>
        </pc:spChg>
        <pc:spChg chg="del">
          <ac:chgData name="Naimah Zulfiqar (2534497)" userId="S::2534497@student.uwtsd.ac.uk::54789cce-f7ff-433e-b10f-5eead36f68bd" providerId="AD" clId="Web-{768CC7BC-C2B5-7D4C-8AD2-F46DC44D53BC}" dt="2026-06-08T18:26:31.537" v="6"/>
          <ac:spMkLst>
            <pc:docMk/>
            <pc:sldMk cId="1954739473" sldId="259"/>
            <ac:spMk id="4" creationId="{363C883B-E04D-34A8-6C28-C8DE6A1C6D05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57.347" v="2" actId="14100"/>
          <ac:picMkLst>
            <pc:docMk/>
            <pc:sldMk cId="1954739473" sldId="259"/>
            <ac:picMk id="8" creationId="{BC0F141E-798B-FAAD-D089-F547A44C0688}"/>
          </ac:picMkLst>
        </pc:picChg>
      </pc:sldChg>
      <pc:sldChg chg="modSp">
        <pc:chgData name="Naimah Zulfiqar (2534497)" userId="S::2534497@student.uwtsd.ac.uk::54789cce-f7ff-433e-b10f-5eead36f68bd" providerId="AD" clId="Web-{768CC7BC-C2B5-7D4C-8AD2-F46DC44D53BC}" dt="2026-06-08T18:25:50.974" v="5" actId="1076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768CC7BC-C2B5-7D4C-8AD2-F46DC44D53BC}" dt="2026-06-08T18:25:50.974" v="5" actId="1076"/>
          <ac:spMkLst>
            <pc:docMk/>
            <pc:sldMk cId="2223673038" sldId="263"/>
            <ac:spMk id="6" creationId="{338CA553-6D6D-54DC-2B8A-675ABA47B669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43.363" v="1" actId="1076"/>
          <ac:picMkLst>
            <pc:docMk/>
            <pc:sldMk cId="2223673038" sldId="263"/>
            <ac:picMk id="8" creationId="{6096277E-F822-B7FD-CCC4-839F66CD8F9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/>
              <a:t>Digital Skills and search methods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/>
              <a:t>Group members: </a:t>
            </a:r>
            <a:br>
              <a:rPr lang="en-GB" sz="2400" dirty="0"/>
            </a:br>
            <a:br>
              <a:rPr lang="en-GB" sz="2400" dirty="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 dirty="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 dirty="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 dirty="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 dirty="0"/>
            </a:br>
            <a:br>
              <a:rPr lang="en-GB" sz="2400" dirty="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 dirty="0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 dirty="0"/>
              <a:t>Using Micr</a:t>
            </a:r>
            <a:r>
              <a:rPr lang="en-GB"/>
              <a:t>osoft into The nursing home</a:t>
            </a:r>
            <a:endParaRPr lang="en-GB" dirty="0"/>
          </a:p>
          <a:p>
            <a:endParaRPr lang="en-GB"/>
          </a:p>
          <a:p>
            <a:r>
              <a:rPr lang="en-GB"/>
              <a:t>Brief overview and address the problem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accent6">
                  <a:lumMod val="76000"/>
                </a:schemeClr>
              </a:solidFill>
            </a:endParaRPr>
          </a:p>
          <a:p>
            <a:r>
              <a:rPr lang="en-GB" sz="1800" b="1"/>
              <a:t>Power point</a:t>
            </a:r>
          </a:p>
          <a:p>
            <a:r>
              <a:rPr lang="en-GB" sz="1800" dirty="0"/>
              <a:t>PowerPoint Is suitable: Cost effective/ roles disputed and </a:t>
            </a:r>
            <a:r>
              <a:rPr lang="en-GB" sz="1800"/>
              <a:t>independent staff</a:t>
            </a:r>
            <a:r>
              <a:rPr lang="en-GB" sz="1800" dirty="0"/>
              <a:t>  </a:t>
            </a:r>
          </a:p>
          <a:p>
            <a:r>
              <a:rPr lang="en-GB" sz="1800" dirty="0"/>
              <a:t>Educational purpose/ a lot of tools on </a:t>
            </a:r>
            <a:r>
              <a:rPr lang="en-GB" sz="1800"/>
              <a:t>power point useful for training in River dale nursing home</a:t>
            </a:r>
          </a:p>
          <a:p>
            <a:r>
              <a:rPr lang="en-GB" sz="1800"/>
              <a:t>visual needs are met</a:t>
            </a:r>
            <a:r>
              <a:rPr lang="en-GB" sz="1800" dirty="0"/>
              <a:t> </a:t>
            </a:r>
            <a:endParaRPr lang="en-GB" sz="1800"/>
          </a:p>
          <a:p>
            <a:pPr marL="0" indent="0">
              <a:buNone/>
            </a:pPr>
            <a:endParaRPr lang="en-GB" sz="1800" dirty="0"/>
          </a:p>
          <a:p>
            <a:r>
              <a:rPr lang="en-GB" sz="1800"/>
              <a:t>Boosting staff communication</a:t>
            </a:r>
          </a:p>
          <a:p>
            <a:r>
              <a:rPr lang="en-GB" sz="1800"/>
              <a:t>everyone can interact and give informative information</a:t>
            </a:r>
          </a:p>
          <a:p>
            <a:r>
              <a:rPr lang="en-GB" sz="1800" dirty="0"/>
              <a:t>Exact same up to date </a:t>
            </a:r>
            <a:r>
              <a:rPr lang="en-GB" sz="1800"/>
              <a:t>information to all staff </a:t>
            </a:r>
            <a:endParaRPr lang="en-GB" sz="1800" dirty="0"/>
          </a:p>
          <a:p>
            <a:r>
              <a:rPr lang="en-GB" sz="1800"/>
              <a:t>equality for all staff </a:t>
            </a:r>
            <a:endParaRPr lang="en-GB" sz="1800" dirty="0"/>
          </a:p>
          <a:p>
            <a:r>
              <a:rPr lang="en-GB" sz="1800" dirty="0"/>
              <a:t>Minimise risks or errors / reduces </a:t>
            </a:r>
            <a:r>
              <a:rPr lang="en-GB" sz="1800"/>
              <a:t>workload</a:t>
            </a:r>
            <a:endParaRPr lang="en-GB" sz="1800" dirty="0"/>
          </a:p>
          <a:p>
            <a:r>
              <a:rPr lang="en-GB" sz="1800" dirty="0"/>
              <a:t>Health and safety </a:t>
            </a:r>
            <a:r>
              <a:rPr lang="en-GB" sz="1800"/>
              <a:t>enforces</a:t>
            </a:r>
            <a:r>
              <a:rPr lang="en-GB" sz="1800" dirty="0"/>
              <a:t> </a:t>
            </a:r>
          </a:p>
          <a:p>
            <a:endParaRPr lang="en-GB" sz="1800" dirty="0"/>
          </a:p>
          <a:p>
            <a:r>
              <a:rPr lang="en-GB" sz="1800" dirty="0"/>
              <a:t>Disadvantages are poor </a:t>
            </a:r>
            <a:r>
              <a:rPr lang="en-GB" sz="1800"/>
              <a:t>concertation</a:t>
            </a:r>
            <a:r>
              <a:rPr lang="en-GB" sz="1800" dirty="0"/>
              <a:t>/overload</a:t>
            </a:r>
          </a:p>
          <a:p>
            <a:r>
              <a:rPr lang="en-GB" sz="1800"/>
              <a:t>No hand skills</a:t>
            </a:r>
            <a:endParaRPr lang="en-GB" sz="1800" dirty="0"/>
          </a:p>
          <a:p>
            <a:r>
              <a:rPr lang="en-GB" sz="1800"/>
              <a:t>Technical default slows process down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/>
          </a:p>
          <a:p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055" y="3089753"/>
            <a:ext cx="4175343" cy="21503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212828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646091"/>
            <a:ext cx="10139819" cy="59066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 b="1"/>
              <a:t>OneDrive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One drive suitable following regulations and law: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endParaRPr lang="en-GB" sz="1800"/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Residents' Personal data, next of kin, finance, medical record, and mental capacity record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Protect from financial exploitation or physical theft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transfer from paperwork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Staff strong passwords, face Id, sign in with Microsoft email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 dirty="0"/>
              <a:t>Devices lock out timing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Links sent with expiry time and date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Staff up to date all logged if changed dated and signed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endParaRPr lang="en-GB" sz="1800"/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Limits: cyber-attacks so you can protect by installing antivirus.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Paid: up-grades</a:t>
            </a:r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 dirty="0"/>
              <a:t>Small storage space/ no </a:t>
            </a:r>
            <a:r>
              <a:rPr lang="en-GB" sz="1800"/>
              <a:t>offline access if no internet connection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  <a:p>
            <a:pPr>
              <a:buFont typeface="Wingdings" panose="020B0604020202020204" pitchFamily="34" charset="0"/>
              <a:buChar char="§"/>
            </a:pPr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914" y="4582701"/>
            <a:ext cx="3532862" cy="2087148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9742" y="88531"/>
            <a:ext cx="2247118" cy="12947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485012" y="-161671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/>
          <a:lstStyle/>
          <a:p>
            <a:r>
              <a:rPr lang="en-GB" sz="24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b="1"/>
              <a:t>Microsoft teams</a:t>
            </a:r>
            <a:endParaRPr lang="en-GB" b="1"/>
          </a:p>
          <a:p>
            <a:r>
              <a:rPr lang="en-GB" sz="2000"/>
              <a:t>Microsoft teams is good for staff commutation and staying up to date</a:t>
            </a:r>
          </a:p>
          <a:p>
            <a:r>
              <a:rPr lang="en-GB" sz="2000"/>
              <a:t>Flexible </a:t>
            </a:r>
          </a:p>
          <a:p>
            <a:r>
              <a:rPr lang="en-GB" sz="2000"/>
              <a:t>Limit errors </a:t>
            </a:r>
          </a:p>
          <a:p>
            <a:r>
              <a:rPr lang="en-GB" sz="2000"/>
              <a:t>Time and date stamped with log in details of who has logged in </a:t>
            </a:r>
          </a:p>
          <a:p>
            <a:endParaRPr lang="en-GB" sz="2000"/>
          </a:p>
          <a:p>
            <a:r>
              <a:rPr lang="en-GB" sz="2000"/>
              <a:t>Every member off staff is up to date, helps build trust and growth, reliable data protection </a:t>
            </a:r>
          </a:p>
          <a:p>
            <a:r>
              <a:rPr lang="en-GB" sz="2000"/>
              <a:t>Good for sharing ideas and creating a strong up to date good Team.</a:t>
            </a:r>
          </a:p>
          <a:p>
            <a:r>
              <a:rPr lang="en-GB" sz="2000"/>
              <a:t>Video conference</a:t>
            </a:r>
          </a:p>
          <a:p>
            <a:endParaRPr lang="en-GB" sz="2000"/>
          </a:p>
          <a:p>
            <a:r>
              <a:rPr lang="en-GB" sz="2000"/>
              <a:t>No Wi-Fi no access</a:t>
            </a:r>
          </a:p>
          <a:p>
            <a:r>
              <a:rPr lang="en-GB" sz="2000"/>
              <a:t>People with disability e.g. blind or are not familiar with technology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7483" y="89531"/>
            <a:ext cx="2457449" cy="2339771"/>
          </a:xfrm>
          <a:prstGeom prst="rect">
            <a:avLst/>
          </a:prstGeom>
        </p:spPr>
      </p:pic>
      <p:pic>
        <p:nvPicPr>
          <p:cNvPr id="8" name="Picture 7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BC0F141E-798B-FAAD-D089-F547A44C0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8420" y="4647351"/>
            <a:ext cx="3083404" cy="2001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67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/>
              <a:t>Microsoft Excel</a:t>
            </a:r>
          </a:p>
          <a:p>
            <a:r>
              <a:rPr lang="en-GB" sz="1400"/>
              <a:t>Microsoft excel is often used for scheduling and staff rotas because it allows managers to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Organize shifts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Track availability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Calculate hours in a flexible format. </a:t>
            </a:r>
          </a:p>
          <a:p>
            <a:r>
              <a:rPr lang="en-GB" sz="1400"/>
              <a:t>Excel can store staff availability, annual leave, training days, or absences. Managers can use this information when assigning shifts. </a:t>
            </a:r>
          </a:p>
          <a:p>
            <a:r>
              <a:rPr lang="en-GB" sz="1400"/>
              <a:t>Excel can also calculate: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Daily hours worked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Weekly totals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Overtime hours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Staffing costs </a:t>
            </a:r>
          </a:p>
          <a:p>
            <a:r>
              <a:rPr lang="en-GB" sz="1400"/>
              <a:t>There are many useful excel features used for rotas such as: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Filters and sorting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Conditional formatting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Data validation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SUM and COUNTIF formulas </a:t>
            </a:r>
          </a:p>
          <a:p>
            <a:r>
              <a:rPr lang="en-GB" sz="1400"/>
              <a:t>Prone to Human error: Manual data entry can lead to mistakes such as assigning the wrong shifts, incorrect hours, or formula errors. </a:t>
            </a:r>
          </a:p>
          <a:p>
            <a:r>
              <a:rPr lang="en-GB" sz="1400" dirty="0"/>
              <a:t>Time- consuming : Creating and updating rotas manually can take significant time, especially for large teams or organizations. </a:t>
            </a:r>
          </a:p>
          <a:p>
            <a:r>
              <a:rPr lang="en-GB" sz="1400"/>
              <a:t>Security and Access concerns: Sensitive employee information may be accessible to anyone with the file unless permissions are carefully managed. </a:t>
            </a:r>
          </a:p>
          <a:p>
            <a:endParaRPr lang="en-GB" sz="2400" dirty="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79" y="218988"/>
            <a:ext cx="10515600" cy="1325563"/>
          </a:xfrm>
        </p:spPr>
        <p:txBody>
          <a:bodyPr/>
          <a:lstStyle/>
          <a:p>
            <a:r>
              <a:rPr lang="en-GB" sz="2800" b="1"/>
              <a:t>Group Conclusion</a:t>
            </a:r>
            <a:r>
              <a:rPr lang="en-GB" sz="28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215"/>
            <a:ext cx="10515600" cy="52594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How all 5 Microsoft topic work together to solve </a:t>
            </a:r>
            <a:r>
              <a:rPr lang="en-GB" sz="2400" dirty="0" err="1"/>
              <a:t>Riverd</a:t>
            </a:r>
            <a:r>
              <a:rPr lang="en-GB" sz="2400" dirty="0"/>
              <a:t> dale nursing home challenges.</a:t>
            </a:r>
            <a:endParaRPr lang="en-US" sz="2400" dirty="0"/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How all 5 Microsoft work, to help ensure all River dale nursing staff up to date </a:t>
            </a:r>
          </a:p>
          <a:p>
            <a:endParaRPr lang="en-GB" sz="2400"/>
          </a:p>
          <a:p>
            <a:r>
              <a:rPr lang="en-GB" sz="2400"/>
              <a:t>Following laws and regulations by protecting data </a:t>
            </a:r>
          </a:p>
          <a:p>
            <a:endParaRPr lang="en-GB" sz="2400"/>
          </a:p>
          <a:p>
            <a:r>
              <a:rPr lang="en-GB" sz="2400"/>
              <a:t>Giving residents their dignity and ensuring their safety </a:t>
            </a:r>
          </a:p>
          <a:p>
            <a:endParaRPr lang="en-GB" sz="2400"/>
          </a:p>
          <a:p>
            <a:r>
              <a:rPr lang="en-GB" sz="2400" dirty="0"/>
              <a:t>Reduces near-miss and misunderstandings at the work place </a:t>
            </a:r>
          </a:p>
          <a:p>
            <a:r>
              <a:rPr lang="en-GB" sz="2400"/>
              <a:t>Less errors whilst using Microsoft with River Dale nursing home.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Harvad references </a:t>
            </a:r>
          </a:p>
          <a:p>
            <a:endParaRPr lang="en-GB"/>
          </a:p>
          <a:p>
            <a:r>
              <a:rPr lang="en-GB"/>
              <a:t>References at least 4 </a:t>
            </a:r>
          </a:p>
          <a:p>
            <a:endParaRPr lang="en-GB"/>
          </a:p>
          <a:p>
            <a:r>
              <a:rPr lang="en-GB"/>
              <a:t>Put them into Alphabetical order list</a:t>
            </a:r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Secure file storage at River Dale nursing home</vt:lpstr>
      <vt:lpstr>River Dale Nursing home staff communication</vt:lpstr>
      <vt:lpstr>River Dale Nursing home scheduling/rotas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367</cp:revision>
  <dcterms:created xsi:type="dcterms:W3CDTF">2026-05-20T16:08:18Z</dcterms:created>
  <dcterms:modified xsi:type="dcterms:W3CDTF">2026-06-09T07:31:22Z</dcterms:modified>
</cp:coreProperties>
</file>