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2" r:id="rId10"/>
    <p:sldId id="261" r:id="rId11"/>
    <p:sldId id="263" r:id="rId12"/>
    <p:sldId id="265" r:id="rId13"/>
    <p:sldId id="264" r:id="rId14"/>
    <p:sldId id="266"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19C037-7290-45BF-9299-DD3A84A281E9}" v="130" dt="2024-12-08T19:43:29.1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6" autoAdjust="0"/>
    <p:restoredTop sz="89706" autoAdjust="0"/>
  </p:normalViewPr>
  <p:slideViewPr>
    <p:cSldViewPr snapToGrid="0">
      <p:cViewPr varScale="1">
        <p:scale>
          <a:sx n="55" d="100"/>
          <a:sy n="55" d="100"/>
        </p:scale>
        <p:origin x="105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Cullen (2218746)" userId="a04e042b-16fa-42e6-92bf-532c1956e1ad" providerId="ADAL" clId="{7919C037-7290-45BF-9299-DD3A84A281E9}"/>
    <pc:docChg chg="undo custSel addSld delSld modSld sldOrd">
      <pc:chgData name="Allison Cullen (2218746)" userId="a04e042b-16fa-42e6-92bf-532c1956e1ad" providerId="ADAL" clId="{7919C037-7290-45BF-9299-DD3A84A281E9}" dt="2024-12-09T08:09:44.431" v="2583" actId="20577"/>
      <pc:docMkLst>
        <pc:docMk/>
      </pc:docMkLst>
      <pc:sldChg chg="addSp delSp modSp mod ord setBg delDesignElem">
        <pc:chgData name="Allison Cullen (2218746)" userId="a04e042b-16fa-42e6-92bf-532c1956e1ad" providerId="ADAL" clId="{7919C037-7290-45BF-9299-DD3A84A281E9}" dt="2024-12-09T07:59:43.648" v="2527" actId="207"/>
        <pc:sldMkLst>
          <pc:docMk/>
          <pc:sldMk cId="1186109795" sldId="256"/>
        </pc:sldMkLst>
        <pc:spChg chg="mod">
          <ac:chgData name="Allison Cullen (2218746)" userId="a04e042b-16fa-42e6-92bf-532c1956e1ad" providerId="ADAL" clId="{7919C037-7290-45BF-9299-DD3A84A281E9}" dt="2024-12-03T09:16:36.361" v="1442" actId="14100"/>
          <ac:spMkLst>
            <pc:docMk/>
            <pc:sldMk cId="1186109795" sldId="256"/>
            <ac:spMk id="2" creationId="{AA823ACD-14F2-71B7-B781-EC2CD201581A}"/>
          </ac:spMkLst>
        </pc:spChg>
        <pc:spChg chg="mod">
          <ac:chgData name="Allison Cullen (2218746)" userId="a04e042b-16fa-42e6-92bf-532c1956e1ad" providerId="ADAL" clId="{7919C037-7290-45BF-9299-DD3A84A281E9}" dt="2024-12-09T07:59:43.648" v="2527" actId="207"/>
          <ac:spMkLst>
            <pc:docMk/>
            <pc:sldMk cId="1186109795" sldId="256"/>
            <ac:spMk id="3" creationId="{939698CE-313A-0C0B-3C38-C704D7E803FA}"/>
          </ac:spMkLst>
        </pc:spChg>
        <pc:spChg chg="add del">
          <ac:chgData name="Allison Cullen (2218746)" userId="a04e042b-16fa-42e6-92bf-532c1956e1ad" providerId="ADAL" clId="{7919C037-7290-45BF-9299-DD3A84A281E9}" dt="2024-12-02T00:38:29.203" v="477" actId="26606"/>
          <ac:spMkLst>
            <pc:docMk/>
            <pc:sldMk cId="1186109795" sldId="256"/>
            <ac:spMk id="11" creationId="{19D32F93-50AC-4C46-A5DB-291C60DDB7BD}"/>
          </ac:spMkLst>
        </pc:spChg>
        <pc:spChg chg="add del">
          <ac:chgData name="Allison Cullen (2218746)" userId="a04e042b-16fa-42e6-92bf-532c1956e1ad" providerId="ADAL" clId="{7919C037-7290-45BF-9299-DD3A84A281E9}" dt="2024-12-02T00:38:29.203" v="477" actId="26606"/>
          <ac:spMkLst>
            <pc:docMk/>
            <pc:sldMk cId="1186109795" sldId="256"/>
            <ac:spMk id="13" creationId="{B9A1D9BC-1455-4308-9ABD-A3F8EDB67AAF}"/>
          </ac:spMkLst>
        </pc:spChg>
        <pc:spChg chg="add del">
          <ac:chgData name="Allison Cullen (2218746)" userId="a04e042b-16fa-42e6-92bf-532c1956e1ad" providerId="ADAL" clId="{7919C037-7290-45BF-9299-DD3A84A281E9}" dt="2024-12-02T00:38:29.203" v="477" actId="26606"/>
          <ac:spMkLst>
            <pc:docMk/>
            <pc:sldMk cId="1186109795" sldId="256"/>
            <ac:spMk id="15" creationId="{827DC2C4-B485-428A-BF4A-472D2967F47F}"/>
          </ac:spMkLst>
        </pc:spChg>
        <pc:spChg chg="add del">
          <ac:chgData name="Allison Cullen (2218746)" userId="a04e042b-16fa-42e6-92bf-532c1956e1ad" providerId="ADAL" clId="{7919C037-7290-45BF-9299-DD3A84A281E9}" dt="2024-12-02T00:38:29.203" v="477" actId="26606"/>
          <ac:spMkLst>
            <pc:docMk/>
            <pc:sldMk cId="1186109795" sldId="256"/>
            <ac:spMk id="17" creationId="{4A62647B-1222-407C-8740-5A497612B1F5}"/>
          </ac:spMkLst>
        </pc:spChg>
        <pc:spChg chg="add del">
          <ac:chgData name="Allison Cullen (2218746)" userId="a04e042b-16fa-42e6-92bf-532c1956e1ad" providerId="ADAL" clId="{7919C037-7290-45BF-9299-DD3A84A281E9}" dt="2024-12-03T01:11:58.575" v="1251"/>
          <ac:spMkLst>
            <pc:docMk/>
            <pc:sldMk cId="1186109795" sldId="256"/>
            <ac:spMk id="22" creationId="{B9D7E975-9161-4F2D-AC53-69E1912F6B5D}"/>
          </ac:spMkLst>
        </pc:spChg>
        <pc:spChg chg="add del">
          <ac:chgData name="Allison Cullen (2218746)" userId="a04e042b-16fa-42e6-92bf-532c1956e1ad" providerId="ADAL" clId="{7919C037-7290-45BF-9299-DD3A84A281E9}" dt="2024-12-03T01:11:58.575" v="1251"/>
          <ac:spMkLst>
            <pc:docMk/>
            <pc:sldMk cId="1186109795" sldId="256"/>
            <ac:spMk id="24" creationId="{827DC2C4-B485-428A-BF4A-472D2967F47F}"/>
          </ac:spMkLst>
        </pc:spChg>
        <pc:spChg chg="add del">
          <ac:chgData name="Allison Cullen (2218746)" userId="a04e042b-16fa-42e6-92bf-532c1956e1ad" providerId="ADAL" clId="{7919C037-7290-45BF-9299-DD3A84A281E9}" dt="2024-12-03T01:11:58.575" v="1251"/>
          <ac:spMkLst>
            <pc:docMk/>
            <pc:sldMk cId="1186109795" sldId="256"/>
            <ac:spMk id="26" creationId="{463E6235-1649-4B47-9862-4026FC473B6F}"/>
          </ac:spMkLst>
        </pc:spChg>
        <pc:picChg chg="add mod ord">
          <ac:chgData name="Allison Cullen (2218746)" userId="a04e042b-16fa-42e6-92bf-532c1956e1ad" providerId="ADAL" clId="{7919C037-7290-45BF-9299-DD3A84A281E9}" dt="2024-12-02T00:40:01.751" v="485" actId="14100"/>
          <ac:picMkLst>
            <pc:docMk/>
            <pc:sldMk cId="1186109795" sldId="256"/>
            <ac:picMk id="4" creationId="{B176674E-46CF-BD7C-273C-52B6F2AA141E}"/>
          </ac:picMkLst>
        </pc:picChg>
        <pc:picChg chg="add mod ord">
          <ac:chgData name="Allison Cullen (2218746)" userId="a04e042b-16fa-42e6-92bf-532c1956e1ad" providerId="ADAL" clId="{7919C037-7290-45BF-9299-DD3A84A281E9}" dt="2024-12-02T00:40:26.365" v="490" actId="14100"/>
          <ac:picMkLst>
            <pc:docMk/>
            <pc:sldMk cId="1186109795" sldId="256"/>
            <ac:picMk id="6" creationId="{729FD551-D8EC-0E77-53C8-60CF5D19BCE4}"/>
          </ac:picMkLst>
        </pc:picChg>
      </pc:sldChg>
      <pc:sldChg chg="addSp delSp modSp new mod setBg delDesignElem chgLayout">
        <pc:chgData name="Allison Cullen (2218746)" userId="a04e042b-16fa-42e6-92bf-532c1956e1ad" providerId="ADAL" clId="{7919C037-7290-45BF-9299-DD3A84A281E9}" dt="2024-12-03T12:53:06.498" v="1702" actId="5793"/>
        <pc:sldMkLst>
          <pc:docMk/>
          <pc:sldMk cId="3867711329" sldId="257"/>
        </pc:sldMkLst>
        <pc:spChg chg="del">
          <ac:chgData name="Allison Cullen (2218746)" userId="a04e042b-16fa-42e6-92bf-532c1956e1ad" providerId="ADAL" clId="{7919C037-7290-45BF-9299-DD3A84A281E9}" dt="2024-12-01T21:23:15.806" v="98" actId="478"/>
          <ac:spMkLst>
            <pc:docMk/>
            <pc:sldMk cId="3867711329" sldId="257"/>
            <ac:spMk id="2" creationId="{4C936EE9-7D94-942E-0211-6EBDB12E56E0}"/>
          </ac:spMkLst>
        </pc:spChg>
        <pc:spChg chg="del mod">
          <ac:chgData name="Allison Cullen (2218746)" userId="a04e042b-16fa-42e6-92bf-532c1956e1ad" providerId="ADAL" clId="{7919C037-7290-45BF-9299-DD3A84A281E9}" dt="2024-12-01T21:23:46.684" v="100" actId="478"/>
          <ac:spMkLst>
            <pc:docMk/>
            <pc:sldMk cId="3867711329" sldId="257"/>
            <ac:spMk id="3" creationId="{5545FDE0-7325-0134-7A39-3AA75AD5336B}"/>
          </ac:spMkLst>
        </pc:spChg>
        <pc:spChg chg="add mod">
          <ac:chgData name="Allison Cullen (2218746)" userId="a04e042b-16fa-42e6-92bf-532c1956e1ad" providerId="ADAL" clId="{7919C037-7290-45BF-9299-DD3A84A281E9}" dt="2024-12-03T12:53:06.498" v="1702" actId="5793"/>
          <ac:spMkLst>
            <pc:docMk/>
            <pc:sldMk cId="3867711329" sldId="257"/>
            <ac:spMk id="3" creationId="{9E29AB91-84AB-BB04-A2B3-16F4F4B0C762}"/>
          </ac:spMkLst>
        </pc:spChg>
        <pc:spChg chg="add del mod">
          <ac:chgData name="Allison Cullen (2218746)" userId="a04e042b-16fa-42e6-92bf-532c1956e1ad" providerId="ADAL" clId="{7919C037-7290-45BF-9299-DD3A84A281E9}" dt="2024-12-01T21:27:27.812" v="153" actId="478"/>
          <ac:spMkLst>
            <pc:docMk/>
            <pc:sldMk cId="3867711329" sldId="257"/>
            <ac:spMk id="4" creationId="{4885E172-6AAF-218A-55F2-F6EB2FFED18F}"/>
          </ac:spMkLst>
        </pc:spChg>
        <pc:spChg chg="add mod">
          <ac:chgData name="Allison Cullen (2218746)" userId="a04e042b-16fa-42e6-92bf-532c1956e1ad" providerId="ADAL" clId="{7919C037-7290-45BF-9299-DD3A84A281E9}" dt="2024-12-02T21:36:43.076" v="908" actId="20577"/>
          <ac:spMkLst>
            <pc:docMk/>
            <pc:sldMk cId="3867711329" sldId="257"/>
            <ac:spMk id="5" creationId="{0E0C2059-ED11-F467-3EE9-FB533168271F}"/>
          </ac:spMkLst>
        </pc:spChg>
        <pc:spChg chg="add del mod ord">
          <ac:chgData name="Allison Cullen (2218746)" userId="a04e042b-16fa-42e6-92bf-532c1956e1ad" providerId="ADAL" clId="{7919C037-7290-45BF-9299-DD3A84A281E9}" dt="2024-12-02T00:44:28.663" v="497" actId="26606"/>
          <ac:spMkLst>
            <pc:docMk/>
            <pc:sldMk cId="3867711329" sldId="257"/>
            <ac:spMk id="5" creationId="{CEC0E10D-27C0-48DD-ECC3-FD88F56EE8D3}"/>
          </ac:spMkLst>
        </pc:spChg>
        <pc:spChg chg="add del mod">
          <ac:chgData name="Allison Cullen (2218746)" userId="a04e042b-16fa-42e6-92bf-532c1956e1ad" providerId="ADAL" clId="{7919C037-7290-45BF-9299-DD3A84A281E9}" dt="2024-12-01T21:27:32.278" v="154" actId="478"/>
          <ac:spMkLst>
            <pc:docMk/>
            <pc:sldMk cId="3867711329" sldId="257"/>
            <ac:spMk id="7" creationId="{13EBF2F0-9046-0C99-AD95-58EF87B565DF}"/>
          </ac:spMkLst>
        </pc:spChg>
        <pc:spChg chg="add del">
          <ac:chgData name="Allison Cullen (2218746)" userId="a04e042b-16fa-42e6-92bf-532c1956e1ad" providerId="ADAL" clId="{7919C037-7290-45BF-9299-DD3A84A281E9}" dt="2024-12-02T00:43:35.209" v="496" actId="26606"/>
          <ac:spMkLst>
            <pc:docMk/>
            <pc:sldMk cId="3867711329" sldId="257"/>
            <ac:spMk id="14" creationId="{23E547B5-89CF-4EC0-96DE-25771AED0799}"/>
          </ac:spMkLst>
        </pc:spChg>
        <pc:spChg chg="add del">
          <ac:chgData name="Allison Cullen (2218746)" userId="a04e042b-16fa-42e6-92bf-532c1956e1ad" providerId="ADAL" clId="{7919C037-7290-45BF-9299-DD3A84A281E9}" dt="2024-12-02T00:43:35.209" v="496" actId="26606"/>
          <ac:spMkLst>
            <pc:docMk/>
            <pc:sldMk cId="3867711329" sldId="257"/>
            <ac:spMk id="16" creationId="{3F0B8CEB-8279-4E5E-A0CE-1FC9F71736F2}"/>
          </ac:spMkLst>
        </pc:spChg>
        <pc:spChg chg="add del">
          <ac:chgData name="Allison Cullen (2218746)" userId="a04e042b-16fa-42e6-92bf-532c1956e1ad" providerId="ADAL" clId="{7919C037-7290-45BF-9299-DD3A84A281E9}" dt="2024-12-03T01:11:58.575" v="1251"/>
          <ac:spMkLst>
            <pc:docMk/>
            <pc:sldMk cId="3867711329" sldId="257"/>
            <ac:spMk id="21" creationId="{2EB492CD-616E-47F8-933B-5E2D952A0593}"/>
          </ac:spMkLst>
        </pc:spChg>
        <pc:spChg chg="add del">
          <ac:chgData name="Allison Cullen (2218746)" userId="a04e042b-16fa-42e6-92bf-532c1956e1ad" providerId="ADAL" clId="{7919C037-7290-45BF-9299-DD3A84A281E9}" dt="2024-12-03T01:11:58.575" v="1251"/>
          <ac:spMkLst>
            <pc:docMk/>
            <pc:sldMk cId="3867711329" sldId="257"/>
            <ac:spMk id="23" creationId="{59383CF9-23B5-4335-9B21-1791C4CF1C75}"/>
          </ac:spMkLst>
        </pc:spChg>
        <pc:spChg chg="add del">
          <ac:chgData name="Allison Cullen (2218746)" userId="a04e042b-16fa-42e6-92bf-532c1956e1ad" providerId="ADAL" clId="{7919C037-7290-45BF-9299-DD3A84A281E9}" dt="2024-12-03T01:11:58.575" v="1251"/>
          <ac:spMkLst>
            <pc:docMk/>
            <pc:sldMk cId="3867711329" sldId="257"/>
            <ac:spMk id="25" creationId="{0007FE00-9498-4706-B255-6437B0252C02}"/>
          </ac:spMkLst>
        </pc:spChg>
        <pc:graphicFrameChg chg="add del mod">
          <ac:chgData name="Allison Cullen (2218746)" userId="a04e042b-16fa-42e6-92bf-532c1956e1ad" providerId="ADAL" clId="{7919C037-7290-45BF-9299-DD3A84A281E9}" dt="2024-12-02T20:20:37.729" v="727" actId="478"/>
          <ac:graphicFrameMkLst>
            <pc:docMk/>
            <pc:sldMk cId="3867711329" sldId="257"/>
            <ac:graphicFrameMk id="27" creationId="{D0705FDF-9C85-DBCD-6978-C8B224202DFA}"/>
          </ac:graphicFrameMkLst>
        </pc:graphicFrameChg>
        <pc:picChg chg="add del mod">
          <ac:chgData name="Allison Cullen (2218746)" userId="a04e042b-16fa-42e6-92bf-532c1956e1ad" providerId="ADAL" clId="{7919C037-7290-45BF-9299-DD3A84A281E9}" dt="2024-12-02T20:19:11.864" v="716" actId="478"/>
          <ac:picMkLst>
            <pc:docMk/>
            <pc:sldMk cId="3867711329" sldId="257"/>
            <ac:picMk id="9" creationId="{33EFDEBD-DF18-9316-F18C-2405E6E2F595}"/>
          </ac:picMkLst>
        </pc:picChg>
      </pc:sldChg>
      <pc:sldChg chg="addSp delSp modSp new mod setBg delDesignElem">
        <pc:chgData name="Allison Cullen (2218746)" userId="a04e042b-16fa-42e6-92bf-532c1956e1ad" providerId="ADAL" clId="{7919C037-7290-45BF-9299-DD3A84A281E9}" dt="2024-12-03T12:53:27.411" v="1703" actId="122"/>
        <pc:sldMkLst>
          <pc:docMk/>
          <pc:sldMk cId="3428315772" sldId="258"/>
        </pc:sldMkLst>
        <pc:spChg chg="del">
          <ac:chgData name="Allison Cullen (2218746)" userId="a04e042b-16fa-42e6-92bf-532c1956e1ad" providerId="ADAL" clId="{7919C037-7290-45BF-9299-DD3A84A281E9}" dt="2024-12-02T00:48:36.180" v="512" actId="478"/>
          <ac:spMkLst>
            <pc:docMk/>
            <pc:sldMk cId="3428315772" sldId="258"/>
            <ac:spMk id="2" creationId="{1C1C6AA7-1C64-157B-30F7-CB5E99D6C347}"/>
          </ac:spMkLst>
        </pc:spChg>
        <pc:spChg chg="mod">
          <ac:chgData name="Allison Cullen (2218746)" userId="a04e042b-16fa-42e6-92bf-532c1956e1ad" providerId="ADAL" clId="{7919C037-7290-45BF-9299-DD3A84A281E9}" dt="2024-12-03T12:53:27.411" v="1703" actId="122"/>
          <ac:spMkLst>
            <pc:docMk/>
            <pc:sldMk cId="3428315772" sldId="258"/>
            <ac:spMk id="3" creationId="{25A4ED63-2EC8-8920-700B-92EA798A5002}"/>
          </ac:spMkLst>
        </pc:spChg>
        <pc:spChg chg="add del">
          <ac:chgData name="Allison Cullen (2218746)" userId="a04e042b-16fa-42e6-92bf-532c1956e1ad" providerId="ADAL" clId="{7919C037-7290-45BF-9299-DD3A84A281E9}" dt="2024-12-02T21:39:33.855" v="916" actId="26606"/>
          <ac:spMkLst>
            <pc:docMk/>
            <pc:sldMk cId="3428315772" sldId="258"/>
            <ac:spMk id="10" creationId="{EDDBB197-D710-4A4F-A9CA-FD2177498BE8}"/>
          </ac:spMkLst>
        </pc:spChg>
        <pc:spChg chg="add del">
          <ac:chgData name="Allison Cullen (2218746)" userId="a04e042b-16fa-42e6-92bf-532c1956e1ad" providerId="ADAL" clId="{7919C037-7290-45BF-9299-DD3A84A281E9}" dt="2024-12-02T21:39:33.855" v="916" actId="26606"/>
          <ac:spMkLst>
            <pc:docMk/>
            <pc:sldMk cId="3428315772" sldId="258"/>
            <ac:spMk id="12" creationId="{975D1CFA-2CDB-4B64-BD9F-85744E8DA12F}"/>
          </ac:spMkLst>
        </pc:spChg>
        <pc:spChg chg="add del">
          <ac:chgData name="Allison Cullen (2218746)" userId="a04e042b-16fa-42e6-92bf-532c1956e1ad" providerId="ADAL" clId="{7919C037-7290-45BF-9299-DD3A84A281E9}" dt="2024-12-03T01:11:58.575" v="1251"/>
          <ac:spMkLst>
            <pc:docMk/>
            <pc:sldMk cId="3428315772" sldId="258"/>
            <ac:spMk id="23" creationId="{081EA652-8C6A-4E69-BEB9-170809474553}"/>
          </ac:spMkLst>
        </pc:spChg>
        <pc:spChg chg="add del">
          <ac:chgData name="Allison Cullen (2218746)" userId="a04e042b-16fa-42e6-92bf-532c1956e1ad" providerId="ADAL" clId="{7919C037-7290-45BF-9299-DD3A84A281E9}" dt="2024-12-03T01:11:58.575" v="1251"/>
          <ac:spMkLst>
            <pc:docMk/>
            <pc:sldMk cId="3428315772" sldId="258"/>
            <ac:spMk id="25" creationId="{5298780A-33B9-4EA2-8F67-DE68AD62841B}"/>
          </ac:spMkLst>
        </pc:spChg>
        <pc:spChg chg="add del">
          <ac:chgData name="Allison Cullen (2218746)" userId="a04e042b-16fa-42e6-92bf-532c1956e1ad" providerId="ADAL" clId="{7919C037-7290-45BF-9299-DD3A84A281E9}" dt="2024-12-03T01:11:58.575" v="1251"/>
          <ac:spMkLst>
            <pc:docMk/>
            <pc:sldMk cId="3428315772" sldId="258"/>
            <ac:spMk id="27" creationId="{7F488E8B-4E1E-4402-8935-D4E6C02615C7}"/>
          </ac:spMkLst>
        </pc:spChg>
        <pc:grpChg chg="add del">
          <ac:chgData name="Allison Cullen (2218746)" userId="a04e042b-16fa-42e6-92bf-532c1956e1ad" providerId="ADAL" clId="{7919C037-7290-45BF-9299-DD3A84A281E9}" dt="2024-12-02T21:39:33.855" v="916" actId="26606"/>
          <ac:grpSpMkLst>
            <pc:docMk/>
            <pc:sldMk cId="3428315772" sldId="258"/>
            <ac:grpSpMk id="14" creationId="{25EE5136-01F1-466C-962D-BA9B4C6757AA}"/>
          </ac:grpSpMkLst>
        </pc:grpChg>
        <pc:picChg chg="add del mod">
          <ac:chgData name="Allison Cullen (2218746)" userId="a04e042b-16fa-42e6-92bf-532c1956e1ad" providerId="ADAL" clId="{7919C037-7290-45BF-9299-DD3A84A281E9}" dt="2024-12-02T21:18:14.809" v="775" actId="478"/>
          <ac:picMkLst>
            <pc:docMk/>
            <pc:sldMk cId="3428315772" sldId="258"/>
            <ac:picMk id="7" creationId="{C8E8230F-8037-7D83-6356-106DD3AE883B}"/>
          </ac:picMkLst>
        </pc:picChg>
      </pc:sldChg>
      <pc:sldChg chg="addSp delSp modSp new mod setBg delDesignElem">
        <pc:chgData name="Allison Cullen (2218746)" userId="a04e042b-16fa-42e6-92bf-532c1956e1ad" providerId="ADAL" clId="{7919C037-7290-45BF-9299-DD3A84A281E9}" dt="2024-12-03T12:37:52.924" v="1695" actId="255"/>
        <pc:sldMkLst>
          <pc:docMk/>
          <pc:sldMk cId="1771904731" sldId="259"/>
        </pc:sldMkLst>
        <pc:spChg chg="del">
          <ac:chgData name="Allison Cullen (2218746)" userId="a04e042b-16fa-42e6-92bf-532c1956e1ad" providerId="ADAL" clId="{7919C037-7290-45BF-9299-DD3A84A281E9}" dt="2024-12-02T16:22:42.546" v="588" actId="478"/>
          <ac:spMkLst>
            <pc:docMk/>
            <pc:sldMk cId="1771904731" sldId="259"/>
            <ac:spMk id="2" creationId="{414C9C1A-3C3D-5582-AF80-0AD368AE10D8}"/>
          </ac:spMkLst>
        </pc:spChg>
        <pc:spChg chg="mod">
          <ac:chgData name="Allison Cullen (2218746)" userId="a04e042b-16fa-42e6-92bf-532c1956e1ad" providerId="ADAL" clId="{7919C037-7290-45BF-9299-DD3A84A281E9}" dt="2024-12-03T12:37:52.924" v="1695" actId="255"/>
          <ac:spMkLst>
            <pc:docMk/>
            <pc:sldMk cId="1771904731" sldId="259"/>
            <ac:spMk id="3" creationId="{64C4039A-01ED-BD3D-6785-78F02C88BC39}"/>
          </ac:spMkLst>
        </pc:spChg>
        <pc:spChg chg="add del">
          <ac:chgData name="Allison Cullen (2218746)" userId="a04e042b-16fa-42e6-92bf-532c1956e1ad" providerId="ADAL" clId="{7919C037-7290-45BF-9299-DD3A84A281E9}" dt="2024-12-03T00:56:04.726" v="1222" actId="26606"/>
          <ac:spMkLst>
            <pc:docMk/>
            <pc:sldMk cId="1771904731" sldId="259"/>
            <ac:spMk id="9" creationId="{B210AC1D-4063-4C6E-9528-FA9C4C0C18E6}"/>
          </ac:spMkLst>
        </pc:spChg>
        <pc:spChg chg="add del">
          <ac:chgData name="Allison Cullen (2218746)" userId="a04e042b-16fa-42e6-92bf-532c1956e1ad" providerId="ADAL" clId="{7919C037-7290-45BF-9299-DD3A84A281E9}" dt="2024-12-03T00:56:04.726" v="1222" actId="26606"/>
          <ac:spMkLst>
            <pc:docMk/>
            <pc:sldMk cId="1771904731" sldId="259"/>
            <ac:spMk id="11" creationId="{02F8C595-E68C-4306-AED8-DC7826A0A506}"/>
          </ac:spMkLst>
        </pc:spChg>
        <pc:spChg chg="add del">
          <ac:chgData name="Allison Cullen (2218746)" userId="a04e042b-16fa-42e6-92bf-532c1956e1ad" providerId="ADAL" clId="{7919C037-7290-45BF-9299-DD3A84A281E9}" dt="2024-12-03T01:11:58.575" v="1251"/>
          <ac:spMkLst>
            <pc:docMk/>
            <pc:sldMk cId="1771904731" sldId="259"/>
            <ac:spMk id="16" creationId="{1BB867FF-FC45-48F7-8104-F89BE54909F1}"/>
          </ac:spMkLst>
        </pc:spChg>
        <pc:spChg chg="add del">
          <ac:chgData name="Allison Cullen (2218746)" userId="a04e042b-16fa-42e6-92bf-532c1956e1ad" providerId="ADAL" clId="{7919C037-7290-45BF-9299-DD3A84A281E9}" dt="2024-12-03T01:11:58.575" v="1251"/>
          <ac:spMkLst>
            <pc:docMk/>
            <pc:sldMk cId="1771904731" sldId="259"/>
            <ac:spMk id="18" creationId="{8BB56887-D0D5-4F0C-9E19-7247EB83C8B7}"/>
          </ac:spMkLst>
        </pc:spChg>
        <pc:spChg chg="add del">
          <ac:chgData name="Allison Cullen (2218746)" userId="a04e042b-16fa-42e6-92bf-532c1956e1ad" providerId="ADAL" clId="{7919C037-7290-45BF-9299-DD3A84A281E9}" dt="2024-12-03T01:11:58.575" v="1251"/>
          <ac:spMkLst>
            <pc:docMk/>
            <pc:sldMk cId="1771904731" sldId="259"/>
            <ac:spMk id="20" creationId="{081E4A58-353D-44AE-B2FC-2A74E2E400F7}"/>
          </ac:spMkLst>
        </pc:spChg>
        <pc:picChg chg="add del">
          <ac:chgData name="Allison Cullen (2218746)" userId="a04e042b-16fa-42e6-92bf-532c1956e1ad" providerId="ADAL" clId="{7919C037-7290-45BF-9299-DD3A84A281E9}" dt="2024-12-02T22:32:27.011" v="923" actId="478"/>
          <ac:picMkLst>
            <pc:docMk/>
            <pc:sldMk cId="1771904731" sldId="259"/>
            <ac:picMk id="5" creationId="{2BBC588A-EF46-BE3C-597B-461833B7FEE4}"/>
          </ac:picMkLst>
        </pc:picChg>
        <pc:picChg chg="add del mod">
          <ac:chgData name="Allison Cullen (2218746)" userId="a04e042b-16fa-42e6-92bf-532c1956e1ad" providerId="ADAL" clId="{7919C037-7290-45BF-9299-DD3A84A281E9}" dt="2024-12-03T12:21:03.151" v="1681" actId="478"/>
          <ac:picMkLst>
            <pc:docMk/>
            <pc:sldMk cId="1771904731" sldId="259"/>
            <ac:picMk id="6" creationId="{D8CCF702-619B-4E18-442D-D305EC15B7C6}"/>
          </ac:picMkLst>
        </pc:picChg>
      </pc:sldChg>
      <pc:sldChg chg="addSp delSp modSp new mod setBg delDesignElem">
        <pc:chgData name="Allison Cullen (2218746)" userId="a04e042b-16fa-42e6-92bf-532c1956e1ad" providerId="ADAL" clId="{7919C037-7290-45BF-9299-DD3A84A281E9}" dt="2024-12-09T08:05:34.789" v="2577" actId="20577"/>
        <pc:sldMkLst>
          <pc:docMk/>
          <pc:sldMk cId="3475400027" sldId="260"/>
        </pc:sldMkLst>
        <pc:spChg chg="del">
          <ac:chgData name="Allison Cullen (2218746)" userId="a04e042b-16fa-42e6-92bf-532c1956e1ad" providerId="ADAL" clId="{7919C037-7290-45BF-9299-DD3A84A281E9}" dt="2024-12-02T16:34:16.051" v="616" actId="478"/>
          <ac:spMkLst>
            <pc:docMk/>
            <pc:sldMk cId="3475400027" sldId="260"/>
            <ac:spMk id="2" creationId="{62734B7E-EFBE-A169-6326-566F9BC40863}"/>
          </ac:spMkLst>
        </pc:spChg>
        <pc:spChg chg="mod">
          <ac:chgData name="Allison Cullen (2218746)" userId="a04e042b-16fa-42e6-92bf-532c1956e1ad" providerId="ADAL" clId="{7919C037-7290-45BF-9299-DD3A84A281E9}" dt="2024-12-02T23:28:23.707" v="982" actId="5793"/>
          <ac:spMkLst>
            <pc:docMk/>
            <pc:sldMk cId="3475400027" sldId="260"/>
            <ac:spMk id="3" creationId="{9503D907-0EC5-0A24-B27B-480D1AA7D8E2}"/>
          </ac:spMkLst>
        </pc:spChg>
        <pc:spChg chg="add del mod">
          <ac:chgData name="Allison Cullen (2218746)" userId="a04e042b-16fa-42e6-92bf-532c1956e1ad" providerId="ADAL" clId="{7919C037-7290-45BF-9299-DD3A84A281E9}" dt="2024-12-02T23:31:11.859" v="1044"/>
          <ac:spMkLst>
            <pc:docMk/>
            <pc:sldMk cId="3475400027" sldId="260"/>
            <ac:spMk id="6" creationId="{11E016EB-8470-DABD-B691-E073690F1F99}"/>
          </ac:spMkLst>
        </pc:spChg>
        <pc:spChg chg="add mod">
          <ac:chgData name="Allison Cullen (2218746)" userId="a04e042b-16fa-42e6-92bf-532c1956e1ad" providerId="ADAL" clId="{7919C037-7290-45BF-9299-DD3A84A281E9}" dt="2024-12-09T08:05:34.789" v="2577" actId="20577"/>
          <ac:spMkLst>
            <pc:docMk/>
            <pc:sldMk cId="3475400027" sldId="260"/>
            <ac:spMk id="8" creationId="{BA52BB20-35D5-B64F-08FB-609340BCDD20}"/>
          </ac:spMkLst>
        </pc:spChg>
        <pc:grpChg chg="add del">
          <ac:chgData name="Allison Cullen (2218746)" userId="a04e042b-16fa-42e6-92bf-532c1956e1ad" providerId="ADAL" clId="{7919C037-7290-45BF-9299-DD3A84A281E9}" dt="2024-12-03T01:11:58.575" v="1251"/>
          <ac:grpSpMkLst>
            <pc:docMk/>
            <pc:sldMk cId="3475400027" sldId="260"/>
            <ac:grpSpMk id="9" creationId="{8CE57D37-C2D0-066B-1AE3-6F4244344F27}"/>
          </ac:grpSpMkLst>
        </pc:grpChg>
        <pc:picChg chg="add del mod">
          <ac:chgData name="Allison Cullen (2218746)" userId="a04e042b-16fa-42e6-92bf-532c1956e1ad" providerId="ADAL" clId="{7919C037-7290-45BF-9299-DD3A84A281E9}" dt="2024-12-02T23:28:33.999" v="984" actId="478"/>
          <ac:picMkLst>
            <pc:docMk/>
            <pc:sldMk cId="3475400027" sldId="260"/>
            <ac:picMk id="5" creationId="{95618FE0-87D5-6DC5-FD33-AC1873F0EF38}"/>
          </ac:picMkLst>
        </pc:picChg>
      </pc:sldChg>
      <pc:sldChg chg="addSp modSp new mod setBg">
        <pc:chgData name="Allison Cullen (2218746)" userId="a04e042b-16fa-42e6-92bf-532c1956e1ad" providerId="ADAL" clId="{7919C037-7290-45BF-9299-DD3A84A281E9}" dt="2024-12-03T12:35:43.488" v="1693" actId="121"/>
        <pc:sldMkLst>
          <pc:docMk/>
          <pc:sldMk cId="1509056714" sldId="261"/>
        </pc:sldMkLst>
        <pc:spChg chg="add mod">
          <ac:chgData name="Allison Cullen (2218746)" userId="a04e042b-16fa-42e6-92bf-532c1956e1ad" providerId="ADAL" clId="{7919C037-7290-45BF-9299-DD3A84A281E9}" dt="2024-12-03T12:35:43.488" v="1693" actId="121"/>
          <ac:spMkLst>
            <pc:docMk/>
            <pc:sldMk cId="1509056714" sldId="261"/>
            <ac:spMk id="3" creationId="{037CEA5F-8BEE-EB10-B894-0FC17C042059}"/>
          </ac:spMkLst>
        </pc:spChg>
        <pc:spChg chg="add">
          <ac:chgData name="Allison Cullen (2218746)" userId="a04e042b-16fa-42e6-92bf-532c1956e1ad" providerId="ADAL" clId="{7919C037-7290-45BF-9299-DD3A84A281E9}" dt="2024-12-03T12:10:23.090" v="1564" actId="26606"/>
          <ac:spMkLst>
            <pc:docMk/>
            <pc:sldMk cId="1509056714" sldId="261"/>
            <ac:spMk id="9" creationId="{9F7D5CDA-D291-4307-BF55-1381FED29634}"/>
          </ac:spMkLst>
        </pc:spChg>
        <pc:spChg chg="add">
          <ac:chgData name="Allison Cullen (2218746)" userId="a04e042b-16fa-42e6-92bf-532c1956e1ad" providerId="ADAL" clId="{7919C037-7290-45BF-9299-DD3A84A281E9}" dt="2024-12-03T12:10:23.090" v="1564" actId="26606"/>
          <ac:spMkLst>
            <pc:docMk/>
            <pc:sldMk cId="1509056714" sldId="261"/>
            <ac:spMk id="11" creationId="{59B296B9-C5A5-4E4F-9B60-C907B5F1466C}"/>
          </ac:spMkLst>
        </pc:spChg>
        <pc:spChg chg="add">
          <ac:chgData name="Allison Cullen (2218746)" userId="a04e042b-16fa-42e6-92bf-532c1956e1ad" providerId="ADAL" clId="{7919C037-7290-45BF-9299-DD3A84A281E9}" dt="2024-12-03T12:10:23.090" v="1564" actId="26606"/>
          <ac:spMkLst>
            <pc:docMk/>
            <pc:sldMk cId="1509056714" sldId="261"/>
            <ac:spMk id="13" creationId="{D0300FD3-5AF1-6305-15FA-9078072672E2}"/>
          </ac:spMkLst>
        </pc:spChg>
        <pc:picChg chg="add mod">
          <ac:chgData name="Allison Cullen (2218746)" userId="a04e042b-16fa-42e6-92bf-532c1956e1ad" providerId="ADAL" clId="{7919C037-7290-45BF-9299-DD3A84A281E9}" dt="2024-12-03T12:12:22.556" v="1576" actId="14100"/>
          <ac:picMkLst>
            <pc:docMk/>
            <pc:sldMk cId="1509056714" sldId="261"/>
            <ac:picMk id="5" creationId="{31CB538D-130B-34D3-8334-114F1FB24BDD}"/>
          </ac:picMkLst>
        </pc:picChg>
      </pc:sldChg>
      <pc:sldChg chg="addSp delSp modSp new mod setBg">
        <pc:chgData name="Allison Cullen (2218746)" userId="a04e042b-16fa-42e6-92bf-532c1956e1ad" providerId="ADAL" clId="{7919C037-7290-45BF-9299-DD3A84A281E9}" dt="2024-12-09T08:08:48.592" v="2580" actId="5793"/>
        <pc:sldMkLst>
          <pc:docMk/>
          <pc:sldMk cId="2568109851" sldId="262"/>
        </pc:sldMkLst>
        <pc:spChg chg="del">
          <ac:chgData name="Allison Cullen (2218746)" userId="a04e042b-16fa-42e6-92bf-532c1956e1ad" providerId="ADAL" clId="{7919C037-7290-45BF-9299-DD3A84A281E9}" dt="2024-12-03T01:44:59.590" v="1289" actId="478"/>
          <ac:spMkLst>
            <pc:docMk/>
            <pc:sldMk cId="2568109851" sldId="262"/>
            <ac:spMk id="2" creationId="{5C845638-9A0F-68D9-B015-5F528505E7D0}"/>
          </ac:spMkLst>
        </pc:spChg>
        <pc:spChg chg="del">
          <ac:chgData name="Allison Cullen (2218746)" userId="a04e042b-16fa-42e6-92bf-532c1956e1ad" providerId="ADAL" clId="{7919C037-7290-45BF-9299-DD3A84A281E9}" dt="2024-12-03T01:45:10.885" v="1290"/>
          <ac:spMkLst>
            <pc:docMk/>
            <pc:sldMk cId="2568109851" sldId="262"/>
            <ac:spMk id="3" creationId="{884DC52A-F7D8-4B03-84A5-6C2E2E261637}"/>
          </ac:spMkLst>
        </pc:spChg>
        <pc:spChg chg="add mod">
          <ac:chgData name="Allison Cullen (2218746)" userId="a04e042b-16fa-42e6-92bf-532c1956e1ad" providerId="ADAL" clId="{7919C037-7290-45BF-9299-DD3A84A281E9}" dt="2024-12-09T08:08:48.592" v="2580" actId="5793"/>
          <ac:spMkLst>
            <pc:docMk/>
            <pc:sldMk cId="2568109851" sldId="262"/>
            <ac:spMk id="6" creationId="{FF6B53E7-BF3C-E990-F5F0-A0C995A70D36}"/>
          </ac:spMkLst>
        </pc:spChg>
        <pc:spChg chg="add del">
          <ac:chgData name="Allison Cullen (2218746)" userId="a04e042b-16fa-42e6-92bf-532c1956e1ad" providerId="ADAL" clId="{7919C037-7290-45BF-9299-DD3A84A281E9}" dt="2024-12-03T02:04:46.218" v="1363" actId="26606"/>
          <ac:spMkLst>
            <pc:docMk/>
            <pc:sldMk cId="2568109851" sldId="262"/>
            <ac:spMk id="9" creationId="{22F15A2D-2324-487D-A02A-BF46C5C580EB}"/>
          </ac:spMkLst>
        </pc:spChg>
        <pc:spChg chg="add del">
          <ac:chgData name="Allison Cullen (2218746)" userId="a04e042b-16fa-42e6-92bf-532c1956e1ad" providerId="ADAL" clId="{7919C037-7290-45BF-9299-DD3A84A281E9}" dt="2024-12-03T02:04:46.218" v="1363" actId="26606"/>
          <ac:spMkLst>
            <pc:docMk/>
            <pc:sldMk cId="2568109851" sldId="262"/>
            <ac:spMk id="11" creationId="{17A7F34E-D418-47E2-9F86-2C45BBC31210}"/>
          </ac:spMkLst>
        </pc:spChg>
        <pc:spChg chg="add del">
          <ac:chgData name="Allison Cullen (2218746)" userId="a04e042b-16fa-42e6-92bf-532c1956e1ad" providerId="ADAL" clId="{7919C037-7290-45BF-9299-DD3A84A281E9}" dt="2024-12-03T02:04:46.218" v="1363" actId="26606"/>
          <ac:spMkLst>
            <pc:docMk/>
            <pc:sldMk cId="2568109851" sldId="262"/>
            <ac:spMk id="13" creationId="{2AEAFA59-923A-4F54-8B49-44C970BCC323}"/>
          </ac:spMkLst>
        </pc:spChg>
        <pc:spChg chg="add">
          <ac:chgData name="Allison Cullen (2218746)" userId="a04e042b-16fa-42e6-92bf-532c1956e1ad" providerId="ADAL" clId="{7919C037-7290-45BF-9299-DD3A84A281E9}" dt="2024-12-03T02:04:46.218" v="1363" actId="26606"/>
          <ac:spMkLst>
            <pc:docMk/>
            <pc:sldMk cId="2568109851" sldId="262"/>
            <ac:spMk id="20" creationId="{EDDBB197-D710-4A4F-A9CA-FD2177498BE8}"/>
          </ac:spMkLst>
        </pc:spChg>
        <pc:spChg chg="add">
          <ac:chgData name="Allison Cullen (2218746)" userId="a04e042b-16fa-42e6-92bf-532c1956e1ad" providerId="ADAL" clId="{7919C037-7290-45BF-9299-DD3A84A281E9}" dt="2024-12-03T02:04:46.218" v="1363" actId="26606"/>
          <ac:spMkLst>
            <pc:docMk/>
            <pc:sldMk cId="2568109851" sldId="262"/>
            <ac:spMk id="22" creationId="{975D1CFA-2CDB-4B64-BD9F-85744E8DA12F}"/>
          </ac:spMkLst>
        </pc:spChg>
        <pc:grpChg chg="add">
          <ac:chgData name="Allison Cullen (2218746)" userId="a04e042b-16fa-42e6-92bf-532c1956e1ad" providerId="ADAL" clId="{7919C037-7290-45BF-9299-DD3A84A281E9}" dt="2024-12-03T02:04:46.218" v="1363" actId="26606"/>
          <ac:grpSpMkLst>
            <pc:docMk/>
            <pc:sldMk cId="2568109851" sldId="262"/>
            <ac:grpSpMk id="24" creationId="{25EE5136-01F1-466C-962D-BA9B4C6757AA}"/>
          </ac:grpSpMkLst>
        </pc:grpChg>
        <pc:picChg chg="add del mod">
          <ac:chgData name="Allison Cullen (2218746)" userId="a04e042b-16fa-42e6-92bf-532c1956e1ad" providerId="ADAL" clId="{7919C037-7290-45BF-9299-DD3A84A281E9}" dt="2024-12-03T01:47:10.454" v="1302" actId="478"/>
          <ac:picMkLst>
            <pc:docMk/>
            <pc:sldMk cId="2568109851" sldId="262"/>
            <ac:picMk id="4" creationId="{D813D944-6E50-8EA8-112F-B25FEAAC7EC0}"/>
          </ac:picMkLst>
        </pc:picChg>
        <pc:picChg chg="add">
          <ac:chgData name="Allison Cullen (2218746)" userId="a04e042b-16fa-42e6-92bf-532c1956e1ad" providerId="ADAL" clId="{7919C037-7290-45BF-9299-DD3A84A281E9}" dt="2024-12-03T02:04:46.218" v="1363" actId="26606"/>
          <ac:picMkLst>
            <pc:docMk/>
            <pc:sldMk cId="2568109851" sldId="262"/>
            <ac:picMk id="17" creationId="{AF8ED53F-0829-7607-64CA-C15E5FE81FA7}"/>
          </ac:picMkLst>
        </pc:picChg>
      </pc:sldChg>
      <pc:sldChg chg="addSp delSp modSp new mod setBg">
        <pc:chgData name="Allison Cullen (2218746)" userId="a04e042b-16fa-42e6-92bf-532c1956e1ad" providerId="ADAL" clId="{7919C037-7290-45BF-9299-DD3A84A281E9}" dt="2024-12-03T13:51:59.027" v="1820" actId="20577"/>
        <pc:sldMkLst>
          <pc:docMk/>
          <pc:sldMk cId="2360407601" sldId="263"/>
        </pc:sldMkLst>
        <pc:spChg chg="add del mod">
          <ac:chgData name="Allison Cullen (2218746)" userId="a04e042b-16fa-42e6-92bf-532c1956e1ad" providerId="ADAL" clId="{7919C037-7290-45BF-9299-DD3A84A281E9}" dt="2024-12-03T13:40:58.978" v="1770" actId="26606"/>
          <ac:spMkLst>
            <pc:docMk/>
            <pc:sldMk cId="2360407601" sldId="263"/>
            <ac:spMk id="3" creationId="{5BE2C0A0-EE3F-4750-0EEB-9D3A46CE978A}"/>
          </ac:spMkLst>
        </pc:spChg>
        <pc:spChg chg="add">
          <ac:chgData name="Allison Cullen (2218746)" userId="a04e042b-16fa-42e6-92bf-532c1956e1ad" providerId="ADAL" clId="{7919C037-7290-45BF-9299-DD3A84A281E9}" dt="2024-12-03T13:40:58.978" v="1770" actId="26606"/>
          <ac:spMkLst>
            <pc:docMk/>
            <pc:sldMk cId="2360407601" sldId="263"/>
            <ac:spMk id="10" creationId="{D335A262-7106-4571-BE09-CFA60A9DB0FF}"/>
          </ac:spMkLst>
        </pc:spChg>
        <pc:spChg chg="add">
          <ac:chgData name="Allison Cullen (2218746)" userId="a04e042b-16fa-42e6-92bf-532c1956e1ad" providerId="ADAL" clId="{7919C037-7290-45BF-9299-DD3A84A281E9}" dt="2024-12-03T13:40:58.978" v="1770" actId="26606"/>
          <ac:spMkLst>
            <pc:docMk/>
            <pc:sldMk cId="2360407601" sldId="263"/>
            <ac:spMk id="12" creationId="{7A6F043C-2A2A-4ECE-99FC-9670FAF956C5}"/>
          </ac:spMkLst>
        </pc:spChg>
        <pc:spChg chg="add">
          <ac:chgData name="Allison Cullen (2218746)" userId="a04e042b-16fa-42e6-92bf-532c1956e1ad" providerId="ADAL" clId="{7919C037-7290-45BF-9299-DD3A84A281E9}" dt="2024-12-03T13:40:58.978" v="1770" actId="26606"/>
          <ac:spMkLst>
            <pc:docMk/>
            <pc:sldMk cId="2360407601" sldId="263"/>
            <ac:spMk id="14" creationId="{046FE5A8-8C9A-4D97-A7C4-214929653ACC}"/>
          </ac:spMkLst>
        </pc:spChg>
        <pc:spChg chg="add">
          <ac:chgData name="Allison Cullen (2218746)" userId="a04e042b-16fa-42e6-92bf-532c1956e1ad" providerId="ADAL" clId="{7919C037-7290-45BF-9299-DD3A84A281E9}" dt="2024-12-03T13:40:58.978" v="1770" actId="26606"/>
          <ac:spMkLst>
            <pc:docMk/>
            <pc:sldMk cId="2360407601" sldId="263"/>
            <ac:spMk id="16" creationId="{B6297F2B-78AD-4022-83A4-78FC55E1136B}"/>
          </ac:spMkLst>
        </pc:spChg>
        <pc:graphicFrameChg chg="add mod">
          <ac:chgData name="Allison Cullen (2218746)" userId="a04e042b-16fa-42e6-92bf-532c1956e1ad" providerId="ADAL" clId="{7919C037-7290-45BF-9299-DD3A84A281E9}" dt="2024-12-03T13:51:59.027" v="1820" actId="20577"/>
          <ac:graphicFrameMkLst>
            <pc:docMk/>
            <pc:sldMk cId="2360407601" sldId="263"/>
            <ac:graphicFrameMk id="5" creationId="{03F80AC2-61B4-2873-FCCA-2EC13A04671C}"/>
          </ac:graphicFrameMkLst>
        </pc:graphicFrameChg>
        <pc:picChg chg="add">
          <ac:chgData name="Allison Cullen (2218746)" userId="a04e042b-16fa-42e6-92bf-532c1956e1ad" providerId="ADAL" clId="{7919C037-7290-45BF-9299-DD3A84A281E9}" dt="2024-12-03T13:40:58.978" v="1770" actId="26606"/>
          <ac:picMkLst>
            <pc:docMk/>
            <pc:sldMk cId="2360407601" sldId="263"/>
            <ac:picMk id="6" creationId="{2A7424A9-F3EB-B50F-1CAC-C7DCD9B45325}"/>
          </ac:picMkLst>
        </pc:picChg>
      </pc:sldChg>
      <pc:sldChg chg="addSp delSp modSp new mod setBg">
        <pc:chgData name="Allison Cullen (2218746)" userId="a04e042b-16fa-42e6-92bf-532c1956e1ad" providerId="ADAL" clId="{7919C037-7290-45BF-9299-DD3A84A281E9}" dt="2024-12-08T18:44:40.795" v="2128" actId="14100"/>
        <pc:sldMkLst>
          <pc:docMk/>
          <pc:sldMk cId="787725802" sldId="264"/>
        </pc:sldMkLst>
        <pc:spChg chg="add mod">
          <ac:chgData name="Allison Cullen (2218746)" userId="a04e042b-16fa-42e6-92bf-532c1956e1ad" providerId="ADAL" clId="{7919C037-7290-45BF-9299-DD3A84A281E9}" dt="2024-12-08T18:44:40.795" v="2128" actId="14100"/>
          <ac:spMkLst>
            <pc:docMk/>
            <pc:sldMk cId="787725802" sldId="264"/>
            <ac:spMk id="3" creationId="{4A75FA6B-BFCF-CA32-2A75-4968494C0635}"/>
          </ac:spMkLst>
        </pc:spChg>
        <pc:spChg chg="add del mod">
          <ac:chgData name="Allison Cullen (2218746)" userId="a04e042b-16fa-42e6-92bf-532c1956e1ad" providerId="ADAL" clId="{7919C037-7290-45BF-9299-DD3A84A281E9}" dt="2024-12-03T21:59:43.121" v="1847"/>
          <ac:spMkLst>
            <pc:docMk/>
            <pc:sldMk cId="787725802" sldId="264"/>
            <ac:spMk id="5" creationId="{D63AC267-6393-3E14-76C3-DC0B6A87D146}"/>
          </ac:spMkLst>
        </pc:spChg>
        <pc:spChg chg="add">
          <ac:chgData name="Allison Cullen (2218746)" userId="a04e042b-16fa-42e6-92bf-532c1956e1ad" providerId="ADAL" clId="{7919C037-7290-45BF-9299-DD3A84A281E9}" dt="2024-12-06T11:39:10.164" v="2015" actId="26606"/>
          <ac:spMkLst>
            <pc:docMk/>
            <pc:sldMk cId="787725802" sldId="264"/>
            <ac:spMk id="12" creationId="{5D7F64A8-D625-4F61-A290-B499BB62ACFF}"/>
          </ac:spMkLst>
        </pc:spChg>
        <pc:picChg chg="add del mod">
          <ac:chgData name="Allison Cullen (2218746)" userId="a04e042b-16fa-42e6-92bf-532c1956e1ad" providerId="ADAL" clId="{7919C037-7290-45BF-9299-DD3A84A281E9}" dt="2024-12-06T11:42:50.600" v="2036" actId="478"/>
          <ac:picMkLst>
            <pc:docMk/>
            <pc:sldMk cId="787725802" sldId="264"/>
            <ac:picMk id="7" creationId="{703B741D-9374-E498-5079-BFA5D4C731E2}"/>
          </ac:picMkLst>
        </pc:picChg>
        <pc:picChg chg="add">
          <ac:chgData name="Allison Cullen (2218746)" userId="a04e042b-16fa-42e6-92bf-532c1956e1ad" providerId="ADAL" clId="{7919C037-7290-45BF-9299-DD3A84A281E9}" dt="2024-12-06T11:39:10.164" v="2015" actId="26606"/>
          <ac:picMkLst>
            <pc:docMk/>
            <pc:sldMk cId="787725802" sldId="264"/>
            <ac:picMk id="9" creationId="{2503BB4C-3523-4230-A91A-D895A6BB99C0}"/>
          </ac:picMkLst>
        </pc:picChg>
      </pc:sldChg>
      <pc:sldChg chg="addSp delSp modSp new mod setBg">
        <pc:chgData name="Allison Cullen (2218746)" userId="a04e042b-16fa-42e6-92bf-532c1956e1ad" providerId="ADAL" clId="{7919C037-7290-45BF-9299-DD3A84A281E9}" dt="2024-12-09T08:09:44.431" v="2583" actId="20577"/>
        <pc:sldMkLst>
          <pc:docMk/>
          <pc:sldMk cId="4196899418" sldId="265"/>
        </pc:sldMkLst>
        <pc:spChg chg="add mod">
          <ac:chgData name="Allison Cullen (2218746)" userId="a04e042b-16fa-42e6-92bf-532c1956e1ad" providerId="ADAL" clId="{7919C037-7290-45BF-9299-DD3A84A281E9}" dt="2024-12-05T21:38:22.488" v="1936" actId="20577"/>
          <ac:spMkLst>
            <pc:docMk/>
            <pc:sldMk cId="4196899418" sldId="265"/>
            <ac:spMk id="3" creationId="{7B12BF2D-8318-A2A0-7085-F5DC18E5570A}"/>
          </ac:spMkLst>
        </pc:spChg>
        <pc:spChg chg="add mod">
          <ac:chgData name="Allison Cullen (2218746)" userId="a04e042b-16fa-42e6-92bf-532c1956e1ad" providerId="ADAL" clId="{7919C037-7290-45BF-9299-DD3A84A281E9}" dt="2024-12-09T08:09:44.431" v="2583" actId="20577"/>
          <ac:spMkLst>
            <pc:docMk/>
            <pc:sldMk cId="4196899418" sldId="265"/>
            <ac:spMk id="5" creationId="{D61C25D8-112B-9AE0-110B-E43A05A3C354}"/>
          </ac:spMkLst>
        </pc:spChg>
        <pc:spChg chg="add">
          <ac:chgData name="Allison Cullen (2218746)" userId="a04e042b-16fa-42e6-92bf-532c1956e1ad" providerId="ADAL" clId="{7919C037-7290-45BF-9299-DD3A84A281E9}" dt="2024-12-05T21:30:42.877" v="1916" actId="26606"/>
          <ac:spMkLst>
            <pc:docMk/>
            <pc:sldMk cId="4196899418" sldId="265"/>
            <ac:spMk id="12" creationId="{5D7F64A8-D625-4F61-A290-B499BB62ACFF}"/>
          </ac:spMkLst>
        </pc:spChg>
        <pc:picChg chg="add del">
          <ac:chgData name="Allison Cullen (2218746)" userId="a04e042b-16fa-42e6-92bf-532c1956e1ad" providerId="ADAL" clId="{7919C037-7290-45BF-9299-DD3A84A281E9}" dt="2024-12-05T21:30:52.419" v="1917" actId="478"/>
          <ac:picMkLst>
            <pc:docMk/>
            <pc:sldMk cId="4196899418" sldId="265"/>
            <ac:picMk id="7" creationId="{2FDF5354-40E4-3D9B-CEA7-22C5892C5D72}"/>
          </ac:picMkLst>
        </pc:picChg>
        <pc:picChg chg="add">
          <ac:chgData name="Allison Cullen (2218746)" userId="a04e042b-16fa-42e6-92bf-532c1956e1ad" providerId="ADAL" clId="{7919C037-7290-45BF-9299-DD3A84A281E9}" dt="2024-12-05T21:30:42.877" v="1916" actId="26606"/>
          <ac:picMkLst>
            <pc:docMk/>
            <pc:sldMk cId="4196899418" sldId="265"/>
            <ac:picMk id="9" creationId="{0C472D94-5A70-4038-8FC1-3635A79BBF45}"/>
          </ac:picMkLst>
        </pc:picChg>
      </pc:sldChg>
      <pc:sldChg chg="addSp modSp new mod setBg">
        <pc:chgData name="Allison Cullen (2218746)" userId="a04e042b-16fa-42e6-92bf-532c1956e1ad" providerId="ADAL" clId="{7919C037-7290-45BF-9299-DD3A84A281E9}" dt="2024-12-08T19:35:29.124" v="2366" actId="20577"/>
        <pc:sldMkLst>
          <pc:docMk/>
          <pc:sldMk cId="117471019" sldId="266"/>
        </pc:sldMkLst>
        <pc:spChg chg="add mod">
          <ac:chgData name="Allison Cullen (2218746)" userId="a04e042b-16fa-42e6-92bf-532c1956e1ad" providerId="ADAL" clId="{7919C037-7290-45BF-9299-DD3A84A281E9}" dt="2024-12-08T19:35:29.124" v="2366" actId="20577"/>
          <ac:spMkLst>
            <pc:docMk/>
            <pc:sldMk cId="117471019" sldId="266"/>
            <ac:spMk id="3" creationId="{41960120-84B1-DD5F-8D02-92ADA2BFD483}"/>
          </ac:spMkLst>
        </pc:spChg>
        <pc:spChg chg="add">
          <ac:chgData name="Allison Cullen (2218746)" userId="a04e042b-16fa-42e6-92bf-532c1956e1ad" providerId="ADAL" clId="{7919C037-7290-45BF-9299-DD3A84A281E9}" dt="2024-12-08T19:27:07.222" v="2287" actId="26606"/>
          <ac:spMkLst>
            <pc:docMk/>
            <pc:sldMk cId="117471019" sldId="266"/>
            <ac:spMk id="10" creationId="{EDDBB197-D710-4A4F-A9CA-FD2177498BE8}"/>
          </ac:spMkLst>
        </pc:spChg>
        <pc:spChg chg="add">
          <ac:chgData name="Allison Cullen (2218746)" userId="a04e042b-16fa-42e6-92bf-532c1956e1ad" providerId="ADAL" clId="{7919C037-7290-45BF-9299-DD3A84A281E9}" dt="2024-12-08T19:27:07.222" v="2287" actId="26606"/>
          <ac:spMkLst>
            <pc:docMk/>
            <pc:sldMk cId="117471019" sldId="266"/>
            <ac:spMk id="12" creationId="{975D1CFA-2CDB-4B64-BD9F-85744E8DA12F}"/>
          </ac:spMkLst>
        </pc:spChg>
        <pc:grpChg chg="add">
          <ac:chgData name="Allison Cullen (2218746)" userId="a04e042b-16fa-42e6-92bf-532c1956e1ad" providerId="ADAL" clId="{7919C037-7290-45BF-9299-DD3A84A281E9}" dt="2024-12-08T19:27:07.222" v="2287" actId="26606"/>
          <ac:grpSpMkLst>
            <pc:docMk/>
            <pc:sldMk cId="117471019" sldId="266"/>
            <ac:grpSpMk id="14" creationId="{25EE5136-01F1-466C-962D-BA9B4C6757AA}"/>
          </ac:grpSpMkLst>
        </pc:grpChg>
        <pc:picChg chg="add">
          <ac:chgData name="Allison Cullen (2218746)" userId="a04e042b-16fa-42e6-92bf-532c1956e1ad" providerId="ADAL" clId="{7919C037-7290-45BF-9299-DD3A84A281E9}" dt="2024-12-08T19:27:07.222" v="2287" actId="26606"/>
          <ac:picMkLst>
            <pc:docMk/>
            <pc:sldMk cId="117471019" sldId="266"/>
            <ac:picMk id="7" creationId="{C4F42415-1411-69B9-4DE4-3FE34663AD27}"/>
          </ac:picMkLst>
        </pc:picChg>
      </pc:sldChg>
      <pc:sldChg chg="new del">
        <pc:chgData name="Allison Cullen (2218746)" userId="a04e042b-16fa-42e6-92bf-532c1956e1ad" providerId="ADAL" clId="{7919C037-7290-45BF-9299-DD3A84A281E9}" dt="2024-12-08T19:00:15.956" v="2129" actId="47"/>
        <pc:sldMkLst>
          <pc:docMk/>
          <pc:sldMk cId="1292954268" sldId="266"/>
        </pc:sldMkLst>
      </pc:sldChg>
      <pc:sldChg chg="addSp modSp new mod">
        <pc:chgData name="Allison Cullen (2218746)" userId="a04e042b-16fa-42e6-92bf-532c1956e1ad" providerId="ADAL" clId="{7919C037-7290-45BF-9299-DD3A84A281E9}" dt="2024-12-08T19:41:58.135" v="2379" actId="33524"/>
        <pc:sldMkLst>
          <pc:docMk/>
          <pc:sldMk cId="3471769435" sldId="267"/>
        </pc:sldMkLst>
        <pc:spChg chg="add mod">
          <ac:chgData name="Allison Cullen (2218746)" userId="a04e042b-16fa-42e6-92bf-532c1956e1ad" providerId="ADAL" clId="{7919C037-7290-45BF-9299-DD3A84A281E9}" dt="2024-12-08T19:41:58.135" v="2379" actId="33524"/>
          <ac:spMkLst>
            <pc:docMk/>
            <pc:sldMk cId="3471769435" sldId="267"/>
            <ac:spMk id="3" creationId="{FD48A8E9-E0F8-695F-8A70-55F9F163299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BAE20B-FD56-42CF-9E9F-394B4C32FA33}" type="doc">
      <dgm:prSet loTypeId="urn:microsoft.com/office/officeart/2008/layout/LinedList" loCatId="list" qsTypeId="urn:microsoft.com/office/officeart/2005/8/quickstyle/simple2" qsCatId="simple" csTypeId="urn:microsoft.com/office/officeart/2005/8/colors/accent1_2" csCatId="accent1" phldr="1"/>
      <dgm:spPr/>
      <dgm:t>
        <a:bodyPr/>
        <a:lstStyle/>
        <a:p>
          <a:endParaRPr lang="en-US"/>
        </a:p>
      </dgm:t>
    </dgm:pt>
    <dgm:pt modelId="{93002AD9-80E7-43E0-B37B-23415315DDD9}">
      <dgm:prSet custT="1"/>
      <dgm:spPr/>
      <dgm:t>
        <a:bodyPr/>
        <a:lstStyle/>
        <a:p>
          <a:pPr algn="ctr"/>
          <a:r>
            <a:rPr lang="en-GB" sz="3200" b="1" dirty="0"/>
            <a:t>Direct Quote on Change in an Organisation</a:t>
          </a:r>
          <a:endParaRPr lang="en-US" sz="3200" dirty="0"/>
        </a:p>
      </dgm:t>
    </dgm:pt>
    <dgm:pt modelId="{00B03336-98A6-444D-8430-B928FEF690F9}" type="parTrans" cxnId="{B2D44715-38EC-468B-B311-5F6518D4D2CF}">
      <dgm:prSet/>
      <dgm:spPr/>
      <dgm:t>
        <a:bodyPr/>
        <a:lstStyle/>
        <a:p>
          <a:endParaRPr lang="en-US"/>
        </a:p>
      </dgm:t>
    </dgm:pt>
    <dgm:pt modelId="{98F96465-CBA4-4DE1-B9AC-1A57E3FC2F11}" type="sibTrans" cxnId="{B2D44715-38EC-468B-B311-5F6518D4D2CF}">
      <dgm:prSet/>
      <dgm:spPr/>
      <dgm:t>
        <a:bodyPr/>
        <a:lstStyle/>
        <a:p>
          <a:endParaRPr lang="en-US"/>
        </a:p>
      </dgm:t>
    </dgm:pt>
    <dgm:pt modelId="{49C24445-BCC8-4FF5-B0E7-9DF23109C17F}">
      <dgm:prSet custT="1"/>
      <dgm:spPr/>
      <dgm:t>
        <a:bodyPr/>
        <a:lstStyle/>
        <a:p>
          <a:pPr algn="l"/>
          <a:r>
            <a:rPr lang="en-GB" sz="3200" dirty="0"/>
            <a:t>“</a:t>
          </a:r>
          <a:r>
            <a:rPr lang="en-GB" sz="2800" dirty="0"/>
            <a:t>The rate of change is not going to slow down anytime soon. If anything, competition in most industries will probably increase even more in the next few decades." </a:t>
          </a:r>
          <a:r>
            <a:rPr lang="en-GB" sz="2400" dirty="0"/>
            <a:t>— </a:t>
          </a:r>
          <a:r>
            <a:rPr lang="en-GB" sz="2000" dirty="0"/>
            <a:t>John P. Kotter.</a:t>
          </a:r>
        </a:p>
        <a:p>
          <a:pPr algn="l"/>
          <a:endParaRPr lang="en-GB" sz="2000" dirty="0"/>
        </a:p>
        <a:p>
          <a:pPr algn="l"/>
          <a:endParaRPr lang="en-GB" sz="2000" dirty="0"/>
        </a:p>
        <a:p>
          <a:pPr algn="l"/>
          <a:r>
            <a:rPr lang="en-GB" sz="2000" dirty="0"/>
            <a:t>https://www.indeed.com/career-advice/career-development/quotes-on-managing-change</a:t>
          </a:r>
          <a:endParaRPr lang="en-US" sz="2000" dirty="0"/>
        </a:p>
      </dgm:t>
    </dgm:pt>
    <dgm:pt modelId="{4AEA8815-7B4A-44C3-8AFA-92B18A1B4E16}" type="parTrans" cxnId="{74124081-0B4C-42D8-9247-44BAD5CAFD8E}">
      <dgm:prSet/>
      <dgm:spPr/>
      <dgm:t>
        <a:bodyPr/>
        <a:lstStyle/>
        <a:p>
          <a:endParaRPr lang="en-US"/>
        </a:p>
      </dgm:t>
    </dgm:pt>
    <dgm:pt modelId="{E7E0B16E-1E46-43CA-9628-06DDD71FE2F7}" type="sibTrans" cxnId="{74124081-0B4C-42D8-9247-44BAD5CAFD8E}">
      <dgm:prSet/>
      <dgm:spPr/>
      <dgm:t>
        <a:bodyPr/>
        <a:lstStyle/>
        <a:p>
          <a:endParaRPr lang="en-US"/>
        </a:p>
      </dgm:t>
    </dgm:pt>
    <dgm:pt modelId="{02A8D1E8-ED19-453E-BBAB-DAD510AAF688}" type="pres">
      <dgm:prSet presAssocID="{71BAE20B-FD56-42CF-9E9F-394B4C32FA33}" presName="vert0" presStyleCnt="0">
        <dgm:presLayoutVars>
          <dgm:dir/>
          <dgm:animOne val="branch"/>
          <dgm:animLvl val="lvl"/>
        </dgm:presLayoutVars>
      </dgm:prSet>
      <dgm:spPr/>
    </dgm:pt>
    <dgm:pt modelId="{1B598A37-35B4-4D88-8ED7-1C8F772E3B6D}" type="pres">
      <dgm:prSet presAssocID="{93002AD9-80E7-43E0-B37B-23415315DDD9}" presName="thickLine" presStyleLbl="alignNode1" presStyleIdx="0" presStyleCnt="2"/>
      <dgm:spPr/>
    </dgm:pt>
    <dgm:pt modelId="{FFC8C403-F403-4288-A1B9-3FCD7FA91421}" type="pres">
      <dgm:prSet presAssocID="{93002AD9-80E7-43E0-B37B-23415315DDD9}" presName="horz1" presStyleCnt="0"/>
      <dgm:spPr/>
    </dgm:pt>
    <dgm:pt modelId="{E7CA99B1-412A-4703-85AA-46F17ACB0CE2}" type="pres">
      <dgm:prSet presAssocID="{93002AD9-80E7-43E0-B37B-23415315DDD9}" presName="tx1" presStyleLbl="revTx" presStyleIdx="0" presStyleCnt="2"/>
      <dgm:spPr/>
    </dgm:pt>
    <dgm:pt modelId="{2AFD89E0-4145-4FD4-BEED-F13FC7F73E8F}" type="pres">
      <dgm:prSet presAssocID="{93002AD9-80E7-43E0-B37B-23415315DDD9}" presName="vert1" presStyleCnt="0"/>
      <dgm:spPr/>
    </dgm:pt>
    <dgm:pt modelId="{8D80191B-AFDD-4E57-B9CD-689BC1010961}" type="pres">
      <dgm:prSet presAssocID="{49C24445-BCC8-4FF5-B0E7-9DF23109C17F}" presName="thickLine" presStyleLbl="alignNode1" presStyleIdx="1" presStyleCnt="2" custLinFactNeighborX="683" custLinFactNeighborY="-26713"/>
      <dgm:spPr/>
    </dgm:pt>
    <dgm:pt modelId="{8EBDCFAF-8D1D-484E-B054-1CA04EC2143D}" type="pres">
      <dgm:prSet presAssocID="{49C24445-BCC8-4FF5-B0E7-9DF23109C17F}" presName="horz1" presStyleCnt="0"/>
      <dgm:spPr/>
    </dgm:pt>
    <dgm:pt modelId="{3849A13B-7DE0-45FB-A195-0C3545E4D3FE}" type="pres">
      <dgm:prSet presAssocID="{49C24445-BCC8-4FF5-B0E7-9DF23109C17F}" presName="tx1" presStyleLbl="revTx" presStyleIdx="1" presStyleCnt="2" custScaleY="329305"/>
      <dgm:spPr/>
    </dgm:pt>
    <dgm:pt modelId="{53FE6E4E-048A-4A20-8446-2A5DAAAF64CD}" type="pres">
      <dgm:prSet presAssocID="{49C24445-BCC8-4FF5-B0E7-9DF23109C17F}" presName="vert1" presStyleCnt="0"/>
      <dgm:spPr/>
    </dgm:pt>
  </dgm:ptLst>
  <dgm:cxnLst>
    <dgm:cxn modelId="{B2D44715-38EC-468B-B311-5F6518D4D2CF}" srcId="{71BAE20B-FD56-42CF-9E9F-394B4C32FA33}" destId="{93002AD9-80E7-43E0-B37B-23415315DDD9}" srcOrd="0" destOrd="0" parTransId="{00B03336-98A6-444D-8430-B928FEF690F9}" sibTransId="{98F96465-CBA4-4DE1-B9AC-1A57E3FC2F11}"/>
    <dgm:cxn modelId="{6A65AC2C-D9BA-45C8-B230-96DFD4BA7987}" type="presOf" srcId="{71BAE20B-FD56-42CF-9E9F-394B4C32FA33}" destId="{02A8D1E8-ED19-453E-BBAB-DAD510AAF688}" srcOrd="0" destOrd="0" presId="urn:microsoft.com/office/officeart/2008/layout/LinedList"/>
    <dgm:cxn modelId="{8EA0A83A-E9EC-4062-8048-1FE86836E0ED}" type="presOf" srcId="{49C24445-BCC8-4FF5-B0E7-9DF23109C17F}" destId="{3849A13B-7DE0-45FB-A195-0C3545E4D3FE}" srcOrd="0" destOrd="0" presId="urn:microsoft.com/office/officeart/2008/layout/LinedList"/>
    <dgm:cxn modelId="{C8CC6C67-D767-4276-89A6-99D670C42F59}" type="presOf" srcId="{93002AD9-80E7-43E0-B37B-23415315DDD9}" destId="{E7CA99B1-412A-4703-85AA-46F17ACB0CE2}" srcOrd="0" destOrd="0" presId="urn:microsoft.com/office/officeart/2008/layout/LinedList"/>
    <dgm:cxn modelId="{74124081-0B4C-42D8-9247-44BAD5CAFD8E}" srcId="{71BAE20B-FD56-42CF-9E9F-394B4C32FA33}" destId="{49C24445-BCC8-4FF5-B0E7-9DF23109C17F}" srcOrd="1" destOrd="0" parTransId="{4AEA8815-7B4A-44C3-8AFA-92B18A1B4E16}" sibTransId="{E7E0B16E-1E46-43CA-9628-06DDD71FE2F7}"/>
    <dgm:cxn modelId="{6177869C-B4CF-46C1-85FB-C0B9D3968E1F}" type="presParOf" srcId="{02A8D1E8-ED19-453E-BBAB-DAD510AAF688}" destId="{1B598A37-35B4-4D88-8ED7-1C8F772E3B6D}" srcOrd="0" destOrd="0" presId="urn:microsoft.com/office/officeart/2008/layout/LinedList"/>
    <dgm:cxn modelId="{94289838-5B23-49B8-962A-686163BAB4DF}" type="presParOf" srcId="{02A8D1E8-ED19-453E-BBAB-DAD510AAF688}" destId="{FFC8C403-F403-4288-A1B9-3FCD7FA91421}" srcOrd="1" destOrd="0" presId="urn:microsoft.com/office/officeart/2008/layout/LinedList"/>
    <dgm:cxn modelId="{2064428F-B1FA-4103-9925-55A44D7F108F}" type="presParOf" srcId="{FFC8C403-F403-4288-A1B9-3FCD7FA91421}" destId="{E7CA99B1-412A-4703-85AA-46F17ACB0CE2}" srcOrd="0" destOrd="0" presId="urn:microsoft.com/office/officeart/2008/layout/LinedList"/>
    <dgm:cxn modelId="{B0B40FEC-8011-40B1-9077-2D567F3F49B7}" type="presParOf" srcId="{FFC8C403-F403-4288-A1B9-3FCD7FA91421}" destId="{2AFD89E0-4145-4FD4-BEED-F13FC7F73E8F}" srcOrd="1" destOrd="0" presId="urn:microsoft.com/office/officeart/2008/layout/LinedList"/>
    <dgm:cxn modelId="{42240F96-81C4-4338-B351-EB15FB8AFEA7}" type="presParOf" srcId="{02A8D1E8-ED19-453E-BBAB-DAD510AAF688}" destId="{8D80191B-AFDD-4E57-B9CD-689BC1010961}" srcOrd="2" destOrd="0" presId="urn:microsoft.com/office/officeart/2008/layout/LinedList"/>
    <dgm:cxn modelId="{2182CA5F-F370-44FC-A9F2-484BD15C5F96}" type="presParOf" srcId="{02A8D1E8-ED19-453E-BBAB-DAD510AAF688}" destId="{8EBDCFAF-8D1D-484E-B054-1CA04EC2143D}" srcOrd="3" destOrd="0" presId="urn:microsoft.com/office/officeart/2008/layout/LinedList"/>
    <dgm:cxn modelId="{3C9DCCE4-94EC-4EF2-B76D-8E21368058EC}" type="presParOf" srcId="{8EBDCFAF-8D1D-484E-B054-1CA04EC2143D}" destId="{3849A13B-7DE0-45FB-A195-0C3545E4D3FE}" srcOrd="0" destOrd="0" presId="urn:microsoft.com/office/officeart/2008/layout/LinedList"/>
    <dgm:cxn modelId="{D5AC9BF8-2FB6-4F5F-8834-AEB72445B1A9}" type="presParOf" srcId="{8EBDCFAF-8D1D-484E-B054-1CA04EC2143D}" destId="{53FE6E4E-048A-4A20-8446-2A5DAAAF64C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598A37-35B4-4D88-8ED7-1C8F772E3B6D}">
      <dsp:nvSpPr>
        <dsp:cNvPr id="0" name=""/>
        <dsp:cNvSpPr/>
      </dsp:nvSpPr>
      <dsp:spPr>
        <a:xfrm>
          <a:off x="0" y="301"/>
          <a:ext cx="5087172"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7CA99B1-412A-4703-85AA-46F17ACB0CE2}">
      <dsp:nvSpPr>
        <dsp:cNvPr id="0" name=""/>
        <dsp:cNvSpPr/>
      </dsp:nvSpPr>
      <dsp:spPr>
        <a:xfrm>
          <a:off x="0" y="301"/>
          <a:ext cx="5087172" cy="13387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ctr" defTabSz="1422400">
            <a:lnSpc>
              <a:spcPct val="90000"/>
            </a:lnSpc>
            <a:spcBef>
              <a:spcPct val="0"/>
            </a:spcBef>
            <a:spcAft>
              <a:spcPct val="35000"/>
            </a:spcAft>
            <a:buNone/>
          </a:pPr>
          <a:r>
            <a:rPr lang="en-GB" sz="3200" b="1" kern="1200" dirty="0"/>
            <a:t>Direct Quote on Change in an Organisation</a:t>
          </a:r>
          <a:endParaRPr lang="en-US" sz="3200" kern="1200" dirty="0"/>
        </a:p>
      </dsp:txBody>
      <dsp:txXfrm>
        <a:off x="0" y="301"/>
        <a:ext cx="5087172" cy="1338714"/>
      </dsp:txXfrm>
    </dsp:sp>
    <dsp:sp modelId="{8D80191B-AFDD-4E57-B9CD-689BC1010961}">
      <dsp:nvSpPr>
        <dsp:cNvPr id="0" name=""/>
        <dsp:cNvSpPr/>
      </dsp:nvSpPr>
      <dsp:spPr>
        <a:xfrm>
          <a:off x="0" y="161386"/>
          <a:ext cx="5087172"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849A13B-7DE0-45FB-A195-0C3545E4D3FE}">
      <dsp:nvSpPr>
        <dsp:cNvPr id="0" name=""/>
        <dsp:cNvSpPr/>
      </dsp:nvSpPr>
      <dsp:spPr>
        <a:xfrm>
          <a:off x="0" y="1339016"/>
          <a:ext cx="5082204" cy="4408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a:t>
          </a:r>
          <a:r>
            <a:rPr lang="en-GB" sz="2800" kern="1200" dirty="0"/>
            <a:t>The rate of change is not going to slow down anytime soon. If anything, competition in most industries will probably increase even more in the next few decades." </a:t>
          </a:r>
          <a:r>
            <a:rPr lang="en-GB" sz="2400" kern="1200" dirty="0"/>
            <a:t>— </a:t>
          </a:r>
          <a:r>
            <a:rPr lang="en-GB" sz="2000" kern="1200" dirty="0"/>
            <a:t>John P. Kotter.</a:t>
          </a:r>
        </a:p>
        <a:p>
          <a:pPr marL="0" lvl="0" indent="0" algn="l" defTabSz="1422400">
            <a:lnSpc>
              <a:spcPct val="90000"/>
            </a:lnSpc>
            <a:spcBef>
              <a:spcPct val="0"/>
            </a:spcBef>
            <a:spcAft>
              <a:spcPct val="35000"/>
            </a:spcAft>
            <a:buNone/>
          </a:pPr>
          <a:endParaRPr lang="en-GB" sz="2000" kern="1200" dirty="0"/>
        </a:p>
        <a:p>
          <a:pPr marL="0" lvl="0" indent="0" algn="l" defTabSz="1422400">
            <a:lnSpc>
              <a:spcPct val="90000"/>
            </a:lnSpc>
            <a:spcBef>
              <a:spcPct val="0"/>
            </a:spcBef>
            <a:spcAft>
              <a:spcPct val="35000"/>
            </a:spcAft>
            <a:buNone/>
          </a:pPr>
          <a:endParaRPr lang="en-GB" sz="2000" kern="1200" dirty="0"/>
        </a:p>
        <a:p>
          <a:pPr marL="0" lvl="0" indent="0" algn="l" defTabSz="1422400">
            <a:lnSpc>
              <a:spcPct val="90000"/>
            </a:lnSpc>
            <a:spcBef>
              <a:spcPct val="0"/>
            </a:spcBef>
            <a:spcAft>
              <a:spcPct val="35000"/>
            </a:spcAft>
            <a:buNone/>
          </a:pPr>
          <a:r>
            <a:rPr lang="en-GB" sz="2000" kern="1200" dirty="0"/>
            <a:t>https://www.indeed.com/career-advice/career-development/quotes-on-managing-change</a:t>
          </a:r>
          <a:endParaRPr lang="en-US" sz="2000" kern="1200" dirty="0"/>
        </a:p>
      </dsp:txBody>
      <dsp:txXfrm>
        <a:off x="0" y="1339016"/>
        <a:ext cx="5082204" cy="440845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B8F2F-4315-CD62-6AC8-60415606E1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B9501BF-A6CD-E368-C5D4-2B489E9408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29928C6-4A0C-A967-F1F0-A7DC49C6CF69}"/>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5" name="Footer Placeholder 4">
            <a:extLst>
              <a:ext uri="{FF2B5EF4-FFF2-40B4-BE49-F238E27FC236}">
                <a16:creationId xmlns:a16="http://schemas.microsoft.com/office/drawing/2014/main" id="{2EE7446E-51DF-D2EC-FE94-0BA61A43B9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2D11F5-B90A-003B-CB79-95CD2BBF960C}"/>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2390875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7D8E7-E950-9760-201E-01E3402632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3D55FC-94D2-A575-A504-6806406DBB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2C97E1-5184-A22E-DB40-30E5E9B97571}"/>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5" name="Footer Placeholder 4">
            <a:extLst>
              <a:ext uri="{FF2B5EF4-FFF2-40B4-BE49-F238E27FC236}">
                <a16:creationId xmlns:a16="http://schemas.microsoft.com/office/drawing/2014/main" id="{B250B8CC-C67D-55DC-E770-0FAB05B5BB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0B3711-BDD8-CD82-CBD5-903CAA27D00E}"/>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2541405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BA0B0-E974-2A86-AF9E-54B003BD69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549F383-C490-2B29-99A3-02302FB4499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3EBBB82-908F-F3C4-5406-9F97767F44CA}"/>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5" name="Footer Placeholder 4">
            <a:extLst>
              <a:ext uri="{FF2B5EF4-FFF2-40B4-BE49-F238E27FC236}">
                <a16:creationId xmlns:a16="http://schemas.microsoft.com/office/drawing/2014/main" id="{0CD759F1-9F13-FC3B-2D9F-16C05FABAC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158668-398E-FA43-F3D4-C0209243B79D}"/>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380651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D2637-6900-1F14-6D62-3F080DBA09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098307-94C4-A7D5-814E-EF8A87F189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C7EB52-13AD-8B92-B4E1-1A256180C87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B0D804-EAED-D72A-34CF-3446CA3BA251}"/>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6" name="Footer Placeholder 5">
            <a:extLst>
              <a:ext uri="{FF2B5EF4-FFF2-40B4-BE49-F238E27FC236}">
                <a16:creationId xmlns:a16="http://schemas.microsoft.com/office/drawing/2014/main" id="{F3A85690-2FBE-4C0F-A8E9-CA61B900D8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A00ABE-042F-7C62-00D4-1CECDE007DA0}"/>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3499946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D93C0-B057-1D33-B6E9-DA00005637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13AB60-8015-CB4D-49BA-8B331C572A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8EB960-CB7F-DCEC-817B-2F6D3851010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A1F187-3CB1-E16D-85C4-85296571ED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301AEA-999C-BBB1-F411-B49F3FE28C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6FBD992-2A43-C4BC-B626-E34A60B71CD4}"/>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8" name="Footer Placeholder 7">
            <a:extLst>
              <a:ext uri="{FF2B5EF4-FFF2-40B4-BE49-F238E27FC236}">
                <a16:creationId xmlns:a16="http://schemas.microsoft.com/office/drawing/2014/main" id="{85B9B839-0F41-C9CA-FF90-543149ED17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99D375-AEB7-6764-A15D-20236E85D58D}"/>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442854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80860-069D-3E9A-15A2-820330A005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DDADABE-ADFB-5A10-6A6B-0C10D12419F6}"/>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4" name="Footer Placeholder 3">
            <a:extLst>
              <a:ext uri="{FF2B5EF4-FFF2-40B4-BE49-F238E27FC236}">
                <a16:creationId xmlns:a16="http://schemas.microsoft.com/office/drawing/2014/main" id="{4501CFC4-16D2-1736-0559-95F1421BACB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698F4E-2FCD-3442-A8EF-EB74FC8162A1}"/>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2908034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D94AEA-6ED0-B94F-7668-A8A9428F746F}"/>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3" name="Footer Placeholder 2">
            <a:extLst>
              <a:ext uri="{FF2B5EF4-FFF2-40B4-BE49-F238E27FC236}">
                <a16:creationId xmlns:a16="http://schemas.microsoft.com/office/drawing/2014/main" id="{650D477D-EDF4-9A77-FD32-83DD37EEE4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992B9EC-63BA-A306-3568-1F6B54B2052A}"/>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2410602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4C89D-9A2A-5E95-B3A7-D5C71CDC91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BCF8448-F74C-2392-8903-CCFC26F529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BE7855-6292-FAAD-2F59-F8E0E673E6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B3F2A0-BEF3-CED2-A370-0B4E2B69BF41}"/>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6" name="Footer Placeholder 5">
            <a:extLst>
              <a:ext uri="{FF2B5EF4-FFF2-40B4-BE49-F238E27FC236}">
                <a16:creationId xmlns:a16="http://schemas.microsoft.com/office/drawing/2014/main" id="{C8B5F314-F37D-DB77-A8EA-8AAD366FE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78133D-99A9-7AEB-5563-1C06797705CB}"/>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1875771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10CA1-5F0D-ADD8-6A2F-5A88BB5DF0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36AA746-91DF-4D29-BFB3-690454ACD9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52C33F-CC1C-A7A0-83D5-38B8379E96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D9A640-A848-DF2B-926C-CFA2EB72BDEB}"/>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6" name="Footer Placeholder 5">
            <a:extLst>
              <a:ext uri="{FF2B5EF4-FFF2-40B4-BE49-F238E27FC236}">
                <a16:creationId xmlns:a16="http://schemas.microsoft.com/office/drawing/2014/main" id="{2CBBDE19-2227-C3EC-20E6-C4402E63B2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536B2B-3966-87A3-3D80-05F73533AC28}"/>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2106974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1635A-9C72-A5AE-5371-0F3F026F37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8B27ED-4538-13AB-14EB-17F4BAB071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6ACD96-CD47-E8A6-B9EF-31D19ACEDA85}"/>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5" name="Footer Placeholder 4">
            <a:extLst>
              <a:ext uri="{FF2B5EF4-FFF2-40B4-BE49-F238E27FC236}">
                <a16:creationId xmlns:a16="http://schemas.microsoft.com/office/drawing/2014/main" id="{7EB5A09F-733E-0BD0-F22D-76E2AE53E0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1CAB70-8CE8-A370-7882-97E892D641B8}"/>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1761895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CC57A1-7DB9-C143-9C44-C9C20BEE55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AF24E2-F245-1EA1-0884-236260AB021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6CD51D-DBDC-7BB2-A049-A71F9AC16908}"/>
              </a:ext>
            </a:extLst>
          </p:cNvPr>
          <p:cNvSpPr>
            <a:spLocks noGrp="1"/>
          </p:cNvSpPr>
          <p:nvPr>
            <p:ph type="dt" sz="half" idx="10"/>
          </p:nvPr>
        </p:nvSpPr>
        <p:spPr/>
        <p:txBody>
          <a:bodyPr/>
          <a:lstStyle/>
          <a:p>
            <a:fld id="{EF7B24EB-7ABD-4B3B-8D42-05713267EC35}" type="datetimeFigureOut">
              <a:rPr lang="en-GB" smtClean="0"/>
              <a:t>09/12/2024</a:t>
            </a:fld>
            <a:endParaRPr lang="en-GB"/>
          </a:p>
        </p:txBody>
      </p:sp>
      <p:sp>
        <p:nvSpPr>
          <p:cNvPr id="5" name="Footer Placeholder 4">
            <a:extLst>
              <a:ext uri="{FF2B5EF4-FFF2-40B4-BE49-F238E27FC236}">
                <a16:creationId xmlns:a16="http://schemas.microsoft.com/office/drawing/2014/main" id="{185DFA93-060B-2E3F-5D5B-F4E47735DC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7C7F16-E5FA-6EEE-E20D-5D240383F515}"/>
              </a:ext>
            </a:extLst>
          </p:cNvPr>
          <p:cNvSpPr>
            <a:spLocks noGrp="1"/>
          </p:cNvSpPr>
          <p:nvPr>
            <p:ph type="sldNum" sz="quarter" idx="12"/>
          </p:nvPr>
        </p:nvSpPr>
        <p:spPr/>
        <p:txBody>
          <a:bodyPr/>
          <a:lstStyle/>
          <a:p>
            <a:fld id="{D894961F-A961-4283-BDC5-26873ED578A7}" type="slidenum">
              <a:rPr lang="en-GB" smtClean="0"/>
              <a:t>‹#›</a:t>
            </a:fld>
            <a:endParaRPr lang="en-GB"/>
          </a:p>
        </p:txBody>
      </p:sp>
    </p:spTree>
    <p:extLst>
      <p:ext uri="{BB962C8B-B14F-4D97-AF65-F5344CB8AC3E}">
        <p14:creationId xmlns:p14="http://schemas.microsoft.com/office/powerpoint/2010/main" val="2541318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C436D7-DCC7-1771-0B00-834A8397666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191070-ADA3-E49E-3250-7D68B0135E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1F03AB-4321-68D5-D552-A8C2EE67C1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F7B24EB-7ABD-4B3B-8D42-05713267EC35}" type="datetimeFigureOut">
              <a:rPr lang="en-GB" smtClean="0"/>
              <a:t>09/12/2024</a:t>
            </a:fld>
            <a:endParaRPr lang="en-GB"/>
          </a:p>
        </p:txBody>
      </p:sp>
      <p:sp>
        <p:nvSpPr>
          <p:cNvPr id="5" name="Footer Placeholder 4">
            <a:extLst>
              <a:ext uri="{FF2B5EF4-FFF2-40B4-BE49-F238E27FC236}">
                <a16:creationId xmlns:a16="http://schemas.microsoft.com/office/drawing/2014/main" id="{02FCC76F-7FF6-27B0-9DAC-DA6BA092DE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656520C-8BF9-910E-2452-BC88ABDAFD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894961F-A961-4283-BDC5-26873ED578A7}" type="slidenum">
              <a:rPr lang="en-GB" smtClean="0"/>
              <a:t>‹#›</a:t>
            </a:fld>
            <a:endParaRPr lang="en-GB"/>
          </a:p>
        </p:txBody>
      </p:sp>
    </p:spTree>
    <p:extLst>
      <p:ext uri="{BB962C8B-B14F-4D97-AF65-F5344CB8AC3E}">
        <p14:creationId xmlns:p14="http://schemas.microsoft.com/office/powerpoint/2010/main" val="1851886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forbes.com/sites/laureldonnellan/2022/09/28/what-is-compassionate-leadershi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pmc.ncbi.nlm.nih.gov/articles/PMC10405529/#:~:text=Questionnaires%20have%20advantag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positivepsychology.com/importance-of-emotional-intelligence/" TargetMode="Externa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brainyquote.com/topics/leadership-quotes/" TargetMode="External"/><Relationship Id="rId2" Type="http://schemas.openxmlformats.org/officeDocument/2006/relationships/hyperlink" Target="https://www.linkedin.com/pulse/leaders-who-dont-listen-eventually-surrounded-people-have-anita-vaffc/" TargetMode="External"/><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Blue arrow amid grey arrows">
            <a:extLst>
              <a:ext uri="{FF2B5EF4-FFF2-40B4-BE49-F238E27FC236}">
                <a16:creationId xmlns:a16="http://schemas.microsoft.com/office/drawing/2014/main" id="{729FD551-D8EC-0E77-53C8-60CF5D19B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440" y="691008"/>
            <a:ext cx="4404677" cy="5607882"/>
          </a:xfrm>
          <a:prstGeom prst="rect">
            <a:avLst/>
          </a:prstGeom>
        </p:spPr>
      </p:pic>
      <p:pic>
        <p:nvPicPr>
          <p:cNvPr id="4" name="Picture 3">
            <a:extLst>
              <a:ext uri="{FF2B5EF4-FFF2-40B4-BE49-F238E27FC236}">
                <a16:creationId xmlns:a16="http://schemas.microsoft.com/office/drawing/2014/main" id="{B176674E-46CF-BD7C-273C-52B6F2AA141E}"/>
              </a:ext>
            </a:extLst>
          </p:cNvPr>
          <p:cNvPicPr>
            <a:picLocks noChangeAspect="1"/>
          </p:cNvPicPr>
          <p:nvPr/>
        </p:nvPicPr>
        <p:blipFill>
          <a:blip r:embed="rId3"/>
          <a:stretch>
            <a:fillRect/>
          </a:stretch>
        </p:blipFill>
        <p:spPr>
          <a:xfrm>
            <a:off x="6352918" y="623275"/>
            <a:ext cx="3869722" cy="1729419"/>
          </a:xfrm>
          <a:prstGeom prst="rect">
            <a:avLst/>
          </a:prstGeom>
        </p:spPr>
      </p:pic>
      <p:sp>
        <p:nvSpPr>
          <p:cNvPr id="24" name="Right Triangle 23">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4989" y="623275"/>
            <a:ext cx="6581837"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23ACD-14F2-71B7-B781-EC2CD201581A}"/>
              </a:ext>
            </a:extLst>
          </p:cNvPr>
          <p:cNvSpPr>
            <a:spLocks noGrp="1"/>
          </p:cNvSpPr>
          <p:nvPr>
            <p:ph type="ctrTitle"/>
          </p:nvPr>
        </p:nvSpPr>
        <p:spPr>
          <a:xfrm>
            <a:off x="4964989" y="623275"/>
            <a:ext cx="6581837" cy="4136901"/>
          </a:xfrm>
        </p:spPr>
        <p:txBody>
          <a:bodyPr anchor="b">
            <a:normAutofit/>
          </a:bodyPr>
          <a:lstStyle/>
          <a:p>
            <a:br>
              <a:rPr lang="en-GB" sz="4400" dirty="0"/>
            </a:br>
            <a:r>
              <a:rPr lang="en-GB" sz="4400" dirty="0"/>
              <a:t> </a:t>
            </a:r>
            <a:br>
              <a:rPr lang="en-GB" sz="4400" dirty="0"/>
            </a:br>
            <a:r>
              <a:rPr lang="en-GB" sz="4000" dirty="0"/>
              <a:t>PRESENTATION-COMPASSIONATE LEADERSHIP IMPACT ON CHANGE</a:t>
            </a:r>
          </a:p>
        </p:txBody>
      </p:sp>
      <p:sp>
        <p:nvSpPr>
          <p:cNvPr id="3" name="Subtitle 2">
            <a:extLst>
              <a:ext uri="{FF2B5EF4-FFF2-40B4-BE49-F238E27FC236}">
                <a16:creationId xmlns:a16="http://schemas.microsoft.com/office/drawing/2014/main" id="{939698CE-313A-0C0B-3C38-C704D7E803FA}"/>
              </a:ext>
            </a:extLst>
          </p:cNvPr>
          <p:cNvSpPr>
            <a:spLocks noGrp="1"/>
          </p:cNvSpPr>
          <p:nvPr>
            <p:ph type="subTitle" idx="1"/>
          </p:nvPr>
        </p:nvSpPr>
        <p:spPr>
          <a:xfrm>
            <a:off x="5450210" y="5065286"/>
            <a:ext cx="4041454" cy="830185"/>
          </a:xfrm>
        </p:spPr>
        <p:txBody>
          <a:bodyPr anchor="t">
            <a:normAutofit fontScale="70000" lnSpcReduction="20000"/>
          </a:bodyPr>
          <a:lstStyle/>
          <a:p>
            <a:pPr algn="l"/>
            <a:r>
              <a:rPr lang="en-GB" b="1" dirty="0">
                <a:solidFill>
                  <a:schemeClr val="tx2">
                    <a:lumMod val="75000"/>
                    <a:lumOff val="25000"/>
                  </a:schemeClr>
                </a:solidFill>
              </a:rPr>
              <a:t>Allison Cullen (2218746)</a:t>
            </a:r>
          </a:p>
          <a:p>
            <a:pPr algn="l"/>
            <a:r>
              <a:rPr lang="en-GB" b="1" dirty="0">
                <a:solidFill>
                  <a:schemeClr val="tx2">
                    <a:lumMod val="75000"/>
                    <a:lumOff val="25000"/>
                  </a:schemeClr>
                </a:solidFill>
              </a:rPr>
              <a:t>(BMSW6010)  Leadership and Change</a:t>
            </a:r>
          </a:p>
        </p:txBody>
      </p:sp>
    </p:spTree>
    <p:extLst>
      <p:ext uri="{BB962C8B-B14F-4D97-AF65-F5344CB8AC3E}">
        <p14:creationId xmlns:p14="http://schemas.microsoft.com/office/powerpoint/2010/main" val="1186109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Arc 2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9E29AB91-84AB-BB04-A2B3-16F4F4B0C762}"/>
              </a:ext>
            </a:extLst>
          </p:cNvPr>
          <p:cNvSpPr>
            <a:spLocks noGrp="1"/>
          </p:cNvSpPr>
          <p:nvPr>
            <p:ph idx="1"/>
          </p:nvPr>
        </p:nvSpPr>
        <p:spPr>
          <a:xfrm>
            <a:off x="838200" y="602166"/>
            <a:ext cx="10515600" cy="5574797"/>
          </a:xfrm>
        </p:spPr>
        <p:txBody>
          <a:bodyPr/>
          <a:lstStyle/>
          <a:p>
            <a:pPr algn="ctr"/>
            <a:endParaRPr lang="en-GB" sz="3200" dirty="0"/>
          </a:p>
          <a:p>
            <a:pPr marL="0" indent="0" algn="ctr">
              <a:buNone/>
            </a:pPr>
            <a:r>
              <a:rPr lang="en-GB" sz="3200" b="1" dirty="0"/>
              <a:t>Direct Quote</a:t>
            </a:r>
          </a:p>
          <a:p>
            <a:pPr marL="0" indent="0" algn="ctr">
              <a:buNone/>
            </a:pPr>
            <a:r>
              <a:rPr lang="en-GB" sz="3200" dirty="0"/>
              <a:t>Compassionate Leadership is the practice of using your head and heart to inspire and influence people so they can, in turn, inspire and influence others. Compassionate Leaders use their influence to positively impact themselves, others, and the planet (Donnellan, 2022).</a:t>
            </a:r>
          </a:p>
          <a:p>
            <a:endParaRPr lang="en-GB" dirty="0"/>
          </a:p>
          <a:p>
            <a:endParaRPr lang="en-GB" dirty="0"/>
          </a:p>
          <a:p>
            <a:endParaRPr lang="en-GB" dirty="0"/>
          </a:p>
          <a:p>
            <a:endParaRPr lang="en-GB" dirty="0"/>
          </a:p>
          <a:p>
            <a:endParaRPr lang="en-GB" dirty="0"/>
          </a:p>
        </p:txBody>
      </p:sp>
      <p:sp>
        <p:nvSpPr>
          <p:cNvPr id="5" name="TextBox 4">
            <a:extLst>
              <a:ext uri="{FF2B5EF4-FFF2-40B4-BE49-F238E27FC236}">
                <a16:creationId xmlns:a16="http://schemas.microsoft.com/office/drawing/2014/main" id="{0E0C2059-ED11-F467-3EE9-FB533168271F}"/>
              </a:ext>
            </a:extLst>
          </p:cNvPr>
          <p:cNvSpPr txBox="1"/>
          <p:nvPr/>
        </p:nvSpPr>
        <p:spPr>
          <a:xfrm>
            <a:off x="3100039" y="4398495"/>
            <a:ext cx="7805854" cy="646331"/>
          </a:xfrm>
          <a:prstGeom prst="rect">
            <a:avLst/>
          </a:prstGeom>
          <a:noFill/>
        </p:spPr>
        <p:txBody>
          <a:bodyPr wrap="square">
            <a:spAutoFit/>
          </a:bodyPr>
          <a:lstStyle/>
          <a:p>
            <a:r>
              <a:rPr lang="en-GB" dirty="0"/>
              <a:t>(</a:t>
            </a:r>
            <a:r>
              <a:rPr lang="en-GB" dirty="0">
                <a:hlinkClick r:id="rId2"/>
              </a:rPr>
              <a:t>https://www.forbes.com/sites/laureldonnellan/2022/09/28/what-is-compassionate-leadership/</a:t>
            </a:r>
            <a:r>
              <a:rPr lang="en-GB" dirty="0"/>
              <a:t>)</a:t>
            </a:r>
          </a:p>
        </p:txBody>
      </p:sp>
    </p:spTree>
    <p:extLst>
      <p:ext uri="{BB962C8B-B14F-4D97-AF65-F5344CB8AC3E}">
        <p14:creationId xmlns:p14="http://schemas.microsoft.com/office/powerpoint/2010/main" val="3867711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4">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A4ED63-2EC8-8920-700B-92EA798A5002}"/>
              </a:ext>
            </a:extLst>
          </p:cNvPr>
          <p:cNvSpPr>
            <a:spLocks noGrp="1"/>
          </p:cNvSpPr>
          <p:nvPr>
            <p:ph idx="1"/>
          </p:nvPr>
        </p:nvSpPr>
        <p:spPr>
          <a:xfrm>
            <a:off x="1285240" y="949124"/>
            <a:ext cx="8074815" cy="4820741"/>
          </a:xfrm>
        </p:spPr>
        <p:txBody>
          <a:bodyPr anchor="t">
            <a:normAutofit/>
          </a:bodyPr>
          <a:lstStyle/>
          <a:p>
            <a:pPr marL="0" indent="0" algn="ctr">
              <a:buNone/>
            </a:pPr>
            <a:r>
              <a:rPr lang="en-GB" sz="2400" b="1" dirty="0"/>
              <a:t>Direct Quote</a:t>
            </a:r>
          </a:p>
          <a:p>
            <a:pPr marL="0" indent="0" algn="ctr">
              <a:buNone/>
            </a:pPr>
            <a:endParaRPr lang="en-GB" sz="2400" b="1" dirty="0"/>
          </a:p>
          <a:p>
            <a:pPr marL="0" indent="0" algn="ctr">
              <a:buNone/>
            </a:pPr>
            <a:r>
              <a:rPr lang="en-GB" sz="2400" dirty="0"/>
              <a:t>Questionnaires have advantages that have made them very popular, especially in measurable studies driven by a positive philosophy: they are a low-cost method for rapidly collecting large amounts of data, even from a comprehensive sample. They are practical, can be standardised, and allow comparison between groups and locations (Ranganathan and Caduff, 2023).</a:t>
            </a:r>
          </a:p>
          <a:p>
            <a:pPr marL="0" indent="0">
              <a:buNone/>
            </a:pPr>
            <a:endParaRPr lang="en-GB" sz="1700" dirty="0"/>
          </a:p>
          <a:p>
            <a:pPr marL="0" indent="0">
              <a:buNone/>
            </a:pPr>
            <a:r>
              <a:rPr lang="en-GB" sz="1800" dirty="0"/>
              <a:t>(</a:t>
            </a:r>
            <a:r>
              <a:rPr lang="en-GB" sz="1800" dirty="0">
                <a:hlinkClick r:id="rId2"/>
              </a:rPr>
              <a:t>https://pmc.ncbi.nlm.nih.gov/articles/PMC10405529/#:~:text=Questionnaires%20have%20advantages/</a:t>
            </a:r>
            <a:r>
              <a:rPr lang="en-GB" sz="1800" dirty="0"/>
              <a:t>)  </a:t>
            </a:r>
          </a:p>
          <a:p>
            <a:pPr marL="0" indent="0">
              <a:buNone/>
            </a:pPr>
            <a:endParaRPr lang="en-GB" sz="1700" dirty="0"/>
          </a:p>
        </p:txBody>
      </p:sp>
    </p:spTree>
    <p:extLst>
      <p:ext uri="{BB962C8B-B14F-4D97-AF65-F5344CB8AC3E}">
        <p14:creationId xmlns:p14="http://schemas.microsoft.com/office/powerpoint/2010/main" val="3428315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Arc 1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4C4039A-01ED-BD3D-6785-78F02C88BC39}"/>
              </a:ext>
            </a:extLst>
          </p:cNvPr>
          <p:cNvSpPr>
            <a:spLocks noGrp="1"/>
          </p:cNvSpPr>
          <p:nvPr>
            <p:ph idx="1"/>
          </p:nvPr>
        </p:nvSpPr>
        <p:spPr>
          <a:xfrm>
            <a:off x="838200" y="694482"/>
            <a:ext cx="10921678" cy="5960962"/>
          </a:xfrm>
        </p:spPr>
        <p:txBody>
          <a:bodyPr>
            <a:normAutofit/>
          </a:bodyPr>
          <a:lstStyle/>
          <a:p>
            <a:pPr marL="0" indent="0" algn="ctr">
              <a:buNone/>
            </a:pPr>
            <a:endParaRPr lang="en-GB" b="1" dirty="0"/>
          </a:p>
          <a:p>
            <a:pPr marL="0" indent="0" algn="ctr">
              <a:buNone/>
            </a:pPr>
            <a:r>
              <a:rPr lang="en-GB" b="1" dirty="0"/>
              <a:t>Analysis of the Leadership Questionnaire</a:t>
            </a:r>
          </a:p>
          <a:p>
            <a:pPr marL="0" indent="0">
              <a:buNone/>
            </a:pPr>
            <a:endParaRPr lang="en-GB" dirty="0"/>
          </a:p>
          <a:p>
            <a:pPr marL="0" indent="0">
              <a:buNone/>
            </a:pPr>
            <a:endParaRPr lang="en-GB" dirty="0"/>
          </a:p>
          <a:p>
            <a:pPr marL="0" indent="0" algn="ctr">
              <a:buNone/>
            </a:pPr>
            <a:r>
              <a:rPr lang="en-GB" dirty="0"/>
              <a:t>The results from my leadership questionnaire showed that I had a wide range of democratic leadership styles and a low range of autocratic leadership styles.</a:t>
            </a:r>
          </a:p>
          <a:p>
            <a:endParaRPr lang="en-GB" dirty="0"/>
          </a:p>
          <a:p>
            <a:pPr marL="0" indent="0" algn="ctr">
              <a:buNone/>
            </a:pPr>
            <a:r>
              <a:rPr lang="en-GB" sz="2000" dirty="0">
                <a:solidFill>
                  <a:schemeClr val="tx2">
                    <a:lumMod val="50000"/>
                    <a:lumOff val="50000"/>
                  </a:schemeClr>
                </a:solidFill>
              </a:rPr>
              <a:t>I will discuss this further as part of </a:t>
            </a:r>
          </a:p>
          <a:p>
            <a:pPr marL="0" indent="0" algn="ctr">
              <a:buNone/>
            </a:pPr>
            <a:r>
              <a:rPr lang="en-GB" sz="2000" dirty="0">
                <a:solidFill>
                  <a:schemeClr val="tx2">
                    <a:lumMod val="50000"/>
                    <a:lumOff val="50000"/>
                  </a:schemeClr>
                </a:solidFill>
              </a:rPr>
              <a:t>my presentation</a:t>
            </a:r>
          </a:p>
        </p:txBody>
      </p:sp>
    </p:spTree>
    <p:extLst>
      <p:ext uri="{BB962C8B-B14F-4D97-AF65-F5344CB8AC3E}">
        <p14:creationId xmlns:p14="http://schemas.microsoft.com/office/powerpoint/2010/main" val="1771904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03D907-0EC5-0A24-B27B-480D1AA7D8E2}"/>
              </a:ext>
            </a:extLst>
          </p:cNvPr>
          <p:cNvSpPr>
            <a:spLocks noGrp="1"/>
          </p:cNvSpPr>
          <p:nvPr>
            <p:ph idx="1"/>
          </p:nvPr>
        </p:nvSpPr>
        <p:spPr>
          <a:xfrm>
            <a:off x="876692" y="691377"/>
            <a:ext cx="5490654" cy="5289932"/>
          </a:xfrm>
        </p:spPr>
        <p:txBody>
          <a:bodyPr anchor="t">
            <a:normAutofit/>
          </a:bodyPr>
          <a:lstStyle/>
          <a:p>
            <a:pPr marL="0" indent="0">
              <a:buNone/>
            </a:pPr>
            <a:endParaRPr lang="en-GB" sz="1700" dirty="0"/>
          </a:p>
          <a:p>
            <a:endParaRPr lang="en-GB" sz="1700" dirty="0"/>
          </a:p>
        </p:txBody>
      </p:sp>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Box 7">
            <a:extLst>
              <a:ext uri="{FF2B5EF4-FFF2-40B4-BE49-F238E27FC236}">
                <a16:creationId xmlns:a16="http://schemas.microsoft.com/office/drawing/2014/main" id="{BA52BB20-35D5-B64F-08FB-609340BCDD20}"/>
              </a:ext>
            </a:extLst>
          </p:cNvPr>
          <p:cNvSpPr txBox="1"/>
          <p:nvPr/>
        </p:nvSpPr>
        <p:spPr>
          <a:xfrm>
            <a:off x="0" y="95844"/>
            <a:ext cx="12068638" cy="7540526"/>
          </a:xfrm>
          <a:prstGeom prst="rect">
            <a:avLst/>
          </a:prstGeom>
          <a:noFill/>
        </p:spPr>
        <p:txBody>
          <a:bodyPr wrap="square">
            <a:spAutoFit/>
          </a:bodyPr>
          <a:lstStyle/>
          <a:p>
            <a:pPr algn="ctr"/>
            <a:r>
              <a:rPr lang="en-GB" sz="2400" b="1" dirty="0">
                <a:solidFill>
                  <a:schemeClr val="tx2">
                    <a:lumMod val="75000"/>
                    <a:lumOff val="25000"/>
                  </a:schemeClr>
                </a:solidFill>
              </a:rPr>
              <a:t>Questionnaire Evidence</a:t>
            </a:r>
          </a:p>
          <a:p>
            <a:pPr algn="ctr"/>
            <a:r>
              <a:rPr lang="en-GB" sz="2000" b="1" dirty="0">
                <a:solidFill>
                  <a:schemeClr val="tx2">
                    <a:lumMod val="75000"/>
                    <a:lumOff val="25000"/>
                  </a:schemeClr>
                </a:solidFill>
              </a:rPr>
              <a:t>I will discuss this further in my presentation</a:t>
            </a:r>
          </a:p>
          <a:p>
            <a:pPr algn="ctr"/>
            <a:endParaRPr lang="en-GB" sz="2800" b="1" dirty="0"/>
          </a:p>
          <a:p>
            <a:r>
              <a:rPr lang="en-GB" sz="2400" b="1" dirty="0"/>
              <a:t>I agreed with the results of the leadership questionnaire (</a:t>
            </a:r>
            <a:r>
              <a:rPr lang="en-GB" sz="2400" b="1" dirty="0">
                <a:solidFill>
                  <a:schemeClr val="tx2">
                    <a:lumMod val="75000"/>
                    <a:lumOff val="25000"/>
                  </a:schemeClr>
                </a:solidFill>
              </a:rPr>
              <a:t>Democratic leadership style</a:t>
            </a:r>
            <a:r>
              <a:rPr lang="en-GB" sz="2400" b="1" dirty="0"/>
              <a:t>) because they reflect my natural leadership tendencies and values.</a:t>
            </a:r>
          </a:p>
          <a:p>
            <a:endParaRPr lang="en-GB" sz="2400" b="1" dirty="0"/>
          </a:p>
          <a:p>
            <a:r>
              <a:rPr lang="en-GB" sz="2000" b="1" dirty="0">
                <a:solidFill>
                  <a:schemeClr val="tx2">
                    <a:lumMod val="75000"/>
                    <a:lumOff val="25000"/>
                  </a:schemeClr>
                </a:solidFill>
              </a:rPr>
              <a:t>Characteristics of Democratic Leadership</a:t>
            </a:r>
          </a:p>
          <a:p>
            <a:pPr marL="342900" indent="-342900">
              <a:buFont typeface="Arial" panose="020B0604020202020204" pitchFamily="34" charset="0"/>
              <a:buChar char="•"/>
            </a:pPr>
            <a:r>
              <a:rPr lang="en-GB" sz="2000" b="1" dirty="0">
                <a:solidFill>
                  <a:schemeClr val="tx2">
                    <a:lumMod val="75000"/>
                    <a:lumOff val="25000"/>
                  </a:schemeClr>
                </a:solidFill>
              </a:rPr>
              <a:t>Collaboration</a:t>
            </a:r>
            <a:r>
              <a:rPr lang="en-GB" sz="2000" dirty="0">
                <a:solidFill>
                  <a:schemeClr val="tx2">
                    <a:lumMod val="75000"/>
                    <a:lumOff val="25000"/>
                  </a:schemeClr>
                </a:solidFill>
              </a:rPr>
              <a:t>:</a:t>
            </a:r>
            <a:r>
              <a:rPr lang="en-GB" sz="2000" dirty="0"/>
              <a:t> The leaders encourage group members to share ideas and opinions. Even though the leader retains the final say over decisions, they consider what team members have to offer.</a:t>
            </a:r>
          </a:p>
          <a:p>
            <a:pPr marL="342900" indent="-342900">
              <a:buFont typeface="Arial" panose="020B0604020202020204" pitchFamily="34" charset="0"/>
              <a:buChar char="•"/>
            </a:pPr>
            <a:r>
              <a:rPr lang="en-GB" sz="2000" b="1" dirty="0">
                <a:solidFill>
                  <a:schemeClr val="tx2">
                    <a:lumMod val="75000"/>
                    <a:lumOff val="25000"/>
                  </a:schemeClr>
                </a:solidFill>
              </a:rPr>
              <a:t>Engagement</a:t>
            </a:r>
            <a:r>
              <a:rPr lang="en-GB" sz="2000" dirty="0"/>
              <a:t>: This leadership style helps group members feel more engaged.</a:t>
            </a:r>
          </a:p>
          <a:p>
            <a:pPr marL="342900" indent="-342900">
              <a:buFont typeface="Arial" panose="020B0604020202020204" pitchFamily="34" charset="0"/>
              <a:buChar char="•"/>
            </a:pPr>
            <a:r>
              <a:rPr lang="en-GB" sz="2000" b="1" dirty="0">
                <a:solidFill>
                  <a:schemeClr val="tx2">
                    <a:lumMod val="75000"/>
                    <a:lumOff val="25000"/>
                  </a:schemeClr>
                </a:solidFill>
              </a:rPr>
              <a:t>Creativity</a:t>
            </a:r>
            <a:r>
              <a:rPr lang="en-GB" sz="2000" b="1" dirty="0"/>
              <a:t>:</a:t>
            </a:r>
            <a:r>
              <a:rPr lang="en-GB" sz="2000" dirty="0"/>
              <a:t> This type of leadership also encourages and rewards creativity and innovation.</a:t>
            </a:r>
          </a:p>
          <a:p>
            <a:pPr marL="342900" indent="-342900">
              <a:buFont typeface="Arial" panose="020B0604020202020204" pitchFamily="34" charset="0"/>
              <a:buChar char="•"/>
            </a:pPr>
            <a:endParaRPr lang="en-GB" sz="2000" dirty="0"/>
          </a:p>
          <a:p>
            <a:pPr algn="r"/>
            <a:r>
              <a:rPr lang="en-GB" sz="2000" dirty="0"/>
              <a:t>(Cherry, 2024). </a:t>
            </a:r>
          </a:p>
          <a:p>
            <a:r>
              <a:rPr lang="en-GB" sz="2400" b="1" dirty="0"/>
              <a:t>The other leadership style I identify with is the (</a:t>
            </a:r>
            <a:r>
              <a:rPr lang="en-GB" sz="2400" b="1" dirty="0">
                <a:solidFill>
                  <a:schemeClr val="tx2">
                    <a:lumMod val="75000"/>
                    <a:lumOff val="25000"/>
                  </a:schemeClr>
                </a:solidFill>
              </a:rPr>
              <a:t>authoritarian leadership style</a:t>
            </a:r>
            <a:r>
              <a:rPr lang="en-GB" sz="2400" b="1" dirty="0"/>
              <a:t>).</a:t>
            </a:r>
          </a:p>
          <a:p>
            <a:r>
              <a:rPr lang="en-GB" sz="2000" b="1" dirty="0">
                <a:solidFill>
                  <a:schemeClr val="tx2">
                    <a:lumMod val="75000"/>
                    <a:lumOff val="25000"/>
                  </a:schemeClr>
                </a:solidFill>
              </a:rPr>
              <a:t>Characteristics of Autocratic Leadership</a:t>
            </a:r>
          </a:p>
          <a:p>
            <a:pPr marL="342900" indent="-342900">
              <a:buFont typeface="Arial" panose="020B0604020202020204" pitchFamily="34" charset="0"/>
              <a:buChar char="•"/>
            </a:pPr>
            <a:r>
              <a:rPr lang="en-GB" sz="2000" b="1" dirty="0">
                <a:solidFill>
                  <a:schemeClr val="tx2">
                    <a:lumMod val="75000"/>
                    <a:lumOff val="25000"/>
                  </a:schemeClr>
                </a:solidFill>
              </a:rPr>
              <a:t>Allows</a:t>
            </a:r>
            <a:r>
              <a:rPr lang="en-GB" sz="2000" dirty="0"/>
              <a:t> little or no input from group members.</a:t>
            </a:r>
          </a:p>
          <a:p>
            <a:pPr marL="342900" indent="-342900">
              <a:buFont typeface="Arial" panose="020B0604020202020204" pitchFamily="34" charset="0"/>
              <a:buChar char="•"/>
            </a:pPr>
            <a:r>
              <a:rPr lang="en-GB" sz="2000" b="1" dirty="0">
                <a:solidFill>
                  <a:schemeClr val="tx2">
                    <a:lumMod val="75000"/>
                    <a:lumOff val="25000"/>
                  </a:schemeClr>
                </a:solidFill>
              </a:rPr>
              <a:t>Requires</a:t>
            </a:r>
            <a:r>
              <a:rPr lang="en-GB" sz="2000" dirty="0"/>
              <a:t> leaders to make almost all of the decisions.</a:t>
            </a:r>
          </a:p>
          <a:p>
            <a:pPr marL="342900" indent="-342900">
              <a:buFont typeface="Arial" panose="020B0604020202020204" pitchFamily="34" charset="0"/>
              <a:buChar char="•"/>
            </a:pPr>
            <a:r>
              <a:rPr lang="en-GB" sz="2000" b="1" dirty="0">
                <a:solidFill>
                  <a:schemeClr val="tx2">
                    <a:lumMod val="75000"/>
                    <a:lumOff val="25000"/>
                  </a:schemeClr>
                </a:solidFill>
              </a:rPr>
              <a:t>Provides</a:t>
            </a:r>
            <a:r>
              <a:rPr lang="en-GB" sz="2000" dirty="0">
                <a:solidFill>
                  <a:schemeClr val="tx2">
                    <a:lumMod val="75000"/>
                    <a:lumOff val="25000"/>
                  </a:schemeClr>
                </a:solidFill>
              </a:rPr>
              <a:t> </a:t>
            </a:r>
            <a:r>
              <a:rPr lang="en-GB" sz="2000" dirty="0"/>
              <a:t>leaders with the ability to dictate work methods and processes.</a:t>
            </a:r>
          </a:p>
          <a:p>
            <a:pPr marL="342900" indent="-342900">
              <a:buFont typeface="Arial" panose="020B0604020202020204" pitchFamily="34" charset="0"/>
              <a:buChar char="•"/>
            </a:pPr>
            <a:r>
              <a:rPr lang="en-GB" sz="2000" b="1" dirty="0">
                <a:solidFill>
                  <a:schemeClr val="tx2">
                    <a:lumMod val="75000"/>
                    <a:lumOff val="25000"/>
                  </a:schemeClr>
                </a:solidFill>
              </a:rPr>
              <a:t>It leaves </a:t>
            </a:r>
            <a:r>
              <a:rPr lang="en-GB" sz="2000" dirty="0"/>
              <a:t>the group feeling like they aren't trusted with decisions or important tasks.</a:t>
            </a:r>
          </a:p>
          <a:p>
            <a:pPr marL="342900" indent="-342900">
              <a:buFont typeface="Arial" panose="020B0604020202020204" pitchFamily="34" charset="0"/>
              <a:buChar char="•"/>
            </a:pPr>
            <a:endParaRPr lang="en-GB" sz="2000" dirty="0"/>
          </a:p>
          <a:p>
            <a:pPr algn="r"/>
            <a:r>
              <a:rPr lang="en-GB" sz="2000" dirty="0"/>
              <a:t>(Hassnain, 2023).</a:t>
            </a:r>
          </a:p>
          <a:p>
            <a:endParaRPr lang="en-GB" dirty="0"/>
          </a:p>
          <a:p>
            <a:endParaRPr lang="en-GB" dirty="0"/>
          </a:p>
        </p:txBody>
      </p:sp>
    </p:spTree>
    <p:extLst>
      <p:ext uri="{BB962C8B-B14F-4D97-AF65-F5344CB8AC3E}">
        <p14:creationId xmlns:p14="http://schemas.microsoft.com/office/powerpoint/2010/main" val="347540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FF6B53E7-BF3C-E990-F5F0-A0C995A70D36}"/>
              </a:ext>
            </a:extLst>
          </p:cNvPr>
          <p:cNvSpPr>
            <a:spLocks noGrp="1"/>
          </p:cNvSpPr>
          <p:nvPr>
            <p:ph idx="1"/>
          </p:nvPr>
        </p:nvSpPr>
        <p:spPr>
          <a:xfrm>
            <a:off x="450253" y="451414"/>
            <a:ext cx="5919643" cy="6076708"/>
          </a:xfrm>
        </p:spPr>
        <p:txBody>
          <a:bodyPr anchor="ctr">
            <a:normAutofit/>
          </a:bodyPr>
          <a:lstStyle/>
          <a:p>
            <a:pPr marL="0" indent="0" algn="ctr">
              <a:buNone/>
            </a:pPr>
            <a:r>
              <a:rPr lang="en-GB" sz="2400" b="1" dirty="0">
                <a:solidFill>
                  <a:schemeClr val="tx2"/>
                </a:solidFill>
              </a:rPr>
              <a:t>Direct Quote</a:t>
            </a:r>
          </a:p>
          <a:p>
            <a:pPr marL="0" indent="0">
              <a:buNone/>
            </a:pPr>
            <a:r>
              <a:rPr lang="en-GB" sz="2400" dirty="0">
                <a:solidFill>
                  <a:schemeClr val="tx2"/>
                </a:solidFill>
              </a:rPr>
              <a:t>“Emotional intelligence is a way of recognising, understanding, and choosing how we think, feel, and act. It shapes our interactions with others and our understanding of ourselves. It defines how and what we learn; it allows us to set priorities; it determines the majority of our daily actions. Research suggests it is responsible for as much as 80 per cent of the “success” in our lives.”  J Freedman</a:t>
            </a:r>
          </a:p>
          <a:p>
            <a:r>
              <a:rPr lang="en-GB" sz="2400" dirty="0">
                <a:solidFill>
                  <a:schemeClr val="tx2"/>
                </a:solidFill>
                <a:hlinkClick r:id="rId2"/>
              </a:rPr>
              <a:t>https://positivepsychology.com/importance-of-emotional-intelligence/</a:t>
            </a:r>
            <a:r>
              <a:rPr lang="en-GB" sz="2400" dirty="0">
                <a:solidFill>
                  <a:schemeClr val="tx2"/>
                </a:solidFill>
              </a:rPr>
              <a:t> </a:t>
            </a:r>
          </a:p>
        </p:txBody>
      </p:sp>
      <p:grpSp>
        <p:nvGrpSpPr>
          <p:cNvPr id="24" name="Group 2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25" name="Freeform: Shape 2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Graphic 16" descr="Open Hand with Plant">
            <a:extLst>
              <a:ext uri="{FF2B5EF4-FFF2-40B4-BE49-F238E27FC236}">
                <a16:creationId xmlns:a16="http://schemas.microsoft.com/office/drawing/2014/main" id="{AF8ED53F-0829-7607-64CA-C15E5FE81FA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2568109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omino effect white cutouts and one blue cutout">
            <a:extLst>
              <a:ext uri="{FF2B5EF4-FFF2-40B4-BE49-F238E27FC236}">
                <a16:creationId xmlns:a16="http://schemas.microsoft.com/office/drawing/2014/main" id="{31CB538D-130B-34D3-8334-114F1FB24BDD}"/>
              </a:ext>
            </a:extLst>
          </p:cNvPr>
          <p:cNvPicPr>
            <a:picLocks noChangeAspect="1"/>
          </p:cNvPicPr>
          <p:nvPr/>
        </p:nvPicPr>
        <p:blipFill>
          <a:blip r:embed="rId2"/>
          <a:srcRect l="38543" r="2191" b="-1"/>
          <a:stretch/>
        </p:blipFill>
        <p:spPr>
          <a:xfrm>
            <a:off x="6643869" y="544010"/>
            <a:ext cx="5000264" cy="5715056"/>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CEA5F-8BEE-EB10-B894-0FC17C042059}"/>
              </a:ext>
            </a:extLst>
          </p:cNvPr>
          <p:cNvSpPr txBox="1"/>
          <p:nvPr/>
        </p:nvSpPr>
        <p:spPr>
          <a:xfrm>
            <a:off x="312516" y="544010"/>
            <a:ext cx="5602147" cy="6313989"/>
          </a:xfrm>
          <a:prstGeom prst="rect">
            <a:avLst/>
          </a:prstGeom>
        </p:spPr>
        <p:txBody>
          <a:bodyPr vert="horz" lIns="91440" tIns="45720" rIns="91440" bIns="45720" rtlCol="0" anchor="ctr">
            <a:normAutofit/>
          </a:bodyPr>
          <a:lstStyle/>
          <a:p>
            <a:pPr algn="ctr">
              <a:lnSpc>
                <a:spcPct val="90000"/>
              </a:lnSpc>
              <a:spcAft>
                <a:spcPts val="600"/>
              </a:spcAft>
            </a:pPr>
            <a:r>
              <a:rPr lang="en-US" sz="2400" b="1" dirty="0"/>
              <a:t>The Benefits of Emotional Intelligence in the Workplace</a:t>
            </a:r>
          </a:p>
          <a:p>
            <a:pPr indent="-228600">
              <a:lnSpc>
                <a:spcPct val="90000"/>
              </a:lnSpc>
              <a:spcAft>
                <a:spcPts val="600"/>
              </a:spcAft>
              <a:buFont typeface="Arial" panose="020B0604020202020204" pitchFamily="34" charset="0"/>
              <a:buChar char="•"/>
            </a:pPr>
            <a:endParaRPr lang="en-US" sz="1400" b="1" dirty="0"/>
          </a:p>
          <a:p>
            <a:pPr algn="ctr">
              <a:lnSpc>
                <a:spcPct val="90000"/>
              </a:lnSpc>
              <a:spcAft>
                <a:spcPts val="600"/>
              </a:spcAft>
            </a:pPr>
            <a:r>
              <a:rPr lang="en-US" sz="2000" b="1" dirty="0">
                <a:solidFill>
                  <a:schemeClr val="tx2">
                    <a:lumMod val="50000"/>
                    <a:lumOff val="50000"/>
                  </a:schemeClr>
                </a:solidFill>
              </a:rPr>
              <a:t>I will discuss the following points further</a:t>
            </a:r>
            <a:r>
              <a:rPr lang="en-US" sz="2000" b="1" dirty="0"/>
              <a:t>.</a:t>
            </a:r>
          </a:p>
          <a:p>
            <a:pPr indent="-228600">
              <a:lnSpc>
                <a:spcPct val="90000"/>
              </a:lnSpc>
              <a:spcAft>
                <a:spcPts val="600"/>
              </a:spcAft>
              <a:buFont typeface="Arial" panose="020B0604020202020204" pitchFamily="34" charset="0"/>
              <a:buChar char="•"/>
            </a:pPr>
            <a:endParaRPr lang="en-US" sz="2000" b="1" dirty="0"/>
          </a:p>
          <a:p>
            <a:pPr marL="342900" indent="-228600">
              <a:lnSpc>
                <a:spcPct val="90000"/>
              </a:lnSpc>
              <a:spcAft>
                <a:spcPts val="600"/>
              </a:spcAft>
              <a:buFont typeface="Arial" panose="020B0604020202020204" pitchFamily="34" charset="0"/>
              <a:buChar char="•"/>
            </a:pPr>
            <a:r>
              <a:rPr lang="en-US" sz="2400" dirty="0"/>
              <a:t>Emotional intelligence builds better teamwork.</a:t>
            </a:r>
          </a:p>
          <a:p>
            <a:pPr marL="342900" indent="-228600">
              <a:lnSpc>
                <a:spcPct val="90000"/>
              </a:lnSpc>
              <a:spcAft>
                <a:spcPts val="600"/>
              </a:spcAft>
              <a:buFont typeface="Arial" panose="020B0604020202020204" pitchFamily="34" charset="0"/>
              <a:buChar char="•"/>
            </a:pPr>
            <a:r>
              <a:rPr lang="en-US" sz="2400" dirty="0"/>
              <a:t>Emotional intelligence creates better self-awareness.</a:t>
            </a:r>
          </a:p>
          <a:p>
            <a:pPr marL="342900" indent="-228600">
              <a:lnSpc>
                <a:spcPct val="90000"/>
              </a:lnSpc>
              <a:spcAft>
                <a:spcPts val="600"/>
              </a:spcAft>
              <a:buFont typeface="Arial" panose="020B0604020202020204" pitchFamily="34" charset="0"/>
              <a:buChar char="•"/>
            </a:pPr>
            <a:r>
              <a:rPr lang="en-US" sz="2400" dirty="0"/>
              <a:t>Emotional intelligence builds better working relationships.</a:t>
            </a:r>
          </a:p>
          <a:p>
            <a:pPr marL="342900" indent="-228600">
              <a:lnSpc>
                <a:spcPct val="90000"/>
              </a:lnSpc>
              <a:spcAft>
                <a:spcPts val="600"/>
              </a:spcAft>
              <a:buFont typeface="Arial" panose="020B0604020202020204" pitchFamily="34" charset="0"/>
              <a:buChar char="•"/>
            </a:pPr>
            <a:r>
              <a:rPr lang="en-US" sz="2400" dirty="0"/>
              <a:t>Emotional intelligence creates career longevity.</a:t>
            </a:r>
          </a:p>
          <a:p>
            <a:pPr marL="342900" indent="-228600">
              <a:lnSpc>
                <a:spcPct val="90000"/>
              </a:lnSpc>
              <a:spcAft>
                <a:spcPts val="600"/>
              </a:spcAft>
              <a:buFont typeface="Arial" panose="020B0604020202020204" pitchFamily="34" charset="0"/>
              <a:buChar char="•"/>
            </a:pPr>
            <a:r>
              <a:rPr lang="en-US" sz="2400" dirty="0"/>
              <a:t>Emotional intelligence creates better social skills.</a:t>
            </a:r>
          </a:p>
          <a:p>
            <a:pPr marL="114300" algn="r">
              <a:lnSpc>
                <a:spcPct val="90000"/>
              </a:lnSpc>
              <a:spcAft>
                <a:spcPts val="600"/>
              </a:spcAft>
            </a:pPr>
            <a:r>
              <a:rPr lang="en-US" dirty="0"/>
              <a:t>(Görgens-Ekermans and Roux 2021)</a:t>
            </a:r>
          </a:p>
          <a:p>
            <a:pPr indent="-228600">
              <a:lnSpc>
                <a:spcPct val="90000"/>
              </a:lnSpc>
              <a:spcAft>
                <a:spcPts val="600"/>
              </a:spcAft>
              <a:buFont typeface="Arial" panose="020B0604020202020204" pitchFamily="34" charset="0"/>
              <a:buChar char="•"/>
            </a:pPr>
            <a:endParaRPr lang="en-US" sz="2000" b="1" dirty="0"/>
          </a:p>
          <a:p>
            <a:pPr indent="-228600">
              <a:lnSpc>
                <a:spcPct val="90000"/>
              </a:lnSpc>
              <a:spcAft>
                <a:spcPts val="600"/>
              </a:spcAft>
              <a:buFont typeface="Arial" panose="020B0604020202020204" pitchFamily="34" charset="0"/>
              <a:buChar char="•"/>
            </a:pPr>
            <a:endParaRPr lang="en-US" sz="1400" b="1" dirty="0"/>
          </a:p>
          <a:p>
            <a:pPr indent="-228600">
              <a:lnSpc>
                <a:spcPct val="90000"/>
              </a:lnSpc>
              <a:spcAft>
                <a:spcPts val="600"/>
              </a:spcAft>
              <a:buFont typeface="Arial" panose="020B0604020202020204" pitchFamily="34" charset="0"/>
              <a:buChar char="•"/>
            </a:pPr>
            <a:endParaRPr lang="en-US" sz="1400" b="1" dirty="0"/>
          </a:p>
          <a:p>
            <a:pPr indent="-228600">
              <a:lnSpc>
                <a:spcPct val="90000"/>
              </a:lnSpc>
              <a:spcAft>
                <a:spcPts val="600"/>
              </a:spcAft>
              <a:buFont typeface="Arial" panose="020B0604020202020204" pitchFamily="34" charset="0"/>
              <a:buChar char="•"/>
            </a:pPr>
            <a:endParaRPr lang="en-US" sz="1400" b="1" dirty="0"/>
          </a:p>
        </p:txBody>
      </p:sp>
    </p:spTree>
    <p:extLst>
      <p:ext uri="{BB962C8B-B14F-4D97-AF65-F5344CB8AC3E}">
        <p14:creationId xmlns:p14="http://schemas.microsoft.com/office/powerpoint/2010/main" val="15090567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335A262-7106-4571-BE09-CFA60A9DB0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6F043C-2A2A-4ECE-99FC-9670FAF956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133600" y="685800"/>
            <a:ext cx="10058400" cy="5486400"/>
          </a:xfrm>
          <a:prstGeom prst="rect">
            <a:avLst/>
          </a:prstGeom>
          <a:solidFill>
            <a:schemeClr val="bg1">
              <a:lumMod val="9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14" name="Rectangle 13">
            <a:extLst>
              <a:ext uri="{FF2B5EF4-FFF2-40B4-BE49-F238E27FC236}">
                <a16:creationId xmlns:a16="http://schemas.microsoft.com/office/drawing/2014/main" id="{046FE5A8-8C9A-4D97-A7C4-214929653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9764"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A7424A9-F3EB-B50F-1CAC-C7DCD9B45325}"/>
              </a:ext>
            </a:extLst>
          </p:cNvPr>
          <p:cNvPicPr>
            <a:picLocks noChangeAspect="1"/>
          </p:cNvPicPr>
          <p:nvPr/>
        </p:nvPicPr>
        <p:blipFill>
          <a:blip r:embed="rId2"/>
          <a:srcRect r="2" b="2"/>
          <a:stretch/>
        </p:blipFill>
        <p:spPr>
          <a:xfrm>
            <a:off x="6860989" y="1048447"/>
            <a:ext cx="4805082" cy="4805082"/>
          </a:xfrm>
          <a:prstGeom prst="rect">
            <a:avLst/>
          </a:prstGeom>
        </p:spPr>
      </p:pic>
      <p:sp>
        <p:nvSpPr>
          <p:cNvPr id="16" name="Rectangle 15">
            <a:extLst>
              <a:ext uri="{FF2B5EF4-FFF2-40B4-BE49-F238E27FC236}">
                <a16:creationId xmlns:a16="http://schemas.microsoft.com/office/drawing/2014/main" id="{B6297F2B-78AD-4022-83A4-78FC55E11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03F80AC2-61B4-2873-FCCA-2EC13A04671C}"/>
              </a:ext>
            </a:extLst>
          </p:cNvPr>
          <p:cNvGraphicFramePr/>
          <p:nvPr>
            <p:extLst>
              <p:ext uri="{D42A27DB-BD31-4B8C-83A1-F6EECF244321}">
                <p14:modId xmlns:p14="http://schemas.microsoft.com/office/powerpoint/2010/main" val="2383309301"/>
              </p:ext>
            </p:extLst>
          </p:nvPr>
        </p:nvGraphicFramePr>
        <p:xfrm>
          <a:off x="1219200" y="787078"/>
          <a:ext cx="5087172" cy="57477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04076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B12BF2D-8318-A2A0-7085-F5DC18E5570A}"/>
              </a:ext>
            </a:extLst>
          </p:cNvPr>
          <p:cNvSpPr txBox="1"/>
          <p:nvPr/>
        </p:nvSpPr>
        <p:spPr>
          <a:xfrm>
            <a:off x="532436" y="903764"/>
            <a:ext cx="6354501" cy="5225326"/>
          </a:xfrm>
          <a:prstGeom prst="rect">
            <a:avLst/>
          </a:prstGeom>
        </p:spPr>
        <p:txBody>
          <a:bodyPr vert="horz" lIns="91440" tIns="45720" rIns="91440" bIns="45720" rtlCol="0">
            <a:normAutofit/>
          </a:bodyPr>
          <a:lstStyle/>
          <a:p>
            <a:pPr>
              <a:lnSpc>
                <a:spcPct val="90000"/>
              </a:lnSpc>
              <a:spcAft>
                <a:spcPts val="600"/>
              </a:spcAft>
            </a:pPr>
            <a:endParaRPr lang="en-US" sz="2800" dirty="0"/>
          </a:p>
        </p:txBody>
      </p:sp>
      <p:pic>
        <p:nvPicPr>
          <p:cNvPr id="9" name="Graphic 8" descr="Group">
            <a:extLst>
              <a:ext uri="{FF2B5EF4-FFF2-40B4-BE49-F238E27FC236}">
                <a16:creationId xmlns:a16="http://schemas.microsoft.com/office/drawing/2014/main" id="{0C472D94-5A70-4038-8FC1-3635A79BBF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
        <p:nvSpPr>
          <p:cNvPr id="5" name="TextBox 4">
            <a:extLst>
              <a:ext uri="{FF2B5EF4-FFF2-40B4-BE49-F238E27FC236}">
                <a16:creationId xmlns:a16="http://schemas.microsoft.com/office/drawing/2014/main" id="{D61C25D8-112B-9AE0-110B-E43A05A3C354}"/>
              </a:ext>
            </a:extLst>
          </p:cNvPr>
          <p:cNvSpPr txBox="1"/>
          <p:nvPr/>
        </p:nvSpPr>
        <p:spPr>
          <a:xfrm>
            <a:off x="243068" y="1759351"/>
            <a:ext cx="6643869" cy="4401205"/>
          </a:xfrm>
          <a:prstGeom prst="rect">
            <a:avLst/>
          </a:prstGeom>
          <a:noFill/>
        </p:spPr>
        <p:txBody>
          <a:bodyPr wrap="square">
            <a:spAutoFit/>
          </a:bodyPr>
          <a:lstStyle/>
          <a:p>
            <a:r>
              <a:rPr lang="en-GB" sz="2800" b="1" dirty="0">
                <a:solidFill>
                  <a:schemeClr val="tx2">
                    <a:lumMod val="50000"/>
                    <a:lumOff val="50000"/>
                  </a:schemeClr>
                </a:solidFill>
              </a:rPr>
              <a:t>Using My Leadership Style to Plan/Implement and Review</a:t>
            </a:r>
          </a:p>
          <a:p>
            <a:r>
              <a:rPr lang="en-GB" sz="2800" dirty="0"/>
              <a:t>I will explain how my leadership </a:t>
            </a:r>
            <a:r>
              <a:rPr lang="en-GB" sz="2800"/>
              <a:t>style helped </a:t>
            </a:r>
            <a:r>
              <a:rPr lang="en-GB" sz="2800" dirty="0"/>
              <a:t>CYNO Healthcare during this important change. My approach is based on Lewin's change management model and uses democratic leadership principles. I will discuss how these ideas fit with good change management practices.</a:t>
            </a:r>
          </a:p>
        </p:txBody>
      </p:sp>
    </p:spTree>
    <p:extLst>
      <p:ext uri="{BB962C8B-B14F-4D97-AF65-F5344CB8AC3E}">
        <p14:creationId xmlns:p14="http://schemas.microsoft.com/office/powerpoint/2010/main" val="4196899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75FA6B-BFCF-CA32-2A75-4968494C0635}"/>
              </a:ext>
            </a:extLst>
          </p:cNvPr>
          <p:cNvSpPr txBox="1"/>
          <p:nvPr/>
        </p:nvSpPr>
        <p:spPr>
          <a:xfrm>
            <a:off x="428264" y="277792"/>
            <a:ext cx="6331351" cy="6250330"/>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endParaRPr lang="en-US" sz="2000" b="1" dirty="0"/>
          </a:p>
          <a:p>
            <a:pPr>
              <a:lnSpc>
                <a:spcPct val="90000"/>
              </a:lnSpc>
              <a:spcAft>
                <a:spcPts val="600"/>
              </a:spcAft>
            </a:pPr>
            <a:r>
              <a:rPr lang="en-US" sz="2000" b="1" dirty="0"/>
              <a:t>This is a Negative Quote on Leadership.</a:t>
            </a:r>
          </a:p>
          <a:p>
            <a:pPr>
              <a:lnSpc>
                <a:spcPct val="90000"/>
              </a:lnSpc>
              <a:spcAft>
                <a:spcPts val="600"/>
              </a:spcAft>
            </a:pPr>
            <a:r>
              <a:rPr lang="en-US" sz="2000" b="1" dirty="0"/>
              <a:t> </a:t>
            </a:r>
          </a:p>
          <a:p>
            <a:pPr>
              <a:lnSpc>
                <a:spcPct val="90000"/>
              </a:lnSpc>
              <a:spcAft>
                <a:spcPts val="600"/>
              </a:spcAft>
            </a:pPr>
            <a:r>
              <a:rPr lang="en-US" sz="2000" dirty="0"/>
              <a:t>“Leaders who DON'T LISTEN will eventually be surrounded by people who have NOTHING TO SAY," </a:t>
            </a:r>
          </a:p>
          <a:p>
            <a:pPr>
              <a:lnSpc>
                <a:spcPct val="90000"/>
              </a:lnSpc>
              <a:spcAft>
                <a:spcPts val="600"/>
              </a:spcAft>
            </a:pPr>
            <a:r>
              <a:rPr lang="en-US" sz="2000" dirty="0"/>
              <a:t> Andy Stanley.</a:t>
            </a:r>
          </a:p>
          <a:p>
            <a:pPr indent="-228600">
              <a:lnSpc>
                <a:spcPct val="90000"/>
              </a:lnSpc>
              <a:spcAft>
                <a:spcPts val="600"/>
              </a:spcAft>
              <a:buFont typeface="Arial" panose="020B0604020202020204" pitchFamily="34" charset="0"/>
              <a:buChar char="•"/>
            </a:pPr>
            <a:endParaRPr lang="en-US" sz="2000" dirty="0"/>
          </a:p>
          <a:p>
            <a:pPr marL="342900" indent="-342900">
              <a:lnSpc>
                <a:spcPct val="90000"/>
              </a:lnSpc>
              <a:spcAft>
                <a:spcPts val="600"/>
              </a:spcAft>
              <a:buFont typeface="Arial" panose="020B0604020202020204" pitchFamily="34" charset="0"/>
              <a:buChar char="•"/>
            </a:pPr>
            <a:r>
              <a:rPr lang="en-US" sz="2000" dirty="0">
                <a:hlinkClick r:id="rId2"/>
              </a:rPr>
              <a:t>https://www.linkedin.com/pulse/leaders-who-dont-listen-eventually-surrounded-people-have-anita-vaffc/</a:t>
            </a:r>
            <a:r>
              <a:rPr lang="en-US" sz="2000" dirty="0"/>
              <a:t> </a:t>
            </a:r>
          </a:p>
          <a:p>
            <a:pPr>
              <a:lnSpc>
                <a:spcPct val="90000"/>
              </a:lnSpc>
              <a:spcAft>
                <a:spcPts val="600"/>
              </a:spcAft>
            </a:pPr>
            <a:endParaRPr lang="en-US" sz="2000" dirty="0"/>
          </a:p>
          <a:p>
            <a:pPr>
              <a:lnSpc>
                <a:spcPct val="90000"/>
              </a:lnSpc>
              <a:spcAft>
                <a:spcPts val="600"/>
              </a:spcAft>
            </a:pPr>
            <a:r>
              <a:rPr lang="en-US" sz="2000" b="1" dirty="0"/>
              <a:t>This is a Positive Quote on Leadership</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r>
              <a:rPr lang="en-US" sz="2000" dirty="0"/>
              <a:t>“To lead people, walk beside them”.</a:t>
            </a:r>
          </a:p>
          <a:p>
            <a:pPr>
              <a:lnSpc>
                <a:spcPct val="90000"/>
              </a:lnSpc>
              <a:spcAft>
                <a:spcPts val="600"/>
              </a:spcAft>
            </a:pPr>
            <a:r>
              <a:rPr lang="en-US" sz="2000" dirty="0"/>
              <a:t>Lao Tzu</a:t>
            </a:r>
          </a:p>
          <a:p>
            <a:pPr indent="-228600">
              <a:lnSpc>
                <a:spcPct val="90000"/>
              </a:lnSpc>
              <a:spcAft>
                <a:spcPts val="600"/>
              </a:spcAft>
              <a:buFont typeface="Arial" panose="020B0604020202020204" pitchFamily="34" charset="0"/>
              <a:buChar char="•"/>
            </a:pPr>
            <a:endParaRPr lang="en-US" sz="2000" dirty="0"/>
          </a:p>
          <a:p>
            <a:pPr marL="342900" indent="-342900">
              <a:lnSpc>
                <a:spcPct val="90000"/>
              </a:lnSpc>
              <a:spcAft>
                <a:spcPts val="600"/>
              </a:spcAft>
              <a:buFont typeface="Arial" panose="020B0604020202020204" pitchFamily="34" charset="0"/>
              <a:buChar char="•"/>
            </a:pPr>
            <a:r>
              <a:rPr lang="en-US" sz="2000" dirty="0">
                <a:hlinkClick r:id="rId3"/>
              </a:rPr>
              <a:t>https://www.brainyquote.com/topics/leadership-quotes/</a:t>
            </a:r>
            <a:r>
              <a:rPr lang="en-US" sz="2000" dirty="0"/>
              <a:t> </a:t>
            </a:r>
          </a:p>
          <a:p>
            <a:pPr indent="-228600">
              <a:lnSpc>
                <a:spcPct val="90000"/>
              </a:lnSpc>
              <a:spcAft>
                <a:spcPts val="600"/>
              </a:spcAft>
              <a:buFont typeface="Arial" panose="020B0604020202020204" pitchFamily="34" charset="0"/>
              <a:buChar char="•"/>
            </a:pPr>
            <a:endParaRPr lang="en-US" sz="2000" dirty="0"/>
          </a:p>
        </p:txBody>
      </p:sp>
      <p:pic>
        <p:nvPicPr>
          <p:cNvPr id="9" name="Graphic 8" descr="Group of People">
            <a:extLst>
              <a:ext uri="{FF2B5EF4-FFF2-40B4-BE49-F238E27FC236}">
                <a16:creationId xmlns:a16="http://schemas.microsoft.com/office/drawing/2014/main" id="{2503BB4C-3523-4230-A91A-D895A6BB99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15000"/>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787725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960120-84B1-DD5F-8D02-92ADA2BFD483}"/>
              </a:ext>
            </a:extLst>
          </p:cNvPr>
          <p:cNvSpPr txBox="1"/>
          <p:nvPr/>
        </p:nvSpPr>
        <p:spPr>
          <a:xfrm>
            <a:off x="149311" y="-98248"/>
            <a:ext cx="6268356" cy="6881762"/>
          </a:xfrm>
          <a:prstGeom prst="rect">
            <a:avLst/>
          </a:prstGeom>
        </p:spPr>
        <p:txBody>
          <a:bodyPr vert="horz" lIns="91440" tIns="45720" rIns="91440" bIns="45720" rtlCol="0" anchor="ctr">
            <a:noAutofit/>
          </a:bodyPr>
          <a:lstStyle/>
          <a:p>
            <a:pPr>
              <a:lnSpc>
                <a:spcPct val="90000"/>
              </a:lnSpc>
              <a:spcAft>
                <a:spcPts val="600"/>
              </a:spcAft>
            </a:pPr>
            <a:endParaRPr lang="en-US" sz="2000" b="1" dirty="0">
              <a:solidFill>
                <a:schemeClr val="tx2">
                  <a:lumMod val="50000"/>
                  <a:lumOff val="50000"/>
                </a:schemeClr>
              </a:solidFill>
            </a:endParaRPr>
          </a:p>
          <a:p>
            <a:pPr>
              <a:lnSpc>
                <a:spcPct val="90000"/>
              </a:lnSpc>
              <a:spcAft>
                <a:spcPts val="600"/>
              </a:spcAft>
            </a:pPr>
            <a:r>
              <a:rPr lang="en-US" sz="2000" b="1" dirty="0">
                <a:solidFill>
                  <a:schemeClr val="tx2">
                    <a:lumMod val="50000"/>
                    <a:lumOff val="50000"/>
                  </a:schemeClr>
                </a:solidFill>
              </a:rPr>
              <a:t>Conclusion</a:t>
            </a:r>
          </a:p>
          <a:p>
            <a:pPr>
              <a:lnSpc>
                <a:spcPct val="90000"/>
              </a:lnSpc>
              <a:spcAft>
                <a:spcPts val="600"/>
              </a:spcAft>
            </a:pPr>
            <a:r>
              <a:rPr lang="en-US" sz="2000" dirty="0">
                <a:solidFill>
                  <a:schemeClr val="tx2"/>
                </a:solidFill>
              </a:rPr>
              <a:t> </a:t>
            </a:r>
          </a:p>
          <a:p>
            <a:pPr indent="-228600">
              <a:lnSpc>
                <a:spcPct val="90000"/>
              </a:lnSpc>
              <a:spcAft>
                <a:spcPts val="600"/>
              </a:spcAft>
              <a:buFont typeface="Arial" panose="020B0604020202020204" pitchFamily="34" charset="0"/>
              <a:buChar char="•"/>
            </a:pPr>
            <a:r>
              <a:rPr lang="en-US" sz="2000" dirty="0">
                <a:solidFill>
                  <a:schemeClr val="tx2"/>
                </a:solidFill>
              </a:rPr>
              <a:t>Successful change management is not just about implementing new systems; it focuses on supporting the people affected by these changes to create a stronger, more engaged workforce.</a:t>
            </a:r>
          </a:p>
          <a:p>
            <a:pPr indent="-228600">
              <a:lnSpc>
                <a:spcPct val="90000"/>
              </a:lnSpc>
              <a:spcAft>
                <a:spcPts val="600"/>
              </a:spcAft>
              <a:buFont typeface="Arial" panose="020B0604020202020204" pitchFamily="34" charset="0"/>
              <a:buChar char="•"/>
            </a:pPr>
            <a:endParaRPr lang="en-US" sz="2000" dirty="0">
              <a:solidFill>
                <a:schemeClr val="tx2"/>
              </a:solidFill>
            </a:endParaRPr>
          </a:p>
          <a:p>
            <a:pPr>
              <a:lnSpc>
                <a:spcPct val="90000"/>
              </a:lnSpc>
              <a:spcAft>
                <a:spcPts val="600"/>
              </a:spcAft>
            </a:pPr>
            <a:r>
              <a:rPr lang="en-US" sz="2000" b="1" dirty="0">
                <a:solidFill>
                  <a:schemeClr val="tx2">
                    <a:lumMod val="50000"/>
                    <a:lumOff val="50000"/>
                  </a:schemeClr>
                </a:solidFill>
              </a:rPr>
              <a:t>Future Development</a:t>
            </a:r>
          </a:p>
          <a:p>
            <a:pPr>
              <a:lnSpc>
                <a:spcPct val="90000"/>
              </a:lnSpc>
              <a:spcAft>
                <a:spcPts val="600"/>
              </a:spcAft>
            </a:pPr>
            <a:r>
              <a:rPr lang="en-US" sz="2000" b="1" dirty="0">
                <a:solidFill>
                  <a:schemeClr val="tx2"/>
                </a:solidFill>
              </a:rPr>
              <a:t>I Will Focus on Three Main Areas to Improve my Future Leadership Skills</a:t>
            </a:r>
            <a:r>
              <a:rPr lang="en-US" sz="2000" dirty="0">
                <a:solidFill>
                  <a:schemeClr val="tx2"/>
                </a:solidFill>
              </a:rPr>
              <a:t>.</a:t>
            </a:r>
          </a:p>
          <a:p>
            <a:pPr>
              <a:lnSpc>
                <a:spcPct val="90000"/>
              </a:lnSpc>
              <a:spcAft>
                <a:spcPts val="600"/>
              </a:spcAft>
            </a:pPr>
            <a:endParaRPr lang="en-US" sz="2000" dirty="0">
              <a:solidFill>
                <a:schemeClr val="tx2"/>
              </a:solidFill>
            </a:endParaRPr>
          </a:p>
          <a:p>
            <a:pPr>
              <a:lnSpc>
                <a:spcPct val="90000"/>
              </a:lnSpc>
              <a:spcAft>
                <a:spcPts val="600"/>
              </a:spcAft>
            </a:pPr>
            <a:r>
              <a:rPr lang="en-US" sz="2000" dirty="0">
                <a:solidFill>
                  <a:schemeClr val="tx2">
                    <a:lumMod val="50000"/>
                    <a:lumOff val="50000"/>
                  </a:schemeClr>
                </a:solidFill>
              </a:rPr>
              <a:t>1) </a:t>
            </a:r>
            <a:r>
              <a:rPr lang="en-US" sz="2000" dirty="0">
                <a:solidFill>
                  <a:schemeClr val="tx2"/>
                </a:solidFill>
              </a:rPr>
              <a:t>I will work on my strategic thinking by learning problem-solving techniques.</a:t>
            </a:r>
          </a:p>
          <a:p>
            <a:pPr marL="457200" indent="-457200">
              <a:lnSpc>
                <a:spcPct val="90000"/>
              </a:lnSpc>
              <a:spcAft>
                <a:spcPts val="600"/>
              </a:spcAft>
              <a:buAutoNum type="arabicParenR"/>
            </a:pPr>
            <a:endParaRPr lang="en-US" sz="2000" dirty="0">
              <a:solidFill>
                <a:schemeClr val="tx2"/>
              </a:solidFill>
            </a:endParaRPr>
          </a:p>
          <a:p>
            <a:pPr>
              <a:lnSpc>
                <a:spcPct val="90000"/>
              </a:lnSpc>
              <a:spcAft>
                <a:spcPts val="600"/>
              </a:spcAft>
            </a:pPr>
            <a:r>
              <a:rPr lang="en-US" sz="2000" dirty="0">
                <a:solidFill>
                  <a:schemeClr val="tx2">
                    <a:lumMod val="50000"/>
                    <a:lumOff val="50000"/>
                  </a:schemeClr>
                </a:solidFill>
              </a:rPr>
              <a:t>2)</a:t>
            </a:r>
            <a:r>
              <a:rPr lang="en-US" sz="2000" dirty="0">
                <a:solidFill>
                  <a:schemeClr val="tx2"/>
                </a:solidFill>
              </a:rPr>
              <a:t> I will enhance my conflict resolution skills to handle disagreements within the team. </a:t>
            </a:r>
          </a:p>
          <a:p>
            <a:pPr>
              <a:lnSpc>
                <a:spcPct val="90000"/>
              </a:lnSpc>
              <a:spcAft>
                <a:spcPts val="600"/>
              </a:spcAft>
            </a:pPr>
            <a:endParaRPr lang="en-US" sz="2000" dirty="0">
              <a:solidFill>
                <a:schemeClr val="tx2"/>
              </a:solidFill>
            </a:endParaRPr>
          </a:p>
          <a:p>
            <a:pPr>
              <a:lnSpc>
                <a:spcPct val="90000"/>
              </a:lnSpc>
              <a:spcAft>
                <a:spcPts val="600"/>
              </a:spcAft>
            </a:pPr>
            <a:r>
              <a:rPr lang="en-US" sz="2000" dirty="0">
                <a:solidFill>
                  <a:schemeClr val="tx2">
                    <a:lumMod val="50000"/>
                    <a:lumOff val="50000"/>
                  </a:schemeClr>
                </a:solidFill>
              </a:rPr>
              <a:t>3)</a:t>
            </a:r>
            <a:r>
              <a:rPr lang="en-US" sz="2000" dirty="0">
                <a:solidFill>
                  <a:schemeClr val="tx2"/>
                </a:solidFill>
              </a:rPr>
              <a:t> I will improve my emotional intelligence by reflecting on my experiences and asking colleagues for feedback. </a:t>
            </a:r>
          </a:p>
          <a:p>
            <a:pPr indent="-228600">
              <a:lnSpc>
                <a:spcPct val="90000"/>
              </a:lnSpc>
              <a:spcAft>
                <a:spcPts val="600"/>
              </a:spcAft>
              <a:buFont typeface="Arial" panose="020B0604020202020204" pitchFamily="34" charset="0"/>
              <a:buChar char="•"/>
            </a:pPr>
            <a:endParaRPr lang="en-US" sz="2000" dirty="0">
              <a:solidFill>
                <a:schemeClr val="tx2"/>
              </a:solidFill>
            </a:endParaRPr>
          </a:p>
          <a:p>
            <a:pPr>
              <a:lnSpc>
                <a:spcPct val="90000"/>
              </a:lnSpc>
              <a:spcAft>
                <a:spcPts val="600"/>
              </a:spcAft>
            </a:pPr>
            <a:r>
              <a:rPr lang="en-US" sz="2000" dirty="0">
                <a:solidFill>
                  <a:schemeClr val="tx2"/>
                </a:solidFill>
              </a:rPr>
              <a:t> </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Business Growth">
            <a:extLst>
              <a:ext uri="{FF2B5EF4-FFF2-40B4-BE49-F238E27FC236}">
                <a16:creationId xmlns:a16="http://schemas.microsoft.com/office/drawing/2014/main" id="{C4F42415-1411-69B9-4DE4-3FE34663AD2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17471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48A8E9-E0F8-695F-8A70-55F9F1632997}"/>
              </a:ext>
            </a:extLst>
          </p:cNvPr>
          <p:cNvSpPr txBox="1"/>
          <p:nvPr/>
        </p:nvSpPr>
        <p:spPr>
          <a:xfrm>
            <a:off x="625034" y="509285"/>
            <a:ext cx="11192718" cy="6063198"/>
          </a:xfrm>
          <a:prstGeom prst="rect">
            <a:avLst/>
          </a:prstGeom>
          <a:noFill/>
        </p:spPr>
        <p:txBody>
          <a:bodyPr wrap="square">
            <a:spAutoFit/>
          </a:bodyPr>
          <a:lstStyle/>
          <a:p>
            <a:pPr algn="ctr"/>
            <a:r>
              <a:rPr lang="en-GB" sz="2000" b="1" dirty="0"/>
              <a:t>References</a:t>
            </a:r>
          </a:p>
          <a:p>
            <a:r>
              <a:rPr lang="en-GB" sz="1600" dirty="0"/>
              <a:t>Brainy Quote, (2024) Leadership Quotes. Available: https://www.brainyquote.com/topics/leadership-quotes/ (Accessed: 6th December 2024).</a:t>
            </a:r>
          </a:p>
          <a:p>
            <a:r>
              <a:rPr lang="en-GB" sz="1600" dirty="0"/>
              <a:t>Cherry, K. (2024) Is Democratic Leadership the Best Style of Leadership? Available at: https://www.verywellmind.com/what-is-democratic-leadership-2795315/  (Accessed: 2nd December 2024). </a:t>
            </a:r>
          </a:p>
          <a:p>
            <a:r>
              <a:rPr lang="en-GB" sz="1600" dirty="0"/>
              <a:t>Donnellan, L. (2022) What is Compassionate Leadership? Available at: https://www.forbes.com/sites/laureldonnellan/2022/09/28/what-is-compassionate-leadership/ (Accessed: 2nd December 2024).</a:t>
            </a:r>
          </a:p>
          <a:p>
            <a:r>
              <a:rPr lang="en-GB" sz="1600" dirty="0"/>
              <a:t>Görgens-Ekermans, G. and Roux, C. (2021) Revisiting the emotional intelligence and transformational leadership debate:(How) does emotional intelligence matter to effective leadership? SA Journal of Human Resource Management, 19, p.1279.</a:t>
            </a:r>
          </a:p>
          <a:p>
            <a:r>
              <a:rPr lang="en-GB" sz="1600" dirty="0"/>
              <a:t>Hassnain, A.M. (2023) Impact of autocratic and democratic leadership style on employee's performance and motivation. The Journal of Administrative and Business Studies, 8(3). Available at: https://www.researchgate.net/publication/368854912/  (Accessed: 2nd December 2024).</a:t>
            </a:r>
          </a:p>
          <a:p>
            <a:r>
              <a:rPr lang="en-GB" sz="1600" dirty="0"/>
              <a:t>Herrity, J. (2024) Thought-Provoking Quotes on Managing Change Effectively. https://www.indeed.com/career-advice/career-development/quotes-on-managing-change/ (accessed: 3rd December 2024).</a:t>
            </a:r>
          </a:p>
          <a:p>
            <a:r>
              <a:rPr lang="en-GB" sz="1600" dirty="0"/>
              <a:t>Houston, E. (2019) The Importance of Emotional Intelligence (Quote), Available at: https://positivepsychology.com/importance-of-emotional-intelligence/ (Accessed: 3rd December 2024)</a:t>
            </a:r>
          </a:p>
          <a:p>
            <a:r>
              <a:rPr lang="en-GB" sz="1600" dirty="0"/>
              <a:t>Ranganathan, P. and Caduff, C. (2023) Designing and validating a research questionnaire - Part 1. Perspectives in clinical research, 14(3), 152–155. https://doi.org/10.4103/picr.picr_140_23/ (Accessed 2nd December 2024).</a:t>
            </a:r>
          </a:p>
          <a:p>
            <a:r>
              <a:rPr lang="en-GB" sz="1600" dirty="0"/>
              <a:t>Shama, A. (2024). Is silence the loudest scream? Why leaders who don’t listen are setting themselves up for failure in the future. Available at: https://www.linkedin.com/pulse/leaders-who-dont-listen-eventually-surrounded-people-have-anita-vaffc/ (Accessed 5th December 2024).</a:t>
            </a:r>
          </a:p>
          <a:p>
            <a:endParaRPr lang="en-GB" dirty="0"/>
          </a:p>
        </p:txBody>
      </p:sp>
    </p:spTree>
    <p:extLst>
      <p:ext uri="{BB962C8B-B14F-4D97-AF65-F5344CB8AC3E}">
        <p14:creationId xmlns:p14="http://schemas.microsoft.com/office/powerpoint/2010/main" val="34717694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9" ma:contentTypeDescription="Create a new document." ma:contentTypeScope="" ma:versionID="63f67b02584cefd0251706b3b537d17c">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e761e0c0f2efd55c72abc4d396be2e62"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LengthInSeconds" ma:index="14" nillable="true" ma:displayName="MediaLengthInSeconds" ma:hidden="true" ma:internalName="MediaLengthInSeconds" ma:readOnly="true">
      <xsd:simpleType>
        <xsd:restriction base="dms:Unknown"/>
      </xsd:simpleType>
    </xsd:element>
    <xsd:element name="_activity" ma:index="15" nillable="true" ma:displayName="_activity" ma:hidden="true" ma:internalName="_activity">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Props1.xml><?xml version="1.0" encoding="utf-8"?>
<ds:datastoreItem xmlns:ds="http://schemas.openxmlformats.org/officeDocument/2006/customXml" ds:itemID="{B051E1B5-53E5-4BB2-AF27-11DACF2ECCA0}">
  <ds:schemaRefs>
    <ds:schemaRef ds:uri="http://schemas.microsoft.com/sharepoint/v3/contenttype/forms"/>
  </ds:schemaRefs>
</ds:datastoreItem>
</file>

<file path=customXml/itemProps2.xml><?xml version="1.0" encoding="utf-8"?>
<ds:datastoreItem xmlns:ds="http://schemas.openxmlformats.org/officeDocument/2006/customXml" ds:itemID="{70B609FA-EA9E-4A57-857C-1BE36EAE6F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55ddc6-ee7b-4b5b-b8fb-52871646f80e"/>
    <ds:schemaRef ds:uri="0338428b-3fc8-4989-9d03-78e16c931d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5AACAE-23E0-4E3E-88D1-2C3A388AB414}">
  <ds:schemaRefs>
    <ds:schemaRef ds:uri="http://purl.org/dc/elements/1.1/"/>
    <ds:schemaRef ds:uri="http://www.w3.org/XML/1998/namespace"/>
    <ds:schemaRef ds:uri="http://schemas.microsoft.com/office/2006/documentManagement/types"/>
    <ds:schemaRef ds:uri="http://purl.org/dc/dcmitype/"/>
    <ds:schemaRef ds:uri="4055ddc6-ee7b-4b5b-b8fb-52871646f80e"/>
    <ds:schemaRef ds:uri="http://schemas.microsoft.com/office/infopath/2007/PartnerControls"/>
    <ds:schemaRef ds:uri="0338428b-3fc8-4989-9d03-78e16c931d9f"/>
    <ds:schemaRef ds:uri="http://purl.org/dc/term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Integral</Template>
  <TotalTime>3164</TotalTime>
  <Words>1183</Words>
  <Application>Microsoft Office PowerPoint</Application>
  <PresentationFormat>Widescreen</PresentationFormat>
  <Paragraphs>103</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Helvetica Neue Medium</vt:lpstr>
      <vt:lpstr>Office Theme</vt:lpstr>
      <vt:lpstr>   PRESENTATION-COMPASSIONATE LEADERSHIP IMPACT ON CHANGE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Allison Cullen (2218746)</dc:creator>
  <cp:lastModifiedBy>Allison Cullen (2218746)</cp:lastModifiedBy>
  <cp:revision>2</cp:revision>
  <dcterms:created xsi:type="dcterms:W3CDTF">2024-12-01T19:17:17Z</dcterms:created>
  <dcterms:modified xsi:type="dcterms:W3CDTF">2024-12-09T08:09:47Z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