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416BEA1-1243-4FA8-90B5-D1D5A4D2E59F}" type="datetimeFigureOut">
              <a:rPr lang="en-GB" smtClean="0"/>
              <a:t>09/12/2015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19D7630-6809-4F36-9089-52DEF720CB1E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les.nhs.uk/nhswalesaboutus/structur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docs/drah/publications/150311-climbing-higher-en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hysicalactivityandnutritionwales.org.uk/Documents/740/Appetite%20for%20life%20actionplan%20(E)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les.nhs.uk/sitesplus/888/page/8275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anaw/2015/2/conten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organisations/public-health-england/about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allied-health-professionals-interventions-that-improve-public-health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Session 10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Government strategies to improve health and well being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626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this lesson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discuss the role of health policy </a:t>
            </a:r>
          </a:p>
          <a:p>
            <a:r>
              <a:rPr lang="en-GB" dirty="0" smtClean="0"/>
              <a:t>To look at how health policy is </a:t>
            </a:r>
            <a:r>
              <a:rPr lang="en-GB" dirty="0" smtClean="0"/>
              <a:t>developed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Practical session </a:t>
            </a:r>
            <a:r>
              <a:rPr lang="en-GB" dirty="0" smtClean="0"/>
              <a:t>– fitness</a:t>
            </a:r>
          </a:p>
          <a:p>
            <a:endParaRPr lang="en-GB" dirty="0"/>
          </a:p>
          <a:p>
            <a:r>
              <a:rPr lang="en-GB" dirty="0" smtClean="0"/>
              <a:t>Reminder – this afternoon the remainder of the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135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6314" y="2177355"/>
            <a:ext cx="8338564" cy="4135923"/>
          </a:xfrm>
        </p:spPr>
        <p:txBody>
          <a:bodyPr/>
          <a:lstStyle/>
          <a:p>
            <a:r>
              <a:rPr lang="en-GB" dirty="0" smtClean="0"/>
              <a:t>Until </a:t>
            </a:r>
            <a:r>
              <a:rPr lang="en-GB" dirty="0" smtClean="0"/>
              <a:t>1997 </a:t>
            </a:r>
            <a:r>
              <a:rPr lang="en-GB" dirty="0" smtClean="0"/>
              <a:t>Health policy was determined by the UK Government and Department of Health</a:t>
            </a:r>
          </a:p>
          <a:p>
            <a:r>
              <a:rPr lang="en-GB" dirty="0" smtClean="0"/>
              <a:t>The Welsh Office carried out all the day to day functions of health in Wales</a:t>
            </a:r>
          </a:p>
          <a:p>
            <a:r>
              <a:rPr lang="en-GB" dirty="0" smtClean="0"/>
              <a:t>In </a:t>
            </a:r>
            <a:r>
              <a:rPr lang="en-GB" dirty="0" smtClean="0"/>
              <a:t>1997 Wales </a:t>
            </a:r>
            <a:r>
              <a:rPr lang="en-GB" dirty="0" smtClean="0"/>
              <a:t>voted for a devolved government </a:t>
            </a:r>
            <a:endParaRPr lang="en-GB" dirty="0" smtClean="0"/>
          </a:p>
          <a:p>
            <a:pPr marL="68580" indent="0">
              <a:buNone/>
            </a:pPr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 smtClean="0"/>
              <a:t>and </a:t>
            </a:r>
            <a:r>
              <a:rPr lang="en-GB" dirty="0" smtClean="0"/>
              <a:t>health became the responsibility of the Welsh </a:t>
            </a:r>
            <a:r>
              <a:rPr lang="en-GB" dirty="0" smtClean="0"/>
              <a:t>        Government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119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the NHS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NHS in Wales has been recognised several times since but in 2009 the current set up was established.</a:t>
            </a:r>
          </a:p>
          <a:p>
            <a:endParaRPr lang="en-GB" dirty="0"/>
          </a:p>
          <a:p>
            <a:r>
              <a:rPr lang="en-GB" dirty="0" smtClean="0"/>
              <a:t>The structure in Wales is now:-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www.wales.nhs.uk/nhswalesaboutus/structure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186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has given the Welsh government the opportunity to develop health in a separate way to England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738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Climbing Higher – creating an active Wales </a:t>
            </a:r>
          </a:p>
          <a:p>
            <a:endParaRPr lang="en-GB" dirty="0"/>
          </a:p>
          <a:p>
            <a:r>
              <a:rPr lang="en-GB" dirty="0" smtClean="0"/>
              <a:t>Resulted from a conference held at the </a:t>
            </a:r>
            <a:r>
              <a:rPr lang="en-GB" dirty="0" smtClean="0"/>
              <a:t>Vale </a:t>
            </a:r>
            <a:r>
              <a:rPr lang="en-GB" dirty="0" smtClean="0"/>
              <a:t>Hotel in the late 90s</a:t>
            </a:r>
          </a:p>
          <a:p>
            <a:endParaRPr lang="en-GB" dirty="0"/>
          </a:p>
          <a:p>
            <a:r>
              <a:rPr lang="en-GB" dirty="0" smtClean="0"/>
              <a:t>The report was developed from a collective approach to tackle the health problems in Wales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275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gov.wales/docs/drah/publications/150311-climbing-higher-en.pdf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aim was to improve the lifestyle of the Welsh population at all 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723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Appetite for Life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Published in 2007 </a:t>
            </a:r>
          </a:p>
          <a:p>
            <a:r>
              <a:rPr lang="en-GB" dirty="0" smtClean="0"/>
              <a:t>Aim to improve the health of children in Wales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http://www.physicalactivityandnutritionwales.org.uk/Documents/740/Appetite%20for%20life%20actionplan%20(E).</a:t>
            </a:r>
            <a:r>
              <a:rPr lang="en-GB" dirty="0" smtClean="0">
                <a:hlinkClick r:id="rId2"/>
              </a:rPr>
              <a:t>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626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documents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Obesity Pathway</a:t>
            </a:r>
          </a:p>
          <a:p>
            <a:endParaRPr lang="en-GB" dirty="0"/>
          </a:p>
          <a:p>
            <a:r>
              <a:rPr lang="en-GB" dirty="0" smtClean="0"/>
              <a:t>Individual care pathways for individual diseases – heart disease, diabetes </a:t>
            </a:r>
            <a:r>
              <a:rPr lang="en-GB" dirty="0" smtClean="0"/>
              <a:t>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775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 health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 Health Wales is a recent addition to the Health Trusts and is now establishing its role as the lead for improving health in Wales.</a:t>
            </a:r>
          </a:p>
          <a:p>
            <a:r>
              <a:rPr lang="en-GB" dirty="0" smtClean="0"/>
              <a:t>Established in 2009 – similar to Public </a:t>
            </a:r>
            <a:r>
              <a:rPr lang="en-GB" dirty="0" smtClean="0"/>
              <a:t>Health </a:t>
            </a:r>
            <a:r>
              <a:rPr lang="en-GB" dirty="0" smtClean="0"/>
              <a:t>England although staff are employed in the NHS and not in local government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385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Public Health Wales – Strategic Plan 2015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www.wales.nhs.uk/sitesplus/888/page/82750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Aim is to tackle our major health problems together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105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Well Being of Future Generations (Wales) Act 2015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act is about improving the social, economic, environmental and cultural well being of Wales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www.legislation.gov.uk/anaw/2015/2/conten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129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countries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Celtic nations are developing a similar approach to Wales – although in Northern Ireland Health and Social Care are not separated.</a:t>
            </a:r>
          </a:p>
          <a:p>
            <a:r>
              <a:rPr lang="en-GB" dirty="0" smtClean="0"/>
              <a:t>England is very different and has differing services all across the country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www.gov.uk/government/organisations/public-health-england/about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884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www.gov.uk/government/publications/allied-health-professionals-interventions-that-improve-public-health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In England it appears more difficult to have a seamless service – geography , size 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7907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7066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92</TotalTime>
  <Words>397</Words>
  <Application>Microsoft Office PowerPoint</Application>
  <PresentationFormat>On-screen Show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Austin</vt:lpstr>
      <vt:lpstr>Session 10</vt:lpstr>
      <vt:lpstr>Aims of this lesson</vt:lpstr>
      <vt:lpstr>Health Policy</vt:lpstr>
      <vt:lpstr>Development of the NHS</vt:lpstr>
      <vt:lpstr>Devolution</vt:lpstr>
      <vt:lpstr>The Start</vt:lpstr>
      <vt:lpstr>PowerPoint Presentation</vt:lpstr>
      <vt:lpstr>Appetite for Life</vt:lpstr>
      <vt:lpstr>Other documents</vt:lpstr>
      <vt:lpstr>Public health Policy </vt:lpstr>
      <vt:lpstr>Public Health Wales – Strategic Plan 2015</vt:lpstr>
      <vt:lpstr>Well Being of Future Generations (Wales) Act 2015</vt:lpstr>
      <vt:lpstr>Other countries </vt:lpstr>
      <vt:lpstr>England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10</dc:title>
  <dc:creator>Administrator</dc:creator>
  <cp:lastModifiedBy>Administrator</cp:lastModifiedBy>
  <cp:revision>10</cp:revision>
  <dcterms:created xsi:type="dcterms:W3CDTF">2015-12-01T10:32:59Z</dcterms:created>
  <dcterms:modified xsi:type="dcterms:W3CDTF">2015-12-09T10:57:15Z</dcterms:modified>
</cp:coreProperties>
</file>