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00FF"/>
    <a:srgbClr val="F1CECE"/>
    <a:srgbClr val="FEB4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4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D712C-BE76-4501-9B25-74EF5933C22C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A282A5-805B-402D-B6A7-018F0A1C8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0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A282A5-805B-402D-B6A7-018F0A1C83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23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086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58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135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15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313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771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838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96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1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511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423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261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46655-2AC2-4873-BCD9-B46DC9A92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4" y="190500"/>
            <a:ext cx="8574369" cy="543030"/>
          </a:xfrm>
        </p:spPr>
        <p:txBody>
          <a:bodyPr anchor="b">
            <a:normAutofit fontScale="90000"/>
          </a:bodyPr>
          <a:lstStyle/>
          <a:p>
            <a:r>
              <a:rPr lang="en-GB" sz="44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               Hotel</a:t>
            </a:r>
            <a:r>
              <a:rPr lang="en-GB" sz="4400" b="1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España</a:t>
            </a:r>
            <a:r>
              <a:rPr lang="en-GB" sz="40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,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2110E3-1B3E-4BFC-BAE4-D988A8A99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547" y="5516545"/>
            <a:ext cx="10515600" cy="4318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9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El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comienza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las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ocho</a:t>
            </a:r>
            <a:r>
              <a:rPr lang="en-GB" sz="105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Diana Gonzales Macaran, Director del Hotel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*El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precio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es para dos personas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habitacion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www.hotelesp.com ; hotelesp@gmail.com                                                                      </a:t>
            </a:r>
          </a:p>
          <a:p>
            <a:pPr marL="0" indent="0">
              <a:buNone/>
            </a:pP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*El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apartamento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es para seis personas, la villa es para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diez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personas                                         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Telefono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(+34) 0786473546</a:t>
            </a:r>
          </a:p>
          <a:p>
            <a:pPr algn="r"/>
            <a:endParaRPr lang="en-GB" sz="105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Colorful cityscape">
            <a:extLst>
              <a:ext uri="{FF2B5EF4-FFF2-40B4-BE49-F238E27FC236}">
                <a16:creationId xmlns:a16="http://schemas.microsoft.com/office/drawing/2014/main" id="{CD06F3D4-B16A-70A5-B483-5721D0FC43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87" r="38885" b="1"/>
          <a:stretch/>
        </p:blipFill>
        <p:spPr>
          <a:xfrm>
            <a:off x="39997" y="42296"/>
            <a:ext cx="2495550" cy="6944858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1FCBFC49-1310-4245-85FD-A6A6509A0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5453" y="190500"/>
            <a:ext cx="1214436" cy="838190"/>
          </a:xfrm>
          <a:prstGeom prst="rect">
            <a:avLst/>
          </a:prstGeom>
        </p:spPr>
      </p:pic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64CF4F0E-0CF9-4650-8B2B-0F2A348205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193503"/>
              </p:ext>
            </p:extLst>
          </p:nvPr>
        </p:nvGraphicFramePr>
        <p:xfrm>
          <a:off x="2535548" y="2047875"/>
          <a:ext cx="9456426" cy="32004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268469">
                  <a:extLst>
                    <a:ext uri="{9D8B030D-6E8A-4147-A177-3AD203B41FA5}">
                      <a16:colId xmlns:a16="http://schemas.microsoft.com/office/drawing/2014/main" val="514796806"/>
                    </a:ext>
                  </a:extLst>
                </a:gridCol>
                <a:gridCol w="1459743">
                  <a:extLst>
                    <a:ext uri="{9D8B030D-6E8A-4147-A177-3AD203B41FA5}">
                      <a16:colId xmlns:a16="http://schemas.microsoft.com/office/drawing/2014/main" val="1273624156"/>
                    </a:ext>
                  </a:extLst>
                </a:gridCol>
                <a:gridCol w="2364107">
                  <a:extLst>
                    <a:ext uri="{9D8B030D-6E8A-4147-A177-3AD203B41FA5}">
                      <a16:colId xmlns:a16="http://schemas.microsoft.com/office/drawing/2014/main" val="4271312473"/>
                    </a:ext>
                  </a:extLst>
                </a:gridCol>
                <a:gridCol w="2364107">
                  <a:extLst>
                    <a:ext uri="{9D8B030D-6E8A-4147-A177-3AD203B41FA5}">
                      <a16:colId xmlns:a16="http://schemas.microsoft.com/office/drawing/2014/main" val="1480215708"/>
                    </a:ext>
                  </a:extLst>
                </a:gridCol>
              </a:tblGrid>
              <a:tr h="630555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+mj-lt"/>
                        </a:rPr>
                        <a:t>Habitacion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+mj-lt"/>
                        </a:rPr>
                        <a:t>Precio</a:t>
                      </a:r>
                      <a:r>
                        <a:rPr lang="en-GB" dirty="0">
                          <a:latin typeface="+mj-lt"/>
                        </a:rPr>
                        <a:t>/ </a:t>
                      </a:r>
                      <a:r>
                        <a:rPr lang="en-GB" dirty="0" err="1">
                          <a:latin typeface="+mj-lt"/>
                        </a:rPr>
                        <a:t>noche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+mj-lt"/>
                        </a:rPr>
                        <a:t>Desayuno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</a:rPr>
                        <a:t>Con vista al mar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635922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solidFill>
                            <a:srgbClr val="C00000"/>
                          </a:solidFill>
                          <a:latin typeface="+mj-lt"/>
                          <a:cs typeface="Arial" panose="020B0604020202020204" pitchFamily="34" charset="0"/>
                        </a:rPr>
                        <a:t>si</a:t>
                      </a:r>
                      <a:endParaRPr lang="en-GB" sz="1400" b="0" dirty="0">
                        <a:solidFill>
                          <a:srgbClr val="C00000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C00000"/>
                          </a:solidFill>
                          <a:latin typeface="+mj-lt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0325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con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  <a:cs typeface="Arial" panose="020B0604020202020204" pitchFamily="34" charset="0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004077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Arial" panose="020B0604020202020204" pitchFamily="34" charset="0"/>
                        </a:rPr>
                        <a:t>si</a:t>
                      </a:r>
                      <a:endParaRPr lang="en-GB" sz="16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C00000"/>
                          </a:solidFill>
                          <a:latin typeface="+mj-lt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443456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Doble con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892141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 err="1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Apartamento</a:t>
                      </a:r>
                      <a:endParaRPr lang="en-GB" b="1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C00000"/>
                          </a:solidFill>
                          <a:latin typeface="+mj-lt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1384592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Villa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C00000"/>
                          </a:solidFill>
                          <a:latin typeface="+mj-lt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584665"/>
                  </a:ext>
                </a:extLst>
              </a:tr>
              <a:tr h="360317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Villa con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C00000"/>
                          </a:solidFill>
                          <a:latin typeface="+mj-lt"/>
                        </a:rPr>
                        <a:t>si</a:t>
                      </a:r>
                      <a:endParaRPr lang="en-GB" sz="16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1299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401176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_2SEEDS">
      <a:dk1>
        <a:srgbClr val="000000"/>
      </a:dk1>
      <a:lt1>
        <a:srgbClr val="FFFFFF"/>
      </a:lt1>
      <a:dk2>
        <a:srgbClr val="1B282F"/>
      </a:dk2>
      <a:lt2>
        <a:srgbClr val="F0F2F3"/>
      </a:lt2>
      <a:accent1>
        <a:srgbClr val="C86324"/>
      </a:accent1>
      <a:accent2>
        <a:srgbClr val="DA363B"/>
      </a:accent2>
      <a:accent3>
        <a:srgbClr val="BCA02F"/>
      </a:accent3>
      <a:accent4>
        <a:srgbClr val="21B3AD"/>
      </a:accent4>
      <a:accent5>
        <a:srgbClr val="369CDA"/>
      </a:accent5>
      <a:accent6>
        <a:srgbClr val="2647C8"/>
      </a:accent6>
      <a:hlink>
        <a:srgbClr val="3F8EBF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110</Words>
  <Application>Microsoft Office PowerPoint</Application>
  <PresentationFormat>Widescreen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Bahnschrift SemiLight</vt:lpstr>
      <vt:lpstr>Calibri</vt:lpstr>
      <vt:lpstr>Modern Love</vt:lpstr>
      <vt:lpstr>The Hand</vt:lpstr>
      <vt:lpstr>SketchyVTI</vt:lpstr>
      <vt:lpstr>               Hotel España,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Hotel España,</dc:title>
  <dc:creator>Diana Macaran</dc:creator>
  <cp:lastModifiedBy>Diana Macaran</cp:lastModifiedBy>
  <cp:revision>1</cp:revision>
  <dcterms:created xsi:type="dcterms:W3CDTF">2022-03-11T19:15:51Z</dcterms:created>
  <dcterms:modified xsi:type="dcterms:W3CDTF">2022-03-11T20:45:09Z</dcterms:modified>
</cp:coreProperties>
</file>