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62" r:id="rId4"/>
    <p:sldId id="263" r:id="rId5"/>
    <p:sldId id="264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0" autoAdjust="0"/>
    <p:restoredTop sz="94660"/>
  </p:normalViewPr>
  <p:slideViewPr>
    <p:cSldViewPr snapToGrid="0">
      <p:cViewPr varScale="1">
        <p:scale>
          <a:sx n="90" d="100"/>
          <a:sy n="90" d="100"/>
        </p:scale>
        <p:origin x="276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455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945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0639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9428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05711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77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1515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76419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2482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3997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5562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7DA9C0-6F9D-4BC0-9564-8331EBECC110}" type="datetimeFigureOut">
              <a:rPr lang="en-GB" smtClean="0"/>
              <a:t>07/01/2022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BCCB6-3525-44D4-8534-5D6DB1D5A8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1410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4" y="395486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967451" y="2867180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 Application 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08099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179485" y="555218"/>
            <a:ext cx="1575837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(3?)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25103" y="948607"/>
            <a:ext cx="185151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(3)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494823" y="335651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Statistical Programming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71114" y="32363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Geographical</a:t>
            </a:r>
          </a:p>
          <a:p>
            <a:pPr algn="ctr"/>
            <a:r>
              <a:rPr lang="en-GB" dirty="0"/>
              <a:t>Information </a:t>
            </a:r>
          </a:p>
          <a:p>
            <a:pPr algn="ctr"/>
            <a:r>
              <a:rPr lang="en-GB" dirty="0"/>
              <a:t>Systems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Data and Information Systems Jan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57114" y="1959495"/>
            <a:ext cx="102871" cy="13275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09450" cy="221457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>
            <a:cxnSpLocks/>
          </p:cNvCxnSpPr>
          <p:nvPr/>
        </p:nvCxnSpPr>
        <p:spPr>
          <a:xfrm flipH="1">
            <a:off x="9938821" y="2055223"/>
            <a:ext cx="441796" cy="11304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 flipH="1">
            <a:off x="8110451" y="1004989"/>
            <a:ext cx="772822" cy="18621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363788" y="1273747"/>
            <a:ext cx="126767" cy="159343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61118" cy="99211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Warehousing </a:t>
            </a:r>
          </a:p>
          <a:p>
            <a:pPr algn="ctr"/>
            <a:r>
              <a:rPr lang="en-GB" dirty="0"/>
              <a:t>and </a:t>
            </a:r>
          </a:p>
          <a:p>
            <a:pPr algn="ctr"/>
            <a:r>
              <a:rPr lang="en-GB" dirty="0"/>
              <a:t>Data Mining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Usability </a:t>
            </a:r>
          </a:p>
          <a:p>
            <a:r>
              <a:rPr lang="en-GB" dirty="0"/>
              <a:t>Engineering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168499" y="4009354"/>
            <a:ext cx="1467290" cy="161385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179648" y="4159674"/>
            <a:ext cx="251031" cy="11004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>
            <a:cxnSpLocks/>
          </p:cNvCxnSpPr>
          <p:nvPr/>
        </p:nvCxnSpPr>
        <p:spPr>
          <a:xfrm>
            <a:off x="3087981" y="1755547"/>
            <a:ext cx="226280" cy="14007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6" name="TextBox 45"/>
          <p:cNvSpPr txBox="1"/>
          <p:nvPr/>
        </p:nvSpPr>
        <p:spPr>
          <a:xfrm>
            <a:off x="52917" y="2990483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CAF39D98-FCA3-4879-B7E3-ED8E3D6A12A0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ACDD448F-79E3-438C-9D23-5A01FE0D0B63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</p:spTree>
    <p:extLst>
      <p:ext uri="{BB962C8B-B14F-4D97-AF65-F5344CB8AC3E}">
        <p14:creationId xmlns:p14="http://schemas.microsoft.com/office/powerpoint/2010/main" val="3306915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72041" y="4357136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01533" y="370363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02830" y="2360485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73233" y="558161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787088" y="2794791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6756378" y="2979457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Software</a:t>
            </a:r>
          </a:p>
          <a:p>
            <a:pPr algn="ctr"/>
            <a:r>
              <a:rPr lang="en-GB" dirty="0"/>
              <a:t>Development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36956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5" y="555218"/>
            <a:ext cx="1867415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(3?)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66844" y="948607"/>
            <a:ext cx="172827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(3)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Mathematics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10745495" y="3041844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Databases and Application Development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564568" y="3290660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 Principles and Testing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29441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Software Engineering Jan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953118" y="1814840"/>
            <a:ext cx="71808" cy="122700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1443954" cy="203329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79926" cy="149642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490555" y="1333209"/>
            <a:ext cx="37726" cy="153397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428373" y="1550746"/>
            <a:ext cx="1400243" cy="12440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Artificial Intelligence and Machine Learning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825640" y="5125818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Based</a:t>
            </a:r>
          </a:p>
          <a:p>
            <a:pPr algn="ctr"/>
            <a:r>
              <a:rPr lang="en-GB" dirty="0"/>
              <a:t>Web Services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77386" y="4846687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>
            <a:off x="8145085" y="3798933"/>
            <a:ext cx="458755" cy="18307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0" name="Straight Arrow Connector 89"/>
          <p:cNvCxnSpPr/>
          <p:nvPr/>
        </p:nvCxnSpPr>
        <p:spPr>
          <a:xfrm flipH="1">
            <a:off x="9234812" y="4033160"/>
            <a:ext cx="18639" cy="15900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6903713" y="3753969"/>
            <a:ext cx="830582" cy="104452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>
            <a:cxnSpLocks/>
          </p:cNvCxnSpPr>
          <p:nvPr/>
        </p:nvCxnSpPr>
        <p:spPr>
          <a:xfrm>
            <a:off x="4075591" y="4095324"/>
            <a:ext cx="355088" cy="116484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55886" y="3438280"/>
            <a:ext cx="181231" cy="218492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/>
          <p:nvPr/>
        </p:nvCxnSpPr>
        <p:spPr>
          <a:xfrm>
            <a:off x="7934670" y="1221480"/>
            <a:ext cx="1318781" cy="20408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/>
          <p:nvPr/>
        </p:nvCxnSpPr>
        <p:spPr>
          <a:xfrm>
            <a:off x="8116076" y="1070968"/>
            <a:ext cx="2570629" cy="215523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9954658" y="3960610"/>
            <a:ext cx="520593" cy="11451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41852" y="3073864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1C87083B-BBAB-47D8-92F0-95DBDE71D194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C71357DF-5AED-42EF-A932-179988F35EDA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67525004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125732" y="4416391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125732" y="379145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95139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79143" y="642300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4656510" y="2919693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7902631" y="286159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Networking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8" y="579275"/>
            <a:ext cx="3090302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848984" y="503956"/>
            <a:ext cx="1572213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r>
              <a:rPr lang="en-GB" dirty="0"/>
              <a:t>Network and </a:t>
            </a:r>
          </a:p>
          <a:p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(3?)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246079" y="948607"/>
            <a:ext cx="1792126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(3)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876607" y="124665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47826" y="3396612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6421197" y="3569303"/>
            <a:ext cx="2286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Forensics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87810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Computer Networks and Cybersecurity Jan 2022 Starters</a:t>
            </a:r>
          </a:p>
        </p:txBody>
      </p:sp>
      <p:cxnSp>
        <p:nvCxnSpPr>
          <p:cNvPr id="41" name="Straight Arrow Connector 40"/>
          <p:cNvCxnSpPr/>
          <p:nvPr/>
        </p:nvCxnSpPr>
        <p:spPr>
          <a:xfrm flipH="1">
            <a:off x="11090826" y="1975383"/>
            <a:ext cx="14597" cy="126096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7" name="Straight Arrow Connector 46"/>
          <p:cNvCxnSpPr/>
          <p:nvPr/>
        </p:nvCxnSpPr>
        <p:spPr>
          <a:xfrm>
            <a:off x="7439021" y="1273747"/>
            <a:ext cx="867497" cy="153191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481755" cy="131370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>
            <a:off x="5404571" y="1473949"/>
            <a:ext cx="85984" cy="139323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5680710" y="5629721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Switching, Routing and Wireless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511535" y="5125818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Enterprise Networking, Security and Automation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104191" y="4840145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8320512" y="3393526"/>
            <a:ext cx="690150" cy="224914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26486" y="4021601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 flipH="1">
            <a:off x="7293382" y="3991529"/>
            <a:ext cx="23896" cy="79250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925496" y="1348641"/>
            <a:ext cx="1112686" cy="14363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891422" y="3700688"/>
            <a:ext cx="145695" cy="19225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5" name="Straight Arrow Connector 44"/>
          <p:cNvCxnSpPr/>
          <p:nvPr/>
        </p:nvCxnSpPr>
        <p:spPr>
          <a:xfrm>
            <a:off x="6033950" y="1535315"/>
            <a:ext cx="1157335" cy="198109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0" name="Straight Arrow Connector 49"/>
          <p:cNvCxnSpPr/>
          <p:nvPr/>
        </p:nvCxnSpPr>
        <p:spPr>
          <a:xfrm>
            <a:off x="7959821" y="1200193"/>
            <a:ext cx="2784123" cy="213332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4" name="Straight Arrow Connector 53"/>
          <p:cNvCxnSpPr/>
          <p:nvPr/>
        </p:nvCxnSpPr>
        <p:spPr>
          <a:xfrm>
            <a:off x="9420002" y="1053679"/>
            <a:ext cx="1433043" cy="227983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Arrow Connector 57"/>
          <p:cNvCxnSpPr/>
          <p:nvPr/>
        </p:nvCxnSpPr>
        <p:spPr>
          <a:xfrm>
            <a:off x="6297325" y="1437515"/>
            <a:ext cx="1551758" cy="149763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Arrow Connector 67"/>
          <p:cNvCxnSpPr/>
          <p:nvPr/>
        </p:nvCxnSpPr>
        <p:spPr>
          <a:xfrm>
            <a:off x="9496239" y="3389585"/>
            <a:ext cx="579145" cy="163607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3" name="TextBox 42"/>
          <p:cNvSpPr txBox="1"/>
          <p:nvPr/>
        </p:nvSpPr>
        <p:spPr>
          <a:xfrm>
            <a:off x="1312" y="3029740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0AF4484A-0961-4521-9650-3C9D19B8C072}"/>
              </a:ext>
            </a:extLst>
          </p:cNvPr>
          <p:cNvSpPr txBox="1"/>
          <p:nvPr/>
        </p:nvSpPr>
        <p:spPr>
          <a:xfrm>
            <a:off x="6470165" y="467784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9AC1AB43-32FF-4615-8C03-B1C37947EE62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1103967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82855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(3?)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(3)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Object Oriented</a:t>
            </a:r>
          </a:p>
          <a:p>
            <a:pPr algn="ctr"/>
            <a:r>
              <a:rPr lang="en-GB" dirty="0"/>
              <a:t>Programming and</a:t>
            </a:r>
          </a:p>
          <a:p>
            <a:pPr algn="ctr"/>
            <a:r>
              <a:rPr lang="en-GB" dirty="0"/>
              <a:t>Algorithms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Databases and</a:t>
            </a:r>
          </a:p>
          <a:p>
            <a:pPr algn="ctr"/>
            <a:r>
              <a:rPr lang="en-GB" dirty="0"/>
              <a:t>Application Development</a:t>
            </a:r>
          </a:p>
          <a:p>
            <a:pPr algn="ctr"/>
            <a:endParaRPr lang="en-GB" dirty="0"/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Software Development Jan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Cloud-Based Web Services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Engineering</a:t>
            </a:r>
          </a:p>
          <a:p>
            <a:pPr algn="ctr"/>
            <a:r>
              <a:rPr lang="en-GB" dirty="0"/>
              <a:t>Principles and </a:t>
            </a:r>
          </a:p>
          <a:p>
            <a:pPr algn="ctr"/>
            <a:r>
              <a:rPr lang="en-GB" dirty="0"/>
              <a:t>Practice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Socket Programming</a:t>
            </a:r>
          </a:p>
          <a:p>
            <a:r>
              <a:rPr lang="en-GB" dirty="0"/>
              <a:t>and Concurrency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11636" y="3083413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Changemakers: Creativity and Value Creation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614FABE5-A903-4463-AC37-2A04A80157EF}"/>
              </a:ext>
            </a:extLst>
          </p:cNvPr>
          <p:cNvSpPr txBox="1"/>
          <p:nvPr/>
        </p:nvSpPr>
        <p:spPr>
          <a:xfrm>
            <a:off x="9737617" y="1225606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D0032969-BCC5-42D2-BC71-F757F0A7B571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2270620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TextBox 61"/>
          <p:cNvSpPr txBox="1"/>
          <p:nvPr/>
        </p:nvSpPr>
        <p:spPr>
          <a:xfrm>
            <a:off x="89359" y="4360898"/>
            <a:ext cx="11883045" cy="193899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6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59" name="TextBox 58"/>
          <p:cNvSpPr txBox="1"/>
          <p:nvPr/>
        </p:nvSpPr>
        <p:spPr>
          <a:xfrm>
            <a:off x="95595" y="370010"/>
            <a:ext cx="11883045" cy="193899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4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60" name="TextBox 59"/>
          <p:cNvSpPr txBox="1"/>
          <p:nvPr/>
        </p:nvSpPr>
        <p:spPr>
          <a:xfrm>
            <a:off x="111696" y="2369012"/>
            <a:ext cx="11883045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Level 5</a:t>
            </a:r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2640850" y="585676"/>
            <a:ext cx="52370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Computer Architecture</a:t>
            </a:r>
          </a:p>
          <a:p>
            <a:pPr algn="ctr"/>
            <a:r>
              <a:rPr lang="en-GB" dirty="0"/>
              <a:t>and Operating Systems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3896459" y="259185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Network Operating Systems and Services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5948796" y="277017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Cloud Computing</a:t>
            </a:r>
          </a:p>
          <a:p>
            <a:pPr algn="ctr"/>
            <a:r>
              <a:rPr lang="en-GB" dirty="0"/>
              <a:t>Architecture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8422177" y="579275"/>
            <a:ext cx="3180574" cy="369332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Intro to Web and Databases (2)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2076616" y="555218"/>
            <a:ext cx="1819844" cy="1200329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 and </a:t>
            </a:r>
          </a:p>
          <a:p>
            <a:pPr algn="ctr"/>
            <a:r>
              <a:rPr lang="en-GB" dirty="0"/>
              <a:t>Cybersecurity </a:t>
            </a:r>
          </a:p>
          <a:p>
            <a:pPr algn="ctr"/>
            <a:r>
              <a:rPr lang="en-GB" dirty="0"/>
              <a:t>Fundamentals (3?)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188814" y="828570"/>
            <a:ext cx="1797001" cy="923330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Learning in</a:t>
            </a:r>
          </a:p>
          <a:p>
            <a:pPr algn="ctr"/>
            <a:r>
              <a:rPr lang="en-GB" dirty="0"/>
              <a:t>The Digital</a:t>
            </a:r>
          </a:p>
          <a:p>
            <a:pPr algn="ctr"/>
            <a:r>
              <a:rPr lang="en-GB" dirty="0"/>
              <a:t>Era (3)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5694234" y="865484"/>
            <a:ext cx="35329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Analysis and</a:t>
            </a:r>
          </a:p>
          <a:p>
            <a:pPr algn="ctr"/>
            <a:r>
              <a:rPr lang="en-GB" dirty="0"/>
              <a:t> Visualisation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9914215" y="3275061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Network</a:t>
            </a:r>
          </a:p>
          <a:p>
            <a:pPr algn="ctr"/>
            <a:r>
              <a:rPr lang="en-GB" dirty="0"/>
              <a:t>Programmability</a:t>
            </a:r>
          </a:p>
        </p:txBody>
      </p:sp>
      <p:sp>
        <p:nvSpPr>
          <p:cNvPr id="36" name="TextBox 35"/>
          <p:cNvSpPr txBox="1"/>
          <p:nvPr/>
        </p:nvSpPr>
        <p:spPr>
          <a:xfrm>
            <a:off x="8157036" y="3011946"/>
            <a:ext cx="22860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</a:t>
            </a:r>
          </a:p>
          <a:p>
            <a:pPr algn="ctr"/>
            <a:r>
              <a:rPr lang="en-GB" dirty="0"/>
              <a:t>Networking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95595" y="-31790"/>
            <a:ext cx="78146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Stream: Cloud Computing Jan 2022 Starters</a:t>
            </a:r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10864734" y="2092287"/>
            <a:ext cx="95251" cy="119477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/>
          <p:nvPr/>
        </p:nvCxnSpPr>
        <p:spPr>
          <a:xfrm>
            <a:off x="9356322" y="1021770"/>
            <a:ext cx="21306" cy="193016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1" name="Straight Arrow Connector 40"/>
          <p:cNvCxnSpPr/>
          <p:nvPr/>
        </p:nvCxnSpPr>
        <p:spPr>
          <a:xfrm flipH="1">
            <a:off x="9977829" y="1959495"/>
            <a:ext cx="325712" cy="9995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7817764" y="1478548"/>
            <a:ext cx="1026976" cy="153339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9" name="Straight Arrow Connector 48"/>
          <p:cNvCxnSpPr/>
          <p:nvPr/>
        </p:nvCxnSpPr>
        <p:spPr>
          <a:xfrm>
            <a:off x="1629094" y="1871937"/>
            <a:ext cx="1355565" cy="13528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354862" y="1273747"/>
            <a:ext cx="8926" cy="1208024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3" name="Straight Arrow Connector 52"/>
          <p:cNvCxnSpPr/>
          <p:nvPr/>
        </p:nvCxnSpPr>
        <p:spPr>
          <a:xfrm>
            <a:off x="1265111" y="1875068"/>
            <a:ext cx="44839" cy="12428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7" name="Straight Arrow Connector 56"/>
          <p:cNvCxnSpPr/>
          <p:nvPr/>
        </p:nvCxnSpPr>
        <p:spPr>
          <a:xfrm>
            <a:off x="3508549" y="1536471"/>
            <a:ext cx="591322" cy="10686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4" name="TextBox 73"/>
          <p:cNvSpPr txBox="1"/>
          <p:nvPr/>
        </p:nvSpPr>
        <p:spPr>
          <a:xfrm>
            <a:off x="6541480" y="5776027"/>
            <a:ext cx="45079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Cloud Computing Administration</a:t>
            </a:r>
          </a:p>
        </p:txBody>
      </p:sp>
      <p:sp>
        <p:nvSpPr>
          <p:cNvPr id="75" name="TextBox 74"/>
          <p:cNvSpPr txBox="1"/>
          <p:nvPr/>
        </p:nvSpPr>
        <p:spPr>
          <a:xfrm>
            <a:off x="9714024" y="5148530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Switching, Routing</a:t>
            </a:r>
          </a:p>
          <a:p>
            <a:pPr algn="ctr"/>
            <a:r>
              <a:rPr lang="en-GB" dirty="0"/>
              <a:t>and Wireless</a:t>
            </a:r>
          </a:p>
        </p:txBody>
      </p:sp>
      <p:sp>
        <p:nvSpPr>
          <p:cNvPr id="77" name="TextBox 76"/>
          <p:cNvSpPr txBox="1"/>
          <p:nvPr/>
        </p:nvSpPr>
        <p:spPr>
          <a:xfrm>
            <a:off x="6498815" y="4887102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Advanced Cyber Security</a:t>
            </a:r>
          </a:p>
        </p:txBody>
      </p:sp>
      <p:sp>
        <p:nvSpPr>
          <p:cNvPr id="78" name="TextBox 77"/>
          <p:cNvSpPr txBox="1"/>
          <p:nvPr/>
        </p:nvSpPr>
        <p:spPr>
          <a:xfrm>
            <a:off x="393614" y="4936304"/>
            <a:ext cx="247095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Industrial – Based</a:t>
            </a:r>
          </a:p>
          <a:p>
            <a:r>
              <a:rPr lang="en-GB" dirty="0"/>
              <a:t>Research (all modules contribute) </a:t>
            </a:r>
          </a:p>
        </p:txBody>
      </p:sp>
      <p:sp>
        <p:nvSpPr>
          <p:cNvPr id="79" name="TextBox 78"/>
          <p:cNvSpPr txBox="1"/>
          <p:nvPr/>
        </p:nvSpPr>
        <p:spPr>
          <a:xfrm>
            <a:off x="3172348" y="5456864"/>
            <a:ext cx="247095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Independent Project</a:t>
            </a:r>
          </a:p>
          <a:p>
            <a:pPr algn="ctr"/>
            <a:r>
              <a:rPr lang="en-GB" dirty="0"/>
              <a:t>(all modules contribute)</a:t>
            </a:r>
          </a:p>
        </p:txBody>
      </p:sp>
      <p:cxnSp>
        <p:nvCxnSpPr>
          <p:cNvPr id="85" name="Straight Arrow Connector 84"/>
          <p:cNvCxnSpPr/>
          <p:nvPr/>
        </p:nvCxnSpPr>
        <p:spPr>
          <a:xfrm flipH="1">
            <a:off x="9019685" y="4043102"/>
            <a:ext cx="291149" cy="173292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6" name="Straight Arrow Connector 85"/>
          <p:cNvCxnSpPr/>
          <p:nvPr/>
        </p:nvCxnSpPr>
        <p:spPr>
          <a:xfrm flipH="1">
            <a:off x="11057215" y="4180904"/>
            <a:ext cx="3898" cy="98511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3" name="Straight Arrow Connector 92"/>
          <p:cNvCxnSpPr/>
          <p:nvPr/>
        </p:nvCxnSpPr>
        <p:spPr>
          <a:xfrm>
            <a:off x="7135089" y="3522244"/>
            <a:ext cx="71173" cy="121161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5" name="Straight Arrow Connector 94"/>
          <p:cNvCxnSpPr/>
          <p:nvPr/>
        </p:nvCxnSpPr>
        <p:spPr>
          <a:xfrm>
            <a:off x="4151080" y="4276229"/>
            <a:ext cx="279599" cy="98394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7" name="Straight Arrow Connector 96"/>
          <p:cNvCxnSpPr/>
          <p:nvPr/>
        </p:nvCxnSpPr>
        <p:spPr>
          <a:xfrm>
            <a:off x="1412638" y="3922046"/>
            <a:ext cx="0" cy="92261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1" name="Straight Arrow Connector 110"/>
          <p:cNvCxnSpPr/>
          <p:nvPr/>
        </p:nvCxnSpPr>
        <p:spPr>
          <a:xfrm>
            <a:off x="3030436" y="1511106"/>
            <a:ext cx="283825" cy="164514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17" name="Straight Arrow Connector 116"/>
          <p:cNvCxnSpPr/>
          <p:nvPr/>
        </p:nvCxnSpPr>
        <p:spPr>
          <a:xfrm flipH="1">
            <a:off x="2319516" y="4021601"/>
            <a:ext cx="791334" cy="1073642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124" name="Straight Arrow Connector 123"/>
          <p:cNvCxnSpPr/>
          <p:nvPr/>
        </p:nvCxnSpPr>
        <p:spPr>
          <a:xfrm>
            <a:off x="5663800" y="3287066"/>
            <a:ext cx="963943" cy="257256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/>
          <p:nvPr/>
        </p:nvCxnSpPr>
        <p:spPr>
          <a:xfrm>
            <a:off x="6119865" y="1273747"/>
            <a:ext cx="469910" cy="147465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45" name="TextBox 44"/>
          <p:cNvSpPr txBox="1"/>
          <p:nvPr/>
        </p:nvSpPr>
        <p:spPr>
          <a:xfrm>
            <a:off x="72966" y="3057918"/>
            <a:ext cx="2458364" cy="923330"/>
          </a:xfrm>
          <a:prstGeom prst="rect">
            <a:avLst/>
          </a:prstGeom>
          <a:noFill/>
          <a:ln>
            <a:noFill/>
          </a:ln>
          <a:effectLst>
            <a:glow rad="101600"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 err="1"/>
              <a:t>Changemakers</a:t>
            </a:r>
            <a:r>
              <a:rPr lang="en-GB" dirty="0"/>
              <a:t>: Creativity and Value Creation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2F45B8E6-18DE-4ABE-AD0B-5D5891434ACC}"/>
              </a:ext>
            </a:extLst>
          </p:cNvPr>
          <p:cNvSpPr txBox="1"/>
          <p:nvPr/>
        </p:nvSpPr>
        <p:spPr>
          <a:xfrm>
            <a:off x="9735336" y="1190569"/>
            <a:ext cx="1867415" cy="646331"/>
          </a:xfrm>
          <a:prstGeom prst="rect">
            <a:avLst/>
          </a:prstGeom>
          <a:solidFill>
            <a:srgbClr val="FF99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Software Development (2)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64284E5-B88D-4B6C-ADFA-D870F0A6EE4B}"/>
              </a:ext>
            </a:extLst>
          </p:cNvPr>
          <p:cNvSpPr txBox="1"/>
          <p:nvPr/>
        </p:nvSpPr>
        <p:spPr>
          <a:xfrm>
            <a:off x="2399778" y="3293445"/>
            <a:ext cx="2247040" cy="646331"/>
          </a:xfrm>
          <a:prstGeom prst="rect">
            <a:avLst/>
          </a:prstGeom>
          <a:noFill/>
          <a:ln>
            <a:noFill/>
          </a:ln>
          <a:effectLst>
            <a:glow>
              <a:srgbClr val="FF99FF">
                <a:alpha val="60000"/>
              </a:srgb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Data Security and Compliance</a:t>
            </a:r>
          </a:p>
        </p:txBody>
      </p:sp>
    </p:spTree>
    <p:extLst>
      <p:ext uri="{BB962C8B-B14F-4D97-AF65-F5344CB8AC3E}">
        <p14:creationId xmlns:p14="http://schemas.microsoft.com/office/powerpoint/2010/main" val="17850383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412</TotalTime>
  <Words>519</Words>
  <Application>Microsoft Office PowerPoint</Application>
  <PresentationFormat>Widescreen</PresentationFormat>
  <Paragraphs>193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Learning in the Digital Era Networking and CyberSecurity Fundamentals Data Analysis and Visualisation Introduction to Web and Database Concepts</dc:title>
  <dc:creator>Gaynor Thomas</dc:creator>
  <cp:lastModifiedBy>Gaynor Thomas</cp:lastModifiedBy>
  <cp:revision>46</cp:revision>
  <dcterms:created xsi:type="dcterms:W3CDTF">2020-07-15T14:48:17Z</dcterms:created>
  <dcterms:modified xsi:type="dcterms:W3CDTF">2022-01-07T15:34:28Z</dcterms:modified>
</cp:coreProperties>
</file>