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FA0841-D813-41DD-93DC-AFE713BEF0C4}" v="683" dt="2022-11-11T00:42:21.615"/>
    <p1510:client id="{B373E698-81FC-4001-BCC9-5D3A51813C58}" v="66" dt="2022-11-04T15:59:57.445"/>
    <p1510:client id="{C3A4739F-8D30-47E4-A0D4-9CC779F986F1}" v="64" dt="2022-11-04T23:55:57.3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p:normalViewPr>
  <p:slideViewPr>
    <p:cSldViewPr snapToGrid="0">
      <p:cViewPr varScale="1">
        <p:scale>
          <a:sx n="76" d="100"/>
          <a:sy n="76" d="100"/>
        </p:scale>
        <p:origin x="28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S" userId="406a18495dd893f0" providerId="Windows Live" clId="Web-{C3A4739F-8D30-47E4-A0D4-9CC779F986F1}"/>
    <pc:docChg chg="modSld">
      <pc:chgData name="Rumena S" userId="406a18495dd893f0" providerId="Windows Live" clId="Web-{C3A4739F-8D30-47E4-A0D4-9CC779F986F1}" dt="2022-11-04T23:55:57.339" v="63" actId="20577"/>
      <pc:docMkLst>
        <pc:docMk/>
      </pc:docMkLst>
      <pc:sldChg chg="modSp">
        <pc:chgData name="Rumena S" userId="406a18495dd893f0" providerId="Windows Live" clId="Web-{C3A4739F-8D30-47E4-A0D4-9CC779F986F1}" dt="2022-11-04T23:55:57.339" v="63" actId="20577"/>
        <pc:sldMkLst>
          <pc:docMk/>
          <pc:sldMk cId="209748874" sldId="263"/>
        </pc:sldMkLst>
        <pc:spChg chg="mod">
          <ac:chgData name="Rumena S" userId="406a18495dd893f0" providerId="Windows Live" clId="Web-{C3A4739F-8D30-47E4-A0D4-9CC779F986F1}" dt="2022-11-04T23:55:57.339" v="63" actId="20577"/>
          <ac:spMkLst>
            <pc:docMk/>
            <pc:sldMk cId="209748874" sldId="263"/>
            <ac:spMk id="3" creationId="{F13E9706-DD90-EEB5-7109-DD6D862EEC0D}"/>
          </ac:spMkLst>
        </pc:spChg>
      </pc:sldChg>
    </pc:docChg>
  </pc:docChgLst>
  <pc:docChgLst>
    <pc:chgData name="Muhammad Islam" userId="cf8ce2a5-966a-4a40-97e4-80a0c38030da" providerId="ADAL" clId="{B373E698-81FC-4001-BCC9-5D3A51813C58}"/>
    <pc:docChg chg="custSel modSld sldOrd">
      <pc:chgData name="Muhammad Islam" userId="cf8ce2a5-966a-4a40-97e4-80a0c38030da" providerId="ADAL" clId="{B373E698-81FC-4001-BCC9-5D3A51813C58}" dt="2022-11-04T16:00:46.549" v="935" actId="20577"/>
      <pc:docMkLst>
        <pc:docMk/>
      </pc:docMkLst>
      <pc:sldChg chg="modSp mod">
        <pc:chgData name="Muhammad Islam" userId="cf8ce2a5-966a-4a40-97e4-80a0c38030da" providerId="ADAL" clId="{B373E698-81FC-4001-BCC9-5D3A51813C58}" dt="2022-11-04T15:22:18.415" v="135" actId="20577"/>
        <pc:sldMkLst>
          <pc:docMk/>
          <pc:sldMk cId="3405996513" sldId="259"/>
        </pc:sldMkLst>
        <pc:spChg chg="mod">
          <ac:chgData name="Muhammad Islam" userId="cf8ce2a5-966a-4a40-97e4-80a0c38030da" providerId="ADAL" clId="{B373E698-81FC-4001-BCC9-5D3A51813C58}" dt="2022-11-04T15:20:01.589" v="18" actId="20577"/>
          <ac:spMkLst>
            <pc:docMk/>
            <pc:sldMk cId="3405996513" sldId="259"/>
            <ac:spMk id="2" creationId="{EA36384B-216A-2CE6-2CB2-B477C446F4B4}"/>
          </ac:spMkLst>
        </pc:spChg>
        <pc:spChg chg="mod">
          <ac:chgData name="Muhammad Islam" userId="cf8ce2a5-966a-4a40-97e4-80a0c38030da" providerId="ADAL" clId="{B373E698-81FC-4001-BCC9-5D3A51813C58}" dt="2022-11-04T15:22:18.415" v="135" actId="20577"/>
          <ac:spMkLst>
            <pc:docMk/>
            <pc:sldMk cId="3405996513" sldId="259"/>
            <ac:spMk id="3" creationId="{FC80ED5D-8D4F-1307-AAA6-C9C564AC5F86}"/>
          </ac:spMkLst>
        </pc:spChg>
      </pc:sldChg>
      <pc:sldChg chg="modSp mod">
        <pc:chgData name="Muhammad Islam" userId="cf8ce2a5-966a-4a40-97e4-80a0c38030da" providerId="ADAL" clId="{B373E698-81FC-4001-BCC9-5D3A51813C58}" dt="2022-11-04T15:31:01.718" v="811" actId="20577"/>
        <pc:sldMkLst>
          <pc:docMk/>
          <pc:sldMk cId="203875100" sldId="260"/>
        </pc:sldMkLst>
        <pc:spChg chg="mod">
          <ac:chgData name="Muhammad Islam" userId="cf8ce2a5-966a-4a40-97e4-80a0c38030da" providerId="ADAL" clId="{B373E698-81FC-4001-BCC9-5D3A51813C58}" dt="2022-11-04T15:22:31.276" v="154" actId="20577"/>
          <ac:spMkLst>
            <pc:docMk/>
            <pc:sldMk cId="203875100" sldId="260"/>
            <ac:spMk id="2" creationId="{02199916-DBED-B7A8-936D-8A54ACED0A69}"/>
          </ac:spMkLst>
        </pc:spChg>
        <pc:spChg chg="mod">
          <ac:chgData name="Muhammad Islam" userId="cf8ce2a5-966a-4a40-97e4-80a0c38030da" providerId="ADAL" clId="{B373E698-81FC-4001-BCC9-5D3A51813C58}" dt="2022-11-04T15:31:01.718" v="811" actId="20577"/>
          <ac:spMkLst>
            <pc:docMk/>
            <pc:sldMk cId="203875100" sldId="260"/>
            <ac:spMk id="3" creationId="{C1E9E127-9F08-F4E2-9041-3967ADAD001C}"/>
          </ac:spMkLst>
        </pc:spChg>
      </pc:sldChg>
      <pc:sldChg chg="addSp delSp modSp mod">
        <pc:chgData name="Muhammad Islam" userId="cf8ce2a5-966a-4a40-97e4-80a0c38030da" providerId="ADAL" clId="{B373E698-81FC-4001-BCC9-5D3A51813C58}" dt="2022-11-04T15:35:10.212" v="884" actId="1036"/>
        <pc:sldMkLst>
          <pc:docMk/>
          <pc:sldMk cId="2926731644" sldId="261"/>
        </pc:sldMkLst>
        <pc:spChg chg="mod">
          <ac:chgData name="Muhammad Islam" userId="cf8ce2a5-966a-4a40-97e4-80a0c38030da" providerId="ADAL" clId="{B373E698-81FC-4001-BCC9-5D3A51813C58}" dt="2022-11-04T15:33:13.445" v="840" actId="20577"/>
          <ac:spMkLst>
            <pc:docMk/>
            <pc:sldMk cId="2926731644" sldId="261"/>
            <ac:spMk id="2" creationId="{3E8B31D7-AD18-FF92-727D-9B99C42F9C01}"/>
          </ac:spMkLst>
        </pc:spChg>
        <pc:spChg chg="del">
          <ac:chgData name="Muhammad Islam" userId="cf8ce2a5-966a-4a40-97e4-80a0c38030da" providerId="ADAL" clId="{B373E698-81FC-4001-BCC9-5D3A51813C58}" dt="2022-11-04T15:32:57.560" v="812"/>
          <ac:spMkLst>
            <pc:docMk/>
            <pc:sldMk cId="2926731644" sldId="261"/>
            <ac:spMk id="3" creationId="{5BD62FE6-5AC3-1962-2116-07A1C1A7ABA2}"/>
          </ac:spMkLst>
        </pc:spChg>
        <pc:spChg chg="add del mod">
          <ac:chgData name="Muhammad Islam" userId="cf8ce2a5-966a-4a40-97e4-80a0c38030da" providerId="ADAL" clId="{B373E698-81FC-4001-BCC9-5D3A51813C58}" dt="2022-11-04T15:33:23.482" v="841"/>
          <ac:spMkLst>
            <pc:docMk/>
            <pc:sldMk cId="2926731644" sldId="261"/>
            <ac:spMk id="4" creationId="{438457A4-3B91-F2BC-A85A-94994637A344}"/>
          </ac:spMkLst>
        </pc:spChg>
        <pc:spChg chg="add mod">
          <ac:chgData name="Muhammad Islam" userId="cf8ce2a5-966a-4a40-97e4-80a0c38030da" providerId="ADAL" clId="{B373E698-81FC-4001-BCC9-5D3A51813C58}" dt="2022-11-04T15:33:23.482" v="841"/>
          <ac:spMkLst>
            <pc:docMk/>
            <pc:sldMk cId="2926731644" sldId="261"/>
            <ac:spMk id="5" creationId="{1ABA8203-C755-790E-1DB5-2C28F2CF3C87}"/>
          </ac:spMkLst>
        </pc:spChg>
        <pc:spChg chg="add">
          <ac:chgData name="Muhammad Islam" userId="cf8ce2a5-966a-4a40-97e4-80a0c38030da" providerId="ADAL" clId="{B373E698-81FC-4001-BCC9-5D3A51813C58}" dt="2022-11-04T15:33:26.675" v="842"/>
          <ac:spMkLst>
            <pc:docMk/>
            <pc:sldMk cId="2926731644" sldId="261"/>
            <ac:spMk id="6" creationId="{7C8907E8-F7DE-6C5D-509B-B5B00E9C93C5}"/>
          </ac:spMkLst>
        </pc:spChg>
        <pc:picChg chg="add mod">
          <ac:chgData name="Muhammad Islam" userId="cf8ce2a5-966a-4a40-97e4-80a0c38030da" providerId="ADAL" clId="{B373E698-81FC-4001-BCC9-5D3A51813C58}" dt="2022-11-04T15:35:10.212" v="884" actId="1036"/>
          <ac:picMkLst>
            <pc:docMk/>
            <pc:sldMk cId="2926731644" sldId="261"/>
            <ac:picMk id="2056" creationId="{062FB6EF-BF33-628E-55BD-20BEFCF1F8E0}"/>
          </ac:picMkLst>
        </pc:picChg>
      </pc:sldChg>
      <pc:sldChg chg="addSp delSp modSp mod">
        <pc:chgData name="Muhammad Islam" userId="cf8ce2a5-966a-4a40-97e4-80a0c38030da" providerId="ADAL" clId="{B373E698-81FC-4001-BCC9-5D3A51813C58}" dt="2022-11-04T16:00:21.141" v="915" actId="20577"/>
        <pc:sldMkLst>
          <pc:docMk/>
          <pc:sldMk cId="1426800097" sldId="262"/>
        </pc:sldMkLst>
        <pc:spChg chg="del">
          <ac:chgData name="Muhammad Islam" userId="cf8ce2a5-966a-4a40-97e4-80a0c38030da" providerId="ADAL" clId="{B373E698-81FC-4001-BCC9-5D3A51813C58}" dt="2022-11-04T15:59:50.323" v="886" actId="478"/>
          <ac:spMkLst>
            <pc:docMk/>
            <pc:sldMk cId="1426800097" sldId="262"/>
            <ac:spMk id="2" creationId="{87C2110F-69E9-46BB-C7C6-CC22D2F29020}"/>
          </ac:spMkLst>
        </pc:spChg>
        <pc:spChg chg="del">
          <ac:chgData name="Muhammad Islam" userId="cf8ce2a5-966a-4a40-97e4-80a0c38030da" providerId="ADAL" clId="{B373E698-81FC-4001-BCC9-5D3A51813C58}" dt="2022-11-04T15:59:36.320" v="885"/>
          <ac:spMkLst>
            <pc:docMk/>
            <pc:sldMk cId="1426800097" sldId="262"/>
            <ac:spMk id="3" creationId="{1200027D-1D45-DCD3-D60F-B99F6DB376AB}"/>
          </ac:spMkLst>
        </pc:spChg>
        <pc:spChg chg="add del">
          <ac:chgData name="Muhammad Islam" userId="cf8ce2a5-966a-4a40-97e4-80a0c38030da" providerId="ADAL" clId="{B373E698-81FC-4001-BCC9-5D3A51813C58}" dt="2022-11-04T15:33:42.819" v="845" actId="478"/>
          <ac:spMkLst>
            <pc:docMk/>
            <pc:sldMk cId="1426800097" sldId="262"/>
            <ac:spMk id="4" creationId="{BA500F17-3659-A318-922C-BF0C31D3BFBE}"/>
          </ac:spMkLst>
        </pc:spChg>
        <pc:spChg chg="add del mod">
          <ac:chgData name="Muhammad Islam" userId="cf8ce2a5-966a-4a40-97e4-80a0c38030da" providerId="ADAL" clId="{B373E698-81FC-4001-BCC9-5D3A51813C58}" dt="2022-11-04T15:33:42.819" v="845" actId="478"/>
          <ac:spMkLst>
            <pc:docMk/>
            <pc:sldMk cId="1426800097" sldId="262"/>
            <ac:spMk id="5" creationId="{69644656-B66E-20BB-9B29-9B3F23B7EFEF}"/>
          </ac:spMkLst>
        </pc:spChg>
        <pc:spChg chg="add mod">
          <ac:chgData name="Muhammad Islam" userId="cf8ce2a5-966a-4a40-97e4-80a0c38030da" providerId="ADAL" clId="{B373E698-81FC-4001-BCC9-5D3A51813C58}" dt="2022-11-04T16:00:21.141" v="915" actId="20577"/>
          <ac:spMkLst>
            <pc:docMk/>
            <pc:sldMk cId="1426800097" sldId="262"/>
            <ac:spMk id="7" creationId="{ACCB8993-969B-EE24-BB9B-88F7A70DF1C2}"/>
          </ac:spMkLst>
        </pc:spChg>
        <pc:picChg chg="add mod">
          <ac:chgData name="Muhammad Islam" userId="cf8ce2a5-966a-4a40-97e4-80a0c38030da" providerId="ADAL" clId="{B373E698-81FC-4001-BCC9-5D3A51813C58}" dt="2022-11-04T15:59:55.038" v="905" actId="1035"/>
          <ac:picMkLst>
            <pc:docMk/>
            <pc:sldMk cId="1426800097" sldId="262"/>
            <ac:picMk id="6" creationId="{C1C350A9-9043-A048-DE84-CF36E3F9D2E0}"/>
          </ac:picMkLst>
        </pc:picChg>
      </pc:sldChg>
      <pc:sldChg chg="modSp mod ord">
        <pc:chgData name="Muhammad Islam" userId="cf8ce2a5-966a-4a40-97e4-80a0c38030da" providerId="ADAL" clId="{B373E698-81FC-4001-BCC9-5D3A51813C58}" dt="2022-11-04T16:00:46.549" v="935" actId="20577"/>
        <pc:sldMkLst>
          <pc:docMk/>
          <pc:sldMk cId="209748874" sldId="263"/>
        </pc:sldMkLst>
        <pc:spChg chg="mod">
          <ac:chgData name="Muhammad Islam" userId="cf8ce2a5-966a-4a40-97e4-80a0c38030da" providerId="ADAL" clId="{B373E698-81FC-4001-BCC9-5D3A51813C58}" dt="2022-11-04T16:00:46.549" v="935" actId="20577"/>
          <ac:spMkLst>
            <pc:docMk/>
            <pc:sldMk cId="209748874" sldId="263"/>
            <ac:spMk id="2" creationId="{D1AAE375-5295-0265-4F9E-F7EAFFF31410}"/>
          </ac:spMkLst>
        </pc:spChg>
      </pc:sldChg>
    </pc:docChg>
  </pc:docChgLst>
  <pc:docChgLst>
    <pc:chgData name="Rumena S" userId="406a18495dd893f0" providerId="Windows Live" clId="Web-{31FA0841-D813-41DD-93DC-AFE713BEF0C4}"/>
    <pc:docChg chg="modSld">
      <pc:chgData name="Rumena S" userId="406a18495dd893f0" providerId="Windows Live" clId="Web-{31FA0841-D813-41DD-93DC-AFE713BEF0C4}" dt="2022-11-11T00:42:21.615" v="688" actId="20577"/>
      <pc:docMkLst>
        <pc:docMk/>
      </pc:docMkLst>
      <pc:sldChg chg="modSp">
        <pc:chgData name="Rumena S" userId="406a18495dd893f0" providerId="Windows Live" clId="Web-{31FA0841-D813-41DD-93DC-AFE713BEF0C4}" dt="2022-11-11T00:42:21.615" v="688" actId="20577"/>
        <pc:sldMkLst>
          <pc:docMk/>
          <pc:sldMk cId="209748874" sldId="263"/>
        </pc:sldMkLst>
        <pc:spChg chg="mod">
          <ac:chgData name="Rumena S" userId="406a18495dd893f0" providerId="Windows Live" clId="Web-{31FA0841-D813-41DD-93DC-AFE713BEF0C4}" dt="2022-11-11T00:42:21.615" v="688" actId="20577"/>
          <ac:spMkLst>
            <pc:docMk/>
            <pc:sldMk cId="209748874" sldId="263"/>
            <ac:spMk id="3" creationId="{F13E9706-DD90-EEB5-7109-DD6D862EEC0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C3ABB-3DF3-6192-4D8B-A5DF3C2740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962217C-4450-5DC3-F3D5-302CFE5690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8D35FD-F7D1-5769-B095-77B83DFE2B68}"/>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5" name="Footer Placeholder 4">
            <a:extLst>
              <a:ext uri="{FF2B5EF4-FFF2-40B4-BE49-F238E27FC236}">
                <a16:creationId xmlns:a16="http://schemas.microsoft.com/office/drawing/2014/main" id="{94D6043B-139A-632A-E067-F810D46B14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ED5D9-B0F3-5669-61A5-0D8192BD0087}"/>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2146733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E1DA1-BA43-1A79-948F-AC83CE40C6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799D76-D68F-B3AB-F797-0AE24E5A6D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10B94A-C1DF-3F06-F74F-44A0F69BD38A}"/>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5" name="Footer Placeholder 4">
            <a:extLst>
              <a:ext uri="{FF2B5EF4-FFF2-40B4-BE49-F238E27FC236}">
                <a16:creationId xmlns:a16="http://schemas.microsoft.com/office/drawing/2014/main" id="{58AF958D-7BE6-AE15-193C-1F327B3CD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45B2E4-7631-FDDF-5DDD-153BF15E7C2E}"/>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1209993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48756-F785-13B9-2FF9-E69187F6D3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05343E-D6A3-785A-10CD-117C8BD91D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740AC4-EB01-5220-4F46-814AE0A4BE92}"/>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5" name="Footer Placeholder 4">
            <a:extLst>
              <a:ext uri="{FF2B5EF4-FFF2-40B4-BE49-F238E27FC236}">
                <a16:creationId xmlns:a16="http://schemas.microsoft.com/office/drawing/2014/main" id="{DC1E4C4D-0385-43F7-F438-7F8F7CF56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9F330E-4428-CA70-A25D-D7101FDB9931}"/>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3234916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EB06C-AD91-793D-B376-0228639F32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1790F9-BFA0-3FC5-2B74-F051E00356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BAB2E9-726B-048B-5D81-9FB5278643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E466D3-EA9A-D257-5FF0-7AFD41DAEED2}"/>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6" name="Footer Placeholder 5">
            <a:extLst>
              <a:ext uri="{FF2B5EF4-FFF2-40B4-BE49-F238E27FC236}">
                <a16:creationId xmlns:a16="http://schemas.microsoft.com/office/drawing/2014/main" id="{044CAF3A-770A-AC78-0F39-D43CEBC110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D2F0DC-BAD0-6959-FDCB-61B3648FBC5F}"/>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264877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A7794-CF87-BF02-52AB-97AD6ADE66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2F4246-2FD2-5538-C9E2-C6BFE1F05D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ABDB4D-B88C-A0A8-E5F6-255AC5994A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C18B4-8766-6651-6226-501C66BAE6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D0BDB0-C668-CD6F-1DC1-5361C363B1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9A9CBB-3308-D2EE-F1D2-FD6F65281F68}"/>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8" name="Footer Placeholder 7">
            <a:extLst>
              <a:ext uri="{FF2B5EF4-FFF2-40B4-BE49-F238E27FC236}">
                <a16:creationId xmlns:a16="http://schemas.microsoft.com/office/drawing/2014/main" id="{DC8651DC-7AC5-ADEB-46A6-09B58D0C84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576C49-F3C0-8A2E-22C2-2D1FF3B43BE1}"/>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1345131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3AC37-5C6C-58F5-E523-86008FD1CA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252DD7-55D5-95E1-93D1-193B88DDEBD1}"/>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4" name="Footer Placeholder 3">
            <a:extLst>
              <a:ext uri="{FF2B5EF4-FFF2-40B4-BE49-F238E27FC236}">
                <a16:creationId xmlns:a16="http://schemas.microsoft.com/office/drawing/2014/main" id="{27E241AD-FDD2-8C27-EAD4-EEF1B0F46E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36CDC2-B639-3CCB-9CBA-4C74789CC45B}"/>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2590204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F53C61-6F2F-CB9B-13C3-AAF79BD63696}"/>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3" name="Footer Placeholder 2">
            <a:extLst>
              <a:ext uri="{FF2B5EF4-FFF2-40B4-BE49-F238E27FC236}">
                <a16:creationId xmlns:a16="http://schemas.microsoft.com/office/drawing/2014/main" id="{49906DA2-2EA0-DB76-C3EF-19B5DA5704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42755A-9C78-024C-0473-815AC361BB88}"/>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518064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09DF7-809A-FE1A-A76A-BCAA75206F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41E925-1B20-91C3-853C-40D33FCEA7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EDBC2C-6076-0A14-4981-EBE2B863CA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AA110-029D-B0C6-2644-9642CCB33A43}"/>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6" name="Footer Placeholder 5">
            <a:extLst>
              <a:ext uri="{FF2B5EF4-FFF2-40B4-BE49-F238E27FC236}">
                <a16:creationId xmlns:a16="http://schemas.microsoft.com/office/drawing/2014/main" id="{60028953-445D-A53E-C88B-0C8991C0A5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73E47B-362F-3E4A-CECE-5AFA7AAC04F1}"/>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404673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CA405-EA83-CCCA-76E9-61F3E8C703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C68DE5-8D10-DFDB-CC89-EAC8F9E4E7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7A3184-8B6C-C804-6C90-A6BF22D5A3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E89811-F259-6676-C0C7-C0E1453A3FED}"/>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6" name="Footer Placeholder 5">
            <a:extLst>
              <a:ext uri="{FF2B5EF4-FFF2-40B4-BE49-F238E27FC236}">
                <a16:creationId xmlns:a16="http://schemas.microsoft.com/office/drawing/2014/main" id="{FAEDE31B-E08E-A50E-66DA-A66FE90F34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8A0548-AFA4-8075-3F6F-E29B14CA3B3E}"/>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3024941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6B6-BD9E-22A3-FF09-47CCAAD225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42FDC-B684-A073-B8E1-5708CF5D7A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1724A0-42A5-267F-B255-E8E7129EE9A8}"/>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5" name="Footer Placeholder 4">
            <a:extLst>
              <a:ext uri="{FF2B5EF4-FFF2-40B4-BE49-F238E27FC236}">
                <a16:creationId xmlns:a16="http://schemas.microsoft.com/office/drawing/2014/main" id="{8BC1777A-0E24-EF6A-CA3C-BB71EB2AE4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6BD19-871F-2146-9EBD-542AA83EAE0D}"/>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186251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C3D98E-BE38-800D-D7DD-2E30851516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F665D6-01E8-707A-FFED-AC929CCB03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C5CB72-318C-0C33-F3F1-49C154DA45E2}"/>
              </a:ext>
            </a:extLst>
          </p:cNvPr>
          <p:cNvSpPr>
            <a:spLocks noGrp="1"/>
          </p:cNvSpPr>
          <p:nvPr>
            <p:ph type="dt" sz="half" idx="10"/>
          </p:nvPr>
        </p:nvSpPr>
        <p:spPr/>
        <p:txBody>
          <a:bodyPr/>
          <a:lstStyle/>
          <a:p>
            <a:fld id="{5327E81A-1E51-420C-9C40-B09DC53D637D}" type="datetimeFigureOut">
              <a:rPr lang="en-GB" smtClean="0"/>
              <a:t>10/11/2022</a:t>
            </a:fld>
            <a:endParaRPr lang="en-GB"/>
          </a:p>
        </p:txBody>
      </p:sp>
      <p:sp>
        <p:nvSpPr>
          <p:cNvPr id="5" name="Footer Placeholder 4">
            <a:extLst>
              <a:ext uri="{FF2B5EF4-FFF2-40B4-BE49-F238E27FC236}">
                <a16:creationId xmlns:a16="http://schemas.microsoft.com/office/drawing/2014/main" id="{30DF2246-38B8-26D5-112E-CBE6962D50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B17CC-4515-1C34-C257-9F72F48A0A9B}"/>
              </a:ext>
            </a:extLst>
          </p:cNvPr>
          <p:cNvSpPr>
            <a:spLocks noGrp="1"/>
          </p:cNvSpPr>
          <p:nvPr>
            <p:ph type="sldNum" sz="quarter" idx="12"/>
          </p:nvPr>
        </p:nvSpPr>
        <p:spPr/>
        <p:txBody>
          <a:bodyPr/>
          <a:lstStyle/>
          <a:p>
            <a:fld id="{148E4CD0-39E8-45D2-B848-B72B6868B1FE}" type="slidenum">
              <a:rPr lang="en-GB" smtClean="0"/>
              <a:t>‹#›</a:t>
            </a:fld>
            <a:endParaRPr lang="en-GB"/>
          </a:p>
        </p:txBody>
      </p:sp>
    </p:spTree>
    <p:extLst>
      <p:ext uri="{BB962C8B-B14F-4D97-AF65-F5344CB8AC3E}">
        <p14:creationId xmlns:p14="http://schemas.microsoft.com/office/powerpoint/2010/main" val="3023814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208A01-CD58-E049-5759-647458BFB6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504E99-E3EC-B86E-78D0-2F5E3F5B36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8A079-BE81-3697-7B2C-D3B4560EBF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27E81A-1E51-420C-9C40-B09DC53D637D}" type="datetimeFigureOut">
              <a:rPr lang="en-GB" smtClean="0"/>
              <a:t>10/11/2022</a:t>
            </a:fld>
            <a:endParaRPr lang="en-GB"/>
          </a:p>
        </p:txBody>
      </p:sp>
      <p:sp>
        <p:nvSpPr>
          <p:cNvPr id="5" name="Footer Placeholder 4">
            <a:extLst>
              <a:ext uri="{FF2B5EF4-FFF2-40B4-BE49-F238E27FC236}">
                <a16:creationId xmlns:a16="http://schemas.microsoft.com/office/drawing/2014/main" id="{946F09A6-2221-0AEF-FBE1-D908CE6140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DB32A-7A54-29C6-6E5B-4BBE3A92F1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E4CD0-39E8-45D2-B848-B72B6868B1FE}" type="slidenum">
              <a:rPr lang="en-GB" smtClean="0"/>
              <a:t>‹#›</a:t>
            </a:fld>
            <a:endParaRPr lang="en-GB"/>
          </a:p>
        </p:txBody>
      </p:sp>
    </p:spTree>
    <p:extLst>
      <p:ext uri="{BB962C8B-B14F-4D97-AF65-F5344CB8AC3E}">
        <p14:creationId xmlns:p14="http://schemas.microsoft.com/office/powerpoint/2010/main" val="786673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590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F1A55-8256-8152-7FDB-417200B041EE}"/>
              </a:ext>
            </a:extLst>
          </p:cNvPr>
          <p:cNvSpPr>
            <a:spLocks noGrp="1"/>
          </p:cNvSpPr>
          <p:nvPr>
            <p:ph type="ctrTitle"/>
          </p:nvPr>
        </p:nvSpPr>
        <p:spPr/>
        <p:txBody>
          <a:bodyPr>
            <a:normAutofit fontScale="90000"/>
          </a:bodyPr>
          <a:lstStyle/>
          <a:p>
            <a:r>
              <a:rPr lang="en-GB" b="0" i="0" u="none" strike="noStrike" dirty="0">
                <a:solidFill>
                  <a:srgbClr val="013E5B"/>
                </a:solidFill>
                <a:effectLst/>
                <a:latin typeface="-apple-system"/>
                <a:hlinkClick r:id="rId2"/>
              </a:rPr>
              <a:t>Problem Solving and Decision Making (BMSW4004_BIRM)</a:t>
            </a:r>
            <a:br>
              <a:rPr lang="en-GB" b="0" i="0" u="none" strike="noStrike" dirty="0">
                <a:solidFill>
                  <a:srgbClr val="013E5B"/>
                </a:solidFill>
                <a:effectLst/>
                <a:latin typeface="-apple-system"/>
              </a:rPr>
            </a:br>
            <a:r>
              <a:rPr lang="en-GB" b="0" i="0" u="none" strike="noStrike" dirty="0">
                <a:solidFill>
                  <a:srgbClr val="013E5B"/>
                </a:solidFill>
                <a:effectLst/>
                <a:latin typeface="-apple-system"/>
              </a:rPr>
              <a:t>Presentation </a:t>
            </a:r>
            <a:endParaRPr lang="en-GB" dirty="0"/>
          </a:p>
        </p:txBody>
      </p:sp>
      <p:sp>
        <p:nvSpPr>
          <p:cNvPr id="3" name="Subtitle 2">
            <a:extLst>
              <a:ext uri="{FF2B5EF4-FFF2-40B4-BE49-F238E27FC236}">
                <a16:creationId xmlns:a16="http://schemas.microsoft.com/office/drawing/2014/main" id="{36DBC32B-A19A-4067-EB9E-F51076E87CF2}"/>
              </a:ext>
            </a:extLst>
          </p:cNvPr>
          <p:cNvSpPr>
            <a:spLocks noGrp="1"/>
          </p:cNvSpPr>
          <p:nvPr>
            <p:ph type="subTitle" idx="1"/>
          </p:nvPr>
        </p:nvSpPr>
        <p:spPr/>
        <p:txBody>
          <a:bodyPr/>
          <a:lstStyle/>
          <a:p>
            <a:r>
              <a:rPr lang="en-GB" dirty="0"/>
              <a:t>Name: </a:t>
            </a:r>
            <a:r>
              <a:rPr lang="en-GB" dirty="0" err="1"/>
              <a:t>Shipon</a:t>
            </a:r>
            <a:r>
              <a:rPr lang="en-GB" dirty="0"/>
              <a:t> Miah</a:t>
            </a:r>
          </a:p>
          <a:p>
            <a:r>
              <a:rPr lang="en-GB" dirty="0"/>
              <a:t>ID: 2127712</a:t>
            </a:r>
          </a:p>
          <a:p>
            <a:r>
              <a:rPr lang="en-GB" dirty="0"/>
              <a:t>Lecturer: Muhammad Islam </a:t>
            </a:r>
          </a:p>
        </p:txBody>
      </p:sp>
    </p:spTree>
    <p:extLst>
      <p:ext uri="{BB962C8B-B14F-4D97-AF65-F5344CB8AC3E}">
        <p14:creationId xmlns:p14="http://schemas.microsoft.com/office/powerpoint/2010/main" val="4034172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31A76F-DB8F-A4B5-F4CB-B2F715CCB03D}"/>
              </a:ext>
            </a:extLst>
          </p:cNvPr>
          <p:cNvSpPr>
            <a:spLocks noGrp="1"/>
          </p:cNvSpPr>
          <p:nvPr>
            <p:ph type="title"/>
          </p:nvPr>
        </p:nvSpPr>
        <p:spPr>
          <a:xfrm>
            <a:off x="643467" y="321734"/>
            <a:ext cx="10905066" cy="1135737"/>
          </a:xfrm>
        </p:spPr>
        <p:txBody>
          <a:bodyPr>
            <a:normAutofit/>
          </a:bodyPr>
          <a:lstStyle/>
          <a:p>
            <a:r>
              <a:rPr lang="en-GB" sz="3600">
                <a:effectLst/>
                <a:latin typeface="Calibri" panose="020F0502020204030204" pitchFamily="34" charset="0"/>
                <a:ea typeface="DengXian" panose="02010600030101010101" pitchFamily="2" charset="-122"/>
                <a:cs typeface="Times New Roman" panose="02020603050405020304" pitchFamily="18" charset="0"/>
              </a:rPr>
              <a:t>Introduction:</a:t>
            </a:r>
            <a:br>
              <a:rPr lang="en-GB" sz="3600">
                <a:effectLst/>
                <a:latin typeface="Calibri" panose="020F0502020204030204" pitchFamily="34" charset="0"/>
                <a:ea typeface="DengXian" panose="02010600030101010101" pitchFamily="2" charset="-122"/>
                <a:cs typeface="Times New Roman" panose="02020603050405020304" pitchFamily="18" charset="0"/>
              </a:rPr>
            </a:br>
            <a:endParaRPr lang="en-GB" sz="3600"/>
          </a:p>
        </p:txBody>
      </p:sp>
      <p:sp>
        <p:nvSpPr>
          <p:cNvPr id="4" name="Content Placeholder 3">
            <a:extLst>
              <a:ext uri="{FF2B5EF4-FFF2-40B4-BE49-F238E27FC236}">
                <a16:creationId xmlns:a16="http://schemas.microsoft.com/office/drawing/2014/main" id="{C5CE8B8C-3832-F9E6-0A6C-16DBF712223B}"/>
              </a:ext>
            </a:extLst>
          </p:cNvPr>
          <p:cNvSpPr>
            <a:spLocks noGrp="1"/>
          </p:cNvSpPr>
          <p:nvPr>
            <p:ph idx="1"/>
          </p:nvPr>
        </p:nvSpPr>
        <p:spPr>
          <a:xfrm>
            <a:off x="643469" y="1782981"/>
            <a:ext cx="4008384" cy="4393982"/>
          </a:xfrm>
        </p:spPr>
        <p:txBody>
          <a:bodyPr>
            <a:normAutofit/>
          </a:bodyPr>
          <a:lstStyle/>
          <a:p>
            <a:pPr>
              <a:spcAft>
                <a:spcPts val="800"/>
              </a:spcAft>
            </a:pPr>
            <a:r>
              <a:rPr lang="en-GB" sz="2000">
                <a:effectLst/>
                <a:latin typeface="Calibri" panose="020F0502020204030204" pitchFamily="34" charset="0"/>
                <a:ea typeface="DengXian" panose="02010600030101010101" pitchFamily="2" charset="-122"/>
                <a:cs typeface="Times New Roman" panose="02020603050405020304" pitchFamily="18" charset="0"/>
              </a:rPr>
              <a:t>The famous brand T.M. Lewin was established in 1898 and they used to have presence through out the whole globe. </a:t>
            </a:r>
          </a:p>
          <a:p>
            <a:pPr>
              <a:spcAft>
                <a:spcPts val="800"/>
              </a:spcAft>
            </a:pPr>
            <a:r>
              <a:rPr lang="en-GB" sz="2000">
                <a:effectLst/>
                <a:latin typeface="Calibri" panose="020F0502020204030204" pitchFamily="34" charset="0"/>
                <a:ea typeface="DengXian" panose="02010600030101010101" pitchFamily="2" charset="-122"/>
                <a:cs typeface="Times New Roman" panose="02020603050405020304" pitchFamily="18" charset="0"/>
              </a:rPr>
              <a:t>Due to wrong management they went to administration two time.</a:t>
            </a:r>
          </a:p>
          <a:p>
            <a:pPr>
              <a:spcAft>
                <a:spcPts val="800"/>
              </a:spcAft>
            </a:pPr>
            <a:r>
              <a:rPr lang="en-GB" sz="2000">
                <a:effectLst/>
                <a:latin typeface="Calibri" panose="020F0502020204030204" pitchFamily="34" charset="0"/>
                <a:ea typeface="DengXian" panose="02010600030101010101" pitchFamily="2" charset="-122"/>
                <a:cs typeface="Times New Roman" panose="02020603050405020304" pitchFamily="18" charset="0"/>
              </a:rPr>
              <a:t>Recent pandemic crushed their financial health due to government regulation.</a:t>
            </a:r>
          </a:p>
          <a:p>
            <a:endParaRPr lang="en-GB" sz="2000"/>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Graphical user interface&#10;&#10;Description automatically generated with medium confidence">
            <a:extLst>
              <a:ext uri="{FF2B5EF4-FFF2-40B4-BE49-F238E27FC236}">
                <a16:creationId xmlns:a16="http://schemas.microsoft.com/office/drawing/2014/main" id="{6D2DF826-BE0A-9139-66C8-85405F1AC85F}"/>
              </a:ext>
            </a:extLst>
          </p:cNvPr>
          <p:cNvPicPr>
            <a:picLocks noChangeAspect="1"/>
          </p:cNvPicPr>
          <p:nvPr/>
        </p:nvPicPr>
        <p:blipFill rotWithShape="1">
          <a:blip r:embed="rId2">
            <a:extLst>
              <a:ext uri="{28A0092B-C50C-407E-A947-70E740481C1C}">
                <a14:useLocalDpi xmlns:a14="http://schemas.microsoft.com/office/drawing/2010/main" val="0"/>
              </a:ext>
            </a:extLst>
          </a:blip>
          <a:srcRect l="46753" t="22690" r="10095" b="24269"/>
          <a:stretch/>
        </p:blipFill>
        <p:spPr bwMode="auto">
          <a:xfrm>
            <a:off x="5295320" y="1802170"/>
            <a:ext cx="6253212" cy="4323513"/>
          </a:xfrm>
          <a:prstGeom prst="rect">
            <a:avLst/>
          </a:prstGeom>
          <a:noFill/>
          <a:extLst>
            <a:ext uri="{53640926-AAD7-44D8-BBD7-CCE9431645EC}">
              <a14:shadowObscured xmlns:a14="http://schemas.microsoft.com/office/drawing/2010/main"/>
            </a:ext>
          </a:extLst>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661216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DD0EF1-1370-0A9E-EC46-0655774D9CCA}"/>
              </a:ext>
            </a:extLst>
          </p:cNvPr>
          <p:cNvSpPr>
            <a:spLocks noGrp="1"/>
          </p:cNvSpPr>
          <p:nvPr>
            <p:ph type="title"/>
          </p:nvPr>
        </p:nvSpPr>
        <p:spPr>
          <a:xfrm>
            <a:off x="643467" y="321734"/>
            <a:ext cx="10905066" cy="1135737"/>
          </a:xfrm>
        </p:spPr>
        <p:txBody>
          <a:bodyPr>
            <a:normAutofit/>
          </a:bodyPr>
          <a:lstStyle/>
          <a:p>
            <a:r>
              <a:rPr lang="en-GB" sz="3600">
                <a:effectLst/>
                <a:latin typeface="Calibri" panose="020F0502020204030204" pitchFamily="34" charset="0"/>
                <a:ea typeface="DengXian" panose="02010600030101010101" pitchFamily="2" charset="-122"/>
                <a:cs typeface="Times New Roman" panose="02020603050405020304" pitchFamily="18" charset="0"/>
              </a:rPr>
              <a:t>COVID-19 Impact and the present situation of T.M.Lewin</a:t>
            </a:r>
            <a:br>
              <a:rPr lang="en-GB" sz="3600">
                <a:effectLst/>
                <a:latin typeface="Calibri" panose="020F0502020204030204" pitchFamily="34" charset="0"/>
                <a:ea typeface="DengXian" panose="02010600030101010101" pitchFamily="2" charset="-122"/>
                <a:cs typeface="Times New Roman" panose="02020603050405020304" pitchFamily="18" charset="0"/>
              </a:rPr>
            </a:br>
            <a:endParaRPr lang="en-GB" sz="3600"/>
          </a:p>
        </p:txBody>
      </p:sp>
      <p:sp>
        <p:nvSpPr>
          <p:cNvPr id="3" name="Content Placeholder 2">
            <a:extLst>
              <a:ext uri="{FF2B5EF4-FFF2-40B4-BE49-F238E27FC236}">
                <a16:creationId xmlns:a16="http://schemas.microsoft.com/office/drawing/2014/main" id="{4AF9780A-C31B-17BD-C201-D77BAB4BCF08}"/>
              </a:ext>
            </a:extLst>
          </p:cNvPr>
          <p:cNvSpPr>
            <a:spLocks noGrp="1"/>
          </p:cNvSpPr>
          <p:nvPr>
            <p:ph idx="1"/>
          </p:nvPr>
        </p:nvSpPr>
        <p:spPr>
          <a:xfrm>
            <a:off x="643469" y="1782981"/>
            <a:ext cx="4008384" cy="4393982"/>
          </a:xfrm>
        </p:spPr>
        <p:txBody>
          <a:bodyPr>
            <a:normAutofit/>
          </a:bodyPr>
          <a:lstStyle/>
          <a:p>
            <a:pPr>
              <a:spcAft>
                <a:spcPts val="800"/>
              </a:spcAft>
            </a:pPr>
            <a:r>
              <a:rPr lang="en-GB" sz="2000">
                <a:effectLst/>
                <a:latin typeface="Calibri" panose="020F0502020204030204" pitchFamily="34" charset="0"/>
                <a:ea typeface="DengXian" panose="02010600030101010101" pitchFamily="2" charset="-122"/>
                <a:cs typeface="Times New Roman" panose="02020603050405020304" pitchFamily="18" charset="0"/>
              </a:rPr>
              <a:t>The closed all their shops following government regulation as a non-essential business. </a:t>
            </a:r>
          </a:p>
          <a:p>
            <a:pPr>
              <a:spcAft>
                <a:spcPts val="800"/>
              </a:spcAft>
            </a:pPr>
            <a:r>
              <a:rPr lang="en-GB" sz="2000">
                <a:effectLst/>
                <a:latin typeface="Calibri" panose="020F0502020204030204" pitchFamily="34" charset="0"/>
                <a:ea typeface="DengXian" panose="02010600030101010101" pitchFamily="2" charset="-122"/>
                <a:cs typeface="Times New Roman" panose="02020603050405020304" pitchFamily="18" charset="0"/>
              </a:rPr>
              <a:t>The redundant more than 600 full time staffs.</a:t>
            </a:r>
          </a:p>
          <a:p>
            <a:pPr>
              <a:spcAft>
                <a:spcPts val="800"/>
              </a:spcAft>
            </a:pPr>
            <a:r>
              <a:rPr lang="en-GB" sz="2000">
                <a:effectLst/>
                <a:latin typeface="Calibri" panose="020F0502020204030204" pitchFamily="34" charset="0"/>
                <a:ea typeface="DengXian" panose="02010600030101010101" pitchFamily="2" charset="-122"/>
                <a:cs typeface="Times New Roman" panose="02020603050405020304" pitchFamily="18" charset="0"/>
              </a:rPr>
              <a:t>They are suffering from running capital.</a:t>
            </a:r>
          </a:p>
          <a:p>
            <a:endParaRPr lang="en-GB" sz="2000"/>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Graphical user interface&#10;&#10;Description automatically generated">
            <a:extLst>
              <a:ext uri="{FF2B5EF4-FFF2-40B4-BE49-F238E27FC236}">
                <a16:creationId xmlns:a16="http://schemas.microsoft.com/office/drawing/2014/main" id="{56066806-96E2-20A1-7932-FD5E9F86C983}"/>
              </a:ext>
            </a:extLst>
          </p:cNvPr>
          <p:cNvPicPr>
            <a:picLocks noChangeAspect="1"/>
          </p:cNvPicPr>
          <p:nvPr/>
        </p:nvPicPr>
        <p:blipFill rotWithShape="1">
          <a:blip r:embed="rId2">
            <a:extLst>
              <a:ext uri="{28A0092B-C50C-407E-A947-70E740481C1C}">
                <a14:useLocalDpi xmlns:a14="http://schemas.microsoft.com/office/drawing/2010/main" val="0"/>
              </a:ext>
            </a:extLst>
          </a:blip>
          <a:srcRect l="3469" t="2961" r="53526" b="3542"/>
          <a:stretch/>
        </p:blipFill>
        <p:spPr bwMode="auto">
          <a:xfrm>
            <a:off x="6638547" y="1782981"/>
            <a:ext cx="3566758" cy="4361892"/>
          </a:xfrm>
          <a:prstGeom prst="rect">
            <a:avLst/>
          </a:prstGeom>
          <a:noFill/>
          <a:extLst>
            <a:ext uri="{53640926-AAD7-44D8-BBD7-CCE9431645EC}">
              <a14:shadowObscured xmlns:a14="http://schemas.microsoft.com/office/drawing/2010/main"/>
            </a:ext>
          </a:extLst>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34027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AE375-5295-0265-4F9E-F7EAFFF31410}"/>
              </a:ext>
            </a:extLst>
          </p:cNvPr>
          <p:cNvSpPr>
            <a:spLocks noGrp="1"/>
          </p:cNvSpPr>
          <p:nvPr>
            <p:ph type="title"/>
          </p:nvPr>
        </p:nvSpPr>
        <p:spPr/>
        <p:txBody>
          <a:bodyPr/>
          <a:lstStyle/>
          <a:p>
            <a:r>
              <a:rPr lang="en-GB"/>
              <a:t>PESTEL of TM Lewin</a:t>
            </a:r>
          </a:p>
        </p:txBody>
      </p:sp>
      <p:sp>
        <p:nvSpPr>
          <p:cNvPr id="3" name="Content Placeholder 2">
            <a:extLst>
              <a:ext uri="{FF2B5EF4-FFF2-40B4-BE49-F238E27FC236}">
                <a16:creationId xmlns:a16="http://schemas.microsoft.com/office/drawing/2014/main" id="{F13E9706-DD90-EEB5-7109-DD6D862EEC0D}"/>
              </a:ext>
            </a:extLst>
          </p:cNvPr>
          <p:cNvSpPr>
            <a:spLocks noGrp="1"/>
          </p:cNvSpPr>
          <p:nvPr>
            <p:ph idx="1"/>
          </p:nvPr>
        </p:nvSpPr>
        <p:spPr/>
        <p:txBody>
          <a:bodyPr vert="horz" lIns="91440" tIns="45720" rIns="91440" bIns="45720" rtlCol="0" anchor="t">
            <a:normAutofit fontScale="62500" lnSpcReduction="20000"/>
          </a:bodyPr>
          <a:lstStyle/>
          <a:p>
            <a:r>
              <a:rPr lang="en-GB" dirty="0">
                <a:cs typeface="Calibri"/>
              </a:rPr>
              <a:t>Pestel analysis the studies of key factors which includes external such as Political Economical, Sociological, Technological, Legal and Environmental that can </a:t>
            </a:r>
            <a:r>
              <a:rPr lang="en-GB" dirty="0" err="1">
                <a:cs typeface="Calibri"/>
              </a:rPr>
              <a:t>influance</a:t>
            </a:r>
            <a:r>
              <a:rPr lang="en-GB" dirty="0">
                <a:cs typeface="Calibri"/>
              </a:rPr>
              <a:t> the organisations. It can be used in wide range of situations for example problem solving, decision making with professionals in business. It can act as a guide or step by step plan.</a:t>
            </a:r>
          </a:p>
          <a:p>
            <a:r>
              <a:rPr lang="en-GB" dirty="0">
                <a:cs typeface="Calibri"/>
              </a:rPr>
              <a:t>It can be used to identify the issues or scoops of research so that it can be used in business to operate.</a:t>
            </a:r>
          </a:p>
          <a:p>
            <a:r>
              <a:rPr lang="en-GB" dirty="0">
                <a:cs typeface="Calibri"/>
              </a:rPr>
              <a:t>Decide how information will be collected and how many people will be involved.</a:t>
            </a:r>
          </a:p>
          <a:p>
            <a:r>
              <a:rPr lang="en-GB" dirty="0">
                <a:cs typeface="Calibri"/>
              </a:rPr>
              <a:t>Identify the source of information.</a:t>
            </a:r>
          </a:p>
          <a:p>
            <a:r>
              <a:rPr lang="en-GB" dirty="0">
                <a:cs typeface="Calibri"/>
              </a:rPr>
              <a:t>How to gather the information and how it will be used.</a:t>
            </a:r>
          </a:p>
          <a:p>
            <a:r>
              <a:rPr lang="en-GB" dirty="0">
                <a:cs typeface="Calibri"/>
              </a:rPr>
              <a:t>Analyse the findings.</a:t>
            </a:r>
          </a:p>
          <a:p>
            <a:r>
              <a:rPr lang="en-GB" dirty="0">
                <a:cs typeface="Calibri"/>
              </a:rPr>
              <a:t>Write down outcome and </a:t>
            </a:r>
            <a:r>
              <a:rPr lang="en-GB" dirty="0" err="1">
                <a:cs typeface="Calibri"/>
              </a:rPr>
              <a:t>summerise</a:t>
            </a:r>
            <a:r>
              <a:rPr lang="en-GB" dirty="0">
                <a:cs typeface="Calibri"/>
              </a:rPr>
              <a:t> the whole scenario. </a:t>
            </a:r>
          </a:p>
          <a:p>
            <a:r>
              <a:rPr lang="en-GB" dirty="0">
                <a:cs typeface="Calibri"/>
              </a:rPr>
              <a:t>Decide what actions need to be taken and how.</a:t>
            </a:r>
          </a:p>
          <a:p>
            <a:r>
              <a:rPr lang="en-GB" dirty="0">
                <a:cs typeface="Calibri"/>
              </a:rPr>
              <a:t>Be more effective Pestel analysis should be done more often so that business can fix any errors or issues as soon as possible.</a:t>
            </a:r>
          </a:p>
          <a:p>
            <a:r>
              <a:rPr lang="en-GB" dirty="0">
                <a:cs typeface="Calibri"/>
              </a:rPr>
              <a:t>Pestel analysis can be done in Strategic business planning, Workforce planning, Marketing planning, Product development, Organisation change, and People strategies, reports and projects. </a:t>
            </a:r>
          </a:p>
          <a:p>
            <a:endParaRPr lang="en-GB" dirty="0">
              <a:cs typeface="Calibri"/>
            </a:endParaRPr>
          </a:p>
        </p:txBody>
      </p:sp>
    </p:spTree>
    <p:extLst>
      <p:ext uri="{BB962C8B-B14F-4D97-AF65-F5344CB8AC3E}">
        <p14:creationId xmlns:p14="http://schemas.microsoft.com/office/powerpoint/2010/main" val="209748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384B-216A-2CE6-2CB2-B477C446F4B4}"/>
              </a:ext>
            </a:extLst>
          </p:cNvPr>
          <p:cNvSpPr>
            <a:spLocks noGrp="1"/>
          </p:cNvSpPr>
          <p:nvPr>
            <p:ph type="title"/>
          </p:nvPr>
        </p:nvSpPr>
        <p:spPr/>
        <p:txBody>
          <a:bodyPr/>
          <a:lstStyle/>
          <a:p>
            <a:r>
              <a:rPr lang="en-GB" dirty="0"/>
              <a:t>Problems identified</a:t>
            </a:r>
          </a:p>
        </p:txBody>
      </p:sp>
      <p:sp>
        <p:nvSpPr>
          <p:cNvPr id="3" name="Content Placeholder 2">
            <a:extLst>
              <a:ext uri="{FF2B5EF4-FFF2-40B4-BE49-F238E27FC236}">
                <a16:creationId xmlns:a16="http://schemas.microsoft.com/office/drawing/2014/main" id="{FC80ED5D-8D4F-1307-AAA6-C9C564AC5F86}"/>
              </a:ext>
            </a:extLst>
          </p:cNvPr>
          <p:cNvSpPr>
            <a:spLocks noGrp="1"/>
          </p:cNvSpPr>
          <p:nvPr>
            <p:ph idx="1"/>
          </p:nvPr>
        </p:nvSpPr>
        <p:spPr>
          <a:xfrm>
            <a:off x="838200" y="1407171"/>
            <a:ext cx="10515600" cy="4351338"/>
          </a:xfrm>
        </p:spPr>
        <p:txBody>
          <a:bodyPr>
            <a:normAutofit lnSpcReduction="10000"/>
          </a:bodyPr>
          <a:lstStyle/>
          <a:p>
            <a:r>
              <a:rPr lang="en-GB" dirty="0"/>
              <a:t>Pandemic:</a:t>
            </a:r>
          </a:p>
          <a:p>
            <a:endParaRPr lang="en-GB" dirty="0"/>
          </a:p>
          <a:p>
            <a:r>
              <a:rPr lang="en-GB" dirty="0"/>
              <a:t>Inflation:</a:t>
            </a:r>
          </a:p>
          <a:p>
            <a:endParaRPr lang="en-GB" dirty="0"/>
          </a:p>
          <a:p>
            <a:r>
              <a:rPr lang="en-GB" dirty="0"/>
              <a:t>Work pattern changed:</a:t>
            </a:r>
          </a:p>
          <a:p>
            <a:endParaRPr lang="en-GB" dirty="0"/>
          </a:p>
          <a:p>
            <a:r>
              <a:rPr lang="en-GB" dirty="0"/>
              <a:t>Lack of modernisation:</a:t>
            </a:r>
          </a:p>
          <a:p>
            <a:endParaRPr lang="en-GB" dirty="0"/>
          </a:p>
          <a:p>
            <a:r>
              <a:rPr lang="en-GB" dirty="0"/>
              <a:t>Supply chain issue:</a:t>
            </a:r>
          </a:p>
        </p:txBody>
      </p:sp>
    </p:spTree>
    <p:extLst>
      <p:ext uri="{BB962C8B-B14F-4D97-AF65-F5344CB8AC3E}">
        <p14:creationId xmlns:p14="http://schemas.microsoft.com/office/powerpoint/2010/main" val="3405996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99916-DBED-B7A8-936D-8A54ACED0A69}"/>
              </a:ext>
            </a:extLst>
          </p:cNvPr>
          <p:cNvSpPr>
            <a:spLocks noGrp="1"/>
          </p:cNvSpPr>
          <p:nvPr>
            <p:ph type="title"/>
          </p:nvPr>
        </p:nvSpPr>
        <p:spPr/>
        <p:txBody>
          <a:bodyPr/>
          <a:lstStyle/>
          <a:p>
            <a:r>
              <a:rPr lang="en-GB" dirty="0"/>
              <a:t>Solutions offered</a:t>
            </a:r>
          </a:p>
        </p:txBody>
      </p:sp>
      <p:sp>
        <p:nvSpPr>
          <p:cNvPr id="3" name="Content Placeholder 2">
            <a:extLst>
              <a:ext uri="{FF2B5EF4-FFF2-40B4-BE49-F238E27FC236}">
                <a16:creationId xmlns:a16="http://schemas.microsoft.com/office/drawing/2014/main" id="{C1E9E127-9F08-F4E2-9041-3967ADAD001C}"/>
              </a:ext>
            </a:extLst>
          </p:cNvPr>
          <p:cNvSpPr>
            <a:spLocks noGrp="1"/>
          </p:cNvSpPr>
          <p:nvPr>
            <p:ph idx="1"/>
          </p:nvPr>
        </p:nvSpPr>
        <p:spPr/>
        <p:txBody>
          <a:bodyPr>
            <a:normAutofit fontScale="92500" lnSpcReduction="10000"/>
          </a:bodyPr>
          <a:lstStyle/>
          <a:p>
            <a:endParaRPr lang="en-GB" dirty="0"/>
          </a:p>
          <a:p>
            <a:r>
              <a:rPr lang="en-GB" dirty="0"/>
              <a:t>Due to inflation people are switching to less expensive brands and so TM Lewin needs to switch to less expensive product to have wider market share. </a:t>
            </a:r>
          </a:p>
          <a:p>
            <a:r>
              <a:rPr lang="en-GB" dirty="0"/>
              <a:t>The work pattern changed and people are working more and more from home so TM Lewin needs to focus to diversify its product range and not mainly focusing on the office wares.</a:t>
            </a:r>
          </a:p>
          <a:p>
            <a:r>
              <a:rPr lang="en-GB" dirty="0"/>
              <a:t>Use modern sewing machines and sell more in online.</a:t>
            </a:r>
          </a:p>
          <a:p>
            <a:r>
              <a:rPr lang="en-GB" dirty="0"/>
              <a:t>Need to diversify suppliers and even need to move to outsourcing. </a:t>
            </a:r>
          </a:p>
          <a:p>
            <a:r>
              <a:rPr lang="en-GB" dirty="0"/>
              <a:t>They can even sell or rent out some of its outlet to resolve liquidity problem.</a:t>
            </a:r>
          </a:p>
        </p:txBody>
      </p:sp>
    </p:spTree>
    <p:extLst>
      <p:ext uri="{BB962C8B-B14F-4D97-AF65-F5344CB8AC3E}">
        <p14:creationId xmlns:p14="http://schemas.microsoft.com/office/powerpoint/2010/main" val="203875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B31D7-AD18-FF92-727D-9B99C42F9C01}"/>
              </a:ext>
            </a:extLst>
          </p:cNvPr>
          <p:cNvSpPr>
            <a:spLocks noGrp="1"/>
          </p:cNvSpPr>
          <p:nvPr>
            <p:ph type="title"/>
          </p:nvPr>
        </p:nvSpPr>
        <p:spPr/>
        <p:txBody>
          <a:bodyPr/>
          <a:lstStyle/>
          <a:p>
            <a:r>
              <a:rPr lang="en-GB" dirty="0"/>
              <a:t>Fishbone diagram of TM Lewin</a:t>
            </a:r>
          </a:p>
        </p:txBody>
      </p:sp>
      <p:sp>
        <p:nvSpPr>
          <p:cNvPr id="5" name="AutoShape 4" descr="How to Use Fishbone Diagram for Root Cause Analysis | Evocon">
            <a:extLst>
              <a:ext uri="{FF2B5EF4-FFF2-40B4-BE49-F238E27FC236}">
                <a16:creationId xmlns:a16="http://schemas.microsoft.com/office/drawing/2014/main" id="{1ABA8203-C755-790E-1DB5-2C28F2CF3C87}"/>
              </a:ext>
            </a:extLst>
          </p:cNvPr>
          <p:cNvSpPr>
            <a:spLocks noGrp="1" noChangeAspect="1" noChangeArrowheads="1"/>
          </p:cNvSpPr>
          <p:nvPr>
            <p:ph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How to Use Fishbone Diagram for Root Cause Analysis | Evocon">
            <a:extLst>
              <a:ext uri="{FF2B5EF4-FFF2-40B4-BE49-F238E27FC236}">
                <a16:creationId xmlns:a16="http://schemas.microsoft.com/office/drawing/2014/main" id="{7C8907E8-F7DE-6C5D-509B-B5B00E9C93C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fishbone diagram manufacturing with categories">
            <a:extLst>
              <a:ext uri="{FF2B5EF4-FFF2-40B4-BE49-F238E27FC236}">
                <a16:creationId xmlns:a16="http://schemas.microsoft.com/office/drawing/2014/main" id="{062FB6EF-BF33-628E-55BD-20BEFCF1F8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78" t="10573" r="3840" b="6971"/>
          <a:stretch/>
        </p:blipFill>
        <p:spPr bwMode="auto">
          <a:xfrm>
            <a:off x="813664" y="1828803"/>
            <a:ext cx="10582826" cy="4379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731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areer Corner: Job Interview Questions To Answer And Ask -">
            <a:extLst>
              <a:ext uri="{FF2B5EF4-FFF2-40B4-BE49-F238E27FC236}">
                <a16:creationId xmlns:a16="http://schemas.microsoft.com/office/drawing/2014/main" id="{C1C350A9-9043-A048-DE84-CF36E3F9D2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8500" y="1580651"/>
            <a:ext cx="5715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CCB8993-969B-EE24-BB9B-88F7A70DF1C2}"/>
              </a:ext>
            </a:extLst>
          </p:cNvPr>
          <p:cNvSpPr txBox="1"/>
          <p:nvPr/>
        </p:nvSpPr>
        <p:spPr>
          <a:xfrm>
            <a:off x="2781077" y="4723813"/>
            <a:ext cx="6097772" cy="707886"/>
          </a:xfrm>
          <a:prstGeom prst="rect">
            <a:avLst/>
          </a:prstGeom>
          <a:noFill/>
        </p:spPr>
        <p:txBody>
          <a:bodyPr wrap="square">
            <a:spAutoFit/>
          </a:bodyPr>
          <a:lstStyle/>
          <a:p>
            <a:pPr algn="ctr"/>
            <a:r>
              <a:rPr lang="en-US" altLang="ko-KR" sz="4000" b="1" i="1" dirty="0">
                <a:latin typeface="Brush Script MT" panose="03060802040406070304" pitchFamily="66" charset="0"/>
                <a:ea typeface="Cambria" panose="02040503050406030204" pitchFamily="18" charset="0"/>
                <a:cs typeface="Arial" pitchFamily="34" charset="0"/>
              </a:rPr>
              <a:t>THANK YOU </a:t>
            </a:r>
            <a:endParaRPr lang="ko-KR" altLang="en-US" sz="4000" b="1" i="1" dirty="0">
              <a:latin typeface="Brush Script MT" panose="03060802040406070304" pitchFamily="66" charset="0"/>
              <a:cs typeface="Arial" pitchFamily="34" charset="0"/>
            </a:endParaRPr>
          </a:p>
        </p:txBody>
      </p:sp>
    </p:spTree>
    <p:extLst>
      <p:ext uri="{BB962C8B-B14F-4D97-AF65-F5344CB8AC3E}">
        <p14:creationId xmlns:p14="http://schemas.microsoft.com/office/powerpoint/2010/main" val="1426800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TotalTime>
  <Words>243</Words>
  <Application>Microsoft Office PowerPoint</Application>
  <PresentationFormat>Widescreen</PresentationFormat>
  <Paragraphs>32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Problem Solving and Decision Making (BMSW4004_BIRM) Presentation </vt:lpstr>
      <vt:lpstr>Introduction: </vt:lpstr>
      <vt:lpstr>COVID-19 Impact and the present situation of T.M.Lewin </vt:lpstr>
      <vt:lpstr>PESTEL of TM Lewin</vt:lpstr>
      <vt:lpstr>Problems identified</vt:lpstr>
      <vt:lpstr>Solutions offered</vt:lpstr>
      <vt:lpstr>Fishbone diagram of TM Lewin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(BMSW4004_BIRM) Presentation </dc:title>
  <dc:creator>Muhammad Islam</dc:creator>
  <cp:lastModifiedBy>Muhammad Islam</cp:lastModifiedBy>
  <cp:revision>135</cp:revision>
  <dcterms:created xsi:type="dcterms:W3CDTF">2022-11-04T14:42:45Z</dcterms:created>
  <dcterms:modified xsi:type="dcterms:W3CDTF">2022-11-11T00:42:22Z</dcterms:modified>
</cp:coreProperties>
</file>