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61" r:id="rId6"/>
    <p:sldId id="262" r:id="rId7"/>
    <p:sldId id="259" r:id="rId8"/>
    <p:sldId id="265" r:id="rId9"/>
    <p:sldId id="263" r:id="rId10"/>
    <p:sldId id="264" r:id="rId11"/>
    <p:sldId id="269" r:id="rId12"/>
    <p:sldId id="268" r:id="rId13"/>
    <p:sldId id="270"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8E4D51-B0A0-5C01-792A-4D49D8DD7242}" v="265" dt="2025-05-04T12:43:41.118"/>
    <p1510:client id="{6A2351C8-32CE-F357-676B-FD32B64F23E3}" v="13" dt="2025-05-05T16:57:47.782"/>
    <p1510:client id="{D84D8DE5-A473-1896-E814-F06EC38C4730}" v="3" dt="2025-05-06T12:16:58.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wen Gittos (2312523)" userId="S::2312523@student.uwtsd.ac.uk::b9a9c14f-d198-4a90-9b7b-3dc4286776af" providerId="AD" clId="Web-{6A2351C8-32CE-F357-676B-FD32B64F23E3}"/>
    <pc:docChg chg="modSld">
      <pc:chgData name="Owen Gittos (2312523)" userId="S::2312523@student.uwtsd.ac.uk::b9a9c14f-d198-4a90-9b7b-3dc4286776af" providerId="AD" clId="Web-{6A2351C8-32CE-F357-676B-FD32B64F23E3}" dt="2025-05-05T16:57:47.782" v="12" actId="20577"/>
      <pc:docMkLst>
        <pc:docMk/>
      </pc:docMkLst>
      <pc:sldChg chg="modSp">
        <pc:chgData name="Owen Gittos (2312523)" userId="S::2312523@student.uwtsd.ac.uk::b9a9c14f-d198-4a90-9b7b-3dc4286776af" providerId="AD" clId="Web-{6A2351C8-32CE-F357-676B-FD32B64F23E3}" dt="2025-05-05T16:57:47.782" v="12" actId="20577"/>
        <pc:sldMkLst>
          <pc:docMk/>
          <pc:sldMk cId="3336685818" sldId="266"/>
        </pc:sldMkLst>
        <pc:spChg chg="mod">
          <ac:chgData name="Owen Gittos (2312523)" userId="S::2312523@student.uwtsd.ac.uk::b9a9c14f-d198-4a90-9b7b-3dc4286776af" providerId="AD" clId="Web-{6A2351C8-32CE-F357-676B-FD32B64F23E3}" dt="2025-05-05T16:57:47.782" v="12" actId="20577"/>
          <ac:spMkLst>
            <pc:docMk/>
            <pc:sldMk cId="3336685818" sldId="266"/>
            <ac:spMk id="3" creationId="{99FF4F73-E8BC-237B-B96A-20A542E3C87E}"/>
          </ac:spMkLst>
        </pc:spChg>
      </pc:sldChg>
    </pc:docChg>
  </pc:docChgLst>
  <pc:docChgLst>
    <pc:chgData name="Owen Gittos (2312523)" userId="S::2312523@student.uwtsd.ac.uk::b9a9c14f-d198-4a90-9b7b-3dc4286776af" providerId="AD" clId="Web-{D84D8DE5-A473-1896-E814-F06EC38C4730}"/>
    <pc:docChg chg="modSld">
      <pc:chgData name="Owen Gittos (2312523)" userId="S::2312523@student.uwtsd.ac.uk::b9a9c14f-d198-4a90-9b7b-3dc4286776af" providerId="AD" clId="Web-{D84D8DE5-A473-1896-E814-F06EC38C4730}" dt="2025-05-06T12:16:56.775" v="1" actId="20577"/>
      <pc:docMkLst>
        <pc:docMk/>
      </pc:docMkLst>
      <pc:sldChg chg="modSp">
        <pc:chgData name="Owen Gittos (2312523)" userId="S::2312523@student.uwtsd.ac.uk::b9a9c14f-d198-4a90-9b7b-3dc4286776af" providerId="AD" clId="Web-{D84D8DE5-A473-1896-E814-F06EC38C4730}" dt="2025-05-06T12:16:56.775" v="1" actId="20577"/>
        <pc:sldMkLst>
          <pc:docMk/>
          <pc:sldMk cId="3529379249" sldId="264"/>
        </pc:sldMkLst>
        <pc:spChg chg="mod">
          <ac:chgData name="Owen Gittos (2312523)" userId="S::2312523@student.uwtsd.ac.uk::b9a9c14f-d198-4a90-9b7b-3dc4286776af" providerId="AD" clId="Web-{D84D8DE5-A473-1896-E814-F06EC38C4730}" dt="2025-05-06T12:16:56.775" v="1" actId="20577"/>
          <ac:spMkLst>
            <pc:docMk/>
            <pc:sldMk cId="3529379249" sldId="264"/>
            <ac:spMk id="3" creationId="{8129114B-AE80-7439-F4D9-386791EA8B99}"/>
          </ac:spMkLst>
        </pc:spChg>
      </pc:sldChg>
    </pc:docChg>
  </pc:docChgLst>
  <pc:docChgLst>
    <pc:chgData name="Owen Gittos (2312523)" userId="S::2312523@student.uwtsd.ac.uk::b9a9c14f-d198-4a90-9b7b-3dc4286776af" providerId="AD" clId="Web-{25A5958C-A2A0-6220-3FBD-0BCAEF2D4792}"/>
    <pc:docChg chg="addSld modSld sldOrd modMainMaster">
      <pc:chgData name="Owen Gittos (2312523)" userId="S::2312523@student.uwtsd.ac.uk::b9a9c14f-d198-4a90-9b7b-3dc4286776af" providerId="AD" clId="Web-{25A5958C-A2A0-6220-3FBD-0BCAEF2D4792}" dt="2025-04-28T09:28:49.668" v="523" actId="20577"/>
      <pc:docMkLst>
        <pc:docMk/>
      </pc:docMkLst>
      <pc:sldChg chg="modSp mod setBg">
        <pc:chgData name="Owen Gittos (2312523)" userId="S::2312523@student.uwtsd.ac.uk::b9a9c14f-d198-4a90-9b7b-3dc4286776af" providerId="AD" clId="Web-{25A5958C-A2A0-6220-3FBD-0BCAEF2D4792}" dt="2025-04-26T09:47:08.773" v="46" actId="1076"/>
        <pc:sldMkLst>
          <pc:docMk/>
          <pc:sldMk cId="109857222" sldId="256"/>
        </pc:sldMkLst>
        <pc:spChg chg="mod">
          <ac:chgData name="Owen Gittos (2312523)" userId="S::2312523@student.uwtsd.ac.uk::b9a9c14f-d198-4a90-9b7b-3dc4286776af" providerId="AD" clId="Web-{25A5958C-A2A0-6220-3FBD-0BCAEF2D4792}" dt="2025-04-26T09:45:42.114" v="33" actId="20577"/>
          <ac:spMkLst>
            <pc:docMk/>
            <pc:sldMk cId="109857222" sldId="256"/>
            <ac:spMk id="2" creationId="{00000000-0000-0000-0000-000000000000}"/>
          </ac:spMkLst>
        </pc:spChg>
        <pc:spChg chg="mod">
          <ac:chgData name="Owen Gittos (2312523)" userId="S::2312523@student.uwtsd.ac.uk::b9a9c14f-d198-4a90-9b7b-3dc4286776af" providerId="AD" clId="Web-{25A5958C-A2A0-6220-3FBD-0BCAEF2D4792}" dt="2025-04-26T09:47:08.773" v="46" actId="1076"/>
          <ac:spMkLst>
            <pc:docMk/>
            <pc:sldMk cId="109857222" sldId="256"/>
            <ac:spMk id="3" creationId="{00000000-0000-0000-0000-000000000000}"/>
          </ac:spMkLst>
        </pc:spChg>
      </pc:sldChg>
      <pc:sldChg chg="addSp delSp modSp new mod">
        <pc:chgData name="Owen Gittos (2312523)" userId="S::2312523@student.uwtsd.ac.uk::b9a9c14f-d198-4a90-9b7b-3dc4286776af" providerId="AD" clId="Web-{25A5958C-A2A0-6220-3FBD-0BCAEF2D4792}" dt="2025-04-27T23:24:05.884" v="377"/>
        <pc:sldMkLst>
          <pc:docMk/>
          <pc:sldMk cId="1013896498" sldId="257"/>
        </pc:sldMkLst>
        <pc:spChg chg="mod">
          <ac:chgData name="Owen Gittos (2312523)" userId="S::2312523@student.uwtsd.ac.uk::b9a9c14f-d198-4a90-9b7b-3dc4286776af" providerId="AD" clId="Web-{25A5958C-A2A0-6220-3FBD-0BCAEF2D4792}" dt="2025-04-26T09:58:45.024" v="56" actId="20577"/>
          <ac:spMkLst>
            <pc:docMk/>
            <pc:sldMk cId="1013896498" sldId="257"/>
            <ac:spMk id="2" creationId="{8C57A9DE-9E36-5AF7-1727-DA1D588EF26E}"/>
          </ac:spMkLst>
        </pc:spChg>
        <pc:spChg chg="mod">
          <ac:chgData name="Owen Gittos (2312523)" userId="S::2312523@student.uwtsd.ac.uk::b9a9c14f-d198-4a90-9b7b-3dc4286776af" providerId="AD" clId="Web-{25A5958C-A2A0-6220-3FBD-0BCAEF2D4792}" dt="2025-04-27T23:24:01.150" v="376" actId="20577"/>
          <ac:spMkLst>
            <pc:docMk/>
            <pc:sldMk cId="1013896498" sldId="257"/>
            <ac:spMk id="3" creationId="{E9A2FA06-1DFF-2521-7863-3C1D500585D7}"/>
          </ac:spMkLst>
        </pc:spChg>
        <pc:spChg chg="add del mod">
          <ac:chgData name="Owen Gittos (2312523)" userId="S::2312523@student.uwtsd.ac.uk::b9a9c14f-d198-4a90-9b7b-3dc4286776af" providerId="AD" clId="Web-{25A5958C-A2A0-6220-3FBD-0BCAEF2D4792}" dt="2025-04-27T23:24:05.884" v="377"/>
          <ac:spMkLst>
            <pc:docMk/>
            <pc:sldMk cId="1013896498" sldId="257"/>
            <ac:spMk id="4" creationId="{BB56E03E-089D-45E3-D3B9-1481ADAE1D5A}"/>
          </ac:spMkLst>
        </pc:spChg>
      </pc:sldChg>
      <pc:sldChg chg="modSp new ord">
        <pc:chgData name="Owen Gittos (2312523)" userId="S::2312523@student.uwtsd.ac.uk::b9a9c14f-d198-4a90-9b7b-3dc4286776af" providerId="AD" clId="Web-{25A5958C-A2A0-6220-3FBD-0BCAEF2D4792}" dt="2025-04-27T21:32:16.581" v="249"/>
        <pc:sldMkLst>
          <pc:docMk/>
          <pc:sldMk cId="719222083" sldId="258"/>
        </pc:sldMkLst>
        <pc:spChg chg="mod">
          <ac:chgData name="Owen Gittos (2312523)" userId="S::2312523@student.uwtsd.ac.uk::b9a9c14f-d198-4a90-9b7b-3dc4286776af" providerId="AD" clId="Web-{25A5958C-A2A0-6220-3FBD-0BCAEF2D4792}" dt="2025-04-27T13:22:18.405" v="135" actId="20577"/>
          <ac:spMkLst>
            <pc:docMk/>
            <pc:sldMk cId="719222083" sldId="258"/>
            <ac:spMk id="2" creationId="{A82D94CA-5EF7-4581-A871-8011CDED5564}"/>
          </ac:spMkLst>
        </pc:spChg>
        <pc:spChg chg="mod">
          <ac:chgData name="Owen Gittos (2312523)" userId="S::2312523@student.uwtsd.ac.uk::b9a9c14f-d198-4a90-9b7b-3dc4286776af" providerId="AD" clId="Web-{25A5958C-A2A0-6220-3FBD-0BCAEF2D4792}" dt="2025-04-27T21:32:13.487" v="248" actId="20577"/>
          <ac:spMkLst>
            <pc:docMk/>
            <pc:sldMk cId="719222083" sldId="258"/>
            <ac:spMk id="3" creationId="{E4834E32-52A0-DE22-6D20-205457F47EC8}"/>
          </ac:spMkLst>
        </pc:spChg>
      </pc:sldChg>
      <pc:sldChg chg="addSp delSp modSp new">
        <pc:chgData name="Owen Gittos (2312523)" userId="S::2312523@student.uwtsd.ac.uk::b9a9c14f-d198-4a90-9b7b-3dc4286776af" providerId="AD" clId="Web-{25A5958C-A2A0-6220-3FBD-0BCAEF2D4792}" dt="2025-04-28T09:20:51.692" v="507" actId="14100"/>
        <pc:sldMkLst>
          <pc:docMk/>
          <pc:sldMk cId="2188350650" sldId="259"/>
        </pc:sldMkLst>
        <pc:spChg chg="mod">
          <ac:chgData name="Owen Gittos (2312523)" userId="S::2312523@student.uwtsd.ac.uk::b9a9c14f-d198-4a90-9b7b-3dc4286776af" providerId="AD" clId="Web-{25A5958C-A2A0-6220-3FBD-0BCAEF2D4792}" dt="2025-04-28T09:15:52.459" v="462" actId="20577"/>
          <ac:spMkLst>
            <pc:docMk/>
            <pc:sldMk cId="2188350650" sldId="259"/>
            <ac:spMk id="2" creationId="{EB8EB020-9528-5040-F9BF-8DCCC15F1F36}"/>
          </ac:spMkLst>
        </pc:spChg>
        <pc:spChg chg="del">
          <ac:chgData name="Owen Gittos (2312523)" userId="S::2312523@student.uwtsd.ac.uk::b9a9c14f-d198-4a90-9b7b-3dc4286776af" providerId="AD" clId="Web-{25A5958C-A2A0-6220-3FBD-0BCAEF2D4792}" dt="2025-04-28T09:12:42.684" v="434"/>
          <ac:spMkLst>
            <pc:docMk/>
            <pc:sldMk cId="2188350650" sldId="259"/>
            <ac:spMk id="3" creationId="{14D67814-280B-A48B-DB1F-42D09BDFE830}"/>
          </ac:spMkLst>
        </pc:spChg>
        <pc:spChg chg="add mod">
          <ac:chgData name="Owen Gittos (2312523)" userId="S::2312523@student.uwtsd.ac.uk::b9a9c14f-d198-4a90-9b7b-3dc4286776af" providerId="AD" clId="Web-{25A5958C-A2A0-6220-3FBD-0BCAEF2D4792}" dt="2025-04-28T09:20:51.692" v="507" actId="14100"/>
          <ac:spMkLst>
            <pc:docMk/>
            <pc:sldMk cId="2188350650" sldId="259"/>
            <ac:spMk id="4" creationId="{E4B56C12-18AF-9007-A4D0-562DF10A6A03}"/>
          </ac:spMkLst>
        </pc:spChg>
        <pc:spChg chg="add mod">
          <ac:chgData name="Owen Gittos (2312523)" userId="S::2312523@student.uwtsd.ac.uk::b9a9c14f-d198-4a90-9b7b-3dc4286776af" providerId="AD" clId="Web-{25A5958C-A2A0-6220-3FBD-0BCAEF2D4792}" dt="2025-04-28T09:20:27.831" v="501" actId="1076"/>
          <ac:spMkLst>
            <pc:docMk/>
            <pc:sldMk cId="2188350650" sldId="259"/>
            <ac:spMk id="5" creationId="{34A9695A-0B20-2D6D-DF10-64560E6BC9E0}"/>
          </ac:spMkLst>
        </pc:spChg>
        <pc:spChg chg="add mod">
          <ac:chgData name="Owen Gittos (2312523)" userId="S::2312523@student.uwtsd.ac.uk::b9a9c14f-d198-4a90-9b7b-3dc4286776af" providerId="AD" clId="Web-{25A5958C-A2A0-6220-3FBD-0BCAEF2D4792}" dt="2025-04-28T09:20:24.269" v="500" actId="1076"/>
          <ac:spMkLst>
            <pc:docMk/>
            <pc:sldMk cId="2188350650" sldId="259"/>
            <ac:spMk id="6" creationId="{903D3768-E2DD-A4F5-C8AF-120B1C29368E}"/>
          </ac:spMkLst>
        </pc:spChg>
        <pc:spChg chg="add mod">
          <ac:chgData name="Owen Gittos (2312523)" userId="S::2312523@student.uwtsd.ac.uk::b9a9c14f-d198-4a90-9b7b-3dc4286776af" providerId="AD" clId="Web-{25A5958C-A2A0-6220-3FBD-0BCAEF2D4792}" dt="2025-04-28T09:20:42.269" v="505" actId="1076"/>
          <ac:spMkLst>
            <pc:docMk/>
            <pc:sldMk cId="2188350650" sldId="259"/>
            <ac:spMk id="7" creationId="{874F9654-8640-0FFE-27CA-06E253615A80}"/>
          </ac:spMkLst>
        </pc:spChg>
        <pc:spChg chg="add mod">
          <ac:chgData name="Owen Gittos (2312523)" userId="S::2312523@student.uwtsd.ac.uk::b9a9c14f-d198-4a90-9b7b-3dc4286776af" providerId="AD" clId="Web-{25A5958C-A2A0-6220-3FBD-0BCAEF2D4792}" dt="2025-04-28T09:20:39.738" v="504" actId="20577"/>
          <ac:spMkLst>
            <pc:docMk/>
            <pc:sldMk cId="2188350650" sldId="259"/>
            <ac:spMk id="8" creationId="{E3ECD1BC-9B1F-8DCB-2AE5-F63D72E35853}"/>
          </ac:spMkLst>
        </pc:spChg>
      </pc:sldChg>
      <pc:sldChg chg="addSp delSp modSp new">
        <pc:chgData name="Owen Gittos (2312523)" userId="S::2312523@student.uwtsd.ac.uk::b9a9c14f-d198-4a90-9b7b-3dc4286776af" providerId="AD" clId="Web-{25A5958C-A2A0-6220-3FBD-0BCAEF2D4792}" dt="2025-04-27T21:30:12.842" v="246" actId="1076"/>
        <pc:sldMkLst>
          <pc:docMk/>
          <pc:sldMk cId="3322891575" sldId="260"/>
        </pc:sldMkLst>
        <pc:spChg chg="mod">
          <ac:chgData name="Owen Gittos (2312523)" userId="S::2312523@student.uwtsd.ac.uk::b9a9c14f-d198-4a90-9b7b-3dc4286776af" providerId="AD" clId="Web-{25A5958C-A2A0-6220-3FBD-0BCAEF2D4792}" dt="2025-04-27T13:18:25.054" v="125" actId="20577"/>
          <ac:spMkLst>
            <pc:docMk/>
            <pc:sldMk cId="3322891575" sldId="260"/>
            <ac:spMk id="2" creationId="{EAAC15A9-3566-83BA-8858-CFB3559ADC27}"/>
          </ac:spMkLst>
        </pc:spChg>
        <pc:spChg chg="del">
          <ac:chgData name="Owen Gittos (2312523)" userId="S::2312523@student.uwtsd.ac.uk::b9a9c14f-d198-4a90-9b7b-3dc4286776af" providerId="AD" clId="Web-{25A5958C-A2A0-6220-3FBD-0BCAEF2D4792}" dt="2025-04-27T21:27:06.382" v="233"/>
          <ac:spMkLst>
            <pc:docMk/>
            <pc:sldMk cId="3322891575" sldId="260"/>
            <ac:spMk id="3" creationId="{0D4C7C9D-D99B-121D-D6F7-DC16259015A4}"/>
          </ac:spMkLst>
        </pc:spChg>
        <pc:picChg chg="add mod ord">
          <ac:chgData name="Owen Gittos (2312523)" userId="S::2312523@student.uwtsd.ac.uk::b9a9c14f-d198-4a90-9b7b-3dc4286776af" providerId="AD" clId="Web-{25A5958C-A2A0-6220-3FBD-0BCAEF2D4792}" dt="2025-04-27T21:27:14.445" v="234" actId="1076"/>
          <ac:picMkLst>
            <pc:docMk/>
            <pc:sldMk cId="3322891575" sldId="260"/>
            <ac:picMk id="4" creationId="{6DBC7A42-B2DE-1702-B215-FD713E85BF01}"/>
          </ac:picMkLst>
        </pc:picChg>
        <pc:picChg chg="add mod">
          <ac:chgData name="Owen Gittos (2312523)" userId="S::2312523@student.uwtsd.ac.uk::b9a9c14f-d198-4a90-9b7b-3dc4286776af" providerId="AD" clId="Web-{25A5958C-A2A0-6220-3FBD-0BCAEF2D4792}" dt="2025-04-27T21:30:12.842" v="246" actId="1076"/>
          <ac:picMkLst>
            <pc:docMk/>
            <pc:sldMk cId="3322891575" sldId="260"/>
            <ac:picMk id="5" creationId="{C949AB85-1029-BE41-159E-D337F866937B}"/>
          </ac:picMkLst>
        </pc:picChg>
        <pc:picChg chg="add mod">
          <ac:chgData name="Owen Gittos (2312523)" userId="S::2312523@student.uwtsd.ac.uk::b9a9c14f-d198-4a90-9b7b-3dc4286776af" providerId="AD" clId="Web-{25A5958C-A2A0-6220-3FBD-0BCAEF2D4792}" dt="2025-04-27T21:30:09.889" v="245" actId="1076"/>
          <ac:picMkLst>
            <pc:docMk/>
            <pc:sldMk cId="3322891575" sldId="260"/>
            <ac:picMk id="6" creationId="{1353B9C3-9C6C-02C4-B4FA-9388B0547C18}"/>
          </ac:picMkLst>
        </pc:picChg>
      </pc:sldChg>
      <pc:sldChg chg="addSp delSp modSp new">
        <pc:chgData name="Owen Gittos (2312523)" userId="S::2312523@student.uwtsd.ac.uk::b9a9c14f-d198-4a90-9b7b-3dc4286776af" providerId="AD" clId="Web-{25A5958C-A2A0-6220-3FBD-0BCAEF2D4792}" dt="2025-04-28T09:15:40.302" v="458" actId="20577"/>
        <pc:sldMkLst>
          <pc:docMk/>
          <pc:sldMk cId="1611229749" sldId="261"/>
        </pc:sldMkLst>
        <pc:spChg chg="mod">
          <ac:chgData name="Owen Gittos (2312523)" userId="S::2312523@student.uwtsd.ac.uk::b9a9c14f-d198-4a90-9b7b-3dc4286776af" providerId="AD" clId="Web-{25A5958C-A2A0-6220-3FBD-0BCAEF2D4792}" dt="2025-04-28T09:15:40.302" v="458" actId="20577"/>
          <ac:spMkLst>
            <pc:docMk/>
            <pc:sldMk cId="1611229749" sldId="261"/>
            <ac:spMk id="2" creationId="{2C1CD404-E47D-9889-1F80-EBAF018B9001}"/>
          </ac:spMkLst>
        </pc:spChg>
        <pc:spChg chg="del mod">
          <ac:chgData name="Owen Gittos (2312523)" userId="S::2312523@student.uwtsd.ac.uk::b9a9c14f-d198-4a90-9b7b-3dc4286776af" providerId="AD" clId="Web-{25A5958C-A2A0-6220-3FBD-0BCAEF2D4792}" dt="2025-04-27T22:43:26.973" v="279"/>
          <ac:spMkLst>
            <pc:docMk/>
            <pc:sldMk cId="1611229749" sldId="261"/>
            <ac:spMk id="3" creationId="{D78767AC-9F7D-0ACA-181A-1BE30D681EEE}"/>
          </ac:spMkLst>
        </pc:spChg>
        <pc:spChg chg="add mod">
          <ac:chgData name="Owen Gittos (2312523)" userId="S::2312523@student.uwtsd.ac.uk::b9a9c14f-d198-4a90-9b7b-3dc4286776af" providerId="AD" clId="Web-{25A5958C-A2A0-6220-3FBD-0BCAEF2D4792}" dt="2025-04-27T23:00:25.104" v="356"/>
          <ac:spMkLst>
            <pc:docMk/>
            <pc:sldMk cId="1611229749" sldId="261"/>
            <ac:spMk id="4" creationId="{98575248-44DB-2051-988B-F057AC9F9B32}"/>
          </ac:spMkLst>
        </pc:spChg>
        <pc:spChg chg="add mod">
          <ac:chgData name="Owen Gittos (2312523)" userId="S::2312523@student.uwtsd.ac.uk::b9a9c14f-d198-4a90-9b7b-3dc4286776af" providerId="AD" clId="Web-{25A5958C-A2A0-6220-3FBD-0BCAEF2D4792}" dt="2025-04-27T23:00:25.104" v="357"/>
          <ac:spMkLst>
            <pc:docMk/>
            <pc:sldMk cId="1611229749" sldId="261"/>
            <ac:spMk id="5" creationId="{92050991-C073-12D6-E8D8-4F92FD4C79AA}"/>
          </ac:spMkLst>
        </pc:spChg>
        <pc:spChg chg="add mod">
          <ac:chgData name="Owen Gittos (2312523)" userId="S::2312523@student.uwtsd.ac.uk::b9a9c14f-d198-4a90-9b7b-3dc4286776af" providerId="AD" clId="Web-{25A5958C-A2A0-6220-3FBD-0BCAEF2D4792}" dt="2025-04-27T23:00:25.104" v="358"/>
          <ac:spMkLst>
            <pc:docMk/>
            <pc:sldMk cId="1611229749" sldId="261"/>
            <ac:spMk id="6" creationId="{053DA49E-4A9C-973E-D199-FAADBD307F71}"/>
          </ac:spMkLst>
        </pc:spChg>
        <pc:spChg chg="add mod">
          <ac:chgData name="Owen Gittos (2312523)" userId="S::2312523@student.uwtsd.ac.uk::b9a9c14f-d198-4a90-9b7b-3dc4286776af" providerId="AD" clId="Web-{25A5958C-A2A0-6220-3FBD-0BCAEF2D4792}" dt="2025-04-27T23:00:25.104" v="359"/>
          <ac:spMkLst>
            <pc:docMk/>
            <pc:sldMk cId="1611229749" sldId="261"/>
            <ac:spMk id="7" creationId="{65832303-DBC3-C776-13E2-69112EC48C46}"/>
          </ac:spMkLst>
        </pc:spChg>
        <pc:spChg chg="add mod">
          <ac:chgData name="Owen Gittos (2312523)" userId="S::2312523@student.uwtsd.ac.uk::b9a9c14f-d198-4a90-9b7b-3dc4286776af" providerId="AD" clId="Web-{25A5958C-A2A0-6220-3FBD-0BCAEF2D4792}" dt="2025-04-27T23:00:25.104" v="360"/>
          <ac:spMkLst>
            <pc:docMk/>
            <pc:sldMk cId="1611229749" sldId="261"/>
            <ac:spMk id="8" creationId="{59EB9C8C-9A6D-CEC2-6F9C-998E1C428DBB}"/>
          </ac:spMkLst>
        </pc:spChg>
        <pc:spChg chg="add mod">
          <ac:chgData name="Owen Gittos (2312523)" userId="S::2312523@student.uwtsd.ac.uk::b9a9c14f-d198-4a90-9b7b-3dc4286776af" providerId="AD" clId="Web-{25A5958C-A2A0-6220-3FBD-0BCAEF2D4792}" dt="2025-04-27T23:00:25.104" v="361"/>
          <ac:spMkLst>
            <pc:docMk/>
            <pc:sldMk cId="1611229749" sldId="261"/>
            <ac:spMk id="9" creationId="{8BBB476C-B19E-A9AA-4077-2849485ABEF3}"/>
          </ac:spMkLst>
        </pc:spChg>
        <pc:spChg chg="add mod">
          <ac:chgData name="Owen Gittos (2312523)" userId="S::2312523@student.uwtsd.ac.uk::b9a9c14f-d198-4a90-9b7b-3dc4286776af" providerId="AD" clId="Web-{25A5958C-A2A0-6220-3FBD-0BCAEF2D4792}" dt="2025-04-27T23:00:25.104" v="362"/>
          <ac:spMkLst>
            <pc:docMk/>
            <pc:sldMk cId="1611229749" sldId="261"/>
            <ac:spMk id="10" creationId="{0EC49E48-E22E-C854-E738-698F77D157EE}"/>
          </ac:spMkLst>
        </pc:spChg>
        <pc:spChg chg="add mod">
          <ac:chgData name="Owen Gittos (2312523)" userId="S::2312523@student.uwtsd.ac.uk::b9a9c14f-d198-4a90-9b7b-3dc4286776af" providerId="AD" clId="Web-{25A5958C-A2A0-6220-3FBD-0BCAEF2D4792}" dt="2025-04-27T23:00:25.119" v="363"/>
          <ac:spMkLst>
            <pc:docMk/>
            <pc:sldMk cId="1611229749" sldId="261"/>
            <ac:spMk id="11" creationId="{921A8A0E-7E7E-1297-F2B5-35DD40469511}"/>
          </ac:spMkLst>
        </pc:spChg>
        <pc:spChg chg="add mod">
          <ac:chgData name="Owen Gittos (2312523)" userId="S::2312523@student.uwtsd.ac.uk::b9a9c14f-d198-4a90-9b7b-3dc4286776af" providerId="AD" clId="Web-{25A5958C-A2A0-6220-3FBD-0BCAEF2D4792}" dt="2025-04-27T23:00:25.119" v="364"/>
          <ac:spMkLst>
            <pc:docMk/>
            <pc:sldMk cId="1611229749" sldId="261"/>
            <ac:spMk id="12" creationId="{7190FBAB-E4AF-25F6-AAA5-0320621A3BDF}"/>
          </ac:spMkLst>
        </pc:spChg>
        <pc:spChg chg="add mod">
          <ac:chgData name="Owen Gittos (2312523)" userId="S::2312523@student.uwtsd.ac.uk::b9a9c14f-d198-4a90-9b7b-3dc4286776af" providerId="AD" clId="Web-{25A5958C-A2A0-6220-3FBD-0BCAEF2D4792}" dt="2025-04-27T23:00:25.119" v="365"/>
          <ac:spMkLst>
            <pc:docMk/>
            <pc:sldMk cId="1611229749" sldId="261"/>
            <ac:spMk id="13" creationId="{09FE75FF-5749-D010-F6DE-5DB6119EBA45}"/>
          </ac:spMkLst>
        </pc:spChg>
        <pc:spChg chg="add mod">
          <ac:chgData name="Owen Gittos (2312523)" userId="S::2312523@student.uwtsd.ac.uk::b9a9c14f-d198-4a90-9b7b-3dc4286776af" providerId="AD" clId="Web-{25A5958C-A2A0-6220-3FBD-0BCAEF2D4792}" dt="2025-04-27T23:00:25.119" v="366"/>
          <ac:spMkLst>
            <pc:docMk/>
            <pc:sldMk cId="1611229749" sldId="261"/>
            <ac:spMk id="14" creationId="{5DDA6F17-75CB-19C0-BD24-3B4C42F36A24}"/>
          </ac:spMkLst>
        </pc:spChg>
        <pc:spChg chg="add mod">
          <ac:chgData name="Owen Gittos (2312523)" userId="S::2312523@student.uwtsd.ac.uk::b9a9c14f-d198-4a90-9b7b-3dc4286776af" providerId="AD" clId="Web-{25A5958C-A2A0-6220-3FBD-0BCAEF2D4792}" dt="2025-04-27T23:00:25.119" v="367"/>
          <ac:spMkLst>
            <pc:docMk/>
            <pc:sldMk cId="1611229749" sldId="261"/>
            <ac:spMk id="15" creationId="{79B836E8-271B-074A-9AF6-31430D03A5DD}"/>
          </ac:spMkLst>
        </pc:spChg>
        <pc:spChg chg="add mod">
          <ac:chgData name="Owen Gittos (2312523)" userId="S::2312523@student.uwtsd.ac.uk::b9a9c14f-d198-4a90-9b7b-3dc4286776af" providerId="AD" clId="Web-{25A5958C-A2A0-6220-3FBD-0BCAEF2D4792}" dt="2025-04-27T23:00:25.119" v="368"/>
          <ac:spMkLst>
            <pc:docMk/>
            <pc:sldMk cId="1611229749" sldId="261"/>
            <ac:spMk id="16" creationId="{90EA11FC-803C-2B8A-4FBD-95AB3DEDD5BB}"/>
          </ac:spMkLst>
        </pc:spChg>
        <pc:spChg chg="add mod">
          <ac:chgData name="Owen Gittos (2312523)" userId="S::2312523@student.uwtsd.ac.uk::b9a9c14f-d198-4a90-9b7b-3dc4286776af" providerId="AD" clId="Web-{25A5958C-A2A0-6220-3FBD-0BCAEF2D4792}" dt="2025-04-27T23:00:25.119" v="369"/>
          <ac:spMkLst>
            <pc:docMk/>
            <pc:sldMk cId="1611229749" sldId="261"/>
            <ac:spMk id="17" creationId="{0D7457BA-4880-31E3-9711-062AD95A929D}"/>
          </ac:spMkLst>
        </pc:spChg>
        <pc:spChg chg="add mod">
          <ac:chgData name="Owen Gittos (2312523)" userId="S::2312523@student.uwtsd.ac.uk::b9a9c14f-d198-4a90-9b7b-3dc4286776af" providerId="AD" clId="Web-{25A5958C-A2A0-6220-3FBD-0BCAEF2D4792}" dt="2025-04-27T23:00:25.119" v="370"/>
          <ac:spMkLst>
            <pc:docMk/>
            <pc:sldMk cId="1611229749" sldId="261"/>
            <ac:spMk id="18" creationId="{D0AB4538-57B2-6893-208F-459EAF9623B0}"/>
          </ac:spMkLst>
        </pc:spChg>
        <pc:spChg chg="add mod">
          <ac:chgData name="Owen Gittos (2312523)" userId="S::2312523@student.uwtsd.ac.uk::b9a9c14f-d198-4a90-9b7b-3dc4286776af" providerId="AD" clId="Web-{25A5958C-A2A0-6220-3FBD-0BCAEF2D4792}" dt="2025-04-27T23:00:25.385" v="371"/>
          <ac:spMkLst>
            <pc:docMk/>
            <pc:sldMk cId="1611229749" sldId="261"/>
            <ac:spMk id="19" creationId="{1D54DAD8-506D-766E-A56D-6FC20DB738C8}"/>
          </ac:spMkLst>
        </pc:spChg>
      </pc:sldChg>
      <pc:sldChg chg="addSp modSp new">
        <pc:chgData name="Owen Gittos (2312523)" userId="S::2312523@student.uwtsd.ac.uk::b9a9c14f-d198-4a90-9b7b-3dc4286776af" providerId="AD" clId="Web-{25A5958C-A2A0-6220-3FBD-0BCAEF2D4792}" dt="2025-04-27T22:45:56.372" v="296" actId="14100"/>
        <pc:sldMkLst>
          <pc:docMk/>
          <pc:sldMk cId="3323151816" sldId="262"/>
        </pc:sldMkLst>
        <pc:spChg chg="mod">
          <ac:chgData name="Owen Gittos (2312523)" userId="S::2312523@student.uwtsd.ac.uk::b9a9c14f-d198-4a90-9b7b-3dc4286776af" providerId="AD" clId="Web-{25A5958C-A2A0-6220-3FBD-0BCAEF2D4792}" dt="2025-04-27T13:30:38.169" v="150" actId="20577"/>
          <ac:spMkLst>
            <pc:docMk/>
            <pc:sldMk cId="3323151816" sldId="262"/>
            <ac:spMk id="2" creationId="{4B7505A8-6D15-7C67-847F-07ECE2482CC3}"/>
          </ac:spMkLst>
        </pc:spChg>
        <pc:spChg chg="mod">
          <ac:chgData name="Owen Gittos (2312523)" userId="S::2312523@student.uwtsd.ac.uk::b9a9c14f-d198-4a90-9b7b-3dc4286776af" providerId="AD" clId="Web-{25A5958C-A2A0-6220-3FBD-0BCAEF2D4792}" dt="2025-04-27T22:38:30.519" v="276" actId="20577"/>
          <ac:spMkLst>
            <pc:docMk/>
            <pc:sldMk cId="3323151816" sldId="262"/>
            <ac:spMk id="3" creationId="{6A57451C-B1E8-FCCE-D26D-C2D92C2DF52E}"/>
          </ac:spMkLst>
        </pc:spChg>
        <pc:spChg chg="add mod">
          <ac:chgData name="Owen Gittos (2312523)" userId="S::2312523@student.uwtsd.ac.uk::b9a9c14f-d198-4a90-9b7b-3dc4286776af" providerId="AD" clId="Web-{25A5958C-A2A0-6220-3FBD-0BCAEF2D4792}" dt="2025-04-27T22:45:56.372" v="296" actId="14100"/>
          <ac:spMkLst>
            <pc:docMk/>
            <pc:sldMk cId="3323151816" sldId="262"/>
            <ac:spMk id="4" creationId="{DB8C0615-0289-FE41-90E7-744C46E8EFC1}"/>
          </ac:spMkLst>
        </pc:spChg>
      </pc:sldChg>
      <pc:sldChg chg="modSp new">
        <pc:chgData name="Owen Gittos (2312523)" userId="S::2312523@student.uwtsd.ac.uk::b9a9c14f-d198-4a90-9b7b-3dc4286776af" providerId="AD" clId="Web-{25A5958C-A2A0-6220-3FBD-0BCAEF2D4792}" dt="2025-04-27T23:28:47.905" v="380" actId="20577"/>
        <pc:sldMkLst>
          <pc:docMk/>
          <pc:sldMk cId="1876800566" sldId="263"/>
        </pc:sldMkLst>
        <pc:spChg chg="mod">
          <ac:chgData name="Owen Gittos (2312523)" userId="S::2312523@student.uwtsd.ac.uk::b9a9c14f-d198-4a90-9b7b-3dc4286776af" providerId="AD" clId="Web-{25A5958C-A2A0-6220-3FBD-0BCAEF2D4792}" dt="2025-04-27T13:39:45.156" v="169" actId="20577"/>
          <ac:spMkLst>
            <pc:docMk/>
            <pc:sldMk cId="1876800566" sldId="263"/>
            <ac:spMk id="2" creationId="{14CDCB1B-C953-AFA5-E03A-38FD0D387213}"/>
          </ac:spMkLst>
        </pc:spChg>
        <pc:spChg chg="mod">
          <ac:chgData name="Owen Gittos (2312523)" userId="S::2312523@student.uwtsd.ac.uk::b9a9c14f-d198-4a90-9b7b-3dc4286776af" providerId="AD" clId="Web-{25A5958C-A2A0-6220-3FBD-0BCAEF2D4792}" dt="2025-04-27T23:28:47.905" v="380" actId="20577"/>
          <ac:spMkLst>
            <pc:docMk/>
            <pc:sldMk cId="1876800566" sldId="263"/>
            <ac:spMk id="3" creationId="{5E108504-9245-0FC9-E3C3-F1D6CB62A31C}"/>
          </ac:spMkLst>
        </pc:spChg>
      </pc:sldChg>
      <pc:sldChg chg="modSp new">
        <pc:chgData name="Owen Gittos (2312523)" userId="S::2312523@student.uwtsd.ac.uk::b9a9c14f-d198-4a90-9b7b-3dc4286776af" providerId="AD" clId="Web-{25A5958C-A2A0-6220-3FBD-0BCAEF2D4792}" dt="2025-04-28T09:28:49.668" v="523" actId="20577"/>
        <pc:sldMkLst>
          <pc:docMk/>
          <pc:sldMk cId="3529379249" sldId="264"/>
        </pc:sldMkLst>
        <pc:spChg chg="mod">
          <ac:chgData name="Owen Gittos (2312523)" userId="S::2312523@student.uwtsd.ac.uk::b9a9c14f-d198-4a90-9b7b-3dc4286776af" providerId="AD" clId="Web-{25A5958C-A2A0-6220-3FBD-0BCAEF2D4792}" dt="2025-04-27T23:31:09.555" v="401" actId="20577"/>
          <ac:spMkLst>
            <pc:docMk/>
            <pc:sldMk cId="3529379249" sldId="264"/>
            <ac:spMk id="2" creationId="{B11E9DD5-175E-43E2-D6E4-74520A605937}"/>
          </ac:spMkLst>
        </pc:spChg>
        <pc:spChg chg="mod">
          <ac:chgData name="Owen Gittos (2312523)" userId="S::2312523@student.uwtsd.ac.uk::b9a9c14f-d198-4a90-9b7b-3dc4286776af" providerId="AD" clId="Web-{25A5958C-A2A0-6220-3FBD-0BCAEF2D4792}" dt="2025-04-28T09:28:49.668" v="523" actId="20577"/>
          <ac:spMkLst>
            <pc:docMk/>
            <pc:sldMk cId="3529379249" sldId="264"/>
            <ac:spMk id="3" creationId="{8129114B-AE80-7439-F4D9-386791EA8B99}"/>
          </ac:spMkLst>
        </pc:spChg>
      </pc:sldChg>
      <pc:sldChg chg="modSp new">
        <pc:chgData name="Owen Gittos (2312523)" userId="S::2312523@student.uwtsd.ac.uk::b9a9c14f-d198-4a90-9b7b-3dc4286776af" providerId="AD" clId="Web-{25A5958C-A2A0-6220-3FBD-0BCAEF2D4792}" dt="2025-04-28T09:24:04.107" v="519" actId="20577"/>
        <pc:sldMkLst>
          <pc:docMk/>
          <pc:sldMk cId="1210317107" sldId="265"/>
        </pc:sldMkLst>
        <pc:spChg chg="mod">
          <ac:chgData name="Owen Gittos (2312523)" userId="S::2312523@student.uwtsd.ac.uk::b9a9c14f-d198-4a90-9b7b-3dc4286776af" providerId="AD" clId="Web-{25A5958C-A2A0-6220-3FBD-0BCAEF2D4792}" dt="2025-04-28T09:24:04.107" v="519" actId="20577"/>
          <ac:spMkLst>
            <pc:docMk/>
            <pc:sldMk cId="1210317107" sldId="265"/>
            <ac:spMk id="2" creationId="{72D85566-CE1C-FDB2-DF5F-E7028B5D9DA7}"/>
          </ac:spMkLst>
        </pc:spChg>
      </pc:sldChg>
      <pc:sldMasterChg chg="mod setBg modSldLayout">
        <pc:chgData name="Owen Gittos (2312523)" userId="S::2312523@student.uwtsd.ac.uk::b9a9c14f-d198-4a90-9b7b-3dc4286776af" providerId="AD" clId="Web-{25A5958C-A2A0-6220-3FBD-0BCAEF2D4792}" dt="2025-04-26T09:41:58.210" v="8"/>
        <pc:sldMasterMkLst>
          <pc:docMk/>
          <pc:sldMasterMk cId="2460954070" sldId="2147483660"/>
        </pc:sldMasterMkLst>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2385387890" sldId="2147483661"/>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949138452" sldId="2147483662"/>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2591524520" sldId="2147483663"/>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1203092039" sldId="2147483664"/>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3733172339" sldId="2147483665"/>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3210312558" sldId="2147483666"/>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3146388984" sldId="2147483667"/>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3171841454" sldId="2147483668"/>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1718958274" sldId="2147483669"/>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2202905451" sldId="2147483670"/>
          </pc:sldLayoutMkLst>
        </pc:sldLayoutChg>
        <pc:sldLayoutChg chg="mod">
          <pc:chgData name="Owen Gittos (2312523)" userId="S::2312523@student.uwtsd.ac.uk::b9a9c14f-d198-4a90-9b7b-3dc4286776af" providerId="AD" clId="Web-{25A5958C-A2A0-6220-3FBD-0BCAEF2D4792}" dt="2025-04-26T09:41:58.210" v="8"/>
          <pc:sldLayoutMkLst>
            <pc:docMk/>
            <pc:sldMasterMk cId="2460954070" sldId="2147483660"/>
            <pc:sldLayoutMk cId="3479445657" sldId="2147483671"/>
          </pc:sldLayoutMkLst>
        </pc:sldLayoutChg>
      </pc:sldMasterChg>
    </pc:docChg>
  </pc:docChgLst>
  <pc:docChgLst>
    <pc:chgData name="Owen Gittos (2312523)" userId="S::2312523@student.uwtsd.ac.uk::b9a9c14f-d198-4a90-9b7b-3dc4286776af" providerId="AD" clId="Web-{383FD3C4-2A7E-23B7-0290-D5EA61C2385B}"/>
    <pc:docChg chg="addSld delSld modSld sldOrd">
      <pc:chgData name="Owen Gittos (2312523)" userId="S::2312523@student.uwtsd.ac.uk::b9a9c14f-d198-4a90-9b7b-3dc4286776af" providerId="AD" clId="Web-{383FD3C4-2A7E-23B7-0290-D5EA61C2385B}" dt="2025-05-03T14:48:35.715" v="502" actId="20577"/>
      <pc:docMkLst>
        <pc:docMk/>
      </pc:docMkLst>
      <pc:sldChg chg="modSp">
        <pc:chgData name="Owen Gittos (2312523)" userId="S::2312523@student.uwtsd.ac.uk::b9a9c14f-d198-4a90-9b7b-3dc4286776af" providerId="AD" clId="Web-{383FD3C4-2A7E-23B7-0290-D5EA61C2385B}" dt="2025-05-03T13:40:18.671" v="275" actId="20577"/>
        <pc:sldMkLst>
          <pc:docMk/>
          <pc:sldMk cId="1876800566" sldId="263"/>
        </pc:sldMkLst>
        <pc:spChg chg="mod">
          <ac:chgData name="Owen Gittos (2312523)" userId="S::2312523@student.uwtsd.ac.uk::b9a9c14f-d198-4a90-9b7b-3dc4286776af" providerId="AD" clId="Web-{383FD3C4-2A7E-23B7-0290-D5EA61C2385B}" dt="2025-05-03T13:40:18.671" v="275" actId="20577"/>
          <ac:spMkLst>
            <pc:docMk/>
            <pc:sldMk cId="1876800566" sldId="263"/>
            <ac:spMk id="3" creationId="{5E108504-9245-0FC9-E3C3-F1D6CB62A31C}"/>
          </ac:spMkLst>
        </pc:spChg>
      </pc:sldChg>
      <pc:sldChg chg="modSp">
        <pc:chgData name="Owen Gittos (2312523)" userId="S::2312523@student.uwtsd.ac.uk::b9a9c14f-d198-4a90-9b7b-3dc4286776af" providerId="AD" clId="Web-{383FD3C4-2A7E-23B7-0290-D5EA61C2385B}" dt="2025-05-03T14:27:04.345" v="427" actId="20577"/>
        <pc:sldMkLst>
          <pc:docMk/>
          <pc:sldMk cId="3529379249" sldId="264"/>
        </pc:sldMkLst>
        <pc:spChg chg="mod">
          <ac:chgData name="Owen Gittos (2312523)" userId="S::2312523@student.uwtsd.ac.uk::b9a9c14f-d198-4a90-9b7b-3dc4286776af" providerId="AD" clId="Web-{383FD3C4-2A7E-23B7-0290-D5EA61C2385B}" dt="2025-05-03T14:27:04.345" v="427" actId="20577"/>
          <ac:spMkLst>
            <pc:docMk/>
            <pc:sldMk cId="3529379249" sldId="264"/>
            <ac:spMk id="3" creationId="{8129114B-AE80-7439-F4D9-386791EA8B99}"/>
          </ac:spMkLst>
        </pc:spChg>
      </pc:sldChg>
      <pc:sldChg chg="modSp ord">
        <pc:chgData name="Owen Gittos (2312523)" userId="S::2312523@student.uwtsd.ac.uk::b9a9c14f-d198-4a90-9b7b-3dc4286776af" providerId="AD" clId="Web-{383FD3C4-2A7E-23B7-0290-D5EA61C2385B}" dt="2025-05-03T14:17:07.323" v="376" actId="20577"/>
        <pc:sldMkLst>
          <pc:docMk/>
          <pc:sldMk cId="1210317107" sldId="265"/>
        </pc:sldMkLst>
        <pc:spChg chg="mod">
          <ac:chgData name="Owen Gittos (2312523)" userId="S::2312523@student.uwtsd.ac.uk::b9a9c14f-d198-4a90-9b7b-3dc4286776af" providerId="AD" clId="Web-{383FD3C4-2A7E-23B7-0290-D5EA61C2385B}" dt="2025-05-03T14:17:07.323" v="376" actId="20577"/>
          <ac:spMkLst>
            <pc:docMk/>
            <pc:sldMk cId="1210317107" sldId="265"/>
            <ac:spMk id="3" creationId="{1EAAE9CB-F544-A1C3-F8F9-E38DF134AA01}"/>
          </ac:spMkLst>
        </pc:spChg>
      </pc:sldChg>
      <pc:sldChg chg="delSp new del">
        <pc:chgData name="Owen Gittos (2312523)" userId="S::2312523@student.uwtsd.ac.uk::b9a9c14f-d198-4a90-9b7b-3dc4286776af" providerId="AD" clId="Web-{383FD3C4-2A7E-23B7-0290-D5EA61C2385B}" dt="2025-05-03T14:41:56.264" v="428"/>
        <pc:sldMkLst>
          <pc:docMk/>
          <pc:sldMk cId="864732714" sldId="266"/>
        </pc:sldMkLst>
        <pc:spChg chg="del">
          <ac:chgData name="Owen Gittos (2312523)" userId="S::2312523@student.uwtsd.ac.uk::b9a9c14f-d198-4a90-9b7b-3dc4286776af" providerId="AD" clId="Web-{383FD3C4-2A7E-23B7-0290-D5EA61C2385B}" dt="2025-05-03T14:24:02.012" v="403"/>
          <ac:spMkLst>
            <pc:docMk/>
            <pc:sldMk cId="864732714" sldId="266"/>
            <ac:spMk id="2" creationId="{F0E63AAA-1A9B-30E4-E0EA-C65FE9609CB0}"/>
          </ac:spMkLst>
        </pc:spChg>
      </pc:sldChg>
      <pc:sldChg chg="modSp new">
        <pc:chgData name="Owen Gittos (2312523)" userId="S::2312523@student.uwtsd.ac.uk::b9a9c14f-d198-4a90-9b7b-3dc4286776af" providerId="AD" clId="Web-{383FD3C4-2A7E-23B7-0290-D5EA61C2385B}" dt="2025-05-03T14:43:12.188" v="466" actId="20577"/>
        <pc:sldMkLst>
          <pc:docMk/>
          <pc:sldMk cId="3336685818" sldId="266"/>
        </pc:sldMkLst>
        <pc:spChg chg="mod">
          <ac:chgData name="Owen Gittos (2312523)" userId="S::2312523@student.uwtsd.ac.uk::b9a9c14f-d198-4a90-9b7b-3dc4286776af" providerId="AD" clId="Web-{383FD3C4-2A7E-23B7-0290-D5EA61C2385B}" dt="2025-05-03T14:42:18.702" v="435" actId="20577"/>
          <ac:spMkLst>
            <pc:docMk/>
            <pc:sldMk cId="3336685818" sldId="266"/>
            <ac:spMk id="2" creationId="{01D6348E-B5F0-C9FC-E40A-F057C0F81A41}"/>
          </ac:spMkLst>
        </pc:spChg>
        <pc:spChg chg="mod">
          <ac:chgData name="Owen Gittos (2312523)" userId="S::2312523@student.uwtsd.ac.uk::b9a9c14f-d198-4a90-9b7b-3dc4286776af" providerId="AD" clId="Web-{383FD3C4-2A7E-23B7-0290-D5EA61C2385B}" dt="2025-05-03T14:43:12.188" v="466" actId="20577"/>
          <ac:spMkLst>
            <pc:docMk/>
            <pc:sldMk cId="3336685818" sldId="266"/>
            <ac:spMk id="3" creationId="{99FF4F73-E8BC-237B-B96A-20A542E3C87E}"/>
          </ac:spMkLst>
        </pc:spChg>
      </pc:sldChg>
      <pc:sldChg chg="modSp new">
        <pc:chgData name="Owen Gittos (2312523)" userId="S::2312523@student.uwtsd.ac.uk::b9a9c14f-d198-4a90-9b7b-3dc4286776af" providerId="AD" clId="Web-{383FD3C4-2A7E-23B7-0290-D5EA61C2385B}" dt="2025-05-03T14:48:35.715" v="502" actId="20577"/>
        <pc:sldMkLst>
          <pc:docMk/>
          <pc:sldMk cId="3013491276" sldId="267"/>
        </pc:sldMkLst>
        <pc:spChg chg="mod">
          <ac:chgData name="Owen Gittos (2312523)" userId="S::2312523@student.uwtsd.ac.uk::b9a9c14f-d198-4a90-9b7b-3dc4286776af" providerId="AD" clId="Web-{383FD3C4-2A7E-23B7-0290-D5EA61C2385B}" dt="2025-05-03T14:46:04.148" v="473" actId="20577"/>
          <ac:spMkLst>
            <pc:docMk/>
            <pc:sldMk cId="3013491276" sldId="267"/>
            <ac:spMk id="2" creationId="{C92B0BD2-89BD-2A3C-6AA1-FD664EC705B9}"/>
          </ac:spMkLst>
        </pc:spChg>
        <pc:spChg chg="mod">
          <ac:chgData name="Owen Gittos (2312523)" userId="S::2312523@student.uwtsd.ac.uk::b9a9c14f-d198-4a90-9b7b-3dc4286776af" providerId="AD" clId="Web-{383FD3C4-2A7E-23B7-0290-D5EA61C2385B}" dt="2025-05-03T14:48:35.715" v="502" actId="20577"/>
          <ac:spMkLst>
            <pc:docMk/>
            <pc:sldMk cId="3013491276" sldId="267"/>
            <ac:spMk id="3" creationId="{E8BC6A7B-3AFF-FD4A-336F-6369F700ADCC}"/>
          </ac:spMkLst>
        </pc:spChg>
      </pc:sldChg>
    </pc:docChg>
  </pc:docChgLst>
  <pc:docChgLst>
    <pc:chgData name="Owen Gittos (2312523)" userId="S::2312523@student.uwtsd.ac.uk::b9a9c14f-d198-4a90-9b7b-3dc4286776af" providerId="AD" clId="Web-{278E4D51-B0A0-5C01-792A-4D49D8DD7242}"/>
    <pc:docChg chg="addSld delSld modSld">
      <pc:chgData name="Owen Gittos (2312523)" userId="S::2312523@student.uwtsd.ac.uk::b9a9c14f-d198-4a90-9b7b-3dc4286776af" providerId="AD" clId="Web-{278E4D51-B0A0-5C01-792A-4D49D8DD7242}" dt="2025-05-04T12:43:33.712" v="249" actId="20577"/>
      <pc:docMkLst>
        <pc:docMk/>
      </pc:docMkLst>
      <pc:sldChg chg="modSp">
        <pc:chgData name="Owen Gittos (2312523)" userId="S::2312523@student.uwtsd.ac.uk::b9a9c14f-d198-4a90-9b7b-3dc4286776af" providerId="AD" clId="Web-{278E4D51-B0A0-5C01-792A-4D49D8DD7242}" dt="2025-05-04T11:37:28.946" v="2" actId="20577"/>
        <pc:sldMkLst>
          <pc:docMk/>
          <pc:sldMk cId="2188350650" sldId="259"/>
        </pc:sldMkLst>
        <pc:spChg chg="mod">
          <ac:chgData name="Owen Gittos (2312523)" userId="S::2312523@student.uwtsd.ac.uk::b9a9c14f-d198-4a90-9b7b-3dc4286776af" providerId="AD" clId="Web-{278E4D51-B0A0-5C01-792A-4D49D8DD7242}" dt="2025-05-04T11:37:28.946" v="2" actId="20577"/>
          <ac:spMkLst>
            <pc:docMk/>
            <pc:sldMk cId="2188350650" sldId="259"/>
            <ac:spMk id="8" creationId="{E3ECD1BC-9B1F-8DCB-2AE5-F63D72E35853}"/>
          </ac:spMkLst>
        </pc:spChg>
      </pc:sldChg>
      <pc:sldChg chg="addSp delSp modSp">
        <pc:chgData name="Owen Gittos (2312523)" userId="S::2312523@student.uwtsd.ac.uk::b9a9c14f-d198-4a90-9b7b-3dc4286776af" providerId="AD" clId="Web-{278E4D51-B0A0-5C01-792A-4D49D8DD7242}" dt="2025-05-04T12:43:33.712" v="249" actId="20577"/>
        <pc:sldMkLst>
          <pc:docMk/>
          <pc:sldMk cId="3529379249" sldId="264"/>
        </pc:sldMkLst>
        <pc:spChg chg="mod">
          <ac:chgData name="Owen Gittos (2312523)" userId="S::2312523@student.uwtsd.ac.uk::b9a9c14f-d198-4a90-9b7b-3dc4286776af" providerId="AD" clId="Web-{278E4D51-B0A0-5C01-792A-4D49D8DD7242}" dt="2025-05-04T12:43:33.712" v="249" actId="20577"/>
          <ac:spMkLst>
            <pc:docMk/>
            <pc:sldMk cId="3529379249" sldId="264"/>
            <ac:spMk id="3" creationId="{8129114B-AE80-7439-F4D9-386791EA8B99}"/>
          </ac:spMkLst>
        </pc:spChg>
        <pc:spChg chg="add del mod">
          <ac:chgData name="Owen Gittos (2312523)" userId="S::2312523@student.uwtsd.ac.uk::b9a9c14f-d198-4a90-9b7b-3dc4286776af" providerId="AD" clId="Web-{278E4D51-B0A0-5C01-792A-4D49D8DD7242}" dt="2025-05-04T12:32:15.838" v="116"/>
          <ac:spMkLst>
            <pc:docMk/>
            <pc:sldMk cId="3529379249" sldId="264"/>
            <ac:spMk id="4" creationId="{7E52EA8B-A3DE-2878-B35D-9FEB6D7CB3A4}"/>
          </ac:spMkLst>
        </pc:spChg>
      </pc:sldChg>
      <pc:sldChg chg="modSp">
        <pc:chgData name="Owen Gittos (2312523)" userId="S::2312523@student.uwtsd.ac.uk::b9a9c14f-d198-4a90-9b7b-3dc4286776af" providerId="AD" clId="Web-{278E4D51-B0A0-5C01-792A-4D49D8DD7242}" dt="2025-05-04T11:44:14.232" v="25" actId="20577"/>
        <pc:sldMkLst>
          <pc:docMk/>
          <pc:sldMk cId="1210317107" sldId="265"/>
        </pc:sldMkLst>
        <pc:spChg chg="mod">
          <ac:chgData name="Owen Gittos (2312523)" userId="S::2312523@student.uwtsd.ac.uk::b9a9c14f-d198-4a90-9b7b-3dc4286776af" providerId="AD" clId="Web-{278E4D51-B0A0-5C01-792A-4D49D8DD7242}" dt="2025-05-04T11:44:14.232" v="25" actId="20577"/>
          <ac:spMkLst>
            <pc:docMk/>
            <pc:sldMk cId="1210317107" sldId="265"/>
            <ac:spMk id="3" creationId="{1EAAE9CB-F544-A1C3-F8F9-E38DF134AA01}"/>
          </ac:spMkLst>
        </pc:spChg>
      </pc:sldChg>
      <pc:sldChg chg="modSp new del">
        <pc:chgData name="Owen Gittos (2312523)" userId="S::2312523@student.uwtsd.ac.uk::b9a9c14f-d198-4a90-9b7b-3dc4286776af" providerId="AD" clId="Web-{278E4D51-B0A0-5C01-792A-4D49D8DD7242}" dt="2025-05-04T12:32:03.181" v="111"/>
        <pc:sldMkLst>
          <pc:docMk/>
          <pc:sldMk cId="1865602972" sldId="268"/>
        </pc:sldMkLst>
        <pc:spChg chg="mod">
          <ac:chgData name="Owen Gittos (2312523)" userId="S::2312523@student.uwtsd.ac.uk::b9a9c14f-d198-4a90-9b7b-3dc4286776af" providerId="AD" clId="Web-{278E4D51-B0A0-5C01-792A-4D49D8DD7242}" dt="2025-05-04T12:32:03.150" v="110" actId="20577"/>
          <ac:spMkLst>
            <pc:docMk/>
            <pc:sldMk cId="1865602972" sldId="268"/>
            <ac:spMk id="2" creationId="{7D0B1A32-0A66-D99D-8654-35CBB6998671}"/>
          </ac:spMkLst>
        </pc:spChg>
        <pc:spChg chg="mod">
          <ac:chgData name="Owen Gittos (2312523)" userId="S::2312523@student.uwtsd.ac.uk::b9a9c14f-d198-4a90-9b7b-3dc4286776af" providerId="AD" clId="Web-{278E4D51-B0A0-5C01-792A-4D49D8DD7242}" dt="2025-05-04T12:32:03.103" v="109" actId="20577"/>
          <ac:spMkLst>
            <pc:docMk/>
            <pc:sldMk cId="1865602972" sldId="268"/>
            <ac:spMk id="3" creationId="{8A0ADADF-0D44-AC59-F9C5-835ACF47D791}"/>
          </ac:spMkLst>
        </pc:spChg>
      </pc:sldChg>
      <pc:sldChg chg="modSp new">
        <pc:chgData name="Owen Gittos (2312523)" userId="S::2312523@student.uwtsd.ac.uk::b9a9c14f-d198-4a90-9b7b-3dc4286776af" providerId="AD" clId="Web-{278E4D51-B0A0-5C01-792A-4D49D8DD7242}" dt="2025-05-04T12:41:32.488" v="209" actId="20577"/>
        <pc:sldMkLst>
          <pc:docMk/>
          <pc:sldMk cId="3766100559" sldId="268"/>
        </pc:sldMkLst>
        <pc:spChg chg="mod">
          <ac:chgData name="Owen Gittos (2312523)" userId="S::2312523@student.uwtsd.ac.uk::b9a9c14f-d198-4a90-9b7b-3dc4286776af" providerId="AD" clId="Web-{278E4D51-B0A0-5C01-792A-4D49D8DD7242}" dt="2025-05-04T12:33:02.011" v="127" actId="20577"/>
          <ac:spMkLst>
            <pc:docMk/>
            <pc:sldMk cId="3766100559" sldId="268"/>
            <ac:spMk id="2" creationId="{943ADD33-FF39-1A89-D406-D5E5E27144DB}"/>
          </ac:spMkLst>
        </pc:spChg>
        <pc:spChg chg="mod">
          <ac:chgData name="Owen Gittos (2312523)" userId="S::2312523@student.uwtsd.ac.uk::b9a9c14f-d198-4a90-9b7b-3dc4286776af" providerId="AD" clId="Web-{278E4D51-B0A0-5C01-792A-4D49D8DD7242}" dt="2025-05-04T12:41:32.488" v="209" actId="20577"/>
          <ac:spMkLst>
            <pc:docMk/>
            <pc:sldMk cId="3766100559" sldId="268"/>
            <ac:spMk id="3" creationId="{6DD1BDD9-CA48-DC4D-468A-CFCB2677CF13}"/>
          </ac:spMkLst>
        </pc:spChg>
      </pc:sldChg>
      <pc:sldChg chg="modSp new add del">
        <pc:chgData name="Owen Gittos (2312523)" userId="S::2312523@student.uwtsd.ac.uk::b9a9c14f-d198-4a90-9b7b-3dc4286776af" providerId="AD" clId="Web-{278E4D51-B0A0-5C01-792A-4D49D8DD7242}" dt="2025-05-04T12:41:42.301" v="212" actId="20577"/>
        <pc:sldMkLst>
          <pc:docMk/>
          <pc:sldMk cId="2247003711" sldId="269"/>
        </pc:sldMkLst>
        <pc:spChg chg="mod">
          <ac:chgData name="Owen Gittos (2312523)" userId="S::2312523@student.uwtsd.ac.uk::b9a9c14f-d198-4a90-9b7b-3dc4286776af" providerId="AD" clId="Web-{278E4D51-B0A0-5C01-792A-4D49D8DD7242}" dt="2025-05-04T12:36:38.660" v="193" actId="20577"/>
          <ac:spMkLst>
            <pc:docMk/>
            <pc:sldMk cId="2247003711" sldId="269"/>
            <ac:spMk id="2" creationId="{29AA6241-05EB-39B8-1E20-CE241B773ADD}"/>
          </ac:spMkLst>
        </pc:spChg>
        <pc:spChg chg="mod">
          <ac:chgData name="Owen Gittos (2312523)" userId="S::2312523@student.uwtsd.ac.uk::b9a9c14f-d198-4a90-9b7b-3dc4286776af" providerId="AD" clId="Web-{278E4D51-B0A0-5C01-792A-4D49D8DD7242}" dt="2025-05-04T12:41:42.301" v="212" actId="20577"/>
          <ac:spMkLst>
            <pc:docMk/>
            <pc:sldMk cId="2247003711" sldId="269"/>
            <ac:spMk id="3" creationId="{7CE289C3-9D72-56C2-3713-1F69F0F35873}"/>
          </ac:spMkLst>
        </pc:spChg>
      </pc:sldChg>
      <pc:sldChg chg="modSp new">
        <pc:chgData name="Owen Gittos (2312523)" userId="S::2312523@student.uwtsd.ac.uk::b9a9c14f-d198-4a90-9b7b-3dc4286776af" providerId="AD" clId="Web-{278E4D51-B0A0-5C01-792A-4D49D8DD7242}" dt="2025-05-04T12:42:40.475" v="245" actId="20577"/>
        <pc:sldMkLst>
          <pc:docMk/>
          <pc:sldMk cId="2454310786" sldId="270"/>
        </pc:sldMkLst>
        <pc:spChg chg="mod">
          <ac:chgData name="Owen Gittos (2312523)" userId="S::2312523@student.uwtsd.ac.uk::b9a9c14f-d198-4a90-9b7b-3dc4286776af" providerId="AD" clId="Web-{278E4D51-B0A0-5C01-792A-4D49D8DD7242}" dt="2025-05-04T12:38:20.543" v="203" actId="20577"/>
          <ac:spMkLst>
            <pc:docMk/>
            <pc:sldMk cId="2454310786" sldId="270"/>
            <ac:spMk id="2" creationId="{2F003535-895B-A46F-A5AC-5C2AABB2BEBA}"/>
          </ac:spMkLst>
        </pc:spChg>
        <pc:spChg chg="mod">
          <ac:chgData name="Owen Gittos (2312523)" userId="S::2312523@student.uwtsd.ac.uk::b9a9c14f-d198-4a90-9b7b-3dc4286776af" providerId="AD" clId="Web-{278E4D51-B0A0-5C01-792A-4D49D8DD7242}" dt="2025-05-04T12:42:40.475" v="245" actId="20577"/>
          <ac:spMkLst>
            <pc:docMk/>
            <pc:sldMk cId="2454310786" sldId="270"/>
            <ac:spMk id="3" creationId="{9EAF0382-374C-9B21-F5C2-493A4CA5B729}"/>
          </ac:spMkLst>
        </pc:spChg>
      </pc:sldChg>
      <pc:sldChg chg="new del">
        <pc:chgData name="Owen Gittos (2312523)" userId="S::2312523@student.uwtsd.ac.uk::b9a9c14f-d198-4a90-9b7b-3dc4286776af" providerId="AD" clId="Web-{278E4D51-B0A0-5C01-792A-4D49D8DD7242}" dt="2025-05-04T12:37:44.287" v="196"/>
        <pc:sldMkLst>
          <pc:docMk/>
          <pc:sldMk cId="3038699707"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b="1">
                <a:solidFill>
                  <a:schemeClr val="bg1"/>
                </a:solidFill>
                <a:latin typeface="Arial"/>
                <a:cs typeface="Arial"/>
              </a:rPr>
              <a:t>Motives for taking part in an outdoor adventurous activity</a:t>
            </a:r>
          </a:p>
        </p:txBody>
      </p:sp>
      <p:sp>
        <p:nvSpPr>
          <p:cNvPr id="3" name="Subtitle 2"/>
          <p:cNvSpPr>
            <a:spLocks noGrp="1"/>
          </p:cNvSpPr>
          <p:nvPr>
            <p:ph type="subTitle" idx="1"/>
          </p:nvPr>
        </p:nvSpPr>
        <p:spPr>
          <a:xfrm>
            <a:off x="1524000" y="4003820"/>
            <a:ext cx="9144000" cy="1655762"/>
          </a:xfrm>
        </p:spPr>
        <p:txBody>
          <a:bodyPr vert="horz" lIns="91440" tIns="45720" rIns="91440" bIns="45720" rtlCol="0" anchor="t">
            <a:normAutofit/>
          </a:bodyPr>
          <a:lstStyle/>
          <a:p>
            <a:endParaRPr lang="en-US">
              <a:latin typeface="Arial"/>
              <a:cs typeface="Arial"/>
            </a:endParaRPr>
          </a:p>
          <a:p>
            <a:r>
              <a:rPr lang="en-US" sz="2000">
                <a:solidFill>
                  <a:schemeClr val="bg1"/>
                </a:solidFill>
                <a:latin typeface="Arial"/>
                <a:cs typeface="Arial"/>
              </a:rPr>
              <a:t>Qualitative Interview</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7A9DE-9E36-5AF7-1727-DA1D588EF26E}"/>
              </a:ext>
            </a:extLst>
          </p:cNvPr>
          <p:cNvSpPr>
            <a:spLocks noGrp="1"/>
          </p:cNvSpPr>
          <p:nvPr>
            <p:ph type="title"/>
          </p:nvPr>
        </p:nvSpPr>
        <p:spPr/>
        <p:txBody>
          <a:bodyPr/>
          <a:lstStyle/>
          <a:p>
            <a:r>
              <a:rPr lang="en-US">
                <a:solidFill>
                  <a:schemeClr val="bg1"/>
                </a:solidFill>
              </a:rPr>
              <a:t>Why motivation?</a:t>
            </a:r>
          </a:p>
        </p:txBody>
      </p:sp>
      <p:sp>
        <p:nvSpPr>
          <p:cNvPr id="3" name="Content Placeholder 2">
            <a:extLst>
              <a:ext uri="{FF2B5EF4-FFF2-40B4-BE49-F238E27FC236}">
                <a16:creationId xmlns:a16="http://schemas.microsoft.com/office/drawing/2014/main" id="{E9A2FA06-1DFF-2521-7863-3C1D500585D7}"/>
              </a:ext>
            </a:extLst>
          </p:cNvPr>
          <p:cNvSpPr>
            <a:spLocks noGrp="1"/>
          </p:cNvSpPr>
          <p:nvPr>
            <p:ph idx="1"/>
          </p:nvPr>
        </p:nvSpPr>
        <p:spPr/>
        <p:txBody>
          <a:bodyPr vert="horz" lIns="91440" tIns="45720" rIns="91440" bIns="45720" rtlCol="0" anchor="t">
            <a:normAutofit/>
          </a:bodyPr>
          <a:lstStyle/>
          <a:p>
            <a:pPr>
              <a:buNone/>
            </a:pPr>
            <a:r>
              <a:rPr lang="en-US" sz="2400" b="1">
                <a:solidFill>
                  <a:schemeClr val="bg1"/>
                </a:solidFill>
                <a:ea typeface="+mn-lt"/>
                <a:cs typeface="+mn-lt"/>
              </a:rPr>
              <a:t>Understanding Motivation</a:t>
            </a:r>
            <a:r>
              <a:rPr lang="en-US" sz="2400">
                <a:solidFill>
                  <a:schemeClr val="bg1"/>
                </a:solidFill>
                <a:ea typeface="+mn-lt"/>
                <a:cs typeface="+mn-lt"/>
              </a:rPr>
              <a:t> – It helps identify why individuals engage in adventure sports</a:t>
            </a:r>
            <a:endParaRPr lang="en-US" sz="2400">
              <a:solidFill>
                <a:schemeClr val="bg1"/>
              </a:solidFill>
            </a:endParaRPr>
          </a:p>
          <a:p>
            <a:pPr>
              <a:buNone/>
            </a:pPr>
            <a:endParaRPr lang="en-US" sz="2400">
              <a:solidFill>
                <a:schemeClr val="bg1"/>
              </a:solidFill>
            </a:endParaRPr>
          </a:p>
          <a:p>
            <a:pPr>
              <a:buNone/>
            </a:pPr>
            <a:r>
              <a:rPr lang="en-US" sz="2400" b="1">
                <a:solidFill>
                  <a:schemeClr val="bg1"/>
                </a:solidFill>
                <a:ea typeface="+mn-lt"/>
                <a:cs typeface="+mn-lt"/>
              </a:rPr>
              <a:t>Improving Accessibility</a:t>
            </a:r>
            <a:r>
              <a:rPr lang="en-US" sz="2400">
                <a:solidFill>
                  <a:schemeClr val="bg1"/>
                </a:solidFill>
                <a:ea typeface="+mn-lt"/>
                <a:cs typeface="+mn-lt"/>
              </a:rPr>
              <a:t> – Research can reveal barriers to participation</a:t>
            </a:r>
            <a:endParaRPr lang="en-US" sz="2400">
              <a:solidFill>
                <a:schemeClr val="bg1"/>
              </a:solidFill>
            </a:endParaRPr>
          </a:p>
          <a:p>
            <a:pPr>
              <a:buNone/>
            </a:pPr>
            <a:endParaRPr lang="en-US" sz="2400">
              <a:solidFill>
                <a:schemeClr val="bg1"/>
              </a:solidFill>
            </a:endParaRPr>
          </a:p>
          <a:p>
            <a:pPr>
              <a:buNone/>
            </a:pPr>
            <a:r>
              <a:rPr lang="en-US" sz="2400" b="1">
                <a:solidFill>
                  <a:schemeClr val="bg1"/>
                </a:solidFill>
                <a:ea typeface="+mn-lt"/>
                <a:cs typeface="+mn-lt"/>
              </a:rPr>
              <a:t>Personal Growth &amp; Identity</a:t>
            </a:r>
            <a:r>
              <a:rPr lang="en-US" sz="2400">
                <a:solidFill>
                  <a:schemeClr val="bg1"/>
                </a:solidFill>
                <a:ea typeface="+mn-lt"/>
                <a:cs typeface="+mn-lt"/>
              </a:rPr>
              <a:t> – Researching these experiences can help people harness their positive self-confidence.</a:t>
            </a:r>
            <a:endParaRPr lang="en-US" sz="2400">
              <a:solidFill>
                <a:schemeClr val="bg1"/>
              </a:solidFill>
            </a:endParaRPr>
          </a:p>
          <a:p>
            <a:pPr>
              <a:buNone/>
            </a:pPr>
            <a:endParaRPr lang="en-US" sz="2400">
              <a:solidFill>
                <a:schemeClr val="bg1"/>
              </a:solidFill>
              <a:ea typeface="+mn-lt"/>
              <a:cs typeface="+mn-lt"/>
            </a:endParaRPr>
          </a:p>
          <a:p>
            <a:pPr>
              <a:buNone/>
            </a:pPr>
            <a:r>
              <a:rPr lang="en-US" sz="2400" b="1">
                <a:solidFill>
                  <a:schemeClr val="bg1"/>
                </a:solidFill>
                <a:ea typeface="+mn-lt"/>
                <a:cs typeface="+mn-lt"/>
              </a:rPr>
              <a:t>Enhancing Mental &amp; Physical Health</a:t>
            </a:r>
            <a:r>
              <a:rPr lang="en-US" sz="2400">
                <a:solidFill>
                  <a:schemeClr val="bg1"/>
                </a:solidFill>
                <a:ea typeface="+mn-lt"/>
                <a:cs typeface="+mn-lt"/>
              </a:rPr>
              <a:t> – Outdoor adventures are known to improve well-being.</a:t>
            </a:r>
            <a:endParaRPr lang="en-US"/>
          </a:p>
          <a:p>
            <a:pPr>
              <a:buNone/>
            </a:pPr>
            <a:endParaRPr lang="en-US" sz="2400">
              <a:solidFill>
                <a:schemeClr val="bg1"/>
              </a:solidFill>
            </a:endParaRPr>
          </a:p>
          <a:p>
            <a:pPr>
              <a:buNone/>
            </a:pPr>
            <a:endParaRPr lang="en-US">
              <a:solidFill>
                <a:schemeClr val="bg1"/>
              </a:solidFill>
            </a:endParaRPr>
          </a:p>
          <a:p>
            <a:pPr marL="0" indent="0">
              <a:buNone/>
            </a:pPr>
            <a:endParaRPr lang="en-US">
              <a:solidFill>
                <a:schemeClr val="bg1"/>
              </a:solidFill>
            </a:endParaRPr>
          </a:p>
        </p:txBody>
      </p:sp>
    </p:spTree>
    <p:extLst>
      <p:ext uri="{BB962C8B-B14F-4D97-AF65-F5344CB8AC3E}">
        <p14:creationId xmlns:p14="http://schemas.microsoft.com/office/powerpoint/2010/main" val="1013896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15A9-3566-83BA-8858-CFB3559ADC27}"/>
              </a:ext>
            </a:extLst>
          </p:cNvPr>
          <p:cNvSpPr>
            <a:spLocks noGrp="1"/>
          </p:cNvSpPr>
          <p:nvPr>
            <p:ph type="title"/>
          </p:nvPr>
        </p:nvSpPr>
        <p:spPr/>
        <p:txBody>
          <a:bodyPr/>
          <a:lstStyle/>
          <a:p>
            <a:r>
              <a:rPr lang="en-US">
                <a:solidFill>
                  <a:schemeClr val="bg1"/>
                </a:solidFill>
              </a:rPr>
              <a:t>The interview</a:t>
            </a:r>
            <a:endParaRPr lang="en-US"/>
          </a:p>
        </p:txBody>
      </p:sp>
      <p:pic>
        <p:nvPicPr>
          <p:cNvPr id="4" name="Content Placeholder 3" descr="A paper with text on it&#10;&#10;AI-generated content may be incorrect.">
            <a:extLst>
              <a:ext uri="{FF2B5EF4-FFF2-40B4-BE49-F238E27FC236}">
                <a16:creationId xmlns:a16="http://schemas.microsoft.com/office/drawing/2014/main" id="{6DBC7A42-B2DE-1702-B215-FD713E85BF01}"/>
              </a:ext>
            </a:extLst>
          </p:cNvPr>
          <p:cNvPicPr>
            <a:picLocks noGrp="1" noChangeAspect="1"/>
          </p:cNvPicPr>
          <p:nvPr>
            <p:ph idx="1"/>
          </p:nvPr>
        </p:nvPicPr>
        <p:blipFill>
          <a:blip r:embed="rId2"/>
          <a:stretch>
            <a:fillRect/>
          </a:stretch>
        </p:blipFill>
        <p:spPr>
          <a:xfrm>
            <a:off x="837665" y="1539875"/>
            <a:ext cx="3353870" cy="4351338"/>
          </a:xfrm>
        </p:spPr>
      </p:pic>
      <p:pic>
        <p:nvPicPr>
          <p:cNvPr id="5" name="Picture 4" descr="A questionnaire with many questions&#10;&#10;AI-generated content may be incorrect.">
            <a:extLst>
              <a:ext uri="{FF2B5EF4-FFF2-40B4-BE49-F238E27FC236}">
                <a16:creationId xmlns:a16="http://schemas.microsoft.com/office/drawing/2014/main" id="{C949AB85-1029-BE41-159E-D337F866937B}"/>
              </a:ext>
            </a:extLst>
          </p:cNvPr>
          <p:cNvPicPr>
            <a:picLocks noChangeAspect="1"/>
          </p:cNvPicPr>
          <p:nvPr/>
        </p:nvPicPr>
        <p:blipFill>
          <a:blip r:embed="rId3"/>
          <a:stretch>
            <a:fillRect/>
          </a:stretch>
        </p:blipFill>
        <p:spPr>
          <a:xfrm>
            <a:off x="4425749" y="1543050"/>
            <a:ext cx="3350027" cy="4343400"/>
          </a:xfrm>
          <a:prstGeom prst="rect">
            <a:avLst/>
          </a:prstGeom>
        </p:spPr>
      </p:pic>
      <p:pic>
        <p:nvPicPr>
          <p:cNvPr id="6" name="Picture 5" descr="A questionnaire with blue text&#10;&#10;AI-generated content may be incorrect.">
            <a:extLst>
              <a:ext uri="{FF2B5EF4-FFF2-40B4-BE49-F238E27FC236}">
                <a16:creationId xmlns:a16="http://schemas.microsoft.com/office/drawing/2014/main" id="{1353B9C3-9C6C-02C4-B4FA-9388B0547C18}"/>
              </a:ext>
            </a:extLst>
          </p:cNvPr>
          <p:cNvPicPr>
            <a:picLocks noChangeAspect="1"/>
          </p:cNvPicPr>
          <p:nvPr/>
        </p:nvPicPr>
        <p:blipFill>
          <a:blip r:embed="rId4"/>
          <a:stretch>
            <a:fillRect/>
          </a:stretch>
        </p:blipFill>
        <p:spPr>
          <a:xfrm>
            <a:off x="7990893" y="1543050"/>
            <a:ext cx="3363489" cy="4352925"/>
          </a:xfrm>
          <a:prstGeom prst="rect">
            <a:avLst/>
          </a:prstGeom>
        </p:spPr>
      </p:pic>
    </p:spTree>
    <p:extLst>
      <p:ext uri="{BB962C8B-B14F-4D97-AF65-F5344CB8AC3E}">
        <p14:creationId xmlns:p14="http://schemas.microsoft.com/office/powerpoint/2010/main" val="3322891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D94CA-5EF7-4581-A871-8011CDED5564}"/>
              </a:ext>
            </a:extLst>
          </p:cNvPr>
          <p:cNvSpPr>
            <a:spLocks noGrp="1"/>
          </p:cNvSpPr>
          <p:nvPr>
            <p:ph type="title"/>
          </p:nvPr>
        </p:nvSpPr>
        <p:spPr/>
        <p:txBody>
          <a:bodyPr/>
          <a:lstStyle/>
          <a:p>
            <a:r>
              <a:rPr lang="en-US">
                <a:solidFill>
                  <a:schemeClr val="bg1"/>
                </a:solidFill>
              </a:rPr>
              <a:t>The participant</a:t>
            </a:r>
          </a:p>
        </p:txBody>
      </p:sp>
      <p:sp>
        <p:nvSpPr>
          <p:cNvPr id="3" name="Content Placeholder 2">
            <a:extLst>
              <a:ext uri="{FF2B5EF4-FFF2-40B4-BE49-F238E27FC236}">
                <a16:creationId xmlns:a16="http://schemas.microsoft.com/office/drawing/2014/main" id="{E4834E32-52A0-DE22-6D20-205457F47EC8}"/>
              </a:ext>
            </a:extLst>
          </p:cNvPr>
          <p:cNvSpPr>
            <a:spLocks noGrp="1"/>
          </p:cNvSpPr>
          <p:nvPr>
            <p:ph idx="1"/>
          </p:nvPr>
        </p:nvSpPr>
        <p:spPr/>
        <p:txBody>
          <a:bodyPr vert="horz" lIns="91440" tIns="45720" rIns="91440" bIns="45720" rtlCol="0" anchor="t">
            <a:normAutofit/>
          </a:bodyPr>
          <a:lstStyle/>
          <a:p>
            <a:pPr marL="0" indent="0">
              <a:buNone/>
            </a:pPr>
            <a:endParaRPr lang="en-US" sz="1800" b="1">
              <a:solidFill>
                <a:schemeClr val="bg1"/>
              </a:solidFill>
              <a:latin typeface="Segoe UI"/>
              <a:cs typeface="Segoe UI"/>
            </a:endParaRPr>
          </a:p>
          <a:p>
            <a:pPr marL="0" indent="0">
              <a:buNone/>
            </a:pPr>
            <a:r>
              <a:rPr lang="en-US" sz="2000" b="1">
                <a:solidFill>
                  <a:schemeClr val="bg1"/>
                </a:solidFill>
                <a:latin typeface="Segoe UI"/>
                <a:cs typeface="Segoe UI"/>
              </a:rPr>
              <a:t>Background information</a:t>
            </a:r>
            <a:endParaRPr lang="en-US" sz="2000">
              <a:solidFill>
                <a:schemeClr val="bg1"/>
              </a:solidFill>
            </a:endParaRPr>
          </a:p>
          <a:p>
            <a:pPr marL="0" indent="0">
              <a:buNone/>
            </a:pPr>
            <a:endParaRPr lang="en-US" sz="2000" b="1">
              <a:solidFill>
                <a:schemeClr val="bg1"/>
              </a:solidFill>
              <a:latin typeface="Segoe UI"/>
              <a:cs typeface="Segoe UI"/>
            </a:endParaRPr>
          </a:p>
          <a:p>
            <a:r>
              <a:rPr lang="en-US" sz="2000">
                <a:solidFill>
                  <a:schemeClr val="bg1"/>
                </a:solidFill>
                <a:latin typeface="Segoe UI"/>
                <a:cs typeface="Segoe UI"/>
              </a:rPr>
              <a:t>"Mostly I'm interested in kayaking."</a:t>
            </a:r>
            <a:endParaRPr lang="en-US" sz="2000">
              <a:solidFill>
                <a:schemeClr val="bg1"/>
              </a:solidFill>
            </a:endParaRPr>
          </a:p>
          <a:p>
            <a:r>
              <a:rPr lang="en-US" sz="2000">
                <a:solidFill>
                  <a:schemeClr val="bg1"/>
                </a:solidFill>
                <a:latin typeface="Segoe UI"/>
                <a:cs typeface="Segoe UI"/>
              </a:rPr>
              <a:t>"Weekly since 11 years old"</a:t>
            </a:r>
            <a:endParaRPr lang="en-US" sz="2000">
              <a:solidFill>
                <a:schemeClr val="bg1"/>
              </a:solidFill>
            </a:endParaRPr>
          </a:p>
          <a:p>
            <a:r>
              <a:rPr lang="en-US" sz="2000">
                <a:solidFill>
                  <a:schemeClr val="bg1"/>
                </a:solidFill>
                <a:latin typeface="Segoe UI"/>
                <a:cs typeface="Segoe UI"/>
              </a:rPr>
              <a:t>"Mostly recreational. I did. I used to be a competitive salon and paddler, but.</a:t>
            </a:r>
            <a:br>
              <a:rPr lang="en-US" sz="2000">
                <a:latin typeface="Segoe UI"/>
                <a:cs typeface="Segoe UI"/>
              </a:rPr>
            </a:br>
            <a:r>
              <a:rPr lang="en-US" sz="2000">
                <a:solidFill>
                  <a:schemeClr val="bg1"/>
                </a:solidFill>
                <a:latin typeface="Segoe UI"/>
                <a:cs typeface="Segoe UI"/>
              </a:rPr>
              <a:t> As an adult, it's been recreational or professional."</a:t>
            </a:r>
            <a:endParaRPr lang="en-US" sz="2000">
              <a:solidFill>
                <a:schemeClr val="bg1"/>
              </a:solidFill>
            </a:endParaRPr>
          </a:p>
          <a:p>
            <a:r>
              <a:rPr lang="en-US" sz="2000">
                <a:solidFill>
                  <a:schemeClr val="bg1"/>
                </a:solidFill>
                <a:latin typeface="Segoe UI"/>
                <a:cs typeface="Segoe UI"/>
              </a:rPr>
              <a:t>"I've got a British canoeing level 4 coach in Inland and sea Kayaking and a Level 3 coach in open canoeing. </a:t>
            </a:r>
            <a:endParaRPr lang="en-US" sz="2000">
              <a:solidFill>
                <a:schemeClr val="bg1"/>
              </a:solidFill>
            </a:endParaRPr>
          </a:p>
        </p:txBody>
      </p:sp>
    </p:spTree>
    <p:extLst>
      <p:ext uri="{BB962C8B-B14F-4D97-AF65-F5344CB8AC3E}">
        <p14:creationId xmlns:p14="http://schemas.microsoft.com/office/powerpoint/2010/main" val="719222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CD404-E47D-9889-1F80-EBAF018B9001}"/>
              </a:ext>
            </a:extLst>
          </p:cNvPr>
          <p:cNvSpPr>
            <a:spLocks noGrp="1"/>
          </p:cNvSpPr>
          <p:nvPr>
            <p:ph type="title"/>
          </p:nvPr>
        </p:nvSpPr>
        <p:spPr/>
        <p:txBody>
          <a:bodyPr/>
          <a:lstStyle/>
          <a:p>
            <a:r>
              <a:rPr lang="en-US">
                <a:solidFill>
                  <a:srgbClr val="FFFFFF"/>
                </a:solidFill>
              </a:rPr>
              <a:t>The Data</a:t>
            </a:r>
          </a:p>
        </p:txBody>
      </p:sp>
      <p:sp>
        <p:nvSpPr>
          <p:cNvPr id="4" name="TextBox 3">
            <a:extLst>
              <a:ext uri="{FF2B5EF4-FFF2-40B4-BE49-F238E27FC236}">
                <a16:creationId xmlns:a16="http://schemas.microsoft.com/office/drawing/2014/main" id="{98575248-44DB-2051-988B-F057AC9F9B32}"/>
              </a:ext>
            </a:extLst>
          </p:cNvPr>
          <p:cNvSpPr txBox="1"/>
          <p:nvPr/>
        </p:nvSpPr>
        <p:spPr>
          <a:xfrm>
            <a:off x="602673" y="1821873"/>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“But also because of the freedom side of it, so that outdoors in nature not constricted by buildings or vehicles or whatever, so that feeling of being free and in the wilderness.”</a:t>
            </a:r>
          </a:p>
        </p:txBody>
      </p:sp>
      <p:sp>
        <p:nvSpPr>
          <p:cNvPr id="5" name="TextBox 4">
            <a:extLst>
              <a:ext uri="{FF2B5EF4-FFF2-40B4-BE49-F238E27FC236}">
                <a16:creationId xmlns:a16="http://schemas.microsoft.com/office/drawing/2014/main" id="{92050991-C073-12D6-E8D8-4F92FD4C79AA}"/>
              </a:ext>
            </a:extLst>
          </p:cNvPr>
          <p:cNvSpPr txBox="1"/>
          <p:nvPr/>
        </p:nvSpPr>
        <p:spPr>
          <a:xfrm>
            <a:off x="4939145" y="803564"/>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“As I've got older, I enjoy them because of the social aspect of the Community, people that take part in it, it's kind of a like-minded group of people.”</a:t>
            </a:r>
          </a:p>
        </p:txBody>
      </p:sp>
      <p:sp>
        <p:nvSpPr>
          <p:cNvPr id="6" name="TextBox 5">
            <a:extLst>
              <a:ext uri="{FF2B5EF4-FFF2-40B4-BE49-F238E27FC236}">
                <a16:creationId xmlns:a16="http://schemas.microsoft.com/office/drawing/2014/main" id="{053DA49E-4A9C-973E-D199-FAADBD307F71}"/>
              </a:ext>
            </a:extLst>
          </p:cNvPr>
          <p:cNvSpPr txBox="1"/>
          <p:nvPr/>
        </p:nvSpPr>
        <p:spPr>
          <a:xfrm>
            <a:off x="6691745" y="20574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 like the people.”</a:t>
            </a:r>
          </a:p>
        </p:txBody>
      </p:sp>
      <p:sp>
        <p:nvSpPr>
          <p:cNvPr id="7" name="TextBox 6">
            <a:extLst>
              <a:ext uri="{FF2B5EF4-FFF2-40B4-BE49-F238E27FC236}">
                <a16:creationId xmlns:a16="http://schemas.microsoft.com/office/drawing/2014/main" id="{65832303-DBC3-C776-13E2-69112EC48C46}"/>
              </a:ext>
            </a:extLst>
          </p:cNvPr>
          <p:cNvSpPr txBox="1"/>
          <p:nvPr/>
        </p:nvSpPr>
        <p:spPr>
          <a:xfrm>
            <a:off x="6310745" y="610292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“Definitely social, Yes, a huge part of it.”</a:t>
            </a:r>
          </a:p>
        </p:txBody>
      </p:sp>
      <p:sp>
        <p:nvSpPr>
          <p:cNvPr id="8" name="TextBox 7">
            <a:extLst>
              <a:ext uri="{FF2B5EF4-FFF2-40B4-BE49-F238E27FC236}">
                <a16:creationId xmlns:a16="http://schemas.microsoft.com/office/drawing/2014/main" id="{59EB9C8C-9A6D-CEC2-6F9C-998E1C428DBB}"/>
              </a:ext>
            </a:extLst>
          </p:cNvPr>
          <p:cNvSpPr txBox="1"/>
          <p:nvPr/>
        </p:nvSpPr>
        <p:spPr>
          <a:xfrm>
            <a:off x="3747654" y="2008909"/>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 suppose. Initially I enjoyed them because I was good at them. So as a teenager it gave me a sense of self worth probably.”</a:t>
            </a:r>
          </a:p>
        </p:txBody>
      </p:sp>
      <p:sp>
        <p:nvSpPr>
          <p:cNvPr id="9" name="TextBox 8">
            <a:extLst>
              <a:ext uri="{FF2B5EF4-FFF2-40B4-BE49-F238E27FC236}">
                <a16:creationId xmlns:a16="http://schemas.microsoft.com/office/drawing/2014/main" id="{8BBB476C-B19E-A9AA-4077-2849485ABEF3}"/>
              </a:ext>
            </a:extLst>
          </p:cNvPr>
          <p:cNvSpPr txBox="1"/>
          <p:nvPr/>
        </p:nvSpPr>
        <p:spPr>
          <a:xfrm>
            <a:off x="1205345" y="4613564"/>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 feel competent, so I enjoy being in that place. It's fun.”</a:t>
            </a:r>
          </a:p>
        </p:txBody>
      </p:sp>
      <p:sp>
        <p:nvSpPr>
          <p:cNvPr id="10" name="TextBox 9">
            <a:extLst>
              <a:ext uri="{FF2B5EF4-FFF2-40B4-BE49-F238E27FC236}">
                <a16:creationId xmlns:a16="http://schemas.microsoft.com/office/drawing/2014/main" id="{0EC49E48-E22E-C854-E738-698F77D157EE}"/>
              </a:ext>
            </a:extLst>
          </p:cNvPr>
          <p:cNvSpPr txBox="1"/>
          <p:nvPr/>
        </p:nvSpPr>
        <p:spPr>
          <a:xfrm>
            <a:off x="8291946" y="609600"/>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 suppose they're part of my identity now, so I've been doing them that long that I can't ever imagine not doing them.”</a:t>
            </a:r>
          </a:p>
        </p:txBody>
      </p:sp>
      <p:sp>
        <p:nvSpPr>
          <p:cNvPr id="11" name="TextBox 10">
            <a:extLst>
              <a:ext uri="{FF2B5EF4-FFF2-40B4-BE49-F238E27FC236}">
                <a16:creationId xmlns:a16="http://schemas.microsoft.com/office/drawing/2014/main" id="{921A8A0E-7E7E-1297-F2B5-35DD40469511}"/>
              </a:ext>
            </a:extLst>
          </p:cNvPr>
          <p:cNvSpPr txBox="1"/>
          <p:nvPr/>
        </p:nvSpPr>
        <p:spPr>
          <a:xfrm>
            <a:off x="8610600" y="1953491"/>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“I'd like to row across the ocean that would be quite exciting.”</a:t>
            </a:r>
          </a:p>
          <a:p>
            <a:r>
              <a:rPr lang="en-US" sz="1200">
                <a:solidFill>
                  <a:srgbClr val="FFFFFF"/>
                </a:solidFill>
                <a:latin typeface="Segoe UI"/>
                <a:cs typeface="Segoe UI"/>
              </a:rPr>
              <a:t>“Don't feel happy unless I am, so it's a passion”</a:t>
            </a:r>
          </a:p>
          <a:p>
            <a:r>
              <a:rPr lang="en-US" sz="1200">
                <a:solidFill>
                  <a:srgbClr val="FFFFFF"/>
                </a:solidFill>
                <a:latin typeface="Segoe UI"/>
                <a:cs typeface="Segoe UI"/>
              </a:rPr>
              <a:t>“It's not about external reward.”</a:t>
            </a:r>
          </a:p>
        </p:txBody>
      </p:sp>
      <p:sp>
        <p:nvSpPr>
          <p:cNvPr id="12" name="TextBox 11">
            <a:extLst>
              <a:ext uri="{FF2B5EF4-FFF2-40B4-BE49-F238E27FC236}">
                <a16:creationId xmlns:a16="http://schemas.microsoft.com/office/drawing/2014/main" id="{7190FBAB-E4AF-25F6-AAA5-0320621A3BDF}"/>
              </a:ext>
            </a:extLst>
          </p:cNvPr>
          <p:cNvSpPr txBox="1"/>
          <p:nvPr/>
        </p:nvSpPr>
        <p:spPr>
          <a:xfrm>
            <a:off x="8188036" y="357447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 like the feeling of being on the water.”</a:t>
            </a:r>
          </a:p>
        </p:txBody>
      </p:sp>
      <p:sp>
        <p:nvSpPr>
          <p:cNvPr id="13" name="TextBox 12">
            <a:extLst>
              <a:ext uri="{FF2B5EF4-FFF2-40B4-BE49-F238E27FC236}">
                <a16:creationId xmlns:a16="http://schemas.microsoft.com/office/drawing/2014/main" id="{09FE75FF-5749-D010-F6DE-5DB6119EBA45}"/>
              </a:ext>
            </a:extLst>
          </p:cNvPr>
          <p:cNvSpPr txBox="1"/>
          <p:nvPr/>
        </p:nvSpPr>
        <p:spPr>
          <a:xfrm>
            <a:off x="387927" y="5403273"/>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“And I like the opportunities it gives me to go to different places, so it's good excuse really to go travelling to different places.”</a:t>
            </a:r>
          </a:p>
        </p:txBody>
      </p:sp>
      <p:sp>
        <p:nvSpPr>
          <p:cNvPr id="14" name="TextBox 13">
            <a:extLst>
              <a:ext uri="{FF2B5EF4-FFF2-40B4-BE49-F238E27FC236}">
                <a16:creationId xmlns:a16="http://schemas.microsoft.com/office/drawing/2014/main" id="{5DDA6F17-75CB-19C0-BD24-3B4C42F36A24}"/>
              </a:ext>
            </a:extLst>
          </p:cNvPr>
          <p:cNvSpPr txBox="1"/>
          <p:nvPr/>
        </p:nvSpPr>
        <p:spPr>
          <a:xfrm>
            <a:off x="8956964" y="4433455"/>
            <a:ext cx="274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“It's very absorbing in the moment when you're paddling white water or in your in challenging conditions. I like that because you're just in that space and everything else doesn't really matter. So right it's quite mindful.”</a:t>
            </a:r>
          </a:p>
        </p:txBody>
      </p:sp>
      <p:sp>
        <p:nvSpPr>
          <p:cNvPr id="15" name="TextBox 14">
            <a:extLst>
              <a:ext uri="{FF2B5EF4-FFF2-40B4-BE49-F238E27FC236}">
                <a16:creationId xmlns:a16="http://schemas.microsoft.com/office/drawing/2014/main" id="{79B836E8-271B-074A-9AF6-31430D03A5DD}"/>
              </a:ext>
            </a:extLst>
          </p:cNvPr>
          <p:cNvSpPr txBox="1"/>
          <p:nvPr/>
        </p:nvSpPr>
        <p:spPr>
          <a:xfrm>
            <a:off x="838200" y="3297382"/>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“Health wise I mean it's physical, isn't it? So, it's a sport, so that's good. Keeps your body moving and Strength wise its good for that. Kind of a core strength and things.”</a:t>
            </a:r>
          </a:p>
        </p:txBody>
      </p:sp>
      <p:sp>
        <p:nvSpPr>
          <p:cNvPr id="16" name="TextBox 15">
            <a:extLst>
              <a:ext uri="{FF2B5EF4-FFF2-40B4-BE49-F238E27FC236}">
                <a16:creationId xmlns:a16="http://schemas.microsoft.com/office/drawing/2014/main" id="{90EA11FC-803C-2B8A-4FBD-95AB3DEDD5BB}"/>
              </a:ext>
            </a:extLst>
          </p:cNvPr>
          <p:cNvSpPr txBox="1"/>
          <p:nvPr/>
        </p:nvSpPr>
        <p:spPr>
          <a:xfrm>
            <a:off x="3567545" y="564572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“Miss it. And then I noticed it in my own sort of well-being.”</a:t>
            </a:r>
          </a:p>
        </p:txBody>
      </p:sp>
      <p:sp>
        <p:nvSpPr>
          <p:cNvPr id="17" name="TextBox 16">
            <a:extLst>
              <a:ext uri="{FF2B5EF4-FFF2-40B4-BE49-F238E27FC236}">
                <a16:creationId xmlns:a16="http://schemas.microsoft.com/office/drawing/2014/main" id="{0D7457BA-4880-31E3-9711-062AD95A929D}"/>
              </a:ext>
            </a:extLst>
          </p:cNvPr>
          <p:cNvSpPr txBox="1"/>
          <p:nvPr/>
        </p:nvSpPr>
        <p:spPr>
          <a:xfrm>
            <a:off x="5971310" y="5126182"/>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“The biggest challenge probably with adventure is it's is time and money.”</a:t>
            </a:r>
          </a:p>
        </p:txBody>
      </p:sp>
      <p:sp>
        <p:nvSpPr>
          <p:cNvPr id="18" name="TextBox 17">
            <a:extLst>
              <a:ext uri="{FF2B5EF4-FFF2-40B4-BE49-F238E27FC236}">
                <a16:creationId xmlns:a16="http://schemas.microsoft.com/office/drawing/2014/main" id="{D0AB4538-57B2-6893-208F-459EAF9623B0}"/>
              </a:ext>
            </a:extLst>
          </p:cNvPr>
          <p:cNvSpPr txBox="1"/>
          <p:nvPr/>
        </p:nvSpPr>
        <p:spPr>
          <a:xfrm>
            <a:off x="4170218" y="4315691"/>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“It's hard to fit things in because the things that you don't have to always come at the bottom of priority list, don't they?”</a:t>
            </a:r>
          </a:p>
        </p:txBody>
      </p:sp>
      <p:sp>
        <p:nvSpPr>
          <p:cNvPr id="19" name="TextBox 18">
            <a:extLst>
              <a:ext uri="{FF2B5EF4-FFF2-40B4-BE49-F238E27FC236}">
                <a16:creationId xmlns:a16="http://schemas.microsoft.com/office/drawing/2014/main" id="{1D54DAD8-506D-766E-A56D-6FC20DB738C8}"/>
              </a:ext>
            </a:extLst>
          </p:cNvPr>
          <p:cNvSpPr txBox="1"/>
          <p:nvPr/>
        </p:nvSpPr>
        <p:spPr>
          <a:xfrm>
            <a:off x="5119254" y="3068782"/>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Segoe UI"/>
                <a:cs typeface="Segoe UI"/>
              </a:rPr>
              <a:t>“I think unless you really love an adventure sport, you're not going to keep doing it because it does require effort and money and often other people as well.”</a:t>
            </a:r>
          </a:p>
        </p:txBody>
      </p:sp>
    </p:spTree>
    <p:extLst>
      <p:ext uri="{BB962C8B-B14F-4D97-AF65-F5344CB8AC3E}">
        <p14:creationId xmlns:p14="http://schemas.microsoft.com/office/powerpoint/2010/main" val="1611229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505A8-6D15-7C67-847F-07ECE2482CC3}"/>
              </a:ext>
            </a:extLst>
          </p:cNvPr>
          <p:cNvSpPr>
            <a:spLocks noGrp="1"/>
          </p:cNvSpPr>
          <p:nvPr>
            <p:ph type="title"/>
          </p:nvPr>
        </p:nvSpPr>
        <p:spPr/>
        <p:txBody>
          <a:bodyPr/>
          <a:lstStyle/>
          <a:p>
            <a:r>
              <a:rPr lang="en-US">
                <a:solidFill>
                  <a:schemeClr val="bg1"/>
                </a:solidFill>
              </a:rPr>
              <a:t>Themes</a:t>
            </a:r>
          </a:p>
        </p:txBody>
      </p:sp>
      <p:sp>
        <p:nvSpPr>
          <p:cNvPr id="3" name="Content Placeholder 2">
            <a:extLst>
              <a:ext uri="{FF2B5EF4-FFF2-40B4-BE49-F238E27FC236}">
                <a16:creationId xmlns:a16="http://schemas.microsoft.com/office/drawing/2014/main" id="{6A57451C-B1E8-FCCE-D26D-C2D92C2DF52E}"/>
              </a:ext>
            </a:extLst>
          </p:cNvPr>
          <p:cNvSpPr>
            <a:spLocks noGrp="1"/>
          </p:cNvSpPr>
          <p:nvPr>
            <p:ph idx="1"/>
          </p:nvPr>
        </p:nvSpPr>
        <p:spPr/>
        <p:txBody>
          <a:bodyPr vert="horz" lIns="91440" tIns="45720" rIns="91440" bIns="45720" rtlCol="0" anchor="t">
            <a:normAutofit/>
          </a:bodyPr>
          <a:lstStyle/>
          <a:p>
            <a:pPr marL="0" indent="0">
              <a:buNone/>
            </a:pPr>
            <a:endParaRPr lang="en-US" sz="2000" b="1">
              <a:solidFill>
                <a:schemeClr val="bg1"/>
              </a:solidFill>
              <a:latin typeface="Segoe UI"/>
              <a:cs typeface="Segoe UI"/>
            </a:endParaRPr>
          </a:p>
          <a:p>
            <a:pPr marL="0" indent="0">
              <a:buNone/>
            </a:pPr>
            <a:r>
              <a:rPr lang="en-US" sz="2000" b="1">
                <a:solidFill>
                  <a:schemeClr val="bg1"/>
                </a:solidFill>
                <a:latin typeface="Segoe UI"/>
                <a:cs typeface="Segoe UI"/>
              </a:rPr>
              <a:t>Social and Community </a:t>
            </a:r>
            <a:endParaRPr lang="en-US" sz="2000">
              <a:solidFill>
                <a:schemeClr val="bg1"/>
              </a:solidFill>
            </a:endParaRPr>
          </a:p>
          <a:p>
            <a:pPr marL="0" indent="0">
              <a:buNone/>
            </a:pPr>
            <a:endParaRPr lang="en-US" sz="2000" b="1">
              <a:solidFill>
                <a:schemeClr val="bg1"/>
              </a:solidFill>
              <a:latin typeface="Segoe UI"/>
              <a:cs typeface="Segoe UI"/>
            </a:endParaRPr>
          </a:p>
          <a:p>
            <a:pPr marL="0" indent="0">
              <a:buNone/>
            </a:pPr>
            <a:r>
              <a:rPr lang="en-US" sz="2000" b="1">
                <a:solidFill>
                  <a:schemeClr val="bg1"/>
                </a:solidFill>
                <a:latin typeface="Segoe UI"/>
                <a:cs typeface="Segoe UI"/>
              </a:rPr>
              <a:t>Intrinsic Motivation and Passion</a:t>
            </a:r>
            <a:endParaRPr lang="en-US" sz="2000">
              <a:solidFill>
                <a:schemeClr val="bg1"/>
              </a:solidFill>
            </a:endParaRPr>
          </a:p>
          <a:p>
            <a:pPr marL="0" indent="0">
              <a:buNone/>
            </a:pPr>
            <a:endParaRPr lang="en-US" sz="2000" b="1">
              <a:solidFill>
                <a:schemeClr val="bg1"/>
              </a:solidFill>
              <a:latin typeface="Segoe UI"/>
              <a:cs typeface="Segoe UI"/>
            </a:endParaRPr>
          </a:p>
          <a:p>
            <a:pPr marL="0" indent="0">
              <a:buNone/>
            </a:pPr>
            <a:r>
              <a:rPr lang="en-US" sz="2000" b="1">
                <a:solidFill>
                  <a:schemeClr val="bg1"/>
                </a:solidFill>
                <a:latin typeface="Segoe UI"/>
                <a:cs typeface="Segoe UI"/>
              </a:rPr>
              <a:t>Nature and freedom </a:t>
            </a:r>
            <a:endParaRPr lang="en-US" sz="2000">
              <a:solidFill>
                <a:schemeClr val="bg1"/>
              </a:solidFill>
            </a:endParaRPr>
          </a:p>
          <a:p>
            <a:pPr marL="0" indent="0">
              <a:buNone/>
            </a:pPr>
            <a:endParaRPr lang="en-US" sz="2000" b="1">
              <a:solidFill>
                <a:schemeClr val="bg1"/>
              </a:solidFill>
              <a:latin typeface="Segoe UI"/>
              <a:cs typeface="Segoe UI"/>
            </a:endParaRPr>
          </a:p>
          <a:p>
            <a:pPr marL="0" indent="0">
              <a:buNone/>
            </a:pPr>
            <a:r>
              <a:rPr lang="en-US" sz="2000" b="1">
                <a:solidFill>
                  <a:schemeClr val="bg1"/>
                </a:solidFill>
                <a:latin typeface="Segoe UI"/>
                <a:cs typeface="Segoe UI"/>
              </a:rPr>
              <a:t>Physical and Mental Benefits</a:t>
            </a:r>
            <a:endParaRPr lang="en-US" sz="2000">
              <a:solidFill>
                <a:schemeClr val="bg1"/>
              </a:solidFill>
            </a:endParaRPr>
          </a:p>
          <a:p>
            <a:pPr marL="0" indent="0">
              <a:buNone/>
            </a:pPr>
            <a:endParaRPr lang="en-US" sz="2000" b="1">
              <a:solidFill>
                <a:schemeClr val="bg1"/>
              </a:solidFill>
              <a:latin typeface="Segoe UI"/>
              <a:cs typeface="Segoe UI"/>
            </a:endParaRPr>
          </a:p>
          <a:p>
            <a:pPr marL="0" indent="0">
              <a:buNone/>
            </a:pPr>
            <a:r>
              <a:rPr lang="en-US" sz="2000" b="1">
                <a:solidFill>
                  <a:schemeClr val="bg1"/>
                </a:solidFill>
                <a:latin typeface="Segoe UI"/>
                <a:cs typeface="Segoe UI"/>
              </a:rPr>
              <a:t>Challenges and Barriers </a:t>
            </a:r>
            <a:endParaRPr lang="en-US" sz="2000">
              <a:solidFill>
                <a:schemeClr val="bg1"/>
              </a:solidFill>
            </a:endParaRPr>
          </a:p>
          <a:p>
            <a:pPr marL="0" indent="0">
              <a:buNone/>
            </a:pPr>
            <a:endParaRPr lang="en-US"/>
          </a:p>
        </p:txBody>
      </p:sp>
      <p:sp>
        <p:nvSpPr>
          <p:cNvPr id="4" name="TextBox 3">
            <a:extLst>
              <a:ext uri="{FF2B5EF4-FFF2-40B4-BE49-F238E27FC236}">
                <a16:creationId xmlns:a16="http://schemas.microsoft.com/office/drawing/2014/main" id="{DB8C0615-0289-FE41-90E7-744C46E8EFC1}"/>
              </a:ext>
            </a:extLst>
          </p:cNvPr>
          <p:cNvSpPr txBox="1"/>
          <p:nvPr/>
        </p:nvSpPr>
        <p:spPr>
          <a:xfrm>
            <a:off x="7211291" y="1163782"/>
            <a:ext cx="3422072" cy="1687890"/>
          </a:xfrm>
          <a:prstGeom prst="ellipse">
            <a:avLst/>
          </a:prstGeom>
          <a:solidFill>
            <a:schemeClr val="accent1">
              <a:lumMod val="40000"/>
              <a:lumOff val="60000"/>
            </a:schemeClr>
          </a:solidFill>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FFFFFF"/>
                </a:solidFill>
                <a:latin typeface="Calibri"/>
                <a:ea typeface="Calibri"/>
                <a:cs typeface="Calibri"/>
              </a:rPr>
              <a:t>Thematic Analysis (Braun and Clarke, 2006)</a:t>
            </a:r>
            <a:endParaRPr lang="en-US" sz="2400"/>
          </a:p>
        </p:txBody>
      </p:sp>
    </p:spTree>
    <p:extLst>
      <p:ext uri="{BB962C8B-B14F-4D97-AF65-F5344CB8AC3E}">
        <p14:creationId xmlns:p14="http://schemas.microsoft.com/office/powerpoint/2010/main" val="332315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EB020-9528-5040-F9BF-8DCCC15F1F36}"/>
              </a:ext>
            </a:extLst>
          </p:cNvPr>
          <p:cNvSpPr>
            <a:spLocks noGrp="1"/>
          </p:cNvSpPr>
          <p:nvPr>
            <p:ph type="title"/>
          </p:nvPr>
        </p:nvSpPr>
        <p:spPr/>
        <p:txBody>
          <a:bodyPr/>
          <a:lstStyle/>
          <a:p>
            <a:r>
              <a:rPr lang="en-US">
                <a:solidFill>
                  <a:schemeClr val="bg1"/>
                </a:solidFill>
              </a:rPr>
              <a:t>The Findings </a:t>
            </a:r>
          </a:p>
        </p:txBody>
      </p:sp>
      <p:sp>
        <p:nvSpPr>
          <p:cNvPr id="4" name="TextBox 3">
            <a:extLst>
              <a:ext uri="{FF2B5EF4-FFF2-40B4-BE49-F238E27FC236}">
                <a16:creationId xmlns:a16="http://schemas.microsoft.com/office/drawing/2014/main" id="{E4B56C12-18AF-9007-A4D0-562DF10A6A03}"/>
              </a:ext>
            </a:extLst>
          </p:cNvPr>
          <p:cNvSpPr txBox="1"/>
          <p:nvPr/>
        </p:nvSpPr>
        <p:spPr>
          <a:xfrm>
            <a:off x="810491" y="1849582"/>
            <a:ext cx="27224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bg1"/>
                </a:solidFill>
                <a:latin typeface="Segoe UI"/>
                <a:cs typeface="Segoe UI"/>
              </a:rPr>
              <a:t>Social and Community </a:t>
            </a:r>
          </a:p>
          <a:p>
            <a:r>
              <a:rPr lang="en-US" sz="1200">
                <a:solidFill>
                  <a:schemeClr val="bg1"/>
                </a:solidFill>
                <a:latin typeface="Segoe UI"/>
                <a:cs typeface="Segoe UI"/>
              </a:rPr>
              <a:t>“As I've got older, I enjoy them because of the social aspect of the Community, people that take part in it, it's kind of a like-minded group of people.”</a:t>
            </a:r>
          </a:p>
          <a:p>
            <a:r>
              <a:rPr lang="en-US" sz="1200">
                <a:solidFill>
                  <a:schemeClr val="bg1"/>
                </a:solidFill>
                <a:latin typeface="Segoe UI"/>
                <a:cs typeface="Segoe UI"/>
              </a:rPr>
              <a:t>“I like the people.”</a:t>
            </a:r>
          </a:p>
          <a:p>
            <a:r>
              <a:rPr lang="en-US" sz="1200">
                <a:solidFill>
                  <a:schemeClr val="bg1"/>
                </a:solidFill>
                <a:latin typeface="Segoe UI"/>
                <a:cs typeface="Segoe UI"/>
              </a:rPr>
              <a:t>“Definitely social, Yes, a huge part of it.”</a:t>
            </a:r>
          </a:p>
        </p:txBody>
      </p:sp>
      <p:sp>
        <p:nvSpPr>
          <p:cNvPr id="5" name="TextBox 4">
            <a:extLst>
              <a:ext uri="{FF2B5EF4-FFF2-40B4-BE49-F238E27FC236}">
                <a16:creationId xmlns:a16="http://schemas.microsoft.com/office/drawing/2014/main" id="{34A9695A-0B20-2D6D-DF10-64560E6BC9E0}"/>
              </a:ext>
            </a:extLst>
          </p:cNvPr>
          <p:cNvSpPr txBox="1"/>
          <p:nvPr/>
        </p:nvSpPr>
        <p:spPr>
          <a:xfrm>
            <a:off x="7446818" y="471054"/>
            <a:ext cx="326274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bg1"/>
                </a:solidFill>
                <a:latin typeface="Segoe UI"/>
                <a:cs typeface="Segoe UI"/>
              </a:rPr>
              <a:t>Intrinsic Motivation and Passion</a:t>
            </a:r>
          </a:p>
          <a:p>
            <a:r>
              <a:rPr lang="en-US" sz="1200">
                <a:solidFill>
                  <a:schemeClr val="bg1"/>
                </a:solidFill>
                <a:latin typeface="Segoe UI"/>
                <a:cs typeface="Segoe UI"/>
              </a:rPr>
              <a:t>“I suppose. Initially I enjoyed them because I was good at them. So as a teenager it gave me a sense of self worth probably.”</a:t>
            </a:r>
          </a:p>
          <a:p>
            <a:r>
              <a:rPr lang="en-US" sz="1200">
                <a:solidFill>
                  <a:schemeClr val="bg1"/>
                </a:solidFill>
                <a:latin typeface="Segoe UI"/>
                <a:cs typeface="Segoe UI"/>
              </a:rPr>
              <a:t>“I feel competent, so I enjoy being in that place. It's fun.”</a:t>
            </a:r>
          </a:p>
          <a:p>
            <a:r>
              <a:rPr lang="en-US" sz="1200">
                <a:solidFill>
                  <a:schemeClr val="bg1"/>
                </a:solidFill>
                <a:latin typeface="Segoe UI"/>
                <a:cs typeface="Segoe UI"/>
              </a:rPr>
              <a:t>“I suppose they're part of my identity now, so I've been doing them that long that I can't ever imagine not doing them.”</a:t>
            </a:r>
          </a:p>
          <a:p>
            <a:r>
              <a:rPr lang="en-US" sz="1200">
                <a:solidFill>
                  <a:schemeClr val="bg1"/>
                </a:solidFill>
                <a:latin typeface="Segoe UI"/>
                <a:cs typeface="Segoe UI"/>
              </a:rPr>
              <a:t>“I'd go out with people who are perhaps more competent or more current than I am sometimes, just to make sure that my skills are up to date.”</a:t>
            </a:r>
          </a:p>
          <a:p>
            <a:r>
              <a:rPr lang="en-US" sz="1200">
                <a:solidFill>
                  <a:schemeClr val="bg1"/>
                </a:solidFill>
                <a:latin typeface="Segoe UI"/>
                <a:cs typeface="Segoe UI"/>
              </a:rPr>
              <a:t>“I'd like to row across the ocean that would be quite exciting.”</a:t>
            </a:r>
          </a:p>
          <a:p>
            <a:r>
              <a:rPr lang="en-US" sz="1200">
                <a:solidFill>
                  <a:schemeClr val="bg1"/>
                </a:solidFill>
                <a:latin typeface="Segoe UI"/>
                <a:cs typeface="Segoe UI"/>
              </a:rPr>
              <a:t>“Don't feel happy unless I am, so it's a passion”</a:t>
            </a:r>
          </a:p>
          <a:p>
            <a:r>
              <a:rPr lang="en-US" sz="1200">
                <a:solidFill>
                  <a:schemeClr val="bg1"/>
                </a:solidFill>
                <a:latin typeface="Segoe UI"/>
                <a:cs typeface="Segoe UI"/>
              </a:rPr>
              <a:t>“It's not about external reward.”</a:t>
            </a:r>
          </a:p>
        </p:txBody>
      </p:sp>
      <p:sp>
        <p:nvSpPr>
          <p:cNvPr id="6" name="TextBox 5">
            <a:extLst>
              <a:ext uri="{FF2B5EF4-FFF2-40B4-BE49-F238E27FC236}">
                <a16:creationId xmlns:a16="http://schemas.microsoft.com/office/drawing/2014/main" id="{903D3768-E2DD-A4F5-C8AF-120B1C29368E}"/>
              </a:ext>
            </a:extLst>
          </p:cNvPr>
          <p:cNvSpPr txBox="1"/>
          <p:nvPr/>
        </p:nvSpPr>
        <p:spPr>
          <a:xfrm>
            <a:off x="4211782" y="471054"/>
            <a:ext cx="294409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bg1"/>
                </a:solidFill>
                <a:latin typeface="Segoe UI"/>
                <a:cs typeface="Segoe UI"/>
              </a:rPr>
              <a:t>Nature and freedom </a:t>
            </a:r>
          </a:p>
          <a:p>
            <a:r>
              <a:rPr lang="en-US" sz="1200">
                <a:solidFill>
                  <a:schemeClr val="bg1"/>
                </a:solidFill>
                <a:latin typeface="Segoe UI"/>
                <a:cs typeface="Segoe UI"/>
              </a:rPr>
              <a:t>“But also because of the freedom side of it, so that outdoors in nature not constricted by buildings or vehicles or whatever, so that feeling of being free and in the wilderness.”</a:t>
            </a:r>
          </a:p>
          <a:p>
            <a:r>
              <a:rPr lang="en-US" sz="1200">
                <a:solidFill>
                  <a:schemeClr val="bg1"/>
                </a:solidFill>
                <a:latin typeface="Segoe UI"/>
                <a:cs typeface="Segoe UI"/>
              </a:rPr>
              <a:t>“I like the feeling of being on the water.”</a:t>
            </a:r>
          </a:p>
          <a:p>
            <a:br>
              <a:rPr lang="en-US" sz="1200">
                <a:solidFill>
                  <a:schemeClr val="bg1"/>
                </a:solidFill>
                <a:latin typeface="Segoe UI"/>
                <a:cs typeface="Segoe UI"/>
              </a:rPr>
            </a:br>
            <a:r>
              <a:rPr lang="en-US" sz="1200">
                <a:solidFill>
                  <a:schemeClr val="bg1"/>
                </a:solidFill>
                <a:latin typeface="Segoe UI"/>
                <a:cs typeface="Segoe UI"/>
              </a:rPr>
              <a:t>“And I like the opportunities it gives me to go to different places, so it's good excuse really to go travelling to different places.”</a:t>
            </a:r>
          </a:p>
          <a:p>
            <a:r>
              <a:rPr lang="en-US" sz="1200">
                <a:solidFill>
                  <a:schemeClr val="bg1"/>
                </a:solidFill>
                <a:latin typeface="Segoe UI"/>
                <a:cs typeface="Segoe UI"/>
              </a:rPr>
              <a:t>“It's very absorbing in the moment when you're paddling white water or in your in challenging conditions. I like that because you're just in that space and everything else doesn't really matter. So right it's quite mindful.”</a:t>
            </a:r>
          </a:p>
        </p:txBody>
      </p:sp>
      <p:sp>
        <p:nvSpPr>
          <p:cNvPr id="7" name="TextBox 6">
            <a:extLst>
              <a:ext uri="{FF2B5EF4-FFF2-40B4-BE49-F238E27FC236}">
                <a16:creationId xmlns:a16="http://schemas.microsoft.com/office/drawing/2014/main" id="{874F9654-8640-0FFE-27CA-06E253615A80}"/>
              </a:ext>
            </a:extLst>
          </p:cNvPr>
          <p:cNvSpPr txBox="1"/>
          <p:nvPr/>
        </p:nvSpPr>
        <p:spPr>
          <a:xfrm>
            <a:off x="775855" y="3886200"/>
            <a:ext cx="272934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bg1"/>
                </a:solidFill>
                <a:latin typeface="Segoe UI"/>
                <a:cs typeface="Segoe UI"/>
              </a:rPr>
              <a:t>Physical and Mental Benefits</a:t>
            </a:r>
          </a:p>
          <a:p>
            <a:r>
              <a:rPr lang="en-US" sz="1200">
                <a:solidFill>
                  <a:schemeClr val="bg1"/>
                </a:solidFill>
                <a:latin typeface="Segoe UI"/>
                <a:cs typeface="Segoe UI"/>
              </a:rPr>
              <a:t>“Health wise I mean it's physical, isn't it? So, it's a sport, so that's good. Keeps your body moving and Strength wise its good for that. Kind of a core strength and things.”</a:t>
            </a:r>
          </a:p>
          <a:p>
            <a:r>
              <a:rPr lang="en-US" sz="1200">
                <a:solidFill>
                  <a:schemeClr val="bg1"/>
                </a:solidFill>
                <a:latin typeface="Segoe UI"/>
                <a:cs typeface="Segoe UI"/>
              </a:rPr>
              <a:t>“Miss it. And then I noticed it in my own sort of well-being.”</a:t>
            </a:r>
          </a:p>
        </p:txBody>
      </p:sp>
      <p:sp>
        <p:nvSpPr>
          <p:cNvPr id="8" name="TextBox 7">
            <a:extLst>
              <a:ext uri="{FF2B5EF4-FFF2-40B4-BE49-F238E27FC236}">
                <a16:creationId xmlns:a16="http://schemas.microsoft.com/office/drawing/2014/main" id="{E3ECD1BC-9B1F-8DCB-2AE5-F63D72E35853}"/>
              </a:ext>
            </a:extLst>
          </p:cNvPr>
          <p:cNvSpPr txBox="1"/>
          <p:nvPr/>
        </p:nvSpPr>
        <p:spPr>
          <a:xfrm>
            <a:off x="4211782" y="4100945"/>
            <a:ext cx="694805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chemeClr val="bg1"/>
                </a:solidFill>
                <a:latin typeface="Segoe UI"/>
                <a:cs typeface="Segoe UI"/>
              </a:rPr>
              <a:t>Challenges and Barriers </a:t>
            </a:r>
          </a:p>
          <a:p>
            <a:r>
              <a:rPr lang="en-US" sz="1200">
                <a:solidFill>
                  <a:schemeClr val="bg1"/>
                </a:solidFill>
                <a:latin typeface="Segoe UI"/>
                <a:cs typeface="Segoe UI"/>
              </a:rPr>
              <a:t>“The biggest challenge probably with adventure is it's is time and money.”</a:t>
            </a:r>
          </a:p>
          <a:p>
            <a:r>
              <a:rPr lang="en-US" sz="1200">
                <a:solidFill>
                  <a:schemeClr val="bg1"/>
                </a:solidFill>
                <a:latin typeface="Segoe UI"/>
                <a:cs typeface="Segoe UI"/>
              </a:rPr>
              <a:t>“It's hard to fit things in because the things that you don't have to always come at the bottom of priority list, don't they?”</a:t>
            </a:r>
          </a:p>
          <a:p>
            <a:r>
              <a:rPr lang="en-US" sz="1200">
                <a:solidFill>
                  <a:schemeClr val="bg1"/>
                </a:solidFill>
                <a:latin typeface="Segoe UI"/>
                <a:cs typeface="Segoe UI"/>
              </a:rPr>
              <a:t>“Cause it's really expensive and it's not. It's not like you nip out for a run. You can't nip out for a kayak. It takes time and you have to have a car and you have to have people to go with and all that sort of stuff. So that's the hardest thing about maintaining it.”</a:t>
            </a:r>
            <a:br>
              <a:rPr lang="en-US" sz="1200">
                <a:solidFill>
                  <a:schemeClr val="bg1"/>
                </a:solidFill>
                <a:latin typeface="Segoe UI"/>
                <a:cs typeface="Segoe UI"/>
              </a:rPr>
            </a:br>
            <a:r>
              <a:rPr lang="en-US" sz="1200">
                <a:solidFill>
                  <a:schemeClr val="bg1"/>
                </a:solidFill>
                <a:latin typeface="Segoe UI"/>
                <a:cs typeface="Segoe UI"/>
              </a:rPr>
              <a:t>“Keeping that side of it going is quite a lot of effort.”</a:t>
            </a:r>
          </a:p>
          <a:p>
            <a:r>
              <a:rPr lang="en-US" sz="1200">
                <a:solidFill>
                  <a:schemeClr val="bg1"/>
                </a:solidFill>
                <a:latin typeface="Segoe UI"/>
                <a:cs typeface="Segoe UI"/>
              </a:rPr>
              <a:t>“I think unless you really love an adventure sport, you're not going to keep doing it because it does require effort and money and often other people as well.”</a:t>
            </a:r>
          </a:p>
        </p:txBody>
      </p:sp>
    </p:spTree>
    <p:extLst>
      <p:ext uri="{BB962C8B-B14F-4D97-AF65-F5344CB8AC3E}">
        <p14:creationId xmlns:p14="http://schemas.microsoft.com/office/powerpoint/2010/main" val="2188350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85566-CE1C-FDB2-DF5F-E7028B5D9DA7}"/>
              </a:ext>
            </a:extLst>
          </p:cNvPr>
          <p:cNvSpPr>
            <a:spLocks noGrp="1"/>
          </p:cNvSpPr>
          <p:nvPr>
            <p:ph type="title"/>
          </p:nvPr>
        </p:nvSpPr>
        <p:spPr/>
        <p:txBody>
          <a:bodyPr/>
          <a:lstStyle/>
          <a:p>
            <a:r>
              <a:rPr lang="en-US">
                <a:solidFill>
                  <a:schemeClr val="bg1"/>
                </a:solidFill>
              </a:rPr>
              <a:t>Similar studies</a:t>
            </a:r>
          </a:p>
        </p:txBody>
      </p:sp>
      <p:sp>
        <p:nvSpPr>
          <p:cNvPr id="3" name="Content Placeholder 2">
            <a:extLst>
              <a:ext uri="{FF2B5EF4-FFF2-40B4-BE49-F238E27FC236}">
                <a16:creationId xmlns:a16="http://schemas.microsoft.com/office/drawing/2014/main" id="{1EAAE9CB-F544-A1C3-F8F9-E38DF134AA01}"/>
              </a:ext>
            </a:extLst>
          </p:cNvPr>
          <p:cNvSpPr>
            <a:spLocks noGrp="1"/>
          </p:cNvSpPr>
          <p:nvPr>
            <p:ph idx="1"/>
          </p:nvPr>
        </p:nvSpPr>
        <p:spPr>
          <a:xfrm>
            <a:off x="838200" y="1666298"/>
            <a:ext cx="10515600" cy="4635356"/>
          </a:xfrm>
        </p:spPr>
        <p:txBody>
          <a:bodyPr vert="horz" lIns="91440" tIns="45720" rIns="91440" bIns="45720" rtlCol="0" anchor="t">
            <a:normAutofit lnSpcReduction="10000"/>
          </a:bodyPr>
          <a:lstStyle/>
          <a:p>
            <a:pPr marL="342900" indent="-342900">
              <a:buAutoNum type="arabicPeriod"/>
            </a:pPr>
            <a:r>
              <a:rPr lang="en-US" sz="1400">
                <a:solidFill>
                  <a:schemeClr val="bg1"/>
                </a:solidFill>
                <a:latin typeface="Calibri"/>
                <a:ea typeface="Calibri"/>
                <a:cs typeface="Calibri"/>
              </a:rPr>
              <a:t>The study by Zwart, R. and Hines, R. (2022) about ‘Community wellness and social support as motivation for participation in outdoor adventure recreation’ shows a similarity with my findings </a:t>
            </a:r>
            <a:r>
              <a:rPr lang="en-US" sz="1400">
                <a:solidFill>
                  <a:schemeClr val="bg1"/>
                </a:solidFill>
                <a:latin typeface="Calibri"/>
                <a:ea typeface="+mn-lt"/>
                <a:cs typeface="+mn-lt"/>
              </a:rPr>
              <a:t>emphasize the social aspect of participation, highlighting how shared experiences and connections with like-minded individuals enhance motivation and long-term engagement. - </a:t>
            </a:r>
            <a:r>
              <a:rPr lang="en-US" sz="1400" b="1">
                <a:solidFill>
                  <a:schemeClr val="bg1"/>
                </a:solidFill>
                <a:latin typeface="Calibri"/>
                <a:ea typeface="+mn-lt"/>
                <a:cs typeface="Segoe UI"/>
              </a:rPr>
              <a:t>“Definitely social, Yes, a huge part of it.”</a:t>
            </a:r>
            <a:endParaRPr lang="en-US" sz="1400" b="1" i="1">
              <a:solidFill>
                <a:schemeClr val="bg1"/>
              </a:solidFill>
              <a:latin typeface="Calibri"/>
              <a:ea typeface="Calibri"/>
              <a:cs typeface="Calibri"/>
            </a:endParaRPr>
          </a:p>
          <a:p>
            <a:pPr marL="342900" indent="-342900">
              <a:buAutoNum type="arabicPeriod"/>
            </a:pPr>
            <a:r>
              <a:rPr lang="en-US" sz="1400">
                <a:solidFill>
                  <a:schemeClr val="bg1"/>
                </a:solidFill>
                <a:latin typeface="Calibri"/>
                <a:ea typeface="Calibri"/>
                <a:cs typeface="Calibri"/>
              </a:rPr>
              <a:t>A study by Houge Mackenzie, S. and Kerr, J.H. (2017) about the ‘Positive motivational experience over a three-day adventure trek in Peru’ the study was similar </a:t>
            </a:r>
            <a:r>
              <a:rPr lang="en-US" sz="1400">
                <a:solidFill>
                  <a:schemeClr val="bg1"/>
                </a:solidFill>
                <a:latin typeface="Calibri"/>
                <a:ea typeface="+mn-lt"/>
                <a:cs typeface="+mn-lt"/>
              </a:rPr>
              <a:t>on motivation, psychological experiences, and social dynamics in outdoor adventure settings. </a:t>
            </a:r>
            <a:r>
              <a:rPr lang="en-US" sz="1200" b="1">
                <a:solidFill>
                  <a:schemeClr val="bg1"/>
                </a:solidFill>
                <a:latin typeface="Segoe UI"/>
                <a:ea typeface="+mn-lt"/>
                <a:cs typeface="Segoe UI"/>
              </a:rPr>
              <a:t>“Don't feel happy unless I am, so it's a passion”</a:t>
            </a:r>
          </a:p>
          <a:p>
            <a:pPr marL="342900" indent="-342900">
              <a:buAutoNum type="arabicPeriod"/>
            </a:pPr>
            <a:r>
              <a:rPr lang="en-US" sz="1400">
                <a:solidFill>
                  <a:schemeClr val="bg1"/>
                </a:solidFill>
                <a:latin typeface="Calibri"/>
                <a:ea typeface="+mn-lt"/>
                <a:cs typeface="+mn-lt"/>
              </a:rPr>
              <a:t>The article by </a:t>
            </a:r>
            <a:r>
              <a:rPr lang="en-US" sz="1400">
                <a:solidFill>
                  <a:schemeClr val="bg1"/>
                </a:solidFill>
                <a:latin typeface="Calibri"/>
                <a:ea typeface="Calibri"/>
                <a:cs typeface="Calibri"/>
              </a:rPr>
              <a:t>Wang, P.-Y. and Wang, S.-H. (2017) states that motivations of adventure recreation pioneers were often</a:t>
            </a:r>
            <a:r>
              <a:rPr lang="en-US" sz="1400">
                <a:solidFill>
                  <a:schemeClr val="bg1"/>
                </a:solidFill>
                <a:latin typeface="Calibri"/>
                <a:ea typeface="+mn-lt"/>
                <a:cs typeface="+mn-lt"/>
              </a:rPr>
              <a:t> a combination of personal challenge, exploration, and community-building. The research identifies key themes such as intrinsic motivation, risk-taking, environmental connection, and the desire to push personal and physical limits. </a:t>
            </a:r>
            <a:r>
              <a:rPr lang="en-US" sz="1200" b="1">
                <a:solidFill>
                  <a:schemeClr val="bg1"/>
                </a:solidFill>
                <a:latin typeface="Segoe UI"/>
                <a:ea typeface="+mn-lt"/>
                <a:cs typeface="Segoe UI"/>
              </a:rPr>
              <a:t>“I'd like to row across the ocean that would be quite exciting.”</a:t>
            </a:r>
            <a:endParaRPr lang="en-US" sz="1400" b="1">
              <a:solidFill>
                <a:schemeClr val="bg1"/>
              </a:solidFill>
              <a:latin typeface="Calibri"/>
              <a:ea typeface="Calibri"/>
              <a:cs typeface="Calibri"/>
            </a:endParaRPr>
          </a:p>
          <a:p>
            <a:pPr marL="342900" indent="-342900">
              <a:buAutoNum type="arabicPeriod"/>
            </a:pPr>
            <a:r>
              <a:rPr lang="en-US" sz="1400">
                <a:solidFill>
                  <a:schemeClr val="bg1"/>
                </a:solidFill>
                <a:latin typeface="Calibri"/>
                <a:ea typeface="+mn-lt"/>
                <a:cs typeface="+mn-lt"/>
              </a:rPr>
              <a:t>This study by </a:t>
            </a:r>
            <a:r>
              <a:rPr lang="en-US" sz="1400">
                <a:solidFill>
                  <a:schemeClr val="bg1"/>
                </a:solidFill>
                <a:latin typeface="Calibri"/>
                <a:ea typeface="Calibri"/>
                <a:cs typeface="Calibri"/>
              </a:rPr>
              <a:t>Evans, J.D. (2012) </a:t>
            </a:r>
            <a:r>
              <a:rPr lang="en-US" sz="1400">
                <a:solidFill>
                  <a:schemeClr val="bg1"/>
                </a:solidFill>
                <a:latin typeface="Calibri"/>
                <a:ea typeface="+mn-lt"/>
                <a:cs typeface="+mn-lt"/>
              </a:rPr>
              <a:t>explores the factors influencing motivation in whitewater kayaking. It highlighted that basic psychological needs, including autonomy, competence, and relatedness, play a crucial role in motivating individuals to engage in the sport. </a:t>
            </a:r>
            <a:r>
              <a:rPr lang="en-US" sz="1200" b="1">
                <a:solidFill>
                  <a:schemeClr val="bg1"/>
                </a:solidFill>
                <a:latin typeface="Segoe UI"/>
                <a:ea typeface="+mn-lt"/>
                <a:cs typeface="Segoe UI"/>
              </a:rPr>
              <a:t>“I'd go out with people who are perhaps more competent or more current than I am sometimes, just to make sure that my skills are up to date.”</a:t>
            </a:r>
            <a:endParaRPr lang="en-US" sz="1400" b="1">
              <a:solidFill>
                <a:schemeClr val="bg1"/>
              </a:solidFill>
              <a:latin typeface="Segoe UI"/>
              <a:ea typeface="Calibri"/>
              <a:cs typeface="Calibri"/>
            </a:endParaRPr>
          </a:p>
          <a:p>
            <a:pPr marL="342900" indent="-342900">
              <a:buAutoNum type="arabicPeriod"/>
            </a:pPr>
            <a:r>
              <a:rPr lang="en-US" sz="1400">
                <a:solidFill>
                  <a:schemeClr val="bg1"/>
                </a:solidFill>
                <a:latin typeface="Calibri"/>
                <a:ea typeface="Calibri"/>
                <a:cs typeface="Calibri"/>
              </a:rPr>
              <a:t>In the study by Dingle, P. and </a:t>
            </a:r>
            <a:r>
              <a:rPr lang="en-US" sz="1400" err="1">
                <a:solidFill>
                  <a:schemeClr val="bg1"/>
                </a:solidFill>
                <a:latin typeface="Calibri"/>
                <a:ea typeface="Calibri"/>
                <a:cs typeface="Calibri"/>
              </a:rPr>
              <a:t>Kiewa</a:t>
            </a:r>
            <a:r>
              <a:rPr lang="en-US" sz="1400">
                <a:solidFill>
                  <a:schemeClr val="bg1"/>
                </a:solidFill>
                <a:latin typeface="Calibri"/>
                <a:ea typeface="Calibri"/>
                <a:cs typeface="Calibri"/>
              </a:rPr>
              <a:t>, J. (2006) ‘Links between kayaking, fear, confidence and competence, </a:t>
            </a:r>
            <a:r>
              <a:rPr lang="en-US" sz="1400">
                <a:solidFill>
                  <a:schemeClr val="bg1"/>
                </a:solidFill>
                <a:latin typeface="Calibri"/>
                <a:ea typeface="+mn-lt"/>
                <a:cs typeface="+mn-lt"/>
              </a:rPr>
              <a:t>It identifies fear, confidence, and competence as key elements affecting engagement. They say that </a:t>
            </a:r>
            <a:r>
              <a:rPr lang="en-US" sz="1400" err="1">
                <a:solidFill>
                  <a:schemeClr val="bg1"/>
                </a:solidFill>
                <a:latin typeface="Calibri"/>
                <a:ea typeface="+mn-lt"/>
                <a:cs typeface="+mn-lt"/>
              </a:rPr>
              <a:t>selfdetermination</a:t>
            </a:r>
            <a:r>
              <a:rPr lang="en-US" sz="1400">
                <a:solidFill>
                  <a:schemeClr val="bg1"/>
                </a:solidFill>
                <a:latin typeface="Calibri"/>
                <a:ea typeface="+mn-lt"/>
                <a:cs typeface="+mn-lt"/>
              </a:rPr>
              <a:t> theory suggests that confidence, or an expectation of future competence, is integral to intrinsic motivation.</a:t>
            </a:r>
            <a:r>
              <a:rPr lang="en-US" sz="1400" b="1">
                <a:solidFill>
                  <a:schemeClr val="bg1"/>
                </a:solidFill>
                <a:latin typeface="Calibri"/>
                <a:ea typeface="+mn-lt"/>
                <a:cs typeface="+mn-lt"/>
              </a:rPr>
              <a:t> </a:t>
            </a:r>
            <a:r>
              <a:rPr lang="en-US" sz="1200" b="1">
                <a:solidFill>
                  <a:schemeClr val="bg1"/>
                </a:solidFill>
                <a:latin typeface="Segoe UI"/>
                <a:ea typeface="+mn-lt"/>
                <a:cs typeface="Segoe UI"/>
              </a:rPr>
              <a:t>“I feel competent, so I enjoy being in that place. It's fun.”</a:t>
            </a:r>
          </a:p>
          <a:p>
            <a:pPr marL="342900" indent="-342900">
              <a:buAutoNum type="arabicPeriod"/>
            </a:pPr>
            <a:r>
              <a:rPr lang="en-US" sz="1400">
                <a:solidFill>
                  <a:schemeClr val="bg1"/>
                </a:solidFill>
                <a:latin typeface="Calibri"/>
                <a:ea typeface="Calibri"/>
                <a:cs typeface="Calibri"/>
              </a:rPr>
              <a:t>On the study by </a:t>
            </a:r>
            <a:r>
              <a:rPr lang="en-US" sz="1400">
                <a:solidFill>
                  <a:schemeClr val="bg1"/>
                </a:solidFill>
                <a:ea typeface="+mn-lt"/>
                <a:cs typeface="+mn-lt"/>
              </a:rPr>
              <a:t>Ewert, A. </a:t>
            </a:r>
            <a:r>
              <a:rPr lang="en-US" sz="1400" i="1">
                <a:solidFill>
                  <a:schemeClr val="bg1"/>
                </a:solidFill>
                <a:ea typeface="+mn-lt"/>
                <a:cs typeface="+mn-lt"/>
              </a:rPr>
              <a:t>et al.</a:t>
            </a:r>
            <a:r>
              <a:rPr lang="en-US" sz="1400">
                <a:solidFill>
                  <a:schemeClr val="bg1"/>
                </a:solidFill>
                <a:ea typeface="+mn-lt"/>
                <a:cs typeface="+mn-lt"/>
              </a:rPr>
              <a:t> (2013)</a:t>
            </a:r>
            <a:r>
              <a:rPr lang="en-US" sz="1400">
                <a:solidFill>
                  <a:schemeClr val="bg1"/>
                </a:solidFill>
                <a:latin typeface="Aptos"/>
                <a:ea typeface="Calibri"/>
                <a:cs typeface="Calibri"/>
              </a:rPr>
              <a:t> t</a:t>
            </a:r>
            <a:r>
              <a:rPr lang="en-US" sz="1400">
                <a:solidFill>
                  <a:schemeClr val="bg1"/>
                </a:solidFill>
                <a:latin typeface="Calibri"/>
                <a:ea typeface="Calibri"/>
                <a:cs typeface="Calibri"/>
              </a:rPr>
              <a:t>he researchers conducted a six-year investigation involving 801 participants across four adventure sports: rock climbing, whitewater kayaking, sea kayaking, and canoeing. Using factor analysis, they identified three primary motivational drivers: Social Motivation, Sensation-Seeking  and Self-Image. </a:t>
            </a:r>
            <a:r>
              <a:rPr lang="en-US" sz="1400">
                <a:solidFill>
                  <a:schemeClr val="bg1"/>
                </a:solidFill>
                <a:ea typeface="+mn-lt"/>
                <a:cs typeface="+mn-lt"/>
              </a:rPr>
              <a:t>Relates to social motivation, skill development, and intrinsic enjoyment.  </a:t>
            </a:r>
            <a:r>
              <a:rPr lang="en-US" sz="1200" b="1">
                <a:solidFill>
                  <a:schemeClr val="bg1"/>
                </a:solidFill>
                <a:latin typeface="Segoe UI"/>
                <a:ea typeface="+mn-lt"/>
                <a:cs typeface="Segoe UI"/>
              </a:rPr>
              <a:t>“I suppose they're part of my identity now, so I've been doing them that long that I can't ever imagine not doing them.”</a:t>
            </a:r>
          </a:p>
          <a:p>
            <a:pPr>
              <a:buAutoNum type="arabicPeriod"/>
            </a:pPr>
            <a:endParaRPr lang="en-US" sz="1100">
              <a:solidFill>
                <a:schemeClr val="bg1"/>
              </a:solidFill>
              <a:latin typeface="Calibri"/>
              <a:ea typeface="Calibri"/>
              <a:cs typeface="Calibri"/>
            </a:endParaRPr>
          </a:p>
          <a:p>
            <a:pPr marL="342900" indent="-342900">
              <a:buAutoNum type="arabicPeriod"/>
            </a:pPr>
            <a:endParaRPr lang="en-US" sz="1600">
              <a:solidFill>
                <a:schemeClr val="bg1"/>
              </a:solidFill>
              <a:latin typeface="Aptos"/>
              <a:ea typeface="Calibri"/>
              <a:cs typeface="Calibri"/>
            </a:endParaRPr>
          </a:p>
          <a:p>
            <a:pPr marL="342900" indent="-342900">
              <a:buAutoNum type="arabicPeriod"/>
            </a:pPr>
            <a:endParaRPr lang="en-US" sz="1600">
              <a:solidFill>
                <a:schemeClr val="bg1"/>
              </a:solidFill>
              <a:latin typeface="Calibri"/>
              <a:ea typeface="Calibri"/>
              <a:cs typeface="Calibri"/>
            </a:endParaRPr>
          </a:p>
          <a:p>
            <a:pPr>
              <a:buAutoNum type="arabicPeriod"/>
            </a:pPr>
            <a:endParaRPr lang="en-US" sz="1600">
              <a:solidFill>
                <a:schemeClr val="bg1"/>
              </a:solidFill>
              <a:latin typeface="Calibri"/>
              <a:ea typeface="Calibri"/>
              <a:cs typeface="Calibri"/>
            </a:endParaRPr>
          </a:p>
        </p:txBody>
      </p:sp>
    </p:spTree>
    <p:extLst>
      <p:ext uri="{BB962C8B-B14F-4D97-AF65-F5344CB8AC3E}">
        <p14:creationId xmlns:p14="http://schemas.microsoft.com/office/powerpoint/2010/main" val="1210317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CB1B-C953-AFA5-E03A-38FD0D387213}"/>
              </a:ext>
            </a:extLst>
          </p:cNvPr>
          <p:cNvSpPr>
            <a:spLocks noGrp="1"/>
          </p:cNvSpPr>
          <p:nvPr>
            <p:ph type="title"/>
          </p:nvPr>
        </p:nvSpPr>
        <p:spPr/>
        <p:txBody>
          <a:bodyPr/>
          <a:lstStyle/>
          <a:p>
            <a:r>
              <a:rPr lang="en-US">
                <a:solidFill>
                  <a:schemeClr val="bg1"/>
                </a:solidFill>
              </a:rPr>
              <a:t>The Theory</a:t>
            </a:r>
          </a:p>
        </p:txBody>
      </p:sp>
      <p:sp>
        <p:nvSpPr>
          <p:cNvPr id="3" name="Content Placeholder 2">
            <a:extLst>
              <a:ext uri="{FF2B5EF4-FFF2-40B4-BE49-F238E27FC236}">
                <a16:creationId xmlns:a16="http://schemas.microsoft.com/office/drawing/2014/main" id="{5E108504-9245-0FC9-E3C3-F1D6CB62A31C}"/>
              </a:ext>
            </a:extLst>
          </p:cNvPr>
          <p:cNvSpPr>
            <a:spLocks noGrp="1"/>
          </p:cNvSpPr>
          <p:nvPr>
            <p:ph idx="1"/>
          </p:nvPr>
        </p:nvSpPr>
        <p:spPr/>
        <p:txBody>
          <a:bodyPr vert="horz" lIns="91440" tIns="45720" rIns="91440" bIns="45720" rtlCol="0" anchor="t">
            <a:noAutofit/>
          </a:bodyPr>
          <a:lstStyle/>
          <a:p>
            <a:r>
              <a:rPr lang="en-US" sz="2000" b="1">
                <a:solidFill>
                  <a:schemeClr val="bg1"/>
                </a:solidFill>
                <a:ea typeface="+mn-lt"/>
                <a:cs typeface="+mn-lt"/>
              </a:rPr>
              <a:t>The Transtheoretical Model </a:t>
            </a:r>
            <a:r>
              <a:rPr lang="en-US" sz="2000">
                <a:solidFill>
                  <a:schemeClr val="bg1"/>
                </a:solidFill>
                <a:ea typeface="+mn-lt"/>
                <a:cs typeface="+mn-lt"/>
              </a:rPr>
              <a:t> – Describes behavior change as a process through stages: precontemplation, contemplation, preparation, action, and maintenance.</a:t>
            </a:r>
            <a:endParaRPr lang="en-US" sz="2000">
              <a:solidFill>
                <a:schemeClr val="bg1"/>
              </a:solidFill>
            </a:endParaRPr>
          </a:p>
          <a:p>
            <a:r>
              <a:rPr lang="en-US" sz="2000" b="1">
                <a:solidFill>
                  <a:schemeClr val="bg1"/>
                </a:solidFill>
                <a:ea typeface="+mn-lt"/>
                <a:cs typeface="+mn-lt"/>
              </a:rPr>
              <a:t>Social Cognitive Theory</a:t>
            </a:r>
            <a:r>
              <a:rPr lang="en-US" sz="2000">
                <a:solidFill>
                  <a:schemeClr val="bg1"/>
                </a:solidFill>
                <a:ea typeface="+mn-lt"/>
                <a:cs typeface="+mn-lt"/>
              </a:rPr>
              <a:t> – Emphasizes the role of observational learning, self-efficacy, and environmental influences in shaping behavior.</a:t>
            </a:r>
            <a:endParaRPr lang="en-US" sz="2000">
              <a:solidFill>
                <a:schemeClr val="bg1"/>
              </a:solidFill>
            </a:endParaRPr>
          </a:p>
          <a:p>
            <a:r>
              <a:rPr lang="en-US" sz="2000" b="1">
                <a:solidFill>
                  <a:schemeClr val="bg1"/>
                </a:solidFill>
                <a:ea typeface="+mn-lt"/>
                <a:cs typeface="+mn-lt"/>
              </a:rPr>
              <a:t>Theory of Planned Behavior</a:t>
            </a:r>
            <a:r>
              <a:rPr lang="en-US" sz="2000">
                <a:solidFill>
                  <a:schemeClr val="bg1"/>
                </a:solidFill>
                <a:ea typeface="+mn-lt"/>
                <a:cs typeface="+mn-lt"/>
              </a:rPr>
              <a:t> – Suggests that behavior is driven by intention, which is influenced by attitudes, subjective norms, and perceived control.</a:t>
            </a:r>
            <a:endParaRPr lang="en-US" sz="2000">
              <a:solidFill>
                <a:schemeClr val="bg1"/>
              </a:solidFill>
            </a:endParaRPr>
          </a:p>
          <a:p>
            <a:r>
              <a:rPr lang="en-US" sz="2000" b="1">
                <a:solidFill>
                  <a:schemeClr val="bg1"/>
                </a:solidFill>
                <a:ea typeface="+mn-lt"/>
                <a:cs typeface="+mn-lt"/>
              </a:rPr>
              <a:t>Self-Determination Theory</a:t>
            </a:r>
            <a:r>
              <a:rPr lang="en-US" sz="2000">
                <a:solidFill>
                  <a:schemeClr val="bg1"/>
                </a:solidFill>
                <a:ea typeface="+mn-lt"/>
                <a:cs typeface="+mn-lt"/>
              </a:rPr>
              <a:t> – Focuses on intrinsic motivation and the psychological needs of autonomy, competence, and relatedness.</a:t>
            </a:r>
            <a:endParaRPr lang="en-US" sz="2000">
              <a:solidFill>
                <a:schemeClr val="bg1"/>
              </a:solidFill>
            </a:endParaRPr>
          </a:p>
          <a:p>
            <a:r>
              <a:rPr lang="en-US" sz="2000" b="1">
                <a:solidFill>
                  <a:schemeClr val="bg1"/>
                </a:solidFill>
              </a:rPr>
              <a:t>Basic needs theory</a:t>
            </a:r>
            <a:r>
              <a:rPr lang="en-US" sz="2000">
                <a:solidFill>
                  <a:schemeClr val="bg1"/>
                </a:solidFill>
              </a:rPr>
              <a:t> - </a:t>
            </a:r>
            <a:r>
              <a:rPr lang="en-US" sz="2000">
                <a:solidFill>
                  <a:schemeClr val="bg1"/>
                </a:solidFill>
                <a:ea typeface="+mn-lt"/>
                <a:cs typeface="+mn-lt"/>
              </a:rPr>
              <a:t>Maslow's Hierarchy of Needs is a psychological theory that categorizes human motivation into five levels, progressing from basic physiological survival needs to self-actualization, where individuals pursue personal growth and fulfillment</a:t>
            </a:r>
          </a:p>
          <a:p>
            <a:endParaRPr lang="en-US">
              <a:solidFill>
                <a:srgbClr val="000000"/>
              </a:solidFill>
            </a:endParaRPr>
          </a:p>
        </p:txBody>
      </p:sp>
    </p:spTree>
    <p:extLst>
      <p:ext uri="{BB962C8B-B14F-4D97-AF65-F5344CB8AC3E}">
        <p14:creationId xmlns:p14="http://schemas.microsoft.com/office/powerpoint/2010/main" val="1876800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9DD5-175E-43E2-D6E4-74520A605937}"/>
              </a:ext>
            </a:extLst>
          </p:cNvPr>
          <p:cNvSpPr>
            <a:spLocks noGrp="1"/>
          </p:cNvSpPr>
          <p:nvPr>
            <p:ph type="title"/>
          </p:nvPr>
        </p:nvSpPr>
        <p:spPr/>
        <p:txBody>
          <a:bodyPr/>
          <a:lstStyle/>
          <a:p>
            <a:r>
              <a:rPr lang="en-US">
                <a:solidFill>
                  <a:schemeClr val="bg1"/>
                </a:solidFill>
              </a:rPr>
              <a:t>The findings in relation to the theory </a:t>
            </a:r>
          </a:p>
        </p:txBody>
      </p:sp>
      <p:sp>
        <p:nvSpPr>
          <p:cNvPr id="3" name="Content Placeholder 2">
            <a:extLst>
              <a:ext uri="{FF2B5EF4-FFF2-40B4-BE49-F238E27FC236}">
                <a16:creationId xmlns:a16="http://schemas.microsoft.com/office/drawing/2014/main" id="{8129114B-AE80-7439-F4D9-386791EA8B99}"/>
              </a:ext>
            </a:extLst>
          </p:cNvPr>
          <p:cNvSpPr>
            <a:spLocks noGrp="1"/>
          </p:cNvSpPr>
          <p:nvPr>
            <p:ph idx="1"/>
          </p:nvPr>
        </p:nvSpPr>
        <p:spPr>
          <a:xfrm>
            <a:off x="838200" y="1479262"/>
            <a:ext cx="10515600" cy="5120264"/>
          </a:xfrm>
        </p:spPr>
        <p:txBody>
          <a:bodyPr vert="horz" lIns="91440" tIns="45720" rIns="91440" bIns="45720" rtlCol="0" anchor="t">
            <a:normAutofit/>
          </a:bodyPr>
          <a:lstStyle/>
          <a:p>
            <a:pPr marL="0" indent="0">
              <a:buNone/>
            </a:pPr>
            <a:endParaRPr lang="en-US" sz="2000" dirty="0">
              <a:solidFill>
                <a:schemeClr val="bg1"/>
              </a:solidFill>
            </a:endParaRPr>
          </a:p>
          <a:p>
            <a:pPr marL="0" indent="0">
              <a:buNone/>
            </a:pPr>
            <a:endParaRPr lang="en-US" sz="2000" dirty="0">
              <a:solidFill>
                <a:schemeClr val="bg1"/>
              </a:solidFill>
            </a:endParaRPr>
          </a:p>
          <a:p>
            <a:pPr marL="0" indent="0">
              <a:buNone/>
            </a:pPr>
            <a:endParaRPr lang="en-US" sz="2000" dirty="0">
              <a:solidFill>
                <a:schemeClr val="bg1"/>
              </a:solidFill>
            </a:endParaRPr>
          </a:p>
          <a:p>
            <a:pPr marL="0" indent="0">
              <a:buNone/>
            </a:pPr>
            <a:r>
              <a:rPr lang="en-US" sz="2000" dirty="0">
                <a:solidFill>
                  <a:schemeClr val="bg1"/>
                </a:solidFill>
              </a:rPr>
              <a:t>The results showed a close relation to the </a:t>
            </a:r>
            <a:r>
              <a:rPr lang="en-US" sz="2000" b="1" dirty="0">
                <a:solidFill>
                  <a:schemeClr val="bg1"/>
                </a:solidFill>
              </a:rPr>
              <a:t>Self-determination Theory, </a:t>
            </a:r>
            <a:r>
              <a:rPr lang="en-US" sz="2000" b="1" dirty="0">
                <a:solidFill>
                  <a:schemeClr val="bg1"/>
                </a:solidFill>
                <a:ea typeface="+mn-lt"/>
                <a:cs typeface="+mn-lt"/>
              </a:rPr>
              <a:t>Hierarchy of Needs Theory</a:t>
            </a:r>
            <a:r>
              <a:rPr lang="en-US" sz="2000" dirty="0">
                <a:solidFill>
                  <a:schemeClr val="bg1"/>
                </a:solidFill>
                <a:ea typeface="+mn-lt"/>
                <a:cs typeface="+mn-lt"/>
              </a:rPr>
              <a:t> and </a:t>
            </a:r>
            <a:r>
              <a:rPr lang="en-US" sz="2000" b="1" dirty="0">
                <a:solidFill>
                  <a:schemeClr val="bg1"/>
                </a:solidFill>
                <a:ea typeface="+mn-lt"/>
                <a:cs typeface="+mn-lt"/>
              </a:rPr>
              <a:t>Social Cognitive Theory</a:t>
            </a:r>
            <a:r>
              <a:rPr lang="en-US" sz="2000" dirty="0">
                <a:solidFill>
                  <a:schemeClr val="bg1"/>
                </a:solidFill>
                <a:ea typeface="+mn-lt"/>
                <a:cs typeface="+mn-lt"/>
              </a:rPr>
              <a:t>.</a:t>
            </a:r>
            <a:endParaRPr lang="en-US">
              <a:solidFill>
                <a:schemeClr val="bg1"/>
              </a:solidFill>
            </a:endParaRPr>
          </a:p>
          <a:p>
            <a:pPr marL="0" indent="0">
              <a:buNone/>
            </a:pPr>
            <a:endParaRPr lang="en-US" sz="2000">
              <a:solidFill>
                <a:schemeClr val="bg1"/>
              </a:solidFill>
              <a:ea typeface="+mn-lt"/>
              <a:cs typeface="+mn-lt"/>
            </a:endParaRPr>
          </a:p>
          <a:p>
            <a:pPr marL="0" indent="0">
              <a:buNone/>
            </a:pPr>
            <a:endParaRPr lang="en-US" sz="2000" b="1" dirty="0">
              <a:solidFill>
                <a:schemeClr val="bg1"/>
              </a:solidFill>
            </a:endParaRPr>
          </a:p>
          <a:p>
            <a:pPr marL="0" indent="0">
              <a:buNone/>
            </a:pPr>
            <a:endParaRPr lang="en-US" sz="2000" b="1">
              <a:solidFill>
                <a:schemeClr val="bg1"/>
              </a:solidFill>
            </a:endParaRPr>
          </a:p>
          <a:p>
            <a:pPr marL="0" indent="0">
              <a:buNone/>
            </a:pPr>
            <a:endParaRPr lang="en-US" sz="2000" b="1" dirty="0">
              <a:solidFill>
                <a:schemeClr val="bg1"/>
              </a:solidFill>
            </a:endParaRPr>
          </a:p>
        </p:txBody>
      </p:sp>
    </p:spTree>
    <p:extLst>
      <p:ext uri="{BB962C8B-B14F-4D97-AF65-F5344CB8AC3E}">
        <p14:creationId xmlns:p14="http://schemas.microsoft.com/office/powerpoint/2010/main" val="3529379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A6241-05EB-39B8-1E20-CE241B773ADD}"/>
              </a:ext>
            </a:extLst>
          </p:cNvPr>
          <p:cNvSpPr>
            <a:spLocks noGrp="1"/>
          </p:cNvSpPr>
          <p:nvPr>
            <p:ph type="title"/>
          </p:nvPr>
        </p:nvSpPr>
        <p:spPr/>
        <p:txBody>
          <a:bodyPr/>
          <a:lstStyle/>
          <a:p>
            <a:br>
              <a:rPr lang="en-US" b="1" dirty="0">
                <a:solidFill>
                  <a:schemeClr val="bg1"/>
                </a:solidFill>
              </a:rPr>
            </a:br>
            <a:r>
              <a:rPr lang="en-US" b="1" dirty="0">
                <a:solidFill>
                  <a:schemeClr val="bg1"/>
                </a:solidFill>
              </a:rPr>
              <a:t>Self-determination</a:t>
            </a:r>
            <a:r>
              <a:rPr lang="en-US" b="1" dirty="0">
                <a:solidFill>
                  <a:schemeClr val="bg1"/>
                </a:solidFill>
                <a:ea typeface="+mj-lt"/>
                <a:cs typeface="+mj-lt"/>
              </a:rPr>
              <a:t> Theory </a:t>
            </a:r>
            <a:endParaRPr lang="en-US" dirty="0">
              <a:solidFill>
                <a:schemeClr val="bg1"/>
              </a:solidFill>
              <a:ea typeface="+mj-lt"/>
              <a:cs typeface="+mj-lt"/>
            </a:endParaRPr>
          </a:p>
          <a:p>
            <a:endParaRPr lang="en-US" dirty="0"/>
          </a:p>
        </p:txBody>
      </p:sp>
      <p:sp>
        <p:nvSpPr>
          <p:cNvPr id="3" name="Content Placeholder 2">
            <a:extLst>
              <a:ext uri="{FF2B5EF4-FFF2-40B4-BE49-F238E27FC236}">
                <a16:creationId xmlns:a16="http://schemas.microsoft.com/office/drawing/2014/main" id="{7CE289C3-9D72-56C2-3713-1F69F0F35873}"/>
              </a:ext>
            </a:extLst>
          </p:cNvPr>
          <p:cNvSpPr>
            <a:spLocks noGrp="1"/>
          </p:cNvSpPr>
          <p:nvPr>
            <p:ph idx="1"/>
          </p:nvPr>
        </p:nvSpPr>
        <p:spPr/>
        <p:txBody>
          <a:bodyPr vert="horz" lIns="91440" tIns="45720" rIns="91440" bIns="45720" rtlCol="0" anchor="t">
            <a:normAutofit/>
          </a:bodyPr>
          <a:lstStyle/>
          <a:p>
            <a:pPr marL="0" indent="0">
              <a:buNone/>
            </a:pPr>
            <a:endParaRPr lang="en-US" sz="1600" b="1" dirty="0">
              <a:solidFill>
                <a:schemeClr val="bg1"/>
              </a:solidFill>
            </a:endParaRPr>
          </a:p>
          <a:p>
            <a:pPr marL="0" indent="0">
              <a:buNone/>
            </a:pPr>
            <a:r>
              <a:rPr lang="en-US" sz="1600" b="1" dirty="0">
                <a:solidFill>
                  <a:schemeClr val="bg1"/>
                </a:solidFill>
              </a:rPr>
              <a:t>Autonomy - </a:t>
            </a:r>
            <a:r>
              <a:rPr lang="en-US" sz="1600" dirty="0">
                <a:solidFill>
                  <a:schemeClr val="bg1"/>
                </a:solidFill>
                <a:latin typeface="Segoe UI"/>
                <a:cs typeface="Segoe UI"/>
              </a:rPr>
              <a:t>“But also because of the freedom side of it, so that outdoors in nature not constricted by buildings or vehicles or whatever, so that feeling of being free and in the wilderness.”, “It's not about external reward.”</a:t>
            </a:r>
            <a:endParaRPr lang="en-US">
              <a:solidFill>
                <a:schemeClr val="bg1"/>
              </a:solidFill>
            </a:endParaRPr>
          </a:p>
          <a:p>
            <a:pPr marL="0" indent="0">
              <a:buNone/>
            </a:pPr>
            <a:r>
              <a:rPr lang="en-US" sz="1600" b="1" dirty="0">
                <a:solidFill>
                  <a:schemeClr val="bg1"/>
                </a:solidFill>
              </a:rPr>
              <a:t>Competence - </a:t>
            </a:r>
            <a:r>
              <a:rPr lang="en-US" sz="1600" dirty="0">
                <a:solidFill>
                  <a:schemeClr val="bg1"/>
                </a:solidFill>
                <a:latin typeface="Segoe UI"/>
                <a:cs typeface="Segoe UI"/>
              </a:rPr>
              <a:t>“I suppose. Initially I enjoyed them because I was good at them. So as a teenager it gave me a sense of self worth probably”, “I'd go out with people who are perhaps more competent or more current than I am sometimes, just to make sure that my skills are up to date.”</a:t>
            </a:r>
          </a:p>
          <a:p>
            <a:pPr marL="0" indent="0">
              <a:buNone/>
            </a:pPr>
            <a:r>
              <a:rPr lang="en-US" sz="1600" b="1" dirty="0">
                <a:solidFill>
                  <a:schemeClr val="bg1"/>
                </a:solidFill>
              </a:rPr>
              <a:t>Relatedness - </a:t>
            </a:r>
            <a:r>
              <a:rPr lang="en-US" sz="1600" dirty="0">
                <a:solidFill>
                  <a:schemeClr val="bg1"/>
                </a:solidFill>
                <a:latin typeface="Segoe UI"/>
                <a:cs typeface="Segoe UI"/>
              </a:rPr>
              <a:t>“As I've got older, I enjoy them because of the social aspect of the Community, people that take part in it, it's kind of a like-minded group of people.”</a:t>
            </a:r>
            <a:endParaRPr lang="en-US" sz="1600" dirty="0">
              <a:solidFill>
                <a:schemeClr val="bg1"/>
              </a:solidFill>
            </a:endParaRPr>
          </a:p>
        </p:txBody>
      </p:sp>
    </p:spTree>
    <p:extLst>
      <p:ext uri="{BB962C8B-B14F-4D97-AF65-F5344CB8AC3E}">
        <p14:creationId xmlns:p14="http://schemas.microsoft.com/office/powerpoint/2010/main" val="224700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ADD33-FF39-1A89-D406-D5E5E27144DB}"/>
              </a:ext>
            </a:extLst>
          </p:cNvPr>
          <p:cNvSpPr>
            <a:spLocks noGrp="1"/>
          </p:cNvSpPr>
          <p:nvPr>
            <p:ph type="title"/>
          </p:nvPr>
        </p:nvSpPr>
        <p:spPr/>
        <p:txBody>
          <a:bodyPr/>
          <a:lstStyle/>
          <a:p>
            <a:r>
              <a:rPr lang="en-US" dirty="0">
                <a:solidFill>
                  <a:schemeClr val="bg1"/>
                </a:solidFill>
                <a:latin typeface="Aptos Display"/>
              </a:rPr>
              <a:t> </a:t>
            </a:r>
            <a:r>
              <a:rPr lang="en-US" b="1" dirty="0">
                <a:solidFill>
                  <a:schemeClr val="bg1"/>
                </a:solidFill>
                <a:ea typeface="+mj-lt"/>
                <a:cs typeface="+mj-lt"/>
              </a:rPr>
              <a:t>Hierarchy of Needs Theory</a:t>
            </a:r>
            <a:endParaRPr lang="en-US" dirty="0" err="1">
              <a:solidFill>
                <a:schemeClr val="bg1"/>
              </a:solidFill>
              <a:ea typeface="+mj-lt"/>
              <a:cs typeface="+mj-lt"/>
            </a:endParaRPr>
          </a:p>
        </p:txBody>
      </p:sp>
      <p:sp>
        <p:nvSpPr>
          <p:cNvPr id="3" name="Content Placeholder 2">
            <a:extLst>
              <a:ext uri="{FF2B5EF4-FFF2-40B4-BE49-F238E27FC236}">
                <a16:creationId xmlns:a16="http://schemas.microsoft.com/office/drawing/2014/main" id="{6DD1BDD9-CA48-DC4D-468A-CFCB2677CF13}"/>
              </a:ext>
            </a:extLst>
          </p:cNvPr>
          <p:cNvSpPr>
            <a:spLocks noGrp="1"/>
          </p:cNvSpPr>
          <p:nvPr>
            <p:ph idx="1"/>
          </p:nvPr>
        </p:nvSpPr>
        <p:spPr>
          <a:xfrm>
            <a:off x="838200" y="1479262"/>
            <a:ext cx="10515600" cy="4697701"/>
          </a:xfrm>
        </p:spPr>
        <p:txBody>
          <a:bodyPr vert="horz" lIns="91440" tIns="45720" rIns="91440" bIns="45720" rtlCol="0" anchor="t">
            <a:noAutofit/>
          </a:bodyPr>
          <a:lstStyle/>
          <a:p>
            <a:pPr marL="0" indent="0">
              <a:buNone/>
            </a:pPr>
            <a:r>
              <a:rPr lang="en-US" sz="1200" b="1" dirty="0">
                <a:solidFill>
                  <a:schemeClr val="bg1"/>
                </a:solidFill>
                <a:ea typeface="+mn-lt"/>
                <a:cs typeface="+mn-lt"/>
              </a:rPr>
              <a:t>Physiological Needs (Basic Survival &amp; Physical Well-Being)</a:t>
            </a:r>
            <a:endParaRPr lang="en-US" sz="1200" b="1">
              <a:solidFill>
                <a:schemeClr val="bg1"/>
              </a:solidFill>
            </a:endParaRPr>
          </a:p>
          <a:p>
            <a:pPr marL="0" indent="0">
              <a:buNone/>
            </a:pPr>
            <a:r>
              <a:rPr lang="en-US" sz="1200" dirty="0">
                <a:solidFill>
                  <a:schemeClr val="bg1"/>
                </a:solidFill>
                <a:ea typeface="+mn-lt"/>
                <a:cs typeface="+mn-lt"/>
              </a:rPr>
              <a:t>“Health wise I mean it's physical, isn't it? So, it's a sport, so that's good. Keeps your body moving and strength-wise it’s good for that. Kind of a core strength and things.”, “Miss it. And then I noticed it in my own sort of well-being.”</a:t>
            </a:r>
            <a:endParaRPr lang="en-US" sz="1200">
              <a:solidFill>
                <a:schemeClr val="bg1"/>
              </a:solidFill>
            </a:endParaRPr>
          </a:p>
          <a:p>
            <a:pPr marL="0" indent="0">
              <a:buNone/>
            </a:pPr>
            <a:r>
              <a:rPr lang="en-US" sz="1200" b="1" dirty="0">
                <a:solidFill>
                  <a:schemeClr val="bg1"/>
                </a:solidFill>
                <a:ea typeface="+mn-lt"/>
                <a:cs typeface="+mn-lt"/>
              </a:rPr>
              <a:t>Safety Needs (Security &amp; Stability)</a:t>
            </a:r>
            <a:endParaRPr lang="en-US" sz="1200">
              <a:solidFill>
                <a:schemeClr val="bg1"/>
              </a:solidFill>
            </a:endParaRPr>
          </a:p>
          <a:p>
            <a:pPr marL="0" indent="0">
              <a:buNone/>
            </a:pPr>
            <a:r>
              <a:rPr lang="en-US" sz="1200" dirty="0">
                <a:solidFill>
                  <a:schemeClr val="bg1"/>
                </a:solidFill>
                <a:ea typeface="+mn-lt"/>
                <a:cs typeface="+mn-lt"/>
              </a:rPr>
              <a:t>“Cause it's really expensive and it's not. It's not like you nip out for a run. You can't nip out for a kayak. It takes time and you have to have a car and you have to have people to go with and all that sort of stuff. So that's the hardest thing about maintaining it.”, “The biggest challenge probably with adventure is it's time and money.”</a:t>
            </a:r>
            <a:endParaRPr lang="en-US" sz="1200">
              <a:solidFill>
                <a:schemeClr val="bg1"/>
              </a:solidFill>
            </a:endParaRPr>
          </a:p>
          <a:p>
            <a:pPr marL="0" indent="0">
              <a:buNone/>
            </a:pPr>
            <a:r>
              <a:rPr lang="en-US" sz="1200" b="1" dirty="0">
                <a:solidFill>
                  <a:schemeClr val="bg1"/>
                </a:solidFill>
                <a:ea typeface="+mn-lt"/>
                <a:cs typeface="+mn-lt"/>
              </a:rPr>
              <a:t>Love &amp; Belonging (Community &amp; Social Connection)</a:t>
            </a:r>
            <a:endParaRPr lang="en-US" sz="1200">
              <a:solidFill>
                <a:schemeClr val="bg1"/>
              </a:solidFill>
            </a:endParaRPr>
          </a:p>
          <a:p>
            <a:pPr marL="0" indent="0">
              <a:buNone/>
            </a:pPr>
            <a:r>
              <a:rPr lang="en-US" sz="1200" dirty="0">
                <a:solidFill>
                  <a:schemeClr val="bg1"/>
                </a:solidFill>
                <a:ea typeface="+mn-lt"/>
                <a:cs typeface="+mn-lt"/>
              </a:rPr>
              <a:t>“As I've got older, I enjoy them because of the social aspect of the community, people that take part in it, it's kind of a like-minded group of people.”, “I like the people.”, “Definitely social, Yes, a huge part of it.”</a:t>
            </a:r>
            <a:endParaRPr lang="en-US" sz="1200">
              <a:solidFill>
                <a:schemeClr val="bg1"/>
              </a:solidFill>
            </a:endParaRPr>
          </a:p>
          <a:p>
            <a:pPr marL="0" indent="0">
              <a:buNone/>
            </a:pPr>
            <a:r>
              <a:rPr lang="en-US" sz="1200" b="1" dirty="0">
                <a:solidFill>
                  <a:schemeClr val="bg1"/>
                </a:solidFill>
                <a:ea typeface="+mn-lt"/>
                <a:cs typeface="+mn-lt"/>
              </a:rPr>
              <a:t>Esteem Needs (Confidence &amp; Achievement)</a:t>
            </a:r>
            <a:endParaRPr lang="en-US" sz="1200">
              <a:solidFill>
                <a:schemeClr val="bg1"/>
              </a:solidFill>
            </a:endParaRPr>
          </a:p>
          <a:p>
            <a:pPr marL="0" indent="0">
              <a:buNone/>
            </a:pPr>
            <a:r>
              <a:rPr lang="en-US" sz="1200" dirty="0">
                <a:solidFill>
                  <a:schemeClr val="bg1"/>
                </a:solidFill>
                <a:ea typeface="+mn-lt"/>
                <a:cs typeface="+mn-lt"/>
              </a:rPr>
              <a:t>“I feel competent, so I enjoy being in that place. It's fun.”, “I suppose. Initially, I enjoyed them because I was good at them. So as a teenager, it gave me a sense of self-worth probably.”, “I'd go out with people who are perhaps more competent or more current than I am sometimes, just to make sure that my skills are up to date.”</a:t>
            </a:r>
            <a:endParaRPr lang="en-US" sz="1200">
              <a:solidFill>
                <a:schemeClr val="bg1"/>
              </a:solidFill>
            </a:endParaRPr>
          </a:p>
          <a:p>
            <a:pPr marL="0" indent="0">
              <a:buNone/>
            </a:pPr>
            <a:r>
              <a:rPr lang="en-US" sz="1200" b="1" dirty="0">
                <a:solidFill>
                  <a:schemeClr val="bg1"/>
                </a:solidFill>
                <a:ea typeface="+mn-lt"/>
                <a:cs typeface="+mn-lt"/>
              </a:rPr>
              <a:t>Self-Actualization (Personal Growth &amp; Fulfillment)</a:t>
            </a:r>
            <a:endParaRPr lang="en-US" sz="1200">
              <a:solidFill>
                <a:schemeClr val="bg1"/>
              </a:solidFill>
            </a:endParaRPr>
          </a:p>
          <a:p>
            <a:pPr marL="0" indent="0">
              <a:buNone/>
            </a:pPr>
            <a:r>
              <a:rPr lang="en-US" sz="1200" dirty="0">
                <a:solidFill>
                  <a:schemeClr val="bg1"/>
                </a:solidFill>
                <a:ea typeface="+mn-lt"/>
                <a:cs typeface="+mn-lt"/>
              </a:rPr>
              <a:t>“I suppose they're part of my identity now, so I've been doing them that long that I can't ever imagine not doing them.”, “I'd like to row across the ocean that would be quite exciting.”, “Don't feel happy unless I am, so it's a passion.”, “It's not about external reward.”</a:t>
            </a:r>
            <a:endParaRPr lang="en-US" sz="1200">
              <a:solidFill>
                <a:schemeClr val="bg1"/>
              </a:solidFill>
            </a:endParaRPr>
          </a:p>
          <a:p>
            <a:pPr marL="0" indent="0">
              <a:buNone/>
            </a:pPr>
            <a:r>
              <a:rPr lang="en-US" sz="1200" b="1" dirty="0">
                <a:solidFill>
                  <a:schemeClr val="bg1"/>
                </a:solidFill>
                <a:ea typeface="+mn-lt"/>
                <a:cs typeface="+mn-lt"/>
              </a:rPr>
              <a:t>Nature &amp; Freedom (Enhancing Well-Being &amp; Mindfulness)</a:t>
            </a:r>
            <a:endParaRPr lang="en-US" sz="1200">
              <a:solidFill>
                <a:schemeClr val="bg1"/>
              </a:solidFill>
            </a:endParaRPr>
          </a:p>
          <a:p>
            <a:pPr marL="0" indent="0">
              <a:buNone/>
            </a:pPr>
            <a:r>
              <a:rPr lang="en-US" sz="1200" dirty="0">
                <a:solidFill>
                  <a:schemeClr val="bg1"/>
                </a:solidFill>
                <a:ea typeface="+mn-lt"/>
                <a:cs typeface="+mn-lt"/>
              </a:rPr>
              <a:t>“But also because of the freedom side of it, so that outdoors in nature not constricted by buildings or vehicles or whatever, so that feeling of being free and in the wilderness.”, “It's very absorbing in the moment when you're paddling white water or in challenging conditions. I like that because you're just in that space and everything else doesn't really matter. So right, it's quite mindful.”</a:t>
            </a:r>
            <a:endParaRPr lang="en-US" sz="1200">
              <a:solidFill>
                <a:schemeClr val="bg1"/>
              </a:solidFill>
            </a:endParaRPr>
          </a:p>
          <a:p>
            <a:pPr marL="0" indent="0">
              <a:buNone/>
            </a:pPr>
            <a:endParaRPr lang="en-US" sz="700" b="1" dirty="0">
              <a:solidFill>
                <a:schemeClr val="bg1"/>
              </a:solidFill>
            </a:endParaRPr>
          </a:p>
        </p:txBody>
      </p:sp>
    </p:spTree>
    <p:extLst>
      <p:ext uri="{BB962C8B-B14F-4D97-AF65-F5344CB8AC3E}">
        <p14:creationId xmlns:p14="http://schemas.microsoft.com/office/powerpoint/2010/main" val="3766100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03535-895B-A46F-A5AC-5C2AABB2BEBA}"/>
              </a:ext>
            </a:extLst>
          </p:cNvPr>
          <p:cNvSpPr>
            <a:spLocks noGrp="1"/>
          </p:cNvSpPr>
          <p:nvPr>
            <p:ph type="title"/>
          </p:nvPr>
        </p:nvSpPr>
        <p:spPr/>
        <p:txBody>
          <a:bodyPr>
            <a:normAutofit/>
          </a:bodyPr>
          <a:lstStyle/>
          <a:p>
            <a:r>
              <a:rPr lang="en-US" b="1" dirty="0">
                <a:solidFill>
                  <a:schemeClr val="bg1"/>
                </a:solidFill>
                <a:ea typeface="+mj-lt"/>
                <a:cs typeface="+mj-lt"/>
              </a:rPr>
              <a:t>Social Cognitive Theory</a:t>
            </a:r>
            <a:endParaRPr lang="en-US" dirty="0">
              <a:solidFill>
                <a:schemeClr val="bg1"/>
              </a:solidFill>
              <a:ea typeface="+mj-lt"/>
              <a:cs typeface="+mj-lt"/>
            </a:endParaRPr>
          </a:p>
        </p:txBody>
      </p:sp>
      <p:sp>
        <p:nvSpPr>
          <p:cNvPr id="3" name="Content Placeholder 2">
            <a:extLst>
              <a:ext uri="{FF2B5EF4-FFF2-40B4-BE49-F238E27FC236}">
                <a16:creationId xmlns:a16="http://schemas.microsoft.com/office/drawing/2014/main" id="{9EAF0382-374C-9B21-F5C2-493A4CA5B729}"/>
              </a:ext>
            </a:extLst>
          </p:cNvPr>
          <p:cNvSpPr>
            <a:spLocks noGrp="1"/>
          </p:cNvSpPr>
          <p:nvPr>
            <p:ph idx="1"/>
          </p:nvPr>
        </p:nvSpPr>
        <p:spPr/>
        <p:txBody>
          <a:bodyPr vert="horz" lIns="91440" tIns="45720" rIns="91440" bIns="45720" rtlCol="0" anchor="t">
            <a:noAutofit/>
          </a:bodyPr>
          <a:lstStyle/>
          <a:p>
            <a:pPr marL="0" indent="0">
              <a:buNone/>
            </a:pPr>
            <a:r>
              <a:rPr lang="en-US" sz="1400" b="1" dirty="0">
                <a:solidFill>
                  <a:schemeClr val="bg1"/>
                </a:solidFill>
                <a:ea typeface="+mn-lt"/>
                <a:cs typeface="+mn-lt"/>
              </a:rPr>
              <a:t>Observational Learning &amp; Skill Development</a:t>
            </a:r>
            <a:endParaRPr lang="en-US" sz="1400">
              <a:solidFill>
                <a:schemeClr val="bg1"/>
              </a:solidFill>
            </a:endParaRPr>
          </a:p>
          <a:p>
            <a:pPr marL="0" indent="0">
              <a:buNone/>
            </a:pPr>
            <a:r>
              <a:rPr lang="en-US" sz="1400" dirty="0">
                <a:solidFill>
                  <a:schemeClr val="bg1"/>
                </a:solidFill>
                <a:ea typeface="+mn-lt"/>
                <a:cs typeface="+mn-lt"/>
              </a:rPr>
              <a:t>"I'd go out with people who are perhaps more competent or more current than I am sometimes, just to make sure that my skills are up to date.", "I've got a British canoeing level 4 coach in inland and sea kayaking and a Level 3 coach in open canoeing."</a:t>
            </a:r>
            <a:endParaRPr lang="en-US" sz="1400">
              <a:solidFill>
                <a:schemeClr val="bg1"/>
              </a:solidFill>
            </a:endParaRPr>
          </a:p>
          <a:p>
            <a:pPr marL="0" indent="0">
              <a:buNone/>
            </a:pPr>
            <a:r>
              <a:rPr lang="en-US" sz="1400" b="1" dirty="0">
                <a:solidFill>
                  <a:schemeClr val="bg1"/>
                </a:solidFill>
                <a:ea typeface="+mn-lt"/>
                <a:cs typeface="+mn-lt"/>
              </a:rPr>
              <a:t>Self-Efficacy &amp; Motivation</a:t>
            </a:r>
            <a:endParaRPr lang="en-US" sz="1400">
              <a:solidFill>
                <a:schemeClr val="bg1"/>
              </a:solidFill>
            </a:endParaRPr>
          </a:p>
          <a:p>
            <a:pPr marL="0" indent="0">
              <a:buNone/>
            </a:pPr>
            <a:r>
              <a:rPr lang="en-US" sz="1400" dirty="0">
                <a:solidFill>
                  <a:schemeClr val="bg1"/>
                </a:solidFill>
                <a:ea typeface="+mn-lt"/>
                <a:cs typeface="+mn-lt"/>
              </a:rPr>
              <a:t>"I feel competent, so I enjoy being in that place. It's fun.", "I suppose they're part of my identity now, so I've been doing them that long that I can't ever imagine not doing them.", "Don't feel happy unless I am, so it's a passion."</a:t>
            </a:r>
            <a:endParaRPr lang="en-US" sz="1400">
              <a:solidFill>
                <a:schemeClr val="bg1"/>
              </a:solidFill>
            </a:endParaRPr>
          </a:p>
          <a:p>
            <a:pPr marL="0" indent="0">
              <a:buNone/>
            </a:pPr>
            <a:r>
              <a:rPr lang="en-US" sz="1400" b="1" dirty="0">
                <a:solidFill>
                  <a:schemeClr val="bg1"/>
                </a:solidFill>
                <a:ea typeface="+mn-lt"/>
                <a:cs typeface="+mn-lt"/>
              </a:rPr>
              <a:t>Social Support &amp; Community Influence</a:t>
            </a:r>
            <a:endParaRPr lang="en-US" sz="1400">
              <a:solidFill>
                <a:schemeClr val="bg1"/>
              </a:solidFill>
            </a:endParaRPr>
          </a:p>
          <a:p>
            <a:pPr marL="0" indent="0">
              <a:buNone/>
            </a:pPr>
            <a:r>
              <a:rPr lang="en-US" sz="1400" dirty="0">
                <a:solidFill>
                  <a:schemeClr val="bg1"/>
                </a:solidFill>
                <a:ea typeface="+mn-lt"/>
                <a:cs typeface="+mn-lt"/>
              </a:rPr>
              <a:t>"As I've got older, I enjoy them because of the social aspect of the community, people that take part in it, it's kind of a like-minded group of people.", "I like the people.", "Definitely social, Yes, a huge part of it."</a:t>
            </a:r>
            <a:endParaRPr lang="en-US" sz="1400" dirty="0">
              <a:solidFill>
                <a:schemeClr val="bg1"/>
              </a:solidFill>
            </a:endParaRPr>
          </a:p>
          <a:p>
            <a:pPr marL="0" indent="0">
              <a:buNone/>
            </a:pPr>
            <a:r>
              <a:rPr lang="en-US" sz="1400" b="1" dirty="0">
                <a:solidFill>
                  <a:schemeClr val="bg1"/>
                </a:solidFill>
                <a:ea typeface="+mn-lt"/>
                <a:cs typeface="+mn-lt"/>
              </a:rPr>
              <a:t>Reciprocal Determinism</a:t>
            </a:r>
            <a:endParaRPr lang="en-US" sz="1400">
              <a:solidFill>
                <a:schemeClr val="bg1"/>
              </a:solidFill>
            </a:endParaRPr>
          </a:p>
          <a:p>
            <a:pPr marL="0" indent="0">
              <a:buNone/>
            </a:pPr>
            <a:r>
              <a:rPr lang="en-US" sz="1400" dirty="0">
                <a:solidFill>
                  <a:schemeClr val="bg1"/>
                </a:solidFill>
                <a:ea typeface="+mn-lt"/>
                <a:cs typeface="+mn-lt"/>
              </a:rPr>
              <a:t>"It's very absorbing in the moment when you're paddling white water or in challenging conditions. I like that because you're just in that space and everything else doesn't really matter. So right, it's quite mindful.", "But also because of the freedom side of it, so that outdoors in nature not constricted by buildings or vehicles or whatever, so that feeling of being free and in the wilderness."</a:t>
            </a:r>
            <a:endParaRPr lang="en-US" sz="1400">
              <a:solidFill>
                <a:schemeClr val="bg1"/>
              </a:solidFill>
            </a:endParaRPr>
          </a:p>
          <a:p>
            <a:endParaRPr lang="en-US" dirty="0"/>
          </a:p>
        </p:txBody>
      </p:sp>
    </p:spTree>
    <p:extLst>
      <p:ext uri="{BB962C8B-B14F-4D97-AF65-F5344CB8AC3E}">
        <p14:creationId xmlns:p14="http://schemas.microsoft.com/office/powerpoint/2010/main" val="245431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348E-B5F0-C9FC-E40A-F057C0F81A41}"/>
              </a:ext>
            </a:extLst>
          </p:cNvPr>
          <p:cNvSpPr>
            <a:spLocks noGrp="1"/>
          </p:cNvSpPr>
          <p:nvPr>
            <p:ph type="title"/>
          </p:nvPr>
        </p:nvSpPr>
        <p:spPr/>
        <p:txBody>
          <a:bodyPr>
            <a:normAutofit/>
          </a:bodyPr>
          <a:lstStyle/>
          <a:p>
            <a:r>
              <a:rPr lang="en-US">
                <a:solidFill>
                  <a:schemeClr val="bg1"/>
                </a:solidFill>
                <a:ea typeface="+mj-lt"/>
                <a:cs typeface="+mj-lt"/>
              </a:rPr>
              <a:t>The practical implications </a:t>
            </a:r>
          </a:p>
        </p:txBody>
      </p:sp>
      <p:sp>
        <p:nvSpPr>
          <p:cNvPr id="3" name="Content Placeholder 2">
            <a:extLst>
              <a:ext uri="{FF2B5EF4-FFF2-40B4-BE49-F238E27FC236}">
                <a16:creationId xmlns:a16="http://schemas.microsoft.com/office/drawing/2014/main" id="{99FF4F73-E8BC-237B-B96A-20A542E3C87E}"/>
              </a:ext>
            </a:extLst>
          </p:cNvPr>
          <p:cNvSpPr>
            <a:spLocks noGrp="1"/>
          </p:cNvSpPr>
          <p:nvPr>
            <p:ph idx="1"/>
          </p:nvPr>
        </p:nvSpPr>
        <p:spPr/>
        <p:txBody>
          <a:bodyPr vert="horz" lIns="91440" tIns="45720" rIns="91440" bIns="45720" rtlCol="0" anchor="t">
            <a:normAutofit/>
          </a:bodyPr>
          <a:lstStyle/>
          <a:p>
            <a:r>
              <a:rPr lang="en-US">
                <a:solidFill>
                  <a:schemeClr val="bg1"/>
                </a:solidFill>
                <a:ea typeface="+mn-lt"/>
                <a:cs typeface="+mn-lt"/>
              </a:rPr>
              <a:t>Social and Community Benefits</a:t>
            </a:r>
            <a:endParaRPr lang="en-US" dirty="0">
              <a:solidFill>
                <a:schemeClr val="bg1"/>
              </a:solidFill>
              <a:ea typeface="+mn-lt"/>
              <a:cs typeface="+mn-lt"/>
            </a:endParaRPr>
          </a:p>
          <a:p>
            <a:r>
              <a:rPr lang="en-US" dirty="0">
                <a:solidFill>
                  <a:schemeClr val="bg1"/>
                </a:solidFill>
                <a:ea typeface="+mn-lt"/>
                <a:cs typeface="+mn-lt"/>
              </a:rPr>
              <a:t>Environmental Engagement</a:t>
            </a:r>
          </a:p>
          <a:p>
            <a:r>
              <a:rPr lang="en-US" dirty="0">
                <a:solidFill>
                  <a:schemeClr val="bg1"/>
                </a:solidFill>
                <a:ea typeface="+mn-lt"/>
                <a:cs typeface="+mn-lt"/>
              </a:rPr>
              <a:t>Psychological and Physical Well-Being</a:t>
            </a:r>
            <a:endParaRPr lang="en-US" dirty="0">
              <a:solidFill>
                <a:schemeClr val="bg1"/>
              </a:solidFill>
            </a:endParaRPr>
          </a:p>
        </p:txBody>
      </p:sp>
    </p:spTree>
    <p:extLst>
      <p:ext uri="{BB962C8B-B14F-4D97-AF65-F5344CB8AC3E}">
        <p14:creationId xmlns:p14="http://schemas.microsoft.com/office/powerpoint/2010/main" val="3336685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B0BD2-89BD-2A3C-6AA1-FD664EC705B9}"/>
              </a:ext>
            </a:extLst>
          </p:cNvPr>
          <p:cNvSpPr>
            <a:spLocks noGrp="1"/>
          </p:cNvSpPr>
          <p:nvPr>
            <p:ph type="title"/>
          </p:nvPr>
        </p:nvSpPr>
        <p:spPr/>
        <p:txBody>
          <a:bodyPr>
            <a:normAutofit/>
          </a:bodyPr>
          <a:lstStyle/>
          <a:p>
            <a:r>
              <a:rPr lang="en-US">
                <a:solidFill>
                  <a:schemeClr val="bg1"/>
                </a:solidFill>
                <a:ea typeface="+mj-lt"/>
                <a:cs typeface="+mj-lt"/>
              </a:rPr>
              <a:t>Future research</a:t>
            </a:r>
          </a:p>
        </p:txBody>
      </p:sp>
      <p:sp>
        <p:nvSpPr>
          <p:cNvPr id="3" name="Content Placeholder 2">
            <a:extLst>
              <a:ext uri="{FF2B5EF4-FFF2-40B4-BE49-F238E27FC236}">
                <a16:creationId xmlns:a16="http://schemas.microsoft.com/office/drawing/2014/main" id="{E8BC6A7B-3AFF-FD4A-336F-6369F700ADCC}"/>
              </a:ext>
            </a:extLst>
          </p:cNvPr>
          <p:cNvSpPr>
            <a:spLocks noGrp="1"/>
          </p:cNvSpPr>
          <p:nvPr>
            <p:ph idx="1"/>
          </p:nvPr>
        </p:nvSpPr>
        <p:spPr/>
        <p:txBody>
          <a:bodyPr vert="horz" lIns="91440" tIns="45720" rIns="91440" bIns="45720" rtlCol="0" anchor="t">
            <a:normAutofit/>
          </a:bodyPr>
          <a:lstStyle/>
          <a:p>
            <a:r>
              <a:rPr lang="en-US" sz="2400">
                <a:solidFill>
                  <a:schemeClr val="bg1"/>
                </a:solidFill>
                <a:latin typeface="Calibri"/>
                <a:ea typeface="+mn-lt"/>
                <a:cs typeface="+mn-lt"/>
              </a:rPr>
              <a:t>Study how fear management strategies affect performance in whitewater and expedition kayaking.</a:t>
            </a:r>
            <a:endParaRPr lang="en-US"/>
          </a:p>
          <a:p>
            <a:r>
              <a:rPr lang="en-US" sz="2400">
                <a:solidFill>
                  <a:schemeClr val="bg1"/>
                </a:solidFill>
                <a:ea typeface="+mn-lt"/>
                <a:cs typeface="+mn-lt"/>
              </a:rPr>
              <a:t>Investigate how intrinsic vs. extrinsic motivation impacts long-term engagement in kayaking.</a:t>
            </a:r>
          </a:p>
          <a:p>
            <a:r>
              <a:rPr lang="en-US" sz="2400">
                <a:solidFill>
                  <a:schemeClr val="bg1"/>
                </a:solidFill>
                <a:ea typeface="+mn-lt"/>
                <a:cs typeface="+mn-lt"/>
              </a:rPr>
              <a:t>Investigate how performance anxiety impacts motivation in kayaking, particularly in high-pressure or risk-based situations.</a:t>
            </a:r>
            <a:endParaRPr lang="en-US" sz="2400">
              <a:solidFill>
                <a:schemeClr val="bg1"/>
              </a:solidFill>
              <a:latin typeface="Calibri"/>
              <a:ea typeface="Calibri"/>
              <a:cs typeface="Arial"/>
            </a:endParaRPr>
          </a:p>
          <a:p>
            <a:endParaRPr lang="en-US" sz="2400">
              <a:solidFill>
                <a:schemeClr val="bg1"/>
              </a:solidFill>
              <a:latin typeface="Calibri"/>
              <a:ea typeface="Calibri"/>
              <a:cs typeface="Arial"/>
            </a:endParaRPr>
          </a:p>
          <a:p>
            <a:endParaRPr lang="en-US" sz="2400">
              <a:solidFill>
                <a:schemeClr val="bg1"/>
              </a:solidFill>
              <a:latin typeface="Calibri"/>
              <a:cs typeface="Arial"/>
            </a:endParaRPr>
          </a:p>
          <a:p>
            <a:pPr marL="0" indent="0">
              <a:buNone/>
            </a:pPr>
            <a:endParaRPr lang="en-US" sz="1100">
              <a:latin typeface="Arial"/>
              <a:cs typeface="Arial"/>
            </a:endParaRPr>
          </a:p>
        </p:txBody>
      </p:sp>
    </p:spTree>
    <p:extLst>
      <p:ext uri="{BB962C8B-B14F-4D97-AF65-F5344CB8AC3E}">
        <p14:creationId xmlns:p14="http://schemas.microsoft.com/office/powerpoint/2010/main" val="3013491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Motives for taking part in an outdoor adventurous activity</vt:lpstr>
      <vt:lpstr>Why motivation?</vt:lpstr>
      <vt:lpstr>The interview</vt:lpstr>
      <vt:lpstr>The participant</vt:lpstr>
      <vt:lpstr>The Data</vt:lpstr>
      <vt:lpstr>Themes</vt:lpstr>
      <vt:lpstr>The Findings </vt:lpstr>
      <vt:lpstr>Similar studies</vt:lpstr>
      <vt:lpstr>The Theory</vt:lpstr>
      <vt:lpstr>The findings in relation to the theory </vt:lpstr>
      <vt:lpstr> Self-determination Theory  </vt:lpstr>
      <vt:lpstr> Hierarchy of Needs Theory</vt:lpstr>
      <vt:lpstr>Social Cognitive Theory</vt:lpstr>
      <vt:lpstr>The practical implications </vt:lpstr>
      <vt:lpstr>Future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75</cp:revision>
  <dcterms:created xsi:type="dcterms:W3CDTF">2025-04-25T11:54:35Z</dcterms:created>
  <dcterms:modified xsi:type="dcterms:W3CDTF">2025-05-06T12:17:04Z</dcterms:modified>
</cp:coreProperties>
</file>