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342" r:id="rId5"/>
    <p:sldId id="352" r:id="rId6"/>
    <p:sldId id="351" r:id="rId7"/>
    <p:sldId id="348" r:id="rId8"/>
    <p:sldId id="349" r:id="rId9"/>
    <p:sldId id="354" r:id="rId10"/>
    <p:sldId id="355" r:id="rId11"/>
    <p:sldId id="361" r:id="rId12"/>
    <p:sldId id="356" r:id="rId13"/>
    <p:sldId id="357" r:id="rId14"/>
    <p:sldId id="358" r:id="rId15"/>
    <p:sldId id="359" r:id="rId16"/>
    <p:sldId id="360" r:id="rId17"/>
    <p:sldId id="362" r:id="rId18"/>
    <p:sldId id="350" r:id="rId1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05202E"/>
    <a:srgbClr val="0515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75B5E9-427A-46C5-9A41-96EF0BD6E39D}" v="1" dt="2025-10-03T11:06:04.4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5646"/>
  </p:normalViewPr>
  <p:slideViewPr>
    <p:cSldViewPr snapToGrid="0" snapToObjects="1" showGuides="1">
      <p:cViewPr varScale="1">
        <p:scale>
          <a:sx n="93" d="100"/>
          <a:sy n="93" d="100"/>
        </p:scale>
        <p:origin x="92" y="2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95" d="100"/>
          <a:sy n="95" d="100"/>
        </p:scale>
        <p:origin x="366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Broadhead" userId="4d8e0faf-1584-439e-a5d6-e4bd8913b038" providerId="ADAL" clId="{3F75B5E9-427A-46C5-9A41-96EF0BD6E39D}"/>
    <pc:docChg chg="custSel addSld modSld">
      <pc:chgData name="Mark Broadhead" userId="4d8e0faf-1584-439e-a5d6-e4bd8913b038" providerId="ADAL" clId="{3F75B5E9-427A-46C5-9A41-96EF0BD6E39D}" dt="2025-10-03T11:25:54.108" v="167" actId="20577"/>
      <pc:docMkLst>
        <pc:docMk/>
      </pc:docMkLst>
      <pc:sldChg chg="addSp delSp modSp new mod">
        <pc:chgData name="Mark Broadhead" userId="4d8e0faf-1584-439e-a5d6-e4bd8913b038" providerId="ADAL" clId="{3F75B5E9-427A-46C5-9A41-96EF0BD6E39D}" dt="2025-10-03T11:25:54.108" v="167" actId="20577"/>
        <pc:sldMkLst>
          <pc:docMk/>
          <pc:sldMk cId="1266482011" sldId="362"/>
        </pc:sldMkLst>
        <pc:spChg chg="del">
          <ac:chgData name="Mark Broadhead" userId="4d8e0faf-1584-439e-a5d6-e4bd8913b038" providerId="ADAL" clId="{3F75B5E9-427A-46C5-9A41-96EF0BD6E39D}" dt="2025-10-03T11:05:54.299" v="5" actId="478"/>
          <ac:spMkLst>
            <pc:docMk/>
            <pc:sldMk cId="1266482011" sldId="362"/>
            <ac:spMk id="2" creationId="{F44758BB-5098-6D8C-A404-6A6A165CABBC}"/>
          </ac:spMkLst>
        </pc:spChg>
        <pc:spChg chg="mod">
          <ac:chgData name="Mark Broadhead" userId="4d8e0faf-1584-439e-a5d6-e4bd8913b038" providerId="ADAL" clId="{3F75B5E9-427A-46C5-9A41-96EF0BD6E39D}" dt="2025-10-03T11:05:42.353" v="4" actId="20577"/>
          <ac:spMkLst>
            <pc:docMk/>
            <pc:sldMk cId="1266482011" sldId="362"/>
            <ac:spMk id="3" creationId="{C53C9410-9214-F75B-896A-543F127B388F}"/>
          </ac:spMkLst>
        </pc:spChg>
        <pc:spChg chg="add mod">
          <ac:chgData name="Mark Broadhead" userId="4d8e0faf-1584-439e-a5d6-e4bd8913b038" providerId="ADAL" clId="{3F75B5E9-427A-46C5-9A41-96EF0BD6E39D}" dt="2025-10-03T11:25:54.108" v="167" actId="20577"/>
          <ac:spMkLst>
            <pc:docMk/>
            <pc:sldMk cId="1266482011" sldId="362"/>
            <ac:spMk id="6" creationId="{09B45B4F-32F8-5F67-5CB0-CDE219B744DE}"/>
          </ac:spMkLst>
        </pc:spChg>
      </pc:sldChg>
    </pc:docChg>
  </pc:docChgLst>
  <pc:docChgLst>
    <pc:chgData name="Mark Broadhead" userId="4d8e0faf-1584-439e-a5d6-e4bd8913b038" providerId="ADAL" clId="{E9954743-B5B8-45DB-A13D-9F89C941E2D0}"/>
    <pc:docChg chg="addSld delSld modSld">
      <pc:chgData name="Mark Broadhead" userId="4d8e0faf-1584-439e-a5d6-e4bd8913b038" providerId="ADAL" clId="{E9954743-B5B8-45DB-A13D-9F89C941E2D0}" dt="2024-11-19T16:39:40.326" v="1"/>
      <pc:docMkLst>
        <pc:docMk/>
      </pc:docMkLst>
      <pc:sldChg chg="add del">
        <pc:chgData name="Mark Broadhead" userId="4d8e0faf-1584-439e-a5d6-e4bd8913b038" providerId="ADAL" clId="{E9954743-B5B8-45DB-A13D-9F89C941E2D0}" dt="2024-11-19T16:39:40.326" v="1"/>
        <pc:sldMkLst>
          <pc:docMk/>
          <pc:sldMk cId="79924442" sldId="367"/>
        </pc:sldMkLst>
      </pc:sldChg>
      <pc:sldChg chg="add del">
        <pc:chgData name="Mark Broadhead" userId="4d8e0faf-1584-439e-a5d6-e4bd8913b038" providerId="ADAL" clId="{E9954743-B5B8-45DB-A13D-9F89C941E2D0}" dt="2024-11-19T16:39:40.326" v="1"/>
        <pc:sldMkLst>
          <pc:docMk/>
          <pc:sldMk cId="3821554724" sldId="368"/>
        </pc:sldMkLst>
      </pc:sldChg>
      <pc:sldChg chg="add del">
        <pc:chgData name="Mark Broadhead" userId="4d8e0faf-1584-439e-a5d6-e4bd8913b038" providerId="ADAL" clId="{E9954743-B5B8-45DB-A13D-9F89C941E2D0}" dt="2024-11-19T16:39:40.326" v="1"/>
        <pc:sldMkLst>
          <pc:docMk/>
          <pc:sldMk cId="1585482318" sldId="369"/>
        </pc:sldMkLst>
      </pc:sldChg>
      <pc:sldChg chg="add del">
        <pc:chgData name="Mark Broadhead" userId="4d8e0faf-1584-439e-a5d6-e4bd8913b038" providerId="ADAL" clId="{E9954743-B5B8-45DB-A13D-9F89C941E2D0}" dt="2024-11-19T16:39:40.326" v="1"/>
        <pc:sldMkLst>
          <pc:docMk/>
          <pc:sldMk cId="4203871248" sldId="370"/>
        </pc:sldMkLst>
      </pc:sldChg>
      <pc:sldChg chg="add del">
        <pc:chgData name="Mark Broadhead" userId="4d8e0faf-1584-439e-a5d6-e4bd8913b038" providerId="ADAL" clId="{E9954743-B5B8-45DB-A13D-9F89C941E2D0}" dt="2024-11-19T16:39:40.326" v="1"/>
        <pc:sldMkLst>
          <pc:docMk/>
          <pc:sldMk cId="2696857845" sldId="371"/>
        </pc:sldMkLst>
      </pc:sldChg>
      <pc:sldChg chg="add del">
        <pc:chgData name="Mark Broadhead" userId="4d8e0faf-1584-439e-a5d6-e4bd8913b038" providerId="ADAL" clId="{E9954743-B5B8-45DB-A13D-9F89C941E2D0}" dt="2024-11-19T16:39:40.326" v="1"/>
        <pc:sldMkLst>
          <pc:docMk/>
          <pc:sldMk cId="2860998741" sldId="37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7371277-867B-4F79-B626-5D15310F0B2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0F123B-AFBA-49F9-9E86-24F100D1F1E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4DC31BE2-E78D-4ABE-8EDB-4AD36DF398A3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879063-21AE-4790-85A4-50D17E2D826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9F5F78-3D9C-4E5F-A866-96C1DD86FE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63FF618-F07E-477B-AA5D-612E7A56D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3317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D4B3339F-6CEA-4641-BE08-40DAFD6FCF25}" type="datetimeFigureOut">
              <a:rPr lang="en-GB" smtClean="0"/>
              <a:t>03/10/2025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DEF75CB5-5666-5049-9AE0-38EFD385C2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56262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0903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DEF75CB5-5666-5049-9AE0-38EFD385C2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418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8051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7524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417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1878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7551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6216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0739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99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EF75CB5-5666-5049-9AE0-38EFD385C21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510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DEF75CB5-5666-5049-9AE0-38EFD385C21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9325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ised Layout">
    <p:bg>
      <p:bgPr>
        <a:gradFill>
          <a:gsLst>
            <a:gs pos="93000">
              <a:schemeClr val="tx2"/>
            </a:gs>
            <a:gs pos="81000">
              <a:schemeClr val="accent6">
                <a:lumMod val="50000"/>
              </a:schemeClr>
            </a:gs>
            <a:gs pos="27000">
              <a:schemeClr val="tx1"/>
            </a:gs>
            <a:gs pos="8000">
              <a:schemeClr val="accent4">
                <a:lumMod val="75000"/>
              </a:schemeClr>
            </a:gs>
            <a:gs pos="0">
              <a:schemeClr val="accent4"/>
            </a:gs>
            <a:gs pos="99000">
              <a:schemeClr val="tx2">
                <a:lumMod val="40000"/>
                <a:lumOff val="60000"/>
              </a:schemeClr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14">
            <a:extLst>
              <a:ext uri="{FF2B5EF4-FFF2-40B4-BE49-F238E27FC236}">
                <a16:creationId xmlns:a16="http://schemas.microsoft.com/office/drawing/2014/main" id="{F6856948-14CB-159E-5A7C-80A01156412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57000"/>
                    </a14:imgEffect>
                  </a14:imgLayer>
                </a14:imgProps>
              </a:ext>
            </a:extLst>
          </a:blip>
          <a:srcRect t="185" b="185"/>
          <a:stretch/>
        </p:blipFill>
        <p:spPr>
          <a:xfrm>
            <a:off x="0" y="0"/>
            <a:ext cx="12192000" cy="6832599"/>
          </a:xfrm>
          <a:prstGeom prst="rect">
            <a:avLst/>
          </a:prstGeom>
        </p:spPr>
      </p:pic>
      <p:pic>
        <p:nvPicPr>
          <p:cNvPr id="9" name="Content Placeholder 14">
            <a:extLst>
              <a:ext uri="{FF2B5EF4-FFF2-40B4-BE49-F238E27FC236}">
                <a16:creationId xmlns:a16="http://schemas.microsoft.com/office/drawing/2014/main" id="{7FFF1F47-49A0-3608-5C50-3C57415465B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10901" t="2692" r="9005" b="2173"/>
          <a:stretch/>
        </p:blipFill>
        <p:spPr>
          <a:xfrm>
            <a:off x="-3" y="37"/>
            <a:ext cx="12192000" cy="68538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462FF1-D97D-8505-FE7F-8B2DB411A8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2527164"/>
            <a:ext cx="12191998" cy="1323440"/>
          </a:xfrm>
        </p:spPr>
        <p:txBody>
          <a:bodyPr rtlCol="0">
            <a:noAutofit/>
          </a:bodyPr>
          <a:lstStyle>
            <a:lvl1pPr algn="ctr">
              <a:defRPr lang="en-GB" sz="6000" kern="1200" spc="2200" baseline="0">
                <a:solidFill>
                  <a:schemeClr val="accent5"/>
                </a:solidFill>
              </a:defRPr>
            </a:lvl1pPr>
          </a:lstStyle>
          <a:p>
            <a:pPr rtl="0"/>
            <a:r>
              <a:rPr lang="en-GB"/>
              <a:t>Click to edit title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8B9CAE2-F3DD-D6D3-96C8-D947A41177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" y="3558868"/>
            <a:ext cx="12191997" cy="781119"/>
          </a:xfrm>
        </p:spPr>
        <p:txBody>
          <a:bodyPr rtlCol="0">
            <a:noAutofit/>
          </a:bodyPr>
          <a:lstStyle>
            <a:lvl1pPr marL="0" indent="0" algn="ctr">
              <a:buNone/>
              <a:defRPr lang="en-GB" sz="4000" b="0" i="0" spc="1800" baseline="0">
                <a:solidFill>
                  <a:schemeClr val="bg1"/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subtitle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07BA9FA4-8138-9E88-1DA3-FE01F56721B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0" y="5532550"/>
            <a:ext cx="12192000" cy="1323440"/>
          </a:xfrm>
          <a:solidFill>
            <a:schemeClr val="tx1">
              <a:alpha val="61961"/>
            </a:schemeClr>
          </a:solidFill>
        </p:spPr>
        <p:txBody>
          <a:bodyPr lIns="0" tIns="0" rIns="0" bIns="0" rtlCol="0" anchor="ctr" anchorCtr="0">
            <a:noAutofit/>
          </a:bodyPr>
          <a:lstStyle>
            <a:lvl1pPr marL="0" indent="0" algn="ctr">
              <a:lnSpc>
                <a:spcPct val="60000"/>
              </a:lnSpc>
              <a:buNone/>
              <a:defRPr lang="en-GB" sz="2000" b="0" i="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/>
              <a:t>Click to edit master text style</a:t>
            </a:r>
          </a:p>
        </p:txBody>
      </p:sp>
    </p:spTree>
    <p:extLst>
      <p:ext uri="{BB962C8B-B14F-4D97-AF65-F5344CB8AC3E}">
        <p14:creationId xmlns:p14="http://schemas.microsoft.com/office/powerpoint/2010/main" val="4119321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gradFill>
          <a:gsLst>
            <a:gs pos="81987">
              <a:schemeClr val="accent6">
                <a:lumMod val="50000"/>
              </a:schemeClr>
            </a:gs>
            <a:gs pos="35040">
              <a:srgbClr val="020B11"/>
            </a:gs>
            <a:gs pos="11979">
              <a:schemeClr val="accent4">
                <a:lumMod val="50000"/>
              </a:schemeClr>
            </a:gs>
            <a:gs pos="0">
              <a:schemeClr val="accent4"/>
            </a:gs>
            <a:gs pos="99000">
              <a:schemeClr val="tx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Content Placeholder 14">
            <a:extLst>
              <a:ext uri="{FF2B5EF4-FFF2-40B4-BE49-F238E27FC236}">
                <a16:creationId xmlns:a16="http://schemas.microsoft.com/office/drawing/2014/main" id="{BD0D7128-6130-EE47-90ED-D45A35B4385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57000"/>
                    </a14:imgEffect>
                  </a14:imgLayer>
                </a14:imgProps>
              </a:ext>
            </a:extLst>
          </a:blip>
          <a:srcRect t="185" b="185"/>
          <a:stretch/>
        </p:blipFill>
        <p:spPr>
          <a:xfrm>
            <a:off x="-6228" y="3074"/>
            <a:ext cx="12192000" cy="6854926"/>
          </a:xfrm>
          <a:prstGeom prst="rect">
            <a:avLst/>
          </a:prstGeom>
        </p:spPr>
      </p:pic>
      <p:pic>
        <p:nvPicPr>
          <p:cNvPr id="6" name="Content Placeholder 14">
            <a:extLst>
              <a:ext uri="{FF2B5EF4-FFF2-40B4-BE49-F238E27FC236}">
                <a16:creationId xmlns:a16="http://schemas.microsoft.com/office/drawing/2014/main" id="{14AC0A97-7D79-3DBE-FB53-A9EBFD806E0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151" t="2692" r="49052" b="2173"/>
          <a:stretch/>
        </p:blipFill>
        <p:spPr>
          <a:xfrm>
            <a:off x="4455845" y="-6350"/>
            <a:ext cx="7732295" cy="685386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5F19E97-D266-0158-DB58-8B80C6AE8445}"/>
              </a:ext>
            </a:extLst>
          </p:cNvPr>
          <p:cNvSpPr/>
          <p:nvPr userDrawn="1"/>
        </p:nvSpPr>
        <p:spPr>
          <a:xfrm>
            <a:off x="-1" y="0"/>
            <a:ext cx="8784040" cy="685915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83F98-B388-2594-BACB-E3DB652C9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3661" y="1052108"/>
            <a:ext cx="6910627" cy="1164882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title style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AEE2076-2104-00E8-4FC5-D2D1939662A8}"/>
              </a:ext>
            </a:extLst>
          </p:cNvPr>
          <p:cNvSpPr/>
          <p:nvPr userDrawn="1"/>
        </p:nvSpPr>
        <p:spPr>
          <a:xfrm>
            <a:off x="1876516" y="842493"/>
            <a:ext cx="144379" cy="144379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  <a:alpha val="4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29EA78E-CF91-A313-1EA3-1B737189BE6A}"/>
              </a:ext>
            </a:extLst>
          </p:cNvPr>
          <p:cNvSpPr/>
          <p:nvPr userDrawn="1"/>
        </p:nvSpPr>
        <p:spPr>
          <a:xfrm>
            <a:off x="3272500" y="5713197"/>
            <a:ext cx="144379" cy="144379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  <a:alpha val="4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BC4BAB7B-AB4F-FB57-387C-7A8618043E21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025623" y="2530837"/>
            <a:ext cx="6888665" cy="961087"/>
          </a:xfrm>
        </p:spPr>
        <p:txBody>
          <a:bodyPr rtlCol="0">
            <a:noAutofit/>
          </a:bodyPr>
          <a:lstStyle>
            <a:lvl1pPr>
              <a:lnSpc>
                <a:spcPct val="140000"/>
              </a:lnSpc>
              <a:defRPr lang="en-GB" sz="20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7512376E-E81C-EEBC-A5F9-53785637088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25624" y="3617963"/>
            <a:ext cx="6888665" cy="2241805"/>
          </a:xfrm>
        </p:spPr>
        <p:txBody>
          <a:bodyPr rtlCol="0" anchor="t">
            <a:noAutofit/>
          </a:bodyPr>
          <a:lstStyle>
            <a:lvl1pPr marL="285750" marR="0" indent="-28575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Tx/>
              <a:buFont typeface="Arial" panose="020B0604020202020204" pitchFamily="34" charset="0"/>
              <a:buChar char="•"/>
              <a:tabLst/>
              <a:defRPr lang="en-GB" sz="1600">
                <a:solidFill>
                  <a:schemeClr val="bg1"/>
                </a:solidFill>
                <a:latin typeface="+mn-lt"/>
                <a:cs typeface="Biome" panose="020B0503030204020804" pitchFamily="34" charset="0"/>
              </a:defRPr>
            </a:lvl1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Tx/>
              <a:tabLst/>
              <a:defRPr lang="en-GB"/>
            </a:pPr>
            <a:r>
              <a:rPr lang="en-GB">
                <a:solidFill>
                  <a:schemeClr val="bg1"/>
                </a:solidFill>
              </a:rPr>
              <a:t>Click to edit master text style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Tx/>
              <a:tabLst/>
              <a:defRPr lang="en-GB"/>
            </a:pPr>
            <a:r>
              <a:rPr lang="en-GB">
                <a:solidFill>
                  <a:schemeClr val="bg1"/>
                </a:solidFill>
              </a:rPr>
              <a:t>Click to edit master text style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Tx/>
              <a:buFont typeface="Arial" panose="020B0604020202020204" pitchFamily="34" charset="0"/>
              <a:buChar char="•"/>
              <a:tabLst/>
              <a:defRPr lang="en-GB"/>
            </a:pPr>
            <a:r>
              <a:rPr lang="en-GB">
                <a:solidFill>
                  <a:schemeClr val="bg1"/>
                </a:solidFill>
              </a:rPr>
              <a:t>Click to edit master text style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Tx/>
              <a:tabLst/>
              <a:defRPr lang="en-GB"/>
            </a:pPr>
            <a:endParaRPr lang="en-GB" dirty="0">
              <a:solidFill>
                <a:schemeClr val="bg1"/>
              </a:solidFill>
            </a:endParaRPr>
          </a:p>
          <a:p>
            <a:pPr rtl="0"/>
            <a:endParaRPr lang="en-GB" dirty="0">
              <a:solidFill>
                <a:schemeClr val="bg1"/>
              </a:solidFill>
            </a:endParaRPr>
          </a:p>
          <a:p>
            <a:pPr rtl="0"/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67E9B3C-3EC9-30D0-6EEC-FFD2F1067447}"/>
              </a:ext>
            </a:extLst>
          </p:cNvPr>
          <p:cNvCxnSpPr>
            <a:cxnSpLocks/>
          </p:cNvCxnSpPr>
          <p:nvPr userDrawn="1"/>
        </p:nvCxnSpPr>
        <p:spPr>
          <a:xfrm>
            <a:off x="-12590" y="2359726"/>
            <a:ext cx="5320086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CB971EAC-E57B-EF86-ED6F-AE35987CD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 rtlCol="0">
            <a:noAutofit/>
          </a:bodyPr>
          <a:lstStyle>
            <a:lvl1pPr algn="l">
              <a:defRPr lang="en-GB" sz="1200" spc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Scientific findings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8A0ED8DF-4F9C-BDFE-68ED-49B03A544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 rtlCol="0">
            <a:noAutofit/>
          </a:bodyPr>
          <a:lstStyle>
            <a:lvl1pPr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FE024F78-56A6-7740-B68D-8D4D026EDF3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44BC0460-E5E3-23E3-6335-36CF4BEB87F3}"/>
              </a:ext>
            </a:extLst>
          </p:cNvPr>
          <p:cNvSpPr/>
          <p:nvPr userDrawn="1"/>
        </p:nvSpPr>
        <p:spPr>
          <a:xfrm>
            <a:off x="2360199" y="596691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6623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E699CB90-DCF5-D9AC-0A86-1E02CB3418D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18000"/>
          </a:blip>
          <a:srcRect/>
          <a:stretch/>
        </p:blipFill>
        <p:spPr>
          <a:xfrm>
            <a:off x="0" y="11089"/>
            <a:ext cx="12192000" cy="6858000"/>
          </a:xfrm>
          <a:prstGeom prst="rect">
            <a:avLst/>
          </a:prstGeom>
          <a:effectLst>
            <a:outerShdw blurRad="50800" dist="50800" sx="1000" sy="1000" algn="ctr" rotWithShape="0">
              <a:srgbClr val="000000"/>
            </a:outerShdw>
            <a:reflection endPos="0" dist="50800" dir="5400000" sy="-100000" algn="bl" rotWithShape="0"/>
          </a:effec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0ADD8375-FF36-FC51-FBBD-A4EBCE6D932A}"/>
              </a:ext>
            </a:extLst>
          </p:cNvPr>
          <p:cNvSpPr/>
          <p:nvPr userDrawn="1"/>
        </p:nvSpPr>
        <p:spPr>
          <a:xfrm>
            <a:off x="322118" y="365124"/>
            <a:ext cx="11547765" cy="6237287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365125"/>
            <a:ext cx="10515601" cy="1325563"/>
          </a:xfrm>
        </p:spPr>
        <p:txBody>
          <a:bodyPr rtlCol="0">
            <a:noAutofit/>
          </a:bodyPr>
          <a:lstStyle>
            <a:lvl1pPr algn="ctr">
              <a:defRPr lang="en-GB" spc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70A684CF-D752-D358-B0D4-0DA2FFB2C78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09530" y="2220319"/>
            <a:ext cx="8845828" cy="92902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40000"/>
              </a:lnSpc>
              <a:buFontTx/>
              <a:buNone/>
              <a:defRPr lang="en-GB"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edit master text style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9C04702-97CE-9583-8282-DF8500E5ABEF}"/>
              </a:ext>
            </a:extLst>
          </p:cNvPr>
          <p:cNvCxnSpPr>
            <a:cxnSpLocks/>
          </p:cNvCxnSpPr>
          <p:nvPr userDrawn="1"/>
        </p:nvCxnSpPr>
        <p:spPr>
          <a:xfrm>
            <a:off x="4451205" y="3330985"/>
            <a:ext cx="0" cy="1774795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6439E47-02A2-4A4F-1E4A-5DF22C90533A}"/>
              </a:ext>
            </a:extLst>
          </p:cNvPr>
          <p:cNvCxnSpPr>
            <a:cxnSpLocks/>
          </p:cNvCxnSpPr>
          <p:nvPr userDrawn="1"/>
        </p:nvCxnSpPr>
        <p:spPr>
          <a:xfrm>
            <a:off x="7756108" y="3330985"/>
            <a:ext cx="0" cy="1774795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1ABCF599-DE3A-3924-1B55-8986557F7D68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557437" y="3360802"/>
            <a:ext cx="2522391" cy="1721355"/>
          </a:xfrm>
        </p:spPr>
        <p:txBody>
          <a:bodyPr rtlCol="0" anchor="ctr">
            <a:noAutofit/>
          </a:bodyPr>
          <a:lstStyle>
            <a:lvl1pPr algn="ctr">
              <a:defRPr lang="en-GB" sz="20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95711A8B-0B07-4705-5569-EA1C5E3964C1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4800601" y="3358082"/>
            <a:ext cx="2587137" cy="1721355"/>
          </a:xfrm>
        </p:spPr>
        <p:txBody>
          <a:bodyPr rtlCol="0" anchor="ctr">
            <a:noAutofit/>
          </a:bodyPr>
          <a:lstStyle>
            <a:lvl1pPr algn="ctr">
              <a:defRPr lang="en-GB" sz="20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18BA5EC5-6267-42DB-3068-781F4FBA3354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125381" y="3360802"/>
            <a:ext cx="2587137" cy="1721355"/>
          </a:xfrm>
        </p:spPr>
        <p:txBody>
          <a:bodyPr rtlCol="0" anchor="ctr">
            <a:noAutofit/>
          </a:bodyPr>
          <a:lstStyle>
            <a:lvl1pPr algn="ctr">
              <a:defRPr lang="en-GB" sz="20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2" name="Footer Placeholder 4">
            <a:extLst>
              <a:ext uri="{FF2B5EF4-FFF2-40B4-BE49-F238E27FC236}">
                <a16:creationId xmlns:a16="http://schemas.microsoft.com/office/drawing/2014/main" id="{2E394DBB-1E16-C49F-3143-1C827302D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 rtlCol="0">
            <a:noAutofit/>
          </a:bodyPr>
          <a:lstStyle>
            <a:lvl1pPr algn="l">
              <a:defRPr lang="en-GB" sz="1200" spc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Scientific findings</a:t>
            </a:r>
          </a:p>
        </p:txBody>
      </p:sp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CE982166-168E-4452-AD77-7BDE30E28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 rtlCol="0">
            <a:noAutofit/>
          </a:bodyPr>
          <a:lstStyle>
            <a:lvl1pPr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FE024F78-56A6-7740-B68D-8D4D026EDF3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33860DCC-9F93-1344-72B0-356F9A045A3A}"/>
              </a:ext>
            </a:extLst>
          </p:cNvPr>
          <p:cNvSpPr/>
          <p:nvPr userDrawn="1"/>
        </p:nvSpPr>
        <p:spPr>
          <a:xfrm>
            <a:off x="873270" y="3931194"/>
            <a:ext cx="45719" cy="37785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1ABE433E-FA5E-3262-5CAB-46DED868AF63}"/>
              </a:ext>
            </a:extLst>
          </p:cNvPr>
          <p:cNvSpPr/>
          <p:nvPr userDrawn="1"/>
        </p:nvSpPr>
        <p:spPr>
          <a:xfrm>
            <a:off x="10658835" y="2022227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610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67D7C421-15EE-D350-36FE-97825F63A2BA}"/>
              </a:ext>
            </a:extLst>
          </p:cNvPr>
          <p:cNvSpPr/>
          <p:nvPr userDrawn="1"/>
        </p:nvSpPr>
        <p:spPr>
          <a:xfrm>
            <a:off x="8496299" y="5218771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610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0304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E869C67-E833-BD41-7743-D6450600B9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9000"/>
          </a:blip>
          <a:srcRect l="30375" t="11383" b="18991"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effectLst>
            <a:outerShdw blurRad="50800" dist="50800" sx="1000" sy="1000" algn="ctr" rotWithShape="0">
              <a:srgbClr val="000000"/>
            </a:outerShdw>
            <a:reflection endPos="0" dist="50800" dir="5400000" sy="-100000" algn="bl" rotWithShape="0"/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5F27405-A048-8186-4834-FCBC24391D91}"/>
              </a:ext>
            </a:extLst>
          </p:cNvPr>
          <p:cNvSpPr/>
          <p:nvPr userDrawn="1"/>
        </p:nvSpPr>
        <p:spPr>
          <a:xfrm>
            <a:off x="532" y="11284"/>
            <a:ext cx="12192000" cy="6845323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70" y="365125"/>
            <a:ext cx="10515601" cy="1325563"/>
          </a:xfrm>
        </p:spPr>
        <p:txBody>
          <a:bodyPr rtlCol="0">
            <a:noAutofit/>
          </a:bodyPr>
          <a:lstStyle>
            <a:lvl1pPr algn="ctr">
              <a:defRPr lang="en-GB" spc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8" name="Text Placeholder 19">
            <a:extLst>
              <a:ext uri="{FF2B5EF4-FFF2-40B4-BE49-F238E27FC236}">
                <a16:creationId xmlns:a16="http://schemas.microsoft.com/office/drawing/2014/main" id="{416EC7F6-3F25-98AA-EA20-A759C49841A2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828739" y="2714455"/>
            <a:ext cx="3953594" cy="509671"/>
          </a:xfrm>
        </p:spPr>
        <p:txBody>
          <a:bodyPr rtlCol="0" anchor="ctr">
            <a:noAutofit/>
          </a:bodyPr>
          <a:lstStyle>
            <a:lvl1pPr>
              <a:defRPr lang="en-GB" sz="2000" spc="300"/>
            </a:lvl1pPr>
          </a:lstStyle>
          <a:p>
            <a:pPr lvl="0" rtl="0"/>
            <a:r>
              <a:rPr lang="en-GB"/>
              <a:t>Click to edit text</a:t>
            </a:r>
          </a:p>
        </p:txBody>
      </p:sp>
      <p:sp>
        <p:nvSpPr>
          <p:cNvPr id="40" name="Text Placeholder 19">
            <a:extLst>
              <a:ext uri="{FF2B5EF4-FFF2-40B4-BE49-F238E27FC236}">
                <a16:creationId xmlns:a16="http://schemas.microsoft.com/office/drawing/2014/main" id="{59A4D373-2403-6A05-1927-144387611C2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966224" y="2700810"/>
            <a:ext cx="3911982" cy="523316"/>
          </a:xfrm>
        </p:spPr>
        <p:txBody>
          <a:bodyPr rtlCol="0" anchor="ctr">
            <a:noAutofit/>
          </a:bodyPr>
          <a:lstStyle>
            <a:lvl1pPr>
              <a:defRPr lang="en-GB" sz="2000" spc="300"/>
            </a:lvl1pPr>
          </a:lstStyle>
          <a:p>
            <a:pPr lvl="0" rtl="0"/>
            <a:r>
              <a:rPr lang="en-GB"/>
              <a:t>Click to edit 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003C5A-BF21-DE87-0ED1-3E2D0F32B5D8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1864931" y="3448050"/>
            <a:ext cx="3911982" cy="2307568"/>
          </a:xfrm>
        </p:spPr>
        <p:txBody>
          <a:bodyPr rtlCol="0"/>
          <a:lstStyle>
            <a:lvl1pPr marL="283464" indent="-283464"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spc="200" baseline="0">
                <a:solidFill>
                  <a:schemeClr val="bg1"/>
                </a:solidFill>
                <a:latin typeface="+mn-lt"/>
              </a:defRPr>
            </a:lvl1pPr>
            <a:lvl2pPr marL="566928" indent="-283464">
              <a:defRPr lang="en-GB" sz="1600"/>
            </a:lvl2pPr>
            <a:lvl3pPr marL="859536" indent="-283464">
              <a:defRPr lang="en-GB" sz="1600"/>
            </a:lvl3pPr>
            <a:lvl4pPr marL="1152144">
              <a:defRPr lang="en-GB" sz="1600"/>
            </a:lvl4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6966224" y="3448050"/>
            <a:ext cx="3911982" cy="2307568"/>
          </a:xfrm>
        </p:spPr>
        <p:txBody>
          <a:bodyPr rtlCol="0"/>
          <a:lstStyle>
            <a:lvl1pPr marL="283464" indent="-283464"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spc="200" baseline="0">
                <a:solidFill>
                  <a:schemeClr val="bg1"/>
                </a:solidFill>
                <a:latin typeface="+mn-lt"/>
              </a:defRPr>
            </a:lvl1pPr>
            <a:lvl2pPr marL="566928" indent="-283464">
              <a:defRPr lang="en-GB" sz="1600"/>
            </a:lvl2pPr>
            <a:lvl3pPr marL="859536" indent="-283464">
              <a:defRPr lang="en-GB" sz="1600"/>
            </a:lvl3pPr>
            <a:lvl4pPr marL="1152144">
              <a:defRPr lang="en-GB" sz="1600"/>
            </a:lvl4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</p:txBody>
      </p:sp>
      <p:sp>
        <p:nvSpPr>
          <p:cNvPr id="41" name="Graphic 15">
            <a:extLst>
              <a:ext uri="{FF2B5EF4-FFF2-40B4-BE49-F238E27FC236}">
                <a16:creationId xmlns:a16="http://schemas.microsoft.com/office/drawing/2014/main" id="{FFDFB3E1-7148-2A79-2224-9A66EE89CDB3}"/>
              </a:ext>
            </a:extLst>
          </p:cNvPr>
          <p:cNvSpPr/>
          <p:nvPr userDrawn="1"/>
        </p:nvSpPr>
        <p:spPr>
          <a:xfrm>
            <a:off x="10521648" y="5608449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610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2" name="Graphic 15">
            <a:extLst>
              <a:ext uri="{FF2B5EF4-FFF2-40B4-BE49-F238E27FC236}">
                <a16:creationId xmlns:a16="http://schemas.microsoft.com/office/drawing/2014/main" id="{4D2D79B7-4A68-FA5E-D644-77D4216A8149}"/>
              </a:ext>
            </a:extLst>
          </p:cNvPr>
          <p:cNvSpPr/>
          <p:nvPr userDrawn="1"/>
        </p:nvSpPr>
        <p:spPr>
          <a:xfrm>
            <a:off x="1098137" y="2693558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610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4" name="Graphic 12">
            <a:extLst>
              <a:ext uri="{FF2B5EF4-FFF2-40B4-BE49-F238E27FC236}">
                <a16:creationId xmlns:a16="http://schemas.microsoft.com/office/drawing/2014/main" id="{09257FA7-91DE-7D44-90E4-63C9DFA962D4}"/>
              </a:ext>
            </a:extLst>
          </p:cNvPr>
          <p:cNvSpPr/>
          <p:nvPr userDrawn="1"/>
        </p:nvSpPr>
        <p:spPr>
          <a:xfrm>
            <a:off x="1306906" y="3837599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 rtlCol="0">
            <a:noAutofit/>
          </a:bodyPr>
          <a:lstStyle>
            <a:lvl1pPr algn="l">
              <a:defRPr lang="en-GB" sz="1200" spc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Scientific findings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 rtlCol="0">
            <a:noAutofit/>
          </a:bodyPr>
          <a:lstStyle>
            <a:lvl1pPr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FE024F78-56A6-7740-B68D-8D4D026EDF3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4B7933AC-77F8-5A1E-9F12-CD7683B26868}"/>
              </a:ext>
            </a:extLst>
          </p:cNvPr>
          <p:cNvSpPr/>
          <p:nvPr userDrawn="1"/>
        </p:nvSpPr>
        <p:spPr>
          <a:xfrm>
            <a:off x="653351" y="4521502"/>
            <a:ext cx="45719" cy="37785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5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gradFill flip="none" rotWithShape="1">
          <a:gsLst>
            <a:gs pos="0">
              <a:schemeClr val="accent4">
                <a:lumMod val="50000"/>
              </a:schemeClr>
            </a:gs>
            <a:gs pos="28000">
              <a:schemeClr val="tx1"/>
            </a:gs>
            <a:gs pos="80000">
              <a:schemeClr val="accent6">
                <a:lumMod val="50000"/>
              </a:schemeClr>
            </a:gs>
            <a:gs pos="99000">
              <a:schemeClr val="tx2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DE0BA61-3394-C68B-D34A-99473398C4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1774B0-5C6F-338C-838B-03C1E04D0C9B}"/>
              </a:ext>
            </a:extLst>
          </p:cNvPr>
          <p:cNvSpPr>
            <a:spLocks noGrp="1"/>
          </p:cNvSpPr>
          <p:nvPr>
            <p:ph sz="quarter" idx="25"/>
          </p:nvPr>
        </p:nvSpPr>
        <p:spPr>
          <a:xfrm>
            <a:off x="849351" y="1683189"/>
            <a:ext cx="10493300" cy="5174811"/>
          </a:xfrm>
          <a:solidFill>
            <a:schemeClr val="bg2"/>
          </a:solidFill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A8728-F1AB-C74B-A3F2-19AC95C54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351" y="365125"/>
            <a:ext cx="10515600" cy="1325563"/>
          </a:xfrm>
        </p:spPr>
        <p:txBody>
          <a:bodyPr rtlCol="0">
            <a:noAutofit/>
          </a:bodyPr>
          <a:lstStyle>
            <a:lvl1pPr algn="ctr">
              <a:defRPr lang="en-GB" spc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7FDD546F-3181-A2C4-3ECF-1E4540E1E8FD}"/>
              </a:ext>
            </a:extLst>
          </p:cNvPr>
          <p:cNvSpPr/>
          <p:nvPr userDrawn="1"/>
        </p:nvSpPr>
        <p:spPr>
          <a:xfrm>
            <a:off x="894937" y="2693558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610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97F35EB9-5535-DCD3-2424-B71C26EAE49D}"/>
              </a:ext>
            </a:extLst>
          </p:cNvPr>
          <p:cNvSpPr/>
          <p:nvPr userDrawn="1"/>
        </p:nvSpPr>
        <p:spPr>
          <a:xfrm>
            <a:off x="351350" y="4503806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2588D46B-94A1-1F67-DBB5-DCEAA4A41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 rtlCol="0">
            <a:noAutofit/>
          </a:bodyPr>
          <a:lstStyle>
            <a:lvl1pPr algn="l">
              <a:defRPr lang="en-GB" sz="1200" spc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Scientific findings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5B30F573-4108-8909-3C0A-D2447A109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 rtlCol="0">
            <a:noAutofit/>
          </a:bodyPr>
          <a:lstStyle>
            <a:lvl1pPr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FE024F78-56A6-7740-B68D-8D4D026EDF3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3EDBAD98-791B-7F40-4F48-85CFC9ECABBE}"/>
              </a:ext>
            </a:extLst>
          </p:cNvPr>
          <p:cNvSpPr/>
          <p:nvPr userDrawn="1"/>
        </p:nvSpPr>
        <p:spPr>
          <a:xfrm>
            <a:off x="653351" y="5192833"/>
            <a:ext cx="45719" cy="37785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E3D81F90-4EAE-8C26-A885-E7B59E49164A}"/>
              </a:ext>
            </a:extLst>
          </p:cNvPr>
          <p:cNvSpPr/>
          <p:nvPr userDrawn="1"/>
        </p:nvSpPr>
        <p:spPr>
          <a:xfrm>
            <a:off x="10979909" y="1571885"/>
            <a:ext cx="45719" cy="37785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191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gradFill flip="none" rotWithShape="1">
          <a:gsLst>
            <a:gs pos="0">
              <a:schemeClr val="accent4">
                <a:lumMod val="50000"/>
              </a:schemeClr>
            </a:gs>
            <a:gs pos="28000">
              <a:schemeClr val="tx1"/>
            </a:gs>
            <a:gs pos="80000">
              <a:schemeClr val="accent6">
                <a:lumMod val="50000"/>
              </a:schemeClr>
            </a:gs>
            <a:gs pos="99000">
              <a:schemeClr val="tx2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DE0BA61-3394-C68B-D34A-99473398C4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EF5DF7BD-C87C-3543-83E0-896181958360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849349" y="1684777"/>
            <a:ext cx="10515601" cy="5171635"/>
          </a:xfrm>
          <a:solidFill>
            <a:schemeClr val="bg2"/>
          </a:solidFill>
        </p:spPr>
        <p:txBody>
          <a:bodyPr rtlCol="0" anchor="ctr">
            <a:noAutofit/>
          </a:bodyPr>
          <a:lstStyle>
            <a:lvl1pPr algn="ctr" rtl="0" fontAlgn="base">
              <a:defRPr lang="en-GB" sz="1800" b="0" i="0" smtClean="0">
                <a:solidFill>
                  <a:schemeClr val="bg1"/>
                </a:solidFill>
                <a:effectLst/>
                <a:latin typeface="Arial Nova" panose="020B0504020202020204" pitchFamily="34" charset="0"/>
                <a:cs typeface="Arial" panose="020B0604020202020204" pitchFamily="34" charset="0"/>
              </a:defRPr>
            </a:lvl1pPr>
          </a:lstStyle>
          <a:p>
            <a:pPr rtl="0" fontAlgn="base"/>
            <a:r>
              <a:rPr lang="en-GB" b="0" i="0">
                <a:solidFill>
                  <a:srgbClr val="201F1E"/>
                </a:solidFill>
                <a:effectLst/>
                <a:latin typeface="Calibri" panose="020F0502020204030204" pitchFamily="34" charset="0"/>
              </a:rPr>
              <a:t>Click to insert image or graphic here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A8728-F1AB-C74B-A3F2-19AC95C54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351" y="365125"/>
            <a:ext cx="10515600" cy="1325563"/>
          </a:xfrm>
        </p:spPr>
        <p:txBody>
          <a:bodyPr rtlCol="0">
            <a:noAutofit/>
          </a:bodyPr>
          <a:lstStyle>
            <a:lvl1pPr algn="ctr">
              <a:defRPr lang="en-GB" spc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7FDD546F-3181-A2C4-3ECF-1E4540E1E8FD}"/>
              </a:ext>
            </a:extLst>
          </p:cNvPr>
          <p:cNvSpPr/>
          <p:nvPr userDrawn="1"/>
        </p:nvSpPr>
        <p:spPr>
          <a:xfrm>
            <a:off x="871787" y="621690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610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97F35EB9-5535-DCD3-2424-B71C26EAE49D}"/>
              </a:ext>
            </a:extLst>
          </p:cNvPr>
          <p:cNvSpPr/>
          <p:nvPr userDrawn="1"/>
        </p:nvSpPr>
        <p:spPr>
          <a:xfrm>
            <a:off x="351350" y="1540687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2588D46B-94A1-1F67-DBB5-DCEAA4A41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 rtlCol="0">
            <a:noAutofit/>
          </a:bodyPr>
          <a:lstStyle>
            <a:lvl1pPr algn="l">
              <a:defRPr lang="en-GB" sz="1200" spc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Scientific findings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5B30F573-4108-8909-3C0A-D2447A109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 rtlCol="0">
            <a:noAutofit/>
          </a:bodyPr>
          <a:lstStyle>
            <a:lvl1pPr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FE024F78-56A6-7740-B68D-8D4D026EDF3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3EDBAD98-791B-7F40-4F48-85CFC9ECABBE}"/>
              </a:ext>
            </a:extLst>
          </p:cNvPr>
          <p:cNvSpPr/>
          <p:nvPr userDrawn="1"/>
        </p:nvSpPr>
        <p:spPr>
          <a:xfrm>
            <a:off x="607054" y="1882473"/>
            <a:ext cx="45719" cy="37785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E3D81F90-4EAE-8C26-A885-E7B59E49164A}"/>
              </a:ext>
            </a:extLst>
          </p:cNvPr>
          <p:cNvSpPr/>
          <p:nvPr userDrawn="1"/>
        </p:nvSpPr>
        <p:spPr>
          <a:xfrm>
            <a:off x="11685964" y="2868248"/>
            <a:ext cx="45719" cy="37785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7461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gradFill>
          <a:gsLst>
            <a:gs pos="79986">
              <a:schemeClr val="accent6">
                <a:lumMod val="50000"/>
              </a:schemeClr>
            </a:gs>
            <a:gs pos="39018">
              <a:srgbClr val="020C12"/>
            </a:gs>
            <a:gs pos="15000">
              <a:schemeClr val="accent4">
                <a:lumMod val="50000"/>
              </a:schemeClr>
            </a:gs>
            <a:gs pos="0">
              <a:schemeClr val="accent4"/>
            </a:gs>
            <a:gs pos="99000">
              <a:schemeClr val="tx2"/>
            </a:gs>
          </a:gsLst>
          <a:lin ang="7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7E44934-AEEA-561B-0ADE-A0E419F72E34}"/>
              </a:ext>
            </a:extLst>
          </p:cNvPr>
          <p:cNvSpPr/>
          <p:nvPr userDrawn="1"/>
        </p:nvSpPr>
        <p:spPr>
          <a:xfrm>
            <a:off x="0" y="4477"/>
            <a:ext cx="12192000" cy="6853523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7731F-00C5-9B08-2819-491BDD0E1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>
            <a:lvl1pPr algn="ctr">
              <a:defRPr lang="en-GB" spc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6" name="Content Placeholder 3">
            <a:extLst>
              <a:ext uri="{FF2B5EF4-FFF2-40B4-BE49-F238E27FC236}">
                <a16:creationId xmlns:a16="http://schemas.microsoft.com/office/drawing/2014/main" id="{8476BD1A-F3CD-7831-B675-4B30DB13BBB4}"/>
              </a:ext>
            </a:extLst>
          </p:cNvPr>
          <p:cNvSpPr>
            <a:spLocks noGrp="1"/>
          </p:cNvSpPr>
          <p:nvPr>
            <p:ph sz="quarter" idx="29"/>
          </p:nvPr>
        </p:nvSpPr>
        <p:spPr>
          <a:xfrm>
            <a:off x="838200" y="2234612"/>
            <a:ext cx="2743200" cy="2743200"/>
          </a:xfrm>
          <a:solidFill>
            <a:schemeClr val="bg2"/>
          </a:solidFill>
        </p:spPr>
        <p:txBody>
          <a:bodyPr rtlCol="0">
            <a:noAutofit/>
          </a:bodyPr>
          <a:lstStyle>
            <a:lvl1pPr>
              <a:defRPr lang="en-GB" sz="1800"/>
            </a:lvl1pPr>
            <a:lvl2pPr>
              <a:defRPr lang="en-GB" sz="1600"/>
            </a:lvl2pPr>
            <a:lvl3pPr>
              <a:defRPr lang="en-GB" sz="1400"/>
            </a:lvl3pPr>
            <a:lvl4pPr>
              <a:defRPr lang="en-GB" sz="1200"/>
            </a:lvl4pPr>
            <a:lvl5pPr>
              <a:defRPr lang="en-GB" sz="12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00056BB6-6681-5F18-0707-36FF788E8B7D}"/>
              </a:ext>
            </a:extLst>
          </p:cNvPr>
          <p:cNvSpPr>
            <a:spLocks noGrp="1"/>
          </p:cNvSpPr>
          <p:nvPr>
            <p:ph sz="quarter" idx="31"/>
          </p:nvPr>
        </p:nvSpPr>
        <p:spPr>
          <a:xfrm>
            <a:off x="3649398" y="1743093"/>
            <a:ext cx="4848110" cy="3833614"/>
          </a:xfrm>
          <a:solidFill>
            <a:schemeClr val="bg2"/>
          </a:solidFill>
        </p:spPr>
        <p:txBody>
          <a:bodyPr rtlCol="0">
            <a:noAutofit/>
          </a:bodyPr>
          <a:lstStyle>
            <a:lvl1pPr>
              <a:defRPr lang="en-GB" sz="1800"/>
            </a:lvl1pPr>
            <a:lvl2pPr>
              <a:defRPr lang="en-GB" sz="1600"/>
            </a:lvl2pPr>
            <a:lvl3pPr>
              <a:defRPr lang="en-GB" sz="1400"/>
            </a:lvl3pPr>
            <a:lvl4pPr>
              <a:defRPr lang="en-GB" sz="1200"/>
            </a:lvl4pPr>
            <a:lvl5pPr>
              <a:defRPr lang="en-GB" sz="12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DA861960-A20F-381C-EC4B-C2A0F840B4C9}"/>
              </a:ext>
            </a:extLst>
          </p:cNvPr>
          <p:cNvSpPr>
            <a:spLocks noGrp="1"/>
          </p:cNvSpPr>
          <p:nvPr>
            <p:ph sz="quarter" idx="30"/>
          </p:nvPr>
        </p:nvSpPr>
        <p:spPr>
          <a:xfrm>
            <a:off x="8554054" y="2234612"/>
            <a:ext cx="2743200" cy="2735210"/>
          </a:xfrm>
          <a:solidFill>
            <a:schemeClr val="bg2"/>
          </a:solidFill>
        </p:spPr>
        <p:txBody>
          <a:bodyPr rtlCol="0">
            <a:noAutofit/>
          </a:bodyPr>
          <a:lstStyle>
            <a:lvl1pPr>
              <a:defRPr lang="en-GB" sz="1800"/>
            </a:lvl1pPr>
            <a:lvl2pPr>
              <a:defRPr lang="en-GB" sz="1600"/>
            </a:lvl2pPr>
            <a:lvl3pPr>
              <a:defRPr lang="en-GB" sz="1400"/>
            </a:lvl3pPr>
            <a:lvl4pPr>
              <a:defRPr lang="en-GB" sz="1200"/>
            </a:lvl4pPr>
            <a:lvl5pPr>
              <a:defRPr lang="en-GB" sz="12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584954C9-4281-0277-452A-6BD47D8FAF3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8200" y="5576707"/>
            <a:ext cx="10515600" cy="613963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lang="en-GB" sz="1600">
                <a:solidFill>
                  <a:schemeClr val="bg1"/>
                </a:solidFill>
                <a:latin typeface="Arial Nova" panose="020B0504020202020204" pitchFamily="34" charset="0"/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edit master text style</a:t>
            </a:r>
          </a:p>
        </p:txBody>
      </p:sp>
      <p:sp>
        <p:nvSpPr>
          <p:cNvPr id="24" name="Graphic 12">
            <a:extLst>
              <a:ext uri="{FF2B5EF4-FFF2-40B4-BE49-F238E27FC236}">
                <a16:creationId xmlns:a16="http://schemas.microsoft.com/office/drawing/2014/main" id="{19D5DAAF-67AD-0ADB-6FC2-7D9A92AE0BD0}"/>
              </a:ext>
            </a:extLst>
          </p:cNvPr>
          <p:cNvSpPr/>
          <p:nvPr userDrawn="1"/>
        </p:nvSpPr>
        <p:spPr>
          <a:xfrm>
            <a:off x="11170456" y="969148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858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138C17DA-981F-0BA8-3CD8-5ADAFFFB5412}"/>
              </a:ext>
            </a:extLst>
          </p:cNvPr>
          <p:cNvSpPr/>
          <p:nvPr userDrawn="1"/>
        </p:nvSpPr>
        <p:spPr>
          <a:xfrm>
            <a:off x="1876516" y="1290549"/>
            <a:ext cx="144379" cy="144379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  <a:alpha val="4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4848A31F-7C70-BCA2-A2B0-D6C410082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 rtlCol="0">
            <a:noAutofit/>
          </a:bodyPr>
          <a:lstStyle>
            <a:lvl1pPr algn="l">
              <a:defRPr lang="en-GB" sz="1200" spc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Scientific findings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A9FED265-6FB8-0B0E-967A-10AF6EF77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 rtlCol="0">
            <a:noAutofit/>
          </a:bodyPr>
          <a:lstStyle>
            <a:lvl1pPr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FE024F78-56A6-7740-B68D-8D4D026EDF3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B7E94463-D34E-7B78-40B0-21660AE939E4}"/>
              </a:ext>
            </a:extLst>
          </p:cNvPr>
          <p:cNvSpPr/>
          <p:nvPr userDrawn="1"/>
        </p:nvSpPr>
        <p:spPr>
          <a:xfrm>
            <a:off x="688076" y="5192833"/>
            <a:ext cx="45719" cy="37785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529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gradFill>
          <a:gsLst>
            <a:gs pos="82003">
              <a:schemeClr val="accent6"/>
            </a:gs>
            <a:gs pos="39982">
              <a:srgbClr val="020D13"/>
            </a:gs>
            <a:gs pos="14000">
              <a:schemeClr val="accent4">
                <a:lumMod val="50000"/>
              </a:schemeClr>
            </a:gs>
            <a:gs pos="0">
              <a:schemeClr val="accent4"/>
            </a:gs>
            <a:gs pos="98000">
              <a:schemeClr val="tx2"/>
            </a:gs>
          </a:gsLst>
          <a:lin ang="8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C32CE5E0-A271-3F02-95B0-2A27489DEFD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14000"/>
          </a:blip>
          <a:srcRect l="30375" t="11383" b="18991"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effectLst>
            <a:outerShdw blurRad="50800" dist="50800" sx="1000" sy="1000" algn="ctr" rotWithShape="0">
              <a:srgbClr val="000000"/>
            </a:outerShdw>
            <a:reflection endPos="0" dist="50800" dir="5400000" sy="-100000" algn="bl" rotWithShape="0"/>
          </a:effec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4AEACF2-BE4A-08C5-F323-8ED695B39E0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F52F7-0472-2EF4-1223-1785705A2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351" y="365125"/>
            <a:ext cx="10515600" cy="1325563"/>
          </a:xfrm>
        </p:spPr>
        <p:txBody>
          <a:bodyPr rtlCol="0">
            <a:noAutofit/>
          </a:bodyPr>
          <a:lstStyle>
            <a:lvl1pPr algn="ctr">
              <a:defRPr lang="en-GB" spc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2A5F4FEA-EFFD-2913-9734-00CA69A215E5}"/>
              </a:ext>
            </a:extLst>
          </p:cNvPr>
          <p:cNvSpPr>
            <a:spLocks noGrp="1"/>
          </p:cNvSpPr>
          <p:nvPr>
            <p:ph sz="quarter" idx="29"/>
          </p:nvPr>
        </p:nvSpPr>
        <p:spPr>
          <a:xfrm>
            <a:off x="1494453" y="2057399"/>
            <a:ext cx="6430348" cy="3352163"/>
          </a:xfrm>
          <a:solidFill>
            <a:schemeClr val="bg2"/>
          </a:solidFill>
        </p:spPr>
        <p:txBody>
          <a:bodyPr rtlCol="0">
            <a:noAutofit/>
          </a:bodyPr>
          <a:lstStyle>
            <a:lvl1pPr>
              <a:defRPr lang="en-GB" sz="1800"/>
            </a:lvl1pPr>
            <a:lvl2pPr>
              <a:defRPr lang="en-GB" sz="1600"/>
            </a:lvl2pPr>
            <a:lvl3pPr>
              <a:defRPr lang="en-GB" sz="1400"/>
            </a:lvl3pPr>
            <a:lvl4pPr>
              <a:defRPr lang="en-GB" sz="1200"/>
            </a:lvl4pPr>
            <a:lvl5pPr>
              <a:defRPr lang="en-GB" sz="12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9156B9-9B42-6D12-4F4C-6DA6A98B333D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8324850" y="2055812"/>
            <a:ext cx="2373313" cy="3353751"/>
          </a:xfrm>
          <a:solidFill>
            <a:schemeClr val="bg2"/>
          </a:solidFill>
        </p:spPr>
        <p:txBody>
          <a:bodyPr rtlCol="0" anchor="ctr">
            <a:noAutofit/>
          </a:bodyPr>
          <a:lstStyle>
            <a:lvl1pPr algn="ctr">
              <a:defRPr lang="en-GB" sz="18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Graphic 15">
            <a:extLst>
              <a:ext uri="{FF2B5EF4-FFF2-40B4-BE49-F238E27FC236}">
                <a16:creationId xmlns:a16="http://schemas.microsoft.com/office/drawing/2014/main" id="{0F80B8C5-F10F-2547-E085-FA5D266DDF76}"/>
              </a:ext>
            </a:extLst>
          </p:cNvPr>
          <p:cNvSpPr/>
          <p:nvPr userDrawn="1"/>
        </p:nvSpPr>
        <p:spPr>
          <a:xfrm>
            <a:off x="1098137" y="2693558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610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Graphic 12">
            <a:extLst>
              <a:ext uri="{FF2B5EF4-FFF2-40B4-BE49-F238E27FC236}">
                <a16:creationId xmlns:a16="http://schemas.microsoft.com/office/drawing/2014/main" id="{38898B79-1550-A6AC-FE9B-CBDD2DDE9EB0}"/>
              </a:ext>
            </a:extLst>
          </p:cNvPr>
          <p:cNvSpPr/>
          <p:nvPr userDrawn="1"/>
        </p:nvSpPr>
        <p:spPr>
          <a:xfrm>
            <a:off x="1225881" y="4503806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C89F2857-55B5-64B7-59A5-3B565E8D1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 rtlCol="0">
            <a:noAutofit/>
          </a:bodyPr>
          <a:lstStyle>
            <a:lvl1pPr algn="l">
              <a:defRPr lang="en-GB" sz="1200" spc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Scientific findings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B702CC53-A6C1-26BA-DC75-CF9EF670E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 rtlCol="0">
            <a:noAutofit/>
          </a:bodyPr>
          <a:lstStyle>
            <a:lvl1pPr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FE024F78-56A6-7740-B68D-8D4D026EDF3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55D287F0-FA0C-5618-47B9-31AC978549CC}"/>
              </a:ext>
            </a:extLst>
          </p:cNvPr>
          <p:cNvSpPr/>
          <p:nvPr userDrawn="1"/>
        </p:nvSpPr>
        <p:spPr>
          <a:xfrm>
            <a:off x="11404163" y="4375790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610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437FDA18-E199-E2F6-264B-D9B6E241E574}"/>
              </a:ext>
            </a:extLst>
          </p:cNvPr>
          <p:cNvSpPr/>
          <p:nvPr userDrawn="1"/>
        </p:nvSpPr>
        <p:spPr>
          <a:xfrm>
            <a:off x="653351" y="5192833"/>
            <a:ext cx="45719" cy="37785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12227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bg>
      <p:bgPr>
        <a:gradFill>
          <a:gsLst>
            <a:gs pos="81987">
              <a:schemeClr val="accent6">
                <a:lumMod val="50000"/>
              </a:schemeClr>
            </a:gs>
            <a:gs pos="35040">
              <a:srgbClr val="020B11"/>
            </a:gs>
            <a:gs pos="11979">
              <a:schemeClr val="accent4">
                <a:lumMod val="50000"/>
              </a:schemeClr>
            </a:gs>
            <a:gs pos="0">
              <a:schemeClr val="accent4"/>
            </a:gs>
            <a:gs pos="99000">
              <a:schemeClr val="tx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Content Placeholder 14">
            <a:extLst>
              <a:ext uri="{FF2B5EF4-FFF2-40B4-BE49-F238E27FC236}">
                <a16:creationId xmlns:a16="http://schemas.microsoft.com/office/drawing/2014/main" id="{BD0D7128-6130-EE47-90ED-D45A35B4385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3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57000"/>
                    </a14:imgEffect>
                  </a14:imgLayer>
                </a14:imgProps>
              </a:ext>
            </a:extLst>
          </a:blip>
          <a:srcRect t="185" b="185"/>
          <a:stretch/>
        </p:blipFill>
        <p:spPr>
          <a:xfrm>
            <a:off x="-6228" y="3074"/>
            <a:ext cx="12192000" cy="6854926"/>
          </a:xfrm>
          <a:prstGeom prst="rect">
            <a:avLst/>
          </a:prstGeom>
        </p:spPr>
      </p:pic>
      <p:pic>
        <p:nvPicPr>
          <p:cNvPr id="6" name="Content Placeholder 14">
            <a:extLst>
              <a:ext uri="{FF2B5EF4-FFF2-40B4-BE49-F238E27FC236}">
                <a16:creationId xmlns:a16="http://schemas.microsoft.com/office/drawing/2014/main" id="{14AC0A97-7D79-3DBE-FB53-A9EBFD806E0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151" t="2692" r="49052" b="2173"/>
          <a:stretch/>
        </p:blipFill>
        <p:spPr>
          <a:xfrm>
            <a:off x="4459945" y="-6350"/>
            <a:ext cx="7732295" cy="685386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94206CF-1482-CF6D-D783-1BB21E6F679A}"/>
              </a:ext>
            </a:extLst>
          </p:cNvPr>
          <p:cNvSpPr/>
          <p:nvPr userDrawn="1"/>
        </p:nvSpPr>
        <p:spPr>
          <a:xfrm>
            <a:off x="5698" y="0"/>
            <a:ext cx="6085171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C79405F-38DE-C05D-5E87-4D38F54C79B4}"/>
              </a:ext>
            </a:extLst>
          </p:cNvPr>
          <p:cNvCxnSpPr>
            <a:cxnSpLocks/>
          </p:cNvCxnSpPr>
          <p:nvPr userDrawn="1"/>
        </p:nvCxnSpPr>
        <p:spPr>
          <a:xfrm>
            <a:off x="-12590" y="3125038"/>
            <a:ext cx="4804046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7C904D88-E1BE-F1FA-D405-F55DA966DA84}"/>
              </a:ext>
            </a:extLst>
          </p:cNvPr>
          <p:cNvSpPr/>
          <p:nvPr userDrawn="1"/>
        </p:nvSpPr>
        <p:spPr>
          <a:xfrm>
            <a:off x="705405" y="1144246"/>
            <a:ext cx="126770" cy="126770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  <a:alpha val="4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83F98-B388-2594-BACB-E3DB652C9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6371" y="1562944"/>
            <a:ext cx="3767257" cy="1358678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title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04BA031E-69C2-025F-5A62-37A61D3D510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06371" y="3426703"/>
            <a:ext cx="3767257" cy="261688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lang="en-GB" sz="16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BA6CCC38-0DC7-93AB-5678-4FB88CE97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 rtlCol="0">
            <a:noAutofit/>
          </a:bodyPr>
          <a:lstStyle>
            <a:lvl1pPr algn="l">
              <a:defRPr lang="en-GB" sz="1200" spc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Scientific findings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615ED02F-D1E1-9C00-BD42-A95D595EF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 rtlCol="0">
            <a:noAutofit/>
          </a:bodyPr>
          <a:lstStyle>
            <a:lvl1pPr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FE024F78-56A6-7740-B68D-8D4D026EDF3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D8F0816-C429-D32E-058B-33405874DFA7}"/>
              </a:ext>
            </a:extLst>
          </p:cNvPr>
          <p:cNvSpPr/>
          <p:nvPr userDrawn="1"/>
        </p:nvSpPr>
        <p:spPr>
          <a:xfrm>
            <a:off x="468157" y="1963496"/>
            <a:ext cx="45719" cy="37785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49071"/>
            </a:schemeClr>
          </a:solidFill>
          <a:ln w="422" cap="flat">
            <a:noFill/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260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99000">
              <a:srgbClr val="05202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3EA418-19D1-0D4D-BE52-40A86E32F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BAE0C-5187-A64D-A481-E692456703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59C05-48F5-9346-8256-5B61C6990E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en-GB"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pPr rtl="0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75D63-7351-9C4A-AEE0-10E27B3B6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GB"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pPr rtl="0"/>
            <a:r>
              <a:rPr lang="en-GB"/>
              <a:t>Scientific findings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0889F-2BBA-5F45-95BC-BEA6688167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lang="en-GB"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pPr rtl="0"/>
            <a:fld id="{FE024F78-56A6-7740-B68D-8D4D026EDF3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693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61" r:id="rId2"/>
    <p:sldLayoutId id="2147483658" r:id="rId3"/>
    <p:sldLayoutId id="2147483664" r:id="rId4"/>
    <p:sldLayoutId id="2147483650" r:id="rId5"/>
    <p:sldLayoutId id="2147483666" r:id="rId6"/>
    <p:sldLayoutId id="2147483659" r:id="rId7"/>
    <p:sldLayoutId id="2147483660" r:id="rId8"/>
    <p:sldLayoutId id="2147483663" r:id="rId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kern="1200">
          <a:solidFill>
            <a:schemeClr val="bg1"/>
          </a:solidFill>
          <a:latin typeface="+mj-lt"/>
          <a:ea typeface="+mj-ea"/>
          <a:cs typeface="Biome" panose="020B0503030204020804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lang="en-GB" sz="2800" kern="1200">
          <a:solidFill>
            <a:schemeClr val="accent3"/>
          </a:solidFill>
          <a:latin typeface="+mj-lt"/>
          <a:ea typeface="+mn-ea"/>
          <a:cs typeface="Biome" panose="020B0503030204020804" pitchFamily="34" charset="0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lang="en-GB"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2573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lang="en-GB"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573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lang="en-GB"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1145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lang="en-GB"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874EA-2F67-60CD-631F-5A787057F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ROBOTICS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981AB9E-AF0F-CAD0-2DD2-D640FB871E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 OME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DCA66-AFF2-6563-D886-02501959F73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Dr Mark Broadhead PhD</a:t>
            </a:r>
          </a:p>
        </p:txBody>
      </p:sp>
    </p:spTree>
    <p:extLst>
      <p:ext uri="{BB962C8B-B14F-4D97-AF65-F5344CB8AC3E}">
        <p14:creationId xmlns:p14="http://schemas.microsoft.com/office/powerpoint/2010/main" val="2498031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2945C-94BA-AC11-295D-E4CACAC7E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Overview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A615C6-5B0E-9C55-4354-0FE24FAB35EE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800" dirty="0"/>
              <a:t>Today's session will cover:  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197F046A-7911-3E0E-7D88-A57CF0028A0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1hr Theory around Robotics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A63CC359-8A44-9313-ADA5-3E961D2CC84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1hr Demo Session with Spot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3DB2DABA-9EFA-FC6D-50D6-0493014B4A5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The objective is to have a good understanding of capability and applicability 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F648E53-A674-2192-7737-52A353F09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182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8ABCF-B0F6-3B9E-078F-2A8A22C56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C76B71-3E57-E2F3-291A-39B418022AD7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The aim of this session is to introduce robotics and their capabilities in the OME field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F77A5-9A4F-1583-1DB9-95BA90866C29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What is the difference between a Robot and a Drone?</a:t>
            </a:r>
          </a:p>
          <a:p>
            <a:pPr rtl="0"/>
            <a:r>
              <a:rPr lang="en-GB" dirty="0"/>
              <a:t>Why use one over the other?</a:t>
            </a:r>
          </a:p>
          <a:p>
            <a:pPr rtl="0"/>
            <a:r>
              <a:rPr lang="en-GB" dirty="0"/>
              <a:t>Traditional uses of robots</a:t>
            </a:r>
          </a:p>
          <a:p>
            <a:pPr rtl="0"/>
            <a:r>
              <a:rPr lang="en-GB" dirty="0"/>
              <a:t>Research and other contemporary uses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D496E54F-9038-30CB-FB21-11F164E02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 rtl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031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FEC72-58E2-1B97-DDA6-628DFCBBA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Robots Vs Drones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1CE76A-8255-CCDE-9E27-EDF3F5B73F4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835370" y="1686077"/>
            <a:ext cx="3953594" cy="50967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Robot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F837F0-12C8-AED0-CCBA-DEE5E6CB61AC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7438989" y="1679254"/>
            <a:ext cx="3911982" cy="52331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Drone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99B8E1-044C-B1DF-0949-80D67925F556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35370" y="2202570"/>
            <a:ext cx="3911982" cy="230756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Mimics Humanoid or Animalia appearance for functionality</a:t>
            </a:r>
          </a:p>
          <a:p>
            <a:pPr rtl="0"/>
            <a:r>
              <a:rPr lang="en-GB" dirty="0"/>
              <a:t>Designed to perform a wide variety of tasks</a:t>
            </a:r>
          </a:p>
          <a:p>
            <a:pPr rtl="0"/>
            <a:r>
              <a:rPr lang="en-GB" dirty="0"/>
              <a:t>Capable of complex autonomous work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5568B5F-6318-65E2-CEDA-18DE9E9733EF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7438989" y="2195748"/>
            <a:ext cx="3911982" cy="230756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Look like vehicles </a:t>
            </a:r>
          </a:p>
          <a:p>
            <a:pPr rtl="0"/>
            <a:r>
              <a:rPr lang="en-GB" dirty="0"/>
              <a:t>Only capable of basic functions autonomously (</a:t>
            </a:r>
            <a:r>
              <a:rPr lang="en-GB" dirty="0" err="1"/>
              <a:t>e.g</a:t>
            </a:r>
            <a:r>
              <a:rPr lang="en-GB" dirty="0"/>
              <a:t> fly home protocol)</a:t>
            </a:r>
          </a:p>
          <a:p>
            <a:pPr rtl="0"/>
            <a:r>
              <a:rPr lang="en-GB" dirty="0"/>
              <a:t>Designed for one set of tasks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72ADF4-FCCD-5389-909C-60848BFEA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06622C3-C15D-024F-6448-FD47CC7B6DC0}"/>
              </a:ext>
            </a:extLst>
          </p:cNvPr>
          <p:cNvSpPr txBox="1">
            <a:spLocks/>
          </p:cNvSpPr>
          <p:nvPr/>
        </p:nvSpPr>
        <p:spPr>
          <a:xfrm>
            <a:off x="3485395" y="4007289"/>
            <a:ext cx="3953594" cy="5096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GB" sz="2000" kern="1200" spc="300">
                <a:solidFill>
                  <a:schemeClr val="accent3"/>
                </a:solidFill>
                <a:latin typeface="+mj-lt"/>
                <a:ea typeface="+mn-ea"/>
                <a:cs typeface="Biome" panose="020B0503030204020804" pitchFamily="34" charset="0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573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Both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159A5399-8FA2-3203-D344-B41C5DB4D519}"/>
              </a:ext>
            </a:extLst>
          </p:cNvPr>
          <p:cNvSpPr txBox="1">
            <a:spLocks/>
          </p:cNvSpPr>
          <p:nvPr/>
        </p:nvSpPr>
        <p:spPr>
          <a:xfrm>
            <a:off x="3607223" y="4512349"/>
            <a:ext cx="3911982" cy="23075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Are controlled by humans</a:t>
            </a:r>
          </a:p>
          <a:p>
            <a:r>
              <a:rPr lang="en-GB" dirty="0"/>
              <a:t>Are capable of processing sensory input data (LiDAR)</a:t>
            </a:r>
          </a:p>
          <a:p>
            <a:r>
              <a:rPr lang="en-GB" dirty="0"/>
              <a:t>Have autonomous functionality (although this differs in scope)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025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1DEB00A-2030-7241-16B2-C12E2800F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REMEMBER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3640CD6-1CBD-4FBE-258B-28D1D809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893C29-E7AF-A2C2-E095-6F3D095250AA}"/>
              </a:ext>
            </a:extLst>
          </p:cNvPr>
          <p:cNvSpPr txBox="1">
            <a:spLocks/>
          </p:cNvSpPr>
          <p:nvPr/>
        </p:nvSpPr>
        <p:spPr>
          <a:xfrm>
            <a:off x="849351" y="2204781"/>
            <a:ext cx="10515600" cy="23075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/>
              <a:t>All Drones are Robots – but not all Robots are Drones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634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8ABCF-B0F6-3B9E-078F-2A8A22C56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Why use Drones?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C76B71-3E57-E2F3-291A-39B418022AD7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Drones are useful for a variety of different reasons within society.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F77A5-9A4F-1583-1DB9-95BA90866C29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Less risk to humans</a:t>
            </a:r>
          </a:p>
          <a:p>
            <a:pPr rtl="0"/>
            <a:r>
              <a:rPr lang="en-GB" dirty="0"/>
              <a:t>Deals with mundane task </a:t>
            </a:r>
          </a:p>
          <a:p>
            <a:pPr rtl="0"/>
            <a:r>
              <a:rPr lang="en-GB" dirty="0"/>
              <a:t>Does not tire or lose focus</a:t>
            </a:r>
          </a:p>
          <a:p>
            <a:pPr rtl="0"/>
            <a:r>
              <a:rPr lang="en-GB" dirty="0"/>
              <a:t>Cheaper than human alternatives</a:t>
            </a:r>
          </a:p>
          <a:p>
            <a:pPr rtl="0"/>
            <a:r>
              <a:rPr lang="en-GB" dirty="0"/>
              <a:t>Extends human reach and augments capability </a:t>
            </a:r>
          </a:p>
          <a:p>
            <a:pPr rtl="0"/>
            <a:endParaRPr lang="en-GB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D496E54F-9038-30CB-FB21-11F164E02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176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34F41-B983-CC23-0127-D54C5E02D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Why use Robots?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7CF008-022D-3427-CA5A-D3567B9D253B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GB" dirty="0"/>
              <a:t>If drones are so versatile then why add the extra expense and complexity of a Robot?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E7D16F-805F-7024-0E8A-31B8D0C7100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GB" dirty="0"/>
              <a:t>Robots can do MORE</a:t>
            </a:r>
          </a:p>
          <a:p>
            <a:r>
              <a:rPr lang="en-GB" dirty="0"/>
              <a:t>More complexity in automation </a:t>
            </a:r>
          </a:p>
          <a:p>
            <a:r>
              <a:rPr lang="en-GB" dirty="0"/>
              <a:t>Wider variety of tasks without refitting.</a:t>
            </a:r>
          </a:p>
          <a:p>
            <a:r>
              <a:rPr lang="en-GB" dirty="0"/>
              <a:t>Ability to “decide” limited courses of action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6B13D-7E65-39B7-ED7C-6F64B8DA3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E024F78-56A6-7740-B68D-8D4D026EDF3F}" type="slidenum">
              <a:rPr lang="en-GB" smtClean="0"/>
              <a:pPr rtl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37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4D669-05BA-6808-A46C-BA7930F16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661" y="1052108"/>
            <a:ext cx="7225939" cy="1164882"/>
          </a:xfrm>
        </p:spPr>
        <p:txBody>
          <a:bodyPr/>
          <a:lstStyle/>
          <a:p>
            <a:r>
              <a:rPr lang="en-GB" dirty="0"/>
              <a:t>Traditional Uses of Robots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930CEB-8EBE-466A-25C7-CCEA1E8E456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GB" dirty="0"/>
              <a:t>Traditionally Robots have been used in a variety of ways: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2C2735-FD80-B6A7-E9D3-88310F556C39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GB" dirty="0"/>
              <a:t>Publicity stunt – Toyota, Tesla and Research institutes all over the world have used robots as a sign of their technological prowess.</a:t>
            </a:r>
          </a:p>
          <a:p>
            <a:r>
              <a:rPr lang="en-GB" dirty="0"/>
              <a:t>Automated Production – first used in 1961 by General Motors, now widely used.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F6705-7214-96CD-4C4C-74B06B1DD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E024F78-56A6-7740-B68D-8D4D026EDF3F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00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1DEB00A-2030-7241-16B2-C12E2800F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Robots in the Military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3640CD6-1CBD-4FBE-258B-28D1D809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893C29-E7AF-A2C2-E095-6F3D095250AA}"/>
              </a:ext>
            </a:extLst>
          </p:cNvPr>
          <p:cNvSpPr txBox="1">
            <a:spLocks/>
          </p:cNvSpPr>
          <p:nvPr/>
        </p:nvSpPr>
        <p:spPr>
          <a:xfrm>
            <a:off x="849351" y="2204781"/>
            <a:ext cx="10515600" cy="7859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dirty="0"/>
              <a:t>There are a variety of Robots currently used and in development for military units all over the world.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The following slides will show some examples.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618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1DEB00A-2030-7241-16B2-C12E2800F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Robots in the Military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3640CD6-1CBD-4FBE-258B-28D1D809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893C29-E7AF-A2C2-E095-6F3D095250AA}"/>
              </a:ext>
            </a:extLst>
          </p:cNvPr>
          <p:cNvSpPr txBox="1">
            <a:spLocks/>
          </p:cNvSpPr>
          <p:nvPr/>
        </p:nvSpPr>
        <p:spPr>
          <a:xfrm>
            <a:off x="849351" y="1510387"/>
            <a:ext cx="10515600" cy="7859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dirty="0"/>
              <a:t>Guardium:  </a:t>
            </a:r>
            <a:endParaRPr lang="en-GB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45A7E14D-8785-A851-B3FD-7E685AA0A7D6}"/>
              </a:ext>
            </a:extLst>
          </p:cNvPr>
          <p:cNvSpPr txBox="1">
            <a:spLocks/>
          </p:cNvSpPr>
          <p:nvPr/>
        </p:nvSpPr>
        <p:spPr>
          <a:xfrm>
            <a:off x="1001751" y="2412182"/>
            <a:ext cx="5094249" cy="38140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Country of Origin: Israel</a:t>
            </a:r>
          </a:p>
          <a:p>
            <a:pPr marL="0" indent="0">
              <a:buNone/>
            </a:pPr>
            <a:r>
              <a:rPr lang="en-GB" sz="2400" dirty="0"/>
              <a:t>Designed by: G-NIUS</a:t>
            </a:r>
          </a:p>
          <a:p>
            <a:pPr marL="0" indent="0">
              <a:buNone/>
            </a:pPr>
            <a:r>
              <a:rPr lang="en-GB" sz="2400" dirty="0"/>
              <a:t>Designation: UGV</a:t>
            </a:r>
          </a:p>
          <a:p>
            <a:pPr marL="0" indent="0">
              <a:buNone/>
            </a:pPr>
            <a:r>
              <a:rPr lang="en-GB" sz="2400" dirty="0"/>
              <a:t>Purpose: Patrol, Recon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Can make decisions based on visual input data (e.g. it can detect possible ambushes) and can avoid them. 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endParaRPr lang="en-GB" dirty="0"/>
          </a:p>
        </p:txBody>
      </p:sp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D716E0B5-E965-F9CE-6CCE-D466F5FDE2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7231" y="2485591"/>
            <a:ext cx="5329458" cy="355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4383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1DEB00A-2030-7241-16B2-C12E2800F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Robots in the Military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3640CD6-1CBD-4FBE-258B-28D1D809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893C29-E7AF-A2C2-E095-6F3D095250AA}"/>
              </a:ext>
            </a:extLst>
          </p:cNvPr>
          <p:cNvSpPr txBox="1">
            <a:spLocks/>
          </p:cNvSpPr>
          <p:nvPr/>
        </p:nvSpPr>
        <p:spPr>
          <a:xfrm>
            <a:off x="849351" y="1510387"/>
            <a:ext cx="10515600" cy="7859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dirty="0" err="1"/>
              <a:t>PackBot</a:t>
            </a:r>
            <a:r>
              <a:rPr lang="en-GB" sz="2400" dirty="0"/>
              <a:t>:  </a:t>
            </a:r>
            <a:endParaRPr lang="en-GB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45A7E14D-8785-A851-B3FD-7E685AA0A7D6}"/>
              </a:ext>
            </a:extLst>
          </p:cNvPr>
          <p:cNvSpPr txBox="1">
            <a:spLocks/>
          </p:cNvSpPr>
          <p:nvPr/>
        </p:nvSpPr>
        <p:spPr>
          <a:xfrm>
            <a:off x="1001751" y="2288432"/>
            <a:ext cx="5094249" cy="38140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Country of Origin: USA</a:t>
            </a:r>
          </a:p>
          <a:p>
            <a:pPr marL="0" indent="0">
              <a:buNone/>
            </a:pPr>
            <a:r>
              <a:rPr lang="en-GB" sz="2400" dirty="0"/>
              <a:t>Designed by: Endeavor</a:t>
            </a:r>
          </a:p>
          <a:p>
            <a:pPr marL="0" indent="0">
              <a:buNone/>
            </a:pPr>
            <a:r>
              <a:rPr lang="en-GB" sz="2400" dirty="0"/>
              <a:t>Designation: UGV</a:t>
            </a:r>
          </a:p>
          <a:p>
            <a:pPr marL="0" indent="0">
              <a:buNone/>
            </a:pPr>
            <a:r>
              <a:rPr lang="en-GB" sz="2400" dirty="0"/>
              <a:t>Purpose: Various, both drone and Robotic Functionality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Used since 1998. Searched world trade centre rubble. Used in most major conflict zones since. </a:t>
            </a:r>
            <a:endParaRPr lang="en-GB" dirty="0"/>
          </a:p>
        </p:txBody>
      </p:sp>
      <p:pic>
        <p:nvPicPr>
          <p:cNvPr id="2050" name="Picture 2" descr="undefined">
            <a:extLst>
              <a:ext uri="{FF2B5EF4-FFF2-40B4-BE49-F238E27FC236}">
                <a16:creationId xmlns:a16="http://schemas.microsoft.com/office/drawing/2014/main" id="{948DBE30-AE2E-3DBB-D4A8-DA9027B609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151" y="2206624"/>
            <a:ext cx="5567853" cy="4019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31311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1DEB00A-2030-7241-16B2-C12E2800F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Robots in the Military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3640CD6-1CBD-4FBE-258B-28D1D809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893C29-E7AF-A2C2-E095-6F3D095250AA}"/>
              </a:ext>
            </a:extLst>
          </p:cNvPr>
          <p:cNvSpPr txBox="1">
            <a:spLocks/>
          </p:cNvSpPr>
          <p:nvPr/>
        </p:nvSpPr>
        <p:spPr>
          <a:xfrm>
            <a:off x="849351" y="1510387"/>
            <a:ext cx="10515600" cy="7859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dirty="0"/>
              <a:t>Battlefield Extraction Assist Robot (BEAR):  </a:t>
            </a:r>
            <a:endParaRPr lang="en-GB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45A7E14D-8785-A851-B3FD-7E685AA0A7D6}"/>
              </a:ext>
            </a:extLst>
          </p:cNvPr>
          <p:cNvSpPr txBox="1">
            <a:spLocks/>
          </p:cNvSpPr>
          <p:nvPr/>
        </p:nvSpPr>
        <p:spPr>
          <a:xfrm>
            <a:off x="1001751" y="2082173"/>
            <a:ext cx="5094249" cy="38140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Country of Origin: USA</a:t>
            </a:r>
          </a:p>
          <a:p>
            <a:pPr marL="0" indent="0">
              <a:buNone/>
            </a:pPr>
            <a:r>
              <a:rPr lang="en-GB" sz="2400" dirty="0"/>
              <a:t>Designed by: </a:t>
            </a:r>
            <a:r>
              <a:rPr lang="en-GB" sz="2400" dirty="0" err="1"/>
              <a:t>Vecna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Designation: UGV</a:t>
            </a:r>
          </a:p>
          <a:p>
            <a:pPr marL="0" indent="0">
              <a:buNone/>
            </a:pPr>
            <a:r>
              <a:rPr lang="en-GB" sz="2400" dirty="0"/>
              <a:t>Purpose: </a:t>
            </a:r>
            <a:r>
              <a:rPr lang="en-GB" sz="2400" dirty="0" err="1"/>
              <a:t>SaR</a:t>
            </a:r>
            <a:r>
              <a:rPr lang="en-GB" sz="2400" dirty="0"/>
              <a:t>, Rapid Extraction, transport.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6 feet tall and can lift 500lbs using powerful hydraulics, onboard Ai for carrying out tasks – clever enough to ask operators for help.  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endParaRPr lang="en-GB" dirty="0"/>
          </a:p>
        </p:txBody>
      </p:sp>
      <p:pic>
        <p:nvPicPr>
          <p:cNvPr id="3076" name="Picture 4" descr="BEAR - ROBOTS: Your Guide to the World of Robotics">
            <a:extLst>
              <a:ext uri="{FF2B5EF4-FFF2-40B4-BE49-F238E27FC236}">
                <a16:creationId xmlns:a16="http://schemas.microsoft.com/office/drawing/2014/main" id="{F218140F-DC84-D417-40B2-9E8A7248DA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306" y="2038345"/>
            <a:ext cx="3441329" cy="4561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770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1DEB00A-2030-7241-16B2-C12E2800F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Robots in the Military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3640CD6-1CBD-4FBE-258B-28D1D809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893C29-E7AF-A2C2-E095-6F3D095250AA}"/>
              </a:ext>
            </a:extLst>
          </p:cNvPr>
          <p:cNvSpPr txBox="1">
            <a:spLocks/>
          </p:cNvSpPr>
          <p:nvPr/>
        </p:nvSpPr>
        <p:spPr>
          <a:xfrm>
            <a:off x="849351" y="1510387"/>
            <a:ext cx="10515600" cy="7859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dirty="0" err="1"/>
              <a:t>RipSaw</a:t>
            </a:r>
            <a:r>
              <a:rPr lang="en-GB" sz="2400" dirty="0"/>
              <a:t> M5:  </a:t>
            </a:r>
            <a:endParaRPr lang="en-GB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45A7E14D-8785-A851-B3FD-7E685AA0A7D6}"/>
              </a:ext>
            </a:extLst>
          </p:cNvPr>
          <p:cNvSpPr txBox="1">
            <a:spLocks/>
          </p:cNvSpPr>
          <p:nvPr/>
        </p:nvSpPr>
        <p:spPr>
          <a:xfrm>
            <a:off x="1001751" y="2412182"/>
            <a:ext cx="5094249" cy="38140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283464" indent="-283464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 spc="200" baseline="0">
                <a:solidFill>
                  <a:schemeClr val="bg1"/>
                </a:solidFill>
                <a:latin typeface="+mn-lt"/>
                <a:ea typeface="+mn-ea"/>
                <a:cs typeface="Biome" panose="020B0503030204020804" pitchFamily="34" charset="0"/>
              </a:defRPr>
            </a:lvl1pPr>
            <a:lvl2pPr marL="566928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9536" indent="-283464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52144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6"/>
              </a:buClr>
              <a:buFont typeface="Arial" panose="020B0604020202020204" pitchFamily="34" charset="0"/>
              <a:buChar char="•"/>
              <a:defRPr lang="en-GB"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Country of Origin: USA</a:t>
            </a:r>
          </a:p>
          <a:p>
            <a:pPr marL="0" indent="0">
              <a:buNone/>
            </a:pPr>
            <a:r>
              <a:rPr lang="en-GB" sz="2400" dirty="0"/>
              <a:t>Designed by: Textron</a:t>
            </a:r>
          </a:p>
          <a:p>
            <a:pPr marL="0" indent="0">
              <a:buNone/>
            </a:pPr>
            <a:r>
              <a:rPr lang="en-GB" sz="2400" dirty="0"/>
              <a:t>Designation: UGV</a:t>
            </a:r>
          </a:p>
          <a:p>
            <a:pPr marL="0" indent="0">
              <a:buNone/>
            </a:pPr>
            <a:r>
              <a:rPr lang="en-GB" sz="2400" dirty="0"/>
              <a:t>Purpose: Combat.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Can make decisions based on visual input data. Command and Control unit is in a specially converted Abrams 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endParaRPr lang="en-GB" dirty="0"/>
          </a:p>
        </p:txBody>
      </p:sp>
      <p:pic>
        <p:nvPicPr>
          <p:cNvPr id="4098" name="Picture 2" descr="rcv m">
            <a:extLst>
              <a:ext uri="{FF2B5EF4-FFF2-40B4-BE49-F238E27FC236}">
                <a16:creationId xmlns:a16="http://schemas.microsoft.com/office/drawing/2014/main" id="{0DF2CC71-293B-0502-F352-D8723A793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355" y="2630280"/>
            <a:ext cx="5548312" cy="312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422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53C9410-9214-F75B-896A-543F127B3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008971-8D60-DF3E-81B3-37A4DB5F9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Scientific findings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9EB785-7F57-DF32-6C70-9702C35A0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E024F78-56A6-7740-B68D-8D4D026EDF3F}" type="slidenum">
              <a:rPr lang="en-GB" smtClean="0"/>
              <a:pPr rtl="0"/>
              <a:t>14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B45B4F-32F8-5F67-5CB0-CDE219B744DE}"/>
              </a:ext>
            </a:extLst>
          </p:cNvPr>
          <p:cNvSpPr txBox="1"/>
          <p:nvPr/>
        </p:nvSpPr>
        <p:spPr>
          <a:xfrm>
            <a:off x="1753173" y="1952553"/>
            <a:ext cx="66345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For the next part of the session, we will be looking at Spot and the other robotic apparatus here at the university: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Spot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Festo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Roboarm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482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79E75-B9FE-CF36-3664-1AB293ED0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Questions?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F47B4A-0538-FAD8-7A24-931BA48AE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E7D8D8-4772-1C08-69BB-F391F0D65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E024F78-56A6-7740-B68D-8D4D026EDF3F}" type="slidenum">
              <a:rPr lang="en-GB" smtClean="0"/>
              <a:pPr rtl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02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000000"/>
      </a:dk1>
      <a:lt1>
        <a:srgbClr val="FFFFFF"/>
      </a:lt1>
      <a:dk2>
        <a:srgbClr val="FC4EFB"/>
      </a:dk2>
      <a:lt2>
        <a:srgbClr val="E7E6E6"/>
      </a:lt2>
      <a:accent1>
        <a:srgbClr val="FAF24C"/>
      </a:accent1>
      <a:accent2>
        <a:srgbClr val="5EFCAC"/>
      </a:accent2>
      <a:accent3>
        <a:srgbClr val="73EBF9"/>
      </a:accent3>
      <a:accent4>
        <a:srgbClr val="316CFC"/>
      </a:accent4>
      <a:accent5>
        <a:srgbClr val="B059FD"/>
      </a:accent5>
      <a:accent6>
        <a:srgbClr val="9405FC"/>
      </a:accent6>
      <a:hlink>
        <a:srgbClr val="FFFFFF"/>
      </a:hlink>
      <a:folHlink>
        <a:srgbClr val="FFFFFF"/>
      </a:folHlink>
    </a:clrScheme>
    <a:fontScheme name="Custom 15">
      <a:majorFont>
        <a:latin typeface="Biome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6774621_TF11936837_Win32" id="{6FE25588-2BEE-489B-94A5-B1411D9D03CB}" vid="{0FF049F1-5D48-447F-9C87-2D2E007BA3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C44BFB8-0B48-48D5-A0BA-9317960E8F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9DD645B-D823-4D85-A8AC-AFAC8212B2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86D7367-F508-4F80-B02C-79260B72660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{5DEA1DC9-1297-4163-A3F5-2735C24B4F9A}tf11936837_win32</Template>
  <TotalTime>395</TotalTime>
  <Words>588</Words>
  <Application>Microsoft Office PowerPoint</Application>
  <PresentationFormat>Widescreen</PresentationFormat>
  <Paragraphs>119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Nova</vt:lpstr>
      <vt:lpstr>Biome</vt:lpstr>
      <vt:lpstr>Biome Light</vt:lpstr>
      <vt:lpstr>Calibri</vt:lpstr>
      <vt:lpstr>Segoe UI</vt:lpstr>
      <vt:lpstr>Office Theme</vt:lpstr>
      <vt:lpstr>ROBOTICS </vt:lpstr>
      <vt:lpstr>Overview</vt:lpstr>
      <vt:lpstr>Introduction</vt:lpstr>
      <vt:lpstr>Robots Vs Drones</vt:lpstr>
      <vt:lpstr>REMEMBER</vt:lpstr>
      <vt:lpstr>Why use Drones?</vt:lpstr>
      <vt:lpstr>So, Why use Robots?</vt:lpstr>
      <vt:lpstr>Traditional Uses of Robots</vt:lpstr>
      <vt:lpstr>Robots in the Military </vt:lpstr>
      <vt:lpstr>Robots in the Military </vt:lpstr>
      <vt:lpstr>Robots in the Military </vt:lpstr>
      <vt:lpstr>Robots in the Military </vt:lpstr>
      <vt:lpstr>Robots in the Military </vt:lpstr>
      <vt:lpstr>Task</vt:lpstr>
      <vt:lpstr>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ROBOTICS </dc:title>
  <dc:creator>Mark Broadhead</dc:creator>
  <cp:lastModifiedBy>Mark Broadhead</cp:lastModifiedBy>
  <cp:revision>1</cp:revision>
  <dcterms:created xsi:type="dcterms:W3CDTF">2023-11-01T10:38:27Z</dcterms:created>
  <dcterms:modified xsi:type="dcterms:W3CDTF">2025-10-03T11:25:57Z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