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7"/>
  </p:notesMasterIdLst>
  <p:sldIdLst>
    <p:sldId id="268" r:id="rId5"/>
    <p:sldId id="257" r:id="rId6"/>
    <p:sldId id="271" r:id="rId7"/>
    <p:sldId id="269" r:id="rId8"/>
    <p:sldId id="259" r:id="rId9"/>
    <p:sldId id="264" r:id="rId10"/>
    <p:sldId id="270" r:id="rId11"/>
    <p:sldId id="265" r:id="rId12"/>
    <p:sldId id="260" r:id="rId13"/>
    <p:sldId id="262" r:id="rId14"/>
    <p:sldId id="261" r:id="rId15"/>
    <p:sldId id="26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bel Tiwaah Ankomah (1905514)" initials="M(" lastIdx="3" clrIdx="0">
    <p:extLst>
      <p:ext uri="{19B8F6BF-5375-455C-9EA6-DF929625EA0E}">
        <p15:presenceInfo xmlns:p15="http://schemas.microsoft.com/office/powerpoint/2012/main" userId="S::1905514@student.uwtsd.ac.uk::0e774439-3d19-43b8-b3f4-7594df7e1936" providerId="AD"/>
      </p:ext>
    </p:extLst>
  </p:cmAuthor>
  <p:cmAuthor id="2" name="Mutiat Abiola Shobajo (1910057)" initials="M(" lastIdx="1" clrIdx="1">
    <p:extLst>
      <p:ext uri="{19B8F6BF-5375-455C-9EA6-DF929625EA0E}">
        <p15:presenceInfo xmlns:p15="http://schemas.microsoft.com/office/powerpoint/2012/main" userId="S::1910057@student.uwtsd.ac.uk::398d3b39-e15c-4338-879a-2202fba9549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50D67-41A7-4FB2-BB86-21D4E719B503}" v="16" dt="2021-04-12T15:22:44.479"/>
    <p1510:client id="{11D8454D-67C8-4DBC-91EF-E84D8E46512D}" v="32" dt="2021-04-13T15:14:49.989"/>
    <p1510:client id="{1853A599-7398-4AF1-A911-BCD8A3D773F9}" v="1" dt="2021-04-13T17:23:01.325"/>
    <p1510:client id="{19074EC0-BFDB-420C-8946-46995551CBE9}" v="34" dt="2021-04-13T10:36:54.028"/>
    <p1510:client id="{216D7853-A845-47BA-BE6B-A1CA5363C28E}" v="10" dt="2021-04-13T14:23:14.562"/>
    <p1510:client id="{31A61D12-BC58-4294-A5C2-1CBCB4AACAAA}" v="47" dt="2021-04-13T03:59:45.905"/>
    <p1510:client id="{3A37F0A7-7ED8-42EE-9083-4CBDA87E03BE}" v="55" dt="2021-04-12T18:56:21.020"/>
    <p1510:client id="{441A18A1-9E7C-43E2-AD0E-3825C0A5DAB4}" v="126" dt="2021-04-12T15:24:54.806"/>
    <p1510:client id="{647D2543-EE30-4F41-98C1-13873603E145}" v="347" dt="2021-04-13T10:03:37.910"/>
    <p1510:client id="{66C5AA1B-AEC1-46F3-B54A-0360D38D216C}" v="200" dt="2021-04-12T17:50:48.581"/>
    <p1510:client id="{6960DE14-BE51-4E79-8293-55073B0DD852}" v="10" dt="2021-04-12T15:35:45.094"/>
    <p1510:client id="{712D4425-309A-4EC6-95D4-B19F20D0E192}" v="192" dt="2021-04-12T15:51:37.637"/>
    <p1510:client id="{7402D206-3E1C-477B-B096-E9DB7B8BBCF1}" v="6" dt="2021-04-13T12:27:09.310"/>
    <p1510:client id="{7663C0FE-251D-4986-9805-76DB6AA28D86}" v="210" dt="2021-04-13T15:21:27.392"/>
    <p1510:client id="{81321CD3-20D5-4D75-8F6F-AE501335F030}" v="1" dt="2021-04-14T08:23:28.917"/>
    <p1510:client id="{86938783-0D38-4824-8902-681154F472E0}" v="2" dt="2021-04-13T15:15:58.038"/>
    <p1510:client id="{9B568BE4-5D8D-4E2F-8F0C-DD83A54E55D9}" v="36" dt="2021-04-13T15:22:52.004"/>
    <p1510:client id="{9F7865D6-B4BF-4D74-A1BE-726CF5CF5093}" v="46" dt="2021-04-13T08:55:25.789"/>
    <p1510:client id="{A1146C40-CFCE-4706-9BF9-A89F1AE63331}" v="3" dt="2021-04-13T12:36:09.023"/>
    <p1510:client id="{A5543A9C-9382-4333-87FA-5A0B26970FA1}" v="66" dt="2021-04-13T11:43:07.346"/>
    <p1510:client id="{BD467AD3-A099-4EA2-BEC9-3CD5C292A1E1}" v="410" dt="2021-04-12T20:43:17.219"/>
    <p1510:client id="{CAD0514D-74C1-48B0-8F02-89E1BF401FD4}" v="236" dt="2021-04-12T15:33:29.570"/>
    <p1510:client id="{D33D475D-DB94-419C-BB82-495BAAD290AC}" v="1" dt="2021-04-12T18:57:13.384"/>
    <p1510:client id="{D849E32C-D4B4-41D5-979C-21CC63A7513D}" v="614" dt="2021-04-13T15:05:02.276"/>
    <p1510:client id="{DBEFE8EF-8F68-4D7C-85DA-D587BFFB9B1E}" v="258" dt="2021-04-13T15:06:43.152"/>
    <p1510:client id="{E2BC4E53-E526-41B7-B163-BFFF51CF75CE}" v="15" dt="2021-04-13T12:08:34.382"/>
    <p1510:client id="{E9A1D305-2493-4960-895B-51B32BA18E2E}" v="19" dt="2021-04-12T19:32:43.464"/>
    <p1510:client id="{ED02C85E-D4CD-45D1-86C1-FEC70DE933CA}" v="176" dt="2021-04-13T08:09:37.875"/>
    <p1510:client id="{F1B10A21-132D-4813-BCF0-705C25EA8CB3}" v="1080" dt="2021-04-12T15:25:00.6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bel Tiwaah Ankomah (1905514)" userId="S::1905514@student.uwtsd.ac.uk::0e774439-3d19-43b8-b3f4-7594df7e1936" providerId="AD" clId="Web-{8DF29890-B304-4CCB-B1E0-90E7D0B4E474}"/>
    <pc:docChg chg="modSld">
      <pc:chgData name="Mabel Tiwaah Ankomah (1905514)" userId="S::1905514@student.uwtsd.ac.uk::0e774439-3d19-43b8-b3f4-7594df7e1936" providerId="AD" clId="Web-{8DF29890-B304-4CCB-B1E0-90E7D0B4E474}" dt="2021-03-23T23:00:25.940" v="193" actId="20577"/>
      <pc:docMkLst>
        <pc:docMk/>
      </pc:docMkLst>
      <pc:sldChg chg="modSp">
        <pc:chgData name="Mabel Tiwaah Ankomah (1905514)" userId="S::1905514@student.uwtsd.ac.uk::0e774439-3d19-43b8-b3f4-7594df7e1936" providerId="AD" clId="Web-{8DF29890-B304-4CCB-B1E0-90E7D0B4E474}" dt="2021-03-23T23:00:25.940" v="193" actId="20577"/>
        <pc:sldMkLst>
          <pc:docMk/>
          <pc:sldMk cId="1030023146" sldId="266"/>
        </pc:sldMkLst>
        <pc:spChg chg="mod">
          <ac:chgData name="Mabel Tiwaah Ankomah (1905514)" userId="S::1905514@student.uwtsd.ac.uk::0e774439-3d19-43b8-b3f4-7594df7e1936" providerId="AD" clId="Web-{8DF29890-B304-4CCB-B1E0-90E7D0B4E474}" dt="2021-03-23T23:00:25.940" v="193" actId="20577"/>
          <ac:spMkLst>
            <pc:docMk/>
            <pc:sldMk cId="1030023146" sldId="266"/>
            <ac:spMk id="3" creationId="{6F627864-FD75-493C-8967-32B89C8AFA44}"/>
          </ac:spMkLst>
        </pc:spChg>
      </pc:sldChg>
    </pc:docChg>
  </pc:docChgLst>
  <pc:docChgLst>
    <pc:chgData name="Maria Dandu (1810151)" userId="S::1810151@student.uwtsd.ac.uk::4a94d827-4868-4028-a58d-2f62b3bdc592" providerId="AD" clId="Web-{8B4D6A8C-5929-429C-B921-6F8761155A62}"/>
    <pc:docChg chg="modSld">
      <pc:chgData name="Maria Dandu (1810151)" userId="S::1810151@student.uwtsd.ac.uk::4a94d827-4868-4028-a58d-2f62b3bdc592" providerId="AD" clId="Web-{8B4D6A8C-5929-429C-B921-6F8761155A62}" dt="2021-03-17T12:51:34.512" v="1" actId="20577"/>
      <pc:docMkLst>
        <pc:docMk/>
      </pc:docMkLst>
      <pc:sldChg chg="modSp">
        <pc:chgData name="Maria Dandu (1810151)" userId="S::1810151@student.uwtsd.ac.uk::4a94d827-4868-4028-a58d-2f62b3bdc592" providerId="AD" clId="Web-{8B4D6A8C-5929-429C-B921-6F8761155A62}" dt="2021-03-17T12:51:34.512" v="1" actId="20577"/>
        <pc:sldMkLst>
          <pc:docMk/>
          <pc:sldMk cId="3209298628" sldId="256"/>
        </pc:sldMkLst>
        <pc:spChg chg="mod">
          <ac:chgData name="Maria Dandu (1810151)" userId="S::1810151@student.uwtsd.ac.uk::4a94d827-4868-4028-a58d-2f62b3bdc592" providerId="AD" clId="Web-{8B4D6A8C-5929-429C-B921-6F8761155A62}" dt="2021-03-17T12:51:34.512" v="1" actId="20577"/>
          <ac:spMkLst>
            <pc:docMk/>
            <pc:sldMk cId="3209298628" sldId="256"/>
            <ac:spMk id="2" creationId="{51CFA85F-1C2A-40FD-9DB3-B2D1B8CE6AA1}"/>
          </ac:spMkLst>
        </pc:spChg>
      </pc:sldChg>
    </pc:docChg>
  </pc:docChgLst>
  <pc:docChgLst>
    <pc:chgData name="Kwosheda Begum (1813362)" userId="S::1813362@student.uwtsd.ac.uk::de876466-e2ae-446b-8c56-976ad073a630" providerId="AD" clId="Web-{4DD9C4C0-CF21-4A87-BE00-109A5C28C4D4}"/>
    <pc:docChg chg="modSld">
      <pc:chgData name="Kwosheda Begum (1813362)" userId="S::1813362@student.uwtsd.ac.uk::de876466-e2ae-446b-8c56-976ad073a630" providerId="AD" clId="Web-{4DD9C4C0-CF21-4A87-BE00-109A5C28C4D4}" dt="2021-03-29T10:52:12.976" v="9" actId="20577"/>
      <pc:docMkLst>
        <pc:docMk/>
      </pc:docMkLst>
      <pc:sldChg chg="modSp">
        <pc:chgData name="Kwosheda Begum (1813362)" userId="S::1813362@student.uwtsd.ac.uk::de876466-e2ae-446b-8c56-976ad073a630" providerId="AD" clId="Web-{4DD9C4C0-CF21-4A87-BE00-109A5C28C4D4}" dt="2021-03-29T10:52:12.976" v="9" actId="20577"/>
        <pc:sldMkLst>
          <pc:docMk/>
          <pc:sldMk cId="1966249531" sldId="261"/>
        </pc:sldMkLst>
        <pc:spChg chg="mod">
          <ac:chgData name="Kwosheda Begum (1813362)" userId="S::1813362@student.uwtsd.ac.uk::de876466-e2ae-446b-8c56-976ad073a630" providerId="AD" clId="Web-{4DD9C4C0-CF21-4A87-BE00-109A5C28C4D4}" dt="2021-03-29T10:52:12.976" v="9" actId="20577"/>
          <ac:spMkLst>
            <pc:docMk/>
            <pc:sldMk cId="1966249531" sldId="261"/>
            <ac:spMk id="3" creationId="{6F627864-FD75-493C-8967-32B89C8AFA44}"/>
          </ac:spMkLst>
        </pc:spChg>
      </pc:sldChg>
    </pc:docChg>
  </pc:docChgLst>
  <pc:docChgLst>
    <pc:chgData name="Maria Teresa Nsang Ofebu (1908391)" userId="S::1908391@student.uwtsd.ac.uk::ae7090ed-e0fa-40d9-bba8-208b79272368" providerId="AD" clId="Web-{41A95D24-3C11-4C8B-97CB-04768733F324}"/>
    <pc:docChg chg="modSld">
      <pc:chgData name="Maria Teresa Nsang Ofebu (1908391)" userId="S::1908391@student.uwtsd.ac.uk::ae7090ed-e0fa-40d9-bba8-208b79272368" providerId="AD" clId="Web-{41A95D24-3C11-4C8B-97CB-04768733F324}" dt="2021-04-07T15:00:18.922" v="94" actId="20577"/>
      <pc:docMkLst>
        <pc:docMk/>
      </pc:docMkLst>
      <pc:sldChg chg="modSp">
        <pc:chgData name="Maria Teresa Nsang Ofebu (1908391)" userId="S::1908391@student.uwtsd.ac.uk::ae7090ed-e0fa-40d9-bba8-208b79272368" providerId="AD" clId="Web-{41A95D24-3C11-4C8B-97CB-04768733F324}" dt="2021-04-07T15:00:18.922" v="94" actId="20577"/>
        <pc:sldMkLst>
          <pc:docMk/>
          <pc:sldMk cId="1392829160" sldId="264"/>
        </pc:sldMkLst>
        <pc:spChg chg="mod">
          <ac:chgData name="Maria Teresa Nsang Ofebu (1908391)" userId="S::1908391@student.uwtsd.ac.uk::ae7090ed-e0fa-40d9-bba8-208b79272368" providerId="AD" clId="Web-{41A95D24-3C11-4C8B-97CB-04768733F324}" dt="2021-04-07T15:00:18.922" v="94" actId="20577"/>
          <ac:spMkLst>
            <pc:docMk/>
            <pc:sldMk cId="1392829160" sldId="264"/>
            <ac:spMk id="3" creationId="{6F627864-FD75-493C-8967-32B89C8AFA44}"/>
          </ac:spMkLst>
        </pc:spChg>
      </pc:sldChg>
    </pc:docChg>
  </pc:docChgLst>
  <pc:docChgLst>
    <pc:chgData name="Maria Teresa Nsang Ofebu (1908391)" userId="S::1908391@student.uwtsd.ac.uk::ae7090ed-e0fa-40d9-bba8-208b79272368" providerId="AD" clId="Web-{B5A4AA1B-026A-421C-989E-153F7A35202A}"/>
    <pc:docChg chg="modSld">
      <pc:chgData name="Maria Teresa Nsang Ofebu (1908391)" userId="S::1908391@student.uwtsd.ac.uk::ae7090ed-e0fa-40d9-bba8-208b79272368" providerId="AD" clId="Web-{B5A4AA1B-026A-421C-989E-153F7A35202A}" dt="2021-04-09T11:42:24.699" v="188" actId="20577"/>
      <pc:docMkLst>
        <pc:docMk/>
      </pc:docMkLst>
      <pc:sldChg chg="modSp">
        <pc:chgData name="Maria Teresa Nsang Ofebu (1908391)" userId="S::1908391@student.uwtsd.ac.uk::ae7090ed-e0fa-40d9-bba8-208b79272368" providerId="AD" clId="Web-{B5A4AA1B-026A-421C-989E-153F7A35202A}" dt="2021-04-09T11:42:24.699" v="188" actId="20577"/>
        <pc:sldMkLst>
          <pc:docMk/>
          <pc:sldMk cId="1392829160" sldId="264"/>
        </pc:sldMkLst>
        <pc:spChg chg="mod">
          <ac:chgData name="Maria Teresa Nsang Ofebu (1908391)" userId="S::1908391@student.uwtsd.ac.uk::ae7090ed-e0fa-40d9-bba8-208b79272368" providerId="AD" clId="Web-{B5A4AA1B-026A-421C-989E-153F7A35202A}" dt="2021-04-09T11:30:13.660" v="52" actId="20577"/>
          <ac:spMkLst>
            <pc:docMk/>
            <pc:sldMk cId="1392829160" sldId="264"/>
            <ac:spMk id="2" creationId="{36807558-19EA-4790-B34A-F7A8A44D49B2}"/>
          </ac:spMkLst>
        </pc:spChg>
        <pc:spChg chg="mod">
          <ac:chgData name="Maria Teresa Nsang Ofebu (1908391)" userId="S::1908391@student.uwtsd.ac.uk::ae7090ed-e0fa-40d9-bba8-208b79272368" providerId="AD" clId="Web-{B5A4AA1B-026A-421C-989E-153F7A35202A}" dt="2021-04-09T11:42:24.699" v="188" actId="20577"/>
          <ac:spMkLst>
            <pc:docMk/>
            <pc:sldMk cId="1392829160" sldId="264"/>
            <ac:spMk id="6" creationId="{C3812A95-0196-4C97-8C43-13EB556480E9}"/>
          </ac:spMkLst>
        </pc:spChg>
      </pc:sldChg>
    </pc:docChg>
  </pc:docChgLst>
  <pc:docChgLst>
    <pc:chgData name="Mark Sidi Rogers (1907288)" userId="S::1907288@student.uwtsd.ac.uk::2525be50-a897-4619-9c04-fc685a900455" providerId="AD" clId="Web-{D526F9E1-9CF7-42DA-8030-BE9CFF3E3A3B}"/>
    <pc:docChg chg="modSld">
      <pc:chgData name="Mark Sidi Rogers (1907288)" userId="S::1907288@student.uwtsd.ac.uk::2525be50-a897-4619-9c04-fc685a900455" providerId="AD" clId="Web-{D526F9E1-9CF7-42DA-8030-BE9CFF3E3A3B}" dt="2021-03-17T12:58:31.651" v="20" actId="20577"/>
      <pc:docMkLst>
        <pc:docMk/>
      </pc:docMkLst>
      <pc:sldChg chg="modSp">
        <pc:chgData name="Mark Sidi Rogers (1907288)" userId="S::1907288@student.uwtsd.ac.uk::2525be50-a897-4619-9c04-fc685a900455" providerId="AD" clId="Web-{D526F9E1-9CF7-42DA-8030-BE9CFF3E3A3B}" dt="2021-03-17T12:58:31.651" v="20" actId="20577"/>
        <pc:sldMkLst>
          <pc:docMk/>
          <pc:sldMk cId="3766229075" sldId="258"/>
        </pc:sldMkLst>
        <pc:spChg chg="mod">
          <ac:chgData name="Mark Sidi Rogers (1907288)" userId="S::1907288@student.uwtsd.ac.uk::2525be50-a897-4619-9c04-fc685a900455" providerId="AD" clId="Web-{D526F9E1-9CF7-42DA-8030-BE9CFF3E3A3B}" dt="2021-03-17T12:58:31.651" v="20" actId="20577"/>
          <ac:spMkLst>
            <pc:docMk/>
            <pc:sldMk cId="3766229075" sldId="258"/>
            <ac:spMk id="3" creationId="{6F627864-FD75-493C-8967-32B89C8AFA44}"/>
          </ac:spMkLst>
        </pc:spChg>
      </pc:sldChg>
    </pc:docChg>
  </pc:docChgLst>
  <pc:docChgLst>
    <pc:chgData name="Mabel Tiwaah Ankomah (1905514)" userId="S::1905514@student.uwtsd.ac.uk::0e774439-3d19-43b8-b3f4-7594df7e1936" providerId="AD" clId="Web-{FE7EE809-DB83-4A60-8CCD-24101778A716}"/>
    <pc:docChg chg="modSld">
      <pc:chgData name="Mabel Tiwaah Ankomah (1905514)" userId="S::1905514@student.uwtsd.ac.uk::0e774439-3d19-43b8-b3f4-7594df7e1936" providerId="AD" clId="Web-{FE7EE809-DB83-4A60-8CCD-24101778A716}" dt="2021-03-23T22:30:35.097" v="146" actId="20577"/>
      <pc:docMkLst>
        <pc:docMk/>
      </pc:docMkLst>
      <pc:sldChg chg="modSp">
        <pc:chgData name="Mabel Tiwaah Ankomah (1905514)" userId="S::1905514@student.uwtsd.ac.uk::0e774439-3d19-43b8-b3f4-7594df7e1936" providerId="AD" clId="Web-{FE7EE809-DB83-4A60-8CCD-24101778A716}" dt="2021-03-23T22:05:08.771" v="83" actId="20577"/>
        <pc:sldMkLst>
          <pc:docMk/>
          <pc:sldMk cId="3745047033" sldId="260"/>
        </pc:sldMkLst>
        <pc:spChg chg="mod">
          <ac:chgData name="Mabel Tiwaah Ankomah (1905514)" userId="S::1905514@student.uwtsd.ac.uk::0e774439-3d19-43b8-b3f4-7594df7e1936" providerId="AD" clId="Web-{FE7EE809-DB83-4A60-8CCD-24101778A716}" dt="2021-03-23T22:05:08.771" v="83" actId="20577"/>
          <ac:spMkLst>
            <pc:docMk/>
            <pc:sldMk cId="3745047033" sldId="260"/>
            <ac:spMk id="3" creationId="{6F627864-FD75-493C-8967-32B89C8AFA44}"/>
          </ac:spMkLst>
        </pc:spChg>
      </pc:sldChg>
      <pc:sldChg chg="modSp">
        <pc:chgData name="Mabel Tiwaah Ankomah (1905514)" userId="S::1905514@student.uwtsd.ac.uk::0e774439-3d19-43b8-b3f4-7594df7e1936" providerId="AD" clId="Web-{FE7EE809-DB83-4A60-8CCD-24101778A716}" dt="2021-03-23T22:30:35.097" v="146" actId="20577"/>
        <pc:sldMkLst>
          <pc:docMk/>
          <pc:sldMk cId="4177964983" sldId="263"/>
        </pc:sldMkLst>
        <pc:spChg chg="mod">
          <ac:chgData name="Mabel Tiwaah Ankomah (1905514)" userId="S::1905514@student.uwtsd.ac.uk::0e774439-3d19-43b8-b3f4-7594df7e1936" providerId="AD" clId="Web-{FE7EE809-DB83-4A60-8CCD-24101778A716}" dt="2021-03-23T22:30:35.097" v="146" actId="20577"/>
          <ac:spMkLst>
            <pc:docMk/>
            <pc:sldMk cId="4177964983" sldId="263"/>
            <ac:spMk id="3" creationId="{6F627864-FD75-493C-8967-32B89C8AFA44}"/>
          </ac:spMkLst>
        </pc:spChg>
      </pc:sldChg>
      <pc:sldChg chg="modSp">
        <pc:chgData name="Mabel Tiwaah Ankomah (1905514)" userId="S::1905514@student.uwtsd.ac.uk::0e774439-3d19-43b8-b3f4-7594df7e1936" providerId="AD" clId="Web-{FE7EE809-DB83-4A60-8CCD-24101778A716}" dt="2021-03-23T22:29:57.799" v="142" actId="20577"/>
        <pc:sldMkLst>
          <pc:docMk/>
          <pc:sldMk cId="1030023146" sldId="266"/>
        </pc:sldMkLst>
        <pc:spChg chg="mod">
          <ac:chgData name="Mabel Tiwaah Ankomah (1905514)" userId="S::1905514@student.uwtsd.ac.uk::0e774439-3d19-43b8-b3f4-7594df7e1936" providerId="AD" clId="Web-{FE7EE809-DB83-4A60-8CCD-24101778A716}" dt="2021-03-23T22:29:57.799" v="142" actId="20577"/>
          <ac:spMkLst>
            <pc:docMk/>
            <pc:sldMk cId="1030023146" sldId="266"/>
            <ac:spMk id="3" creationId="{6F627864-FD75-493C-8967-32B89C8AFA44}"/>
          </ac:spMkLst>
        </pc:spChg>
      </pc:sldChg>
    </pc:docChg>
  </pc:docChgLst>
  <pc:docChgLst>
    <pc:chgData name="Maria Teresa Nsang Ofebu (1908391)" userId="S::1908391@student.uwtsd.ac.uk::ae7090ed-e0fa-40d9-bba8-208b79272368" providerId="AD" clId="Web-{BC94B5C2-F7EE-407D-A4DA-1B97EEAB8E3A}"/>
    <pc:docChg chg="modSld">
      <pc:chgData name="Maria Teresa Nsang Ofebu (1908391)" userId="S::1908391@student.uwtsd.ac.uk::ae7090ed-e0fa-40d9-bba8-208b79272368" providerId="AD" clId="Web-{BC94B5C2-F7EE-407D-A4DA-1B97EEAB8E3A}" dt="2021-04-10T18:26:28.312" v="2" actId="20577"/>
      <pc:docMkLst>
        <pc:docMk/>
      </pc:docMkLst>
      <pc:sldChg chg="modSp">
        <pc:chgData name="Maria Teresa Nsang Ofebu (1908391)" userId="S::1908391@student.uwtsd.ac.uk::ae7090ed-e0fa-40d9-bba8-208b79272368" providerId="AD" clId="Web-{BC94B5C2-F7EE-407D-A4DA-1B97EEAB8E3A}" dt="2021-04-10T18:26:28.312" v="2" actId="20577"/>
        <pc:sldMkLst>
          <pc:docMk/>
          <pc:sldMk cId="1392829160" sldId="264"/>
        </pc:sldMkLst>
        <pc:spChg chg="mod">
          <ac:chgData name="Maria Teresa Nsang Ofebu (1908391)" userId="S::1908391@student.uwtsd.ac.uk::ae7090ed-e0fa-40d9-bba8-208b79272368" providerId="AD" clId="Web-{BC94B5C2-F7EE-407D-A4DA-1B97EEAB8E3A}" dt="2021-04-10T18:26:28.312" v="2" actId="20577"/>
          <ac:spMkLst>
            <pc:docMk/>
            <pc:sldMk cId="1392829160" sldId="264"/>
            <ac:spMk id="6" creationId="{C3812A95-0196-4C97-8C43-13EB556480E9}"/>
          </ac:spMkLst>
        </pc:spChg>
      </pc:sldChg>
    </pc:docChg>
  </pc:docChgLst>
  <pc:docChgLst>
    <pc:chgData name="Melanie Suzanne Okine (1907289)" userId="S::1907289@student.uwtsd.ac.uk::1e737909-c694-45fd-9905-d6acbf63650c" providerId="AD" clId="Web-{4BCA44B0-F608-4832-BC02-001228397659}"/>
    <pc:docChg chg="modSld">
      <pc:chgData name="Melanie Suzanne Okine (1907289)" userId="S::1907289@student.uwtsd.ac.uk::1e737909-c694-45fd-9905-d6acbf63650c" providerId="AD" clId="Web-{4BCA44B0-F608-4832-BC02-001228397659}" dt="2021-03-29T11:30:18.402" v="0"/>
      <pc:docMkLst>
        <pc:docMk/>
      </pc:docMkLst>
      <pc:sldChg chg="modAnim">
        <pc:chgData name="Melanie Suzanne Okine (1907289)" userId="S::1907289@student.uwtsd.ac.uk::1e737909-c694-45fd-9905-d6acbf63650c" providerId="AD" clId="Web-{4BCA44B0-F608-4832-BC02-001228397659}" dt="2021-03-29T11:30:18.402" v="0"/>
        <pc:sldMkLst>
          <pc:docMk/>
          <pc:sldMk cId="244924465" sldId="265"/>
        </pc:sldMkLst>
      </pc:sldChg>
    </pc:docChg>
  </pc:docChgLst>
  <pc:docChgLst>
    <pc:chgData name="Kwosheda Begum (1813362)" userId="S::1813362@student.uwtsd.ac.uk::de876466-e2ae-446b-8c56-976ad073a630" providerId="AD" clId="Web-{9C045E62-9344-4AFE-BB87-A4E77AE93DA5}"/>
    <pc:docChg chg="modSld">
      <pc:chgData name="Kwosheda Begum (1813362)" userId="S::1813362@student.uwtsd.ac.uk::de876466-e2ae-446b-8c56-976ad073a630" providerId="AD" clId="Web-{9C045E62-9344-4AFE-BB87-A4E77AE93DA5}" dt="2021-04-10T18:13:39.817" v="70" actId="20577"/>
      <pc:docMkLst>
        <pc:docMk/>
      </pc:docMkLst>
      <pc:sldChg chg="modSp">
        <pc:chgData name="Kwosheda Begum (1813362)" userId="S::1813362@student.uwtsd.ac.uk::de876466-e2ae-446b-8c56-976ad073a630" providerId="AD" clId="Web-{9C045E62-9344-4AFE-BB87-A4E77AE93DA5}" dt="2021-04-10T18:13:39.817" v="70" actId="20577"/>
        <pc:sldMkLst>
          <pc:docMk/>
          <pc:sldMk cId="2980068797" sldId="267"/>
        </pc:sldMkLst>
        <pc:spChg chg="mod">
          <ac:chgData name="Kwosheda Begum (1813362)" userId="S::1813362@student.uwtsd.ac.uk::de876466-e2ae-446b-8c56-976ad073a630" providerId="AD" clId="Web-{9C045E62-9344-4AFE-BB87-A4E77AE93DA5}" dt="2021-04-10T18:13:39.817" v="70" actId="20577"/>
          <ac:spMkLst>
            <pc:docMk/>
            <pc:sldMk cId="2980068797" sldId="267"/>
            <ac:spMk id="3" creationId="{6F627864-FD75-493C-8967-32B89C8AFA44}"/>
          </ac:spMkLst>
        </pc:spChg>
      </pc:sldChg>
    </pc:docChg>
  </pc:docChgLst>
  <pc:docChgLst>
    <pc:chgData name="Melanie Suzanne Okine (1907289)" userId="S::1907289@student.uwtsd.ac.uk::1e737909-c694-45fd-9905-d6acbf63650c" providerId="AD" clId="Web-{366AA3CC-F38A-4870-BCC6-4474611FBE92}"/>
    <pc:docChg chg="modSld">
      <pc:chgData name="Melanie Suzanne Okine (1907289)" userId="S::1907289@student.uwtsd.ac.uk::1e737909-c694-45fd-9905-d6acbf63650c" providerId="AD" clId="Web-{366AA3CC-F38A-4870-BCC6-4474611FBE92}" dt="2021-03-31T11:52:25.923" v="79"/>
      <pc:docMkLst>
        <pc:docMk/>
      </pc:docMkLst>
      <pc:sldChg chg="addSp modSp addAnim modAnim">
        <pc:chgData name="Melanie Suzanne Okine (1907289)" userId="S::1907289@student.uwtsd.ac.uk::1e737909-c694-45fd-9905-d6acbf63650c" providerId="AD" clId="Web-{366AA3CC-F38A-4870-BCC6-4474611FBE92}" dt="2021-03-31T11:52:25.923" v="79"/>
        <pc:sldMkLst>
          <pc:docMk/>
          <pc:sldMk cId="3745047033" sldId="260"/>
        </pc:sldMkLst>
        <pc:spChg chg="mod">
          <ac:chgData name="Melanie Suzanne Okine (1907289)" userId="S::1907289@student.uwtsd.ac.uk::1e737909-c694-45fd-9905-d6acbf63650c" providerId="AD" clId="Web-{366AA3CC-F38A-4870-BCC6-4474611FBE92}" dt="2021-03-31T11:52:13.532" v="73" actId="20577"/>
          <ac:spMkLst>
            <pc:docMk/>
            <pc:sldMk cId="3745047033" sldId="260"/>
            <ac:spMk id="3" creationId="{6F627864-FD75-493C-8967-32B89C8AFA44}"/>
          </ac:spMkLst>
        </pc:spChg>
        <pc:graphicFrameChg chg="add mod modGraphic">
          <ac:chgData name="Melanie Suzanne Okine (1907289)" userId="S::1907289@student.uwtsd.ac.uk::1e737909-c694-45fd-9905-d6acbf63650c" providerId="AD" clId="Web-{366AA3CC-F38A-4870-BCC6-4474611FBE92}" dt="2021-03-31T11:52:13.688" v="75" actId="1076"/>
          <ac:graphicFrameMkLst>
            <pc:docMk/>
            <pc:sldMk cId="3745047033" sldId="260"/>
            <ac:graphicFrameMk id="4" creationId="{03505AE6-4F28-4195-92F6-C89A7BCDB70A}"/>
          </ac:graphicFrameMkLst>
        </pc:graphicFrameChg>
      </pc:sldChg>
    </pc:docChg>
  </pc:docChgLst>
  <pc:docChgLst>
    <pc:chgData name="Melanie Suzanne Okine (1907289)" userId="S::1907289@student.uwtsd.ac.uk::1e737909-c694-45fd-9905-d6acbf63650c" providerId="AD" clId="Web-{5296125E-B1D4-432C-BEC8-F502E575DCFC}"/>
    <pc:docChg chg="modSld">
      <pc:chgData name="Melanie Suzanne Okine (1907289)" userId="S::1907289@student.uwtsd.ac.uk::1e737909-c694-45fd-9905-d6acbf63650c" providerId="AD" clId="Web-{5296125E-B1D4-432C-BEC8-F502E575DCFC}" dt="2021-03-29T10:35:39.569" v="14" actId="20577"/>
      <pc:docMkLst>
        <pc:docMk/>
      </pc:docMkLst>
      <pc:sldChg chg="modSp">
        <pc:chgData name="Melanie Suzanne Okine (1907289)" userId="S::1907289@student.uwtsd.ac.uk::1e737909-c694-45fd-9905-d6acbf63650c" providerId="AD" clId="Web-{5296125E-B1D4-432C-BEC8-F502E575DCFC}" dt="2021-03-29T10:35:39.569" v="14" actId="20577"/>
        <pc:sldMkLst>
          <pc:docMk/>
          <pc:sldMk cId="3745047033" sldId="260"/>
        </pc:sldMkLst>
        <pc:spChg chg="mod">
          <ac:chgData name="Melanie Suzanne Okine (1907289)" userId="S::1907289@student.uwtsd.ac.uk::1e737909-c694-45fd-9905-d6acbf63650c" providerId="AD" clId="Web-{5296125E-B1D4-432C-BEC8-F502E575DCFC}" dt="2021-03-29T10:35:39.569" v="14" actId="20577"/>
          <ac:spMkLst>
            <pc:docMk/>
            <pc:sldMk cId="3745047033" sldId="260"/>
            <ac:spMk id="3" creationId="{6F627864-FD75-493C-8967-32B89C8AFA44}"/>
          </ac:spMkLst>
        </pc:spChg>
      </pc:sldChg>
      <pc:sldChg chg="modSp">
        <pc:chgData name="Melanie Suzanne Okine (1907289)" userId="S::1907289@student.uwtsd.ac.uk::1e737909-c694-45fd-9905-d6acbf63650c" providerId="AD" clId="Web-{5296125E-B1D4-432C-BEC8-F502E575DCFC}" dt="2021-03-29T09:48:35.218" v="2" actId="20577"/>
        <pc:sldMkLst>
          <pc:docMk/>
          <pc:sldMk cId="244924465" sldId="265"/>
        </pc:sldMkLst>
        <pc:spChg chg="mod">
          <ac:chgData name="Melanie Suzanne Okine (1907289)" userId="S::1907289@student.uwtsd.ac.uk::1e737909-c694-45fd-9905-d6acbf63650c" providerId="AD" clId="Web-{5296125E-B1D4-432C-BEC8-F502E575DCFC}" dt="2021-03-29T09:48:35.218" v="2" actId="20577"/>
          <ac:spMkLst>
            <pc:docMk/>
            <pc:sldMk cId="244924465" sldId="265"/>
            <ac:spMk id="3" creationId="{6F627864-FD75-493C-8967-32B89C8AFA44}"/>
          </ac:spMkLst>
        </pc:spChg>
      </pc:sldChg>
    </pc:docChg>
  </pc:docChgLst>
  <pc:docChgLst>
    <pc:chgData name="Mark Sidi Rogers (1907288)" userId="S::1907288@student.uwtsd.ac.uk::2525be50-a897-4619-9c04-fc685a900455" providerId="AD" clId="Web-{CAD0514D-74C1-48B0-8F02-89E1BF401FD4}"/>
    <pc:docChg chg="modSld">
      <pc:chgData name="Mark Sidi Rogers (1907288)" userId="S::1907288@student.uwtsd.ac.uk::2525be50-a897-4619-9c04-fc685a900455" providerId="AD" clId="Web-{CAD0514D-74C1-48B0-8F02-89E1BF401FD4}" dt="2021-04-12T15:33:29.570" v="235" actId="20577"/>
      <pc:docMkLst>
        <pc:docMk/>
      </pc:docMkLst>
      <pc:sldChg chg="modSp">
        <pc:chgData name="Mark Sidi Rogers (1907288)" userId="S::1907288@student.uwtsd.ac.uk::2525be50-a897-4619-9c04-fc685a900455" providerId="AD" clId="Web-{CAD0514D-74C1-48B0-8F02-89E1BF401FD4}" dt="2021-04-12T15:33:29.570" v="235" actId="20577"/>
        <pc:sldMkLst>
          <pc:docMk/>
          <pc:sldMk cId="2564961810" sldId="262"/>
        </pc:sldMkLst>
        <pc:spChg chg="mod">
          <ac:chgData name="Mark Sidi Rogers (1907288)" userId="S::1907288@student.uwtsd.ac.uk::2525be50-a897-4619-9c04-fc685a900455" providerId="AD" clId="Web-{CAD0514D-74C1-48B0-8F02-89E1BF401FD4}" dt="2021-04-12T15:33:29.570" v="235" actId="20577"/>
          <ac:spMkLst>
            <pc:docMk/>
            <pc:sldMk cId="2564961810" sldId="262"/>
            <ac:spMk id="3" creationId="{6F627864-FD75-493C-8967-32B89C8AFA44}"/>
          </ac:spMkLst>
        </pc:spChg>
      </pc:sldChg>
    </pc:docChg>
  </pc:docChgLst>
  <pc:docChgLst>
    <pc:chgData name="Kwosheda Begum (1813362)" userId="S::1813362@student.uwtsd.ac.uk::de876466-e2ae-446b-8c56-976ad073a630" providerId="AD" clId="Web-{94B2F412-97BB-426E-B197-0BB1B8512D67}"/>
    <pc:docChg chg="addSld delSld modSld sldOrd">
      <pc:chgData name="Kwosheda Begum (1813362)" userId="S::1813362@student.uwtsd.ac.uk::de876466-e2ae-446b-8c56-976ad073a630" providerId="AD" clId="Web-{94B2F412-97BB-426E-B197-0BB1B8512D67}" dt="2021-04-01T18:29:42.513" v="16" actId="1076"/>
      <pc:docMkLst>
        <pc:docMk/>
      </pc:docMkLst>
      <pc:sldChg chg="modSp new ord">
        <pc:chgData name="Kwosheda Begum (1813362)" userId="S::1813362@student.uwtsd.ac.uk::de876466-e2ae-446b-8c56-976ad073a630" providerId="AD" clId="Web-{94B2F412-97BB-426E-B197-0BB1B8512D67}" dt="2021-04-01T18:29:42.513" v="16" actId="1076"/>
        <pc:sldMkLst>
          <pc:docMk/>
          <pc:sldMk cId="101284311" sldId="270"/>
        </pc:sldMkLst>
        <pc:spChg chg="mod">
          <ac:chgData name="Kwosheda Begum (1813362)" userId="S::1813362@student.uwtsd.ac.uk::de876466-e2ae-446b-8c56-976ad073a630" providerId="AD" clId="Web-{94B2F412-97BB-426E-B197-0BB1B8512D67}" dt="2021-04-01T18:29:42.513" v="16" actId="1076"/>
          <ac:spMkLst>
            <pc:docMk/>
            <pc:sldMk cId="101284311" sldId="270"/>
            <ac:spMk id="2" creationId="{EC60DF6C-BA06-414E-B66B-83EE1727DD2A}"/>
          </ac:spMkLst>
        </pc:spChg>
        <pc:spChg chg="mod">
          <ac:chgData name="Kwosheda Begum (1813362)" userId="S::1813362@student.uwtsd.ac.uk::de876466-e2ae-446b-8c56-976ad073a630" providerId="AD" clId="Web-{94B2F412-97BB-426E-B197-0BB1B8512D67}" dt="2021-04-01T18:29:23.387" v="8" actId="14100"/>
          <ac:spMkLst>
            <pc:docMk/>
            <pc:sldMk cId="101284311" sldId="270"/>
            <ac:spMk id="3" creationId="{C7E1C6A0-0572-4539-A014-F55D8CF5C9CF}"/>
          </ac:spMkLst>
        </pc:spChg>
      </pc:sldChg>
      <pc:sldChg chg="new del">
        <pc:chgData name="Kwosheda Begum (1813362)" userId="S::1813362@student.uwtsd.ac.uk::de876466-e2ae-446b-8c56-976ad073a630" providerId="AD" clId="Web-{94B2F412-97BB-426E-B197-0BB1B8512D67}" dt="2021-04-01T18:28:32.384" v="1"/>
        <pc:sldMkLst>
          <pc:docMk/>
          <pc:sldMk cId="2009027196" sldId="270"/>
        </pc:sldMkLst>
      </pc:sldChg>
    </pc:docChg>
  </pc:docChgLst>
  <pc:docChgLst>
    <pc:chgData name="Melanie Suzanne Okine (1907289)" userId="S::1907289@student.uwtsd.ac.uk::1e737909-c694-45fd-9905-d6acbf63650c" providerId="AD" clId="Web-{574D86C4-26C0-4261-BBC8-06A2CBA2C450}"/>
    <pc:docChg chg="modSld">
      <pc:chgData name="Melanie Suzanne Okine (1907289)" userId="S::1907289@student.uwtsd.ac.uk::1e737909-c694-45fd-9905-d6acbf63650c" providerId="AD" clId="Web-{574D86C4-26C0-4261-BBC8-06A2CBA2C450}" dt="2021-03-31T09:14:20.676" v="6"/>
      <pc:docMkLst>
        <pc:docMk/>
      </pc:docMkLst>
      <pc:sldChg chg="addAnim modAnim">
        <pc:chgData name="Melanie Suzanne Okine (1907289)" userId="S::1907289@student.uwtsd.ac.uk::1e737909-c694-45fd-9905-d6acbf63650c" providerId="AD" clId="Web-{574D86C4-26C0-4261-BBC8-06A2CBA2C450}" dt="2021-03-31T09:14:20.676" v="6"/>
        <pc:sldMkLst>
          <pc:docMk/>
          <pc:sldMk cId="244924465" sldId="265"/>
        </pc:sldMkLst>
      </pc:sldChg>
    </pc:docChg>
  </pc:docChgLst>
  <pc:docChgLst>
    <pc:chgData name="Mutiat Abiola Shobajo (1910057)" userId="S::1910057@student.uwtsd.ac.uk::398d3b39-e15c-4338-879a-2202fba9549a" providerId="AD" clId="Web-{F1B10A21-132D-4813-BCF0-705C25EA8CB3}"/>
    <pc:docChg chg="delSld modSld">
      <pc:chgData name="Mutiat Abiola Shobajo (1910057)" userId="S::1910057@student.uwtsd.ac.uk::398d3b39-e15c-4338-879a-2202fba9549a" providerId="AD" clId="Web-{F1B10A21-132D-4813-BCF0-705C25EA8CB3}" dt="2021-04-12T15:25:00.607" v="596" actId="20577"/>
      <pc:docMkLst>
        <pc:docMk/>
      </pc:docMkLst>
      <pc:sldChg chg="modSp modTransition">
        <pc:chgData name="Mutiat Abiola Shobajo (1910057)" userId="S::1910057@student.uwtsd.ac.uk::398d3b39-e15c-4338-879a-2202fba9549a" providerId="AD" clId="Web-{F1B10A21-132D-4813-BCF0-705C25EA8CB3}" dt="2021-04-12T14:55:42.418" v="382" actId="20577"/>
        <pc:sldMkLst>
          <pc:docMk/>
          <pc:sldMk cId="2315442505" sldId="257"/>
        </pc:sldMkLst>
        <pc:spChg chg="mod">
          <ac:chgData name="Mutiat Abiola Shobajo (1910057)" userId="S::1910057@student.uwtsd.ac.uk::398d3b39-e15c-4338-879a-2202fba9549a" providerId="AD" clId="Web-{F1B10A21-132D-4813-BCF0-705C25EA8CB3}" dt="2021-04-12T14:32:55.127" v="12" actId="20577"/>
          <ac:spMkLst>
            <pc:docMk/>
            <pc:sldMk cId="2315442505" sldId="257"/>
            <ac:spMk id="2" creationId="{36807558-19EA-4790-B34A-F7A8A44D49B2}"/>
          </ac:spMkLst>
        </pc:spChg>
        <pc:spChg chg="mod">
          <ac:chgData name="Mutiat Abiola Shobajo (1910057)" userId="S::1910057@student.uwtsd.ac.uk::398d3b39-e15c-4338-879a-2202fba9549a" providerId="AD" clId="Web-{F1B10A21-132D-4813-BCF0-705C25EA8CB3}" dt="2021-04-12T14:55:42.418" v="382" actId="20577"/>
          <ac:spMkLst>
            <pc:docMk/>
            <pc:sldMk cId="2315442505" sldId="257"/>
            <ac:spMk id="3" creationId="{6F627864-FD75-493C-8967-32B89C8AFA44}"/>
          </ac:spMkLst>
        </pc:spChg>
      </pc:sldChg>
      <pc:sldChg chg="modSp">
        <pc:chgData name="Mutiat Abiola Shobajo (1910057)" userId="S::1910057@student.uwtsd.ac.uk::398d3b39-e15c-4338-879a-2202fba9549a" providerId="AD" clId="Web-{F1B10A21-132D-4813-BCF0-705C25EA8CB3}" dt="2021-04-12T15:20:02.663" v="491" actId="20577"/>
        <pc:sldMkLst>
          <pc:docMk/>
          <pc:sldMk cId="2274751705" sldId="259"/>
        </pc:sldMkLst>
        <pc:spChg chg="mod">
          <ac:chgData name="Mutiat Abiola Shobajo (1910057)" userId="S::1910057@student.uwtsd.ac.uk::398d3b39-e15c-4338-879a-2202fba9549a" providerId="AD" clId="Web-{F1B10A21-132D-4813-BCF0-705C25EA8CB3}" dt="2021-04-12T15:20:02.663" v="491" actId="20577"/>
          <ac:spMkLst>
            <pc:docMk/>
            <pc:sldMk cId="2274751705" sldId="259"/>
            <ac:spMk id="2" creationId="{36807558-19EA-4790-B34A-F7A8A44D49B2}"/>
          </ac:spMkLst>
        </pc:spChg>
      </pc:sldChg>
      <pc:sldChg chg="modSp">
        <pc:chgData name="Mutiat Abiola Shobajo (1910057)" userId="S::1910057@student.uwtsd.ac.uk::398d3b39-e15c-4338-879a-2202fba9549a" providerId="AD" clId="Web-{F1B10A21-132D-4813-BCF0-705C25EA8CB3}" dt="2021-04-12T15:25:00.607" v="596" actId="20577"/>
        <pc:sldMkLst>
          <pc:docMk/>
          <pc:sldMk cId="2564961810" sldId="262"/>
        </pc:sldMkLst>
        <pc:spChg chg="mod">
          <ac:chgData name="Mutiat Abiola Shobajo (1910057)" userId="S::1910057@student.uwtsd.ac.uk::398d3b39-e15c-4338-879a-2202fba9549a" providerId="AD" clId="Web-{F1B10A21-132D-4813-BCF0-705C25EA8CB3}" dt="2021-04-12T15:25:00.607" v="596" actId="20577"/>
          <ac:spMkLst>
            <pc:docMk/>
            <pc:sldMk cId="2564961810" sldId="262"/>
            <ac:spMk id="3" creationId="{6F627864-FD75-493C-8967-32B89C8AFA44}"/>
          </ac:spMkLst>
        </pc:spChg>
      </pc:sldChg>
      <pc:sldChg chg="modSp del">
        <pc:chgData name="Mutiat Abiola Shobajo (1910057)" userId="S::1910057@student.uwtsd.ac.uk::398d3b39-e15c-4338-879a-2202fba9549a" providerId="AD" clId="Web-{F1B10A21-132D-4813-BCF0-705C25EA8CB3}" dt="2021-04-12T15:06:49.992" v="474"/>
        <pc:sldMkLst>
          <pc:docMk/>
          <pc:sldMk cId="2980068797" sldId="267"/>
        </pc:sldMkLst>
        <pc:spChg chg="mod">
          <ac:chgData name="Mutiat Abiola Shobajo (1910057)" userId="S::1910057@student.uwtsd.ac.uk::398d3b39-e15c-4338-879a-2202fba9549a" providerId="AD" clId="Web-{F1B10A21-132D-4813-BCF0-705C25EA8CB3}" dt="2021-04-12T15:01:49.815" v="466" actId="20577"/>
          <ac:spMkLst>
            <pc:docMk/>
            <pc:sldMk cId="2980068797" sldId="267"/>
            <ac:spMk id="3" creationId="{6F627864-FD75-493C-8967-32B89C8AFA44}"/>
          </ac:spMkLst>
        </pc:spChg>
      </pc:sldChg>
      <pc:sldChg chg="modSp">
        <pc:chgData name="Mutiat Abiola Shobajo (1910057)" userId="S::1910057@student.uwtsd.ac.uk::398d3b39-e15c-4338-879a-2202fba9549a" providerId="AD" clId="Web-{F1B10A21-132D-4813-BCF0-705C25EA8CB3}" dt="2021-04-12T15:22:04.354" v="502" actId="20577"/>
        <pc:sldMkLst>
          <pc:docMk/>
          <pc:sldMk cId="101284311" sldId="270"/>
        </pc:sldMkLst>
        <pc:spChg chg="mod">
          <ac:chgData name="Mutiat Abiola Shobajo (1910057)" userId="S::1910057@student.uwtsd.ac.uk::398d3b39-e15c-4338-879a-2202fba9549a" providerId="AD" clId="Web-{F1B10A21-132D-4813-BCF0-705C25EA8CB3}" dt="2021-04-12T15:04:52.521" v="473" actId="20577"/>
          <ac:spMkLst>
            <pc:docMk/>
            <pc:sldMk cId="101284311" sldId="270"/>
            <ac:spMk id="2" creationId="{EC60DF6C-BA06-414E-B66B-83EE1727DD2A}"/>
          </ac:spMkLst>
        </pc:spChg>
        <pc:spChg chg="mod">
          <ac:chgData name="Mutiat Abiola Shobajo (1910057)" userId="S::1910057@student.uwtsd.ac.uk::398d3b39-e15c-4338-879a-2202fba9549a" providerId="AD" clId="Web-{F1B10A21-132D-4813-BCF0-705C25EA8CB3}" dt="2021-04-12T15:22:04.354" v="502" actId="20577"/>
          <ac:spMkLst>
            <pc:docMk/>
            <pc:sldMk cId="101284311" sldId="270"/>
            <ac:spMk id="3" creationId="{C7E1C6A0-0572-4539-A014-F55D8CF5C9CF}"/>
          </ac:spMkLst>
        </pc:spChg>
      </pc:sldChg>
      <pc:sldChg chg="modSp">
        <pc:chgData name="Mutiat Abiola Shobajo (1910057)" userId="S::1910057@student.uwtsd.ac.uk::398d3b39-e15c-4338-879a-2202fba9549a" providerId="AD" clId="Web-{F1B10A21-132D-4813-BCF0-705C25EA8CB3}" dt="2021-04-12T15:15:00.595" v="484" actId="20577"/>
        <pc:sldMkLst>
          <pc:docMk/>
          <pc:sldMk cId="2563613051" sldId="271"/>
        </pc:sldMkLst>
        <pc:spChg chg="mod">
          <ac:chgData name="Mutiat Abiola Shobajo (1910057)" userId="S::1910057@student.uwtsd.ac.uk::398d3b39-e15c-4338-879a-2202fba9549a" providerId="AD" clId="Web-{F1B10A21-132D-4813-BCF0-705C25EA8CB3}" dt="2021-04-12T15:15:00.595" v="484" actId="20577"/>
          <ac:spMkLst>
            <pc:docMk/>
            <pc:sldMk cId="2563613051" sldId="271"/>
            <ac:spMk id="3" creationId="{23EB5FF3-F35A-4831-BC93-A0517AB73677}"/>
          </ac:spMkLst>
        </pc:spChg>
      </pc:sldChg>
    </pc:docChg>
  </pc:docChgLst>
  <pc:docChgLst>
    <pc:chgData name="Kwosheda Begum (1813362)" userId="S::1813362@student.uwtsd.ac.uk::de876466-e2ae-446b-8c56-976ad073a630" providerId="AD" clId="Web-{1244AF8E-EA60-4877-B85D-730F957085C4}"/>
    <pc:docChg chg="modSld">
      <pc:chgData name="Kwosheda Begum (1813362)" userId="S::1813362@student.uwtsd.ac.uk::de876466-e2ae-446b-8c56-976ad073a630" providerId="AD" clId="Web-{1244AF8E-EA60-4877-B85D-730F957085C4}" dt="2021-04-03T11:23:28.781" v="239" actId="20577"/>
      <pc:docMkLst>
        <pc:docMk/>
      </pc:docMkLst>
      <pc:sldChg chg="addSp delSp modSp">
        <pc:chgData name="Kwosheda Begum (1813362)" userId="S::1813362@student.uwtsd.ac.uk::de876466-e2ae-446b-8c56-976ad073a630" providerId="AD" clId="Web-{1244AF8E-EA60-4877-B85D-730F957085C4}" dt="2021-04-03T11:23:28.781" v="239" actId="20577"/>
        <pc:sldMkLst>
          <pc:docMk/>
          <pc:sldMk cId="2980068797" sldId="267"/>
        </pc:sldMkLst>
        <pc:spChg chg="add del mod">
          <ac:chgData name="Kwosheda Begum (1813362)" userId="S::1813362@student.uwtsd.ac.uk::de876466-e2ae-446b-8c56-976ad073a630" providerId="AD" clId="Web-{1244AF8E-EA60-4877-B85D-730F957085C4}" dt="2021-04-03T11:22:50.499" v="226"/>
          <ac:spMkLst>
            <pc:docMk/>
            <pc:sldMk cId="2980068797" sldId="267"/>
            <ac:spMk id="2" creationId="{AFDEB1A5-1E35-466A-9A9E-24586B2EA90D}"/>
          </ac:spMkLst>
        </pc:spChg>
        <pc:spChg chg="mod">
          <ac:chgData name="Kwosheda Begum (1813362)" userId="S::1813362@student.uwtsd.ac.uk::de876466-e2ae-446b-8c56-976ad073a630" providerId="AD" clId="Web-{1244AF8E-EA60-4877-B85D-730F957085C4}" dt="2021-04-03T11:23:28.781" v="239" actId="20577"/>
          <ac:spMkLst>
            <pc:docMk/>
            <pc:sldMk cId="2980068797" sldId="267"/>
            <ac:spMk id="3" creationId="{6F627864-FD75-493C-8967-32B89C8AFA44}"/>
          </ac:spMkLst>
        </pc:spChg>
      </pc:sldChg>
    </pc:docChg>
  </pc:docChgLst>
  <pc:docChgLst>
    <pc:chgData clId="Web-{B39B0B16-081D-486C-8C3E-64D116B14C9A}"/>
    <pc:docChg chg="modSld">
      <pc:chgData name="" userId="" providerId="" clId="Web-{B39B0B16-081D-486C-8C3E-64D116B14C9A}" dt="2021-03-17T12:43:11.164" v="1" actId="1076"/>
      <pc:docMkLst>
        <pc:docMk/>
      </pc:docMkLst>
      <pc:sldChg chg="modSp">
        <pc:chgData name="" userId="" providerId="" clId="Web-{B39B0B16-081D-486C-8C3E-64D116B14C9A}" dt="2021-03-17T12:43:11.164" v="1" actId="1076"/>
        <pc:sldMkLst>
          <pc:docMk/>
          <pc:sldMk cId="3209298628" sldId="256"/>
        </pc:sldMkLst>
        <pc:spChg chg="mod">
          <ac:chgData name="" userId="" providerId="" clId="Web-{B39B0B16-081D-486C-8C3E-64D116B14C9A}" dt="2021-03-17T12:43:11.164" v="1" actId="1076"/>
          <ac:spMkLst>
            <pc:docMk/>
            <pc:sldMk cId="3209298628" sldId="256"/>
            <ac:spMk id="2" creationId="{51CFA85F-1C2A-40FD-9DB3-B2D1B8CE6AA1}"/>
          </ac:spMkLst>
        </pc:spChg>
        <pc:spChg chg="mod">
          <ac:chgData name="" userId="" providerId="" clId="Web-{B39B0B16-081D-486C-8C3E-64D116B14C9A}" dt="2021-03-17T12:43:09.539" v="0" actId="1076"/>
          <ac:spMkLst>
            <pc:docMk/>
            <pc:sldMk cId="3209298628" sldId="256"/>
            <ac:spMk id="3" creationId="{8CBA7F70-DB38-48EB-B39E-49737D98F470}"/>
          </ac:spMkLst>
        </pc:spChg>
      </pc:sldChg>
    </pc:docChg>
  </pc:docChgLst>
  <pc:docChgLst>
    <pc:chgData name="Melanie Suzanne Okine (1907289)" userId="S::1907289@student.uwtsd.ac.uk::1e737909-c694-45fd-9905-d6acbf63650c" providerId="AD" clId="Web-{937C8963-1C87-434D-BE3E-A5779E5CB627}"/>
    <pc:docChg chg="modSld">
      <pc:chgData name="Melanie Suzanne Okine (1907289)" userId="S::1907289@student.uwtsd.ac.uk::1e737909-c694-45fd-9905-d6acbf63650c" providerId="AD" clId="Web-{937C8963-1C87-434D-BE3E-A5779E5CB627}" dt="2021-04-07T16:50:26.076" v="1"/>
      <pc:docMkLst>
        <pc:docMk/>
      </pc:docMkLst>
      <pc:sldChg chg="addAnim modAnim">
        <pc:chgData name="Melanie Suzanne Okine (1907289)" userId="S::1907289@student.uwtsd.ac.uk::1e737909-c694-45fd-9905-d6acbf63650c" providerId="AD" clId="Web-{937C8963-1C87-434D-BE3E-A5779E5CB627}" dt="2021-04-07T16:50:26.076" v="1"/>
        <pc:sldMkLst>
          <pc:docMk/>
          <pc:sldMk cId="3745047033" sldId="260"/>
        </pc:sldMkLst>
      </pc:sldChg>
    </pc:docChg>
  </pc:docChgLst>
  <pc:docChgLst>
    <pc:chgData name="Melanie Suzanne Okine (1907289)" userId="S::1907289@student.uwtsd.ac.uk::1e737909-c694-45fd-9905-d6acbf63650c" providerId="AD" clId="Web-{D33D475D-DB94-419C-BB82-495BAAD290AC}"/>
    <pc:docChg chg="modSld">
      <pc:chgData name="Melanie Suzanne Okine (1907289)" userId="S::1907289@student.uwtsd.ac.uk::1e737909-c694-45fd-9905-d6acbf63650c" providerId="AD" clId="Web-{D33D475D-DB94-419C-BB82-495BAAD290AC}" dt="2021-04-12T18:57:13.384" v="0"/>
      <pc:docMkLst>
        <pc:docMk/>
      </pc:docMkLst>
      <pc:sldChg chg="modTransition">
        <pc:chgData name="Melanie Suzanne Okine (1907289)" userId="S::1907289@student.uwtsd.ac.uk::1e737909-c694-45fd-9905-d6acbf63650c" providerId="AD" clId="Web-{D33D475D-DB94-419C-BB82-495BAAD290AC}" dt="2021-04-12T18:57:13.384" v="0"/>
        <pc:sldMkLst>
          <pc:docMk/>
          <pc:sldMk cId="2827260067" sldId="268"/>
        </pc:sldMkLst>
      </pc:sldChg>
    </pc:docChg>
  </pc:docChgLst>
  <pc:docChgLst>
    <pc:chgData name="Mark Sidi Rogers (1907288)" userId="S::1907288@student.uwtsd.ac.uk::2525be50-a897-4619-9c04-fc685a900455" providerId="AD" clId="Web-{0D72EF75-3685-4A9F-B3E6-304A5552E1C0}"/>
    <pc:docChg chg="modSld">
      <pc:chgData name="Mark Sidi Rogers (1907288)" userId="S::1907288@student.uwtsd.ac.uk::2525be50-a897-4619-9c04-fc685a900455" providerId="AD" clId="Web-{0D72EF75-3685-4A9F-B3E6-304A5552E1C0}" dt="2021-03-31T11:40:24.538" v="60" actId="20577"/>
      <pc:docMkLst>
        <pc:docMk/>
      </pc:docMkLst>
      <pc:sldChg chg="modSp">
        <pc:chgData name="Mark Sidi Rogers (1907288)" userId="S::1907288@student.uwtsd.ac.uk::2525be50-a897-4619-9c04-fc685a900455" providerId="AD" clId="Web-{0D72EF75-3685-4A9F-B3E6-304A5552E1C0}" dt="2021-03-31T11:40:24.538" v="60" actId="20577"/>
        <pc:sldMkLst>
          <pc:docMk/>
          <pc:sldMk cId="2564961810" sldId="262"/>
        </pc:sldMkLst>
        <pc:spChg chg="mod">
          <ac:chgData name="Mark Sidi Rogers (1907288)" userId="S::1907288@student.uwtsd.ac.uk::2525be50-a897-4619-9c04-fc685a900455" providerId="AD" clId="Web-{0D72EF75-3685-4A9F-B3E6-304A5552E1C0}" dt="2021-03-31T11:40:24.538" v="60" actId="20577"/>
          <ac:spMkLst>
            <pc:docMk/>
            <pc:sldMk cId="2564961810" sldId="262"/>
            <ac:spMk id="3" creationId="{6F627864-FD75-493C-8967-32B89C8AFA44}"/>
          </ac:spMkLst>
        </pc:spChg>
      </pc:sldChg>
      <pc:sldChg chg="modSp">
        <pc:chgData name="Mark Sidi Rogers (1907288)" userId="S::1907288@student.uwtsd.ac.uk::2525be50-a897-4619-9c04-fc685a900455" providerId="AD" clId="Web-{0D72EF75-3685-4A9F-B3E6-304A5552E1C0}" dt="2021-03-31T11:25:14.147" v="28" actId="20577"/>
        <pc:sldMkLst>
          <pc:docMk/>
          <pc:sldMk cId="1392829160" sldId="264"/>
        </pc:sldMkLst>
        <pc:spChg chg="mod">
          <ac:chgData name="Mark Sidi Rogers (1907288)" userId="S::1907288@student.uwtsd.ac.uk::2525be50-a897-4619-9c04-fc685a900455" providerId="AD" clId="Web-{0D72EF75-3685-4A9F-B3E6-304A5552E1C0}" dt="2021-03-31T11:25:14.147" v="28" actId="20577"/>
          <ac:spMkLst>
            <pc:docMk/>
            <pc:sldMk cId="1392829160" sldId="264"/>
            <ac:spMk id="3" creationId="{6F627864-FD75-493C-8967-32B89C8AFA44}"/>
          </ac:spMkLst>
        </pc:spChg>
      </pc:sldChg>
    </pc:docChg>
  </pc:docChgLst>
  <pc:docChgLst>
    <pc:chgData name="Maria Dandu (1810151)" userId="S::1810151@student.uwtsd.ac.uk::4a94d827-4868-4028-a58d-2f62b3bdc592" providerId="AD" clId="Web-{C600D027-C7A4-4BCB-91DC-D32C08981CC0}"/>
    <pc:docChg chg="modSld">
      <pc:chgData name="Maria Dandu (1810151)" userId="S::1810151@student.uwtsd.ac.uk::4a94d827-4868-4028-a58d-2f62b3bdc592" providerId="AD" clId="Web-{C600D027-C7A4-4BCB-91DC-D32C08981CC0}" dt="2021-03-25T12:33:12.198" v="45" actId="20577"/>
      <pc:docMkLst>
        <pc:docMk/>
      </pc:docMkLst>
      <pc:sldChg chg="modSp">
        <pc:chgData name="Maria Dandu (1810151)" userId="S::1810151@student.uwtsd.ac.uk::4a94d827-4868-4028-a58d-2f62b3bdc592" providerId="AD" clId="Web-{C600D027-C7A4-4BCB-91DC-D32C08981CC0}" dt="2021-03-25T12:33:12.198" v="45" actId="20577"/>
        <pc:sldMkLst>
          <pc:docMk/>
          <pc:sldMk cId="2315442505" sldId="257"/>
        </pc:sldMkLst>
        <pc:spChg chg="mod">
          <ac:chgData name="Maria Dandu (1810151)" userId="S::1810151@student.uwtsd.ac.uk::4a94d827-4868-4028-a58d-2f62b3bdc592" providerId="AD" clId="Web-{C600D027-C7A4-4BCB-91DC-D32C08981CC0}" dt="2021-03-25T12:33:12.198" v="45" actId="20577"/>
          <ac:spMkLst>
            <pc:docMk/>
            <pc:sldMk cId="2315442505" sldId="257"/>
            <ac:spMk id="3" creationId="{6F627864-FD75-493C-8967-32B89C8AFA44}"/>
          </ac:spMkLst>
        </pc:spChg>
      </pc:sldChg>
    </pc:docChg>
  </pc:docChgLst>
  <pc:docChgLst>
    <pc:chgData name="Kwosheda Begum (1813362)" userId="S::1813362@student.uwtsd.ac.uk::de876466-e2ae-446b-8c56-976ad073a630" providerId="AD" clId="Web-{441A18A1-9E7C-43E2-AD0E-3825C0A5DAB4}"/>
    <pc:docChg chg="modSld">
      <pc:chgData name="Kwosheda Begum (1813362)" userId="S::1813362@student.uwtsd.ac.uk::de876466-e2ae-446b-8c56-976ad073a630" providerId="AD" clId="Web-{441A18A1-9E7C-43E2-AD0E-3825C0A5DAB4}" dt="2021-04-12T15:24:54.213" v="68" actId="20577"/>
      <pc:docMkLst>
        <pc:docMk/>
      </pc:docMkLst>
      <pc:sldChg chg="modSp">
        <pc:chgData name="Kwosheda Begum (1813362)" userId="S::1813362@student.uwtsd.ac.uk::de876466-e2ae-446b-8c56-976ad073a630" providerId="AD" clId="Web-{441A18A1-9E7C-43E2-AD0E-3825C0A5DAB4}" dt="2021-04-12T15:17:49.138" v="59" actId="1076"/>
        <pc:sldMkLst>
          <pc:docMk/>
          <pc:sldMk cId="2274751705" sldId="259"/>
        </pc:sldMkLst>
        <pc:spChg chg="mod">
          <ac:chgData name="Kwosheda Begum (1813362)" userId="S::1813362@student.uwtsd.ac.uk::de876466-e2ae-446b-8c56-976ad073a630" providerId="AD" clId="Web-{441A18A1-9E7C-43E2-AD0E-3825C0A5DAB4}" dt="2021-04-12T15:17:49.138" v="59" actId="1076"/>
          <ac:spMkLst>
            <pc:docMk/>
            <pc:sldMk cId="2274751705" sldId="259"/>
            <ac:spMk id="2" creationId="{36807558-19EA-4790-B34A-F7A8A44D49B2}"/>
          </ac:spMkLst>
        </pc:spChg>
      </pc:sldChg>
      <pc:sldChg chg="modSp">
        <pc:chgData name="Kwosheda Begum (1813362)" userId="S::1813362@student.uwtsd.ac.uk::de876466-e2ae-446b-8c56-976ad073a630" providerId="AD" clId="Web-{441A18A1-9E7C-43E2-AD0E-3825C0A5DAB4}" dt="2021-04-12T15:24:54.213" v="68" actId="20577"/>
        <pc:sldMkLst>
          <pc:docMk/>
          <pc:sldMk cId="2564961810" sldId="262"/>
        </pc:sldMkLst>
        <pc:spChg chg="mod">
          <ac:chgData name="Kwosheda Begum (1813362)" userId="S::1813362@student.uwtsd.ac.uk::de876466-e2ae-446b-8c56-976ad073a630" providerId="AD" clId="Web-{441A18A1-9E7C-43E2-AD0E-3825C0A5DAB4}" dt="2021-04-12T15:24:54.213" v="68" actId="20577"/>
          <ac:spMkLst>
            <pc:docMk/>
            <pc:sldMk cId="2564961810" sldId="262"/>
            <ac:spMk id="3" creationId="{6F627864-FD75-493C-8967-32B89C8AFA44}"/>
          </ac:spMkLst>
        </pc:spChg>
      </pc:sldChg>
      <pc:sldChg chg="modSp">
        <pc:chgData name="Kwosheda Begum (1813362)" userId="S::1813362@student.uwtsd.ac.uk::de876466-e2ae-446b-8c56-976ad073a630" providerId="AD" clId="Web-{441A18A1-9E7C-43E2-AD0E-3825C0A5DAB4}" dt="2021-04-12T15:17:17.495" v="58" actId="20577"/>
        <pc:sldMkLst>
          <pc:docMk/>
          <pc:sldMk cId="2563613051" sldId="271"/>
        </pc:sldMkLst>
        <pc:spChg chg="mod">
          <ac:chgData name="Kwosheda Begum (1813362)" userId="S::1813362@student.uwtsd.ac.uk::de876466-e2ae-446b-8c56-976ad073a630" providerId="AD" clId="Web-{441A18A1-9E7C-43E2-AD0E-3825C0A5DAB4}" dt="2021-04-12T15:17:17.495" v="58" actId="20577"/>
          <ac:spMkLst>
            <pc:docMk/>
            <pc:sldMk cId="2563613051" sldId="271"/>
            <ac:spMk id="3" creationId="{23EB5FF3-F35A-4831-BC93-A0517AB73677}"/>
          </ac:spMkLst>
        </pc:spChg>
      </pc:sldChg>
    </pc:docChg>
  </pc:docChgLst>
  <pc:docChgLst>
    <pc:chgData name="Kwosheda Begum (1813362)" userId="S::1813362@student.uwtsd.ac.uk::de876466-e2ae-446b-8c56-976ad073a630" providerId="AD" clId="Web-{2C3C7B15-1FEB-47AE-846A-70F7C64C0E2D}"/>
    <pc:docChg chg="modSld">
      <pc:chgData name="Kwosheda Begum (1813362)" userId="S::1813362@student.uwtsd.ac.uk::de876466-e2ae-446b-8c56-976ad073a630" providerId="AD" clId="Web-{2C3C7B15-1FEB-47AE-846A-70F7C64C0E2D}" dt="2021-04-11T21:44:32.274" v="17" actId="20577"/>
      <pc:docMkLst>
        <pc:docMk/>
      </pc:docMkLst>
      <pc:sldChg chg="modSp">
        <pc:chgData name="Kwosheda Begum (1813362)" userId="S::1813362@student.uwtsd.ac.uk::de876466-e2ae-446b-8c56-976ad073a630" providerId="AD" clId="Web-{2C3C7B15-1FEB-47AE-846A-70F7C64C0E2D}" dt="2021-04-11T21:44:32.274" v="17" actId="20577"/>
        <pc:sldMkLst>
          <pc:docMk/>
          <pc:sldMk cId="2563613051" sldId="271"/>
        </pc:sldMkLst>
        <pc:spChg chg="mod">
          <ac:chgData name="Kwosheda Begum (1813362)" userId="S::1813362@student.uwtsd.ac.uk::de876466-e2ae-446b-8c56-976ad073a630" providerId="AD" clId="Web-{2C3C7B15-1FEB-47AE-846A-70F7C64C0E2D}" dt="2021-04-11T21:43:42.586" v="2" actId="20577"/>
          <ac:spMkLst>
            <pc:docMk/>
            <pc:sldMk cId="2563613051" sldId="271"/>
            <ac:spMk id="2" creationId="{379BFF1E-878E-4452-A228-57617C9E2048}"/>
          </ac:spMkLst>
        </pc:spChg>
        <pc:spChg chg="mod">
          <ac:chgData name="Kwosheda Begum (1813362)" userId="S::1813362@student.uwtsd.ac.uk::de876466-e2ae-446b-8c56-976ad073a630" providerId="AD" clId="Web-{2C3C7B15-1FEB-47AE-846A-70F7C64C0E2D}" dt="2021-04-11T21:44:32.274" v="17" actId="20577"/>
          <ac:spMkLst>
            <pc:docMk/>
            <pc:sldMk cId="2563613051" sldId="271"/>
            <ac:spMk id="3" creationId="{23EB5FF3-F35A-4831-BC93-A0517AB73677}"/>
          </ac:spMkLst>
        </pc:spChg>
      </pc:sldChg>
    </pc:docChg>
  </pc:docChgLst>
  <pc:docChgLst>
    <pc:chgData name="Mabel Tiwaah Ankomah (1905514)" userId="S::1905514@student.uwtsd.ac.uk::0e774439-3d19-43b8-b3f4-7594df7e1936" providerId="AD" clId="Web-{002DAA82-BE81-4307-BE3F-43C662437F81}"/>
    <pc:docChg chg="modSld">
      <pc:chgData name="Mabel Tiwaah Ankomah (1905514)" userId="S::1905514@student.uwtsd.ac.uk::0e774439-3d19-43b8-b3f4-7594df7e1936" providerId="AD" clId="Web-{002DAA82-BE81-4307-BE3F-43C662437F81}" dt="2021-03-31T11:59:14.022" v="99" actId="20577"/>
      <pc:docMkLst>
        <pc:docMk/>
      </pc:docMkLst>
      <pc:sldChg chg="modSp">
        <pc:chgData name="Mabel Tiwaah Ankomah (1905514)" userId="S::1905514@student.uwtsd.ac.uk::0e774439-3d19-43b8-b3f4-7594df7e1936" providerId="AD" clId="Web-{002DAA82-BE81-4307-BE3F-43C662437F81}" dt="2021-03-31T11:59:14.022" v="99" actId="20577"/>
        <pc:sldMkLst>
          <pc:docMk/>
          <pc:sldMk cId="1966249531" sldId="261"/>
        </pc:sldMkLst>
        <pc:spChg chg="mod">
          <ac:chgData name="Mabel Tiwaah Ankomah (1905514)" userId="S::1905514@student.uwtsd.ac.uk::0e774439-3d19-43b8-b3f4-7594df7e1936" providerId="AD" clId="Web-{002DAA82-BE81-4307-BE3F-43C662437F81}" dt="2021-03-31T11:59:14.022" v="99" actId="20577"/>
          <ac:spMkLst>
            <pc:docMk/>
            <pc:sldMk cId="1966249531" sldId="261"/>
            <ac:spMk id="3" creationId="{6F627864-FD75-493C-8967-32B89C8AFA44}"/>
          </ac:spMkLst>
        </pc:spChg>
      </pc:sldChg>
    </pc:docChg>
  </pc:docChgLst>
  <pc:docChgLst>
    <pc:chgData name="Kwosheda Begum (1813362)" userId="S::1813362@student.uwtsd.ac.uk::de876466-e2ae-446b-8c56-976ad073a630" providerId="AD" clId="Web-{0FBB4F0E-6272-48C0-B2B8-A3608515A593}"/>
    <pc:docChg chg="addSld modSld sldOrd">
      <pc:chgData name="Kwosheda Begum (1813362)" userId="S::1813362@student.uwtsd.ac.uk::de876466-e2ae-446b-8c56-976ad073a630" providerId="AD" clId="Web-{0FBB4F0E-6272-48C0-B2B8-A3608515A593}" dt="2021-03-25T13:55:47.312" v="746" actId="20577"/>
      <pc:docMkLst>
        <pc:docMk/>
      </pc:docMkLst>
      <pc:sldChg chg="modSp ord">
        <pc:chgData name="Kwosheda Begum (1813362)" userId="S::1813362@student.uwtsd.ac.uk::de876466-e2ae-446b-8c56-976ad073a630" providerId="AD" clId="Web-{0FBB4F0E-6272-48C0-B2B8-A3608515A593}" dt="2021-03-25T13:09:07.448" v="178" actId="20577"/>
        <pc:sldMkLst>
          <pc:docMk/>
          <pc:sldMk cId="3209298628" sldId="256"/>
        </pc:sldMkLst>
        <pc:spChg chg="mod">
          <ac:chgData name="Kwosheda Begum (1813362)" userId="S::1813362@student.uwtsd.ac.uk::de876466-e2ae-446b-8c56-976ad073a630" providerId="AD" clId="Web-{0FBB4F0E-6272-48C0-B2B8-A3608515A593}" dt="2021-03-25T13:09:07.448" v="178" actId="20577"/>
          <ac:spMkLst>
            <pc:docMk/>
            <pc:sldMk cId="3209298628" sldId="256"/>
            <ac:spMk id="3" creationId="{8CBA7F70-DB38-48EB-B39E-49737D98F470}"/>
          </ac:spMkLst>
        </pc:spChg>
      </pc:sldChg>
      <pc:sldChg chg="modSp">
        <pc:chgData name="Kwosheda Begum (1813362)" userId="S::1813362@student.uwtsd.ac.uk::de876466-e2ae-446b-8c56-976ad073a630" providerId="AD" clId="Web-{0FBB4F0E-6272-48C0-B2B8-A3608515A593}" dt="2021-03-25T12:43:58.999" v="2" actId="20577"/>
        <pc:sldMkLst>
          <pc:docMk/>
          <pc:sldMk cId="3766229075" sldId="258"/>
        </pc:sldMkLst>
        <pc:spChg chg="mod">
          <ac:chgData name="Kwosheda Begum (1813362)" userId="S::1813362@student.uwtsd.ac.uk::de876466-e2ae-446b-8c56-976ad073a630" providerId="AD" clId="Web-{0FBB4F0E-6272-48C0-B2B8-A3608515A593}" dt="2021-03-25T12:43:58.999" v="2" actId="20577"/>
          <ac:spMkLst>
            <pc:docMk/>
            <pc:sldMk cId="3766229075" sldId="258"/>
            <ac:spMk id="2" creationId="{36807558-19EA-4790-B34A-F7A8A44D49B2}"/>
          </ac:spMkLst>
        </pc:spChg>
      </pc:sldChg>
      <pc:sldChg chg="modSp ord">
        <pc:chgData name="Kwosheda Begum (1813362)" userId="S::1813362@student.uwtsd.ac.uk::de876466-e2ae-446b-8c56-976ad073a630" providerId="AD" clId="Web-{0FBB4F0E-6272-48C0-B2B8-A3608515A593}" dt="2021-03-25T13:54:28.166" v="736" actId="20577"/>
        <pc:sldMkLst>
          <pc:docMk/>
          <pc:sldMk cId="1966249531" sldId="261"/>
        </pc:sldMkLst>
        <pc:spChg chg="mod">
          <ac:chgData name="Kwosheda Begum (1813362)" userId="S::1813362@student.uwtsd.ac.uk::de876466-e2ae-446b-8c56-976ad073a630" providerId="AD" clId="Web-{0FBB4F0E-6272-48C0-B2B8-A3608515A593}" dt="2021-03-25T13:51:06.465" v="613" actId="1076"/>
          <ac:spMkLst>
            <pc:docMk/>
            <pc:sldMk cId="1966249531" sldId="261"/>
            <ac:spMk id="2" creationId="{36807558-19EA-4790-B34A-F7A8A44D49B2}"/>
          </ac:spMkLst>
        </pc:spChg>
        <pc:spChg chg="mod">
          <ac:chgData name="Kwosheda Begum (1813362)" userId="S::1813362@student.uwtsd.ac.uk::de876466-e2ae-446b-8c56-976ad073a630" providerId="AD" clId="Web-{0FBB4F0E-6272-48C0-B2B8-A3608515A593}" dt="2021-03-25T13:54:28.166" v="736" actId="20577"/>
          <ac:spMkLst>
            <pc:docMk/>
            <pc:sldMk cId="1966249531" sldId="261"/>
            <ac:spMk id="3" creationId="{6F627864-FD75-493C-8967-32B89C8AFA44}"/>
          </ac:spMkLst>
        </pc:spChg>
      </pc:sldChg>
      <pc:sldChg chg="modSp">
        <pc:chgData name="Kwosheda Begum (1813362)" userId="S::1813362@student.uwtsd.ac.uk::de876466-e2ae-446b-8c56-976ad073a630" providerId="AD" clId="Web-{0FBB4F0E-6272-48C0-B2B8-A3608515A593}" dt="2021-03-25T13:02:55.832" v="141" actId="20577"/>
        <pc:sldMkLst>
          <pc:docMk/>
          <pc:sldMk cId="4177964983" sldId="263"/>
        </pc:sldMkLst>
        <pc:spChg chg="mod">
          <ac:chgData name="Kwosheda Begum (1813362)" userId="S::1813362@student.uwtsd.ac.uk::de876466-e2ae-446b-8c56-976ad073a630" providerId="AD" clId="Web-{0FBB4F0E-6272-48C0-B2B8-A3608515A593}" dt="2021-03-25T13:02:55.832" v="141" actId="20577"/>
          <ac:spMkLst>
            <pc:docMk/>
            <pc:sldMk cId="4177964983" sldId="263"/>
            <ac:spMk id="3" creationId="{6F627864-FD75-493C-8967-32B89C8AFA44}"/>
          </ac:spMkLst>
        </pc:spChg>
      </pc:sldChg>
      <pc:sldChg chg="modSp">
        <pc:chgData name="Kwosheda Begum (1813362)" userId="S::1813362@student.uwtsd.ac.uk::de876466-e2ae-446b-8c56-976ad073a630" providerId="AD" clId="Web-{0FBB4F0E-6272-48C0-B2B8-A3608515A593}" dt="2021-03-25T13:55:47.312" v="746" actId="20577"/>
        <pc:sldMkLst>
          <pc:docMk/>
          <pc:sldMk cId="2980068797" sldId="267"/>
        </pc:sldMkLst>
        <pc:spChg chg="mod">
          <ac:chgData name="Kwosheda Begum (1813362)" userId="S::1813362@student.uwtsd.ac.uk::de876466-e2ae-446b-8c56-976ad073a630" providerId="AD" clId="Web-{0FBB4F0E-6272-48C0-B2B8-A3608515A593}" dt="2021-03-25T13:55:47.312" v="746" actId="20577"/>
          <ac:spMkLst>
            <pc:docMk/>
            <pc:sldMk cId="2980068797" sldId="267"/>
            <ac:spMk id="3" creationId="{6F627864-FD75-493C-8967-32B89C8AFA44}"/>
          </ac:spMkLst>
        </pc:spChg>
      </pc:sldChg>
      <pc:sldChg chg="addSp delSp modSp new mod setBg setClrOvrMap">
        <pc:chgData name="Kwosheda Begum (1813362)" userId="S::1813362@student.uwtsd.ac.uk::de876466-e2ae-446b-8c56-976ad073a630" providerId="AD" clId="Web-{0FBB4F0E-6272-48C0-B2B8-A3608515A593}" dt="2021-03-25T13:11:18.622" v="202" actId="20577"/>
        <pc:sldMkLst>
          <pc:docMk/>
          <pc:sldMk cId="2827260067" sldId="268"/>
        </pc:sldMkLst>
        <pc:spChg chg="mod ord">
          <ac:chgData name="Kwosheda Begum (1813362)" userId="S::1813362@student.uwtsd.ac.uk::de876466-e2ae-446b-8c56-976ad073a630" providerId="AD" clId="Web-{0FBB4F0E-6272-48C0-B2B8-A3608515A593}" dt="2021-03-25T13:11:18.622" v="202" actId="20577"/>
          <ac:spMkLst>
            <pc:docMk/>
            <pc:sldMk cId="2827260067" sldId="268"/>
            <ac:spMk id="2" creationId="{A6A1F9A0-32B1-428D-828B-47B3579C6DC3}"/>
          </ac:spMkLst>
        </pc:spChg>
        <pc:spChg chg="del">
          <ac:chgData name="Kwosheda Begum (1813362)" userId="S::1813362@student.uwtsd.ac.uk::de876466-e2ae-446b-8c56-976ad073a630" providerId="AD" clId="Web-{0FBB4F0E-6272-48C0-B2B8-A3608515A593}" dt="2021-03-25T12:50:12.662" v="25"/>
          <ac:spMkLst>
            <pc:docMk/>
            <pc:sldMk cId="2827260067" sldId="268"/>
            <ac:spMk id="3" creationId="{65F42A13-7460-4222-815A-309F4C7FE9A2}"/>
          </ac:spMkLst>
        </pc:spChg>
        <pc:spChg chg="add del mod">
          <ac:chgData name="Kwosheda Begum (1813362)" userId="S::1813362@student.uwtsd.ac.uk::de876466-e2ae-446b-8c56-976ad073a630" providerId="AD" clId="Web-{0FBB4F0E-6272-48C0-B2B8-A3608515A593}" dt="2021-03-25T12:50:59.600" v="28"/>
          <ac:spMkLst>
            <pc:docMk/>
            <pc:sldMk cId="2827260067" sldId="268"/>
            <ac:spMk id="8" creationId="{AF25D572-EC06-4532-AE39-E98E09E6C54B}"/>
          </ac:spMkLst>
        </pc:spChg>
        <pc:spChg chg="add">
          <ac:chgData name="Kwosheda Begum (1813362)" userId="S::1813362@student.uwtsd.ac.uk::de876466-e2ae-446b-8c56-976ad073a630" providerId="AD" clId="Web-{0FBB4F0E-6272-48C0-B2B8-A3608515A593}" dt="2021-03-25T12:50:19.225" v="26"/>
          <ac:spMkLst>
            <pc:docMk/>
            <pc:sldMk cId="2827260067" sldId="268"/>
            <ac:spMk id="11" creationId="{9B76D444-2756-434F-AE61-96D69830C13E}"/>
          </ac:spMkLst>
        </pc:spChg>
        <pc:spChg chg="add">
          <ac:chgData name="Kwosheda Begum (1813362)" userId="S::1813362@student.uwtsd.ac.uk::de876466-e2ae-446b-8c56-976ad073a630" providerId="AD" clId="Web-{0FBB4F0E-6272-48C0-B2B8-A3608515A593}" dt="2021-03-25T12:50:19.225" v="26"/>
          <ac:spMkLst>
            <pc:docMk/>
            <pc:sldMk cId="2827260067" sldId="268"/>
            <ac:spMk id="13" creationId="{A27B6159-7734-4564-9E0F-C4BC43C36E52}"/>
          </ac:spMkLst>
        </pc:spChg>
        <pc:picChg chg="add mod ord">
          <ac:chgData name="Kwosheda Begum (1813362)" userId="S::1813362@student.uwtsd.ac.uk::de876466-e2ae-446b-8c56-976ad073a630" providerId="AD" clId="Web-{0FBB4F0E-6272-48C0-B2B8-A3608515A593}" dt="2021-03-25T12:50:19.225" v="26"/>
          <ac:picMkLst>
            <pc:docMk/>
            <pc:sldMk cId="2827260067" sldId="268"/>
            <ac:picMk id="4" creationId="{5EC71E26-5A38-4B09-80EC-F6F380B87237}"/>
          </ac:picMkLst>
        </pc:picChg>
        <pc:cxnChg chg="add">
          <ac:chgData name="Kwosheda Begum (1813362)" userId="S::1813362@student.uwtsd.ac.uk::de876466-e2ae-446b-8c56-976ad073a630" providerId="AD" clId="Web-{0FBB4F0E-6272-48C0-B2B8-A3608515A593}" dt="2021-03-25T12:50:19.225" v="26"/>
          <ac:cxnSpMkLst>
            <pc:docMk/>
            <pc:sldMk cId="2827260067" sldId="268"/>
            <ac:cxnSpMk id="15" creationId="{E2FFB46B-05BC-4950-B18A-9593FDAE6ED7}"/>
          </ac:cxnSpMkLst>
        </pc:cxnChg>
      </pc:sldChg>
    </pc:docChg>
  </pc:docChgLst>
  <pc:docChgLst>
    <pc:chgData name="Mark Sidi Rogers (1907288)" userId="S::1907288@student.uwtsd.ac.uk::2525be50-a897-4619-9c04-fc685a900455" providerId="AD" clId="Web-{1853A599-7398-4AF1-A911-BCD8A3D773F9}"/>
    <pc:docChg chg="sldOrd">
      <pc:chgData name="Mark Sidi Rogers (1907288)" userId="S::1907288@student.uwtsd.ac.uk::2525be50-a897-4619-9c04-fc685a900455" providerId="AD" clId="Web-{1853A599-7398-4AF1-A911-BCD8A3D773F9}" dt="2021-04-13T17:23:01.325" v="0"/>
      <pc:docMkLst>
        <pc:docMk/>
      </pc:docMkLst>
      <pc:sldChg chg="ord">
        <pc:chgData name="Mark Sidi Rogers (1907288)" userId="S::1907288@student.uwtsd.ac.uk::2525be50-a897-4619-9c04-fc685a900455" providerId="AD" clId="Web-{1853A599-7398-4AF1-A911-BCD8A3D773F9}" dt="2021-04-13T17:23:01.325" v="0"/>
        <pc:sldMkLst>
          <pc:docMk/>
          <pc:sldMk cId="4177964983" sldId="263"/>
        </pc:sldMkLst>
      </pc:sldChg>
    </pc:docChg>
  </pc:docChgLst>
  <pc:docChgLst>
    <pc:chgData name="Maria Dandu (1810151)" userId="S::1810151@student.uwtsd.ac.uk::4a94d827-4868-4028-a58d-2f62b3bdc592" providerId="AD" clId="Web-{D63CE3D2-8B32-43A5-9872-D3BD134867DD}"/>
    <pc:docChg chg="modSld">
      <pc:chgData name="Maria Dandu (1810151)" userId="S::1810151@student.uwtsd.ac.uk::4a94d827-4868-4028-a58d-2f62b3bdc592" providerId="AD" clId="Web-{D63CE3D2-8B32-43A5-9872-D3BD134867DD}" dt="2021-04-09T21:41:19.719" v="208" actId="20577"/>
      <pc:docMkLst>
        <pc:docMk/>
      </pc:docMkLst>
      <pc:sldChg chg="modSp">
        <pc:chgData name="Maria Dandu (1810151)" userId="S::1810151@student.uwtsd.ac.uk::4a94d827-4868-4028-a58d-2f62b3bdc592" providerId="AD" clId="Web-{D63CE3D2-8B32-43A5-9872-D3BD134867DD}" dt="2021-04-09T21:41:19.719" v="208" actId="20577"/>
        <pc:sldMkLst>
          <pc:docMk/>
          <pc:sldMk cId="4177964983" sldId="263"/>
        </pc:sldMkLst>
        <pc:spChg chg="mod">
          <ac:chgData name="Maria Dandu (1810151)" userId="S::1810151@student.uwtsd.ac.uk::4a94d827-4868-4028-a58d-2f62b3bdc592" providerId="AD" clId="Web-{D63CE3D2-8B32-43A5-9872-D3BD134867DD}" dt="2021-04-09T21:41:19.719" v="208" actId="20577"/>
          <ac:spMkLst>
            <pc:docMk/>
            <pc:sldMk cId="4177964983" sldId="263"/>
            <ac:spMk id="3" creationId="{6F627864-FD75-493C-8967-32B89C8AFA44}"/>
          </ac:spMkLst>
        </pc:spChg>
      </pc:sldChg>
      <pc:sldChg chg="modSp">
        <pc:chgData name="Maria Dandu (1810151)" userId="S::1810151@student.uwtsd.ac.uk::4a94d827-4868-4028-a58d-2f62b3bdc592" providerId="AD" clId="Web-{D63CE3D2-8B32-43A5-9872-D3BD134867DD}" dt="2021-04-09T21:33:57.106" v="204" actId="20577"/>
        <pc:sldMkLst>
          <pc:docMk/>
          <pc:sldMk cId="3621873094" sldId="269"/>
        </pc:sldMkLst>
        <pc:spChg chg="mod">
          <ac:chgData name="Maria Dandu (1810151)" userId="S::1810151@student.uwtsd.ac.uk::4a94d827-4868-4028-a58d-2f62b3bdc592" providerId="AD" clId="Web-{D63CE3D2-8B32-43A5-9872-D3BD134867DD}" dt="2021-04-09T21:33:57.106" v="204" actId="20577"/>
          <ac:spMkLst>
            <pc:docMk/>
            <pc:sldMk cId="3621873094" sldId="269"/>
            <ac:spMk id="3" creationId="{394859B8-E110-42C6-A86D-057611375A0D}"/>
          </ac:spMkLst>
        </pc:spChg>
        <pc:picChg chg="mod">
          <ac:chgData name="Maria Dandu (1810151)" userId="S::1810151@student.uwtsd.ac.uk::4a94d827-4868-4028-a58d-2f62b3bdc592" providerId="AD" clId="Web-{D63CE3D2-8B32-43A5-9872-D3BD134867DD}" dt="2021-04-09T21:31:49.650" v="135" actId="1076"/>
          <ac:picMkLst>
            <pc:docMk/>
            <pc:sldMk cId="3621873094" sldId="269"/>
            <ac:picMk id="4" creationId="{7D1B6F57-64BC-47EF-AA59-4A2B8A699032}"/>
          </ac:picMkLst>
        </pc:picChg>
      </pc:sldChg>
    </pc:docChg>
  </pc:docChgLst>
  <pc:docChgLst>
    <pc:chgData name="Maria Teresa Nsang Ofebu (1908391)" userId="S::1908391@student.uwtsd.ac.uk::ae7090ed-e0fa-40d9-bba8-208b79272368" providerId="AD" clId="Web-{647D2543-EE30-4F41-98C1-13873603E145}"/>
    <pc:docChg chg="modSld">
      <pc:chgData name="Maria Teresa Nsang Ofebu (1908391)" userId="S::1908391@student.uwtsd.ac.uk::ae7090ed-e0fa-40d9-bba8-208b79272368" providerId="AD" clId="Web-{647D2543-EE30-4F41-98C1-13873603E145}" dt="2021-04-13T10:03:37.910" v="173" actId="20577"/>
      <pc:docMkLst>
        <pc:docMk/>
      </pc:docMkLst>
      <pc:sldChg chg="modSp">
        <pc:chgData name="Maria Teresa Nsang Ofebu (1908391)" userId="S::1908391@student.uwtsd.ac.uk::ae7090ed-e0fa-40d9-bba8-208b79272368" providerId="AD" clId="Web-{647D2543-EE30-4F41-98C1-13873603E145}" dt="2021-04-13T10:03:37.910" v="173" actId="20577"/>
        <pc:sldMkLst>
          <pc:docMk/>
          <pc:sldMk cId="1392829160" sldId="264"/>
        </pc:sldMkLst>
        <pc:spChg chg="mod">
          <ac:chgData name="Maria Teresa Nsang Ofebu (1908391)" userId="S::1908391@student.uwtsd.ac.uk::ae7090ed-e0fa-40d9-bba8-208b79272368" providerId="AD" clId="Web-{647D2543-EE30-4F41-98C1-13873603E145}" dt="2021-04-13T10:03:37.910" v="173" actId="20577"/>
          <ac:spMkLst>
            <pc:docMk/>
            <pc:sldMk cId="1392829160" sldId="264"/>
            <ac:spMk id="6" creationId="{C3812A95-0196-4C97-8C43-13EB556480E9}"/>
          </ac:spMkLst>
        </pc:spChg>
      </pc:sldChg>
    </pc:docChg>
  </pc:docChgLst>
  <pc:docChgLst>
    <pc:chgData name="Mabel Tiwaah Ankomah (1905514)" userId="S::1905514@student.uwtsd.ac.uk::0e774439-3d19-43b8-b3f4-7594df7e1936" providerId="AD" clId="Web-{83913E77-5B6A-41ED-9E6D-69496AC5DBD3}"/>
    <pc:docChg chg="modSld">
      <pc:chgData name="Mabel Tiwaah Ankomah (1905514)" userId="S::1905514@student.uwtsd.ac.uk::0e774439-3d19-43b8-b3f4-7594df7e1936" providerId="AD" clId="Web-{83913E77-5B6A-41ED-9E6D-69496AC5DBD3}" dt="2021-04-11T12:57:57.607" v="40" actId="20577"/>
      <pc:docMkLst>
        <pc:docMk/>
      </pc:docMkLst>
      <pc:sldChg chg="modSp">
        <pc:chgData name="Mabel Tiwaah Ankomah (1905514)" userId="S::1905514@student.uwtsd.ac.uk::0e774439-3d19-43b8-b3f4-7594df7e1936" providerId="AD" clId="Web-{83913E77-5B6A-41ED-9E6D-69496AC5DBD3}" dt="2021-04-11T12:11:15.809" v="15" actId="20577"/>
        <pc:sldMkLst>
          <pc:docMk/>
          <pc:sldMk cId="4177964983" sldId="263"/>
        </pc:sldMkLst>
        <pc:spChg chg="mod">
          <ac:chgData name="Mabel Tiwaah Ankomah (1905514)" userId="S::1905514@student.uwtsd.ac.uk::0e774439-3d19-43b8-b3f4-7594df7e1936" providerId="AD" clId="Web-{83913E77-5B6A-41ED-9E6D-69496AC5DBD3}" dt="2021-04-11T12:11:15.809" v="15" actId="20577"/>
          <ac:spMkLst>
            <pc:docMk/>
            <pc:sldMk cId="4177964983" sldId="263"/>
            <ac:spMk id="3" creationId="{6F627864-FD75-493C-8967-32B89C8AFA44}"/>
          </ac:spMkLst>
        </pc:spChg>
      </pc:sldChg>
      <pc:sldChg chg="modSp">
        <pc:chgData name="Mabel Tiwaah Ankomah (1905514)" userId="S::1905514@student.uwtsd.ac.uk::0e774439-3d19-43b8-b3f4-7594df7e1936" providerId="AD" clId="Web-{83913E77-5B6A-41ED-9E6D-69496AC5DBD3}" dt="2021-04-11T12:57:57.607" v="40" actId="20577"/>
        <pc:sldMkLst>
          <pc:docMk/>
          <pc:sldMk cId="101284311" sldId="270"/>
        </pc:sldMkLst>
        <pc:spChg chg="mod">
          <ac:chgData name="Mabel Tiwaah Ankomah (1905514)" userId="S::1905514@student.uwtsd.ac.uk::0e774439-3d19-43b8-b3f4-7594df7e1936" providerId="AD" clId="Web-{83913E77-5B6A-41ED-9E6D-69496AC5DBD3}" dt="2021-04-11T12:57:57.607" v="40" actId="20577"/>
          <ac:spMkLst>
            <pc:docMk/>
            <pc:sldMk cId="101284311" sldId="270"/>
            <ac:spMk id="3" creationId="{C7E1C6A0-0572-4539-A014-F55D8CF5C9CF}"/>
          </ac:spMkLst>
        </pc:spChg>
      </pc:sldChg>
    </pc:docChg>
  </pc:docChgLst>
  <pc:docChgLst>
    <pc:chgData name="Melanie Suzanne Okine (1907289)" userId="S::1907289@student.uwtsd.ac.uk::1e737909-c694-45fd-9905-d6acbf63650c" providerId="AD" clId="Web-{A5543A9C-9382-4333-87FA-5A0B26970FA1}"/>
    <pc:docChg chg="modSld">
      <pc:chgData name="Melanie Suzanne Okine (1907289)" userId="S::1907289@student.uwtsd.ac.uk::1e737909-c694-45fd-9905-d6acbf63650c" providerId="AD" clId="Web-{A5543A9C-9382-4333-87FA-5A0B26970FA1}" dt="2021-04-13T11:43:07.346" v="31" actId="20577"/>
      <pc:docMkLst>
        <pc:docMk/>
      </pc:docMkLst>
      <pc:sldChg chg="modSp">
        <pc:chgData name="Melanie Suzanne Okine (1907289)" userId="S::1907289@student.uwtsd.ac.uk::1e737909-c694-45fd-9905-d6acbf63650c" providerId="AD" clId="Web-{A5543A9C-9382-4333-87FA-5A0B26970FA1}" dt="2021-04-13T11:43:07.346" v="31" actId="20577"/>
        <pc:sldMkLst>
          <pc:docMk/>
          <pc:sldMk cId="2274751705" sldId="259"/>
        </pc:sldMkLst>
        <pc:spChg chg="mod">
          <ac:chgData name="Melanie Suzanne Okine (1907289)" userId="S::1907289@student.uwtsd.ac.uk::1e737909-c694-45fd-9905-d6acbf63650c" providerId="AD" clId="Web-{A5543A9C-9382-4333-87FA-5A0B26970FA1}" dt="2021-04-13T11:43:07.346" v="31" actId="20577"/>
          <ac:spMkLst>
            <pc:docMk/>
            <pc:sldMk cId="2274751705" sldId="259"/>
            <ac:spMk id="3" creationId="{6F627864-FD75-493C-8967-32B89C8AFA44}"/>
          </ac:spMkLst>
        </pc:spChg>
      </pc:sldChg>
    </pc:docChg>
  </pc:docChgLst>
  <pc:docChgLst>
    <pc:chgData name="Maria Dandu (1810151)" userId="S::1810151@student.uwtsd.ac.uk::4a94d827-4868-4028-a58d-2f62b3bdc592" providerId="AD" clId="Web-{DEC89172-3F68-4233-9C88-7BD607A24563}"/>
    <pc:docChg chg="modSld sldOrd">
      <pc:chgData name="Maria Dandu (1810151)" userId="S::1810151@student.uwtsd.ac.uk::4a94d827-4868-4028-a58d-2f62b3bdc592" providerId="AD" clId="Web-{DEC89172-3F68-4233-9C88-7BD607A24563}" dt="2021-03-25T16:25:59.367" v="250" actId="20577"/>
      <pc:docMkLst>
        <pc:docMk/>
      </pc:docMkLst>
      <pc:sldChg chg="modSp ord">
        <pc:chgData name="Maria Dandu (1810151)" userId="S::1810151@student.uwtsd.ac.uk::4a94d827-4868-4028-a58d-2f62b3bdc592" providerId="AD" clId="Web-{DEC89172-3F68-4233-9C88-7BD607A24563}" dt="2021-03-25T16:25:59.367" v="250" actId="20577"/>
        <pc:sldMkLst>
          <pc:docMk/>
          <pc:sldMk cId="3766229075" sldId="258"/>
        </pc:sldMkLst>
        <pc:spChg chg="mod">
          <ac:chgData name="Maria Dandu (1810151)" userId="S::1810151@student.uwtsd.ac.uk::4a94d827-4868-4028-a58d-2f62b3bdc592" providerId="AD" clId="Web-{DEC89172-3F68-4233-9C88-7BD607A24563}" dt="2021-03-25T16:25:59.367" v="250" actId="20577"/>
          <ac:spMkLst>
            <pc:docMk/>
            <pc:sldMk cId="3766229075" sldId="258"/>
            <ac:spMk id="3" creationId="{6F627864-FD75-493C-8967-32B89C8AFA44}"/>
          </ac:spMkLst>
        </pc:spChg>
      </pc:sldChg>
      <pc:sldChg chg="ord">
        <pc:chgData name="Maria Dandu (1810151)" userId="S::1810151@student.uwtsd.ac.uk::4a94d827-4868-4028-a58d-2f62b3bdc592" providerId="AD" clId="Web-{DEC89172-3F68-4233-9C88-7BD607A24563}" dt="2021-03-25T12:43:47.792" v="0"/>
        <pc:sldMkLst>
          <pc:docMk/>
          <pc:sldMk cId="3745047033" sldId="260"/>
        </pc:sldMkLst>
      </pc:sldChg>
      <pc:sldChg chg="modSp">
        <pc:chgData name="Maria Dandu (1810151)" userId="S::1810151@student.uwtsd.ac.uk::4a94d827-4868-4028-a58d-2f62b3bdc592" providerId="AD" clId="Web-{DEC89172-3F68-4233-9C88-7BD607A24563}" dt="2021-03-25T16:25:43.835" v="248" actId="20577"/>
        <pc:sldMkLst>
          <pc:docMk/>
          <pc:sldMk cId="4177964983" sldId="263"/>
        </pc:sldMkLst>
        <pc:spChg chg="mod">
          <ac:chgData name="Maria Dandu (1810151)" userId="S::1810151@student.uwtsd.ac.uk::4a94d827-4868-4028-a58d-2f62b3bdc592" providerId="AD" clId="Web-{DEC89172-3F68-4233-9C88-7BD607A24563}" dt="2021-03-25T16:25:43.835" v="248" actId="20577"/>
          <ac:spMkLst>
            <pc:docMk/>
            <pc:sldMk cId="4177964983" sldId="263"/>
            <ac:spMk id="3" creationId="{6F627864-FD75-493C-8967-32B89C8AFA44}"/>
          </ac:spMkLst>
        </pc:spChg>
      </pc:sldChg>
    </pc:docChg>
  </pc:docChgLst>
  <pc:docChgLst>
    <pc:chgData name="Maria Teresa Nsang Ofebu (1908391)" userId="S::1908391@student.uwtsd.ac.uk::ae7090ed-e0fa-40d9-bba8-208b79272368" providerId="AD" clId="Web-{97DAE301-523C-4B14-A35D-4E88468DD2C9}"/>
    <pc:docChg chg="modSld">
      <pc:chgData name="Maria Teresa Nsang Ofebu (1908391)" userId="S::1908391@student.uwtsd.ac.uk::ae7090ed-e0fa-40d9-bba8-208b79272368" providerId="AD" clId="Web-{97DAE301-523C-4B14-A35D-4E88468DD2C9}" dt="2021-03-27T11:55:36.210" v="86" actId="20577"/>
      <pc:docMkLst>
        <pc:docMk/>
      </pc:docMkLst>
      <pc:sldChg chg="modSp">
        <pc:chgData name="Maria Teresa Nsang Ofebu (1908391)" userId="S::1908391@student.uwtsd.ac.uk::ae7090ed-e0fa-40d9-bba8-208b79272368" providerId="AD" clId="Web-{97DAE301-523C-4B14-A35D-4E88468DD2C9}" dt="2021-03-27T11:55:36.210" v="86" actId="20577"/>
        <pc:sldMkLst>
          <pc:docMk/>
          <pc:sldMk cId="1392829160" sldId="264"/>
        </pc:sldMkLst>
        <pc:spChg chg="mod">
          <ac:chgData name="Maria Teresa Nsang Ofebu (1908391)" userId="S::1908391@student.uwtsd.ac.uk::ae7090ed-e0fa-40d9-bba8-208b79272368" providerId="AD" clId="Web-{97DAE301-523C-4B14-A35D-4E88468DD2C9}" dt="2021-03-27T11:55:36.210" v="86" actId="20577"/>
          <ac:spMkLst>
            <pc:docMk/>
            <pc:sldMk cId="1392829160" sldId="264"/>
            <ac:spMk id="3" creationId="{6F627864-FD75-493C-8967-32B89C8AFA44}"/>
          </ac:spMkLst>
        </pc:spChg>
      </pc:sldChg>
    </pc:docChg>
  </pc:docChgLst>
  <pc:docChgLst>
    <pc:chgData name="Maria Teresa Nsang Ofebu (1908391)" userId="S::1908391@student.uwtsd.ac.uk::ae7090ed-e0fa-40d9-bba8-208b79272368" providerId="AD" clId="Web-{AE445EAB-5E3E-4FEF-86A7-B316521930E3}"/>
    <pc:docChg chg="modSld">
      <pc:chgData name="Maria Teresa Nsang Ofebu (1908391)" userId="S::1908391@student.uwtsd.ac.uk::ae7090ed-e0fa-40d9-bba8-208b79272368" providerId="AD" clId="Web-{AE445EAB-5E3E-4FEF-86A7-B316521930E3}" dt="2021-04-08T20:23:48.109" v="1" actId="20577"/>
      <pc:docMkLst>
        <pc:docMk/>
      </pc:docMkLst>
      <pc:sldChg chg="modSp">
        <pc:chgData name="Maria Teresa Nsang Ofebu (1908391)" userId="S::1908391@student.uwtsd.ac.uk::ae7090ed-e0fa-40d9-bba8-208b79272368" providerId="AD" clId="Web-{AE445EAB-5E3E-4FEF-86A7-B316521930E3}" dt="2021-04-08T20:23:48.109" v="1" actId="20577"/>
        <pc:sldMkLst>
          <pc:docMk/>
          <pc:sldMk cId="1392829160" sldId="264"/>
        </pc:sldMkLst>
        <pc:spChg chg="mod">
          <ac:chgData name="Maria Teresa Nsang Ofebu (1908391)" userId="S::1908391@student.uwtsd.ac.uk::ae7090ed-e0fa-40d9-bba8-208b79272368" providerId="AD" clId="Web-{AE445EAB-5E3E-4FEF-86A7-B316521930E3}" dt="2021-04-08T20:23:48.109" v="1" actId="20577"/>
          <ac:spMkLst>
            <pc:docMk/>
            <pc:sldMk cId="1392829160" sldId="264"/>
            <ac:spMk id="3" creationId="{6F627864-FD75-493C-8967-32B89C8AFA44}"/>
          </ac:spMkLst>
        </pc:spChg>
      </pc:sldChg>
    </pc:docChg>
  </pc:docChgLst>
  <pc:docChgLst>
    <pc:chgData name="Mabel Tiwaah Ankomah (1905514)" userId="S::1905514@student.uwtsd.ac.uk::0e774439-3d19-43b8-b3f4-7594df7e1936" providerId="AD" clId="Web-{F5063513-9B34-4680-9477-B459E0AB4B7B}"/>
    <pc:docChg chg="modSld">
      <pc:chgData name="Mabel Tiwaah Ankomah (1905514)" userId="S::1905514@student.uwtsd.ac.uk::0e774439-3d19-43b8-b3f4-7594df7e1936" providerId="AD" clId="Web-{F5063513-9B34-4680-9477-B459E0AB4B7B}" dt="2021-04-10T04:08:35.251" v="1" actId="20577"/>
      <pc:docMkLst>
        <pc:docMk/>
      </pc:docMkLst>
      <pc:sldChg chg="modSp">
        <pc:chgData name="Mabel Tiwaah Ankomah (1905514)" userId="S::1905514@student.uwtsd.ac.uk::0e774439-3d19-43b8-b3f4-7594df7e1936" providerId="AD" clId="Web-{F5063513-9B34-4680-9477-B459E0AB4B7B}" dt="2021-04-10T04:08:35.251" v="1" actId="20577"/>
        <pc:sldMkLst>
          <pc:docMk/>
          <pc:sldMk cId="101284311" sldId="270"/>
        </pc:sldMkLst>
        <pc:spChg chg="mod">
          <ac:chgData name="Mabel Tiwaah Ankomah (1905514)" userId="S::1905514@student.uwtsd.ac.uk::0e774439-3d19-43b8-b3f4-7594df7e1936" providerId="AD" clId="Web-{F5063513-9B34-4680-9477-B459E0AB4B7B}" dt="2021-04-10T04:08:35.251" v="1" actId="20577"/>
          <ac:spMkLst>
            <pc:docMk/>
            <pc:sldMk cId="101284311" sldId="270"/>
            <ac:spMk id="3" creationId="{C7E1C6A0-0572-4539-A014-F55D8CF5C9CF}"/>
          </ac:spMkLst>
        </pc:spChg>
      </pc:sldChg>
    </pc:docChg>
  </pc:docChgLst>
  <pc:docChgLst>
    <pc:chgData name="Mabel Tiwaah Ankomah (1905514)" userId="S::1905514@student.uwtsd.ac.uk::0e774439-3d19-43b8-b3f4-7594df7e1936" providerId="AD" clId="Web-{11E5F204-353B-40B2-B690-1C674C353EE1}"/>
    <pc:docChg chg="modSld">
      <pc:chgData name="Mabel Tiwaah Ankomah (1905514)" userId="S::1905514@student.uwtsd.ac.uk::0e774439-3d19-43b8-b3f4-7594df7e1936" providerId="AD" clId="Web-{11E5F204-353B-40B2-B690-1C674C353EE1}" dt="2021-04-04T00:21:51.291" v="117" actId="1076"/>
      <pc:docMkLst>
        <pc:docMk/>
      </pc:docMkLst>
      <pc:sldChg chg="modSp">
        <pc:chgData name="Mabel Tiwaah Ankomah (1905514)" userId="S::1905514@student.uwtsd.ac.uk::0e774439-3d19-43b8-b3f4-7594df7e1936" providerId="AD" clId="Web-{11E5F204-353B-40B2-B690-1C674C353EE1}" dt="2021-04-03T22:10:21.839" v="7" actId="20577"/>
        <pc:sldMkLst>
          <pc:docMk/>
          <pc:sldMk cId="4177964983" sldId="263"/>
        </pc:sldMkLst>
        <pc:spChg chg="mod">
          <ac:chgData name="Mabel Tiwaah Ankomah (1905514)" userId="S::1905514@student.uwtsd.ac.uk::0e774439-3d19-43b8-b3f4-7594df7e1936" providerId="AD" clId="Web-{11E5F204-353B-40B2-B690-1C674C353EE1}" dt="2021-04-03T22:10:21.839" v="7" actId="20577"/>
          <ac:spMkLst>
            <pc:docMk/>
            <pc:sldMk cId="4177964983" sldId="263"/>
            <ac:spMk id="3" creationId="{6F627864-FD75-493C-8967-32B89C8AFA44}"/>
          </ac:spMkLst>
        </pc:spChg>
      </pc:sldChg>
      <pc:sldChg chg="addSp delSp modSp">
        <pc:chgData name="Mabel Tiwaah Ankomah (1905514)" userId="S::1905514@student.uwtsd.ac.uk::0e774439-3d19-43b8-b3f4-7594df7e1936" providerId="AD" clId="Web-{11E5F204-353B-40B2-B690-1C674C353EE1}" dt="2021-04-04T00:21:51.291" v="117" actId="1076"/>
        <pc:sldMkLst>
          <pc:docMk/>
          <pc:sldMk cId="101284311" sldId="270"/>
        </pc:sldMkLst>
        <pc:spChg chg="mod">
          <ac:chgData name="Mabel Tiwaah Ankomah (1905514)" userId="S::1905514@student.uwtsd.ac.uk::0e774439-3d19-43b8-b3f4-7594df7e1936" providerId="AD" clId="Web-{11E5F204-353B-40B2-B690-1C674C353EE1}" dt="2021-04-04T00:21:13.586" v="114" actId="14100"/>
          <ac:spMkLst>
            <pc:docMk/>
            <pc:sldMk cId="101284311" sldId="270"/>
            <ac:spMk id="2" creationId="{EC60DF6C-BA06-414E-B66B-83EE1727DD2A}"/>
          </ac:spMkLst>
        </pc:spChg>
        <pc:spChg chg="mod">
          <ac:chgData name="Mabel Tiwaah Ankomah (1905514)" userId="S::1905514@student.uwtsd.ac.uk::0e774439-3d19-43b8-b3f4-7594df7e1936" providerId="AD" clId="Web-{11E5F204-353B-40B2-B690-1C674C353EE1}" dt="2021-04-04T00:21:51.291" v="117" actId="1076"/>
          <ac:spMkLst>
            <pc:docMk/>
            <pc:sldMk cId="101284311" sldId="270"/>
            <ac:spMk id="3" creationId="{C7E1C6A0-0572-4539-A014-F55D8CF5C9CF}"/>
          </ac:spMkLst>
        </pc:spChg>
        <pc:spChg chg="del">
          <ac:chgData name="Mabel Tiwaah Ankomah (1905514)" userId="S::1905514@student.uwtsd.ac.uk::0e774439-3d19-43b8-b3f4-7594df7e1936" providerId="AD" clId="Web-{11E5F204-353B-40B2-B690-1C674C353EE1}" dt="2021-04-04T00:09:37.620" v="45"/>
          <ac:spMkLst>
            <pc:docMk/>
            <pc:sldMk cId="101284311" sldId="270"/>
            <ac:spMk id="99" creationId="{827B839B-9ADE-406B-8590-F1CAEDED45A1}"/>
          </ac:spMkLst>
        </pc:spChg>
        <pc:spChg chg="del">
          <ac:chgData name="Mabel Tiwaah Ankomah (1905514)" userId="S::1905514@student.uwtsd.ac.uk::0e774439-3d19-43b8-b3f4-7594df7e1936" providerId="AD" clId="Web-{11E5F204-353B-40B2-B690-1C674C353EE1}" dt="2021-04-04T00:09:37.620" v="45"/>
          <ac:spMkLst>
            <pc:docMk/>
            <pc:sldMk cId="101284311" sldId="270"/>
            <ac:spMk id="101" creationId="{CFE45BF0-46DB-408C-B5F7-7B11716805D4}"/>
          </ac:spMkLst>
        </pc:spChg>
        <pc:spChg chg="del">
          <ac:chgData name="Mabel Tiwaah Ankomah (1905514)" userId="S::1905514@student.uwtsd.ac.uk::0e774439-3d19-43b8-b3f4-7594df7e1936" providerId="AD" clId="Web-{11E5F204-353B-40B2-B690-1C674C353EE1}" dt="2021-04-04T00:09:37.620" v="45"/>
          <ac:spMkLst>
            <pc:docMk/>
            <pc:sldMk cId="101284311" sldId="270"/>
            <ac:spMk id="103" creationId="{2AEBC8F2-97B1-41B4-93F1-2D289E197FBA}"/>
          </ac:spMkLst>
        </pc:spChg>
        <pc:spChg chg="del">
          <ac:chgData name="Mabel Tiwaah Ankomah (1905514)" userId="S::1905514@student.uwtsd.ac.uk::0e774439-3d19-43b8-b3f4-7594df7e1936" providerId="AD" clId="Web-{11E5F204-353B-40B2-B690-1C674C353EE1}" dt="2021-04-04T00:09:37.620" v="45"/>
          <ac:spMkLst>
            <pc:docMk/>
            <pc:sldMk cId="101284311" sldId="270"/>
            <ac:spMk id="105" creationId="{472E3A19-F5D5-48FC-BB9C-48C2F68F598B}"/>
          </ac:spMkLst>
        </pc:spChg>
        <pc:spChg chg="del">
          <ac:chgData name="Mabel Tiwaah Ankomah (1905514)" userId="S::1905514@student.uwtsd.ac.uk::0e774439-3d19-43b8-b3f4-7594df7e1936" providerId="AD" clId="Web-{11E5F204-353B-40B2-B690-1C674C353EE1}" dt="2021-04-04T00:09:37.620" v="45"/>
          <ac:spMkLst>
            <pc:docMk/>
            <pc:sldMk cId="101284311" sldId="270"/>
            <ac:spMk id="107" creationId="{7A62E32F-BB65-43A8-8EB5-92346890E549}"/>
          </ac:spMkLst>
        </pc:spChg>
        <pc:spChg chg="del">
          <ac:chgData name="Mabel Tiwaah Ankomah (1905514)" userId="S::1905514@student.uwtsd.ac.uk::0e774439-3d19-43b8-b3f4-7594df7e1936" providerId="AD" clId="Web-{11E5F204-353B-40B2-B690-1C674C353EE1}" dt="2021-04-04T00:09:37.620" v="45"/>
          <ac:spMkLst>
            <pc:docMk/>
            <pc:sldMk cId="101284311" sldId="270"/>
            <ac:spMk id="109" creationId="{14E91B64-9FCC-451E-AFB4-A827D6329367}"/>
          </ac:spMkLst>
        </pc:spChg>
        <pc:spChg chg="add">
          <ac:chgData name="Mabel Tiwaah Ankomah (1905514)" userId="S::1905514@student.uwtsd.ac.uk::0e774439-3d19-43b8-b3f4-7594df7e1936" providerId="AD" clId="Web-{11E5F204-353B-40B2-B690-1C674C353EE1}" dt="2021-04-04T00:09:37.620" v="45"/>
          <ac:spMkLst>
            <pc:docMk/>
            <pc:sldMk cId="101284311" sldId="270"/>
            <ac:spMk id="114" creationId="{C54A3646-77FE-4862-96CE-45260829B18F}"/>
          </ac:spMkLst>
        </pc:spChg>
        <pc:spChg chg="add">
          <ac:chgData name="Mabel Tiwaah Ankomah (1905514)" userId="S::1905514@student.uwtsd.ac.uk::0e774439-3d19-43b8-b3f4-7594df7e1936" providerId="AD" clId="Web-{11E5F204-353B-40B2-B690-1C674C353EE1}" dt="2021-04-04T00:09:37.620" v="45"/>
          <ac:spMkLst>
            <pc:docMk/>
            <pc:sldMk cId="101284311" sldId="270"/>
            <ac:spMk id="139" creationId="{700D0C16-8549-4373-8B7C-3555082CEA0B}"/>
          </ac:spMkLst>
        </pc:spChg>
        <pc:spChg chg="add">
          <ac:chgData name="Mabel Tiwaah Ankomah (1905514)" userId="S::1905514@student.uwtsd.ac.uk::0e774439-3d19-43b8-b3f4-7594df7e1936" providerId="AD" clId="Web-{11E5F204-353B-40B2-B690-1C674C353EE1}" dt="2021-04-04T00:09:37.620" v="45"/>
          <ac:spMkLst>
            <pc:docMk/>
            <pc:sldMk cId="101284311" sldId="270"/>
            <ac:spMk id="141" creationId="{C7341777-0F86-4E1E-A07F-2076F00D04EC}"/>
          </ac:spMkLst>
        </pc:spChg>
        <pc:grpChg chg="add">
          <ac:chgData name="Mabel Tiwaah Ankomah (1905514)" userId="S::1905514@student.uwtsd.ac.uk::0e774439-3d19-43b8-b3f4-7594df7e1936" providerId="AD" clId="Web-{11E5F204-353B-40B2-B690-1C674C353EE1}" dt="2021-04-04T00:09:37.620" v="45"/>
          <ac:grpSpMkLst>
            <pc:docMk/>
            <pc:sldMk cId="101284311" sldId="270"/>
            <ac:grpSpMk id="116" creationId="{3F6FA249-9C10-48B9-9F72-1F333D8A9486}"/>
          </ac:grpSpMkLst>
        </pc:grpChg>
      </pc:sldChg>
    </pc:docChg>
  </pc:docChgLst>
  <pc:docChgLst>
    <pc:chgData name="Mabel Tiwaah Ankomah (1905514)" userId="S::1905514@student.uwtsd.ac.uk::0e774439-3d19-43b8-b3f4-7594df7e1936" providerId="AD" clId="Web-{3A568C15-30BA-4C1F-A40A-D9EBC441B76D}"/>
    <pc:docChg chg="modSld">
      <pc:chgData name="Mabel Tiwaah Ankomah (1905514)" userId="S::1905514@student.uwtsd.ac.uk::0e774439-3d19-43b8-b3f4-7594df7e1936" providerId="AD" clId="Web-{3A568C15-30BA-4C1F-A40A-D9EBC441B76D}" dt="2021-03-26T11:00:18.746" v="7" actId="20577"/>
      <pc:docMkLst>
        <pc:docMk/>
      </pc:docMkLst>
      <pc:sldChg chg="modSp">
        <pc:chgData name="Mabel Tiwaah Ankomah (1905514)" userId="S::1905514@student.uwtsd.ac.uk::0e774439-3d19-43b8-b3f4-7594df7e1936" providerId="AD" clId="Web-{3A568C15-30BA-4C1F-A40A-D9EBC441B76D}" dt="2021-03-26T11:00:18.746" v="7" actId="20577"/>
        <pc:sldMkLst>
          <pc:docMk/>
          <pc:sldMk cId="3745047033" sldId="260"/>
        </pc:sldMkLst>
        <pc:spChg chg="mod">
          <ac:chgData name="Mabel Tiwaah Ankomah (1905514)" userId="S::1905514@student.uwtsd.ac.uk::0e774439-3d19-43b8-b3f4-7594df7e1936" providerId="AD" clId="Web-{3A568C15-30BA-4C1F-A40A-D9EBC441B76D}" dt="2021-03-26T11:00:18.746" v="7" actId="20577"/>
          <ac:spMkLst>
            <pc:docMk/>
            <pc:sldMk cId="3745047033" sldId="260"/>
            <ac:spMk id="3" creationId="{6F627864-FD75-493C-8967-32B89C8AFA44}"/>
          </ac:spMkLst>
        </pc:spChg>
      </pc:sldChg>
      <pc:sldChg chg="modSp">
        <pc:chgData name="Mabel Tiwaah Ankomah (1905514)" userId="S::1905514@student.uwtsd.ac.uk::0e774439-3d19-43b8-b3f4-7594df7e1936" providerId="AD" clId="Web-{3A568C15-30BA-4C1F-A40A-D9EBC441B76D}" dt="2021-03-26T10:55:16.257" v="5" actId="20577"/>
        <pc:sldMkLst>
          <pc:docMk/>
          <pc:sldMk cId="1392829160" sldId="264"/>
        </pc:sldMkLst>
        <pc:spChg chg="mod">
          <ac:chgData name="Mabel Tiwaah Ankomah (1905514)" userId="S::1905514@student.uwtsd.ac.uk::0e774439-3d19-43b8-b3f4-7594df7e1936" providerId="AD" clId="Web-{3A568C15-30BA-4C1F-A40A-D9EBC441B76D}" dt="2021-03-26T10:55:16.257" v="5" actId="20577"/>
          <ac:spMkLst>
            <pc:docMk/>
            <pc:sldMk cId="1392829160" sldId="264"/>
            <ac:spMk id="3" creationId="{6F627864-FD75-493C-8967-32B89C8AFA44}"/>
          </ac:spMkLst>
        </pc:spChg>
      </pc:sldChg>
    </pc:docChg>
  </pc:docChgLst>
  <pc:docChgLst>
    <pc:chgData name="Maria Teresa Nsang Ofebu (1908391)" userId="S::1908391@student.uwtsd.ac.uk::ae7090ed-e0fa-40d9-bba8-208b79272368" providerId="AD" clId="Web-{9F7865D6-B4BF-4D74-A1BE-726CF5CF5093}"/>
    <pc:docChg chg="modSld">
      <pc:chgData name="Maria Teresa Nsang Ofebu (1908391)" userId="S::1908391@student.uwtsd.ac.uk::ae7090ed-e0fa-40d9-bba8-208b79272368" providerId="AD" clId="Web-{9F7865D6-B4BF-4D74-A1BE-726CF5CF5093}" dt="2021-04-13T08:55:25.789" v="22" actId="20577"/>
      <pc:docMkLst>
        <pc:docMk/>
      </pc:docMkLst>
      <pc:sldChg chg="modSp">
        <pc:chgData name="Maria Teresa Nsang Ofebu (1908391)" userId="S::1908391@student.uwtsd.ac.uk::ae7090ed-e0fa-40d9-bba8-208b79272368" providerId="AD" clId="Web-{9F7865D6-B4BF-4D74-A1BE-726CF5CF5093}" dt="2021-04-13T08:55:25.789" v="22" actId="20577"/>
        <pc:sldMkLst>
          <pc:docMk/>
          <pc:sldMk cId="1392829160" sldId="264"/>
        </pc:sldMkLst>
        <pc:spChg chg="mod">
          <ac:chgData name="Maria Teresa Nsang Ofebu (1908391)" userId="S::1908391@student.uwtsd.ac.uk::ae7090ed-e0fa-40d9-bba8-208b79272368" providerId="AD" clId="Web-{9F7865D6-B4BF-4D74-A1BE-726CF5CF5093}" dt="2021-04-13T08:55:25.789" v="22" actId="20577"/>
          <ac:spMkLst>
            <pc:docMk/>
            <pc:sldMk cId="1392829160" sldId="264"/>
            <ac:spMk id="6" creationId="{C3812A95-0196-4C97-8C43-13EB556480E9}"/>
          </ac:spMkLst>
        </pc:spChg>
      </pc:sldChg>
    </pc:docChg>
  </pc:docChgLst>
  <pc:docChgLst>
    <pc:chgData name="Melanie Suzanne Okine (1907289)" userId="S::1907289@student.uwtsd.ac.uk::1e737909-c694-45fd-9905-d6acbf63650c" providerId="AD" clId="Web-{6C3F1246-8A5C-42B2-9ECA-039095A99DC5}"/>
    <pc:docChg chg="modSld">
      <pc:chgData name="Melanie Suzanne Okine (1907289)" userId="S::1907289@student.uwtsd.ac.uk::1e737909-c694-45fd-9905-d6acbf63650c" providerId="AD" clId="Web-{6C3F1246-8A5C-42B2-9ECA-039095A99DC5}" dt="2021-03-31T09:12:24.394" v="0"/>
      <pc:docMkLst>
        <pc:docMk/>
      </pc:docMkLst>
      <pc:sldChg chg="modAnim">
        <pc:chgData name="Melanie Suzanne Okine (1907289)" userId="S::1907289@student.uwtsd.ac.uk::1e737909-c694-45fd-9905-d6acbf63650c" providerId="AD" clId="Web-{6C3F1246-8A5C-42B2-9ECA-039095A99DC5}" dt="2021-03-31T09:12:24.394" v="0"/>
        <pc:sldMkLst>
          <pc:docMk/>
          <pc:sldMk cId="244924465" sldId="265"/>
        </pc:sldMkLst>
      </pc:sldChg>
    </pc:docChg>
  </pc:docChgLst>
  <pc:docChgLst>
    <pc:chgData name="Maria Teresa Nsang Ofebu (1908391)" userId="S::1908391@student.uwtsd.ac.uk::ae7090ed-e0fa-40d9-bba8-208b79272368" providerId="AD" clId="Web-{439924E8-E09A-4427-8DAA-7C445B8CDEF8}"/>
    <pc:docChg chg="modSld">
      <pc:chgData name="Maria Teresa Nsang Ofebu (1908391)" userId="S::1908391@student.uwtsd.ac.uk::ae7090ed-e0fa-40d9-bba8-208b79272368" providerId="AD" clId="Web-{439924E8-E09A-4427-8DAA-7C445B8CDEF8}" dt="2021-03-26T10:09:55.661" v="1159" actId="20577"/>
      <pc:docMkLst>
        <pc:docMk/>
      </pc:docMkLst>
      <pc:sldChg chg="modSp">
        <pc:chgData name="Maria Teresa Nsang Ofebu (1908391)" userId="S::1908391@student.uwtsd.ac.uk::ae7090ed-e0fa-40d9-bba8-208b79272368" providerId="AD" clId="Web-{439924E8-E09A-4427-8DAA-7C445B8CDEF8}" dt="2021-03-26T10:09:55.661" v="1159" actId="20577"/>
        <pc:sldMkLst>
          <pc:docMk/>
          <pc:sldMk cId="1392829160" sldId="264"/>
        </pc:sldMkLst>
        <pc:spChg chg="mod">
          <ac:chgData name="Maria Teresa Nsang Ofebu (1908391)" userId="S::1908391@student.uwtsd.ac.uk::ae7090ed-e0fa-40d9-bba8-208b79272368" providerId="AD" clId="Web-{439924E8-E09A-4427-8DAA-7C445B8CDEF8}" dt="2021-03-26T10:09:55.661" v="1159" actId="20577"/>
          <ac:spMkLst>
            <pc:docMk/>
            <pc:sldMk cId="1392829160" sldId="264"/>
            <ac:spMk id="3" creationId="{6F627864-FD75-493C-8967-32B89C8AFA44}"/>
          </ac:spMkLst>
        </pc:spChg>
      </pc:sldChg>
    </pc:docChg>
  </pc:docChgLst>
  <pc:docChgLst>
    <pc:chgData name="Mark Sidi Rogers (1907288)" userId="S::1907288@student.uwtsd.ac.uk::2525be50-a897-4619-9c04-fc685a900455" providerId="AD" clId="Web-{EC594112-E268-45B8-B87B-4B07E3BC7A76}"/>
    <pc:docChg chg="modSld">
      <pc:chgData name="Mark Sidi Rogers (1907288)" userId="S::1907288@student.uwtsd.ac.uk::2525be50-a897-4619-9c04-fc685a900455" providerId="AD" clId="Web-{EC594112-E268-45B8-B87B-4B07E3BC7A76}" dt="2021-03-31T12:49:25.150" v="9" actId="20577"/>
      <pc:docMkLst>
        <pc:docMk/>
      </pc:docMkLst>
      <pc:sldChg chg="modSp">
        <pc:chgData name="Mark Sidi Rogers (1907288)" userId="S::1907288@student.uwtsd.ac.uk::2525be50-a897-4619-9c04-fc685a900455" providerId="AD" clId="Web-{EC594112-E268-45B8-B87B-4B07E3BC7A76}" dt="2021-03-31T12:49:25.150" v="9" actId="20577"/>
        <pc:sldMkLst>
          <pc:docMk/>
          <pc:sldMk cId="2564961810" sldId="262"/>
        </pc:sldMkLst>
        <pc:spChg chg="mod">
          <ac:chgData name="Mark Sidi Rogers (1907288)" userId="S::1907288@student.uwtsd.ac.uk::2525be50-a897-4619-9c04-fc685a900455" providerId="AD" clId="Web-{EC594112-E268-45B8-B87B-4B07E3BC7A76}" dt="2021-03-31T12:49:25.150" v="9" actId="20577"/>
          <ac:spMkLst>
            <pc:docMk/>
            <pc:sldMk cId="2564961810" sldId="262"/>
            <ac:spMk id="3" creationId="{6F627864-FD75-493C-8967-32B89C8AFA44}"/>
          </ac:spMkLst>
        </pc:spChg>
      </pc:sldChg>
    </pc:docChg>
  </pc:docChgLst>
  <pc:docChgLst>
    <pc:chgData name="Mutiat Abiola Shobajo (1910057)" userId="S::1910057@student.uwtsd.ac.uk::398d3b39-e15c-4338-879a-2202fba9549a" providerId="AD" clId="Web-{712D4425-309A-4EC6-95D4-B19F20D0E192}"/>
    <pc:docChg chg="modSld">
      <pc:chgData name="Mutiat Abiola Shobajo (1910057)" userId="S::1910057@student.uwtsd.ac.uk::398d3b39-e15c-4338-879a-2202fba9549a" providerId="AD" clId="Web-{712D4425-309A-4EC6-95D4-B19F20D0E192}" dt="2021-04-12T15:51:34.903" v="112" actId="20577"/>
      <pc:docMkLst>
        <pc:docMk/>
      </pc:docMkLst>
      <pc:sldChg chg="modSp">
        <pc:chgData name="Mutiat Abiola Shobajo (1910057)" userId="S::1910057@student.uwtsd.ac.uk::398d3b39-e15c-4338-879a-2202fba9549a" providerId="AD" clId="Web-{712D4425-309A-4EC6-95D4-B19F20D0E192}" dt="2021-04-12T15:50:41.275" v="96" actId="20577"/>
        <pc:sldMkLst>
          <pc:docMk/>
          <pc:sldMk cId="2315442505" sldId="257"/>
        </pc:sldMkLst>
        <pc:spChg chg="mod">
          <ac:chgData name="Mutiat Abiola Shobajo (1910057)" userId="S::1910057@student.uwtsd.ac.uk::398d3b39-e15c-4338-879a-2202fba9549a" providerId="AD" clId="Web-{712D4425-309A-4EC6-95D4-B19F20D0E192}" dt="2021-04-12T15:50:41.275" v="96" actId="20577"/>
          <ac:spMkLst>
            <pc:docMk/>
            <pc:sldMk cId="2315442505" sldId="257"/>
            <ac:spMk id="2" creationId="{36807558-19EA-4790-B34A-F7A8A44D49B2}"/>
          </ac:spMkLst>
        </pc:spChg>
        <pc:spChg chg="mod">
          <ac:chgData name="Mutiat Abiola Shobajo (1910057)" userId="S::1910057@student.uwtsd.ac.uk::398d3b39-e15c-4338-879a-2202fba9549a" providerId="AD" clId="Web-{712D4425-309A-4EC6-95D4-B19F20D0E192}" dt="2021-04-12T15:44:05.082" v="45" actId="20577"/>
          <ac:spMkLst>
            <pc:docMk/>
            <pc:sldMk cId="2315442505" sldId="257"/>
            <ac:spMk id="3" creationId="{6F627864-FD75-493C-8967-32B89C8AFA44}"/>
          </ac:spMkLst>
        </pc:spChg>
      </pc:sldChg>
      <pc:sldChg chg="modSp">
        <pc:chgData name="Mutiat Abiola Shobajo (1910057)" userId="S::1910057@student.uwtsd.ac.uk::398d3b39-e15c-4338-879a-2202fba9549a" providerId="AD" clId="Web-{712D4425-309A-4EC6-95D4-B19F20D0E192}" dt="2021-04-12T15:51:34.903" v="112" actId="20577"/>
        <pc:sldMkLst>
          <pc:docMk/>
          <pc:sldMk cId="2274751705" sldId="259"/>
        </pc:sldMkLst>
        <pc:spChg chg="mod">
          <ac:chgData name="Mutiat Abiola Shobajo (1910057)" userId="S::1910057@student.uwtsd.ac.uk::398d3b39-e15c-4338-879a-2202fba9549a" providerId="AD" clId="Web-{712D4425-309A-4EC6-95D4-B19F20D0E192}" dt="2021-04-12T15:51:34.903" v="112" actId="20577"/>
          <ac:spMkLst>
            <pc:docMk/>
            <pc:sldMk cId="2274751705" sldId="259"/>
            <ac:spMk id="2" creationId="{36807558-19EA-4790-B34A-F7A8A44D49B2}"/>
          </ac:spMkLst>
        </pc:spChg>
      </pc:sldChg>
      <pc:sldChg chg="modSp modTransition">
        <pc:chgData name="Mutiat Abiola Shobajo (1910057)" userId="S::1910057@student.uwtsd.ac.uk::398d3b39-e15c-4338-879a-2202fba9549a" providerId="AD" clId="Web-{712D4425-309A-4EC6-95D4-B19F20D0E192}" dt="2021-04-12T15:51:21.715" v="110" actId="20577"/>
        <pc:sldMkLst>
          <pc:docMk/>
          <pc:sldMk cId="3621873094" sldId="269"/>
        </pc:sldMkLst>
        <pc:spChg chg="mod">
          <ac:chgData name="Mutiat Abiola Shobajo (1910057)" userId="S::1910057@student.uwtsd.ac.uk::398d3b39-e15c-4338-879a-2202fba9549a" providerId="AD" clId="Web-{712D4425-309A-4EC6-95D4-B19F20D0E192}" dt="2021-04-12T15:51:21.715" v="110" actId="20577"/>
          <ac:spMkLst>
            <pc:docMk/>
            <pc:sldMk cId="3621873094" sldId="269"/>
            <ac:spMk id="3" creationId="{394859B8-E110-42C6-A86D-057611375A0D}"/>
          </ac:spMkLst>
        </pc:spChg>
      </pc:sldChg>
      <pc:sldChg chg="modSp modTransition">
        <pc:chgData name="Mutiat Abiola Shobajo (1910057)" userId="S::1910057@student.uwtsd.ac.uk::398d3b39-e15c-4338-879a-2202fba9549a" providerId="AD" clId="Web-{712D4425-309A-4EC6-95D4-B19F20D0E192}" dt="2021-04-12T15:51:00.557" v="97" actId="20577"/>
        <pc:sldMkLst>
          <pc:docMk/>
          <pc:sldMk cId="2563613051" sldId="271"/>
        </pc:sldMkLst>
        <pc:spChg chg="mod">
          <ac:chgData name="Mutiat Abiola Shobajo (1910057)" userId="S::1910057@student.uwtsd.ac.uk::398d3b39-e15c-4338-879a-2202fba9549a" providerId="AD" clId="Web-{712D4425-309A-4EC6-95D4-B19F20D0E192}" dt="2021-04-12T15:51:00.557" v="97" actId="20577"/>
          <ac:spMkLst>
            <pc:docMk/>
            <pc:sldMk cId="2563613051" sldId="271"/>
            <ac:spMk id="2" creationId="{379BFF1E-878E-4452-A228-57617C9E2048}"/>
          </ac:spMkLst>
        </pc:spChg>
        <pc:spChg chg="mod">
          <ac:chgData name="Mutiat Abiola Shobajo (1910057)" userId="S::1910057@student.uwtsd.ac.uk::398d3b39-e15c-4338-879a-2202fba9549a" providerId="AD" clId="Web-{712D4425-309A-4EC6-95D4-B19F20D0E192}" dt="2021-04-12T15:49:20.677" v="94" actId="20577"/>
          <ac:spMkLst>
            <pc:docMk/>
            <pc:sldMk cId="2563613051" sldId="271"/>
            <ac:spMk id="3" creationId="{23EB5FF3-F35A-4831-BC93-A0517AB73677}"/>
          </ac:spMkLst>
        </pc:spChg>
        <pc:picChg chg="mod">
          <ac:chgData name="Mutiat Abiola Shobajo (1910057)" userId="S::1910057@student.uwtsd.ac.uk::398d3b39-e15c-4338-879a-2202fba9549a" providerId="AD" clId="Web-{712D4425-309A-4EC6-95D4-B19F20D0E192}" dt="2021-04-12T15:49:23.224" v="95" actId="1076"/>
          <ac:picMkLst>
            <pc:docMk/>
            <pc:sldMk cId="2563613051" sldId="271"/>
            <ac:picMk id="6" creationId="{A798E269-8B51-4B5A-9B03-8694503441D7}"/>
          </ac:picMkLst>
        </pc:picChg>
      </pc:sldChg>
    </pc:docChg>
  </pc:docChgLst>
  <pc:docChgLst>
    <pc:chgData name="Maria Teresa Nsang Ofebu (1908391)" userId="S::1908391@student.uwtsd.ac.uk::ae7090ed-e0fa-40d9-bba8-208b79272368" providerId="AD" clId="Web-{112AB05F-366F-4FC2-BEF8-226D53EE79D6}"/>
    <pc:docChg chg="modSld">
      <pc:chgData name="Maria Teresa Nsang Ofebu (1908391)" userId="S::1908391@student.uwtsd.ac.uk::ae7090ed-e0fa-40d9-bba8-208b79272368" providerId="AD" clId="Web-{112AB05F-366F-4FC2-BEF8-226D53EE79D6}" dt="2021-04-09T09:59:55.767" v="77" actId="20577"/>
      <pc:docMkLst>
        <pc:docMk/>
      </pc:docMkLst>
      <pc:sldChg chg="modSp">
        <pc:chgData name="Maria Teresa Nsang Ofebu (1908391)" userId="S::1908391@student.uwtsd.ac.uk::ae7090ed-e0fa-40d9-bba8-208b79272368" providerId="AD" clId="Web-{112AB05F-366F-4FC2-BEF8-226D53EE79D6}" dt="2021-04-09T09:59:55.767" v="77" actId="20577"/>
        <pc:sldMkLst>
          <pc:docMk/>
          <pc:sldMk cId="1392829160" sldId="264"/>
        </pc:sldMkLst>
        <pc:spChg chg="mod">
          <ac:chgData name="Maria Teresa Nsang Ofebu (1908391)" userId="S::1908391@student.uwtsd.ac.uk::ae7090ed-e0fa-40d9-bba8-208b79272368" providerId="AD" clId="Web-{112AB05F-366F-4FC2-BEF8-226D53EE79D6}" dt="2021-04-09T09:59:55.767" v="77" actId="20577"/>
          <ac:spMkLst>
            <pc:docMk/>
            <pc:sldMk cId="1392829160" sldId="264"/>
            <ac:spMk id="3" creationId="{6F627864-FD75-493C-8967-32B89C8AFA44}"/>
          </ac:spMkLst>
        </pc:spChg>
      </pc:sldChg>
    </pc:docChg>
  </pc:docChgLst>
  <pc:docChgLst>
    <pc:chgData name="Melanie Suzanne Okine (1907289)" userId="S::1907289@student.uwtsd.ac.uk::1e737909-c694-45fd-9905-d6acbf63650c" providerId="AD" clId="Web-{0120502A-CF74-41EB-9AF4-A3A77C63C9D0}"/>
    <pc:docChg chg="modSld">
      <pc:chgData name="Melanie Suzanne Okine (1907289)" userId="S::1907289@student.uwtsd.ac.uk::1e737909-c694-45fd-9905-d6acbf63650c" providerId="AD" clId="Web-{0120502A-CF74-41EB-9AF4-A3A77C63C9D0}" dt="2021-03-24T10:35:11.937" v="13" actId="20577"/>
      <pc:docMkLst>
        <pc:docMk/>
      </pc:docMkLst>
      <pc:sldChg chg="modSp">
        <pc:chgData name="Melanie Suzanne Okine (1907289)" userId="S::1907289@student.uwtsd.ac.uk::1e737909-c694-45fd-9905-d6acbf63650c" providerId="AD" clId="Web-{0120502A-CF74-41EB-9AF4-A3A77C63C9D0}" dt="2021-03-24T10:35:11.937" v="13" actId="20577"/>
        <pc:sldMkLst>
          <pc:docMk/>
          <pc:sldMk cId="3745047033" sldId="260"/>
        </pc:sldMkLst>
        <pc:spChg chg="mod">
          <ac:chgData name="Melanie Suzanne Okine (1907289)" userId="S::1907289@student.uwtsd.ac.uk::1e737909-c694-45fd-9905-d6acbf63650c" providerId="AD" clId="Web-{0120502A-CF74-41EB-9AF4-A3A77C63C9D0}" dt="2021-03-24T10:35:11.937" v="13" actId="20577"/>
          <ac:spMkLst>
            <pc:docMk/>
            <pc:sldMk cId="3745047033" sldId="260"/>
            <ac:spMk id="3" creationId="{6F627864-FD75-493C-8967-32B89C8AFA44}"/>
          </ac:spMkLst>
        </pc:spChg>
      </pc:sldChg>
    </pc:docChg>
  </pc:docChgLst>
  <pc:docChgLst>
    <pc:chgData name="Mabel Tiwaah Ankomah (1905514)" userId="S::1905514@student.uwtsd.ac.uk::0e774439-3d19-43b8-b3f4-7594df7e1936" providerId="AD" clId="Web-{31A61D12-BC58-4294-A5C2-1CBCB4AACAAA}"/>
    <pc:docChg chg="modSld">
      <pc:chgData name="Mabel Tiwaah Ankomah (1905514)" userId="S::1905514@student.uwtsd.ac.uk::0e774439-3d19-43b8-b3f4-7594df7e1936" providerId="AD" clId="Web-{31A61D12-BC58-4294-A5C2-1CBCB4AACAAA}" dt="2021-04-13T03:59:45.890" v="22" actId="20577"/>
      <pc:docMkLst>
        <pc:docMk/>
      </pc:docMkLst>
      <pc:sldChg chg="modSp">
        <pc:chgData name="Mabel Tiwaah Ankomah (1905514)" userId="S::1905514@student.uwtsd.ac.uk::0e774439-3d19-43b8-b3f4-7594df7e1936" providerId="AD" clId="Web-{31A61D12-BC58-4294-A5C2-1CBCB4AACAAA}" dt="2021-04-13T03:59:45.890" v="22" actId="20577"/>
        <pc:sldMkLst>
          <pc:docMk/>
          <pc:sldMk cId="101284311" sldId="270"/>
        </pc:sldMkLst>
        <pc:spChg chg="mod">
          <ac:chgData name="Mabel Tiwaah Ankomah (1905514)" userId="S::1905514@student.uwtsd.ac.uk::0e774439-3d19-43b8-b3f4-7594df7e1936" providerId="AD" clId="Web-{31A61D12-BC58-4294-A5C2-1CBCB4AACAAA}" dt="2021-04-13T03:59:45.890" v="22" actId="20577"/>
          <ac:spMkLst>
            <pc:docMk/>
            <pc:sldMk cId="101284311" sldId="270"/>
            <ac:spMk id="3" creationId="{C7E1C6A0-0572-4539-A014-F55D8CF5C9CF}"/>
          </ac:spMkLst>
        </pc:spChg>
        <pc:spChg chg="mod">
          <ac:chgData name="Mabel Tiwaah Ankomah (1905514)" userId="S::1905514@student.uwtsd.ac.uk::0e774439-3d19-43b8-b3f4-7594df7e1936" providerId="AD" clId="Web-{31A61D12-BC58-4294-A5C2-1CBCB4AACAAA}" dt="2021-04-13T03:57:41.992" v="1" actId="20577"/>
          <ac:spMkLst>
            <pc:docMk/>
            <pc:sldMk cId="101284311" sldId="270"/>
            <ac:spMk id="4" creationId="{37E894EC-D054-4161-959A-24362E65DB11}"/>
          </ac:spMkLst>
        </pc:spChg>
      </pc:sldChg>
    </pc:docChg>
  </pc:docChgLst>
  <pc:docChgLst>
    <pc:chgData name="Melanie Suzanne Okine (1907289)" userId="S::1907289@student.uwtsd.ac.uk::1e737909-c694-45fd-9905-d6acbf63650c" providerId="AD" clId="Web-{1A6733A7-AE45-4888-B71C-293815D691D7}"/>
    <pc:docChg chg="modSld">
      <pc:chgData name="Melanie Suzanne Okine (1907289)" userId="S::1907289@student.uwtsd.ac.uk::1e737909-c694-45fd-9905-d6acbf63650c" providerId="AD" clId="Web-{1A6733A7-AE45-4888-B71C-293815D691D7}" dt="2021-03-30T16:33:16.375" v="378" actId="20577"/>
      <pc:docMkLst>
        <pc:docMk/>
      </pc:docMkLst>
      <pc:sldChg chg="modSp">
        <pc:chgData name="Melanie Suzanne Okine (1907289)" userId="S::1907289@student.uwtsd.ac.uk::1e737909-c694-45fd-9905-d6acbf63650c" providerId="AD" clId="Web-{1A6733A7-AE45-4888-B71C-293815D691D7}" dt="2021-03-30T16:33:16.375" v="378" actId="20577"/>
        <pc:sldMkLst>
          <pc:docMk/>
          <pc:sldMk cId="4177964983" sldId="263"/>
        </pc:sldMkLst>
        <pc:spChg chg="mod">
          <ac:chgData name="Melanie Suzanne Okine (1907289)" userId="S::1907289@student.uwtsd.ac.uk::1e737909-c694-45fd-9905-d6acbf63650c" providerId="AD" clId="Web-{1A6733A7-AE45-4888-B71C-293815D691D7}" dt="2021-03-30T16:33:16.375" v="378" actId="20577"/>
          <ac:spMkLst>
            <pc:docMk/>
            <pc:sldMk cId="4177964983" sldId="263"/>
            <ac:spMk id="3" creationId="{6F627864-FD75-493C-8967-32B89C8AFA44}"/>
          </ac:spMkLst>
        </pc:spChg>
      </pc:sldChg>
      <pc:sldChg chg="addSp delSp modSp addAnim delAnim">
        <pc:chgData name="Melanie Suzanne Okine (1907289)" userId="S::1907289@student.uwtsd.ac.uk::1e737909-c694-45fd-9905-d6acbf63650c" providerId="AD" clId="Web-{1A6733A7-AE45-4888-B71C-293815D691D7}" dt="2021-03-30T16:32:31.264" v="368" actId="20577"/>
        <pc:sldMkLst>
          <pc:docMk/>
          <pc:sldMk cId="244924465" sldId="265"/>
        </pc:sldMkLst>
        <pc:spChg chg="mod">
          <ac:chgData name="Melanie Suzanne Okine (1907289)" userId="S::1907289@student.uwtsd.ac.uk::1e737909-c694-45fd-9905-d6acbf63650c" providerId="AD" clId="Web-{1A6733A7-AE45-4888-B71C-293815D691D7}" dt="2021-03-30T16:12:56.350" v="145" actId="20577"/>
          <ac:spMkLst>
            <pc:docMk/>
            <pc:sldMk cId="244924465" sldId="265"/>
            <ac:spMk id="2" creationId="{36807558-19EA-4790-B34A-F7A8A44D49B2}"/>
          </ac:spMkLst>
        </pc:spChg>
        <pc:spChg chg="add del">
          <ac:chgData name="Melanie Suzanne Okine (1907289)" userId="S::1907289@student.uwtsd.ac.uk::1e737909-c694-45fd-9905-d6acbf63650c" providerId="AD" clId="Web-{1A6733A7-AE45-4888-B71C-293815D691D7}" dt="2021-03-30T16:21:38.795" v="233"/>
          <ac:spMkLst>
            <pc:docMk/>
            <pc:sldMk cId="244924465" sldId="265"/>
            <ac:spMk id="10" creationId="{E566D3F8-C15C-4E13-AD9C-7BCD59E0DEC0}"/>
          </ac:spMkLst>
        </pc:spChg>
        <pc:spChg chg="add del mod">
          <ac:chgData name="Melanie Suzanne Okine (1907289)" userId="S::1907289@student.uwtsd.ac.uk::1e737909-c694-45fd-9905-d6acbf63650c" providerId="AD" clId="Web-{1A6733A7-AE45-4888-B71C-293815D691D7}" dt="2021-03-30T16:21:36.498" v="232"/>
          <ac:spMkLst>
            <pc:docMk/>
            <pc:sldMk cId="244924465" sldId="265"/>
            <ac:spMk id="11" creationId="{868074FF-5395-40CC-8451-2C3005BC55CC}"/>
          </ac:spMkLst>
        </pc:spChg>
        <pc:spChg chg="add del mod">
          <ac:chgData name="Melanie Suzanne Okine (1907289)" userId="S::1907289@student.uwtsd.ac.uk::1e737909-c694-45fd-9905-d6acbf63650c" providerId="AD" clId="Web-{1A6733A7-AE45-4888-B71C-293815D691D7}" dt="2021-03-30T16:23:17.297" v="257"/>
          <ac:spMkLst>
            <pc:docMk/>
            <pc:sldMk cId="244924465" sldId="265"/>
            <ac:spMk id="12" creationId="{1D1A6911-D1B1-4E5A-AD9E-A4554A1E3CEB}"/>
          </ac:spMkLst>
        </pc:spChg>
        <pc:spChg chg="add del">
          <ac:chgData name="Melanie Suzanne Okine (1907289)" userId="S::1907289@student.uwtsd.ac.uk::1e737909-c694-45fd-9905-d6acbf63650c" providerId="AD" clId="Web-{1A6733A7-AE45-4888-B71C-293815D691D7}" dt="2021-03-30T16:20:14.355" v="215"/>
          <ac:spMkLst>
            <pc:docMk/>
            <pc:sldMk cId="244924465" sldId="265"/>
            <ac:spMk id="13" creationId="{2F1FDFBD-5C18-48DB-933F-AB3715566283}"/>
          </ac:spMkLst>
        </pc:spChg>
        <pc:spChg chg="add del mod">
          <ac:chgData name="Melanie Suzanne Okine (1907289)" userId="S::1907289@student.uwtsd.ac.uk::1e737909-c694-45fd-9905-d6acbf63650c" providerId="AD" clId="Web-{1A6733A7-AE45-4888-B71C-293815D691D7}" dt="2021-03-30T16:22:17.327" v="245"/>
          <ac:spMkLst>
            <pc:docMk/>
            <pc:sldMk cId="244924465" sldId="265"/>
            <ac:spMk id="14" creationId="{906B1671-ADB8-4378-8F2B-7F4EAFDD7C70}"/>
          </ac:spMkLst>
        </pc:spChg>
        <pc:spChg chg="add mod">
          <ac:chgData name="Melanie Suzanne Okine (1907289)" userId="S::1907289@student.uwtsd.ac.uk::1e737909-c694-45fd-9905-d6acbf63650c" providerId="AD" clId="Web-{1A6733A7-AE45-4888-B71C-293815D691D7}" dt="2021-03-30T16:25:37.410" v="282" actId="14100"/>
          <ac:spMkLst>
            <pc:docMk/>
            <pc:sldMk cId="244924465" sldId="265"/>
            <ac:spMk id="21" creationId="{12727893-26F3-4AFC-BFDB-62DB809A972C}"/>
          </ac:spMkLst>
        </pc:spChg>
        <pc:spChg chg="add del">
          <ac:chgData name="Melanie Suzanne Okine (1907289)" userId="S::1907289@student.uwtsd.ac.uk::1e737909-c694-45fd-9905-d6acbf63650c" providerId="AD" clId="Web-{1A6733A7-AE45-4888-B71C-293815D691D7}" dt="2021-03-30T16:21:45.514" v="235"/>
          <ac:spMkLst>
            <pc:docMk/>
            <pc:sldMk cId="244924465" sldId="265"/>
            <ac:spMk id="30" creationId="{20F10CD0-863B-4ACA-8CAB-AEDE275AEA78}"/>
          </ac:spMkLst>
        </pc:spChg>
        <pc:spChg chg="add del">
          <ac:chgData name="Melanie Suzanne Okine (1907289)" userId="S::1907289@student.uwtsd.ac.uk::1e737909-c694-45fd-9905-d6acbf63650c" providerId="AD" clId="Web-{1A6733A7-AE45-4888-B71C-293815D691D7}" dt="2021-03-30T16:21:42.467" v="234"/>
          <ac:spMkLst>
            <pc:docMk/>
            <pc:sldMk cId="244924465" sldId="265"/>
            <ac:spMk id="32" creationId="{D41DEDB1-0521-49BF-B912-EFFC5ED065FF}"/>
          </ac:spMkLst>
        </pc:spChg>
        <pc:spChg chg="add del mod">
          <ac:chgData name="Melanie Suzanne Okine (1907289)" userId="S::1907289@student.uwtsd.ac.uk::1e737909-c694-45fd-9905-d6acbf63650c" providerId="AD" clId="Web-{1A6733A7-AE45-4888-B71C-293815D691D7}" dt="2021-03-30T16:22:42.640" v="251"/>
          <ac:spMkLst>
            <pc:docMk/>
            <pc:sldMk cId="244924465" sldId="265"/>
            <ac:spMk id="33" creationId="{2C56E130-59ED-4235-AAFC-6F77C1F926BD}"/>
          </ac:spMkLst>
        </pc:spChg>
        <pc:spChg chg="add del mod">
          <ac:chgData name="Melanie Suzanne Okine (1907289)" userId="S::1907289@student.uwtsd.ac.uk::1e737909-c694-45fd-9905-d6acbf63650c" providerId="AD" clId="Web-{1A6733A7-AE45-4888-B71C-293815D691D7}" dt="2021-03-30T16:22:01.467" v="241"/>
          <ac:spMkLst>
            <pc:docMk/>
            <pc:sldMk cId="244924465" sldId="265"/>
            <ac:spMk id="34" creationId="{697C2AFF-3A67-4BE7-810D-B3E561BFF254}"/>
          </ac:spMkLst>
        </pc:spChg>
        <pc:spChg chg="add del">
          <ac:chgData name="Melanie Suzanne Okine (1907289)" userId="S::1907289@student.uwtsd.ac.uk::1e737909-c694-45fd-9905-d6acbf63650c" providerId="AD" clId="Web-{1A6733A7-AE45-4888-B71C-293815D691D7}" dt="2021-03-30T16:20:59.653" v="217"/>
          <ac:spMkLst>
            <pc:docMk/>
            <pc:sldMk cId="244924465" sldId="265"/>
            <ac:spMk id="35" creationId="{4CD792E9-4AD9-4770-B6E2-20D85FE4B278}"/>
          </ac:spMkLst>
        </pc:spChg>
        <pc:spChg chg="add del">
          <ac:chgData name="Melanie Suzanne Okine (1907289)" userId="S::1907289@student.uwtsd.ac.uk::1e737909-c694-45fd-9905-d6acbf63650c" providerId="AD" clId="Web-{1A6733A7-AE45-4888-B71C-293815D691D7}" dt="2021-03-30T16:21:56.123" v="239"/>
          <ac:spMkLst>
            <pc:docMk/>
            <pc:sldMk cId="244924465" sldId="265"/>
            <ac:spMk id="36" creationId="{69CA167A-AA62-4415-B295-2B6F4089ABE5}"/>
          </ac:spMkLst>
        </pc:spChg>
        <pc:spChg chg="add del mod">
          <ac:chgData name="Melanie Suzanne Okine (1907289)" userId="S::1907289@student.uwtsd.ac.uk::1e737909-c694-45fd-9905-d6acbf63650c" providerId="AD" clId="Web-{1A6733A7-AE45-4888-B71C-293815D691D7}" dt="2021-03-30T16:21:52.951" v="238"/>
          <ac:spMkLst>
            <pc:docMk/>
            <pc:sldMk cId="244924465" sldId="265"/>
            <ac:spMk id="37" creationId="{FD4CD383-C1DD-4C97-BFAB-6B1C8D46D4F8}"/>
          </ac:spMkLst>
        </pc:spChg>
        <pc:spChg chg="add del">
          <ac:chgData name="Melanie Suzanne Okine (1907289)" userId="S::1907289@student.uwtsd.ac.uk::1e737909-c694-45fd-9905-d6acbf63650c" providerId="AD" clId="Web-{1A6733A7-AE45-4888-B71C-293815D691D7}" dt="2021-03-30T16:21:24.654" v="228"/>
          <ac:spMkLst>
            <pc:docMk/>
            <pc:sldMk cId="244924465" sldId="265"/>
            <ac:spMk id="38" creationId="{97C17247-7960-45A6-8471-A0716E546EFF}"/>
          </ac:spMkLst>
        </pc:spChg>
        <pc:spChg chg="add del">
          <ac:chgData name="Melanie Suzanne Okine (1907289)" userId="S::1907289@student.uwtsd.ac.uk::1e737909-c694-45fd-9905-d6acbf63650c" providerId="AD" clId="Web-{1A6733A7-AE45-4888-B71C-293815D691D7}" dt="2021-03-30T16:21:22.638" v="227"/>
          <ac:spMkLst>
            <pc:docMk/>
            <pc:sldMk cId="244924465" sldId="265"/>
            <ac:spMk id="39" creationId="{C8F41AC6-F5A3-414D-B277-22D743375400}"/>
          </ac:spMkLst>
        </pc:spChg>
        <pc:spChg chg="add del">
          <ac:chgData name="Melanie Suzanne Okine (1907289)" userId="S::1907289@student.uwtsd.ac.uk::1e737909-c694-45fd-9905-d6acbf63650c" providerId="AD" clId="Web-{1A6733A7-AE45-4888-B71C-293815D691D7}" dt="2021-03-30T16:21:20.435" v="226"/>
          <ac:spMkLst>
            <pc:docMk/>
            <pc:sldMk cId="244924465" sldId="265"/>
            <ac:spMk id="40" creationId="{34623806-BDBF-410D-BEE7-FEB76E1B75BC}"/>
          </ac:spMkLst>
        </pc:spChg>
        <pc:spChg chg="add del">
          <ac:chgData name="Melanie Suzanne Okine (1907289)" userId="S::1907289@student.uwtsd.ac.uk::1e737909-c694-45fd-9905-d6acbf63650c" providerId="AD" clId="Web-{1A6733A7-AE45-4888-B71C-293815D691D7}" dt="2021-03-30T16:21:02.591" v="218"/>
          <ac:spMkLst>
            <pc:docMk/>
            <pc:sldMk cId="244924465" sldId="265"/>
            <ac:spMk id="41" creationId="{A7D09E19-8E37-4B77-88CD-9113E68D4194}"/>
          </ac:spMkLst>
        </pc:spChg>
        <pc:spChg chg="add del">
          <ac:chgData name="Melanie Suzanne Okine (1907289)" userId="S::1907289@student.uwtsd.ac.uk::1e737909-c694-45fd-9905-d6acbf63650c" providerId="AD" clId="Web-{1A6733A7-AE45-4888-B71C-293815D691D7}" dt="2021-03-30T16:22:23.905" v="247"/>
          <ac:spMkLst>
            <pc:docMk/>
            <pc:sldMk cId="244924465" sldId="265"/>
            <ac:spMk id="42" creationId="{53F4E4A7-6D2E-4667-9865-1C111C602A40}"/>
          </ac:spMkLst>
        </pc:spChg>
        <pc:spChg chg="add del mod">
          <ac:chgData name="Melanie Suzanne Okine (1907289)" userId="S::1907289@student.uwtsd.ac.uk::1e737909-c694-45fd-9905-d6acbf63650c" providerId="AD" clId="Web-{1A6733A7-AE45-4888-B71C-293815D691D7}" dt="2021-03-30T16:22:20.890" v="246"/>
          <ac:spMkLst>
            <pc:docMk/>
            <pc:sldMk cId="244924465" sldId="265"/>
            <ac:spMk id="43" creationId="{93609D29-7818-4C85-A660-04192626ACCA}"/>
          </ac:spMkLst>
        </pc:spChg>
        <pc:spChg chg="add del">
          <ac:chgData name="Melanie Suzanne Okine (1907289)" userId="S::1907289@student.uwtsd.ac.uk::1e737909-c694-45fd-9905-d6acbf63650c" providerId="AD" clId="Web-{1A6733A7-AE45-4888-B71C-293815D691D7}" dt="2021-03-30T16:21:11.075" v="222"/>
          <ac:spMkLst>
            <pc:docMk/>
            <pc:sldMk cId="244924465" sldId="265"/>
            <ac:spMk id="44" creationId="{3F95ECC8-5FF6-4DC8-A099-C47CA1C95757}"/>
          </ac:spMkLst>
        </pc:spChg>
        <pc:spChg chg="add del mod">
          <ac:chgData name="Melanie Suzanne Okine (1907289)" userId="S::1907289@student.uwtsd.ac.uk::1e737909-c694-45fd-9905-d6acbf63650c" providerId="AD" clId="Web-{1A6733A7-AE45-4888-B71C-293815D691D7}" dt="2021-03-30T16:21:09.341" v="221"/>
          <ac:spMkLst>
            <pc:docMk/>
            <pc:sldMk cId="244924465" sldId="265"/>
            <ac:spMk id="45" creationId="{E47DC586-C1DE-4035-A813-8DF233A49174}"/>
          </ac:spMkLst>
        </pc:spChg>
        <pc:spChg chg="add del">
          <ac:chgData name="Melanie Suzanne Okine (1907289)" userId="S::1907289@student.uwtsd.ac.uk::1e737909-c694-45fd-9905-d6acbf63650c" providerId="AD" clId="Web-{1A6733A7-AE45-4888-B71C-293815D691D7}" dt="2021-03-30T16:20:08.839" v="214"/>
          <ac:spMkLst>
            <pc:docMk/>
            <pc:sldMk cId="244924465" sldId="265"/>
            <ac:spMk id="46" creationId="{2F6DA06F-32DD-41B2-A35F-43A9CCC010BC}"/>
          </ac:spMkLst>
        </pc:spChg>
        <pc:spChg chg="add del">
          <ac:chgData name="Melanie Suzanne Okine (1907289)" userId="S::1907289@student.uwtsd.ac.uk::1e737909-c694-45fd-9905-d6acbf63650c" providerId="AD" clId="Web-{1A6733A7-AE45-4888-B71C-293815D691D7}" dt="2021-03-30T16:22:28.437" v="248"/>
          <ac:spMkLst>
            <pc:docMk/>
            <pc:sldMk cId="244924465" sldId="265"/>
            <ac:spMk id="54" creationId="{B139E975-F633-49DF-A919-CB2621EEC87E}"/>
          </ac:spMkLst>
        </pc:spChg>
        <pc:spChg chg="add del mod">
          <ac:chgData name="Melanie Suzanne Okine (1907289)" userId="S::1907289@student.uwtsd.ac.uk::1e737909-c694-45fd-9905-d6acbf63650c" providerId="AD" clId="Web-{1A6733A7-AE45-4888-B71C-293815D691D7}" dt="2021-03-30T16:20:34.981" v="216"/>
          <ac:spMkLst>
            <pc:docMk/>
            <pc:sldMk cId="244924465" sldId="265"/>
            <ac:spMk id="55" creationId="{78F22E7C-4490-4962-BA2D-5D65E643D0EB}"/>
          </ac:spMkLst>
        </pc:spChg>
        <pc:spChg chg="add del">
          <ac:chgData name="Melanie Suzanne Okine (1907289)" userId="S::1907289@student.uwtsd.ac.uk::1e737909-c694-45fd-9905-d6acbf63650c" providerId="AD" clId="Web-{1A6733A7-AE45-4888-B71C-293815D691D7}" dt="2021-03-30T16:24:46.175" v="276"/>
          <ac:spMkLst>
            <pc:docMk/>
            <pc:sldMk cId="244924465" sldId="265"/>
            <ac:spMk id="117" creationId="{999040C5-C45B-47C3-8B83-E99C0FFEFD2D}"/>
          </ac:spMkLst>
        </pc:spChg>
        <pc:spChg chg="add">
          <ac:chgData name="Melanie Suzanne Okine (1907289)" userId="S::1907289@student.uwtsd.ac.uk::1e737909-c694-45fd-9905-d6acbf63650c" providerId="AD" clId="Web-{1A6733A7-AE45-4888-B71C-293815D691D7}" dt="2021-03-30T16:26:08.255" v="286"/>
          <ac:spMkLst>
            <pc:docMk/>
            <pc:sldMk cId="244924465" sldId="265"/>
            <ac:spMk id="127" creationId="{400F165B-8BFB-475F-8AA0-873A1435611E}"/>
          </ac:spMkLst>
        </pc:spChg>
        <pc:spChg chg="add del mod">
          <ac:chgData name="Melanie Suzanne Okine (1907289)" userId="S::1907289@student.uwtsd.ac.uk::1e737909-c694-45fd-9905-d6acbf63650c" providerId="AD" clId="Web-{1A6733A7-AE45-4888-B71C-293815D691D7}" dt="2021-03-30T16:19:40.933" v="212"/>
          <ac:spMkLst>
            <pc:docMk/>
            <pc:sldMk cId="244924465" sldId="265"/>
            <ac:spMk id="924" creationId="{81A27897-4BFB-4084-9F32-2E3A65D5448D}"/>
          </ac:spMkLst>
        </pc:spChg>
        <pc:spChg chg="add del">
          <ac:chgData name="Melanie Suzanne Okine (1907289)" userId="S::1907289@student.uwtsd.ac.uk::1e737909-c694-45fd-9905-d6acbf63650c" providerId="AD" clId="Web-{1A6733A7-AE45-4888-B71C-293815D691D7}" dt="2021-03-30T16:23:33.173" v="259"/>
          <ac:spMkLst>
            <pc:docMk/>
            <pc:sldMk cId="244924465" sldId="265"/>
            <ac:spMk id="946" creationId="{CCC766A6-720C-49CD-AE81-8334D6D64C1B}"/>
          </ac:spMkLst>
        </pc:spChg>
        <pc:spChg chg="add mod">
          <ac:chgData name="Melanie Suzanne Okine (1907289)" userId="S::1907289@student.uwtsd.ac.uk::1e737909-c694-45fd-9905-d6acbf63650c" providerId="AD" clId="Web-{1A6733A7-AE45-4888-B71C-293815D691D7}" dt="2021-03-30T16:24:37.206" v="274" actId="20577"/>
          <ac:spMkLst>
            <pc:docMk/>
            <pc:sldMk cId="244924465" sldId="265"/>
            <ac:spMk id="947" creationId="{854B327A-B1F5-4F8C-BF3A-5959FE9F7F0D}"/>
          </ac:spMkLst>
        </pc:spChg>
        <pc:spChg chg="mod">
          <ac:chgData name="Melanie Suzanne Okine (1907289)" userId="S::1907289@student.uwtsd.ac.uk::1e737909-c694-45fd-9905-d6acbf63650c" providerId="AD" clId="Web-{1A6733A7-AE45-4888-B71C-293815D691D7}" dt="2021-03-30T15:59:03.207" v="136" actId="1076"/>
          <ac:spMkLst>
            <pc:docMk/>
            <pc:sldMk cId="244924465" sldId="265"/>
            <ac:spMk id="951" creationId="{C1CB40AE-317C-472A-B1A0-882943B617DB}"/>
          </ac:spMkLst>
        </pc:spChg>
        <pc:spChg chg="add del mod">
          <ac:chgData name="Melanie Suzanne Okine (1907289)" userId="S::1907289@student.uwtsd.ac.uk::1e737909-c694-45fd-9905-d6acbf63650c" providerId="AD" clId="Web-{1A6733A7-AE45-4888-B71C-293815D691D7}" dt="2021-03-30T16:25:20.879" v="280"/>
          <ac:spMkLst>
            <pc:docMk/>
            <pc:sldMk cId="244924465" sldId="265"/>
            <ac:spMk id="956" creationId="{873C17EC-5248-4C83-9E6E-7F78752AB39F}"/>
          </ac:spMkLst>
        </pc:spChg>
        <pc:spChg chg="add mod">
          <ac:chgData name="Melanie Suzanne Okine (1907289)" userId="S::1907289@student.uwtsd.ac.uk::1e737909-c694-45fd-9905-d6acbf63650c" providerId="AD" clId="Web-{1A6733A7-AE45-4888-B71C-293815D691D7}" dt="2021-03-30T16:32:31.264" v="368" actId="20577"/>
          <ac:spMkLst>
            <pc:docMk/>
            <pc:sldMk cId="244924465" sldId="265"/>
            <ac:spMk id="957" creationId="{69BE73B1-E900-4B62-9A7D-4437A292BC82}"/>
          </ac:spMkLst>
        </pc:spChg>
        <pc:spChg chg="add del mod">
          <ac:chgData name="Melanie Suzanne Okine (1907289)" userId="S::1907289@student.uwtsd.ac.uk::1e737909-c694-45fd-9905-d6acbf63650c" providerId="AD" clId="Web-{1A6733A7-AE45-4888-B71C-293815D691D7}" dt="2021-03-30T15:57:50.828" v="126"/>
          <ac:spMkLst>
            <pc:docMk/>
            <pc:sldMk cId="244924465" sldId="265"/>
            <ac:spMk id="1913" creationId="{D87DBAB3-C427-47CC-A80C-74729CD43029}"/>
          </ac:spMkLst>
        </pc:spChg>
        <pc:graphicFrameChg chg="add del mod modGraphic">
          <ac:chgData name="Melanie Suzanne Okine (1907289)" userId="S::1907289@student.uwtsd.ac.uk::1e737909-c694-45fd-9905-d6acbf63650c" providerId="AD" clId="Web-{1A6733A7-AE45-4888-B71C-293815D691D7}" dt="2021-03-30T16:24:55.925" v="277" actId="1076"/>
          <ac:graphicFrameMkLst>
            <pc:docMk/>
            <pc:sldMk cId="244924465" sldId="265"/>
            <ac:graphicFrameMk id="31" creationId="{C797AAF5-0219-40C6-8B04-9979BBD24EDC}"/>
          </ac:graphicFrameMkLst>
        </pc:graphicFrameChg>
      </pc:sldChg>
    </pc:docChg>
  </pc:docChgLst>
  <pc:docChgLst>
    <pc:chgData name="Kwosheda Begum (1813362)" userId="S::1813362@student.uwtsd.ac.uk::de876466-e2ae-446b-8c56-976ad073a630" providerId="AD" clId="Web-{72FABBCA-1713-4B19-B571-2E64971B03B7}"/>
    <pc:docChg chg="modSld">
      <pc:chgData name="Kwosheda Begum (1813362)" userId="S::1813362@student.uwtsd.ac.uk::de876466-e2ae-446b-8c56-976ad073a630" providerId="AD" clId="Web-{72FABBCA-1713-4B19-B571-2E64971B03B7}" dt="2021-04-10T14:56:02.237" v="497" actId="20577"/>
      <pc:docMkLst>
        <pc:docMk/>
      </pc:docMkLst>
      <pc:sldChg chg="addSp modSp">
        <pc:chgData name="Kwosheda Begum (1813362)" userId="S::1813362@student.uwtsd.ac.uk::de876466-e2ae-446b-8c56-976ad073a630" providerId="AD" clId="Web-{72FABBCA-1713-4B19-B571-2E64971B03B7}" dt="2021-04-10T14:56:02.237" v="497" actId="20577"/>
        <pc:sldMkLst>
          <pc:docMk/>
          <pc:sldMk cId="1966249531" sldId="261"/>
        </pc:sldMkLst>
        <pc:spChg chg="mod">
          <ac:chgData name="Kwosheda Begum (1813362)" userId="S::1813362@student.uwtsd.ac.uk::de876466-e2ae-446b-8c56-976ad073a630" providerId="AD" clId="Web-{72FABBCA-1713-4B19-B571-2E64971B03B7}" dt="2021-04-10T14:50:01.399" v="450" actId="20577"/>
          <ac:spMkLst>
            <pc:docMk/>
            <pc:sldMk cId="1966249531" sldId="261"/>
            <ac:spMk id="2" creationId="{36807558-19EA-4790-B34A-F7A8A44D49B2}"/>
          </ac:spMkLst>
        </pc:spChg>
        <pc:spChg chg="mod">
          <ac:chgData name="Kwosheda Begum (1813362)" userId="S::1813362@student.uwtsd.ac.uk::de876466-e2ae-446b-8c56-976ad073a630" providerId="AD" clId="Web-{72FABBCA-1713-4B19-B571-2E64971B03B7}" dt="2021-04-10T14:56:02.237" v="497" actId="20577"/>
          <ac:spMkLst>
            <pc:docMk/>
            <pc:sldMk cId="1966249531" sldId="261"/>
            <ac:spMk id="3" creationId="{6F627864-FD75-493C-8967-32B89C8AFA44}"/>
          </ac:spMkLst>
        </pc:spChg>
        <pc:picChg chg="add mod">
          <ac:chgData name="Kwosheda Begum (1813362)" userId="S::1813362@student.uwtsd.ac.uk::de876466-e2ae-446b-8c56-976ad073a630" providerId="AD" clId="Web-{72FABBCA-1713-4B19-B571-2E64971B03B7}" dt="2021-04-10T14:51:08.497" v="455" actId="14100"/>
          <ac:picMkLst>
            <pc:docMk/>
            <pc:sldMk cId="1966249531" sldId="261"/>
            <ac:picMk id="5" creationId="{F20B8E74-8238-46CA-8268-F00075B9C653}"/>
          </ac:picMkLst>
        </pc:picChg>
      </pc:sldChg>
      <pc:sldChg chg="addSp delSp modSp mod setBg">
        <pc:chgData name="Kwosheda Begum (1813362)" userId="S::1813362@student.uwtsd.ac.uk::de876466-e2ae-446b-8c56-976ad073a630" providerId="AD" clId="Web-{72FABBCA-1713-4B19-B571-2E64971B03B7}" dt="2021-04-10T14:35:59.669" v="406" actId="20577"/>
        <pc:sldMkLst>
          <pc:docMk/>
          <pc:sldMk cId="2980068797" sldId="267"/>
        </pc:sldMkLst>
        <pc:spChg chg="mod">
          <ac:chgData name="Kwosheda Begum (1813362)" userId="S::1813362@student.uwtsd.ac.uk::de876466-e2ae-446b-8c56-976ad073a630" providerId="AD" clId="Web-{72FABBCA-1713-4B19-B571-2E64971B03B7}" dt="2021-04-10T14:35:59.669" v="406" actId="20577"/>
          <ac:spMkLst>
            <pc:docMk/>
            <pc:sldMk cId="2980068797" sldId="267"/>
            <ac:spMk id="3" creationId="{6F627864-FD75-493C-8967-32B89C8AFA44}"/>
          </ac:spMkLst>
        </pc:spChg>
        <pc:spChg chg="add del">
          <ac:chgData name="Kwosheda Begum (1813362)" userId="S::1813362@student.uwtsd.ac.uk::de876466-e2ae-446b-8c56-976ad073a630" providerId="AD" clId="Web-{72FABBCA-1713-4B19-B571-2E64971B03B7}" dt="2021-04-10T14:31:27.184" v="170"/>
          <ac:spMkLst>
            <pc:docMk/>
            <pc:sldMk cId="2980068797" sldId="267"/>
            <ac:spMk id="6" creationId="{C0DB9C61-90E0-484F-8602-02F49EDC1B70}"/>
          </ac:spMkLst>
        </pc:spChg>
        <pc:spChg chg="add del">
          <ac:chgData name="Kwosheda Begum (1813362)" userId="S::1813362@student.uwtsd.ac.uk::de876466-e2ae-446b-8c56-976ad073a630" providerId="AD" clId="Web-{72FABBCA-1713-4B19-B571-2E64971B03B7}" dt="2021-04-10T14:31:27.184" v="170"/>
          <ac:spMkLst>
            <pc:docMk/>
            <pc:sldMk cId="2980068797" sldId="267"/>
            <ac:spMk id="10" creationId="{3F7ED563-E5DB-4937-BF78-7893C4DC92A0}"/>
          </ac:spMkLst>
        </pc:spChg>
        <pc:spChg chg="add del">
          <ac:chgData name="Kwosheda Begum (1813362)" userId="S::1813362@student.uwtsd.ac.uk::de876466-e2ae-446b-8c56-976ad073a630" providerId="AD" clId="Web-{72FABBCA-1713-4B19-B571-2E64971B03B7}" dt="2021-04-10T14:31:27.184" v="170"/>
          <ac:spMkLst>
            <pc:docMk/>
            <pc:sldMk cId="2980068797" sldId="267"/>
            <ac:spMk id="12" creationId="{2306B647-FE95-4550-8350-3D2180C62211}"/>
          </ac:spMkLst>
        </pc:spChg>
        <pc:picChg chg="add mod">
          <ac:chgData name="Kwosheda Begum (1813362)" userId="S::1813362@student.uwtsd.ac.uk::de876466-e2ae-446b-8c56-976ad073a630" providerId="AD" clId="Web-{72FABBCA-1713-4B19-B571-2E64971B03B7}" dt="2021-04-10T14:35:09.588" v="385" actId="14100"/>
          <ac:picMkLst>
            <pc:docMk/>
            <pc:sldMk cId="2980068797" sldId="267"/>
            <ac:picMk id="2" creationId="{4A5BB2F0-2AF5-45F7-ABA9-A28F8B1C55E6}"/>
          </ac:picMkLst>
        </pc:picChg>
        <pc:cxnChg chg="add del">
          <ac:chgData name="Kwosheda Begum (1813362)" userId="S::1813362@student.uwtsd.ac.uk::de876466-e2ae-446b-8c56-976ad073a630" providerId="AD" clId="Web-{72FABBCA-1713-4B19-B571-2E64971B03B7}" dt="2021-04-10T14:30:24.133" v="150"/>
          <ac:cxnSpMkLst>
            <pc:docMk/>
            <pc:sldMk cId="2980068797" sldId="267"/>
            <ac:cxnSpMk id="8" creationId="{A7F400EE-A8A5-48AF-B4D6-291B52C6F0B0}"/>
          </ac:cxnSpMkLst>
        </pc:cxnChg>
      </pc:sldChg>
      <pc:sldChg chg="modSp">
        <pc:chgData name="Kwosheda Begum (1813362)" userId="S::1813362@student.uwtsd.ac.uk::de876466-e2ae-446b-8c56-976ad073a630" providerId="AD" clId="Web-{72FABBCA-1713-4B19-B571-2E64971B03B7}" dt="2021-04-10T14:33:44.380" v="253" actId="1076"/>
        <pc:sldMkLst>
          <pc:docMk/>
          <pc:sldMk cId="3621873094" sldId="269"/>
        </pc:sldMkLst>
        <pc:picChg chg="mod">
          <ac:chgData name="Kwosheda Begum (1813362)" userId="S::1813362@student.uwtsd.ac.uk::de876466-e2ae-446b-8c56-976ad073a630" providerId="AD" clId="Web-{72FABBCA-1713-4B19-B571-2E64971B03B7}" dt="2021-04-10T14:33:44.380" v="253" actId="1076"/>
          <ac:picMkLst>
            <pc:docMk/>
            <pc:sldMk cId="3621873094" sldId="269"/>
            <ac:picMk id="4" creationId="{7D1B6F57-64BC-47EF-AA59-4A2B8A699032}"/>
          </ac:picMkLst>
        </pc:picChg>
      </pc:sldChg>
    </pc:docChg>
  </pc:docChgLst>
  <pc:docChgLst>
    <pc:chgData name="Maria Teresa Nsang Ofebu (1908391)" userId="S::1908391@student.uwtsd.ac.uk::ae7090ed-e0fa-40d9-bba8-208b79272368" providerId="AD" clId="Web-{CC557216-7942-4AC4-AB9C-01B02EA0C641}"/>
    <pc:docChg chg="modSld">
      <pc:chgData name="Maria Teresa Nsang Ofebu (1908391)" userId="S::1908391@student.uwtsd.ac.uk::ae7090ed-e0fa-40d9-bba8-208b79272368" providerId="AD" clId="Web-{CC557216-7942-4AC4-AB9C-01B02EA0C641}" dt="2021-04-09T11:02:48.307" v="689" actId="20577"/>
      <pc:docMkLst>
        <pc:docMk/>
      </pc:docMkLst>
      <pc:sldChg chg="addSp delSp modSp">
        <pc:chgData name="Maria Teresa Nsang Ofebu (1908391)" userId="S::1908391@student.uwtsd.ac.uk::ae7090ed-e0fa-40d9-bba8-208b79272368" providerId="AD" clId="Web-{CC557216-7942-4AC4-AB9C-01B02EA0C641}" dt="2021-04-09T11:02:48.307" v="689" actId="20577"/>
        <pc:sldMkLst>
          <pc:docMk/>
          <pc:sldMk cId="1392829160" sldId="264"/>
        </pc:sldMkLst>
        <pc:spChg chg="mod">
          <ac:chgData name="Maria Teresa Nsang Ofebu (1908391)" userId="S::1908391@student.uwtsd.ac.uk::ae7090ed-e0fa-40d9-bba8-208b79272368" providerId="AD" clId="Web-{CC557216-7942-4AC4-AB9C-01B02EA0C641}" dt="2021-04-09T10:53:24.495" v="571" actId="20577"/>
          <ac:spMkLst>
            <pc:docMk/>
            <pc:sldMk cId="1392829160" sldId="264"/>
            <ac:spMk id="2" creationId="{36807558-19EA-4790-B34A-F7A8A44D49B2}"/>
          </ac:spMkLst>
        </pc:spChg>
        <pc:spChg chg="del mod">
          <ac:chgData name="Maria Teresa Nsang Ofebu (1908391)" userId="S::1908391@student.uwtsd.ac.uk::ae7090ed-e0fa-40d9-bba8-208b79272368" providerId="AD" clId="Web-{CC557216-7942-4AC4-AB9C-01B02EA0C641}" dt="2021-04-09T10:24:01.349" v="179"/>
          <ac:spMkLst>
            <pc:docMk/>
            <pc:sldMk cId="1392829160" sldId="264"/>
            <ac:spMk id="3" creationId="{6F627864-FD75-493C-8967-32B89C8AFA44}"/>
          </ac:spMkLst>
        </pc:spChg>
        <pc:spChg chg="add mod">
          <ac:chgData name="Maria Teresa Nsang Ofebu (1908391)" userId="S::1908391@student.uwtsd.ac.uk::ae7090ed-e0fa-40d9-bba8-208b79272368" providerId="AD" clId="Web-{CC557216-7942-4AC4-AB9C-01B02EA0C641}" dt="2021-04-09T11:02:48.307" v="689" actId="20577"/>
          <ac:spMkLst>
            <pc:docMk/>
            <pc:sldMk cId="1392829160" sldId="264"/>
            <ac:spMk id="6" creationId="{C3812A95-0196-4C97-8C43-13EB556480E9}"/>
          </ac:spMkLst>
        </pc:spChg>
      </pc:sldChg>
    </pc:docChg>
  </pc:docChgLst>
  <pc:docChgLst>
    <pc:chgData name="Mabel Tiwaah Ankomah" userId="0e774439-3d19-43b8-b3f4-7594df7e1936" providerId="ADAL" clId="{B8FCC044-80E3-7D47-8A63-C39603D2713D}"/>
    <pc:docChg chg="modSld">
      <pc:chgData name="Mabel Tiwaah Ankomah" userId="0e774439-3d19-43b8-b3f4-7594df7e1936" providerId="ADAL" clId="{B8FCC044-80E3-7D47-8A63-C39603D2713D}" dt="2021-04-02T12:26:17.067" v="16" actId="20577"/>
      <pc:docMkLst>
        <pc:docMk/>
      </pc:docMkLst>
      <pc:sldChg chg="modSp">
        <pc:chgData name="Mabel Tiwaah Ankomah" userId="0e774439-3d19-43b8-b3f4-7594df7e1936" providerId="ADAL" clId="{B8FCC044-80E3-7D47-8A63-C39603D2713D}" dt="2021-04-02T12:26:17.067" v="16" actId="20577"/>
        <pc:sldMkLst>
          <pc:docMk/>
          <pc:sldMk cId="101284311" sldId="270"/>
        </pc:sldMkLst>
        <pc:spChg chg="mod">
          <ac:chgData name="Mabel Tiwaah Ankomah" userId="0e774439-3d19-43b8-b3f4-7594df7e1936" providerId="ADAL" clId="{B8FCC044-80E3-7D47-8A63-C39603D2713D}" dt="2021-04-02T12:26:17.067" v="16" actId="20577"/>
          <ac:spMkLst>
            <pc:docMk/>
            <pc:sldMk cId="101284311" sldId="270"/>
            <ac:spMk id="3" creationId="{C7E1C6A0-0572-4539-A014-F55D8CF5C9CF}"/>
          </ac:spMkLst>
        </pc:spChg>
      </pc:sldChg>
    </pc:docChg>
  </pc:docChgLst>
  <pc:docChgLst>
    <pc:chgData name="Maria Dandu (1810151)" userId="S::1810151@student.uwtsd.ac.uk::4a94d827-4868-4028-a58d-2f62b3bdc592" providerId="AD" clId="Web-{4D3CACCA-0292-4951-B9C4-B480F6BEF69A}"/>
    <pc:docChg chg="delSld">
      <pc:chgData name="Maria Dandu (1810151)" userId="S::1810151@student.uwtsd.ac.uk::4a94d827-4868-4028-a58d-2f62b3bdc592" providerId="AD" clId="Web-{4D3CACCA-0292-4951-B9C4-B480F6BEF69A}" dt="2021-04-01T10:34:07.356" v="0"/>
      <pc:docMkLst>
        <pc:docMk/>
      </pc:docMkLst>
      <pc:sldChg chg="del">
        <pc:chgData name="Maria Dandu (1810151)" userId="S::1810151@student.uwtsd.ac.uk::4a94d827-4868-4028-a58d-2f62b3bdc592" providerId="AD" clId="Web-{4D3CACCA-0292-4951-B9C4-B480F6BEF69A}" dt="2021-04-01T10:34:07.356" v="0"/>
        <pc:sldMkLst>
          <pc:docMk/>
          <pc:sldMk cId="1030023146" sldId="266"/>
        </pc:sldMkLst>
      </pc:sldChg>
    </pc:docChg>
  </pc:docChgLst>
  <pc:docChgLst>
    <pc:chgData name="Kwosheda Begum (1813362)" userId="S::1813362@student.uwtsd.ac.uk::de876466-e2ae-446b-8c56-976ad073a630" providerId="AD" clId="Web-{CB143E6E-B747-440A-8503-9AC2B6D966C2}"/>
    <pc:docChg chg="modSld">
      <pc:chgData name="Kwosheda Begum (1813362)" userId="S::1813362@student.uwtsd.ac.uk::de876466-e2ae-446b-8c56-976ad073a630" providerId="AD" clId="Web-{CB143E6E-B747-440A-8503-9AC2B6D966C2}" dt="2021-04-12T11:27:45.715" v="45" actId="20577"/>
      <pc:docMkLst>
        <pc:docMk/>
      </pc:docMkLst>
      <pc:sldChg chg="modSp">
        <pc:chgData name="Kwosheda Begum (1813362)" userId="S::1813362@student.uwtsd.ac.uk::de876466-e2ae-446b-8c56-976ad073a630" providerId="AD" clId="Web-{CB143E6E-B747-440A-8503-9AC2B6D966C2}" dt="2021-04-12T11:27:45.715" v="45" actId="20577"/>
        <pc:sldMkLst>
          <pc:docMk/>
          <pc:sldMk cId="1966249531" sldId="261"/>
        </pc:sldMkLst>
        <pc:spChg chg="mod">
          <ac:chgData name="Kwosheda Begum (1813362)" userId="S::1813362@student.uwtsd.ac.uk::de876466-e2ae-446b-8c56-976ad073a630" providerId="AD" clId="Web-{CB143E6E-B747-440A-8503-9AC2B6D966C2}" dt="2021-04-12T11:27:45.715" v="45" actId="20577"/>
          <ac:spMkLst>
            <pc:docMk/>
            <pc:sldMk cId="1966249531" sldId="261"/>
            <ac:spMk id="3" creationId="{6F627864-FD75-493C-8967-32B89C8AFA44}"/>
          </ac:spMkLst>
        </pc:spChg>
      </pc:sldChg>
      <pc:sldChg chg="modSp">
        <pc:chgData name="Kwosheda Begum (1813362)" userId="S::1813362@student.uwtsd.ac.uk::de876466-e2ae-446b-8c56-976ad073a630" providerId="AD" clId="Web-{CB143E6E-B747-440A-8503-9AC2B6D966C2}" dt="2021-04-12T11:24:41.024" v="30" actId="20577"/>
        <pc:sldMkLst>
          <pc:docMk/>
          <pc:sldMk cId="2563613051" sldId="271"/>
        </pc:sldMkLst>
        <pc:spChg chg="mod">
          <ac:chgData name="Kwosheda Begum (1813362)" userId="S::1813362@student.uwtsd.ac.uk::de876466-e2ae-446b-8c56-976ad073a630" providerId="AD" clId="Web-{CB143E6E-B747-440A-8503-9AC2B6D966C2}" dt="2021-04-12T11:24:41.024" v="30" actId="20577"/>
          <ac:spMkLst>
            <pc:docMk/>
            <pc:sldMk cId="2563613051" sldId="271"/>
            <ac:spMk id="3" creationId="{23EB5FF3-F35A-4831-BC93-A0517AB73677}"/>
          </ac:spMkLst>
        </pc:spChg>
      </pc:sldChg>
    </pc:docChg>
  </pc:docChgLst>
  <pc:docChgLst>
    <pc:chgData name="Kwosheda Begum (1813362)" userId="S::1813362@student.uwtsd.ac.uk::de876466-e2ae-446b-8c56-976ad073a630" providerId="AD" clId="Web-{3AA54781-95DC-4A9C-8522-026069C82896}"/>
    <pc:docChg chg="modSld">
      <pc:chgData name="Kwosheda Begum (1813362)" userId="S::1813362@student.uwtsd.ac.uk::de876466-e2ae-446b-8c56-976ad073a630" providerId="AD" clId="Web-{3AA54781-95DC-4A9C-8522-026069C82896}" dt="2021-03-17T18:21:14.764" v="1" actId="20577"/>
      <pc:docMkLst>
        <pc:docMk/>
      </pc:docMkLst>
      <pc:sldChg chg="modSp">
        <pc:chgData name="Kwosheda Begum (1813362)" userId="S::1813362@student.uwtsd.ac.uk::de876466-e2ae-446b-8c56-976ad073a630" providerId="AD" clId="Web-{3AA54781-95DC-4A9C-8522-026069C82896}" dt="2021-03-17T18:21:14.764" v="1" actId="20577"/>
        <pc:sldMkLst>
          <pc:docMk/>
          <pc:sldMk cId="3209298628" sldId="256"/>
        </pc:sldMkLst>
        <pc:spChg chg="mod">
          <ac:chgData name="Kwosheda Begum (1813362)" userId="S::1813362@student.uwtsd.ac.uk::de876466-e2ae-446b-8c56-976ad073a630" providerId="AD" clId="Web-{3AA54781-95DC-4A9C-8522-026069C82896}" dt="2021-03-17T18:21:14.764" v="1" actId="20577"/>
          <ac:spMkLst>
            <pc:docMk/>
            <pc:sldMk cId="3209298628" sldId="256"/>
            <ac:spMk id="3" creationId="{8CBA7F70-DB38-48EB-B39E-49737D98F470}"/>
          </ac:spMkLst>
        </pc:spChg>
      </pc:sldChg>
    </pc:docChg>
  </pc:docChgLst>
  <pc:docChgLst>
    <pc:chgData name="Maria Dandu (1810151)" userId="S::1810151@student.uwtsd.ac.uk::4a94d827-4868-4028-a58d-2f62b3bdc592" providerId="AD" clId="Web-{86169757-47EA-4385-A194-A961C830DDA5}"/>
    <pc:docChg chg="modSld addMainMaster delMainMaster">
      <pc:chgData name="Maria Dandu (1810151)" userId="S::1810151@student.uwtsd.ac.uk::4a94d827-4868-4028-a58d-2f62b3bdc592" providerId="AD" clId="Web-{86169757-47EA-4385-A194-A961C830DDA5}" dt="2021-04-08T14:16:06.204" v="120" actId="20577"/>
      <pc:docMkLst>
        <pc:docMk/>
      </pc:docMkLst>
      <pc:sldChg chg="modSp mod modClrScheme chgLayout">
        <pc:chgData name="Maria Dandu (1810151)" userId="S::1810151@student.uwtsd.ac.uk::4a94d827-4868-4028-a58d-2f62b3bdc592" providerId="AD" clId="Web-{86169757-47EA-4385-A194-A961C830DDA5}" dt="2021-04-08T13:44:32.956" v="92"/>
        <pc:sldMkLst>
          <pc:docMk/>
          <pc:sldMk cId="2315442505" sldId="257"/>
        </pc:sldMkLst>
        <pc:spChg chg="mod ord">
          <ac:chgData name="Maria Dandu (1810151)" userId="S::1810151@student.uwtsd.ac.uk::4a94d827-4868-4028-a58d-2f62b3bdc592" providerId="AD" clId="Web-{86169757-47EA-4385-A194-A961C830DDA5}" dt="2021-04-08T13:44:32.956" v="92"/>
          <ac:spMkLst>
            <pc:docMk/>
            <pc:sldMk cId="2315442505" sldId="257"/>
            <ac:spMk id="2" creationId="{36807558-19EA-4790-B34A-F7A8A44D49B2}"/>
          </ac:spMkLst>
        </pc:spChg>
        <pc:spChg chg="mod ord">
          <ac:chgData name="Maria Dandu (1810151)" userId="S::1810151@student.uwtsd.ac.uk::4a94d827-4868-4028-a58d-2f62b3bdc592" providerId="AD" clId="Web-{86169757-47EA-4385-A194-A961C830DDA5}" dt="2021-04-08T13:44:32.956" v="92"/>
          <ac:spMkLst>
            <pc:docMk/>
            <pc:sldMk cId="2315442505" sldId="257"/>
            <ac:spMk id="3" creationId="{6F627864-FD75-493C-8967-32B89C8AFA44}"/>
          </ac:spMkLst>
        </pc:spChg>
      </pc:sldChg>
      <pc:sldChg chg="modSp mod modClrScheme chgLayout">
        <pc:chgData name="Maria Dandu (1810151)" userId="S::1810151@student.uwtsd.ac.uk::4a94d827-4868-4028-a58d-2f62b3bdc592" providerId="AD" clId="Web-{86169757-47EA-4385-A194-A961C830DDA5}" dt="2021-04-08T13:44:32.956" v="92"/>
        <pc:sldMkLst>
          <pc:docMk/>
          <pc:sldMk cId="2274751705" sldId="259"/>
        </pc:sldMkLst>
        <pc:spChg chg="mod ord">
          <ac:chgData name="Maria Dandu (1810151)" userId="S::1810151@student.uwtsd.ac.uk::4a94d827-4868-4028-a58d-2f62b3bdc592" providerId="AD" clId="Web-{86169757-47EA-4385-A194-A961C830DDA5}" dt="2021-04-08T13:44:32.956" v="92"/>
          <ac:spMkLst>
            <pc:docMk/>
            <pc:sldMk cId="2274751705" sldId="259"/>
            <ac:spMk id="2" creationId="{36807558-19EA-4790-B34A-F7A8A44D49B2}"/>
          </ac:spMkLst>
        </pc:spChg>
        <pc:spChg chg="mod ord">
          <ac:chgData name="Maria Dandu (1810151)" userId="S::1810151@student.uwtsd.ac.uk::4a94d827-4868-4028-a58d-2f62b3bdc592" providerId="AD" clId="Web-{86169757-47EA-4385-A194-A961C830DDA5}" dt="2021-04-08T13:44:32.956" v="92"/>
          <ac:spMkLst>
            <pc:docMk/>
            <pc:sldMk cId="2274751705" sldId="259"/>
            <ac:spMk id="3" creationId="{6F627864-FD75-493C-8967-32B89C8AFA44}"/>
          </ac:spMkLst>
        </pc:spChg>
      </pc:sldChg>
      <pc:sldChg chg="modSp mod modClrScheme chgLayout">
        <pc:chgData name="Maria Dandu (1810151)" userId="S::1810151@student.uwtsd.ac.uk::4a94d827-4868-4028-a58d-2f62b3bdc592" providerId="AD" clId="Web-{86169757-47EA-4385-A194-A961C830DDA5}" dt="2021-04-08T13:44:32.956" v="92"/>
        <pc:sldMkLst>
          <pc:docMk/>
          <pc:sldMk cId="3745047033" sldId="260"/>
        </pc:sldMkLst>
        <pc:spChg chg="mod ord">
          <ac:chgData name="Maria Dandu (1810151)" userId="S::1810151@student.uwtsd.ac.uk::4a94d827-4868-4028-a58d-2f62b3bdc592" providerId="AD" clId="Web-{86169757-47EA-4385-A194-A961C830DDA5}" dt="2021-04-08T13:44:32.956" v="92"/>
          <ac:spMkLst>
            <pc:docMk/>
            <pc:sldMk cId="3745047033" sldId="260"/>
            <ac:spMk id="2" creationId="{36807558-19EA-4790-B34A-F7A8A44D49B2}"/>
          </ac:spMkLst>
        </pc:spChg>
        <pc:spChg chg="mod ord">
          <ac:chgData name="Maria Dandu (1810151)" userId="S::1810151@student.uwtsd.ac.uk::4a94d827-4868-4028-a58d-2f62b3bdc592" providerId="AD" clId="Web-{86169757-47EA-4385-A194-A961C830DDA5}" dt="2021-04-08T13:44:32.956" v="92"/>
          <ac:spMkLst>
            <pc:docMk/>
            <pc:sldMk cId="3745047033" sldId="260"/>
            <ac:spMk id="3" creationId="{6F627864-FD75-493C-8967-32B89C8AFA44}"/>
          </ac:spMkLst>
        </pc:spChg>
      </pc:sldChg>
      <pc:sldChg chg="modSp mod modClrScheme chgLayout">
        <pc:chgData name="Maria Dandu (1810151)" userId="S::1810151@student.uwtsd.ac.uk::4a94d827-4868-4028-a58d-2f62b3bdc592" providerId="AD" clId="Web-{86169757-47EA-4385-A194-A961C830DDA5}" dt="2021-04-08T13:44:32.956" v="92"/>
        <pc:sldMkLst>
          <pc:docMk/>
          <pc:sldMk cId="1966249531" sldId="261"/>
        </pc:sldMkLst>
        <pc:spChg chg="mod ord">
          <ac:chgData name="Maria Dandu (1810151)" userId="S::1810151@student.uwtsd.ac.uk::4a94d827-4868-4028-a58d-2f62b3bdc592" providerId="AD" clId="Web-{86169757-47EA-4385-A194-A961C830DDA5}" dt="2021-04-08T13:44:32.956" v="92"/>
          <ac:spMkLst>
            <pc:docMk/>
            <pc:sldMk cId="1966249531" sldId="261"/>
            <ac:spMk id="2" creationId="{36807558-19EA-4790-B34A-F7A8A44D49B2}"/>
          </ac:spMkLst>
        </pc:spChg>
        <pc:spChg chg="mod ord">
          <ac:chgData name="Maria Dandu (1810151)" userId="S::1810151@student.uwtsd.ac.uk::4a94d827-4868-4028-a58d-2f62b3bdc592" providerId="AD" clId="Web-{86169757-47EA-4385-A194-A961C830DDA5}" dt="2021-04-08T13:44:32.956" v="92"/>
          <ac:spMkLst>
            <pc:docMk/>
            <pc:sldMk cId="1966249531" sldId="261"/>
            <ac:spMk id="3" creationId="{6F627864-FD75-493C-8967-32B89C8AFA44}"/>
          </ac:spMkLst>
        </pc:spChg>
      </pc:sldChg>
      <pc:sldChg chg="modSp mod modClrScheme chgLayout">
        <pc:chgData name="Maria Dandu (1810151)" userId="S::1810151@student.uwtsd.ac.uk::4a94d827-4868-4028-a58d-2f62b3bdc592" providerId="AD" clId="Web-{86169757-47EA-4385-A194-A961C830DDA5}" dt="2021-04-08T13:44:32.956" v="92"/>
        <pc:sldMkLst>
          <pc:docMk/>
          <pc:sldMk cId="2564961810" sldId="262"/>
        </pc:sldMkLst>
        <pc:spChg chg="mod ord">
          <ac:chgData name="Maria Dandu (1810151)" userId="S::1810151@student.uwtsd.ac.uk::4a94d827-4868-4028-a58d-2f62b3bdc592" providerId="AD" clId="Web-{86169757-47EA-4385-A194-A961C830DDA5}" dt="2021-04-08T13:44:32.956" v="92"/>
          <ac:spMkLst>
            <pc:docMk/>
            <pc:sldMk cId="2564961810" sldId="262"/>
            <ac:spMk id="2" creationId="{36807558-19EA-4790-B34A-F7A8A44D49B2}"/>
          </ac:spMkLst>
        </pc:spChg>
        <pc:spChg chg="mod ord">
          <ac:chgData name="Maria Dandu (1810151)" userId="S::1810151@student.uwtsd.ac.uk::4a94d827-4868-4028-a58d-2f62b3bdc592" providerId="AD" clId="Web-{86169757-47EA-4385-A194-A961C830DDA5}" dt="2021-04-08T13:44:32.956" v="92"/>
          <ac:spMkLst>
            <pc:docMk/>
            <pc:sldMk cId="2564961810" sldId="262"/>
            <ac:spMk id="3" creationId="{6F627864-FD75-493C-8967-32B89C8AFA44}"/>
          </ac:spMkLst>
        </pc:spChg>
      </pc:sldChg>
      <pc:sldChg chg="modSp mod modClrScheme chgLayout">
        <pc:chgData name="Maria Dandu (1810151)" userId="S::1810151@student.uwtsd.ac.uk::4a94d827-4868-4028-a58d-2f62b3bdc592" providerId="AD" clId="Web-{86169757-47EA-4385-A194-A961C830DDA5}" dt="2021-04-08T14:16:06.204" v="120" actId="20577"/>
        <pc:sldMkLst>
          <pc:docMk/>
          <pc:sldMk cId="4177964983" sldId="263"/>
        </pc:sldMkLst>
        <pc:spChg chg="mod ord">
          <ac:chgData name="Maria Dandu (1810151)" userId="S::1810151@student.uwtsd.ac.uk::4a94d827-4868-4028-a58d-2f62b3bdc592" providerId="AD" clId="Web-{86169757-47EA-4385-A194-A961C830DDA5}" dt="2021-04-08T13:44:32.956" v="92"/>
          <ac:spMkLst>
            <pc:docMk/>
            <pc:sldMk cId="4177964983" sldId="263"/>
            <ac:spMk id="2" creationId="{36807558-19EA-4790-B34A-F7A8A44D49B2}"/>
          </ac:spMkLst>
        </pc:spChg>
        <pc:spChg chg="mod ord">
          <ac:chgData name="Maria Dandu (1810151)" userId="S::1810151@student.uwtsd.ac.uk::4a94d827-4868-4028-a58d-2f62b3bdc592" providerId="AD" clId="Web-{86169757-47EA-4385-A194-A961C830DDA5}" dt="2021-04-08T14:16:06.204" v="120" actId="20577"/>
          <ac:spMkLst>
            <pc:docMk/>
            <pc:sldMk cId="4177964983" sldId="263"/>
            <ac:spMk id="3" creationId="{6F627864-FD75-493C-8967-32B89C8AFA44}"/>
          </ac:spMkLst>
        </pc:spChg>
      </pc:sldChg>
      <pc:sldChg chg="modSp mod modClrScheme chgLayout">
        <pc:chgData name="Maria Dandu (1810151)" userId="S::1810151@student.uwtsd.ac.uk::4a94d827-4868-4028-a58d-2f62b3bdc592" providerId="AD" clId="Web-{86169757-47EA-4385-A194-A961C830DDA5}" dt="2021-04-08T13:44:32.956" v="92"/>
        <pc:sldMkLst>
          <pc:docMk/>
          <pc:sldMk cId="1392829160" sldId="264"/>
        </pc:sldMkLst>
        <pc:spChg chg="mod ord">
          <ac:chgData name="Maria Dandu (1810151)" userId="S::1810151@student.uwtsd.ac.uk::4a94d827-4868-4028-a58d-2f62b3bdc592" providerId="AD" clId="Web-{86169757-47EA-4385-A194-A961C830DDA5}" dt="2021-04-08T13:44:32.956" v="92"/>
          <ac:spMkLst>
            <pc:docMk/>
            <pc:sldMk cId="1392829160" sldId="264"/>
            <ac:spMk id="2" creationId="{36807558-19EA-4790-B34A-F7A8A44D49B2}"/>
          </ac:spMkLst>
        </pc:spChg>
        <pc:spChg chg="mod ord">
          <ac:chgData name="Maria Dandu (1810151)" userId="S::1810151@student.uwtsd.ac.uk::4a94d827-4868-4028-a58d-2f62b3bdc592" providerId="AD" clId="Web-{86169757-47EA-4385-A194-A961C830DDA5}" dt="2021-04-08T13:44:32.956" v="92"/>
          <ac:spMkLst>
            <pc:docMk/>
            <pc:sldMk cId="1392829160" sldId="264"/>
            <ac:spMk id="3" creationId="{6F627864-FD75-493C-8967-32B89C8AFA44}"/>
          </ac:spMkLst>
        </pc:spChg>
      </pc:sldChg>
      <pc:sldChg chg="modSp mod modClrScheme chgLayout">
        <pc:chgData name="Maria Dandu (1810151)" userId="S::1810151@student.uwtsd.ac.uk::4a94d827-4868-4028-a58d-2f62b3bdc592" providerId="AD" clId="Web-{86169757-47EA-4385-A194-A961C830DDA5}" dt="2021-04-08T13:44:32.956" v="92"/>
        <pc:sldMkLst>
          <pc:docMk/>
          <pc:sldMk cId="244924465" sldId="265"/>
        </pc:sldMkLst>
        <pc:spChg chg="mod ord">
          <ac:chgData name="Maria Dandu (1810151)" userId="S::1810151@student.uwtsd.ac.uk::4a94d827-4868-4028-a58d-2f62b3bdc592" providerId="AD" clId="Web-{86169757-47EA-4385-A194-A961C830DDA5}" dt="2021-04-08T13:44:32.956" v="92"/>
          <ac:spMkLst>
            <pc:docMk/>
            <pc:sldMk cId="244924465" sldId="265"/>
            <ac:spMk id="2" creationId="{36807558-19EA-4790-B34A-F7A8A44D49B2}"/>
          </ac:spMkLst>
        </pc:spChg>
        <pc:graphicFrameChg chg="mod ord">
          <ac:chgData name="Maria Dandu (1810151)" userId="S::1810151@student.uwtsd.ac.uk::4a94d827-4868-4028-a58d-2f62b3bdc592" providerId="AD" clId="Web-{86169757-47EA-4385-A194-A961C830DDA5}" dt="2021-04-08T13:44:32.956" v="92"/>
          <ac:graphicFrameMkLst>
            <pc:docMk/>
            <pc:sldMk cId="244924465" sldId="265"/>
            <ac:graphicFrameMk id="31" creationId="{C797AAF5-0219-40C6-8B04-9979BBD24EDC}"/>
          </ac:graphicFrameMkLst>
        </pc:graphicFrameChg>
      </pc:sldChg>
      <pc:sldChg chg="modSp mod modClrScheme chgLayout">
        <pc:chgData name="Maria Dandu (1810151)" userId="S::1810151@student.uwtsd.ac.uk::4a94d827-4868-4028-a58d-2f62b3bdc592" providerId="AD" clId="Web-{86169757-47EA-4385-A194-A961C830DDA5}" dt="2021-04-08T13:44:32.956" v="92"/>
        <pc:sldMkLst>
          <pc:docMk/>
          <pc:sldMk cId="2980068797" sldId="267"/>
        </pc:sldMkLst>
        <pc:spChg chg="mod ord">
          <ac:chgData name="Maria Dandu (1810151)" userId="S::1810151@student.uwtsd.ac.uk::4a94d827-4868-4028-a58d-2f62b3bdc592" providerId="AD" clId="Web-{86169757-47EA-4385-A194-A961C830DDA5}" dt="2021-04-08T13:44:32.956" v="92"/>
          <ac:spMkLst>
            <pc:docMk/>
            <pc:sldMk cId="2980068797" sldId="267"/>
            <ac:spMk id="3" creationId="{6F627864-FD75-493C-8967-32B89C8AFA44}"/>
          </ac:spMkLst>
        </pc:spChg>
      </pc:sldChg>
      <pc:sldChg chg="addSp delSp modSp mod modClrScheme delDesignElem chgLayout">
        <pc:chgData name="Maria Dandu (1810151)" userId="S::1810151@student.uwtsd.ac.uk::4a94d827-4868-4028-a58d-2f62b3bdc592" providerId="AD" clId="Web-{86169757-47EA-4385-A194-A961C830DDA5}" dt="2021-04-08T13:46:05.427" v="93"/>
        <pc:sldMkLst>
          <pc:docMk/>
          <pc:sldMk cId="2827260067" sldId="268"/>
        </pc:sldMkLst>
        <pc:spChg chg="mod ord">
          <ac:chgData name="Maria Dandu (1810151)" userId="S::1810151@student.uwtsd.ac.uk::4a94d827-4868-4028-a58d-2f62b3bdc592" providerId="AD" clId="Web-{86169757-47EA-4385-A194-A961C830DDA5}" dt="2021-04-08T13:46:05.427" v="93"/>
          <ac:spMkLst>
            <pc:docMk/>
            <pc:sldMk cId="2827260067" sldId="268"/>
            <ac:spMk id="2" creationId="{A6A1F9A0-32B1-428D-828B-47B3579C6DC3}"/>
          </ac:spMkLst>
        </pc:spChg>
        <pc:spChg chg="mod">
          <ac:chgData name="Maria Dandu (1810151)" userId="S::1810151@student.uwtsd.ac.uk::4a94d827-4868-4028-a58d-2f62b3bdc592" providerId="AD" clId="Web-{86169757-47EA-4385-A194-A961C830DDA5}" dt="2021-04-08T13:46:05.427" v="93"/>
          <ac:spMkLst>
            <pc:docMk/>
            <pc:sldMk cId="2827260067" sldId="268"/>
            <ac:spMk id="5" creationId="{AC29ECC1-C020-4C9F-8744-11FE116941A8}"/>
          </ac:spMkLst>
        </pc:spChg>
        <pc:spChg chg="add">
          <ac:chgData name="Maria Dandu (1810151)" userId="S::1810151@student.uwtsd.ac.uk::4a94d827-4868-4028-a58d-2f62b3bdc592" providerId="AD" clId="Web-{86169757-47EA-4385-A194-A961C830DDA5}" dt="2021-04-08T13:46:05.427" v="93"/>
          <ac:spMkLst>
            <pc:docMk/>
            <pc:sldMk cId="2827260067" sldId="268"/>
            <ac:spMk id="10" creationId="{81AEB8A9-B768-4E30-BA55-D919E6687343}"/>
          </ac:spMkLst>
        </pc:spChg>
        <pc:spChg chg="del">
          <ac:chgData name="Maria Dandu (1810151)" userId="S::1810151@student.uwtsd.ac.uk::4a94d827-4868-4028-a58d-2f62b3bdc592" providerId="AD" clId="Web-{86169757-47EA-4385-A194-A961C830DDA5}" dt="2021-04-08T13:41:29.687" v="89"/>
          <ac:spMkLst>
            <pc:docMk/>
            <pc:sldMk cId="2827260067" sldId="268"/>
            <ac:spMk id="20" creationId="{30992ED3-FA99-4FAD-A3CA-2B9B3BB8B48E}"/>
          </ac:spMkLst>
        </pc:spChg>
        <pc:picChg chg="mod ord">
          <ac:chgData name="Maria Dandu (1810151)" userId="S::1810151@student.uwtsd.ac.uk::4a94d827-4868-4028-a58d-2f62b3bdc592" providerId="AD" clId="Web-{86169757-47EA-4385-A194-A961C830DDA5}" dt="2021-04-08T13:46:05.427" v="93"/>
          <ac:picMkLst>
            <pc:docMk/>
            <pc:sldMk cId="2827260067" sldId="268"/>
            <ac:picMk id="4" creationId="{5EC71E26-5A38-4B09-80EC-F6F380B87237}"/>
          </ac:picMkLst>
        </pc:picChg>
      </pc:sldChg>
      <pc:sldChg chg="modSp mod modClrScheme chgLayout">
        <pc:chgData name="Maria Dandu (1810151)" userId="S::1810151@student.uwtsd.ac.uk::4a94d827-4868-4028-a58d-2f62b3bdc592" providerId="AD" clId="Web-{86169757-47EA-4385-A194-A961C830DDA5}" dt="2021-04-08T13:46:54.100" v="94" actId="20577"/>
        <pc:sldMkLst>
          <pc:docMk/>
          <pc:sldMk cId="3621873094" sldId="269"/>
        </pc:sldMkLst>
        <pc:spChg chg="mod ord">
          <ac:chgData name="Maria Dandu (1810151)" userId="S::1810151@student.uwtsd.ac.uk::4a94d827-4868-4028-a58d-2f62b3bdc592" providerId="AD" clId="Web-{86169757-47EA-4385-A194-A961C830DDA5}" dt="2021-04-08T13:44:32.956" v="92"/>
          <ac:spMkLst>
            <pc:docMk/>
            <pc:sldMk cId="3621873094" sldId="269"/>
            <ac:spMk id="2" creationId="{F6637DD5-76A1-4FE6-BC9D-918B212C17F7}"/>
          </ac:spMkLst>
        </pc:spChg>
        <pc:spChg chg="mod ord">
          <ac:chgData name="Maria Dandu (1810151)" userId="S::1810151@student.uwtsd.ac.uk::4a94d827-4868-4028-a58d-2f62b3bdc592" providerId="AD" clId="Web-{86169757-47EA-4385-A194-A961C830DDA5}" dt="2021-04-08T13:46:54.100" v="94" actId="20577"/>
          <ac:spMkLst>
            <pc:docMk/>
            <pc:sldMk cId="3621873094" sldId="269"/>
            <ac:spMk id="3" creationId="{394859B8-E110-42C6-A86D-057611375A0D}"/>
          </ac:spMkLst>
        </pc:spChg>
      </pc:sldChg>
      <pc:sldChg chg="delSp modSp mod modClrScheme delDesignElem chgLayout">
        <pc:chgData name="Maria Dandu (1810151)" userId="S::1810151@student.uwtsd.ac.uk::4a94d827-4868-4028-a58d-2f62b3bdc592" providerId="AD" clId="Web-{86169757-47EA-4385-A194-A961C830DDA5}" dt="2021-04-08T13:44:32.956" v="92"/>
        <pc:sldMkLst>
          <pc:docMk/>
          <pc:sldMk cId="101284311" sldId="270"/>
        </pc:sldMkLst>
        <pc:spChg chg="mod ord">
          <ac:chgData name="Maria Dandu (1810151)" userId="S::1810151@student.uwtsd.ac.uk::4a94d827-4868-4028-a58d-2f62b3bdc592" providerId="AD" clId="Web-{86169757-47EA-4385-A194-A961C830DDA5}" dt="2021-04-08T13:44:32.956" v="92"/>
          <ac:spMkLst>
            <pc:docMk/>
            <pc:sldMk cId="101284311" sldId="270"/>
            <ac:spMk id="2" creationId="{EC60DF6C-BA06-414E-B66B-83EE1727DD2A}"/>
          </ac:spMkLst>
        </pc:spChg>
        <pc:spChg chg="mod ord">
          <ac:chgData name="Maria Dandu (1810151)" userId="S::1810151@student.uwtsd.ac.uk::4a94d827-4868-4028-a58d-2f62b3bdc592" providerId="AD" clId="Web-{86169757-47EA-4385-A194-A961C830DDA5}" dt="2021-04-08T13:44:32.956" v="92"/>
          <ac:spMkLst>
            <pc:docMk/>
            <pc:sldMk cId="101284311" sldId="270"/>
            <ac:spMk id="3" creationId="{C7E1C6A0-0572-4539-A014-F55D8CF5C9CF}"/>
          </ac:spMkLst>
        </pc:spChg>
        <pc:spChg chg="del">
          <ac:chgData name="Maria Dandu (1810151)" userId="S::1810151@student.uwtsd.ac.uk::4a94d827-4868-4028-a58d-2f62b3bdc592" providerId="AD" clId="Web-{86169757-47EA-4385-A194-A961C830DDA5}" dt="2021-04-08T13:41:29.687" v="89"/>
          <ac:spMkLst>
            <pc:docMk/>
            <pc:sldMk cId="101284311" sldId="270"/>
            <ac:spMk id="114" creationId="{C54A3646-77FE-4862-96CE-45260829B18F}"/>
          </ac:spMkLst>
        </pc:spChg>
        <pc:spChg chg="del">
          <ac:chgData name="Maria Dandu (1810151)" userId="S::1810151@student.uwtsd.ac.uk::4a94d827-4868-4028-a58d-2f62b3bdc592" providerId="AD" clId="Web-{86169757-47EA-4385-A194-A961C830DDA5}" dt="2021-04-08T13:41:29.687" v="89"/>
          <ac:spMkLst>
            <pc:docMk/>
            <pc:sldMk cId="101284311" sldId="270"/>
            <ac:spMk id="139" creationId="{700D0C16-8549-4373-8B7C-3555082CEA0B}"/>
          </ac:spMkLst>
        </pc:spChg>
        <pc:spChg chg="del">
          <ac:chgData name="Maria Dandu (1810151)" userId="S::1810151@student.uwtsd.ac.uk::4a94d827-4868-4028-a58d-2f62b3bdc592" providerId="AD" clId="Web-{86169757-47EA-4385-A194-A961C830DDA5}" dt="2021-04-08T13:41:29.687" v="89"/>
          <ac:spMkLst>
            <pc:docMk/>
            <pc:sldMk cId="101284311" sldId="270"/>
            <ac:spMk id="141" creationId="{C7341777-0F86-4E1E-A07F-2076F00D04EC}"/>
          </ac:spMkLst>
        </pc:spChg>
        <pc:grpChg chg="del">
          <ac:chgData name="Maria Dandu (1810151)" userId="S::1810151@student.uwtsd.ac.uk::4a94d827-4868-4028-a58d-2f62b3bdc592" providerId="AD" clId="Web-{86169757-47EA-4385-A194-A961C830DDA5}" dt="2021-04-08T13:41:29.687" v="89"/>
          <ac:grpSpMkLst>
            <pc:docMk/>
            <pc:sldMk cId="101284311" sldId="270"/>
            <ac:grpSpMk id="116" creationId="{3F6FA249-9C10-48B9-9F72-1F333D8A9486}"/>
          </ac:grpSpMkLst>
        </pc:grpChg>
      </pc:sldChg>
      <pc:sldMasterChg chg="del delSldLayout">
        <pc:chgData name="Maria Dandu (1810151)" userId="S::1810151@student.uwtsd.ac.uk::4a94d827-4868-4028-a58d-2f62b3bdc592" providerId="AD" clId="Web-{86169757-47EA-4385-A194-A961C830DDA5}" dt="2021-04-08T13:41:29.687" v="89"/>
        <pc:sldMasterMkLst>
          <pc:docMk/>
          <pc:sldMasterMk cId="2506027416" sldId="2147483648"/>
        </pc:sldMasterMkLst>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473592201" sldId="2147483649"/>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212290620" sldId="2147483650"/>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4103523036" sldId="2147483651"/>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353565149" sldId="2147483652"/>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2452207747" sldId="2147483653"/>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1222646223" sldId="2147483654"/>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2987621844" sldId="2147483655"/>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2194679964" sldId="2147483656"/>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1166549028" sldId="2147483657"/>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3107274918" sldId="2147483658"/>
          </pc:sldLayoutMkLst>
        </pc:sldLayoutChg>
        <pc:sldLayoutChg chg="del">
          <pc:chgData name="Maria Dandu (1810151)" userId="S::1810151@student.uwtsd.ac.uk::4a94d827-4868-4028-a58d-2f62b3bdc592" providerId="AD" clId="Web-{86169757-47EA-4385-A194-A961C830DDA5}" dt="2021-04-08T13:41:29.687" v="89"/>
          <pc:sldLayoutMkLst>
            <pc:docMk/>
            <pc:sldMasterMk cId="2506027416" sldId="2147483648"/>
            <pc:sldLayoutMk cId="630620899" sldId="2147483659"/>
          </pc:sldLayoutMkLst>
        </pc:sldLayoutChg>
      </pc:sldMasterChg>
      <pc:sldMasterChg chg="add del addSldLayout delSldLayout modSldLayout">
        <pc:chgData name="Maria Dandu (1810151)" userId="S::1810151@student.uwtsd.ac.uk::4a94d827-4868-4028-a58d-2f62b3bdc592" providerId="AD" clId="Web-{86169757-47EA-4385-A194-A961C830DDA5}" dt="2021-04-08T13:42:18.766" v="90"/>
        <pc:sldMasterMkLst>
          <pc:docMk/>
          <pc:sldMasterMk cId="3857665138" sldId="2147483660"/>
        </pc:sldMasterMkLst>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526552186" sldId="2147483661"/>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640194099" sldId="2147483662"/>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1931617406" sldId="2147483663"/>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1900162584" sldId="2147483664"/>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3139867048" sldId="2147483665"/>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1934841427" sldId="2147483666"/>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3006719369" sldId="2147483667"/>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4042286966" sldId="2147483668"/>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382245492" sldId="2147483669"/>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372111315" sldId="2147483670"/>
          </pc:sldLayoutMkLst>
        </pc:sldLayoutChg>
        <pc:sldLayoutChg chg="add del mod replId">
          <pc:chgData name="Maria Dandu (1810151)" userId="S::1810151@student.uwtsd.ac.uk::4a94d827-4868-4028-a58d-2f62b3bdc592" providerId="AD" clId="Web-{86169757-47EA-4385-A194-A961C830DDA5}" dt="2021-04-08T13:42:18.766" v="90"/>
          <pc:sldLayoutMkLst>
            <pc:docMk/>
            <pc:sldMasterMk cId="3857665138" sldId="2147483660"/>
            <pc:sldLayoutMk cId="3313139301" sldId="2147483671"/>
          </pc:sldLayoutMkLst>
        </pc:sldLayoutChg>
      </pc:sldMasterChg>
      <pc:sldMasterChg chg="add del addSldLayout delSldLayout modSldLayout">
        <pc:chgData name="Maria Dandu (1810151)" userId="S::1810151@student.uwtsd.ac.uk::4a94d827-4868-4028-a58d-2f62b3bdc592" providerId="AD" clId="Web-{86169757-47EA-4385-A194-A961C830DDA5}" dt="2021-04-08T13:44:06.722" v="91"/>
        <pc:sldMasterMkLst>
          <pc:docMk/>
          <pc:sldMasterMk cId="586119953" sldId="2147483672"/>
        </pc:sldMasterMkLst>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881248576" sldId="2147483673"/>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1828069549" sldId="2147483674"/>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2755402206" sldId="2147483675"/>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1349969883" sldId="2147483676"/>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2209862759" sldId="2147483677"/>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157498141" sldId="2147483678"/>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1322260210" sldId="2147483679"/>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943546354" sldId="2147483680"/>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341245384" sldId="2147483681"/>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4084749436" sldId="2147483682"/>
          </pc:sldLayoutMkLst>
        </pc:sldLayoutChg>
        <pc:sldLayoutChg chg="add del mod replId">
          <pc:chgData name="Maria Dandu (1810151)" userId="S::1810151@student.uwtsd.ac.uk::4a94d827-4868-4028-a58d-2f62b3bdc592" providerId="AD" clId="Web-{86169757-47EA-4385-A194-A961C830DDA5}" dt="2021-04-08T13:44:06.722" v="91"/>
          <pc:sldLayoutMkLst>
            <pc:docMk/>
            <pc:sldMasterMk cId="586119953" sldId="2147483672"/>
            <pc:sldLayoutMk cId="3724835254" sldId="2147483683"/>
          </pc:sldLayoutMkLst>
        </pc:sldLayoutChg>
      </pc:sldMasterChg>
      <pc:sldMasterChg chg="add del addSldLayout delSldLayout modSldLayout">
        <pc:chgData name="Maria Dandu (1810151)" userId="S::1810151@student.uwtsd.ac.uk::4a94d827-4868-4028-a58d-2f62b3bdc592" providerId="AD" clId="Web-{86169757-47EA-4385-A194-A961C830DDA5}" dt="2021-04-08T13:44:32.956" v="92"/>
        <pc:sldMasterMkLst>
          <pc:docMk/>
          <pc:sldMasterMk cId="2376020629" sldId="2147483684"/>
        </pc:sldMasterMkLst>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2765946897" sldId="2147483685"/>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766553899" sldId="2147483686"/>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1377301690" sldId="2147483687"/>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634188437" sldId="2147483688"/>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3040328821" sldId="2147483689"/>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252759297" sldId="2147483690"/>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937599541" sldId="2147483691"/>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3563299651" sldId="2147483692"/>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1688184580" sldId="2147483693"/>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228940465" sldId="2147483694"/>
          </pc:sldLayoutMkLst>
        </pc:sldLayoutChg>
        <pc:sldLayoutChg chg="add del mod replId">
          <pc:chgData name="Maria Dandu (1810151)" userId="S::1810151@student.uwtsd.ac.uk::4a94d827-4868-4028-a58d-2f62b3bdc592" providerId="AD" clId="Web-{86169757-47EA-4385-A194-A961C830DDA5}" dt="2021-04-08T13:44:32.956" v="92"/>
          <pc:sldLayoutMkLst>
            <pc:docMk/>
            <pc:sldMasterMk cId="2376020629" sldId="2147483684"/>
            <pc:sldLayoutMk cId="1356956046" sldId="2147483695"/>
          </pc:sldLayoutMkLst>
        </pc:sldLayoutChg>
      </pc:sldMasterChg>
      <pc:sldMasterChg chg="add addSldLayout modSldLayout">
        <pc:chgData name="Maria Dandu (1810151)" userId="S::1810151@student.uwtsd.ac.uk::4a94d827-4868-4028-a58d-2f62b3bdc592" providerId="AD" clId="Web-{86169757-47EA-4385-A194-A961C830DDA5}" dt="2021-04-08T13:44:32.956" v="92"/>
        <pc:sldMasterMkLst>
          <pc:docMk/>
          <pc:sldMasterMk cId="903454532" sldId="2147483696"/>
        </pc:sldMasterMkLst>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1152692870" sldId="2147483697"/>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3639860218" sldId="2147483698"/>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815823537" sldId="2147483699"/>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2238229200" sldId="2147483700"/>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3658604155" sldId="2147483701"/>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1042319692" sldId="2147483702"/>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329150770" sldId="2147483703"/>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1032311889" sldId="2147483704"/>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1506144299" sldId="2147483705"/>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775511811" sldId="2147483706"/>
          </pc:sldLayoutMkLst>
        </pc:sldLayoutChg>
        <pc:sldLayoutChg chg="add mod replId">
          <pc:chgData name="Maria Dandu (1810151)" userId="S::1810151@student.uwtsd.ac.uk::4a94d827-4868-4028-a58d-2f62b3bdc592" providerId="AD" clId="Web-{86169757-47EA-4385-A194-A961C830DDA5}" dt="2021-04-08T13:44:32.956" v="92"/>
          <pc:sldLayoutMkLst>
            <pc:docMk/>
            <pc:sldMasterMk cId="903454532" sldId="2147483696"/>
            <pc:sldLayoutMk cId="2225626923" sldId="2147483707"/>
          </pc:sldLayoutMkLst>
        </pc:sldLayoutChg>
      </pc:sldMasterChg>
    </pc:docChg>
  </pc:docChgLst>
  <pc:docChgLst>
    <pc:chgData name="Melanie Suzanne Okine (1907289)" userId="S::1907289@student.uwtsd.ac.uk::1e737909-c694-45fd-9905-d6acbf63650c" providerId="AD" clId="Web-{0B9C839E-FDCA-4A36-9860-92D388940D2C}"/>
    <pc:docChg chg="modSld">
      <pc:chgData name="Melanie Suzanne Okine (1907289)" userId="S::1907289@student.uwtsd.ac.uk::1e737909-c694-45fd-9905-d6acbf63650c" providerId="AD" clId="Web-{0B9C839E-FDCA-4A36-9860-92D388940D2C}" dt="2021-03-31T09:52:09.883" v="19" actId="1076"/>
      <pc:docMkLst>
        <pc:docMk/>
      </pc:docMkLst>
      <pc:sldChg chg="addSp delSp modSp">
        <pc:chgData name="Melanie Suzanne Okine (1907289)" userId="S::1907289@student.uwtsd.ac.uk::1e737909-c694-45fd-9905-d6acbf63650c" providerId="AD" clId="Web-{0B9C839E-FDCA-4A36-9860-92D388940D2C}" dt="2021-03-31T09:40:54.996" v="8"/>
        <pc:sldMkLst>
          <pc:docMk/>
          <pc:sldMk cId="3745047033" sldId="260"/>
        </pc:sldMkLst>
        <pc:graphicFrameChg chg="add del mod modGraphic">
          <ac:chgData name="Melanie Suzanne Okine (1907289)" userId="S::1907289@student.uwtsd.ac.uk::1e737909-c694-45fd-9905-d6acbf63650c" providerId="AD" clId="Web-{0B9C839E-FDCA-4A36-9860-92D388940D2C}" dt="2021-03-31T09:40:54.996" v="8"/>
          <ac:graphicFrameMkLst>
            <pc:docMk/>
            <pc:sldMk cId="3745047033" sldId="260"/>
            <ac:graphicFrameMk id="4" creationId="{BE22ABCC-9881-4705-9547-923AC339FA4E}"/>
          </ac:graphicFrameMkLst>
        </pc:graphicFrameChg>
      </pc:sldChg>
      <pc:sldChg chg="modSp">
        <pc:chgData name="Melanie Suzanne Okine (1907289)" userId="S::1907289@student.uwtsd.ac.uk::1e737909-c694-45fd-9905-d6acbf63650c" providerId="AD" clId="Web-{0B9C839E-FDCA-4A36-9860-92D388940D2C}" dt="2021-03-31T09:52:09.883" v="19" actId="1076"/>
        <pc:sldMkLst>
          <pc:docMk/>
          <pc:sldMk cId="244924465" sldId="265"/>
        </pc:sldMkLst>
        <pc:spChg chg="mod">
          <ac:chgData name="Melanie Suzanne Okine (1907289)" userId="S::1907289@student.uwtsd.ac.uk::1e737909-c694-45fd-9905-d6acbf63650c" providerId="AD" clId="Web-{0B9C839E-FDCA-4A36-9860-92D388940D2C}" dt="2021-03-31T09:51:40.991" v="17" actId="1076"/>
          <ac:spMkLst>
            <pc:docMk/>
            <pc:sldMk cId="244924465" sldId="265"/>
            <ac:spMk id="908" creationId="{351CDE65-C48C-426F-BD7B-4DBE91CBE7EA}"/>
          </ac:spMkLst>
        </pc:spChg>
        <pc:spChg chg="mod">
          <ac:chgData name="Melanie Suzanne Okine (1907289)" userId="S::1907289@student.uwtsd.ac.uk::1e737909-c694-45fd-9905-d6acbf63650c" providerId="AD" clId="Web-{0B9C839E-FDCA-4A36-9860-92D388940D2C}" dt="2021-03-31T09:52:09.883" v="19" actId="1076"/>
          <ac:spMkLst>
            <pc:docMk/>
            <pc:sldMk cId="244924465" sldId="265"/>
            <ac:spMk id="951" creationId="{C1CB40AE-317C-472A-B1A0-882943B617DB}"/>
          </ac:spMkLst>
        </pc:spChg>
        <pc:graphicFrameChg chg="mod">
          <ac:chgData name="Melanie Suzanne Okine (1907289)" userId="S::1907289@student.uwtsd.ac.uk::1e737909-c694-45fd-9905-d6acbf63650c" providerId="AD" clId="Web-{0B9C839E-FDCA-4A36-9860-92D388940D2C}" dt="2021-03-31T09:51:57.070" v="18" actId="14100"/>
          <ac:graphicFrameMkLst>
            <pc:docMk/>
            <pc:sldMk cId="244924465" sldId="265"/>
            <ac:graphicFrameMk id="31" creationId="{C797AAF5-0219-40C6-8B04-9979BBD24EDC}"/>
          </ac:graphicFrameMkLst>
        </pc:graphicFrameChg>
      </pc:sldChg>
    </pc:docChg>
  </pc:docChgLst>
  <pc:docChgLst>
    <pc:chgData name="Mark Sidi Rogers (1907288)" userId="S::1907288@student.uwtsd.ac.uk::2525be50-a897-4619-9c04-fc685a900455" providerId="AD" clId="Web-{CC1A9226-BD9B-42EF-A52C-5519A394397E}"/>
    <pc:docChg chg="modSld">
      <pc:chgData name="Mark Sidi Rogers (1907288)" userId="S::1907288@student.uwtsd.ac.uk::2525be50-a897-4619-9c04-fc685a900455" providerId="AD" clId="Web-{CC1A9226-BD9B-42EF-A52C-5519A394397E}" dt="2021-03-31T12:05:26.258" v="162" actId="20577"/>
      <pc:docMkLst>
        <pc:docMk/>
      </pc:docMkLst>
      <pc:sldChg chg="modSp">
        <pc:chgData name="Mark Sidi Rogers (1907288)" userId="S::1907288@student.uwtsd.ac.uk::2525be50-a897-4619-9c04-fc685a900455" providerId="AD" clId="Web-{CC1A9226-BD9B-42EF-A52C-5519A394397E}" dt="2021-03-31T11:53:49.340" v="60" actId="20577"/>
        <pc:sldMkLst>
          <pc:docMk/>
          <pc:sldMk cId="1966249531" sldId="261"/>
        </pc:sldMkLst>
        <pc:spChg chg="mod">
          <ac:chgData name="Mark Sidi Rogers (1907288)" userId="S::1907288@student.uwtsd.ac.uk::2525be50-a897-4619-9c04-fc685a900455" providerId="AD" clId="Web-{CC1A9226-BD9B-42EF-A52C-5519A394397E}" dt="2021-03-31T11:53:49.340" v="60" actId="20577"/>
          <ac:spMkLst>
            <pc:docMk/>
            <pc:sldMk cId="1966249531" sldId="261"/>
            <ac:spMk id="3" creationId="{6F627864-FD75-493C-8967-32B89C8AFA44}"/>
          </ac:spMkLst>
        </pc:spChg>
      </pc:sldChg>
      <pc:sldChg chg="modSp">
        <pc:chgData name="Mark Sidi Rogers (1907288)" userId="S::1907288@student.uwtsd.ac.uk::2525be50-a897-4619-9c04-fc685a900455" providerId="AD" clId="Web-{CC1A9226-BD9B-42EF-A52C-5519A394397E}" dt="2021-03-31T12:05:26.258" v="162" actId="20577"/>
        <pc:sldMkLst>
          <pc:docMk/>
          <pc:sldMk cId="2564961810" sldId="262"/>
        </pc:sldMkLst>
        <pc:spChg chg="mod">
          <ac:chgData name="Mark Sidi Rogers (1907288)" userId="S::1907288@student.uwtsd.ac.uk::2525be50-a897-4619-9c04-fc685a900455" providerId="AD" clId="Web-{CC1A9226-BD9B-42EF-A52C-5519A394397E}" dt="2021-03-31T12:05:26.258" v="162" actId="20577"/>
          <ac:spMkLst>
            <pc:docMk/>
            <pc:sldMk cId="2564961810" sldId="262"/>
            <ac:spMk id="3" creationId="{6F627864-FD75-493C-8967-32B89C8AFA44}"/>
          </ac:spMkLst>
        </pc:spChg>
      </pc:sldChg>
    </pc:docChg>
  </pc:docChgLst>
  <pc:docChgLst>
    <pc:chgData name="Maria Dandu (1810151)" userId="S::1810151@student.uwtsd.ac.uk::4a94d827-4868-4028-a58d-2f62b3bdc592" providerId="AD" clId="Web-{3C163443-9F02-42D1-ACC4-A46884A192C6}"/>
    <pc:docChg chg="modSld">
      <pc:chgData name="Maria Dandu (1810151)" userId="S::1810151@student.uwtsd.ac.uk::4a94d827-4868-4028-a58d-2f62b3bdc592" providerId="AD" clId="Web-{3C163443-9F02-42D1-ACC4-A46884A192C6}" dt="2021-04-11T17:42:03.395" v="186" actId="20577"/>
      <pc:docMkLst>
        <pc:docMk/>
      </pc:docMkLst>
      <pc:sldChg chg="modSp">
        <pc:chgData name="Maria Dandu (1810151)" userId="S::1810151@student.uwtsd.ac.uk::4a94d827-4868-4028-a58d-2f62b3bdc592" providerId="AD" clId="Web-{3C163443-9F02-42D1-ACC4-A46884A192C6}" dt="2021-04-11T17:42:03.395" v="186" actId="20577"/>
        <pc:sldMkLst>
          <pc:docMk/>
          <pc:sldMk cId="2980068797" sldId="267"/>
        </pc:sldMkLst>
        <pc:spChg chg="mod">
          <ac:chgData name="Maria Dandu (1810151)" userId="S::1810151@student.uwtsd.ac.uk::4a94d827-4868-4028-a58d-2f62b3bdc592" providerId="AD" clId="Web-{3C163443-9F02-42D1-ACC4-A46884A192C6}" dt="2021-04-11T17:42:03.395" v="186" actId="20577"/>
          <ac:spMkLst>
            <pc:docMk/>
            <pc:sldMk cId="2980068797" sldId="267"/>
            <ac:spMk id="3" creationId="{6F627864-FD75-493C-8967-32B89C8AFA44}"/>
          </ac:spMkLst>
        </pc:spChg>
      </pc:sldChg>
      <pc:sldChg chg="modSp">
        <pc:chgData name="Maria Dandu (1810151)" userId="S::1810151@student.uwtsd.ac.uk::4a94d827-4868-4028-a58d-2f62b3bdc592" providerId="AD" clId="Web-{3C163443-9F02-42D1-ACC4-A46884A192C6}" dt="2021-04-11T14:56:52.161" v="106" actId="20577"/>
        <pc:sldMkLst>
          <pc:docMk/>
          <pc:sldMk cId="3621873094" sldId="269"/>
        </pc:sldMkLst>
        <pc:spChg chg="mod">
          <ac:chgData name="Maria Dandu (1810151)" userId="S::1810151@student.uwtsd.ac.uk::4a94d827-4868-4028-a58d-2f62b3bdc592" providerId="AD" clId="Web-{3C163443-9F02-42D1-ACC4-A46884A192C6}" dt="2021-04-11T14:55:12.721" v="66" actId="14100"/>
          <ac:spMkLst>
            <pc:docMk/>
            <pc:sldMk cId="3621873094" sldId="269"/>
            <ac:spMk id="2" creationId="{F6637DD5-76A1-4FE6-BC9D-918B212C17F7}"/>
          </ac:spMkLst>
        </pc:spChg>
        <pc:spChg chg="mod">
          <ac:chgData name="Maria Dandu (1810151)" userId="S::1810151@student.uwtsd.ac.uk::4a94d827-4868-4028-a58d-2f62b3bdc592" providerId="AD" clId="Web-{3C163443-9F02-42D1-ACC4-A46884A192C6}" dt="2021-04-11T14:56:52.161" v="106" actId="20577"/>
          <ac:spMkLst>
            <pc:docMk/>
            <pc:sldMk cId="3621873094" sldId="269"/>
            <ac:spMk id="3" creationId="{394859B8-E110-42C6-A86D-057611375A0D}"/>
          </ac:spMkLst>
        </pc:spChg>
        <pc:picChg chg="mod">
          <ac:chgData name="Maria Dandu (1810151)" userId="S::1810151@student.uwtsd.ac.uk::4a94d827-4868-4028-a58d-2f62b3bdc592" providerId="AD" clId="Web-{3C163443-9F02-42D1-ACC4-A46884A192C6}" dt="2021-04-11T14:56:48.286" v="104" actId="14100"/>
          <ac:picMkLst>
            <pc:docMk/>
            <pc:sldMk cId="3621873094" sldId="269"/>
            <ac:picMk id="4" creationId="{7D1B6F57-64BC-47EF-AA59-4A2B8A699032}"/>
          </ac:picMkLst>
        </pc:picChg>
      </pc:sldChg>
    </pc:docChg>
  </pc:docChgLst>
  <pc:docChgLst>
    <pc:chgData name="Kwosheda Begum (1813362)" userId="S::1813362@student.uwtsd.ac.uk::de876466-e2ae-446b-8c56-976ad073a630" providerId="AD" clId="Web-{96A14EC7-6ED4-4C0F-8289-14E7806AEF4E}"/>
    <pc:docChg chg="delSld modSld sldOrd">
      <pc:chgData name="Kwosheda Begum (1813362)" userId="S::1813362@student.uwtsd.ac.uk::de876466-e2ae-446b-8c56-976ad073a630" providerId="AD" clId="Web-{96A14EC7-6ED4-4C0F-8289-14E7806AEF4E}" dt="2021-03-31T12:00:07.184" v="1083" actId="20577"/>
      <pc:docMkLst>
        <pc:docMk/>
      </pc:docMkLst>
      <pc:sldChg chg="modSp del">
        <pc:chgData name="Kwosheda Begum (1813362)" userId="S::1813362@student.uwtsd.ac.uk::de876466-e2ae-446b-8c56-976ad073a630" providerId="AD" clId="Web-{96A14EC7-6ED4-4C0F-8289-14E7806AEF4E}" dt="2021-03-31T11:34:00.903" v="875"/>
        <pc:sldMkLst>
          <pc:docMk/>
          <pc:sldMk cId="3209298628" sldId="256"/>
        </pc:sldMkLst>
        <pc:spChg chg="mod">
          <ac:chgData name="Kwosheda Begum (1813362)" userId="S::1813362@student.uwtsd.ac.uk::de876466-e2ae-446b-8c56-976ad073a630" providerId="AD" clId="Web-{96A14EC7-6ED4-4C0F-8289-14E7806AEF4E}" dt="2021-03-31T11:09:02.969" v="445" actId="20577"/>
          <ac:spMkLst>
            <pc:docMk/>
            <pc:sldMk cId="3209298628" sldId="256"/>
            <ac:spMk id="3" creationId="{8CBA7F70-DB38-48EB-B39E-49737D98F470}"/>
          </ac:spMkLst>
        </pc:spChg>
      </pc:sldChg>
      <pc:sldChg chg="modSp">
        <pc:chgData name="Kwosheda Begum (1813362)" userId="S::1813362@student.uwtsd.ac.uk::de876466-e2ae-446b-8c56-976ad073a630" providerId="AD" clId="Web-{96A14EC7-6ED4-4C0F-8289-14E7806AEF4E}" dt="2021-03-31T11:35:52.295" v="882" actId="20577"/>
        <pc:sldMkLst>
          <pc:docMk/>
          <pc:sldMk cId="2315442505" sldId="257"/>
        </pc:sldMkLst>
        <pc:spChg chg="mod">
          <ac:chgData name="Kwosheda Begum (1813362)" userId="S::1813362@student.uwtsd.ac.uk::de876466-e2ae-446b-8c56-976ad073a630" providerId="AD" clId="Web-{96A14EC7-6ED4-4C0F-8289-14E7806AEF4E}" dt="2021-03-31T10:56:45.061" v="260" actId="1076"/>
          <ac:spMkLst>
            <pc:docMk/>
            <pc:sldMk cId="2315442505" sldId="257"/>
            <ac:spMk id="2" creationId="{36807558-19EA-4790-B34A-F7A8A44D49B2}"/>
          </ac:spMkLst>
        </pc:spChg>
        <pc:spChg chg="mod">
          <ac:chgData name="Kwosheda Begum (1813362)" userId="S::1813362@student.uwtsd.ac.uk::de876466-e2ae-446b-8c56-976ad073a630" providerId="AD" clId="Web-{96A14EC7-6ED4-4C0F-8289-14E7806AEF4E}" dt="2021-03-31T11:35:52.295" v="882" actId="20577"/>
          <ac:spMkLst>
            <pc:docMk/>
            <pc:sldMk cId="2315442505" sldId="257"/>
            <ac:spMk id="3" creationId="{6F627864-FD75-493C-8967-32B89C8AFA44}"/>
          </ac:spMkLst>
        </pc:spChg>
      </pc:sldChg>
      <pc:sldChg chg="modSp">
        <pc:chgData name="Kwosheda Begum (1813362)" userId="S::1813362@student.uwtsd.ac.uk::de876466-e2ae-446b-8c56-976ad073a630" providerId="AD" clId="Web-{96A14EC7-6ED4-4C0F-8289-14E7806AEF4E}" dt="2021-03-31T12:00:07.184" v="1083" actId="20577"/>
        <pc:sldMkLst>
          <pc:docMk/>
          <pc:sldMk cId="1966249531" sldId="261"/>
        </pc:sldMkLst>
        <pc:spChg chg="mod">
          <ac:chgData name="Kwosheda Begum (1813362)" userId="S::1813362@student.uwtsd.ac.uk::de876466-e2ae-446b-8c56-976ad073a630" providerId="AD" clId="Web-{96A14EC7-6ED4-4C0F-8289-14E7806AEF4E}" dt="2021-03-31T12:00:07.184" v="1083" actId="20577"/>
          <ac:spMkLst>
            <pc:docMk/>
            <pc:sldMk cId="1966249531" sldId="261"/>
            <ac:spMk id="3" creationId="{6F627864-FD75-493C-8967-32B89C8AFA44}"/>
          </ac:spMkLst>
        </pc:spChg>
      </pc:sldChg>
      <pc:sldChg chg="modSp">
        <pc:chgData name="Kwosheda Begum (1813362)" userId="S::1813362@student.uwtsd.ac.uk::de876466-e2ae-446b-8c56-976ad073a630" providerId="AD" clId="Web-{96A14EC7-6ED4-4C0F-8289-14E7806AEF4E}" dt="2021-03-31T11:36:51.343" v="886" actId="20577"/>
        <pc:sldMkLst>
          <pc:docMk/>
          <pc:sldMk cId="4177964983" sldId="263"/>
        </pc:sldMkLst>
        <pc:spChg chg="mod">
          <ac:chgData name="Kwosheda Begum (1813362)" userId="S::1813362@student.uwtsd.ac.uk::de876466-e2ae-446b-8c56-976ad073a630" providerId="AD" clId="Web-{96A14EC7-6ED4-4C0F-8289-14E7806AEF4E}" dt="2021-03-31T11:36:51.343" v="886" actId="20577"/>
          <ac:spMkLst>
            <pc:docMk/>
            <pc:sldMk cId="4177964983" sldId="263"/>
            <ac:spMk id="3" creationId="{6F627864-FD75-493C-8967-32B89C8AFA44}"/>
          </ac:spMkLst>
        </pc:spChg>
      </pc:sldChg>
      <pc:sldChg chg="modSp">
        <pc:chgData name="Kwosheda Begum (1813362)" userId="S::1813362@student.uwtsd.ac.uk::de876466-e2ae-446b-8c56-976ad073a630" providerId="AD" clId="Web-{96A14EC7-6ED4-4C0F-8289-14E7806AEF4E}" dt="2021-03-31T11:22:34.297" v="783" actId="20577"/>
        <pc:sldMkLst>
          <pc:docMk/>
          <pc:sldMk cId="1392829160" sldId="264"/>
        </pc:sldMkLst>
        <pc:spChg chg="mod">
          <ac:chgData name="Kwosheda Begum (1813362)" userId="S::1813362@student.uwtsd.ac.uk::de876466-e2ae-446b-8c56-976ad073a630" providerId="AD" clId="Web-{96A14EC7-6ED4-4C0F-8289-14E7806AEF4E}" dt="2021-03-31T11:22:34.297" v="783" actId="20577"/>
          <ac:spMkLst>
            <pc:docMk/>
            <pc:sldMk cId="1392829160" sldId="264"/>
            <ac:spMk id="3" creationId="{6F627864-FD75-493C-8967-32B89C8AFA44}"/>
          </ac:spMkLst>
        </pc:spChg>
      </pc:sldChg>
      <pc:sldChg chg="modSp">
        <pc:chgData name="Kwosheda Begum (1813362)" userId="S::1813362@student.uwtsd.ac.uk::de876466-e2ae-446b-8c56-976ad073a630" providerId="AD" clId="Web-{96A14EC7-6ED4-4C0F-8289-14E7806AEF4E}" dt="2021-03-31T10:27:48.764" v="150" actId="20577"/>
        <pc:sldMkLst>
          <pc:docMk/>
          <pc:sldMk cId="1030023146" sldId="266"/>
        </pc:sldMkLst>
        <pc:spChg chg="mod">
          <ac:chgData name="Kwosheda Begum (1813362)" userId="S::1813362@student.uwtsd.ac.uk::de876466-e2ae-446b-8c56-976ad073a630" providerId="AD" clId="Web-{96A14EC7-6ED4-4C0F-8289-14E7806AEF4E}" dt="2021-03-31T10:20:36.757" v="148" actId="20577"/>
          <ac:spMkLst>
            <pc:docMk/>
            <pc:sldMk cId="1030023146" sldId="266"/>
            <ac:spMk id="2" creationId="{36807558-19EA-4790-B34A-F7A8A44D49B2}"/>
          </ac:spMkLst>
        </pc:spChg>
        <pc:spChg chg="mod">
          <ac:chgData name="Kwosheda Begum (1813362)" userId="S::1813362@student.uwtsd.ac.uk::de876466-e2ae-446b-8c56-976ad073a630" providerId="AD" clId="Web-{96A14EC7-6ED4-4C0F-8289-14E7806AEF4E}" dt="2021-03-31T10:27:48.764" v="150" actId="20577"/>
          <ac:spMkLst>
            <pc:docMk/>
            <pc:sldMk cId="1030023146" sldId="266"/>
            <ac:spMk id="3" creationId="{6F627864-FD75-493C-8967-32B89C8AFA44}"/>
          </ac:spMkLst>
        </pc:spChg>
      </pc:sldChg>
      <pc:sldChg chg="addSp delSp modSp ord">
        <pc:chgData name="Kwosheda Begum (1813362)" userId="S::1813362@student.uwtsd.ac.uk::de876466-e2ae-446b-8c56-976ad073a630" providerId="AD" clId="Web-{96A14EC7-6ED4-4C0F-8289-14E7806AEF4E}" dt="2021-03-31T11:54:14.957" v="1002" actId="20577"/>
        <pc:sldMkLst>
          <pc:docMk/>
          <pc:sldMk cId="2980068797" sldId="267"/>
        </pc:sldMkLst>
        <pc:spChg chg="del mod">
          <ac:chgData name="Kwosheda Begum (1813362)" userId="S::1813362@student.uwtsd.ac.uk::de876466-e2ae-446b-8c56-976ad073a630" providerId="AD" clId="Web-{96A14EC7-6ED4-4C0F-8289-14E7806AEF4E}" dt="2021-03-31T10:16:38.409" v="74"/>
          <ac:spMkLst>
            <pc:docMk/>
            <pc:sldMk cId="2980068797" sldId="267"/>
            <ac:spMk id="2" creationId="{36807558-19EA-4790-B34A-F7A8A44D49B2}"/>
          </ac:spMkLst>
        </pc:spChg>
        <pc:spChg chg="mod">
          <ac:chgData name="Kwosheda Begum (1813362)" userId="S::1813362@student.uwtsd.ac.uk::de876466-e2ae-446b-8c56-976ad073a630" providerId="AD" clId="Web-{96A14EC7-6ED4-4C0F-8289-14E7806AEF4E}" dt="2021-03-31T11:54:14.957" v="1002" actId="20577"/>
          <ac:spMkLst>
            <pc:docMk/>
            <pc:sldMk cId="2980068797" sldId="267"/>
            <ac:spMk id="3" creationId="{6F627864-FD75-493C-8967-32B89C8AFA44}"/>
          </ac:spMkLst>
        </pc:spChg>
        <pc:spChg chg="add del mod">
          <ac:chgData name="Kwosheda Begum (1813362)" userId="S::1813362@student.uwtsd.ac.uk::de876466-e2ae-446b-8c56-976ad073a630" providerId="AD" clId="Web-{96A14EC7-6ED4-4C0F-8289-14E7806AEF4E}" dt="2021-03-31T10:16:55.425" v="76"/>
          <ac:spMkLst>
            <pc:docMk/>
            <pc:sldMk cId="2980068797" sldId="267"/>
            <ac:spMk id="5" creationId="{6F57EE29-C5B4-40F4-AFE0-E68D14401FAA}"/>
          </ac:spMkLst>
        </pc:spChg>
      </pc:sldChg>
      <pc:sldChg chg="addSp delSp modSp">
        <pc:chgData name="Kwosheda Begum (1813362)" userId="S::1813362@student.uwtsd.ac.uk::de876466-e2ae-446b-8c56-976ad073a630" providerId="AD" clId="Web-{96A14EC7-6ED4-4C0F-8289-14E7806AEF4E}" dt="2021-03-31T11:34:32.825" v="880" actId="14100"/>
        <pc:sldMkLst>
          <pc:docMk/>
          <pc:sldMk cId="2827260067" sldId="268"/>
        </pc:sldMkLst>
        <pc:spChg chg="mod">
          <ac:chgData name="Kwosheda Begum (1813362)" userId="S::1813362@student.uwtsd.ac.uk::de876466-e2ae-446b-8c56-976ad073a630" providerId="AD" clId="Web-{96A14EC7-6ED4-4C0F-8289-14E7806AEF4E}" dt="2021-03-31T11:33:47.778" v="874" actId="14100"/>
          <ac:spMkLst>
            <pc:docMk/>
            <pc:sldMk cId="2827260067" sldId="268"/>
            <ac:spMk id="2" creationId="{A6A1F9A0-32B1-428D-828B-47B3579C6DC3}"/>
          </ac:spMkLst>
        </pc:spChg>
        <pc:spChg chg="add del mod">
          <ac:chgData name="Kwosheda Begum (1813362)" userId="S::1813362@student.uwtsd.ac.uk::de876466-e2ae-446b-8c56-976ad073a630" providerId="AD" clId="Web-{96A14EC7-6ED4-4C0F-8289-14E7806AEF4E}" dt="2021-03-31T11:06:03.290" v="422"/>
          <ac:spMkLst>
            <pc:docMk/>
            <pc:sldMk cId="2827260067" sldId="268"/>
            <ac:spMk id="3" creationId="{17F89091-B3CE-4B68-8823-ABF71B2D9937}"/>
          </ac:spMkLst>
        </pc:spChg>
        <pc:spChg chg="add mod">
          <ac:chgData name="Kwosheda Begum (1813362)" userId="S::1813362@student.uwtsd.ac.uk::de876466-e2ae-446b-8c56-976ad073a630" providerId="AD" clId="Web-{96A14EC7-6ED4-4C0F-8289-14E7806AEF4E}" dt="2021-03-31T11:07:34.041" v="438" actId="20577"/>
          <ac:spMkLst>
            <pc:docMk/>
            <pc:sldMk cId="2827260067" sldId="268"/>
            <ac:spMk id="5" creationId="{AC29ECC1-C020-4C9F-8744-11FE116941A8}"/>
          </ac:spMkLst>
        </pc:spChg>
        <pc:picChg chg="mod ord">
          <ac:chgData name="Kwosheda Begum (1813362)" userId="S::1813362@student.uwtsd.ac.uk::de876466-e2ae-446b-8c56-976ad073a630" providerId="AD" clId="Web-{96A14EC7-6ED4-4C0F-8289-14E7806AEF4E}" dt="2021-03-31T11:34:32.825" v="880" actId="14100"/>
          <ac:picMkLst>
            <pc:docMk/>
            <pc:sldMk cId="2827260067" sldId="268"/>
            <ac:picMk id="4" creationId="{5EC71E26-5A38-4B09-80EC-F6F380B87237}"/>
          </ac:picMkLst>
        </pc:picChg>
      </pc:sldChg>
      <pc:sldChg chg="modSp">
        <pc:chgData name="Kwosheda Begum (1813362)" userId="S::1813362@student.uwtsd.ac.uk::de876466-e2ae-446b-8c56-976ad073a630" providerId="AD" clId="Web-{96A14EC7-6ED4-4C0F-8289-14E7806AEF4E}" dt="2021-03-31T10:55:11.575" v="257" actId="1076"/>
        <pc:sldMkLst>
          <pc:docMk/>
          <pc:sldMk cId="3621873094" sldId="269"/>
        </pc:sldMkLst>
        <pc:spChg chg="mod">
          <ac:chgData name="Kwosheda Begum (1813362)" userId="S::1813362@student.uwtsd.ac.uk::de876466-e2ae-446b-8c56-976ad073a630" providerId="AD" clId="Web-{96A14EC7-6ED4-4C0F-8289-14E7806AEF4E}" dt="2021-03-31T10:55:11.575" v="257" actId="1076"/>
          <ac:spMkLst>
            <pc:docMk/>
            <pc:sldMk cId="3621873094" sldId="269"/>
            <ac:spMk id="2" creationId="{F6637DD5-76A1-4FE6-BC9D-918B212C17F7}"/>
          </ac:spMkLst>
        </pc:spChg>
        <pc:spChg chg="mod">
          <ac:chgData name="Kwosheda Begum (1813362)" userId="S::1813362@student.uwtsd.ac.uk::de876466-e2ae-446b-8c56-976ad073a630" providerId="AD" clId="Web-{96A14EC7-6ED4-4C0F-8289-14E7806AEF4E}" dt="2021-03-31T10:54:59.590" v="256" actId="14100"/>
          <ac:spMkLst>
            <pc:docMk/>
            <pc:sldMk cId="3621873094" sldId="269"/>
            <ac:spMk id="3" creationId="{394859B8-E110-42C6-A86D-057611375A0D}"/>
          </ac:spMkLst>
        </pc:spChg>
      </pc:sldChg>
    </pc:docChg>
  </pc:docChgLst>
  <pc:docChgLst>
    <pc:chgData name="Mabel Tiwaah Ankomah (1905514)" userId="S::1905514@student.uwtsd.ac.uk::0e774439-3d19-43b8-b3f4-7594df7e1936" providerId="AD" clId="Web-{19074EC0-BFDB-420C-8946-46995551CBE9}"/>
    <pc:docChg chg="modSld">
      <pc:chgData name="Mabel Tiwaah Ankomah (1905514)" userId="S::1905514@student.uwtsd.ac.uk::0e774439-3d19-43b8-b3f4-7594df7e1936" providerId="AD" clId="Web-{19074EC0-BFDB-420C-8946-46995551CBE9}" dt="2021-04-13T10:36:54.012" v="16" actId="20577"/>
      <pc:docMkLst>
        <pc:docMk/>
      </pc:docMkLst>
      <pc:sldChg chg="modSp">
        <pc:chgData name="Mabel Tiwaah Ankomah (1905514)" userId="S::1905514@student.uwtsd.ac.uk::0e774439-3d19-43b8-b3f4-7594df7e1936" providerId="AD" clId="Web-{19074EC0-BFDB-420C-8946-46995551CBE9}" dt="2021-04-13T10:36:54.012" v="16" actId="20577"/>
        <pc:sldMkLst>
          <pc:docMk/>
          <pc:sldMk cId="101284311" sldId="270"/>
        </pc:sldMkLst>
        <pc:spChg chg="mod">
          <ac:chgData name="Mabel Tiwaah Ankomah (1905514)" userId="S::1905514@student.uwtsd.ac.uk::0e774439-3d19-43b8-b3f4-7594df7e1936" providerId="AD" clId="Web-{19074EC0-BFDB-420C-8946-46995551CBE9}" dt="2021-04-13T10:36:54.012" v="16" actId="20577"/>
          <ac:spMkLst>
            <pc:docMk/>
            <pc:sldMk cId="101284311" sldId="270"/>
            <ac:spMk id="3" creationId="{C7E1C6A0-0572-4539-A014-F55D8CF5C9CF}"/>
          </ac:spMkLst>
        </pc:spChg>
      </pc:sldChg>
    </pc:docChg>
  </pc:docChgLst>
  <pc:docChgLst>
    <pc:chgData name="Kwosheda Begum (1813362)" userId="S::1813362@student.uwtsd.ac.uk::de876466-e2ae-446b-8c56-976ad073a630" providerId="AD" clId="Web-{AD6EED72-9DC9-4009-AE2E-C3D3F3A7CE6D}"/>
    <pc:docChg chg="modSld">
      <pc:chgData name="Kwosheda Begum (1813362)" userId="S::1813362@student.uwtsd.ac.uk::de876466-e2ae-446b-8c56-976ad073a630" providerId="AD" clId="Web-{AD6EED72-9DC9-4009-AE2E-C3D3F3A7CE6D}" dt="2021-03-25T12:27:14.991" v="510" actId="14100"/>
      <pc:docMkLst>
        <pc:docMk/>
      </pc:docMkLst>
      <pc:sldChg chg="modSp">
        <pc:chgData name="Kwosheda Begum (1813362)" userId="S::1813362@student.uwtsd.ac.uk::de876466-e2ae-446b-8c56-976ad073a630" providerId="AD" clId="Web-{AD6EED72-9DC9-4009-AE2E-C3D3F3A7CE6D}" dt="2021-03-25T11:21:56.774" v="5" actId="20577"/>
        <pc:sldMkLst>
          <pc:docMk/>
          <pc:sldMk cId="3209298628" sldId="256"/>
        </pc:sldMkLst>
        <pc:spChg chg="mod">
          <ac:chgData name="Kwosheda Begum (1813362)" userId="S::1813362@student.uwtsd.ac.uk::de876466-e2ae-446b-8c56-976ad073a630" providerId="AD" clId="Web-{AD6EED72-9DC9-4009-AE2E-C3D3F3A7CE6D}" dt="2021-03-25T11:21:56.774" v="5" actId="20577"/>
          <ac:spMkLst>
            <pc:docMk/>
            <pc:sldMk cId="3209298628" sldId="256"/>
            <ac:spMk id="3" creationId="{8CBA7F70-DB38-48EB-B39E-49737D98F470}"/>
          </ac:spMkLst>
        </pc:spChg>
      </pc:sldChg>
      <pc:sldChg chg="modSp">
        <pc:chgData name="Kwosheda Begum (1813362)" userId="S::1813362@student.uwtsd.ac.uk::de876466-e2ae-446b-8c56-976ad073a630" providerId="AD" clId="Web-{AD6EED72-9DC9-4009-AE2E-C3D3F3A7CE6D}" dt="2021-03-25T11:33:46.168" v="317" actId="20577"/>
        <pc:sldMkLst>
          <pc:docMk/>
          <pc:sldMk cId="2315442505" sldId="257"/>
        </pc:sldMkLst>
        <pc:spChg chg="mod">
          <ac:chgData name="Kwosheda Begum (1813362)" userId="S::1813362@student.uwtsd.ac.uk::de876466-e2ae-446b-8c56-976ad073a630" providerId="AD" clId="Web-{AD6EED72-9DC9-4009-AE2E-C3D3F3A7CE6D}" dt="2021-03-25T11:33:46.168" v="317" actId="20577"/>
          <ac:spMkLst>
            <pc:docMk/>
            <pc:sldMk cId="2315442505" sldId="257"/>
            <ac:spMk id="3" creationId="{6F627864-FD75-493C-8967-32B89C8AFA44}"/>
          </ac:spMkLst>
        </pc:spChg>
      </pc:sldChg>
      <pc:sldChg chg="modSp">
        <pc:chgData name="Kwosheda Begum (1813362)" userId="S::1813362@student.uwtsd.ac.uk::de876466-e2ae-446b-8c56-976ad073a630" providerId="AD" clId="Web-{AD6EED72-9DC9-4009-AE2E-C3D3F3A7CE6D}" dt="2021-03-25T12:27:14.991" v="510" actId="14100"/>
        <pc:sldMkLst>
          <pc:docMk/>
          <pc:sldMk cId="4177964983" sldId="263"/>
        </pc:sldMkLst>
        <pc:spChg chg="mod">
          <ac:chgData name="Kwosheda Begum (1813362)" userId="S::1813362@student.uwtsd.ac.uk::de876466-e2ae-446b-8c56-976ad073a630" providerId="AD" clId="Web-{AD6EED72-9DC9-4009-AE2E-C3D3F3A7CE6D}" dt="2021-03-25T12:27:14.991" v="510" actId="14100"/>
          <ac:spMkLst>
            <pc:docMk/>
            <pc:sldMk cId="4177964983" sldId="263"/>
            <ac:spMk id="3" creationId="{6F627864-FD75-493C-8967-32B89C8AFA44}"/>
          </ac:spMkLst>
        </pc:spChg>
      </pc:sldChg>
      <pc:sldChg chg="modSp">
        <pc:chgData name="Kwosheda Begum (1813362)" userId="S::1813362@student.uwtsd.ac.uk::de876466-e2ae-446b-8c56-976ad073a630" providerId="AD" clId="Web-{AD6EED72-9DC9-4009-AE2E-C3D3F3A7CE6D}" dt="2021-03-25T12:26:08.177" v="508" actId="20577"/>
        <pc:sldMkLst>
          <pc:docMk/>
          <pc:sldMk cId="2980068797" sldId="267"/>
        </pc:sldMkLst>
        <pc:spChg chg="mod">
          <ac:chgData name="Kwosheda Begum (1813362)" userId="S::1813362@student.uwtsd.ac.uk::de876466-e2ae-446b-8c56-976ad073a630" providerId="AD" clId="Web-{AD6EED72-9DC9-4009-AE2E-C3D3F3A7CE6D}" dt="2021-03-25T11:44:11.451" v="360" actId="14100"/>
          <ac:spMkLst>
            <pc:docMk/>
            <pc:sldMk cId="2980068797" sldId="267"/>
            <ac:spMk id="2" creationId="{36807558-19EA-4790-B34A-F7A8A44D49B2}"/>
          </ac:spMkLst>
        </pc:spChg>
        <pc:spChg chg="mod">
          <ac:chgData name="Kwosheda Begum (1813362)" userId="S::1813362@student.uwtsd.ac.uk::de876466-e2ae-446b-8c56-976ad073a630" providerId="AD" clId="Web-{AD6EED72-9DC9-4009-AE2E-C3D3F3A7CE6D}" dt="2021-03-25T12:26:08.177" v="508" actId="20577"/>
          <ac:spMkLst>
            <pc:docMk/>
            <pc:sldMk cId="2980068797" sldId="267"/>
            <ac:spMk id="3" creationId="{6F627864-FD75-493C-8967-32B89C8AFA44}"/>
          </ac:spMkLst>
        </pc:spChg>
      </pc:sldChg>
    </pc:docChg>
  </pc:docChgLst>
  <pc:docChgLst>
    <pc:chgData name="Melanie Suzanne Okine (1907289)" userId="S::1907289@student.uwtsd.ac.uk::1e737909-c694-45fd-9905-d6acbf63650c" providerId="AD" clId="Web-{7BCDFCEB-77D2-4DD4-B1C0-9BC26D88EEB7}"/>
    <pc:docChg chg="modSld">
      <pc:chgData name="Melanie Suzanne Okine (1907289)" userId="S::1907289@student.uwtsd.ac.uk::1e737909-c694-45fd-9905-d6acbf63650c" providerId="AD" clId="Web-{7BCDFCEB-77D2-4DD4-B1C0-9BC26D88EEB7}" dt="2021-03-31T09:15:40.628" v="12"/>
      <pc:docMkLst>
        <pc:docMk/>
      </pc:docMkLst>
      <pc:sldChg chg="addAnim delAnim modAnim">
        <pc:chgData name="Melanie Suzanne Okine (1907289)" userId="S::1907289@student.uwtsd.ac.uk::1e737909-c694-45fd-9905-d6acbf63650c" providerId="AD" clId="Web-{7BCDFCEB-77D2-4DD4-B1C0-9BC26D88EEB7}" dt="2021-03-31T09:15:40.628" v="12"/>
        <pc:sldMkLst>
          <pc:docMk/>
          <pc:sldMk cId="244924465" sldId="265"/>
        </pc:sldMkLst>
      </pc:sldChg>
    </pc:docChg>
  </pc:docChgLst>
  <pc:docChgLst>
    <pc:chgData name="Mabel Tiwaah Ankomah (1905514)" userId="S::1905514@student.uwtsd.ac.uk::0e774439-3d19-43b8-b3f4-7594df7e1936" providerId="AD" clId="Web-{D74C53C4-09D2-48E4-92A9-C3AF028E6C09}"/>
    <pc:docChg chg="modSld">
      <pc:chgData name="Mabel Tiwaah Ankomah (1905514)" userId="S::1905514@student.uwtsd.ac.uk::0e774439-3d19-43b8-b3f4-7594df7e1936" providerId="AD" clId="Web-{D74C53C4-09D2-48E4-92A9-C3AF028E6C09}" dt="2021-03-26T08:38:08.328" v="1" actId="20577"/>
      <pc:docMkLst>
        <pc:docMk/>
      </pc:docMkLst>
      <pc:sldChg chg="modSp">
        <pc:chgData name="Mabel Tiwaah Ankomah (1905514)" userId="S::1905514@student.uwtsd.ac.uk::0e774439-3d19-43b8-b3f4-7594df7e1936" providerId="AD" clId="Web-{D74C53C4-09D2-48E4-92A9-C3AF028E6C09}" dt="2021-03-26T08:38:08.328" v="1" actId="20577"/>
        <pc:sldMkLst>
          <pc:docMk/>
          <pc:sldMk cId="3209298628" sldId="256"/>
        </pc:sldMkLst>
        <pc:spChg chg="mod">
          <ac:chgData name="Mabel Tiwaah Ankomah (1905514)" userId="S::1905514@student.uwtsd.ac.uk::0e774439-3d19-43b8-b3f4-7594df7e1936" providerId="AD" clId="Web-{D74C53C4-09D2-48E4-92A9-C3AF028E6C09}" dt="2021-03-26T08:38:08.328" v="1" actId="20577"/>
          <ac:spMkLst>
            <pc:docMk/>
            <pc:sldMk cId="3209298628" sldId="256"/>
            <ac:spMk id="3" creationId="{8CBA7F70-DB38-48EB-B39E-49737D98F470}"/>
          </ac:spMkLst>
        </pc:spChg>
      </pc:sldChg>
    </pc:docChg>
  </pc:docChgLst>
  <pc:docChgLst>
    <pc:chgData name="Mutiat Abiola Shobajo (1910057)" userId="S::1910057@student.uwtsd.ac.uk::398d3b39-e15c-4338-879a-2202fba9549a" providerId="AD" clId="Web-{86938783-0D38-4824-8902-681154F472E0}"/>
    <pc:docChg chg="modSld">
      <pc:chgData name="Mutiat Abiola Shobajo (1910057)" userId="S::1910057@student.uwtsd.ac.uk::398d3b39-e15c-4338-879a-2202fba9549a" providerId="AD" clId="Web-{86938783-0D38-4824-8902-681154F472E0}" dt="2021-04-13T15:15:58.038" v="1" actId="20577"/>
      <pc:docMkLst>
        <pc:docMk/>
      </pc:docMkLst>
      <pc:sldChg chg="modSp">
        <pc:chgData name="Mutiat Abiola Shobajo (1910057)" userId="S::1910057@student.uwtsd.ac.uk::398d3b39-e15c-4338-879a-2202fba9549a" providerId="AD" clId="Web-{86938783-0D38-4824-8902-681154F472E0}" dt="2021-04-13T15:15:58.038" v="1" actId="20577"/>
        <pc:sldMkLst>
          <pc:docMk/>
          <pc:sldMk cId="2563613051" sldId="271"/>
        </pc:sldMkLst>
        <pc:spChg chg="mod">
          <ac:chgData name="Mutiat Abiola Shobajo (1910057)" userId="S::1910057@student.uwtsd.ac.uk::398d3b39-e15c-4338-879a-2202fba9549a" providerId="AD" clId="Web-{86938783-0D38-4824-8902-681154F472E0}" dt="2021-04-13T15:15:58.038" v="1" actId="20577"/>
          <ac:spMkLst>
            <pc:docMk/>
            <pc:sldMk cId="2563613051" sldId="271"/>
            <ac:spMk id="3" creationId="{23EB5FF3-F35A-4831-BC93-A0517AB73677}"/>
          </ac:spMkLst>
        </pc:spChg>
      </pc:sldChg>
    </pc:docChg>
  </pc:docChgLst>
  <pc:docChgLst>
    <pc:chgData name="Mabel Tiwaah Ankomah (1905514)" userId="S::1905514@student.uwtsd.ac.uk::0e774439-3d19-43b8-b3f4-7594df7e1936" providerId="AD" clId="Web-{C19A7F6D-25D3-40A5-A9CB-18C9F5FF2206}"/>
    <pc:docChg chg="modSld">
      <pc:chgData name="Mabel Tiwaah Ankomah (1905514)" userId="S::1905514@student.uwtsd.ac.uk::0e774439-3d19-43b8-b3f4-7594df7e1936" providerId="AD" clId="Web-{C19A7F6D-25D3-40A5-A9CB-18C9F5FF2206}" dt="2021-04-02T11:44:19.972" v="97" actId="20577"/>
      <pc:docMkLst>
        <pc:docMk/>
      </pc:docMkLst>
      <pc:sldChg chg="modSp">
        <pc:chgData name="Mabel Tiwaah Ankomah (1905514)" userId="S::1905514@student.uwtsd.ac.uk::0e774439-3d19-43b8-b3f4-7594df7e1936" providerId="AD" clId="Web-{C19A7F6D-25D3-40A5-A9CB-18C9F5FF2206}" dt="2021-04-02T11:44:19.972" v="97" actId="20577"/>
        <pc:sldMkLst>
          <pc:docMk/>
          <pc:sldMk cId="101284311" sldId="270"/>
        </pc:sldMkLst>
        <pc:spChg chg="mod">
          <ac:chgData name="Mabel Tiwaah Ankomah (1905514)" userId="S::1905514@student.uwtsd.ac.uk::0e774439-3d19-43b8-b3f4-7594df7e1936" providerId="AD" clId="Web-{C19A7F6D-25D3-40A5-A9CB-18C9F5FF2206}" dt="2021-04-02T11:44:19.972" v="97" actId="20577"/>
          <ac:spMkLst>
            <pc:docMk/>
            <pc:sldMk cId="101284311" sldId="270"/>
            <ac:spMk id="3" creationId="{C7E1C6A0-0572-4539-A014-F55D8CF5C9CF}"/>
          </ac:spMkLst>
        </pc:spChg>
      </pc:sldChg>
    </pc:docChg>
  </pc:docChgLst>
  <pc:docChgLst>
    <pc:chgData name="Mabel Tiwaah Ankomah (1905514)" userId="S::1905514@student.uwtsd.ac.uk::0e774439-3d19-43b8-b3f4-7594df7e1936" providerId="AD" clId="Web-{04B5A5D3-EAC1-4DA0-8B69-3637DC1C82B1}"/>
    <pc:docChg chg="modSld">
      <pc:chgData name="Mabel Tiwaah Ankomah (1905514)" userId="S::1905514@student.uwtsd.ac.uk::0e774439-3d19-43b8-b3f4-7594df7e1936" providerId="AD" clId="Web-{04B5A5D3-EAC1-4DA0-8B69-3637DC1C82B1}" dt="2021-03-17T17:12:57.014" v="3" actId="20577"/>
      <pc:docMkLst>
        <pc:docMk/>
      </pc:docMkLst>
      <pc:sldChg chg="modSp">
        <pc:chgData name="Mabel Tiwaah Ankomah (1905514)" userId="S::1905514@student.uwtsd.ac.uk::0e774439-3d19-43b8-b3f4-7594df7e1936" providerId="AD" clId="Web-{04B5A5D3-EAC1-4DA0-8B69-3637DC1C82B1}" dt="2021-03-17T17:12:57.014" v="3" actId="20577"/>
        <pc:sldMkLst>
          <pc:docMk/>
          <pc:sldMk cId="3209298628" sldId="256"/>
        </pc:sldMkLst>
        <pc:spChg chg="mod">
          <ac:chgData name="Mabel Tiwaah Ankomah (1905514)" userId="S::1905514@student.uwtsd.ac.uk::0e774439-3d19-43b8-b3f4-7594df7e1936" providerId="AD" clId="Web-{04B5A5D3-EAC1-4DA0-8B69-3637DC1C82B1}" dt="2021-03-17T17:12:57.014" v="3" actId="20577"/>
          <ac:spMkLst>
            <pc:docMk/>
            <pc:sldMk cId="3209298628" sldId="256"/>
            <ac:spMk id="3" creationId="{8CBA7F70-DB38-48EB-B39E-49737D98F470}"/>
          </ac:spMkLst>
        </pc:spChg>
      </pc:sldChg>
    </pc:docChg>
  </pc:docChgLst>
  <pc:docChgLst>
    <pc:chgData name="Maria Dandu (1810151)" userId="S::1810151@student.uwtsd.ac.uk::4a94d827-4868-4028-a58d-2f62b3bdc592" providerId="AD" clId="Web-{429AC41C-52A5-46C9-A885-B5B382E14059}"/>
    <pc:docChg chg="modSld">
      <pc:chgData name="Maria Dandu (1810151)" userId="S::1810151@student.uwtsd.ac.uk::4a94d827-4868-4028-a58d-2f62b3bdc592" providerId="AD" clId="Web-{429AC41C-52A5-46C9-A885-B5B382E14059}" dt="2021-04-12T12:41:07.722" v="62" actId="20577"/>
      <pc:docMkLst>
        <pc:docMk/>
      </pc:docMkLst>
      <pc:sldChg chg="modSp">
        <pc:chgData name="Maria Dandu (1810151)" userId="S::1810151@student.uwtsd.ac.uk::4a94d827-4868-4028-a58d-2f62b3bdc592" providerId="AD" clId="Web-{429AC41C-52A5-46C9-A885-B5B382E14059}" dt="2021-04-12T12:41:07.722" v="62" actId="20577"/>
        <pc:sldMkLst>
          <pc:docMk/>
          <pc:sldMk cId="3621873094" sldId="269"/>
        </pc:sldMkLst>
        <pc:spChg chg="mod">
          <ac:chgData name="Maria Dandu (1810151)" userId="S::1810151@student.uwtsd.ac.uk::4a94d827-4868-4028-a58d-2f62b3bdc592" providerId="AD" clId="Web-{429AC41C-52A5-46C9-A885-B5B382E14059}" dt="2021-04-12T12:41:07.722" v="62" actId="20577"/>
          <ac:spMkLst>
            <pc:docMk/>
            <pc:sldMk cId="3621873094" sldId="269"/>
            <ac:spMk id="3" creationId="{394859B8-E110-42C6-A86D-057611375A0D}"/>
          </ac:spMkLst>
        </pc:spChg>
      </pc:sldChg>
    </pc:docChg>
  </pc:docChgLst>
  <pc:docChgLst>
    <pc:chgData name="Mark Sidi Rogers (1907288)" userId="S::1907288@student.uwtsd.ac.uk::2525be50-a897-4619-9c04-fc685a900455" providerId="AD" clId="Web-{FD260408-97BC-4B67-81DC-BD5B90644894}"/>
    <pc:docChg chg="modSld">
      <pc:chgData name="Mark Sidi Rogers (1907288)" userId="S::1907288@student.uwtsd.ac.uk::2525be50-a897-4619-9c04-fc685a900455" providerId="AD" clId="Web-{FD260408-97BC-4B67-81DC-BD5B90644894}" dt="2021-03-28T18:06:15.459" v="93" actId="20577"/>
      <pc:docMkLst>
        <pc:docMk/>
      </pc:docMkLst>
      <pc:sldChg chg="modSp">
        <pc:chgData name="Mark Sidi Rogers (1907288)" userId="S::1907288@student.uwtsd.ac.uk::2525be50-a897-4619-9c04-fc685a900455" providerId="AD" clId="Web-{FD260408-97BC-4B67-81DC-BD5B90644894}" dt="2021-03-28T18:06:15.459" v="93" actId="20577"/>
        <pc:sldMkLst>
          <pc:docMk/>
          <pc:sldMk cId="2564961810" sldId="262"/>
        </pc:sldMkLst>
        <pc:spChg chg="mod">
          <ac:chgData name="Mark Sidi Rogers (1907288)" userId="S::1907288@student.uwtsd.ac.uk::2525be50-a897-4619-9c04-fc685a900455" providerId="AD" clId="Web-{FD260408-97BC-4B67-81DC-BD5B90644894}" dt="2021-03-28T18:06:15.459" v="93" actId="20577"/>
          <ac:spMkLst>
            <pc:docMk/>
            <pc:sldMk cId="2564961810" sldId="262"/>
            <ac:spMk id="3" creationId="{6F627864-FD75-493C-8967-32B89C8AFA44}"/>
          </ac:spMkLst>
        </pc:spChg>
      </pc:sldChg>
    </pc:docChg>
  </pc:docChgLst>
  <pc:docChgLst>
    <pc:chgData name="Kwosheda Begum (1813362)" userId="S::1813362@student.uwtsd.ac.uk::de876466-e2ae-446b-8c56-976ad073a630" providerId="AD" clId="Web-{E2BC4E53-E526-41B7-B163-BFFF51CF75CE}"/>
    <pc:docChg chg="modSld">
      <pc:chgData name="Kwosheda Begum (1813362)" userId="S::1813362@student.uwtsd.ac.uk::de876466-e2ae-446b-8c56-976ad073a630" providerId="AD" clId="Web-{E2BC4E53-E526-41B7-B163-BFFF51CF75CE}" dt="2021-04-13T12:08:33.367" v="10" actId="20577"/>
      <pc:docMkLst>
        <pc:docMk/>
      </pc:docMkLst>
      <pc:sldChg chg="modSp">
        <pc:chgData name="Kwosheda Begum (1813362)" userId="S::1813362@student.uwtsd.ac.uk::de876466-e2ae-446b-8c56-976ad073a630" providerId="AD" clId="Web-{E2BC4E53-E526-41B7-B163-BFFF51CF75CE}" dt="2021-04-13T12:08:33.367" v="10" actId="20577"/>
        <pc:sldMkLst>
          <pc:docMk/>
          <pc:sldMk cId="2315442505" sldId="257"/>
        </pc:sldMkLst>
        <pc:spChg chg="mod">
          <ac:chgData name="Kwosheda Begum (1813362)" userId="S::1813362@student.uwtsd.ac.uk::de876466-e2ae-446b-8c56-976ad073a630" providerId="AD" clId="Web-{E2BC4E53-E526-41B7-B163-BFFF51CF75CE}" dt="2021-04-13T12:08:33.367" v="10" actId="20577"/>
          <ac:spMkLst>
            <pc:docMk/>
            <pc:sldMk cId="2315442505" sldId="257"/>
            <ac:spMk id="3" creationId="{6F627864-FD75-493C-8967-32B89C8AFA44}"/>
          </ac:spMkLst>
        </pc:spChg>
      </pc:sldChg>
    </pc:docChg>
  </pc:docChgLst>
  <pc:docChgLst>
    <pc:chgData name="Maria Teresa Nsang Ofebu (1908391)" userId="S::1908391@student.uwtsd.ac.uk::ae7090ed-e0fa-40d9-bba8-208b79272368" providerId="AD" clId="Web-{BF6390D1-FA60-4DC4-B2E5-C7D5FF876E71}"/>
    <pc:docChg chg="modSld">
      <pc:chgData name="Maria Teresa Nsang Ofebu (1908391)" userId="S::1908391@student.uwtsd.ac.uk::ae7090ed-e0fa-40d9-bba8-208b79272368" providerId="AD" clId="Web-{BF6390D1-FA60-4DC4-B2E5-C7D5FF876E71}" dt="2021-03-27T22:20:39.905" v="10" actId="20577"/>
      <pc:docMkLst>
        <pc:docMk/>
      </pc:docMkLst>
      <pc:sldChg chg="addSp modSp">
        <pc:chgData name="Maria Teresa Nsang Ofebu (1908391)" userId="S::1908391@student.uwtsd.ac.uk::ae7090ed-e0fa-40d9-bba8-208b79272368" providerId="AD" clId="Web-{BF6390D1-FA60-4DC4-B2E5-C7D5FF876E71}" dt="2021-03-27T22:20:39.905" v="10" actId="20577"/>
        <pc:sldMkLst>
          <pc:docMk/>
          <pc:sldMk cId="1392829160" sldId="264"/>
        </pc:sldMkLst>
        <pc:spChg chg="add mod">
          <ac:chgData name="Maria Teresa Nsang Ofebu (1908391)" userId="S::1908391@student.uwtsd.ac.uk::ae7090ed-e0fa-40d9-bba8-208b79272368" providerId="AD" clId="Web-{BF6390D1-FA60-4DC4-B2E5-C7D5FF876E71}" dt="2021-03-27T22:20:39.905" v="10" actId="20577"/>
          <ac:spMkLst>
            <pc:docMk/>
            <pc:sldMk cId="1392829160" sldId="264"/>
            <ac:spMk id="4" creationId="{EE1A17AE-3260-462E-8D8E-6691389878B2}"/>
          </ac:spMkLst>
        </pc:spChg>
      </pc:sldChg>
    </pc:docChg>
  </pc:docChgLst>
  <pc:docChgLst>
    <pc:chgData name="Maria Teresa Nsang Ofebu (1908391)" userId="S::1908391@student.uwtsd.ac.uk::ae7090ed-e0fa-40d9-bba8-208b79272368" providerId="AD" clId="Web-{8A1E3E7B-2BDA-436E-B89A-6F0254F1A333}"/>
    <pc:docChg chg="modSld">
      <pc:chgData name="Maria Teresa Nsang Ofebu (1908391)" userId="S::1908391@student.uwtsd.ac.uk::ae7090ed-e0fa-40d9-bba8-208b79272368" providerId="AD" clId="Web-{8A1E3E7B-2BDA-436E-B89A-6F0254F1A333}" dt="2021-04-01T17:29:00.204" v="16" actId="1076"/>
      <pc:docMkLst>
        <pc:docMk/>
      </pc:docMkLst>
      <pc:sldChg chg="modSp">
        <pc:chgData name="Maria Teresa Nsang Ofebu (1908391)" userId="S::1908391@student.uwtsd.ac.uk::ae7090ed-e0fa-40d9-bba8-208b79272368" providerId="AD" clId="Web-{8A1E3E7B-2BDA-436E-B89A-6F0254F1A333}" dt="2021-04-01T17:29:00.204" v="16" actId="1076"/>
        <pc:sldMkLst>
          <pc:docMk/>
          <pc:sldMk cId="1392829160" sldId="264"/>
        </pc:sldMkLst>
        <pc:spChg chg="mod">
          <ac:chgData name="Maria Teresa Nsang Ofebu (1908391)" userId="S::1908391@student.uwtsd.ac.uk::ae7090ed-e0fa-40d9-bba8-208b79272368" providerId="AD" clId="Web-{8A1E3E7B-2BDA-436E-B89A-6F0254F1A333}" dt="2021-04-01T17:29:00.204" v="16" actId="1076"/>
          <ac:spMkLst>
            <pc:docMk/>
            <pc:sldMk cId="1392829160" sldId="264"/>
            <ac:spMk id="3" creationId="{6F627864-FD75-493C-8967-32B89C8AFA44}"/>
          </ac:spMkLst>
        </pc:spChg>
      </pc:sldChg>
    </pc:docChg>
  </pc:docChgLst>
  <pc:docChgLst>
    <pc:chgData name="Melanie Suzanne Okine (1907289)" userId="S::1907289@student.uwtsd.ac.uk::1e737909-c694-45fd-9905-d6acbf63650c" providerId="AD" clId="Web-{F06C87E8-F14E-4A32-840C-F6BC6F0C0B31}"/>
    <pc:docChg chg="modSld">
      <pc:chgData name="Melanie Suzanne Okine (1907289)" userId="S::1907289@student.uwtsd.ac.uk::1e737909-c694-45fd-9905-d6acbf63650c" providerId="AD" clId="Web-{F06C87E8-F14E-4A32-840C-F6BC6F0C0B31}" dt="2021-03-31T09:13:20.377" v="0"/>
      <pc:docMkLst>
        <pc:docMk/>
      </pc:docMkLst>
      <pc:sldChg chg="modAnim">
        <pc:chgData name="Melanie Suzanne Okine (1907289)" userId="S::1907289@student.uwtsd.ac.uk::1e737909-c694-45fd-9905-d6acbf63650c" providerId="AD" clId="Web-{F06C87E8-F14E-4A32-840C-F6BC6F0C0B31}" dt="2021-03-31T09:13:20.377" v="0"/>
        <pc:sldMkLst>
          <pc:docMk/>
          <pc:sldMk cId="244924465" sldId="265"/>
        </pc:sldMkLst>
      </pc:sldChg>
    </pc:docChg>
  </pc:docChgLst>
  <pc:docChgLst>
    <pc:chgData name="Mark Sidi Rogers (1907288)" userId="S::1907288@student.uwtsd.ac.uk::2525be50-a897-4619-9c04-fc685a900455" providerId="AD" clId="Web-{DDE20BF3-A4AD-49AF-A9EC-443A84E99750}"/>
    <pc:docChg chg="modSld">
      <pc:chgData name="Mark Sidi Rogers (1907288)" userId="S::1907288@student.uwtsd.ac.uk::2525be50-a897-4619-9c04-fc685a900455" providerId="AD" clId="Web-{DDE20BF3-A4AD-49AF-A9EC-443A84E99750}" dt="2021-03-31T12:43:08.733" v="65" actId="20577"/>
      <pc:docMkLst>
        <pc:docMk/>
      </pc:docMkLst>
      <pc:sldChg chg="modSp">
        <pc:chgData name="Mark Sidi Rogers (1907288)" userId="S::1907288@student.uwtsd.ac.uk::2525be50-a897-4619-9c04-fc685a900455" providerId="AD" clId="Web-{DDE20BF3-A4AD-49AF-A9EC-443A84E99750}" dt="2021-03-31T12:43:08.733" v="65" actId="20577"/>
        <pc:sldMkLst>
          <pc:docMk/>
          <pc:sldMk cId="2564961810" sldId="262"/>
        </pc:sldMkLst>
        <pc:spChg chg="mod">
          <ac:chgData name="Mark Sidi Rogers (1907288)" userId="S::1907288@student.uwtsd.ac.uk::2525be50-a897-4619-9c04-fc685a900455" providerId="AD" clId="Web-{DDE20BF3-A4AD-49AF-A9EC-443A84E99750}" dt="2021-03-31T12:43:08.733" v="65" actId="20577"/>
          <ac:spMkLst>
            <pc:docMk/>
            <pc:sldMk cId="2564961810" sldId="262"/>
            <ac:spMk id="3" creationId="{6F627864-FD75-493C-8967-32B89C8AFA44}"/>
          </ac:spMkLst>
        </pc:spChg>
      </pc:sldChg>
    </pc:docChg>
  </pc:docChgLst>
  <pc:docChgLst>
    <pc:chgData name="Melanie Suzanne Okine (1907289)" userId="1e737909-c694-45fd-9905-d6acbf63650c" providerId="ADAL" clId="{7663C0FE-251D-4986-9805-76DB6AA28D86}"/>
    <pc:docChg chg="undo custSel addSld delSld modSld sldOrd">
      <pc:chgData name="Melanie Suzanne Okine (1907289)" userId="1e737909-c694-45fd-9905-d6acbf63650c" providerId="ADAL" clId="{7663C0FE-251D-4986-9805-76DB6AA28D86}" dt="2021-04-13T12:37:43.654" v="1613"/>
      <pc:docMkLst>
        <pc:docMk/>
      </pc:docMkLst>
      <pc:sldChg chg="modTransition">
        <pc:chgData name="Melanie Suzanne Okine (1907289)" userId="1e737909-c694-45fd-9905-d6acbf63650c" providerId="ADAL" clId="{7663C0FE-251D-4986-9805-76DB6AA28D86}" dt="2021-04-12T18:59:57.873" v="1599"/>
        <pc:sldMkLst>
          <pc:docMk/>
          <pc:sldMk cId="2274751705" sldId="259"/>
        </pc:sldMkLst>
      </pc:sldChg>
      <pc:sldChg chg="addSp">
        <pc:chgData name="Melanie Suzanne Okine (1907289)" userId="1e737909-c694-45fd-9905-d6acbf63650c" providerId="ADAL" clId="{7663C0FE-251D-4986-9805-76DB6AA28D86}" dt="2021-04-07T16:26:58.549" v="1426"/>
        <pc:sldMkLst>
          <pc:docMk/>
          <pc:sldMk cId="1460431342" sldId="260"/>
        </pc:sldMkLst>
        <pc:picChg chg="add">
          <ac:chgData name="Melanie Suzanne Okine (1907289)" userId="1e737909-c694-45fd-9905-d6acbf63650c" providerId="ADAL" clId="{7663C0FE-251D-4986-9805-76DB6AA28D86}" dt="2021-04-07T16:26:58.549" v="1426"/>
          <ac:picMkLst>
            <pc:docMk/>
            <pc:sldMk cId="1460431342" sldId="260"/>
            <ac:picMk id="1026" creationId="{106F4BF8-0445-4B8F-8A6E-ADCF1D54D935}"/>
          </ac:picMkLst>
        </pc:picChg>
      </pc:sldChg>
      <pc:sldChg chg="delSp modSp add del mod modTransition modAnim modNotesTx">
        <pc:chgData name="Melanie Suzanne Okine (1907289)" userId="1e737909-c694-45fd-9905-d6acbf63650c" providerId="ADAL" clId="{7663C0FE-251D-4986-9805-76DB6AA28D86}" dt="2021-04-13T12:37:43.654" v="1613"/>
        <pc:sldMkLst>
          <pc:docMk/>
          <pc:sldMk cId="3745047033" sldId="260"/>
        </pc:sldMkLst>
        <pc:spChg chg="mod">
          <ac:chgData name="Melanie Suzanne Okine (1907289)" userId="1e737909-c694-45fd-9905-d6acbf63650c" providerId="ADAL" clId="{7663C0FE-251D-4986-9805-76DB6AA28D86}" dt="2021-04-07T16:26:56.449" v="1425" actId="20577"/>
          <ac:spMkLst>
            <pc:docMk/>
            <pc:sldMk cId="3745047033" sldId="260"/>
            <ac:spMk id="3" creationId="{6F627864-FD75-493C-8967-32B89C8AFA44}"/>
          </ac:spMkLst>
        </pc:spChg>
        <pc:picChg chg="del mod">
          <ac:chgData name="Melanie Suzanne Okine (1907289)" userId="1e737909-c694-45fd-9905-d6acbf63650c" providerId="ADAL" clId="{7663C0FE-251D-4986-9805-76DB6AA28D86}" dt="2021-04-07T16:22:59.925" v="1423" actId="21"/>
          <ac:picMkLst>
            <pc:docMk/>
            <pc:sldMk cId="3745047033" sldId="260"/>
            <ac:picMk id="19" creationId="{C5E59CD3-0503-4C46-9100-F1454920FD97}"/>
          </ac:picMkLst>
        </pc:picChg>
        <pc:picChg chg="mod">
          <ac:chgData name="Melanie Suzanne Okine (1907289)" userId="1e737909-c694-45fd-9905-d6acbf63650c" providerId="ADAL" clId="{7663C0FE-251D-4986-9805-76DB6AA28D86}" dt="2021-04-11T12:59:49.553" v="1545" actId="1076"/>
          <ac:picMkLst>
            <pc:docMk/>
            <pc:sldMk cId="3745047033" sldId="260"/>
            <ac:picMk id="1026" creationId="{106F4BF8-0445-4B8F-8A6E-ADCF1D54D935}"/>
          </ac:picMkLst>
        </pc:picChg>
      </pc:sldChg>
      <pc:sldChg chg="modAnim">
        <pc:chgData name="Melanie Suzanne Okine (1907289)" userId="1e737909-c694-45fd-9905-d6acbf63650c" providerId="ADAL" clId="{7663C0FE-251D-4986-9805-76DB6AA28D86}" dt="2021-04-11T13:06:22.564" v="1588"/>
        <pc:sldMkLst>
          <pc:docMk/>
          <pc:sldMk cId="1966249531" sldId="261"/>
        </pc:sldMkLst>
      </pc:sldChg>
      <pc:sldChg chg="modSp modAnim">
        <pc:chgData name="Melanie Suzanne Okine (1907289)" userId="1e737909-c694-45fd-9905-d6acbf63650c" providerId="ADAL" clId="{7663C0FE-251D-4986-9805-76DB6AA28D86}" dt="2021-04-12T19:07:46.936" v="1611" actId="113"/>
        <pc:sldMkLst>
          <pc:docMk/>
          <pc:sldMk cId="2564961810" sldId="262"/>
        </pc:sldMkLst>
        <pc:spChg chg="mod">
          <ac:chgData name="Melanie Suzanne Okine (1907289)" userId="1e737909-c694-45fd-9905-d6acbf63650c" providerId="ADAL" clId="{7663C0FE-251D-4986-9805-76DB6AA28D86}" dt="2021-04-12T19:07:46.936" v="1611" actId="113"/>
          <ac:spMkLst>
            <pc:docMk/>
            <pc:sldMk cId="2564961810" sldId="262"/>
            <ac:spMk id="3" creationId="{6F627864-FD75-493C-8967-32B89C8AFA44}"/>
          </ac:spMkLst>
        </pc:spChg>
      </pc:sldChg>
      <pc:sldChg chg="modSp mod modAnim">
        <pc:chgData name="Melanie Suzanne Okine (1907289)" userId="1e737909-c694-45fd-9905-d6acbf63650c" providerId="ADAL" clId="{7663C0FE-251D-4986-9805-76DB6AA28D86}" dt="2021-04-12T18:43:50.269" v="1590" actId="20577"/>
        <pc:sldMkLst>
          <pc:docMk/>
          <pc:sldMk cId="4177964983" sldId="263"/>
        </pc:sldMkLst>
        <pc:spChg chg="mod">
          <ac:chgData name="Melanie Suzanne Okine (1907289)" userId="1e737909-c694-45fd-9905-d6acbf63650c" providerId="ADAL" clId="{7663C0FE-251D-4986-9805-76DB6AA28D86}" dt="2021-04-12T18:43:50.269" v="1590" actId="20577"/>
          <ac:spMkLst>
            <pc:docMk/>
            <pc:sldMk cId="4177964983" sldId="263"/>
            <ac:spMk id="3" creationId="{6F627864-FD75-493C-8967-32B89C8AFA44}"/>
          </ac:spMkLst>
        </pc:spChg>
      </pc:sldChg>
      <pc:sldChg chg="modTransition modAnim">
        <pc:chgData name="Melanie Suzanne Okine (1907289)" userId="1e737909-c694-45fd-9905-d6acbf63650c" providerId="ADAL" clId="{7663C0FE-251D-4986-9805-76DB6AA28D86}" dt="2021-04-12T19:03:51.553" v="1604"/>
        <pc:sldMkLst>
          <pc:docMk/>
          <pc:sldMk cId="1392829160" sldId="264"/>
        </pc:sldMkLst>
      </pc:sldChg>
      <pc:sldChg chg="modSp mod modTransition modAnim">
        <pc:chgData name="Melanie Suzanne Okine (1907289)" userId="1e737909-c694-45fd-9905-d6acbf63650c" providerId="ADAL" clId="{7663C0FE-251D-4986-9805-76DB6AA28D86}" dt="2021-04-12T19:04:02.596" v="1605"/>
        <pc:sldMkLst>
          <pc:docMk/>
          <pc:sldMk cId="244924465" sldId="265"/>
        </pc:sldMkLst>
        <pc:spChg chg="mod">
          <ac:chgData name="Melanie Suzanne Okine (1907289)" userId="1e737909-c694-45fd-9905-d6acbf63650c" providerId="ADAL" clId="{7663C0FE-251D-4986-9805-76DB6AA28D86}" dt="2021-03-27T16:59:05.376" v="1279" actId="20577"/>
          <ac:spMkLst>
            <pc:docMk/>
            <pc:sldMk cId="244924465" sldId="265"/>
            <ac:spMk id="3" creationId="{6F627864-FD75-493C-8967-32B89C8AFA44}"/>
          </ac:spMkLst>
        </pc:spChg>
      </pc:sldChg>
      <pc:sldChg chg="ord modAnim">
        <pc:chgData name="Melanie Suzanne Okine (1907289)" userId="1e737909-c694-45fd-9905-d6acbf63650c" providerId="ADAL" clId="{7663C0FE-251D-4986-9805-76DB6AA28D86}" dt="2021-04-11T12:44:32.119" v="1475"/>
        <pc:sldMkLst>
          <pc:docMk/>
          <pc:sldMk cId="2980068797" sldId="267"/>
        </pc:sldMkLst>
      </pc:sldChg>
      <pc:sldChg chg="modTransition modAnim">
        <pc:chgData name="Melanie Suzanne Okine (1907289)" userId="1e737909-c694-45fd-9905-d6acbf63650c" providerId="ADAL" clId="{7663C0FE-251D-4986-9805-76DB6AA28D86}" dt="2021-04-12T18:58:49.286" v="1598"/>
        <pc:sldMkLst>
          <pc:docMk/>
          <pc:sldMk cId="2827260067" sldId="268"/>
        </pc:sldMkLst>
      </pc:sldChg>
      <pc:sldChg chg="modAnim">
        <pc:chgData name="Melanie Suzanne Okine (1907289)" userId="1e737909-c694-45fd-9905-d6acbf63650c" providerId="ADAL" clId="{7663C0FE-251D-4986-9805-76DB6AA28D86}" dt="2021-04-11T12:51:38.562" v="1499"/>
        <pc:sldMkLst>
          <pc:docMk/>
          <pc:sldMk cId="3621873094" sldId="269"/>
        </pc:sldMkLst>
      </pc:sldChg>
      <pc:sldChg chg="modSp mod ord modTransition modAnim">
        <pc:chgData name="Melanie Suzanne Okine (1907289)" userId="1e737909-c694-45fd-9905-d6acbf63650c" providerId="ADAL" clId="{7663C0FE-251D-4986-9805-76DB6AA28D86}" dt="2021-04-12T19:01:28.105" v="1603"/>
        <pc:sldMkLst>
          <pc:docMk/>
          <pc:sldMk cId="101284311" sldId="270"/>
        </pc:sldMkLst>
        <pc:spChg chg="mod">
          <ac:chgData name="Melanie Suzanne Okine (1907289)" userId="1e737909-c694-45fd-9905-d6acbf63650c" providerId="ADAL" clId="{7663C0FE-251D-4986-9805-76DB6AA28D86}" dt="2021-04-11T12:51:54.074" v="1501" actId="27636"/>
          <ac:spMkLst>
            <pc:docMk/>
            <pc:sldMk cId="101284311" sldId="270"/>
            <ac:spMk id="3" creationId="{C7E1C6A0-0572-4539-A014-F55D8CF5C9CF}"/>
          </ac:spMkLst>
        </pc:spChg>
      </pc:sldChg>
    </pc:docChg>
  </pc:docChgLst>
  <pc:docChgLst>
    <pc:chgData name="Maria Dandu (1810151)" userId="S::1810151@student.uwtsd.ac.uk::4a94d827-4868-4028-a58d-2f62b3bdc592" providerId="AD" clId="Web-{93E6D1A3-6841-4770-BA77-87A8AB3A5644}"/>
    <pc:docChg chg="modSld">
      <pc:chgData name="Maria Dandu (1810151)" userId="S::1810151@student.uwtsd.ac.uk::4a94d827-4868-4028-a58d-2f62b3bdc592" providerId="AD" clId="Web-{93E6D1A3-6841-4770-BA77-87A8AB3A5644}" dt="2021-04-06T20:41:12.094" v="13" actId="20577"/>
      <pc:docMkLst>
        <pc:docMk/>
      </pc:docMkLst>
      <pc:sldChg chg="modSp">
        <pc:chgData name="Maria Dandu (1810151)" userId="S::1810151@student.uwtsd.ac.uk::4a94d827-4868-4028-a58d-2f62b3bdc592" providerId="AD" clId="Web-{93E6D1A3-6841-4770-BA77-87A8AB3A5644}" dt="2021-04-06T20:41:12.094" v="13" actId="20577"/>
        <pc:sldMkLst>
          <pc:docMk/>
          <pc:sldMk cId="3621873094" sldId="269"/>
        </pc:sldMkLst>
        <pc:spChg chg="mod">
          <ac:chgData name="Maria Dandu (1810151)" userId="S::1810151@student.uwtsd.ac.uk::4a94d827-4868-4028-a58d-2f62b3bdc592" providerId="AD" clId="Web-{93E6D1A3-6841-4770-BA77-87A8AB3A5644}" dt="2021-04-06T20:41:01.438" v="12" actId="1076"/>
          <ac:spMkLst>
            <pc:docMk/>
            <pc:sldMk cId="3621873094" sldId="269"/>
            <ac:spMk id="2" creationId="{F6637DD5-76A1-4FE6-BC9D-918B212C17F7}"/>
          </ac:spMkLst>
        </pc:spChg>
        <pc:spChg chg="mod">
          <ac:chgData name="Maria Dandu (1810151)" userId="S::1810151@student.uwtsd.ac.uk::4a94d827-4868-4028-a58d-2f62b3bdc592" providerId="AD" clId="Web-{93E6D1A3-6841-4770-BA77-87A8AB3A5644}" dt="2021-04-06T20:41:12.094" v="13" actId="20577"/>
          <ac:spMkLst>
            <pc:docMk/>
            <pc:sldMk cId="3621873094" sldId="269"/>
            <ac:spMk id="3" creationId="{394859B8-E110-42C6-A86D-057611375A0D}"/>
          </ac:spMkLst>
        </pc:spChg>
      </pc:sldChg>
    </pc:docChg>
  </pc:docChgLst>
  <pc:docChgLst>
    <pc:chgData name="Melanie Suzanne Okine (1907289)" userId="S::1907289@student.uwtsd.ac.uk::1e737909-c694-45fd-9905-d6acbf63650c" providerId="AD" clId="Web-{C5C90BD9-F7D0-47F2-B581-443249C8D88B}"/>
    <pc:docChg chg="modSld">
      <pc:chgData name="Melanie Suzanne Okine (1907289)" userId="S::1907289@student.uwtsd.ac.uk::1e737909-c694-45fd-9905-d6acbf63650c" providerId="AD" clId="Web-{C5C90BD9-F7D0-47F2-B581-443249C8D88B}" dt="2021-04-11T10:53:04.077" v="30"/>
      <pc:docMkLst>
        <pc:docMk/>
      </pc:docMkLst>
      <pc:sldChg chg="modSp">
        <pc:chgData name="Melanie Suzanne Okine (1907289)" userId="S::1907289@student.uwtsd.ac.uk::1e737909-c694-45fd-9905-d6acbf63650c" providerId="AD" clId="Web-{C5C90BD9-F7D0-47F2-B581-443249C8D88B}" dt="2021-04-11T10:42:24.102" v="28" actId="20577"/>
        <pc:sldMkLst>
          <pc:docMk/>
          <pc:sldMk cId="2827260067" sldId="268"/>
        </pc:sldMkLst>
        <pc:spChg chg="mod">
          <ac:chgData name="Melanie Suzanne Okine (1907289)" userId="S::1907289@student.uwtsd.ac.uk::1e737909-c694-45fd-9905-d6acbf63650c" providerId="AD" clId="Web-{C5C90BD9-F7D0-47F2-B581-443249C8D88B}" dt="2021-04-11T10:42:24.102" v="28" actId="20577"/>
          <ac:spMkLst>
            <pc:docMk/>
            <pc:sldMk cId="2827260067" sldId="268"/>
            <ac:spMk id="2" creationId="{A6A1F9A0-32B1-428D-828B-47B3579C6DC3}"/>
          </ac:spMkLst>
        </pc:spChg>
      </pc:sldChg>
      <pc:sldChg chg="addAnim modAnim">
        <pc:chgData name="Melanie Suzanne Okine (1907289)" userId="S::1907289@student.uwtsd.ac.uk::1e737909-c694-45fd-9905-d6acbf63650c" providerId="AD" clId="Web-{C5C90BD9-F7D0-47F2-B581-443249C8D88B}" dt="2021-04-11T10:53:04.077" v="30"/>
        <pc:sldMkLst>
          <pc:docMk/>
          <pc:sldMk cId="3621873094" sldId="269"/>
        </pc:sldMkLst>
      </pc:sldChg>
    </pc:docChg>
  </pc:docChgLst>
  <pc:docChgLst>
    <pc:chgData name="Maria Teresa Nsang Ofebu (1908391)" userId="S::1908391@student.uwtsd.ac.uk::ae7090ed-e0fa-40d9-bba8-208b79272368" providerId="AD" clId="Web-{8B90FF88-1656-44B7-AB6D-5CD9D66A888D}"/>
    <pc:docChg chg="modSld">
      <pc:chgData name="Maria Teresa Nsang Ofebu (1908391)" userId="S::1908391@student.uwtsd.ac.uk::ae7090ed-e0fa-40d9-bba8-208b79272368" providerId="AD" clId="Web-{8B90FF88-1656-44B7-AB6D-5CD9D66A888D}" dt="2021-03-31T12:01:08.663" v="146" actId="20577"/>
      <pc:docMkLst>
        <pc:docMk/>
      </pc:docMkLst>
      <pc:sldChg chg="modSp">
        <pc:chgData name="Maria Teresa Nsang Ofebu (1908391)" userId="S::1908391@student.uwtsd.ac.uk::ae7090ed-e0fa-40d9-bba8-208b79272368" providerId="AD" clId="Web-{8B90FF88-1656-44B7-AB6D-5CD9D66A888D}" dt="2021-03-31T12:01:08.663" v="146" actId="20577"/>
        <pc:sldMkLst>
          <pc:docMk/>
          <pc:sldMk cId="1392829160" sldId="264"/>
        </pc:sldMkLst>
        <pc:spChg chg="mod">
          <ac:chgData name="Maria Teresa Nsang Ofebu (1908391)" userId="S::1908391@student.uwtsd.ac.uk::ae7090ed-e0fa-40d9-bba8-208b79272368" providerId="AD" clId="Web-{8B90FF88-1656-44B7-AB6D-5CD9D66A888D}" dt="2021-03-31T12:01:08.663" v="146" actId="20577"/>
          <ac:spMkLst>
            <pc:docMk/>
            <pc:sldMk cId="1392829160" sldId="264"/>
            <ac:spMk id="3" creationId="{6F627864-FD75-493C-8967-32B89C8AFA44}"/>
          </ac:spMkLst>
        </pc:spChg>
      </pc:sldChg>
    </pc:docChg>
  </pc:docChgLst>
  <pc:docChgLst>
    <pc:chgData name="Mabel Tiwaah Ankomah (1905514)" userId="S::1905514@student.uwtsd.ac.uk::0e774439-3d19-43b8-b3f4-7594df7e1936" providerId="AD" clId="Web-{BD467AD3-A099-4EA2-BEC9-3CD5C292A1E1}"/>
    <pc:docChg chg="modSld">
      <pc:chgData name="Mabel Tiwaah Ankomah (1905514)" userId="S::1905514@student.uwtsd.ac.uk::0e774439-3d19-43b8-b3f4-7594df7e1936" providerId="AD" clId="Web-{BD467AD3-A099-4EA2-BEC9-3CD5C292A1E1}" dt="2021-04-12T20:43:17.219" v="204" actId="20577"/>
      <pc:docMkLst>
        <pc:docMk/>
      </pc:docMkLst>
      <pc:sldChg chg="modSp">
        <pc:chgData name="Mabel Tiwaah Ankomah (1905514)" userId="S::1905514@student.uwtsd.ac.uk::0e774439-3d19-43b8-b3f4-7594df7e1936" providerId="AD" clId="Web-{BD467AD3-A099-4EA2-BEC9-3CD5C292A1E1}" dt="2021-04-12T19:31:47.393" v="52" actId="20577"/>
        <pc:sldMkLst>
          <pc:docMk/>
          <pc:sldMk cId="4177964983" sldId="263"/>
        </pc:sldMkLst>
        <pc:spChg chg="mod">
          <ac:chgData name="Mabel Tiwaah Ankomah (1905514)" userId="S::1905514@student.uwtsd.ac.uk::0e774439-3d19-43b8-b3f4-7594df7e1936" providerId="AD" clId="Web-{BD467AD3-A099-4EA2-BEC9-3CD5C292A1E1}" dt="2021-04-12T19:31:47.393" v="52" actId="20577"/>
          <ac:spMkLst>
            <pc:docMk/>
            <pc:sldMk cId="4177964983" sldId="263"/>
            <ac:spMk id="3" creationId="{6F627864-FD75-493C-8967-32B89C8AFA44}"/>
          </ac:spMkLst>
        </pc:spChg>
      </pc:sldChg>
      <pc:sldChg chg="modSp">
        <pc:chgData name="Mabel Tiwaah Ankomah (1905514)" userId="S::1905514@student.uwtsd.ac.uk::0e774439-3d19-43b8-b3f4-7594df7e1936" providerId="AD" clId="Web-{BD467AD3-A099-4EA2-BEC9-3CD5C292A1E1}" dt="2021-04-12T20:43:17.219" v="204" actId="20577"/>
        <pc:sldMkLst>
          <pc:docMk/>
          <pc:sldMk cId="101284311" sldId="270"/>
        </pc:sldMkLst>
        <pc:spChg chg="mod">
          <ac:chgData name="Mabel Tiwaah Ankomah (1905514)" userId="S::1905514@student.uwtsd.ac.uk::0e774439-3d19-43b8-b3f4-7594df7e1936" providerId="AD" clId="Web-{BD467AD3-A099-4EA2-BEC9-3CD5C292A1E1}" dt="2021-04-12T20:43:17.219" v="204" actId="20577"/>
          <ac:spMkLst>
            <pc:docMk/>
            <pc:sldMk cId="101284311" sldId="270"/>
            <ac:spMk id="3" creationId="{C7E1C6A0-0572-4539-A014-F55D8CF5C9CF}"/>
          </ac:spMkLst>
        </pc:spChg>
      </pc:sldChg>
    </pc:docChg>
  </pc:docChgLst>
  <pc:docChgLst>
    <pc:chgData name="Melanie Suzanne Okine (1907289)" userId="S::1907289@student.uwtsd.ac.uk::1e737909-c694-45fd-9905-d6acbf63650c" providerId="AD" clId="Web-{11DBEBC6-0E84-4F00-A144-7C48D8EA4F63}"/>
    <pc:docChg chg="modSld sldOrd">
      <pc:chgData name="Melanie Suzanne Okine (1907289)" userId="S::1907289@student.uwtsd.ac.uk::1e737909-c694-45fd-9905-d6acbf63650c" providerId="AD" clId="Web-{11DBEBC6-0E84-4F00-A144-7C48D8EA4F63}" dt="2021-04-07T10:41:09.618" v="371" actId="20577"/>
      <pc:docMkLst>
        <pc:docMk/>
      </pc:docMkLst>
      <pc:sldChg chg="modSp">
        <pc:chgData name="Melanie Suzanne Okine (1907289)" userId="S::1907289@student.uwtsd.ac.uk::1e737909-c694-45fd-9905-d6acbf63650c" providerId="AD" clId="Web-{11DBEBC6-0E84-4F00-A144-7C48D8EA4F63}" dt="2021-04-07T10:30:46.455" v="243" actId="20577"/>
        <pc:sldMkLst>
          <pc:docMk/>
          <pc:sldMk cId="2315442505" sldId="257"/>
        </pc:sldMkLst>
        <pc:spChg chg="mod">
          <ac:chgData name="Melanie Suzanne Okine (1907289)" userId="S::1907289@student.uwtsd.ac.uk::1e737909-c694-45fd-9905-d6acbf63650c" providerId="AD" clId="Web-{11DBEBC6-0E84-4F00-A144-7C48D8EA4F63}" dt="2021-04-07T10:30:46.455" v="243" actId="20577"/>
          <ac:spMkLst>
            <pc:docMk/>
            <pc:sldMk cId="2315442505" sldId="257"/>
            <ac:spMk id="2" creationId="{36807558-19EA-4790-B34A-F7A8A44D49B2}"/>
          </ac:spMkLst>
        </pc:spChg>
      </pc:sldChg>
      <pc:sldChg chg="modSp">
        <pc:chgData name="Melanie Suzanne Okine (1907289)" userId="S::1907289@student.uwtsd.ac.uk::1e737909-c694-45fd-9905-d6acbf63650c" providerId="AD" clId="Web-{11DBEBC6-0E84-4F00-A144-7C48D8EA4F63}" dt="2021-04-07T08:41:44.003" v="84" actId="20577"/>
        <pc:sldMkLst>
          <pc:docMk/>
          <pc:sldMk cId="2274751705" sldId="259"/>
        </pc:sldMkLst>
        <pc:spChg chg="mod">
          <ac:chgData name="Melanie Suzanne Okine (1907289)" userId="S::1907289@student.uwtsd.ac.uk::1e737909-c694-45fd-9905-d6acbf63650c" providerId="AD" clId="Web-{11DBEBC6-0E84-4F00-A144-7C48D8EA4F63}" dt="2021-04-07T08:41:44.003" v="84" actId="20577"/>
          <ac:spMkLst>
            <pc:docMk/>
            <pc:sldMk cId="2274751705" sldId="259"/>
            <ac:spMk id="2" creationId="{36807558-19EA-4790-B34A-F7A8A44D49B2}"/>
          </ac:spMkLst>
        </pc:spChg>
      </pc:sldChg>
      <pc:sldChg chg="modSp">
        <pc:chgData name="Melanie Suzanne Okine (1907289)" userId="S::1907289@student.uwtsd.ac.uk::1e737909-c694-45fd-9905-d6acbf63650c" providerId="AD" clId="Web-{11DBEBC6-0E84-4F00-A144-7C48D8EA4F63}" dt="2021-04-07T08:45:46.018" v="98" actId="20577"/>
        <pc:sldMkLst>
          <pc:docMk/>
          <pc:sldMk cId="3745047033" sldId="260"/>
        </pc:sldMkLst>
        <pc:spChg chg="mod">
          <ac:chgData name="Melanie Suzanne Okine (1907289)" userId="S::1907289@student.uwtsd.ac.uk::1e737909-c694-45fd-9905-d6acbf63650c" providerId="AD" clId="Web-{11DBEBC6-0E84-4F00-A144-7C48D8EA4F63}" dt="2021-04-07T08:45:46.018" v="98" actId="20577"/>
          <ac:spMkLst>
            <pc:docMk/>
            <pc:sldMk cId="3745047033" sldId="260"/>
            <ac:spMk id="2" creationId="{36807558-19EA-4790-B34A-F7A8A44D49B2}"/>
          </ac:spMkLst>
        </pc:spChg>
      </pc:sldChg>
      <pc:sldChg chg="modSp delCm">
        <pc:chgData name="Melanie Suzanne Okine (1907289)" userId="S::1907289@student.uwtsd.ac.uk::1e737909-c694-45fd-9905-d6acbf63650c" providerId="AD" clId="Web-{11DBEBC6-0E84-4F00-A144-7C48D8EA4F63}" dt="2021-04-07T10:40:42.741" v="368"/>
        <pc:sldMkLst>
          <pc:docMk/>
          <pc:sldMk cId="1966249531" sldId="261"/>
        </pc:sldMkLst>
        <pc:spChg chg="mod">
          <ac:chgData name="Melanie Suzanne Okine (1907289)" userId="S::1907289@student.uwtsd.ac.uk::1e737909-c694-45fd-9905-d6acbf63650c" providerId="AD" clId="Web-{11DBEBC6-0E84-4F00-A144-7C48D8EA4F63}" dt="2021-04-07T08:56:45.620" v="133" actId="20577"/>
          <ac:spMkLst>
            <pc:docMk/>
            <pc:sldMk cId="1966249531" sldId="261"/>
            <ac:spMk id="2" creationId="{36807558-19EA-4790-B34A-F7A8A44D49B2}"/>
          </ac:spMkLst>
        </pc:spChg>
        <pc:spChg chg="mod">
          <ac:chgData name="Melanie Suzanne Okine (1907289)" userId="S::1907289@student.uwtsd.ac.uk::1e737909-c694-45fd-9905-d6acbf63650c" providerId="AD" clId="Web-{11DBEBC6-0E84-4F00-A144-7C48D8EA4F63}" dt="2021-04-07T08:59:20.177" v="165" actId="20577"/>
          <ac:spMkLst>
            <pc:docMk/>
            <pc:sldMk cId="1966249531" sldId="261"/>
            <ac:spMk id="3" creationId="{6F627864-FD75-493C-8967-32B89C8AFA44}"/>
          </ac:spMkLst>
        </pc:spChg>
      </pc:sldChg>
      <pc:sldChg chg="modSp">
        <pc:chgData name="Melanie Suzanne Okine (1907289)" userId="S::1907289@student.uwtsd.ac.uk::1e737909-c694-45fd-9905-d6acbf63650c" providerId="AD" clId="Web-{11DBEBC6-0E84-4F00-A144-7C48D8EA4F63}" dt="2021-04-07T10:16:50.420" v="174" actId="20577"/>
        <pc:sldMkLst>
          <pc:docMk/>
          <pc:sldMk cId="2564961810" sldId="262"/>
        </pc:sldMkLst>
        <pc:spChg chg="mod">
          <ac:chgData name="Melanie Suzanne Okine (1907289)" userId="S::1907289@student.uwtsd.ac.uk::1e737909-c694-45fd-9905-d6acbf63650c" providerId="AD" clId="Web-{11DBEBC6-0E84-4F00-A144-7C48D8EA4F63}" dt="2021-04-07T08:46:34.661" v="110" actId="20577"/>
          <ac:spMkLst>
            <pc:docMk/>
            <pc:sldMk cId="2564961810" sldId="262"/>
            <ac:spMk id="2" creationId="{36807558-19EA-4790-B34A-F7A8A44D49B2}"/>
          </ac:spMkLst>
        </pc:spChg>
        <pc:spChg chg="mod">
          <ac:chgData name="Melanie Suzanne Okine (1907289)" userId="S::1907289@student.uwtsd.ac.uk::1e737909-c694-45fd-9905-d6acbf63650c" providerId="AD" clId="Web-{11DBEBC6-0E84-4F00-A144-7C48D8EA4F63}" dt="2021-04-07T10:16:50.420" v="174" actId="20577"/>
          <ac:spMkLst>
            <pc:docMk/>
            <pc:sldMk cId="2564961810" sldId="262"/>
            <ac:spMk id="3" creationId="{6F627864-FD75-493C-8967-32B89C8AFA44}"/>
          </ac:spMkLst>
        </pc:spChg>
      </pc:sldChg>
      <pc:sldChg chg="modSp">
        <pc:chgData name="Melanie Suzanne Okine (1907289)" userId="S::1907289@student.uwtsd.ac.uk::1e737909-c694-45fd-9905-d6acbf63650c" providerId="AD" clId="Web-{11DBEBC6-0E84-4F00-A144-7C48D8EA4F63}" dt="2021-04-07T10:41:09.618" v="371" actId="20577"/>
        <pc:sldMkLst>
          <pc:docMk/>
          <pc:sldMk cId="4177964983" sldId="263"/>
        </pc:sldMkLst>
        <pc:spChg chg="mod">
          <ac:chgData name="Melanie Suzanne Okine (1907289)" userId="S::1907289@student.uwtsd.ac.uk::1e737909-c694-45fd-9905-d6acbf63650c" providerId="AD" clId="Web-{11DBEBC6-0E84-4F00-A144-7C48D8EA4F63}" dt="2021-04-07T10:41:09.618" v="371" actId="20577"/>
          <ac:spMkLst>
            <pc:docMk/>
            <pc:sldMk cId="4177964983" sldId="263"/>
            <ac:spMk id="2" creationId="{36807558-19EA-4790-B34A-F7A8A44D49B2}"/>
          </ac:spMkLst>
        </pc:spChg>
        <pc:spChg chg="mod">
          <ac:chgData name="Melanie Suzanne Okine (1907289)" userId="S::1907289@student.uwtsd.ac.uk::1e737909-c694-45fd-9905-d6acbf63650c" providerId="AD" clId="Web-{11DBEBC6-0E84-4F00-A144-7C48D8EA4F63}" dt="2021-04-07T10:29:18.684" v="239" actId="20577"/>
          <ac:spMkLst>
            <pc:docMk/>
            <pc:sldMk cId="4177964983" sldId="263"/>
            <ac:spMk id="3" creationId="{6F627864-FD75-493C-8967-32B89C8AFA44}"/>
          </ac:spMkLst>
        </pc:spChg>
      </pc:sldChg>
      <pc:sldChg chg="modSp">
        <pc:chgData name="Melanie Suzanne Okine (1907289)" userId="S::1907289@student.uwtsd.ac.uk::1e737909-c694-45fd-9905-d6acbf63650c" providerId="AD" clId="Web-{11DBEBC6-0E84-4F00-A144-7C48D8EA4F63}" dt="2021-04-07T10:35:26.253" v="323" actId="20577"/>
        <pc:sldMkLst>
          <pc:docMk/>
          <pc:sldMk cId="1392829160" sldId="264"/>
        </pc:sldMkLst>
        <pc:spChg chg="mod">
          <ac:chgData name="Melanie Suzanne Okine (1907289)" userId="S::1907289@student.uwtsd.ac.uk::1e737909-c694-45fd-9905-d6acbf63650c" providerId="AD" clId="Web-{11DBEBC6-0E84-4F00-A144-7C48D8EA4F63}" dt="2021-04-07T10:35:26.253" v="323" actId="20577"/>
          <ac:spMkLst>
            <pc:docMk/>
            <pc:sldMk cId="1392829160" sldId="264"/>
            <ac:spMk id="2" creationId="{36807558-19EA-4790-B34A-F7A8A44D49B2}"/>
          </ac:spMkLst>
        </pc:spChg>
        <pc:spChg chg="mod">
          <ac:chgData name="Melanie Suzanne Okine (1907289)" userId="S::1907289@student.uwtsd.ac.uk::1e737909-c694-45fd-9905-d6acbf63650c" providerId="AD" clId="Web-{11DBEBC6-0E84-4F00-A144-7C48D8EA4F63}" dt="2021-04-07T10:32:20.211" v="259" actId="20577"/>
          <ac:spMkLst>
            <pc:docMk/>
            <pc:sldMk cId="1392829160" sldId="264"/>
            <ac:spMk id="3" creationId="{6F627864-FD75-493C-8967-32B89C8AFA44}"/>
          </ac:spMkLst>
        </pc:spChg>
      </pc:sldChg>
      <pc:sldChg chg="modSp">
        <pc:chgData name="Melanie Suzanne Okine (1907289)" userId="S::1907289@student.uwtsd.ac.uk::1e737909-c694-45fd-9905-d6acbf63650c" providerId="AD" clId="Web-{11DBEBC6-0E84-4F00-A144-7C48D8EA4F63}" dt="2021-04-07T10:39:53.191" v="367" actId="20577"/>
        <pc:sldMkLst>
          <pc:docMk/>
          <pc:sldMk cId="244924465" sldId="265"/>
        </pc:sldMkLst>
        <pc:spChg chg="mod">
          <ac:chgData name="Melanie Suzanne Okine (1907289)" userId="S::1907289@student.uwtsd.ac.uk::1e737909-c694-45fd-9905-d6acbf63650c" providerId="AD" clId="Web-{11DBEBC6-0E84-4F00-A144-7C48D8EA4F63}" dt="2021-04-07T10:39:53.191" v="367" actId="20577"/>
          <ac:spMkLst>
            <pc:docMk/>
            <pc:sldMk cId="244924465" sldId="265"/>
            <ac:spMk id="2" creationId="{36807558-19EA-4790-B34A-F7A8A44D49B2}"/>
          </ac:spMkLst>
        </pc:spChg>
      </pc:sldChg>
      <pc:sldChg chg="modSp">
        <pc:chgData name="Melanie Suzanne Okine (1907289)" userId="S::1907289@student.uwtsd.ac.uk::1e737909-c694-45fd-9905-d6acbf63650c" providerId="AD" clId="Web-{11DBEBC6-0E84-4F00-A144-7C48D8EA4F63}" dt="2021-04-07T10:30:29.110" v="241" actId="20577"/>
        <pc:sldMkLst>
          <pc:docMk/>
          <pc:sldMk cId="2980068797" sldId="267"/>
        </pc:sldMkLst>
        <pc:spChg chg="mod">
          <ac:chgData name="Melanie Suzanne Okine (1907289)" userId="S::1907289@student.uwtsd.ac.uk::1e737909-c694-45fd-9905-d6acbf63650c" providerId="AD" clId="Web-{11DBEBC6-0E84-4F00-A144-7C48D8EA4F63}" dt="2021-04-07T10:30:29.110" v="241" actId="20577"/>
          <ac:spMkLst>
            <pc:docMk/>
            <pc:sldMk cId="2980068797" sldId="267"/>
            <ac:spMk id="3" creationId="{6F627864-FD75-493C-8967-32B89C8AFA44}"/>
          </ac:spMkLst>
        </pc:spChg>
      </pc:sldChg>
      <pc:sldChg chg="modSp">
        <pc:chgData name="Melanie Suzanne Okine (1907289)" userId="S::1907289@student.uwtsd.ac.uk::1e737909-c694-45fd-9905-d6acbf63650c" providerId="AD" clId="Web-{11DBEBC6-0E84-4F00-A144-7C48D8EA4F63}" dt="2021-04-07T09:02:52.018" v="168" actId="20577"/>
        <pc:sldMkLst>
          <pc:docMk/>
          <pc:sldMk cId="2827260067" sldId="268"/>
        </pc:sldMkLst>
        <pc:spChg chg="mod">
          <ac:chgData name="Melanie Suzanne Okine (1907289)" userId="S::1907289@student.uwtsd.ac.uk::1e737909-c694-45fd-9905-d6acbf63650c" providerId="AD" clId="Web-{11DBEBC6-0E84-4F00-A144-7C48D8EA4F63}" dt="2021-04-07T09:02:52.018" v="168" actId="20577"/>
          <ac:spMkLst>
            <pc:docMk/>
            <pc:sldMk cId="2827260067" sldId="268"/>
            <ac:spMk id="2" creationId="{A6A1F9A0-32B1-428D-828B-47B3579C6DC3}"/>
          </ac:spMkLst>
        </pc:spChg>
      </pc:sldChg>
      <pc:sldChg chg="modSp">
        <pc:chgData name="Melanie Suzanne Okine (1907289)" userId="S::1907289@student.uwtsd.ac.uk::1e737909-c694-45fd-9905-d6acbf63650c" providerId="AD" clId="Web-{11DBEBC6-0E84-4F00-A144-7C48D8EA4F63}" dt="2021-04-07T10:31:07.519" v="245" actId="20577"/>
        <pc:sldMkLst>
          <pc:docMk/>
          <pc:sldMk cId="3621873094" sldId="269"/>
        </pc:sldMkLst>
        <pc:spChg chg="mod">
          <ac:chgData name="Melanie Suzanne Okine (1907289)" userId="S::1907289@student.uwtsd.ac.uk::1e737909-c694-45fd-9905-d6acbf63650c" providerId="AD" clId="Web-{11DBEBC6-0E84-4F00-A144-7C48D8EA4F63}" dt="2021-04-07T10:31:07.519" v="245" actId="20577"/>
          <ac:spMkLst>
            <pc:docMk/>
            <pc:sldMk cId="3621873094" sldId="269"/>
            <ac:spMk id="3" creationId="{394859B8-E110-42C6-A86D-057611375A0D}"/>
          </ac:spMkLst>
        </pc:spChg>
      </pc:sldChg>
      <pc:sldChg chg="modSp ord">
        <pc:chgData name="Melanie Suzanne Okine (1907289)" userId="S::1907289@student.uwtsd.ac.uk::1e737909-c694-45fd-9905-d6acbf63650c" providerId="AD" clId="Web-{11DBEBC6-0E84-4F00-A144-7C48D8EA4F63}" dt="2021-04-07T10:37:48.449" v="366" actId="20577"/>
        <pc:sldMkLst>
          <pc:docMk/>
          <pc:sldMk cId="101284311" sldId="270"/>
        </pc:sldMkLst>
        <pc:spChg chg="mod">
          <ac:chgData name="Melanie Suzanne Okine (1907289)" userId="S::1907289@student.uwtsd.ac.uk::1e737909-c694-45fd-9905-d6acbf63650c" providerId="AD" clId="Web-{11DBEBC6-0E84-4F00-A144-7C48D8EA4F63}" dt="2021-04-07T10:37:48.449" v="366" actId="20577"/>
          <ac:spMkLst>
            <pc:docMk/>
            <pc:sldMk cId="101284311" sldId="270"/>
            <ac:spMk id="2" creationId="{EC60DF6C-BA06-414E-B66B-83EE1727DD2A}"/>
          </ac:spMkLst>
        </pc:spChg>
        <pc:spChg chg="mod">
          <ac:chgData name="Melanie Suzanne Okine (1907289)" userId="S::1907289@student.uwtsd.ac.uk::1e737909-c694-45fd-9905-d6acbf63650c" providerId="AD" clId="Web-{11DBEBC6-0E84-4F00-A144-7C48D8EA4F63}" dt="2021-04-07T10:37:40.042" v="364" actId="20577"/>
          <ac:spMkLst>
            <pc:docMk/>
            <pc:sldMk cId="101284311" sldId="270"/>
            <ac:spMk id="3" creationId="{C7E1C6A0-0572-4539-A014-F55D8CF5C9CF}"/>
          </ac:spMkLst>
        </pc:spChg>
      </pc:sldChg>
    </pc:docChg>
  </pc:docChgLst>
  <pc:docChgLst>
    <pc:chgData name="Maria Teresa Nsang Ofebu (1908391)" userId="S::1908391@student.uwtsd.ac.uk::ae7090ed-e0fa-40d9-bba8-208b79272368" providerId="AD" clId="Web-{06050D67-41A7-4FB2-BB86-21D4E719B503}"/>
    <pc:docChg chg="modSld">
      <pc:chgData name="Maria Teresa Nsang Ofebu (1908391)" userId="S::1908391@student.uwtsd.ac.uk::ae7090ed-e0fa-40d9-bba8-208b79272368" providerId="AD" clId="Web-{06050D67-41A7-4FB2-BB86-21D4E719B503}" dt="2021-04-12T15:22:41.963" v="6" actId="20577"/>
      <pc:docMkLst>
        <pc:docMk/>
      </pc:docMkLst>
      <pc:sldChg chg="modSp">
        <pc:chgData name="Maria Teresa Nsang Ofebu (1908391)" userId="S::1908391@student.uwtsd.ac.uk::ae7090ed-e0fa-40d9-bba8-208b79272368" providerId="AD" clId="Web-{06050D67-41A7-4FB2-BB86-21D4E719B503}" dt="2021-04-12T15:22:41.963" v="6" actId="20577"/>
        <pc:sldMkLst>
          <pc:docMk/>
          <pc:sldMk cId="1392829160" sldId="264"/>
        </pc:sldMkLst>
        <pc:spChg chg="mod">
          <ac:chgData name="Maria Teresa Nsang Ofebu (1908391)" userId="S::1908391@student.uwtsd.ac.uk::ae7090ed-e0fa-40d9-bba8-208b79272368" providerId="AD" clId="Web-{06050D67-41A7-4FB2-BB86-21D4E719B503}" dt="2021-04-12T15:22:41.963" v="6" actId="20577"/>
          <ac:spMkLst>
            <pc:docMk/>
            <pc:sldMk cId="1392829160" sldId="264"/>
            <ac:spMk id="4" creationId="{EE1A17AE-3260-462E-8D8E-6691389878B2}"/>
          </ac:spMkLst>
        </pc:spChg>
      </pc:sldChg>
    </pc:docChg>
  </pc:docChgLst>
  <pc:docChgLst>
    <pc:chgData name="Mabel Tiwaah Ankomah (1905514)" userId="S::1905514@student.uwtsd.ac.uk::0e774439-3d19-43b8-b3f4-7594df7e1936" providerId="AD" clId="Web-{752B9655-9462-4295-953E-67654DFFC339}"/>
    <pc:docChg chg="">
      <pc:chgData name="Mabel Tiwaah Ankomah (1905514)" userId="S::1905514@student.uwtsd.ac.uk::0e774439-3d19-43b8-b3f4-7594df7e1936" providerId="AD" clId="Web-{752B9655-9462-4295-953E-67654DFFC339}" dt="2021-04-01T16:16:22.733" v="1"/>
      <pc:docMkLst>
        <pc:docMk/>
      </pc:docMkLst>
      <pc:sldChg chg="addCm">
        <pc:chgData name="Mabel Tiwaah Ankomah (1905514)" userId="S::1905514@student.uwtsd.ac.uk::0e774439-3d19-43b8-b3f4-7594df7e1936" providerId="AD" clId="Web-{752B9655-9462-4295-953E-67654DFFC339}" dt="2021-04-01T16:16:22.733" v="1"/>
        <pc:sldMkLst>
          <pc:docMk/>
          <pc:sldMk cId="1966249531" sldId="261"/>
        </pc:sldMkLst>
      </pc:sldChg>
    </pc:docChg>
  </pc:docChgLst>
  <pc:docChgLst>
    <pc:chgData name="Mutiat Abiola Shobajo (1910057)" userId="S::1910057@student.uwtsd.ac.uk::398d3b39-e15c-4338-879a-2202fba9549a" providerId="AD" clId="Web-{6960DE14-BE51-4E79-8293-55073B0DD852}"/>
    <pc:docChg chg="modSld">
      <pc:chgData name="Mutiat Abiola Shobajo (1910057)" userId="S::1910057@student.uwtsd.ac.uk::398d3b39-e15c-4338-879a-2202fba9549a" providerId="AD" clId="Web-{6960DE14-BE51-4E79-8293-55073B0DD852}" dt="2021-04-12T15:35:45.094" v="5" actId="20577"/>
      <pc:docMkLst>
        <pc:docMk/>
      </pc:docMkLst>
      <pc:sldChg chg="modSp">
        <pc:chgData name="Mutiat Abiola Shobajo (1910057)" userId="S::1910057@student.uwtsd.ac.uk::398d3b39-e15c-4338-879a-2202fba9549a" providerId="AD" clId="Web-{6960DE14-BE51-4E79-8293-55073B0DD852}" dt="2021-04-12T15:35:45.094" v="5" actId="20577"/>
        <pc:sldMkLst>
          <pc:docMk/>
          <pc:sldMk cId="2315442505" sldId="257"/>
        </pc:sldMkLst>
        <pc:spChg chg="mod">
          <ac:chgData name="Mutiat Abiola Shobajo (1910057)" userId="S::1910057@student.uwtsd.ac.uk::398d3b39-e15c-4338-879a-2202fba9549a" providerId="AD" clId="Web-{6960DE14-BE51-4E79-8293-55073B0DD852}" dt="2021-04-12T15:35:45.094" v="5" actId="20577"/>
          <ac:spMkLst>
            <pc:docMk/>
            <pc:sldMk cId="2315442505" sldId="257"/>
            <ac:spMk id="3" creationId="{6F627864-FD75-493C-8967-32B89C8AFA44}"/>
          </ac:spMkLst>
        </pc:spChg>
      </pc:sldChg>
    </pc:docChg>
  </pc:docChgLst>
  <pc:docChgLst>
    <pc:chgData name="Maria Teresa Nsang Ofebu (1908391)" userId="S::1908391@student.uwtsd.ac.uk::ae7090ed-e0fa-40d9-bba8-208b79272368" providerId="AD" clId="Web-{FEF8C0F9-790B-45B1-BDE4-2C263E7A02FC}"/>
    <pc:docChg chg="modSld">
      <pc:chgData name="Maria Teresa Nsang Ofebu (1908391)" userId="S::1908391@student.uwtsd.ac.uk::ae7090ed-e0fa-40d9-bba8-208b79272368" providerId="AD" clId="Web-{FEF8C0F9-790B-45B1-BDE4-2C263E7A02FC}" dt="2021-03-30T10:21:25.688" v="9" actId="20577"/>
      <pc:docMkLst>
        <pc:docMk/>
      </pc:docMkLst>
      <pc:sldChg chg="modSp">
        <pc:chgData name="Maria Teresa Nsang Ofebu (1908391)" userId="S::1908391@student.uwtsd.ac.uk::ae7090ed-e0fa-40d9-bba8-208b79272368" providerId="AD" clId="Web-{FEF8C0F9-790B-45B1-BDE4-2C263E7A02FC}" dt="2021-03-30T10:21:25.688" v="9" actId="20577"/>
        <pc:sldMkLst>
          <pc:docMk/>
          <pc:sldMk cId="2564961810" sldId="262"/>
        </pc:sldMkLst>
        <pc:spChg chg="mod">
          <ac:chgData name="Maria Teresa Nsang Ofebu (1908391)" userId="S::1908391@student.uwtsd.ac.uk::ae7090ed-e0fa-40d9-bba8-208b79272368" providerId="AD" clId="Web-{FEF8C0F9-790B-45B1-BDE4-2C263E7A02FC}" dt="2021-03-30T10:21:25.688" v="9" actId="20577"/>
          <ac:spMkLst>
            <pc:docMk/>
            <pc:sldMk cId="2564961810" sldId="262"/>
            <ac:spMk id="3" creationId="{6F627864-FD75-493C-8967-32B89C8AFA44}"/>
          </ac:spMkLst>
        </pc:spChg>
      </pc:sldChg>
    </pc:docChg>
  </pc:docChgLst>
  <pc:docChgLst>
    <pc:chgData name="Mutiat Abiola Shobajo (1910057)" userId="S::1910057@student.uwtsd.ac.uk::398d3b39-e15c-4338-879a-2202fba9549a" providerId="AD" clId="Web-{40E3769E-EA8C-4198-89F5-695DCBA0D6FC}"/>
    <pc:docChg chg="modSld">
      <pc:chgData name="Mutiat Abiola Shobajo (1910057)" userId="S::1910057@student.uwtsd.ac.uk::398d3b39-e15c-4338-879a-2202fba9549a" providerId="AD" clId="Web-{40E3769E-EA8C-4198-89F5-695DCBA0D6FC}" dt="2021-03-28T12:24:40.023" v="868" actId="20577"/>
      <pc:docMkLst>
        <pc:docMk/>
      </pc:docMkLst>
      <pc:sldChg chg="modSp addCm delCm">
        <pc:chgData name="Mutiat Abiola Shobajo (1910057)" userId="S::1910057@student.uwtsd.ac.uk::398d3b39-e15c-4338-879a-2202fba9549a" providerId="AD" clId="Web-{40E3769E-EA8C-4198-89F5-695DCBA0D6FC}" dt="2021-03-28T12:24:40.023" v="868" actId="20577"/>
        <pc:sldMkLst>
          <pc:docMk/>
          <pc:sldMk cId="3209298628" sldId="256"/>
        </pc:sldMkLst>
        <pc:spChg chg="mod">
          <ac:chgData name="Mutiat Abiola Shobajo (1910057)" userId="S::1910057@student.uwtsd.ac.uk::398d3b39-e15c-4338-879a-2202fba9549a" providerId="AD" clId="Web-{40E3769E-EA8C-4198-89F5-695DCBA0D6FC}" dt="2021-03-28T12:24:40.023" v="868" actId="20577"/>
          <ac:spMkLst>
            <pc:docMk/>
            <pc:sldMk cId="3209298628" sldId="256"/>
            <ac:spMk id="3" creationId="{8CBA7F70-DB38-48EB-B39E-49737D98F470}"/>
          </ac:spMkLst>
        </pc:spChg>
      </pc:sldChg>
      <pc:sldChg chg="modSp">
        <pc:chgData name="Mutiat Abiola Shobajo (1910057)" userId="S::1910057@student.uwtsd.ac.uk::398d3b39-e15c-4338-879a-2202fba9549a" providerId="AD" clId="Web-{40E3769E-EA8C-4198-89F5-695DCBA0D6FC}" dt="2021-03-28T11:32:34.104" v="223" actId="20577"/>
        <pc:sldMkLst>
          <pc:docMk/>
          <pc:sldMk cId="2315442505" sldId="257"/>
        </pc:sldMkLst>
        <pc:spChg chg="mod">
          <ac:chgData name="Mutiat Abiola Shobajo (1910057)" userId="S::1910057@student.uwtsd.ac.uk::398d3b39-e15c-4338-879a-2202fba9549a" providerId="AD" clId="Web-{40E3769E-EA8C-4198-89F5-695DCBA0D6FC}" dt="2021-03-28T11:32:34.104" v="223" actId="20577"/>
          <ac:spMkLst>
            <pc:docMk/>
            <pc:sldMk cId="2315442505" sldId="257"/>
            <ac:spMk id="3" creationId="{6F627864-FD75-493C-8967-32B89C8AFA44}"/>
          </ac:spMkLst>
        </pc:spChg>
      </pc:sldChg>
      <pc:sldChg chg="modSp">
        <pc:chgData name="Mutiat Abiola Shobajo (1910057)" userId="S::1910057@student.uwtsd.ac.uk::398d3b39-e15c-4338-879a-2202fba9549a" providerId="AD" clId="Web-{40E3769E-EA8C-4198-89F5-695DCBA0D6FC}" dt="2021-03-28T12:15:56.294" v="856" actId="20577"/>
        <pc:sldMkLst>
          <pc:docMk/>
          <pc:sldMk cId="1030023146" sldId="266"/>
        </pc:sldMkLst>
        <pc:spChg chg="mod">
          <ac:chgData name="Mutiat Abiola Shobajo (1910057)" userId="S::1910057@student.uwtsd.ac.uk::398d3b39-e15c-4338-879a-2202fba9549a" providerId="AD" clId="Web-{40E3769E-EA8C-4198-89F5-695DCBA0D6FC}" dt="2021-03-28T12:15:56.294" v="856" actId="20577"/>
          <ac:spMkLst>
            <pc:docMk/>
            <pc:sldMk cId="1030023146" sldId="266"/>
            <ac:spMk id="2" creationId="{36807558-19EA-4790-B34A-F7A8A44D49B2}"/>
          </ac:spMkLst>
        </pc:spChg>
      </pc:sldChg>
    </pc:docChg>
  </pc:docChgLst>
  <pc:docChgLst>
    <pc:chgData name="Mark Sidi Rogers (1907288)" userId="S::1907288@student.uwtsd.ac.uk::2525be50-a897-4619-9c04-fc685a900455" providerId="AD" clId="Web-{592A2DEF-CB2E-4AA1-83BE-09C4EBED800C}"/>
    <pc:docChg chg="modSld">
      <pc:chgData name="Mark Sidi Rogers (1907288)" userId="S::1907288@student.uwtsd.ac.uk::2525be50-a897-4619-9c04-fc685a900455" providerId="AD" clId="Web-{592A2DEF-CB2E-4AA1-83BE-09C4EBED800C}" dt="2021-03-25T12:10:28.048" v="13" actId="20577"/>
      <pc:docMkLst>
        <pc:docMk/>
      </pc:docMkLst>
      <pc:sldChg chg="modSp">
        <pc:chgData name="Mark Sidi Rogers (1907288)" userId="S::1907288@student.uwtsd.ac.uk::2525be50-a897-4619-9c04-fc685a900455" providerId="AD" clId="Web-{592A2DEF-CB2E-4AA1-83BE-09C4EBED800C}" dt="2021-03-25T12:10:28.048" v="13" actId="20577"/>
        <pc:sldMkLst>
          <pc:docMk/>
          <pc:sldMk cId="3766229075" sldId="258"/>
        </pc:sldMkLst>
        <pc:spChg chg="mod">
          <ac:chgData name="Mark Sidi Rogers (1907288)" userId="S::1907288@student.uwtsd.ac.uk::2525be50-a897-4619-9c04-fc685a900455" providerId="AD" clId="Web-{592A2DEF-CB2E-4AA1-83BE-09C4EBED800C}" dt="2021-03-25T12:10:28.048" v="13" actId="20577"/>
          <ac:spMkLst>
            <pc:docMk/>
            <pc:sldMk cId="3766229075" sldId="258"/>
            <ac:spMk id="3" creationId="{6F627864-FD75-493C-8967-32B89C8AFA44}"/>
          </ac:spMkLst>
        </pc:spChg>
      </pc:sldChg>
    </pc:docChg>
  </pc:docChgLst>
  <pc:docChgLst>
    <pc:chgData name="Melanie Suzanne Okine (1907289)" userId="S::1907289@student.uwtsd.ac.uk::1e737909-c694-45fd-9905-d6acbf63650c" providerId="AD" clId="Web-{4C8CD3C4-A6A0-4697-B542-8C8163BA1E1B}"/>
    <pc:docChg chg="modSld">
      <pc:chgData name="Melanie Suzanne Okine (1907289)" userId="S::1907289@student.uwtsd.ac.uk::1e737909-c694-45fd-9905-d6acbf63650c" providerId="AD" clId="Web-{4C8CD3C4-A6A0-4697-B542-8C8163BA1E1B}" dt="2021-04-09T22:18:15.087" v="520" actId="20577"/>
      <pc:docMkLst>
        <pc:docMk/>
      </pc:docMkLst>
      <pc:sldChg chg="modTransition">
        <pc:chgData name="Melanie Suzanne Okine (1907289)" userId="S::1907289@student.uwtsd.ac.uk::1e737909-c694-45fd-9905-d6acbf63650c" providerId="AD" clId="Web-{4C8CD3C4-A6A0-4697-B542-8C8163BA1E1B}" dt="2021-04-09T21:34:31.511" v="132"/>
        <pc:sldMkLst>
          <pc:docMk/>
          <pc:sldMk cId="2315442505" sldId="257"/>
        </pc:sldMkLst>
      </pc:sldChg>
      <pc:sldChg chg="modTransition">
        <pc:chgData name="Melanie Suzanne Okine (1907289)" userId="S::1907289@student.uwtsd.ac.uk::1e737909-c694-45fd-9905-d6acbf63650c" providerId="AD" clId="Web-{4C8CD3C4-A6A0-4697-B542-8C8163BA1E1B}" dt="2021-04-09T21:34:42.605" v="135"/>
        <pc:sldMkLst>
          <pc:docMk/>
          <pc:sldMk cId="2274751705" sldId="259"/>
        </pc:sldMkLst>
      </pc:sldChg>
      <pc:sldChg chg="modSp">
        <pc:chgData name="Melanie Suzanne Okine (1907289)" userId="S::1907289@student.uwtsd.ac.uk::1e737909-c694-45fd-9905-d6acbf63650c" providerId="AD" clId="Web-{4C8CD3C4-A6A0-4697-B542-8C8163BA1E1B}" dt="2021-04-09T22:14:01.755" v="416" actId="20577"/>
        <pc:sldMkLst>
          <pc:docMk/>
          <pc:sldMk cId="3745047033" sldId="260"/>
        </pc:sldMkLst>
        <pc:spChg chg="mod">
          <ac:chgData name="Melanie Suzanne Okine (1907289)" userId="S::1907289@student.uwtsd.ac.uk::1e737909-c694-45fd-9905-d6acbf63650c" providerId="AD" clId="Web-{4C8CD3C4-A6A0-4697-B542-8C8163BA1E1B}" dt="2021-04-09T22:14:01.755" v="416" actId="20577"/>
          <ac:spMkLst>
            <pc:docMk/>
            <pc:sldMk cId="3745047033" sldId="260"/>
            <ac:spMk id="3" creationId="{6F627864-FD75-493C-8967-32B89C8AFA44}"/>
          </ac:spMkLst>
        </pc:spChg>
      </pc:sldChg>
      <pc:sldChg chg="modTransition">
        <pc:chgData name="Melanie Suzanne Okine (1907289)" userId="S::1907289@student.uwtsd.ac.uk::1e737909-c694-45fd-9905-d6acbf63650c" providerId="AD" clId="Web-{4C8CD3C4-A6A0-4697-B542-8C8163BA1E1B}" dt="2021-04-09T21:35:02.731" v="140"/>
        <pc:sldMkLst>
          <pc:docMk/>
          <pc:sldMk cId="1966249531" sldId="261"/>
        </pc:sldMkLst>
      </pc:sldChg>
      <pc:sldChg chg="modTransition">
        <pc:chgData name="Melanie Suzanne Okine (1907289)" userId="S::1907289@student.uwtsd.ac.uk::1e737909-c694-45fd-9905-d6acbf63650c" providerId="AD" clId="Web-{4C8CD3C4-A6A0-4697-B542-8C8163BA1E1B}" dt="2021-04-09T21:34:57.105" v="139"/>
        <pc:sldMkLst>
          <pc:docMk/>
          <pc:sldMk cId="2564961810" sldId="262"/>
        </pc:sldMkLst>
      </pc:sldChg>
      <pc:sldChg chg="modSp modTransition">
        <pc:chgData name="Melanie Suzanne Okine (1907289)" userId="S::1907289@student.uwtsd.ac.uk::1e737909-c694-45fd-9905-d6acbf63650c" providerId="AD" clId="Web-{4C8CD3C4-A6A0-4697-B542-8C8163BA1E1B}" dt="2021-04-09T22:18:15.087" v="520" actId="20577"/>
        <pc:sldMkLst>
          <pc:docMk/>
          <pc:sldMk cId="4177964983" sldId="263"/>
        </pc:sldMkLst>
        <pc:spChg chg="mod">
          <ac:chgData name="Melanie Suzanne Okine (1907289)" userId="S::1907289@student.uwtsd.ac.uk::1e737909-c694-45fd-9905-d6acbf63650c" providerId="AD" clId="Web-{4C8CD3C4-A6A0-4697-B542-8C8163BA1E1B}" dt="2021-04-09T22:18:15.087" v="520" actId="20577"/>
          <ac:spMkLst>
            <pc:docMk/>
            <pc:sldMk cId="4177964983" sldId="263"/>
            <ac:spMk id="3" creationId="{6F627864-FD75-493C-8967-32B89C8AFA44}"/>
          </ac:spMkLst>
        </pc:spChg>
      </pc:sldChg>
      <pc:sldChg chg="modTransition">
        <pc:chgData name="Melanie Suzanne Okine (1907289)" userId="S::1907289@student.uwtsd.ac.uk::1e737909-c694-45fd-9905-d6acbf63650c" providerId="AD" clId="Web-{4C8CD3C4-A6A0-4697-B542-8C8163BA1E1B}" dt="2021-04-09T21:34:45.620" v="136"/>
        <pc:sldMkLst>
          <pc:docMk/>
          <pc:sldMk cId="1392829160" sldId="264"/>
        </pc:sldMkLst>
      </pc:sldChg>
      <pc:sldChg chg="modTransition">
        <pc:chgData name="Melanie Suzanne Okine (1907289)" userId="S::1907289@student.uwtsd.ac.uk::1e737909-c694-45fd-9905-d6acbf63650c" providerId="AD" clId="Web-{4C8CD3C4-A6A0-4697-B542-8C8163BA1E1B}" dt="2021-04-09T21:34:52.605" v="138"/>
        <pc:sldMkLst>
          <pc:docMk/>
          <pc:sldMk cId="244924465" sldId="265"/>
        </pc:sldMkLst>
      </pc:sldChg>
      <pc:sldChg chg="modSp modTransition">
        <pc:chgData name="Melanie Suzanne Okine (1907289)" userId="S::1907289@student.uwtsd.ac.uk::1e737909-c694-45fd-9905-d6acbf63650c" providerId="AD" clId="Web-{4C8CD3C4-A6A0-4697-B542-8C8163BA1E1B}" dt="2021-04-09T21:34:34.355" v="133"/>
        <pc:sldMkLst>
          <pc:docMk/>
          <pc:sldMk cId="2980068797" sldId="267"/>
        </pc:sldMkLst>
        <pc:spChg chg="mod">
          <ac:chgData name="Melanie Suzanne Okine (1907289)" userId="S::1907289@student.uwtsd.ac.uk::1e737909-c694-45fd-9905-d6acbf63650c" providerId="AD" clId="Web-{4C8CD3C4-A6A0-4697-B542-8C8163BA1E1B}" dt="2021-04-09T21:25:54.581" v="125" actId="20577"/>
          <ac:spMkLst>
            <pc:docMk/>
            <pc:sldMk cId="2980068797" sldId="267"/>
            <ac:spMk id="3" creationId="{6F627864-FD75-493C-8967-32B89C8AFA44}"/>
          </ac:spMkLst>
        </pc:spChg>
      </pc:sldChg>
      <pc:sldChg chg="modTransition">
        <pc:chgData name="Melanie Suzanne Okine (1907289)" userId="S::1907289@student.uwtsd.ac.uk::1e737909-c694-45fd-9905-d6acbf63650c" providerId="AD" clId="Web-{4C8CD3C4-A6A0-4697-B542-8C8163BA1E1B}" dt="2021-04-09T21:34:28.933" v="131"/>
        <pc:sldMkLst>
          <pc:docMk/>
          <pc:sldMk cId="2827260067" sldId="268"/>
        </pc:sldMkLst>
      </pc:sldChg>
      <pc:sldChg chg="addSp modSp modTransition">
        <pc:chgData name="Melanie Suzanne Okine (1907289)" userId="S::1907289@student.uwtsd.ac.uk::1e737909-c694-45fd-9905-d6acbf63650c" providerId="AD" clId="Web-{4C8CD3C4-A6A0-4697-B542-8C8163BA1E1B}" dt="2021-04-09T21:34:37.964" v="134"/>
        <pc:sldMkLst>
          <pc:docMk/>
          <pc:sldMk cId="3621873094" sldId="269"/>
        </pc:sldMkLst>
        <pc:picChg chg="add mod">
          <ac:chgData name="Melanie Suzanne Okine (1907289)" userId="S::1907289@student.uwtsd.ac.uk::1e737909-c694-45fd-9905-d6acbf63650c" providerId="AD" clId="Web-{4C8CD3C4-A6A0-4697-B542-8C8163BA1E1B}" dt="2021-04-09T21:27:57.406" v="130" actId="1076"/>
          <ac:picMkLst>
            <pc:docMk/>
            <pc:sldMk cId="3621873094" sldId="269"/>
            <ac:picMk id="4" creationId="{7D1B6F57-64BC-47EF-AA59-4A2B8A699032}"/>
          </ac:picMkLst>
        </pc:picChg>
      </pc:sldChg>
      <pc:sldChg chg="modTransition">
        <pc:chgData name="Melanie Suzanne Okine (1907289)" userId="S::1907289@student.uwtsd.ac.uk::1e737909-c694-45fd-9905-d6acbf63650c" providerId="AD" clId="Web-{4C8CD3C4-A6A0-4697-B542-8C8163BA1E1B}" dt="2021-04-09T21:34:49.480" v="137"/>
        <pc:sldMkLst>
          <pc:docMk/>
          <pc:sldMk cId="101284311" sldId="270"/>
        </pc:sldMkLst>
      </pc:sldChg>
    </pc:docChg>
  </pc:docChgLst>
  <pc:docChgLst>
    <pc:chgData name="Mabel Tiwaah Ankomah (1905514)" userId="S::1905514@student.uwtsd.ac.uk::0e774439-3d19-43b8-b3f4-7594df7e1936" providerId="AD" clId="Web-{065C3645-16A7-4380-A9DA-229B68A11D5C}"/>
    <pc:docChg chg="modSld">
      <pc:chgData name="Mabel Tiwaah Ankomah (1905514)" userId="S::1905514@student.uwtsd.ac.uk::0e774439-3d19-43b8-b3f4-7594df7e1936" providerId="AD" clId="Web-{065C3645-16A7-4380-A9DA-229B68A11D5C}" dt="2021-03-17T12:54:53.254" v="26" actId="20577"/>
      <pc:docMkLst>
        <pc:docMk/>
      </pc:docMkLst>
      <pc:sldChg chg="modSp">
        <pc:chgData name="Mabel Tiwaah Ankomah (1905514)" userId="S::1905514@student.uwtsd.ac.uk::0e774439-3d19-43b8-b3f4-7594df7e1936" providerId="AD" clId="Web-{065C3645-16A7-4380-A9DA-229B68A11D5C}" dt="2021-03-17T12:54:53.254" v="26" actId="20577"/>
        <pc:sldMkLst>
          <pc:docMk/>
          <pc:sldMk cId="2980068797" sldId="267"/>
        </pc:sldMkLst>
        <pc:spChg chg="mod">
          <ac:chgData name="Mabel Tiwaah Ankomah (1905514)" userId="S::1905514@student.uwtsd.ac.uk::0e774439-3d19-43b8-b3f4-7594df7e1936" providerId="AD" clId="Web-{065C3645-16A7-4380-A9DA-229B68A11D5C}" dt="2021-03-17T12:54:53.254" v="26" actId="20577"/>
          <ac:spMkLst>
            <pc:docMk/>
            <pc:sldMk cId="2980068797" sldId="267"/>
            <ac:spMk id="3" creationId="{6F627864-FD75-493C-8967-32B89C8AFA44}"/>
          </ac:spMkLst>
        </pc:spChg>
      </pc:sldChg>
    </pc:docChg>
  </pc:docChgLst>
  <pc:docChgLst>
    <pc:chgData name="Melanie Suzanne Okine (1907289)" userId="S::1907289@student.uwtsd.ac.uk::1e737909-c694-45fd-9905-d6acbf63650c" providerId="AD" clId="Web-{4775A55F-79FF-481F-B10E-3AA87E3541DA}"/>
    <pc:docChg chg="modSld">
      <pc:chgData name="Melanie Suzanne Okine (1907289)" userId="S::1907289@student.uwtsd.ac.uk::1e737909-c694-45fd-9905-d6acbf63650c" providerId="AD" clId="Web-{4775A55F-79FF-481F-B10E-3AA87E3541DA}" dt="2021-04-07T16:21:52.361" v="56"/>
      <pc:docMkLst>
        <pc:docMk/>
      </pc:docMkLst>
      <pc:sldChg chg="addSp delSp modSp modTransition">
        <pc:chgData name="Melanie Suzanne Okine (1907289)" userId="S::1907289@student.uwtsd.ac.uk::1e737909-c694-45fd-9905-d6acbf63650c" providerId="AD" clId="Web-{4775A55F-79FF-481F-B10E-3AA87E3541DA}" dt="2021-04-07T16:21:52.361" v="56"/>
        <pc:sldMkLst>
          <pc:docMk/>
          <pc:sldMk cId="3745047033" sldId="260"/>
        </pc:sldMkLst>
        <pc:spChg chg="mod">
          <ac:chgData name="Melanie Suzanne Okine (1907289)" userId="S::1907289@student.uwtsd.ac.uk::1e737909-c694-45fd-9905-d6acbf63650c" providerId="AD" clId="Web-{4775A55F-79FF-481F-B10E-3AA87E3541DA}" dt="2021-04-07T16:13:50.130" v="6" actId="20577"/>
          <ac:spMkLst>
            <pc:docMk/>
            <pc:sldMk cId="3745047033" sldId="260"/>
            <ac:spMk id="2" creationId="{36807558-19EA-4790-B34A-F7A8A44D49B2}"/>
          </ac:spMkLst>
        </pc:spChg>
        <pc:spChg chg="mod">
          <ac:chgData name="Melanie Suzanne Okine (1907289)" userId="S::1907289@student.uwtsd.ac.uk::1e737909-c694-45fd-9905-d6acbf63650c" providerId="AD" clId="Web-{4775A55F-79FF-481F-B10E-3AA87E3541DA}" dt="2021-04-07T16:20:48.891" v="54" actId="20577"/>
          <ac:spMkLst>
            <pc:docMk/>
            <pc:sldMk cId="3745047033" sldId="260"/>
            <ac:spMk id="3" creationId="{6F627864-FD75-493C-8967-32B89C8AFA44}"/>
          </ac:spMkLst>
        </pc:spChg>
        <pc:graphicFrameChg chg="add del mod modGraphic">
          <ac:chgData name="Melanie Suzanne Okine (1907289)" userId="S::1907289@student.uwtsd.ac.uk::1e737909-c694-45fd-9905-d6acbf63650c" providerId="AD" clId="Web-{4775A55F-79FF-481F-B10E-3AA87E3541DA}" dt="2021-04-07T16:13:36.317" v="1"/>
          <ac:graphicFrameMkLst>
            <pc:docMk/>
            <pc:sldMk cId="3745047033" sldId="260"/>
            <ac:graphicFrameMk id="10" creationId="{5A2DA3C4-7CA4-40D8-B4A4-07FD33C0E8FC}"/>
          </ac:graphicFrameMkLst>
        </pc:graphicFrameChg>
        <pc:picChg chg="add del mod">
          <ac:chgData name="Melanie Suzanne Okine (1907289)" userId="S::1907289@student.uwtsd.ac.uk::1e737909-c694-45fd-9905-d6acbf63650c" providerId="AD" clId="Web-{4775A55F-79FF-481F-B10E-3AA87E3541DA}" dt="2021-04-07T16:20:39.906" v="46"/>
          <ac:picMkLst>
            <pc:docMk/>
            <pc:sldMk cId="3745047033" sldId="260"/>
            <ac:picMk id="18" creationId="{586067DA-2871-4E94-A754-A1B83BD63586}"/>
          </ac:picMkLst>
        </pc:picChg>
        <pc:picChg chg="add mod">
          <ac:chgData name="Melanie Suzanne Okine (1907289)" userId="S::1907289@student.uwtsd.ac.uk::1e737909-c694-45fd-9905-d6acbf63650c" providerId="AD" clId="Web-{4775A55F-79FF-481F-B10E-3AA87E3541DA}" dt="2021-04-07T16:20:49.172" v="55"/>
          <ac:picMkLst>
            <pc:docMk/>
            <pc:sldMk cId="3745047033" sldId="260"/>
            <ac:picMk id="19" creationId="{C5E59CD3-0503-4C46-9100-F1454920FD97}"/>
          </ac:picMkLst>
        </pc:picChg>
      </pc:sldChg>
      <pc:sldChg chg="modSp">
        <pc:chgData name="Melanie Suzanne Okine (1907289)" userId="S::1907289@student.uwtsd.ac.uk::1e737909-c694-45fd-9905-d6acbf63650c" providerId="AD" clId="Web-{4775A55F-79FF-481F-B10E-3AA87E3541DA}" dt="2021-04-07T16:14:04.161" v="11" actId="20577"/>
        <pc:sldMkLst>
          <pc:docMk/>
          <pc:sldMk cId="244924465" sldId="265"/>
        </pc:sldMkLst>
        <pc:spChg chg="mod">
          <ac:chgData name="Melanie Suzanne Okine (1907289)" userId="S::1907289@student.uwtsd.ac.uk::1e737909-c694-45fd-9905-d6acbf63650c" providerId="AD" clId="Web-{4775A55F-79FF-481F-B10E-3AA87E3541DA}" dt="2021-04-07T16:14:04.161" v="11" actId="20577"/>
          <ac:spMkLst>
            <pc:docMk/>
            <pc:sldMk cId="244924465" sldId="265"/>
            <ac:spMk id="2" creationId="{36807558-19EA-4790-B34A-F7A8A44D49B2}"/>
          </ac:spMkLst>
        </pc:spChg>
      </pc:sldChg>
    </pc:docChg>
  </pc:docChgLst>
  <pc:docChgLst>
    <pc:chgData name="Maria Teresa Nsang Ofebu (1908391)" userId="S::1908391@student.uwtsd.ac.uk::ae7090ed-e0fa-40d9-bba8-208b79272368" providerId="AD" clId="Web-{ED02C85E-D4CD-45D1-86C1-FEC70DE933CA}"/>
    <pc:docChg chg="modSld">
      <pc:chgData name="Maria Teresa Nsang Ofebu (1908391)" userId="S::1908391@student.uwtsd.ac.uk::ae7090ed-e0fa-40d9-bba8-208b79272368" providerId="AD" clId="Web-{ED02C85E-D4CD-45D1-86C1-FEC70DE933CA}" dt="2021-04-13T08:09:37.875" v="89" actId="20577"/>
      <pc:docMkLst>
        <pc:docMk/>
      </pc:docMkLst>
      <pc:sldChg chg="modSp">
        <pc:chgData name="Maria Teresa Nsang Ofebu (1908391)" userId="S::1908391@student.uwtsd.ac.uk::ae7090ed-e0fa-40d9-bba8-208b79272368" providerId="AD" clId="Web-{ED02C85E-D4CD-45D1-86C1-FEC70DE933CA}" dt="2021-04-13T07:59:19.033" v="82" actId="20577"/>
        <pc:sldMkLst>
          <pc:docMk/>
          <pc:sldMk cId="2274751705" sldId="259"/>
        </pc:sldMkLst>
        <pc:spChg chg="mod">
          <ac:chgData name="Maria Teresa Nsang Ofebu (1908391)" userId="S::1908391@student.uwtsd.ac.uk::ae7090ed-e0fa-40d9-bba8-208b79272368" providerId="AD" clId="Web-{ED02C85E-D4CD-45D1-86C1-FEC70DE933CA}" dt="2021-04-13T07:59:19.033" v="82" actId="20577"/>
          <ac:spMkLst>
            <pc:docMk/>
            <pc:sldMk cId="2274751705" sldId="259"/>
            <ac:spMk id="3" creationId="{6F627864-FD75-493C-8967-32B89C8AFA44}"/>
          </ac:spMkLst>
        </pc:spChg>
      </pc:sldChg>
      <pc:sldChg chg="modSp">
        <pc:chgData name="Maria Teresa Nsang Ofebu (1908391)" userId="S::1908391@student.uwtsd.ac.uk::ae7090ed-e0fa-40d9-bba8-208b79272368" providerId="AD" clId="Web-{ED02C85E-D4CD-45D1-86C1-FEC70DE933CA}" dt="2021-04-13T08:09:37.875" v="89" actId="20577"/>
        <pc:sldMkLst>
          <pc:docMk/>
          <pc:sldMk cId="1392829160" sldId="264"/>
        </pc:sldMkLst>
        <pc:spChg chg="mod">
          <ac:chgData name="Maria Teresa Nsang Ofebu (1908391)" userId="S::1908391@student.uwtsd.ac.uk::ae7090ed-e0fa-40d9-bba8-208b79272368" providerId="AD" clId="Web-{ED02C85E-D4CD-45D1-86C1-FEC70DE933CA}" dt="2021-04-13T08:09:37.875" v="89" actId="20577"/>
          <ac:spMkLst>
            <pc:docMk/>
            <pc:sldMk cId="1392829160" sldId="264"/>
            <ac:spMk id="6" creationId="{C3812A95-0196-4C97-8C43-13EB556480E9}"/>
          </ac:spMkLst>
        </pc:spChg>
      </pc:sldChg>
    </pc:docChg>
  </pc:docChgLst>
  <pc:docChgLst>
    <pc:chgData name="Melanie Suzanne Okine (1907289)" userId="S::1907289@student.uwtsd.ac.uk::1e737909-c694-45fd-9905-d6acbf63650c" providerId="AD" clId="Web-{DCAAB5F8-2FAB-4518-94CA-EBD6C409D7C0}"/>
    <pc:docChg chg="modSld sldOrd">
      <pc:chgData name="Melanie Suzanne Okine (1907289)" userId="S::1907289@student.uwtsd.ac.uk::1e737909-c694-45fd-9905-d6acbf63650c" providerId="AD" clId="Web-{DCAAB5F8-2FAB-4518-94CA-EBD6C409D7C0}" dt="2021-03-20T19:12:25.986" v="595" actId="20577"/>
      <pc:docMkLst>
        <pc:docMk/>
      </pc:docMkLst>
      <pc:sldChg chg="modSp">
        <pc:chgData name="Melanie Suzanne Okine (1907289)" userId="S::1907289@student.uwtsd.ac.uk::1e737909-c694-45fd-9905-d6acbf63650c" providerId="AD" clId="Web-{DCAAB5F8-2FAB-4518-94CA-EBD6C409D7C0}" dt="2021-03-20T19:05:11.160" v="524" actId="20577"/>
        <pc:sldMkLst>
          <pc:docMk/>
          <pc:sldMk cId="3745047033" sldId="260"/>
        </pc:sldMkLst>
        <pc:spChg chg="mod">
          <ac:chgData name="Melanie Suzanne Okine (1907289)" userId="S::1907289@student.uwtsd.ac.uk::1e737909-c694-45fd-9905-d6acbf63650c" providerId="AD" clId="Web-{DCAAB5F8-2FAB-4518-94CA-EBD6C409D7C0}" dt="2021-03-20T19:05:11.160" v="524" actId="20577"/>
          <ac:spMkLst>
            <pc:docMk/>
            <pc:sldMk cId="3745047033" sldId="260"/>
            <ac:spMk id="3" creationId="{6F627864-FD75-493C-8967-32B89C8AFA44}"/>
          </ac:spMkLst>
        </pc:spChg>
      </pc:sldChg>
      <pc:sldChg chg="modSp ord">
        <pc:chgData name="Melanie Suzanne Okine (1907289)" userId="S::1907289@student.uwtsd.ac.uk::1e737909-c694-45fd-9905-d6acbf63650c" providerId="AD" clId="Web-{DCAAB5F8-2FAB-4518-94CA-EBD6C409D7C0}" dt="2021-03-20T19:12:25.986" v="595" actId="20577"/>
        <pc:sldMkLst>
          <pc:docMk/>
          <pc:sldMk cId="4177964983" sldId="263"/>
        </pc:sldMkLst>
        <pc:spChg chg="mod">
          <ac:chgData name="Melanie Suzanne Okine (1907289)" userId="S::1907289@student.uwtsd.ac.uk::1e737909-c694-45fd-9905-d6acbf63650c" providerId="AD" clId="Web-{DCAAB5F8-2FAB-4518-94CA-EBD6C409D7C0}" dt="2021-03-20T19:12:25.986" v="595" actId="20577"/>
          <ac:spMkLst>
            <pc:docMk/>
            <pc:sldMk cId="4177964983" sldId="263"/>
            <ac:spMk id="3" creationId="{6F627864-FD75-493C-8967-32B89C8AFA44}"/>
          </ac:spMkLst>
        </pc:spChg>
      </pc:sldChg>
      <pc:sldChg chg="modSp">
        <pc:chgData name="Melanie Suzanne Okine (1907289)" userId="S::1907289@student.uwtsd.ac.uk::1e737909-c694-45fd-9905-d6acbf63650c" providerId="AD" clId="Web-{DCAAB5F8-2FAB-4518-94CA-EBD6C409D7C0}" dt="2021-03-20T17:27:09.927" v="149" actId="20577"/>
        <pc:sldMkLst>
          <pc:docMk/>
          <pc:sldMk cId="244924465" sldId="265"/>
        </pc:sldMkLst>
        <pc:spChg chg="mod">
          <ac:chgData name="Melanie Suzanne Okine (1907289)" userId="S::1907289@student.uwtsd.ac.uk::1e737909-c694-45fd-9905-d6acbf63650c" providerId="AD" clId="Web-{DCAAB5F8-2FAB-4518-94CA-EBD6C409D7C0}" dt="2021-03-20T17:27:09.927" v="149" actId="20577"/>
          <ac:spMkLst>
            <pc:docMk/>
            <pc:sldMk cId="244924465" sldId="265"/>
            <ac:spMk id="3" creationId="{6F627864-FD75-493C-8967-32B89C8AFA44}"/>
          </ac:spMkLst>
        </pc:spChg>
      </pc:sldChg>
      <pc:sldChg chg="modSp">
        <pc:chgData name="Melanie Suzanne Okine (1907289)" userId="S::1907289@student.uwtsd.ac.uk::1e737909-c694-45fd-9905-d6acbf63650c" providerId="AD" clId="Web-{DCAAB5F8-2FAB-4518-94CA-EBD6C409D7C0}" dt="2021-03-20T16:49:12.197" v="19" actId="20577"/>
        <pc:sldMkLst>
          <pc:docMk/>
          <pc:sldMk cId="1030023146" sldId="266"/>
        </pc:sldMkLst>
        <pc:spChg chg="mod">
          <ac:chgData name="Melanie Suzanne Okine (1907289)" userId="S::1907289@student.uwtsd.ac.uk::1e737909-c694-45fd-9905-d6acbf63650c" providerId="AD" clId="Web-{DCAAB5F8-2FAB-4518-94CA-EBD6C409D7C0}" dt="2021-03-20T16:49:12.197" v="19" actId="20577"/>
          <ac:spMkLst>
            <pc:docMk/>
            <pc:sldMk cId="1030023146" sldId="266"/>
            <ac:spMk id="3" creationId="{6F627864-FD75-493C-8967-32B89C8AFA44}"/>
          </ac:spMkLst>
        </pc:spChg>
      </pc:sldChg>
    </pc:docChg>
  </pc:docChgLst>
  <pc:docChgLst>
    <pc:chgData name="Mabel Tiwaah Ankomah (1905514)" userId="S::1905514@student.uwtsd.ac.uk::0e774439-3d19-43b8-b3f4-7594df7e1936" providerId="AD" clId="Web-{1B5E6F54-9CCB-49AD-A277-90E75BD0C55E}"/>
    <pc:docChg chg="modSld">
      <pc:chgData name="Mabel Tiwaah Ankomah (1905514)" userId="S::1905514@student.uwtsd.ac.uk::0e774439-3d19-43b8-b3f4-7594df7e1936" providerId="AD" clId="Web-{1B5E6F54-9CCB-49AD-A277-90E75BD0C55E}" dt="2021-04-09T09:49:57.241" v="20" actId="20577"/>
      <pc:docMkLst>
        <pc:docMk/>
      </pc:docMkLst>
      <pc:sldChg chg="addCm delCm">
        <pc:chgData name="Mabel Tiwaah Ankomah (1905514)" userId="S::1905514@student.uwtsd.ac.uk::0e774439-3d19-43b8-b3f4-7594df7e1936" providerId="AD" clId="Web-{1B5E6F54-9CCB-49AD-A277-90E75BD0C55E}" dt="2021-04-09T09:12:48.798" v="1"/>
        <pc:sldMkLst>
          <pc:docMk/>
          <pc:sldMk cId="2315442505" sldId="257"/>
        </pc:sldMkLst>
      </pc:sldChg>
      <pc:sldChg chg="modSp">
        <pc:chgData name="Mabel Tiwaah Ankomah (1905514)" userId="S::1905514@student.uwtsd.ac.uk::0e774439-3d19-43b8-b3f4-7594df7e1936" providerId="AD" clId="Web-{1B5E6F54-9CCB-49AD-A277-90E75BD0C55E}" dt="2021-04-09T09:49:57.241" v="20" actId="20577"/>
        <pc:sldMkLst>
          <pc:docMk/>
          <pc:sldMk cId="1392829160" sldId="264"/>
        </pc:sldMkLst>
        <pc:spChg chg="mod">
          <ac:chgData name="Mabel Tiwaah Ankomah (1905514)" userId="S::1905514@student.uwtsd.ac.uk::0e774439-3d19-43b8-b3f4-7594df7e1936" providerId="AD" clId="Web-{1B5E6F54-9CCB-49AD-A277-90E75BD0C55E}" dt="2021-04-09T09:49:57.241" v="20" actId="20577"/>
          <ac:spMkLst>
            <pc:docMk/>
            <pc:sldMk cId="1392829160" sldId="264"/>
            <ac:spMk id="3" creationId="{6F627864-FD75-493C-8967-32B89C8AFA44}"/>
          </ac:spMkLst>
        </pc:spChg>
      </pc:sldChg>
    </pc:docChg>
  </pc:docChgLst>
  <pc:docChgLst>
    <pc:chgData name="Mabel Tiwaah Ankomah (1905514)" userId="S::1905514@student.uwtsd.ac.uk::0e774439-3d19-43b8-b3f4-7594df7e1936" providerId="AD" clId="Web-{A1146C40-CFCE-4706-9BF9-A89F1AE63331}"/>
    <pc:docChg chg="modSld">
      <pc:chgData name="Mabel Tiwaah Ankomah (1905514)" userId="S::1905514@student.uwtsd.ac.uk::0e774439-3d19-43b8-b3f4-7594df7e1936" providerId="AD" clId="Web-{A1146C40-CFCE-4706-9BF9-A89F1AE63331}" dt="2021-04-13T12:36:09.023" v="2" actId="14100"/>
      <pc:docMkLst>
        <pc:docMk/>
      </pc:docMkLst>
      <pc:sldChg chg="modSp">
        <pc:chgData name="Mabel Tiwaah Ankomah (1905514)" userId="S::1905514@student.uwtsd.ac.uk::0e774439-3d19-43b8-b3f4-7594df7e1936" providerId="AD" clId="Web-{A1146C40-CFCE-4706-9BF9-A89F1AE63331}" dt="2021-04-13T12:36:09.023" v="2" actId="14100"/>
        <pc:sldMkLst>
          <pc:docMk/>
          <pc:sldMk cId="101284311" sldId="270"/>
        </pc:sldMkLst>
        <pc:spChg chg="mod">
          <ac:chgData name="Mabel Tiwaah Ankomah (1905514)" userId="S::1905514@student.uwtsd.ac.uk::0e774439-3d19-43b8-b3f4-7594df7e1936" providerId="AD" clId="Web-{A1146C40-CFCE-4706-9BF9-A89F1AE63331}" dt="2021-04-13T12:36:09.023" v="2" actId="14100"/>
          <ac:spMkLst>
            <pc:docMk/>
            <pc:sldMk cId="101284311" sldId="270"/>
            <ac:spMk id="3" creationId="{C7E1C6A0-0572-4539-A014-F55D8CF5C9CF}"/>
          </ac:spMkLst>
        </pc:spChg>
      </pc:sldChg>
    </pc:docChg>
  </pc:docChgLst>
  <pc:docChgLst>
    <pc:chgData name="Maria Dandu (1810151)" userId="S::1810151@student.uwtsd.ac.uk::4a94d827-4868-4028-a58d-2f62b3bdc592" providerId="AD" clId="Web-{713EA09C-D774-49C2-B4EE-4DE94C498FB0}"/>
    <pc:docChg chg="modSld">
      <pc:chgData name="Maria Dandu (1810151)" userId="S::1810151@student.uwtsd.ac.uk::4a94d827-4868-4028-a58d-2f62b3bdc592" providerId="AD" clId="Web-{713EA09C-D774-49C2-B4EE-4DE94C498FB0}" dt="2021-03-17T13:24:48.559" v="457" actId="20577"/>
      <pc:docMkLst>
        <pc:docMk/>
      </pc:docMkLst>
      <pc:sldChg chg="modSp">
        <pc:chgData name="Maria Dandu (1810151)" userId="S::1810151@student.uwtsd.ac.uk::4a94d827-4868-4028-a58d-2f62b3bdc592" providerId="AD" clId="Web-{713EA09C-D774-49C2-B4EE-4DE94C498FB0}" dt="2021-03-17T13:24:48.559" v="457" actId="20577"/>
        <pc:sldMkLst>
          <pc:docMk/>
          <pc:sldMk cId="3209298628" sldId="256"/>
        </pc:sldMkLst>
        <pc:spChg chg="mod">
          <ac:chgData name="Maria Dandu (1810151)" userId="S::1810151@student.uwtsd.ac.uk::4a94d827-4868-4028-a58d-2f62b3bdc592" providerId="AD" clId="Web-{713EA09C-D774-49C2-B4EE-4DE94C498FB0}" dt="2021-03-17T13:10:14.804" v="24" actId="20577"/>
          <ac:spMkLst>
            <pc:docMk/>
            <pc:sldMk cId="3209298628" sldId="256"/>
            <ac:spMk id="2" creationId="{51CFA85F-1C2A-40FD-9DB3-B2D1B8CE6AA1}"/>
          </ac:spMkLst>
        </pc:spChg>
        <pc:spChg chg="mod">
          <ac:chgData name="Maria Dandu (1810151)" userId="S::1810151@student.uwtsd.ac.uk::4a94d827-4868-4028-a58d-2f62b3bdc592" providerId="AD" clId="Web-{713EA09C-D774-49C2-B4EE-4DE94C498FB0}" dt="2021-03-17T13:24:48.559" v="457" actId="20577"/>
          <ac:spMkLst>
            <pc:docMk/>
            <pc:sldMk cId="3209298628" sldId="256"/>
            <ac:spMk id="3" creationId="{8CBA7F70-DB38-48EB-B39E-49737D98F470}"/>
          </ac:spMkLst>
        </pc:spChg>
      </pc:sldChg>
    </pc:docChg>
  </pc:docChgLst>
  <pc:docChgLst>
    <pc:chgData name="Melanie Suzanne Okine (1907289)" userId="S::1907289@student.uwtsd.ac.uk::1e737909-c694-45fd-9905-d6acbf63650c" providerId="AD" clId="Web-{122AC81B-A33A-4565-BBD3-CC6B1A7D5CE1}"/>
    <pc:docChg chg="modSld">
      <pc:chgData name="Melanie Suzanne Okine (1907289)" userId="S::1907289@student.uwtsd.ac.uk::1e737909-c694-45fd-9905-d6acbf63650c" providerId="AD" clId="Web-{122AC81B-A33A-4565-BBD3-CC6B1A7D5CE1}" dt="2021-03-30T15:45:53.178" v="229"/>
      <pc:docMkLst>
        <pc:docMk/>
      </pc:docMkLst>
      <pc:sldChg chg="addSp delSp modSp addAnim delAnim modAnim">
        <pc:chgData name="Melanie Suzanne Okine (1907289)" userId="S::1907289@student.uwtsd.ac.uk::1e737909-c694-45fd-9905-d6acbf63650c" providerId="AD" clId="Web-{122AC81B-A33A-4565-BBD3-CC6B1A7D5CE1}" dt="2021-03-30T15:45:53.178" v="229"/>
        <pc:sldMkLst>
          <pc:docMk/>
          <pc:sldMk cId="244924465" sldId="265"/>
        </pc:sldMkLst>
        <pc:spChg chg="del mod">
          <ac:chgData name="Melanie Suzanne Okine (1907289)" userId="S::1907289@student.uwtsd.ac.uk::1e737909-c694-45fd-9905-d6acbf63650c" providerId="AD" clId="Web-{122AC81B-A33A-4565-BBD3-CC6B1A7D5CE1}" dt="2021-03-30T14:14:25.539" v="2"/>
          <ac:spMkLst>
            <pc:docMk/>
            <pc:sldMk cId="244924465" sldId="265"/>
            <ac:spMk id="3" creationId="{6F627864-FD75-493C-8967-32B89C8AFA44}"/>
          </ac:spMkLst>
        </pc:spChg>
        <pc:spChg chg="add del mod">
          <ac:chgData name="Melanie Suzanne Okine (1907289)" userId="S::1907289@student.uwtsd.ac.uk::1e737909-c694-45fd-9905-d6acbf63650c" providerId="AD" clId="Web-{122AC81B-A33A-4565-BBD3-CC6B1A7D5CE1}" dt="2021-03-30T14:15:05.368" v="4"/>
          <ac:spMkLst>
            <pc:docMk/>
            <pc:sldMk cId="244924465" sldId="265"/>
            <ac:spMk id="16" creationId="{BD3AAAEF-725D-4CC7-8D34-CF96CF09842F}"/>
          </ac:spMkLst>
        </pc:spChg>
        <pc:spChg chg="add del mod">
          <ac:chgData name="Melanie Suzanne Okine (1907289)" userId="S::1907289@student.uwtsd.ac.uk::1e737909-c694-45fd-9905-d6acbf63650c" providerId="AD" clId="Web-{122AC81B-A33A-4565-BBD3-CC6B1A7D5CE1}" dt="2021-03-30T14:17:05.293" v="6"/>
          <ac:spMkLst>
            <pc:docMk/>
            <pc:sldMk cId="244924465" sldId="265"/>
            <ac:spMk id="30" creationId="{994DE4C9-EAAB-4585-887E-FB069C1A324A}"/>
          </ac:spMkLst>
        </pc:spChg>
        <pc:spChg chg="add del">
          <ac:chgData name="Melanie Suzanne Okine (1907289)" userId="S::1907289@student.uwtsd.ac.uk::1e737909-c694-45fd-9905-d6acbf63650c" providerId="AD" clId="Web-{122AC81B-A33A-4565-BBD3-CC6B1A7D5CE1}" dt="2021-03-30T15:41:03.380" v="175"/>
          <ac:spMkLst>
            <pc:docMk/>
            <pc:sldMk cId="244924465" sldId="265"/>
            <ac:spMk id="914" creationId="{05DCAC55-7EB0-4C2C-8D3F-12E3F609EAFB}"/>
          </ac:spMkLst>
        </pc:spChg>
        <pc:spChg chg="add mod">
          <ac:chgData name="Melanie Suzanne Okine (1907289)" userId="S::1907289@student.uwtsd.ac.uk::1e737909-c694-45fd-9905-d6acbf63650c" providerId="AD" clId="Web-{122AC81B-A33A-4565-BBD3-CC6B1A7D5CE1}" dt="2021-03-30T15:43:52.624" v="225" actId="20577"/>
          <ac:spMkLst>
            <pc:docMk/>
            <pc:sldMk cId="244924465" sldId="265"/>
            <ac:spMk id="951" creationId="{C1CB40AE-317C-472A-B1A0-882943B617DB}"/>
          </ac:spMkLst>
        </pc:spChg>
        <pc:graphicFrameChg chg="add del mod ord modGraphic">
          <ac:chgData name="Melanie Suzanne Okine (1907289)" userId="S::1907289@student.uwtsd.ac.uk::1e737909-c694-45fd-9905-d6acbf63650c" providerId="AD" clId="Web-{122AC81B-A33A-4565-BBD3-CC6B1A7D5CE1}" dt="2021-03-30T14:14:45.867" v="3"/>
          <ac:graphicFrameMkLst>
            <pc:docMk/>
            <pc:sldMk cId="244924465" sldId="265"/>
            <ac:graphicFrameMk id="4" creationId="{BEFDFAED-BA41-4B5B-9E28-984680EE0541}"/>
          </ac:graphicFrameMkLst>
        </pc:graphicFrameChg>
        <pc:graphicFrameChg chg="add del mod ord modGraphic">
          <ac:chgData name="Melanie Suzanne Okine (1907289)" userId="S::1907289@student.uwtsd.ac.uk::1e737909-c694-45fd-9905-d6acbf63650c" providerId="AD" clId="Web-{122AC81B-A33A-4565-BBD3-CC6B1A7D5CE1}" dt="2021-03-30T14:15:24.556" v="5"/>
          <ac:graphicFrameMkLst>
            <pc:docMk/>
            <pc:sldMk cId="244924465" sldId="265"/>
            <ac:graphicFrameMk id="17" creationId="{563FAF1D-7A4E-49A0-9330-3DDABD8D0647}"/>
          </ac:graphicFrameMkLst>
        </pc:graphicFrameChg>
        <pc:graphicFrameChg chg="add mod ord modGraphic">
          <ac:chgData name="Melanie Suzanne Okine (1907289)" userId="S::1907289@student.uwtsd.ac.uk::1e737909-c694-45fd-9905-d6acbf63650c" providerId="AD" clId="Web-{122AC81B-A33A-4565-BBD3-CC6B1A7D5CE1}" dt="2021-03-30T15:45:28.145" v="227" actId="14100"/>
          <ac:graphicFrameMkLst>
            <pc:docMk/>
            <pc:sldMk cId="244924465" sldId="265"/>
            <ac:graphicFrameMk id="31" creationId="{C797AAF5-0219-40C6-8B04-9979BBD24EDC}"/>
          </ac:graphicFrameMkLst>
        </pc:graphicFrameChg>
      </pc:sldChg>
    </pc:docChg>
  </pc:docChgLst>
  <pc:docChgLst>
    <pc:chgData name="Melanie Suzanne Okine (1907289)" userId="S::1907289@student.uwtsd.ac.uk::1e737909-c694-45fd-9905-d6acbf63650c" providerId="AD" clId="Web-{EA979002-4A22-4FC3-BF19-46E72D4C26B8}"/>
    <pc:docChg chg="modSld">
      <pc:chgData name="Melanie Suzanne Okine (1907289)" userId="S::1907289@student.uwtsd.ac.uk::1e737909-c694-45fd-9905-d6acbf63650c" providerId="AD" clId="Web-{EA979002-4A22-4FC3-BF19-46E72D4C26B8}" dt="2021-04-11T11:06:24.551" v="7" actId="20577"/>
      <pc:docMkLst>
        <pc:docMk/>
      </pc:docMkLst>
      <pc:sldChg chg="addAnim modAnim">
        <pc:chgData name="Melanie Suzanne Okine (1907289)" userId="S::1907289@student.uwtsd.ac.uk::1e737909-c694-45fd-9905-d6acbf63650c" providerId="AD" clId="Web-{EA979002-4A22-4FC3-BF19-46E72D4C26B8}" dt="2021-04-11T10:59:45.261" v="2"/>
        <pc:sldMkLst>
          <pc:docMk/>
          <pc:sldMk cId="3621873094" sldId="269"/>
        </pc:sldMkLst>
      </pc:sldChg>
      <pc:sldChg chg="modSp addAnim modAnim">
        <pc:chgData name="Melanie Suzanne Okine (1907289)" userId="S::1907289@student.uwtsd.ac.uk::1e737909-c694-45fd-9905-d6acbf63650c" providerId="AD" clId="Web-{EA979002-4A22-4FC3-BF19-46E72D4C26B8}" dt="2021-04-11T11:06:24.551" v="7" actId="20577"/>
        <pc:sldMkLst>
          <pc:docMk/>
          <pc:sldMk cId="101284311" sldId="270"/>
        </pc:sldMkLst>
        <pc:spChg chg="mod">
          <ac:chgData name="Melanie Suzanne Okine (1907289)" userId="S::1907289@student.uwtsd.ac.uk::1e737909-c694-45fd-9905-d6acbf63650c" providerId="AD" clId="Web-{EA979002-4A22-4FC3-BF19-46E72D4C26B8}" dt="2021-04-11T11:06:24.551" v="7" actId="20577"/>
          <ac:spMkLst>
            <pc:docMk/>
            <pc:sldMk cId="101284311" sldId="270"/>
            <ac:spMk id="3" creationId="{C7E1C6A0-0572-4539-A014-F55D8CF5C9CF}"/>
          </ac:spMkLst>
        </pc:spChg>
      </pc:sldChg>
    </pc:docChg>
  </pc:docChgLst>
  <pc:docChgLst>
    <pc:chgData name="Kwosheda Begum (1813362)" userId="S::1813362@student.uwtsd.ac.uk::de876466-e2ae-446b-8c56-976ad073a630" providerId="AD" clId="Web-{81321CD3-20D5-4D75-8F6F-AE501335F030}"/>
    <pc:docChg chg="sldOrd">
      <pc:chgData name="Kwosheda Begum (1813362)" userId="S::1813362@student.uwtsd.ac.uk::de876466-e2ae-446b-8c56-976ad073a630" providerId="AD" clId="Web-{81321CD3-20D5-4D75-8F6F-AE501335F030}" dt="2021-04-14T08:23:28.917" v="0"/>
      <pc:docMkLst>
        <pc:docMk/>
      </pc:docMkLst>
      <pc:sldChg chg="ord">
        <pc:chgData name="Kwosheda Begum (1813362)" userId="S::1813362@student.uwtsd.ac.uk::de876466-e2ae-446b-8c56-976ad073a630" providerId="AD" clId="Web-{81321CD3-20D5-4D75-8F6F-AE501335F030}" dt="2021-04-14T08:23:28.917" v="0"/>
        <pc:sldMkLst>
          <pc:docMk/>
          <pc:sldMk cId="1966249531" sldId="261"/>
        </pc:sldMkLst>
      </pc:sldChg>
    </pc:docChg>
  </pc:docChgLst>
  <pc:docChgLst>
    <pc:chgData name="Mark Sidi Rogers (1907288)" userId="S::1907288@student.uwtsd.ac.uk::2525be50-a897-4619-9c04-fc685a900455" providerId="AD" clId="Web-{349CA622-44EF-4A43-B0AD-CF7FF35F8582}"/>
    <pc:docChg chg="modSld">
      <pc:chgData name="Mark Sidi Rogers (1907288)" userId="S::1907288@student.uwtsd.ac.uk::2525be50-a897-4619-9c04-fc685a900455" providerId="AD" clId="Web-{349CA622-44EF-4A43-B0AD-CF7FF35F8582}" dt="2021-03-28T22:42:03.999" v="36" actId="20577"/>
      <pc:docMkLst>
        <pc:docMk/>
      </pc:docMkLst>
      <pc:sldChg chg="modSp">
        <pc:chgData name="Mark Sidi Rogers (1907288)" userId="S::1907288@student.uwtsd.ac.uk::2525be50-a897-4619-9c04-fc685a900455" providerId="AD" clId="Web-{349CA622-44EF-4A43-B0AD-CF7FF35F8582}" dt="2021-03-28T22:42:03.999" v="36" actId="20577"/>
        <pc:sldMkLst>
          <pc:docMk/>
          <pc:sldMk cId="2564961810" sldId="262"/>
        </pc:sldMkLst>
        <pc:spChg chg="mod">
          <ac:chgData name="Mark Sidi Rogers (1907288)" userId="S::1907288@student.uwtsd.ac.uk::2525be50-a897-4619-9c04-fc685a900455" providerId="AD" clId="Web-{349CA622-44EF-4A43-B0AD-CF7FF35F8582}" dt="2021-03-28T22:42:03.999" v="36" actId="20577"/>
          <ac:spMkLst>
            <pc:docMk/>
            <pc:sldMk cId="2564961810" sldId="262"/>
            <ac:spMk id="3" creationId="{6F627864-FD75-493C-8967-32B89C8AFA44}"/>
          </ac:spMkLst>
        </pc:spChg>
      </pc:sldChg>
    </pc:docChg>
  </pc:docChgLst>
  <pc:docChgLst>
    <pc:chgData name="Mabel Tiwaah Ankomah (1905514)" userId="S::1905514@student.uwtsd.ac.uk::0e774439-3d19-43b8-b3f4-7594df7e1936" providerId="AD" clId="Web-{E6154DBA-C2B3-4B25-86A3-10691BFB6962}"/>
    <pc:docChg chg="">
      <pc:chgData name="Mabel Tiwaah Ankomah (1905514)" userId="S::1905514@student.uwtsd.ac.uk::0e774439-3d19-43b8-b3f4-7594df7e1936" providerId="AD" clId="Web-{E6154DBA-C2B3-4B25-86A3-10691BFB6962}" dt="2021-03-28T11:21:35.009" v="0"/>
      <pc:docMkLst>
        <pc:docMk/>
      </pc:docMkLst>
      <pc:sldChg chg="addCm">
        <pc:chgData name="Mabel Tiwaah Ankomah (1905514)" userId="S::1905514@student.uwtsd.ac.uk::0e774439-3d19-43b8-b3f4-7594df7e1936" providerId="AD" clId="Web-{E6154DBA-C2B3-4B25-86A3-10691BFB6962}" dt="2021-03-28T11:21:35.009" v="0"/>
        <pc:sldMkLst>
          <pc:docMk/>
          <pc:sldMk cId="3209298628" sldId="256"/>
        </pc:sldMkLst>
      </pc:sldChg>
    </pc:docChg>
  </pc:docChgLst>
  <pc:docChgLst>
    <pc:chgData name="Mabel Tiwaah Ankomah (1905514)" userId="S::1905514@student.uwtsd.ac.uk::0e774439-3d19-43b8-b3f4-7594df7e1936" providerId="AD" clId="Web-{FDB13EAF-1A68-438F-8771-1B928D99775B}"/>
    <pc:docChg chg="modSld">
      <pc:chgData name="Mabel Tiwaah Ankomah (1905514)" userId="S::1905514@student.uwtsd.ac.uk::0e774439-3d19-43b8-b3f4-7594df7e1936" providerId="AD" clId="Web-{FDB13EAF-1A68-438F-8771-1B928D99775B}" dt="2021-04-06T09:34:51.176" v="34" actId="20577"/>
      <pc:docMkLst>
        <pc:docMk/>
      </pc:docMkLst>
      <pc:sldChg chg="modSp">
        <pc:chgData name="Mabel Tiwaah Ankomah (1905514)" userId="S::1905514@student.uwtsd.ac.uk::0e774439-3d19-43b8-b3f4-7594df7e1936" providerId="AD" clId="Web-{FDB13EAF-1A68-438F-8771-1B928D99775B}" dt="2021-04-06T09:34:51.176" v="34" actId="20577"/>
        <pc:sldMkLst>
          <pc:docMk/>
          <pc:sldMk cId="101284311" sldId="270"/>
        </pc:sldMkLst>
        <pc:spChg chg="mod">
          <ac:chgData name="Mabel Tiwaah Ankomah (1905514)" userId="S::1905514@student.uwtsd.ac.uk::0e774439-3d19-43b8-b3f4-7594df7e1936" providerId="AD" clId="Web-{FDB13EAF-1A68-438F-8771-1B928D99775B}" dt="2021-04-06T09:34:51.176" v="34" actId="20577"/>
          <ac:spMkLst>
            <pc:docMk/>
            <pc:sldMk cId="101284311" sldId="270"/>
            <ac:spMk id="3" creationId="{C7E1C6A0-0572-4539-A014-F55D8CF5C9CF}"/>
          </ac:spMkLst>
        </pc:spChg>
      </pc:sldChg>
    </pc:docChg>
  </pc:docChgLst>
  <pc:docChgLst>
    <pc:chgData name="Maria Dandu (1810151)" userId="S::1810151@student.uwtsd.ac.uk::4a94d827-4868-4028-a58d-2f62b3bdc592" providerId="AD" clId="Web-{ACAD6D8D-C2D5-41E2-AF53-781F17CA1232}"/>
    <pc:docChg chg="addSld delSld modSld sldOrd">
      <pc:chgData name="Maria Dandu (1810151)" userId="S::1810151@student.uwtsd.ac.uk::4a94d827-4868-4028-a58d-2f62b3bdc592" providerId="AD" clId="Web-{ACAD6D8D-C2D5-41E2-AF53-781F17CA1232}" dt="2021-03-26T21:32:19.665" v="229" actId="20577"/>
      <pc:docMkLst>
        <pc:docMk/>
      </pc:docMkLst>
      <pc:sldChg chg="modSp del">
        <pc:chgData name="Maria Dandu (1810151)" userId="S::1810151@student.uwtsd.ac.uk::4a94d827-4868-4028-a58d-2f62b3bdc592" providerId="AD" clId="Web-{ACAD6D8D-C2D5-41E2-AF53-781F17CA1232}" dt="2021-03-26T20:16:49.176" v="33"/>
        <pc:sldMkLst>
          <pc:docMk/>
          <pc:sldMk cId="3766229075" sldId="258"/>
        </pc:sldMkLst>
        <pc:spChg chg="mod">
          <ac:chgData name="Maria Dandu (1810151)" userId="S::1810151@student.uwtsd.ac.uk::4a94d827-4868-4028-a58d-2f62b3bdc592" providerId="AD" clId="Web-{ACAD6D8D-C2D5-41E2-AF53-781F17CA1232}" dt="2021-03-26T20:16:35.347" v="32" actId="14100"/>
          <ac:spMkLst>
            <pc:docMk/>
            <pc:sldMk cId="3766229075" sldId="258"/>
            <ac:spMk id="3" creationId="{6F627864-FD75-493C-8967-32B89C8AFA44}"/>
          </ac:spMkLst>
        </pc:spChg>
      </pc:sldChg>
      <pc:sldChg chg="ord">
        <pc:chgData name="Maria Dandu (1810151)" userId="S::1810151@student.uwtsd.ac.uk::4a94d827-4868-4028-a58d-2f62b3bdc592" providerId="AD" clId="Web-{ACAD6D8D-C2D5-41E2-AF53-781F17CA1232}" dt="2021-03-26T21:08:57.569" v="224"/>
        <pc:sldMkLst>
          <pc:docMk/>
          <pc:sldMk cId="2274751705" sldId="259"/>
        </pc:sldMkLst>
      </pc:sldChg>
      <pc:sldChg chg="ord">
        <pc:chgData name="Maria Dandu (1810151)" userId="S::1810151@student.uwtsd.ac.uk::4a94d827-4868-4028-a58d-2f62b3bdc592" providerId="AD" clId="Web-{ACAD6D8D-C2D5-41E2-AF53-781F17CA1232}" dt="2021-03-26T21:09:52.914" v="227"/>
        <pc:sldMkLst>
          <pc:docMk/>
          <pc:sldMk cId="3745047033" sldId="260"/>
        </pc:sldMkLst>
      </pc:sldChg>
      <pc:sldChg chg="modSp">
        <pc:chgData name="Maria Dandu (1810151)" userId="S::1810151@student.uwtsd.ac.uk::4a94d827-4868-4028-a58d-2f62b3bdc592" providerId="AD" clId="Web-{ACAD6D8D-C2D5-41E2-AF53-781F17CA1232}" dt="2021-03-26T20:54:31.154" v="220" actId="20577"/>
        <pc:sldMkLst>
          <pc:docMk/>
          <pc:sldMk cId="4177964983" sldId="263"/>
        </pc:sldMkLst>
        <pc:spChg chg="mod">
          <ac:chgData name="Maria Dandu (1810151)" userId="S::1810151@student.uwtsd.ac.uk::4a94d827-4868-4028-a58d-2f62b3bdc592" providerId="AD" clId="Web-{ACAD6D8D-C2D5-41E2-AF53-781F17CA1232}" dt="2021-03-26T20:54:31.154" v="220" actId="20577"/>
          <ac:spMkLst>
            <pc:docMk/>
            <pc:sldMk cId="4177964983" sldId="263"/>
            <ac:spMk id="3" creationId="{6F627864-FD75-493C-8967-32B89C8AFA44}"/>
          </ac:spMkLst>
        </pc:spChg>
      </pc:sldChg>
      <pc:sldChg chg="ord">
        <pc:chgData name="Maria Dandu (1810151)" userId="S::1810151@student.uwtsd.ac.uk::4a94d827-4868-4028-a58d-2f62b3bdc592" providerId="AD" clId="Web-{ACAD6D8D-C2D5-41E2-AF53-781F17CA1232}" dt="2021-03-26T21:09:36.351" v="226"/>
        <pc:sldMkLst>
          <pc:docMk/>
          <pc:sldMk cId="1392829160" sldId="264"/>
        </pc:sldMkLst>
      </pc:sldChg>
      <pc:sldChg chg="ord">
        <pc:chgData name="Maria Dandu (1810151)" userId="S::1810151@student.uwtsd.ac.uk::4a94d827-4868-4028-a58d-2f62b3bdc592" providerId="AD" clId="Web-{ACAD6D8D-C2D5-41E2-AF53-781F17CA1232}" dt="2021-03-26T21:09:59.039" v="228"/>
        <pc:sldMkLst>
          <pc:docMk/>
          <pc:sldMk cId="244924465" sldId="265"/>
        </pc:sldMkLst>
      </pc:sldChg>
      <pc:sldChg chg="ord">
        <pc:chgData name="Maria Dandu (1810151)" userId="S::1810151@student.uwtsd.ac.uk::4a94d827-4868-4028-a58d-2f62b3bdc592" providerId="AD" clId="Web-{ACAD6D8D-C2D5-41E2-AF53-781F17CA1232}" dt="2021-03-26T21:08:28.787" v="223"/>
        <pc:sldMkLst>
          <pc:docMk/>
          <pc:sldMk cId="1030023146" sldId="266"/>
        </pc:sldMkLst>
      </pc:sldChg>
      <pc:sldChg chg="ord">
        <pc:chgData name="Maria Dandu (1810151)" userId="S::1810151@student.uwtsd.ac.uk::4a94d827-4868-4028-a58d-2f62b3bdc592" providerId="AD" clId="Web-{ACAD6D8D-C2D5-41E2-AF53-781F17CA1232}" dt="2021-03-26T21:09:21.070" v="225"/>
        <pc:sldMkLst>
          <pc:docMk/>
          <pc:sldMk cId="2980068797" sldId="267"/>
        </pc:sldMkLst>
      </pc:sldChg>
      <pc:sldChg chg="new del ord">
        <pc:chgData name="Maria Dandu (1810151)" userId="S::1810151@student.uwtsd.ac.uk::4a94d827-4868-4028-a58d-2f62b3bdc592" providerId="AD" clId="Web-{ACAD6D8D-C2D5-41E2-AF53-781F17CA1232}" dt="2021-03-26T20:19:23.476" v="36"/>
        <pc:sldMkLst>
          <pc:docMk/>
          <pc:sldMk cId="12570767" sldId="269"/>
        </pc:sldMkLst>
      </pc:sldChg>
      <pc:sldChg chg="modSp new">
        <pc:chgData name="Maria Dandu (1810151)" userId="S::1810151@student.uwtsd.ac.uk::4a94d827-4868-4028-a58d-2f62b3bdc592" providerId="AD" clId="Web-{ACAD6D8D-C2D5-41E2-AF53-781F17CA1232}" dt="2021-03-26T21:32:19.665" v="229" actId="20577"/>
        <pc:sldMkLst>
          <pc:docMk/>
          <pc:sldMk cId="3621873094" sldId="269"/>
        </pc:sldMkLst>
        <pc:spChg chg="mod">
          <ac:chgData name="Maria Dandu (1810151)" userId="S::1810151@student.uwtsd.ac.uk::4a94d827-4868-4028-a58d-2f62b3bdc592" providerId="AD" clId="Web-{ACAD6D8D-C2D5-41E2-AF53-781F17CA1232}" dt="2021-03-26T20:20:29.384" v="49" actId="20577"/>
          <ac:spMkLst>
            <pc:docMk/>
            <pc:sldMk cId="3621873094" sldId="269"/>
            <ac:spMk id="2" creationId="{F6637DD5-76A1-4FE6-BC9D-918B212C17F7}"/>
          </ac:spMkLst>
        </pc:spChg>
        <pc:spChg chg="mod">
          <ac:chgData name="Maria Dandu (1810151)" userId="S::1810151@student.uwtsd.ac.uk::4a94d827-4868-4028-a58d-2f62b3bdc592" providerId="AD" clId="Web-{ACAD6D8D-C2D5-41E2-AF53-781F17CA1232}" dt="2021-03-26T21:32:19.665" v="229" actId="20577"/>
          <ac:spMkLst>
            <pc:docMk/>
            <pc:sldMk cId="3621873094" sldId="269"/>
            <ac:spMk id="3" creationId="{394859B8-E110-42C6-A86D-057611375A0D}"/>
          </ac:spMkLst>
        </pc:spChg>
      </pc:sldChg>
    </pc:docChg>
  </pc:docChgLst>
  <pc:docChgLst>
    <pc:chgData name="Melanie Suzanne Okine (1907289)" userId="S::1907289@student.uwtsd.ac.uk::1e737909-c694-45fd-9905-d6acbf63650c" providerId="AD" clId="Web-{D06137B0-FFF1-4486-A2A7-81DCE8115CF7}"/>
    <pc:docChg chg="modSld sldOrd">
      <pc:chgData name="Melanie Suzanne Okine (1907289)" userId="S::1907289@student.uwtsd.ac.uk::1e737909-c694-45fd-9905-d6acbf63650c" providerId="AD" clId="Web-{D06137B0-FFF1-4486-A2A7-81DCE8115CF7}" dt="2021-04-11T17:03:43.198" v="201" actId="20577"/>
      <pc:docMkLst>
        <pc:docMk/>
      </pc:docMkLst>
      <pc:sldChg chg="addSp modSp ord">
        <pc:chgData name="Melanie Suzanne Okine (1907289)" userId="S::1907289@student.uwtsd.ac.uk::1e737909-c694-45fd-9905-d6acbf63650c" providerId="AD" clId="Web-{D06137B0-FFF1-4486-A2A7-81DCE8115CF7}" dt="2021-04-11T16:58:42.051" v="151" actId="20577"/>
        <pc:sldMkLst>
          <pc:docMk/>
          <pc:sldMk cId="3745047033" sldId="260"/>
        </pc:sldMkLst>
        <pc:spChg chg="add mod">
          <ac:chgData name="Melanie Suzanne Okine (1907289)" userId="S::1907289@student.uwtsd.ac.uk::1e737909-c694-45fd-9905-d6acbf63650c" providerId="AD" clId="Web-{D06137B0-FFF1-4486-A2A7-81DCE8115CF7}" dt="2021-04-11T16:58:42.051" v="151" actId="20577"/>
          <ac:spMkLst>
            <pc:docMk/>
            <pc:sldMk cId="3745047033" sldId="260"/>
            <ac:spMk id="10" creationId="{7F7246C8-411F-461B-A48D-4F3663C91281}"/>
          </ac:spMkLst>
        </pc:spChg>
      </pc:sldChg>
      <pc:sldChg chg="addSp modSp">
        <pc:chgData name="Melanie Suzanne Okine (1907289)" userId="S::1907289@student.uwtsd.ac.uk::1e737909-c694-45fd-9905-d6acbf63650c" providerId="AD" clId="Web-{D06137B0-FFF1-4486-A2A7-81DCE8115CF7}" dt="2021-04-11T16:59:07.380" v="166" actId="20577"/>
        <pc:sldMkLst>
          <pc:docMk/>
          <pc:sldMk cId="2564961810" sldId="262"/>
        </pc:sldMkLst>
        <pc:spChg chg="add mod">
          <ac:chgData name="Melanie Suzanne Okine (1907289)" userId="S::1907289@student.uwtsd.ac.uk::1e737909-c694-45fd-9905-d6acbf63650c" providerId="AD" clId="Web-{D06137B0-FFF1-4486-A2A7-81DCE8115CF7}" dt="2021-04-11T16:59:07.380" v="166" actId="20577"/>
          <ac:spMkLst>
            <pc:docMk/>
            <pc:sldMk cId="2564961810" sldId="262"/>
            <ac:spMk id="4" creationId="{7C9F9DF2-01BB-4DD1-87F3-E3B0C628F976}"/>
          </ac:spMkLst>
        </pc:spChg>
      </pc:sldChg>
      <pc:sldChg chg="addSp modSp">
        <pc:chgData name="Melanie Suzanne Okine (1907289)" userId="S::1907289@student.uwtsd.ac.uk::1e737909-c694-45fd-9905-d6acbf63650c" providerId="AD" clId="Web-{D06137B0-FFF1-4486-A2A7-81DCE8115CF7}" dt="2021-04-11T17:03:43.198" v="201" actId="20577"/>
        <pc:sldMkLst>
          <pc:docMk/>
          <pc:sldMk cId="4177964983" sldId="263"/>
        </pc:sldMkLst>
        <pc:spChg chg="mod">
          <ac:chgData name="Melanie Suzanne Okine (1907289)" userId="S::1907289@student.uwtsd.ac.uk::1e737909-c694-45fd-9905-d6acbf63650c" providerId="AD" clId="Web-{D06137B0-FFF1-4486-A2A7-81DCE8115CF7}" dt="2021-04-11T17:03:19.635" v="198" actId="20577"/>
          <ac:spMkLst>
            <pc:docMk/>
            <pc:sldMk cId="4177964983" sldId="263"/>
            <ac:spMk id="3" creationId="{6F627864-FD75-493C-8967-32B89C8AFA44}"/>
          </ac:spMkLst>
        </pc:spChg>
        <pc:spChg chg="add mod">
          <ac:chgData name="Melanie Suzanne Okine (1907289)" userId="S::1907289@student.uwtsd.ac.uk::1e737909-c694-45fd-9905-d6acbf63650c" providerId="AD" clId="Web-{D06137B0-FFF1-4486-A2A7-81DCE8115CF7}" dt="2021-04-11T17:03:43.198" v="201" actId="20577"/>
          <ac:spMkLst>
            <pc:docMk/>
            <pc:sldMk cId="4177964983" sldId="263"/>
            <ac:spMk id="4" creationId="{6A6D5992-FF44-4164-A758-B5FEE0FB2372}"/>
          </ac:spMkLst>
        </pc:spChg>
      </pc:sldChg>
      <pc:sldChg chg="addSp modSp">
        <pc:chgData name="Melanie Suzanne Okine (1907289)" userId="S::1907289@student.uwtsd.ac.uk::1e737909-c694-45fd-9905-d6acbf63650c" providerId="AD" clId="Web-{D06137B0-FFF1-4486-A2A7-81DCE8115CF7}" dt="2021-04-11T16:55:22.195" v="62" actId="20577"/>
        <pc:sldMkLst>
          <pc:docMk/>
          <pc:sldMk cId="1392829160" sldId="264"/>
        </pc:sldMkLst>
        <pc:spChg chg="add mod">
          <ac:chgData name="Melanie Suzanne Okine (1907289)" userId="S::1907289@student.uwtsd.ac.uk::1e737909-c694-45fd-9905-d6acbf63650c" providerId="AD" clId="Web-{D06137B0-FFF1-4486-A2A7-81DCE8115CF7}" dt="2021-04-11T16:55:22.195" v="62" actId="20577"/>
          <ac:spMkLst>
            <pc:docMk/>
            <pc:sldMk cId="1392829160" sldId="264"/>
            <ac:spMk id="5" creationId="{BF5E9088-E07B-413E-88F2-57C561C6E574}"/>
          </ac:spMkLst>
        </pc:spChg>
        <pc:picChg chg="mod">
          <ac:chgData name="Melanie Suzanne Okine (1907289)" userId="S::1907289@student.uwtsd.ac.uk::1e737909-c694-45fd-9905-d6acbf63650c" providerId="AD" clId="Web-{D06137B0-FFF1-4486-A2A7-81DCE8115CF7}" dt="2021-04-11T16:55:00.976" v="55" actId="1076"/>
          <ac:picMkLst>
            <pc:docMk/>
            <pc:sldMk cId="1392829160" sldId="264"/>
            <ac:picMk id="3" creationId="{3B804E88-B7FA-481C-9BE1-5638B5A63ED9}"/>
          </ac:picMkLst>
        </pc:picChg>
      </pc:sldChg>
      <pc:sldChg chg="addSp modSp ord">
        <pc:chgData name="Melanie Suzanne Okine (1907289)" userId="S::1907289@student.uwtsd.ac.uk::1e737909-c694-45fd-9905-d6acbf63650c" providerId="AD" clId="Web-{D06137B0-FFF1-4486-A2A7-81DCE8115CF7}" dt="2021-04-11T16:57:58.105" v="136" actId="14100"/>
        <pc:sldMkLst>
          <pc:docMk/>
          <pc:sldMk cId="244924465" sldId="265"/>
        </pc:sldMkLst>
        <pc:spChg chg="add mod">
          <ac:chgData name="Melanie Suzanne Okine (1907289)" userId="S::1907289@student.uwtsd.ac.uk::1e737909-c694-45fd-9905-d6acbf63650c" providerId="AD" clId="Web-{D06137B0-FFF1-4486-A2A7-81DCE8115CF7}" dt="2021-04-11T16:57:53.073" v="135" actId="20577"/>
          <ac:spMkLst>
            <pc:docMk/>
            <pc:sldMk cId="244924465" sldId="265"/>
            <ac:spMk id="10" creationId="{BD30CB30-6619-4066-B9B8-006792626864}"/>
          </ac:spMkLst>
        </pc:spChg>
        <pc:graphicFrameChg chg="mod">
          <ac:chgData name="Melanie Suzanne Okine (1907289)" userId="S::1907289@student.uwtsd.ac.uk::1e737909-c694-45fd-9905-d6acbf63650c" providerId="AD" clId="Web-{D06137B0-FFF1-4486-A2A7-81DCE8115CF7}" dt="2021-04-11T16:57:58.105" v="136" actId="14100"/>
          <ac:graphicFrameMkLst>
            <pc:docMk/>
            <pc:sldMk cId="244924465" sldId="265"/>
            <ac:graphicFrameMk id="31" creationId="{C797AAF5-0219-40C6-8B04-9979BBD24EDC}"/>
          </ac:graphicFrameMkLst>
        </pc:graphicFrameChg>
        <pc:picChg chg="mod">
          <ac:chgData name="Melanie Suzanne Okine (1907289)" userId="S::1907289@student.uwtsd.ac.uk::1e737909-c694-45fd-9905-d6acbf63650c" providerId="AD" clId="Web-{D06137B0-FFF1-4486-A2A7-81DCE8115CF7}" dt="2021-04-11T16:57:41.854" v="133" actId="1076"/>
          <ac:picMkLst>
            <pc:docMk/>
            <pc:sldMk cId="244924465" sldId="265"/>
            <ac:picMk id="910" creationId="{F48F2F9D-3CED-42C6-ABB0-FB0E4C4912EF}"/>
          </ac:picMkLst>
        </pc:picChg>
      </pc:sldChg>
      <pc:sldChg chg="addSp modSp">
        <pc:chgData name="Melanie Suzanne Okine (1907289)" userId="S::1907289@student.uwtsd.ac.uk::1e737909-c694-45fd-9905-d6acbf63650c" providerId="AD" clId="Web-{D06137B0-FFF1-4486-A2A7-81DCE8115CF7}" dt="2021-04-11T16:54:42.897" v="54" actId="20577"/>
        <pc:sldMkLst>
          <pc:docMk/>
          <pc:sldMk cId="2827260067" sldId="268"/>
        </pc:sldMkLst>
        <pc:spChg chg="add mod">
          <ac:chgData name="Melanie Suzanne Okine (1907289)" userId="S::1907289@student.uwtsd.ac.uk::1e737909-c694-45fd-9905-d6acbf63650c" providerId="AD" clId="Web-{D06137B0-FFF1-4486-A2A7-81DCE8115CF7}" dt="2021-04-11T16:54:42.897" v="54" actId="20577"/>
          <ac:spMkLst>
            <pc:docMk/>
            <pc:sldMk cId="2827260067" sldId="268"/>
            <ac:spMk id="6" creationId="{529CC2A1-577E-4D0B-99E6-A6EA1AC76C16}"/>
          </ac:spMkLst>
        </pc:spChg>
        <pc:picChg chg="mod">
          <ac:chgData name="Melanie Suzanne Okine (1907289)" userId="S::1907289@student.uwtsd.ac.uk::1e737909-c694-45fd-9905-d6acbf63650c" providerId="AD" clId="Web-{D06137B0-FFF1-4486-A2A7-81DCE8115CF7}" dt="2021-04-11T16:53:55.756" v="43" actId="14100"/>
          <ac:picMkLst>
            <pc:docMk/>
            <pc:sldMk cId="2827260067" sldId="268"/>
            <ac:picMk id="3" creationId="{0B347F2F-9DB8-49C9-BC1F-D19834FAD88B}"/>
          </ac:picMkLst>
        </pc:picChg>
      </pc:sldChg>
      <pc:sldChg chg="ord">
        <pc:chgData name="Melanie Suzanne Okine (1907289)" userId="S::1907289@student.uwtsd.ac.uk::1e737909-c694-45fd-9905-d6acbf63650c" providerId="AD" clId="Web-{D06137B0-FFF1-4486-A2A7-81DCE8115CF7}" dt="2021-04-11T16:40:26.265" v="41"/>
        <pc:sldMkLst>
          <pc:docMk/>
          <pc:sldMk cId="3621873094" sldId="269"/>
        </pc:sldMkLst>
      </pc:sldChg>
      <pc:sldChg chg="addSp modSp">
        <pc:chgData name="Melanie Suzanne Okine (1907289)" userId="S::1907289@student.uwtsd.ac.uk::1e737909-c694-45fd-9905-d6acbf63650c" providerId="AD" clId="Web-{D06137B0-FFF1-4486-A2A7-81DCE8115CF7}" dt="2021-04-11T16:56:28.712" v="88" actId="20577"/>
        <pc:sldMkLst>
          <pc:docMk/>
          <pc:sldMk cId="101284311" sldId="270"/>
        </pc:sldMkLst>
        <pc:spChg chg="add mod">
          <ac:chgData name="Melanie Suzanne Okine (1907289)" userId="S::1907289@student.uwtsd.ac.uk::1e737909-c694-45fd-9905-d6acbf63650c" providerId="AD" clId="Web-{D06137B0-FFF1-4486-A2A7-81DCE8115CF7}" dt="2021-04-11T16:56:28.712" v="88" actId="20577"/>
          <ac:spMkLst>
            <pc:docMk/>
            <pc:sldMk cId="101284311" sldId="270"/>
            <ac:spMk id="4" creationId="{37E894EC-D054-4161-959A-24362E65DB11}"/>
          </ac:spMkLst>
        </pc:spChg>
        <pc:picChg chg="mod">
          <ac:chgData name="Melanie Suzanne Okine (1907289)" userId="S::1907289@student.uwtsd.ac.uk::1e737909-c694-45fd-9905-d6acbf63650c" providerId="AD" clId="Web-{D06137B0-FFF1-4486-A2A7-81DCE8115CF7}" dt="2021-04-11T16:55:38.430" v="64" actId="1076"/>
          <ac:picMkLst>
            <pc:docMk/>
            <pc:sldMk cId="101284311" sldId="270"/>
            <ac:picMk id="5" creationId="{F88610A1-A128-4181-AA60-3246CB46ADDA}"/>
          </ac:picMkLst>
        </pc:picChg>
      </pc:sldChg>
    </pc:docChg>
  </pc:docChgLst>
  <pc:docChgLst>
    <pc:chgData name="Melanie Suzanne Okine (1907289)" userId="S::1907289@student.uwtsd.ac.uk::1e737909-c694-45fd-9905-d6acbf63650c" providerId="AD" clId="Web-{9D4224D3-337B-41BA-8D85-857E33188B6D}"/>
    <pc:docChg chg="modSld">
      <pc:chgData name="Melanie Suzanne Okine (1907289)" userId="S::1907289@student.uwtsd.ac.uk::1e737909-c694-45fd-9905-d6acbf63650c" providerId="AD" clId="Web-{9D4224D3-337B-41BA-8D85-857E33188B6D}" dt="2021-03-31T10:48:39.321" v="23" actId="20577"/>
      <pc:docMkLst>
        <pc:docMk/>
      </pc:docMkLst>
      <pc:sldChg chg="addSp delSp modSp">
        <pc:chgData name="Melanie Suzanne Okine (1907289)" userId="S::1907289@student.uwtsd.ac.uk::1e737909-c694-45fd-9905-d6acbf63650c" providerId="AD" clId="Web-{9D4224D3-337B-41BA-8D85-857E33188B6D}" dt="2021-03-31T10:48:39.321" v="23" actId="20577"/>
        <pc:sldMkLst>
          <pc:docMk/>
          <pc:sldMk cId="3745047033" sldId="260"/>
        </pc:sldMkLst>
        <pc:spChg chg="mod">
          <ac:chgData name="Melanie Suzanne Okine (1907289)" userId="S::1907289@student.uwtsd.ac.uk::1e737909-c694-45fd-9905-d6acbf63650c" providerId="AD" clId="Web-{9D4224D3-337B-41BA-8D85-857E33188B6D}" dt="2021-03-31T10:48:39.321" v="23" actId="20577"/>
          <ac:spMkLst>
            <pc:docMk/>
            <pc:sldMk cId="3745047033" sldId="260"/>
            <ac:spMk id="3" creationId="{6F627864-FD75-493C-8967-32B89C8AFA44}"/>
          </ac:spMkLst>
        </pc:spChg>
        <pc:graphicFrameChg chg="add del mod modGraphic">
          <ac:chgData name="Melanie Suzanne Okine (1907289)" userId="S::1907289@student.uwtsd.ac.uk::1e737909-c694-45fd-9905-d6acbf63650c" providerId="AD" clId="Web-{9D4224D3-337B-41BA-8D85-857E33188B6D}" dt="2021-03-31T10:32:07.152" v="17"/>
          <ac:graphicFrameMkLst>
            <pc:docMk/>
            <pc:sldMk cId="3745047033" sldId="260"/>
            <ac:graphicFrameMk id="4" creationId="{3CF437D3-1FDA-4DDB-BB96-40AA293252C6}"/>
          </ac:graphicFrameMkLst>
        </pc:graphicFrameChg>
      </pc:sldChg>
      <pc:sldChg chg="modSp">
        <pc:chgData name="Melanie Suzanne Okine (1907289)" userId="S::1907289@student.uwtsd.ac.uk::1e737909-c694-45fd-9905-d6acbf63650c" providerId="AD" clId="Web-{9D4224D3-337B-41BA-8D85-857E33188B6D}" dt="2021-03-31T10:31:29.072" v="15" actId="20577"/>
        <pc:sldMkLst>
          <pc:docMk/>
          <pc:sldMk cId="244924465" sldId="265"/>
        </pc:sldMkLst>
        <pc:graphicFrameChg chg="modGraphic">
          <ac:chgData name="Melanie Suzanne Okine (1907289)" userId="S::1907289@student.uwtsd.ac.uk::1e737909-c694-45fd-9905-d6acbf63650c" providerId="AD" clId="Web-{9D4224D3-337B-41BA-8D85-857E33188B6D}" dt="2021-03-31T10:31:29.072" v="15" actId="20577"/>
          <ac:graphicFrameMkLst>
            <pc:docMk/>
            <pc:sldMk cId="244924465" sldId="265"/>
            <ac:graphicFrameMk id="31" creationId="{C797AAF5-0219-40C6-8B04-9979BBD24EDC}"/>
          </ac:graphicFrameMkLst>
        </pc:graphicFrameChg>
      </pc:sldChg>
    </pc:docChg>
  </pc:docChgLst>
  <pc:docChgLst>
    <pc:chgData name="Melanie Suzanne Okine (1907289)" userId="S::1907289@student.uwtsd.ac.uk::1e737909-c694-45fd-9905-d6acbf63650c" providerId="AD" clId="Web-{DBEFE8EF-8F68-4D7C-85DA-D587BFFB9B1E}"/>
    <pc:docChg chg="modSld">
      <pc:chgData name="Melanie Suzanne Okine (1907289)" userId="S::1907289@student.uwtsd.ac.uk::1e737909-c694-45fd-9905-d6acbf63650c" providerId="AD" clId="Web-{DBEFE8EF-8F68-4D7C-85DA-D587BFFB9B1E}" dt="2021-04-13T15:06:39.292" v="161" actId="20577"/>
      <pc:docMkLst>
        <pc:docMk/>
      </pc:docMkLst>
      <pc:sldChg chg="modSp">
        <pc:chgData name="Melanie Suzanne Okine (1907289)" userId="S::1907289@student.uwtsd.ac.uk::1e737909-c694-45fd-9905-d6acbf63650c" providerId="AD" clId="Web-{DBEFE8EF-8F68-4D7C-85DA-D587BFFB9B1E}" dt="2021-04-13T14:48:18.772" v="42" actId="20577"/>
        <pc:sldMkLst>
          <pc:docMk/>
          <pc:sldMk cId="2315442505" sldId="257"/>
        </pc:sldMkLst>
        <pc:spChg chg="mod">
          <ac:chgData name="Melanie Suzanne Okine (1907289)" userId="S::1907289@student.uwtsd.ac.uk::1e737909-c694-45fd-9905-d6acbf63650c" providerId="AD" clId="Web-{DBEFE8EF-8F68-4D7C-85DA-D587BFFB9B1E}" dt="2021-04-13T14:48:18.772" v="42" actId="20577"/>
          <ac:spMkLst>
            <pc:docMk/>
            <pc:sldMk cId="2315442505" sldId="257"/>
            <ac:spMk id="3" creationId="{6F627864-FD75-493C-8967-32B89C8AFA44}"/>
          </ac:spMkLst>
        </pc:spChg>
      </pc:sldChg>
      <pc:sldChg chg="modSp modTransition">
        <pc:chgData name="Melanie Suzanne Okine (1907289)" userId="S::1907289@student.uwtsd.ac.uk::1e737909-c694-45fd-9905-d6acbf63650c" providerId="AD" clId="Web-{DBEFE8EF-8F68-4D7C-85DA-D587BFFB9B1E}" dt="2021-04-13T15:01:28.740" v="136" actId="20577"/>
        <pc:sldMkLst>
          <pc:docMk/>
          <pc:sldMk cId="2274751705" sldId="259"/>
        </pc:sldMkLst>
        <pc:spChg chg="mod">
          <ac:chgData name="Melanie Suzanne Okine (1907289)" userId="S::1907289@student.uwtsd.ac.uk::1e737909-c694-45fd-9905-d6acbf63650c" providerId="AD" clId="Web-{DBEFE8EF-8F68-4D7C-85DA-D587BFFB9B1E}" dt="2021-04-13T15:01:28.740" v="136" actId="20577"/>
          <ac:spMkLst>
            <pc:docMk/>
            <pc:sldMk cId="2274751705" sldId="259"/>
            <ac:spMk id="2" creationId="{36807558-19EA-4790-B34A-F7A8A44D49B2}"/>
          </ac:spMkLst>
        </pc:spChg>
        <pc:spChg chg="mod">
          <ac:chgData name="Melanie Suzanne Okine (1907289)" userId="S::1907289@student.uwtsd.ac.uk::1e737909-c694-45fd-9905-d6acbf63650c" providerId="AD" clId="Web-{DBEFE8EF-8F68-4D7C-85DA-D587BFFB9B1E}" dt="2021-04-13T14:51:00.243" v="67" actId="20577"/>
          <ac:spMkLst>
            <pc:docMk/>
            <pc:sldMk cId="2274751705" sldId="259"/>
            <ac:spMk id="3" creationId="{6F627864-FD75-493C-8967-32B89C8AFA44}"/>
          </ac:spMkLst>
        </pc:spChg>
      </pc:sldChg>
      <pc:sldChg chg="modSp">
        <pc:chgData name="Melanie Suzanne Okine (1907289)" userId="S::1907289@student.uwtsd.ac.uk::1e737909-c694-45fd-9905-d6acbf63650c" providerId="AD" clId="Web-{DBEFE8EF-8F68-4D7C-85DA-D587BFFB9B1E}" dt="2021-04-13T15:04:32.962" v="155" actId="20577"/>
        <pc:sldMkLst>
          <pc:docMk/>
          <pc:sldMk cId="3745047033" sldId="260"/>
        </pc:sldMkLst>
        <pc:spChg chg="mod">
          <ac:chgData name="Melanie Suzanne Okine (1907289)" userId="S::1907289@student.uwtsd.ac.uk::1e737909-c694-45fd-9905-d6acbf63650c" providerId="AD" clId="Web-{DBEFE8EF-8F68-4D7C-85DA-D587BFFB9B1E}" dt="2021-04-13T15:04:32.962" v="155" actId="20577"/>
          <ac:spMkLst>
            <pc:docMk/>
            <pc:sldMk cId="3745047033" sldId="260"/>
            <ac:spMk id="2" creationId="{36807558-19EA-4790-B34A-F7A8A44D49B2}"/>
          </ac:spMkLst>
        </pc:spChg>
        <pc:spChg chg="mod">
          <ac:chgData name="Melanie Suzanne Okine (1907289)" userId="S::1907289@student.uwtsd.ac.uk::1e737909-c694-45fd-9905-d6acbf63650c" providerId="AD" clId="Web-{DBEFE8EF-8F68-4D7C-85DA-D587BFFB9B1E}" dt="2021-04-13T15:04:18.805" v="153" actId="1076"/>
          <ac:spMkLst>
            <pc:docMk/>
            <pc:sldMk cId="3745047033" sldId="260"/>
            <ac:spMk id="3" creationId="{6F627864-FD75-493C-8967-32B89C8AFA44}"/>
          </ac:spMkLst>
        </pc:spChg>
      </pc:sldChg>
      <pc:sldChg chg="modTransition">
        <pc:chgData name="Melanie Suzanne Okine (1907289)" userId="S::1907289@student.uwtsd.ac.uk::1e737909-c694-45fd-9905-d6acbf63650c" providerId="AD" clId="Web-{DBEFE8EF-8F68-4D7C-85DA-D587BFFB9B1E}" dt="2021-04-13T14:31:47.206" v="7"/>
        <pc:sldMkLst>
          <pc:docMk/>
          <pc:sldMk cId="1966249531" sldId="261"/>
        </pc:sldMkLst>
      </pc:sldChg>
      <pc:sldChg chg="modSp modTransition">
        <pc:chgData name="Melanie Suzanne Okine (1907289)" userId="S::1907289@student.uwtsd.ac.uk::1e737909-c694-45fd-9905-d6acbf63650c" providerId="AD" clId="Web-{DBEFE8EF-8F68-4D7C-85DA-D587BFFB9B1E}" dt="2021-04-13T15:05:52.745" v="158" actId="20577"/>
        <pc:sldMkLst>
          <pc:docMk/>
          <pc:sldMk cId="2564961810" sldId="262"/>
        </pc:sldMkLst>
        <pc:spChg chg="mod">
          <ac:chgData name="Melanie Suzanne Okine (1907289)" userId="S::1907289@student.uwtsd.ac.uk::1e737909-c694-45fd-9905-d6acbf63650c" providerId="AD" clId="Web-{DBEFE8EF-8F68-4D7C-85DA-D587BFFB9B1E}" dt="2021-04-13T15:05:27.963" v="156" actId="20577"/>
          <ac:spMkLst>
            <pc:docMk/>
            <pc:sldMk cId="2564961810" sldId="262"/>
            <ac:spMk id="2" creationId="{36807558-19EA-4790-B34A-F7A8A44D49B2}"/>
          </ac:spMkLst>
        </pc:spChg>
        <pc:spChg chg="mod">
          <ac:chgData name="Melanie Suzanne Okine (1907289)" userId="S::1907289@student.uwtsd.ac.uk::1e737909-c694-45fd-9905-d6acbf63650c" providerId="AD" clId="Web-{DBEFE8EF-8F68-4D7C-85DA-D587BFFB9B1E}" dt="2021-04-13T15:05:52.745" v="158" actId="20577"/>
          <ac:spMkLst>
            <pc:docMk/>
            <pc:sldMk cId="2564961810" sldId="262"/>
            <ac:spMk id="3" creationId="{6F627864-FD75-493C-8967-32B89C8AFA44}"/>
          </ac:spMkLst>
        </pc:spChg>
      </pc:sldChg>
      <pc:sldChg chg="modSp modTransition">
        <pc:chgData name="Melanie Suzanne Okine (1907289)" userId="S::1907289@student.uwtsd.ac.uk::1e737909-c694-45fd-9905-d6acbf63650c" providerId="AD" clId="Web-{DBEFE8EF-8F68-4D7C-85DA-D587BFFB9B1E}" dt="2021-04-13T15:06:39.292" v="161" actId="20577"/>
        <pc:sldMkLst>
          <pc:docMk/>
          <pc:sldMk cId="4177964983" sldId="263"/>
        </pc:sldMkLst>
        <pc:spChg chg="mod">
          <ac:chgData name="Melanie Suzanne Okine (1907289)" userId="S::1907289@student.uwtsd.ac.uk::1e737909-c694-45fd-9905-d6acbf63650c" providerId="AD" clId="Web-{DBEFE8EF-8F68-4D7C-85DA-D587BFFB9B1E}" dt="2021-04-13T15:06:39.292" v="161" actId="20577"/>
          <ac:spMkLst>
            <pc:docMk/>
            <pc:sldMk cId="4177964983" sldId="263"/>
            <ac:spMk id="2" creationId="{36807558-19EA-4790-B34A-F7A8A44D49B2}"/>
          </ac:spMkLst>
        </pc:spChg>
      </pc:sldChg>
      <pc:sldChg chg="modSp modTransition">
        <pc:chgData name="Melanie Suzanne Okine (1907289)" userId="S::1907289@student.uwtsd.ac.uk::1e737909-c694-45fd-9905-d6acbf63650c" providerId="AD" clId="Web-{DBEFE8EF-8F68-4D7C-85DA-D587BFFB9B1E}" dt="2021-04-13T15:04:00.540" v="151" actId="20577"/>
        <pc:sldMkLst>
          <pc:docMk/>
          <pc:sldMk cId="1392829160" sldId="264"/>
        </pc:sldMkLst>
        <pc:spChg chg="mod">
          <ac:chgData name="Melanie Suzanne Okine (1907289)" userId="S::1907289@student.uwtsd.ac.uk::1e737909-c694-45fd-9905-d6acbf63650c" providerId="AD" clId="Web-{DBEFE8EF-8F68-4D7C-85DA-D587BFFB9B1E}" dt="2021-04-13T15:04:00.540" v="151" actId="20577"/>
          <ac:spMkLst>
            <pc:docMk/>
            <pc:sldMk cId="1392829160" sldId="264"/>
            <ac:spMk id="2" creationId="{36807558-19EA-4790-B34A-F7A8A44D49B2}"/>
          </ac:spMkLst>
        </pc:spChg>
        <pc:spChg chg="mod">
          <ac:chgData name="Melanie Suzanne Okine (1907289)" userId="S::1907289@student.uwtsd.ac.uk::1e737909-c694-45fd-9905-d6acbf63650c" providerId="AD" clId="Web-{DBEFE8EF-8F68-4D7C-85DA-D587BFFB9B1E}" dt="2021-04-13T14:51:42.604" v="70" actId="20577"/>
          <ac:spMkLst>
            <pc:docMk/>
            <pc:sldMk cId="1392829160" sldId="264"/>
            <ac:spMk id="6" creationId="{C3812A95-0196-4C97-8C43-13EB556480E9}"/>
          </ac:spMkLst>
        </pc:spChg>
      </pc:sldChg>
      <pc:sldChg chg="modSp modTransition">
        <pc:chgData name="Melanie Suzanne Okine (1907289)" userId="S::1907289@student.uwtsd.ac.uk::1e737909-c694-45fd-9905-d6acbf63650c" providerId="AD" clId="Web-{DBEFE8EF-8F68-4D7C-85DA-D587BFFB9B1E}" dt="2021-04-13T15:03:17.664" v="139" actId="20577"/>
        <pc:sldMkLst>
          <pc:docMk/>
          <pc:sldMk cId="244924465" sldId="265"/>
        </pc:sldMkLst>
        <pc:spChg chg="mod">
          <ac:chgData name="Melanie Suzanne Okine (1907289)" userId="S::1907289@student.uwtsd.ac.uk::1e737909-c694-45fd-9905-d6acbf63650c" providerId="AD" clId="Web-{DBEFE8EF-8F68-4D7C-85DA-D587BFFB9B1E}" dt="2021-04-13T15:03:17.664" v="139" actId="20577"/>
          <ac:spMkLst>
            <pc:docMk/>
            <pc:sldMk cId="244924465" sldId="265"/>
            <ac:spMk id="2" creationId="{36807558-19EA-4790-B34A-F7A8A44D49B2}"/>
          </ac:spMkLst>
        </pc:spChg>
        <pc:spChg chg="mod">
          <ac:chgData name="Melanie Suzanne Okine (1907289)" userId="S::1907289@student.uwtsd.ac.uk::1e737909-c694-45fd-9905-d6acbf63650c" providerId="AD" clId="Web-{DBEFE8EF-8F68-4D7C-85DA-D587BFFB9B1E}" dt="2021-04-13T14:53:17.996" v="98" actId="20577"/>
          <ac:spMkLst>
            <pc:docMk/>
            <pc:sldMk cId="244924465" sldId="265"/>
            <ac:spMk id="21" creationId="{12727893-26F3-4AFC-BFDB-62DB809A972C}"/>
          </ac:spMkLst>
        </pc:spChg>
        <pc:spChg chg="mod">
          <ac:chgData name="Melanie Suzanne Okine (1907289)" userId="S::1907289@student.uwtsd.ac.uk::1e737909-c694-45fd-9905-d6acbf63650c" providerId="AD" clId="Web-{DBEFE8EF-8F68-4D7C-85DA-D587BFFB9B1E}" dt="2021-04-13T14:53:08.058" v="96" actId="20577"/>
          <ac:spMkLst>
            <pc:docMk/>
            <pc:sldMk cId="244924465" sldId="265"/>
            <ac:spMk id="908" creationId="{351CDE65-C48C-426F-BD7B-4DBE91CBE7EA}"/>
          </ac:spMkLst>
        </pc:spChg>
        <pc:spChg chg="mod">
          <ac:chgData name="Melanie Suzanne Okine (1907289)" userId="S::1907289@student.uwtsd.ac.uk::1e737909-c694-45fd-9905-d6acbf63650c" providerId="AD" clId="Web-{DBEFE8EF-8F68-4D7C-85DA-D587BFFB9B1E}" dt="2021-04-13T14:54:55.107" v="110" actId="1076"/>
          <ac:spMkLst>
            <pc:docMk/>
            <pc:sldMk cId="244924465" sldId="265"/>
            <ac:spMk id="951" creationId="{C1CB40AE-317C-472A-B1A0-882943B617DB}"/>
          </ac:spMkLst>
        </pc:spChg>
        <pc:spChg chg="mod">
          <ac:chgData name="Melanie Suzanne Okine (1907289)" userId="S::1907289@student.uwtsd.ac.uk::1e737909-c694-45fd-9905-d6acbf63650c" providerId="AD" clId="Web-{DBEFE8EF-8F68-4D7C-85DA-D587BFFB9B1E}" dt="2021-04-13T14:55:11.701" v="111" actId="20577"/>
          <ac:spMkLst>
            <pc:docMk/>
            <pc:sldMk cId="244924465" sldId="265"/>
            <ac:spMk id="957" creationId="{69BE73B1-E900-4B62-9A7D-4437A292BC82}"/>
          </ac:spMkLst>
        </pc:spChg>
      </pc:sldChg>
      <pc:sldChg chg="modTransition">
        <pc:chgData name="Melanie Suzanne Okine (1907289)" userId="S::1907289@student.uwtsd.ac.uk::1e737909-c694-45fd-9905-d6acbf63650c" providerId="AD" clId="Web-{DBEFE8EF-8F68-4D7C-85DA-D587BFFB9B1E}" dt="2021-04-13T14:30:32.079" v="0"/>
        <pc:sldMkLst>
          <pc:docMk/>
          <pc:sldMk cId="2827260067" sldId="268"/>
        </pc:sldMkLst>
      </pc:sldChg>
      <pc:sldChg chg="modSp modTransition">
        <pc:chgData name="Melanie Suzanne Okine (1907289)" userId="S::1907289@student.uwtsd.ac.uk::1e737909-c694-45fd-9905-d6acbf63650c" providerId="AD" clId="Web-{DBEFE8EF-8F68-4D7C-85DA-D587BFFB9B1E}" dt="2021-04-13T15:01:07.005" v="134" actId="20577"/>
        <pc:sldMkLst>
          <pc:docMk/>
          <pc:sldMk cId="3621873094" sldId="269"/>
        </pc:sldMkLst>
        <pc:spChg chg="mod">
          <ac:chgData name="Melanie Suzanne Okine (1907289)" userId="S::1907289@student.uwtsd.ac.uk::1e737909-c694-45fd-9905-d6acbf63650c" providerId="AD" clId="Web-{DBEFE8EF-8F68-4D7C-85DA-D587BFFB9B1E}" dt="2021-04-13T14:49:24.867" v="49" actId="20577"/>
          <ac:spMkLst>
            <pc:docMk/>
            <pc:sldMk cId="3621873094" sldId="269"/>
            <ac:spMk id="2" creationId="{F6637DD5-76A1-4FE6-BC9D-918B212C17F7}"/>
          </ac:spMkLst>
        </pc:spChg>
        <pc:spChg chg="mod">
          <ac:chgData name="Melanie Suzanne Okine (1907289)" userId="S::1907289@student.uwtsd.ac.uk::1e737909-c694-45fd-9905-d6acbf63650c" providerId="AD" clId="Web-{DBEFE8EF-8F68-4D7C-85DA-D587BFFB9B1E}" dt="2021-04-13T15:01:07.005" v="134" actId="20577"/>
          <ac:spMkLst>
            <pc:docMk/>
            <pc:sldMk cId="3621873094" sldId="269"/>
            <ac:spMk id="3" creationId="{394859B8-E110-42C6-A86D-057611375A0D}"/>
          </ac:spMkLst>
        </pc:spChg>
      </pc:sldChg>
      <pc:sldChg chg="modSp">
        <pc:chgData name="Melanie Suzanne Okine (1907289)" userId="S::1907289@student.uwtsd.ac.uk::1e737909-c694-45fd-9905-d6acbf63650c" providerId="AD" clId="Web-{DBEFE8EF-8F68-4D7C-85DA-D587BFFB9B1E}" dt="2021-04-13T14:52:55.808" v="93" actId="20577"/>
        <pc:sldMkLst>
          <pc:docMk/>
          <pc:sldMk cId="101284311" sldId="270"/>
        </pc:sldMkLst>
        <pc:spChg chg="mod">
          <ac:chgData name="Melanie Suzanne Okine (1907289)" userId="S::1907289@student.uwtsd.ac.uk::1e737909-c694-45fd-9905-d6acbf63650c" providerId="AD" clId="Web-{DBEFE8EF-8F68-4D7C-85DA-D587BFFB9B1E}" dt="2021-04-13T14:52:55.808" v="93" actId="20577"/>
          <ac:spMkLst>
            <pc:docMk/>
            <pc:sldMk cId="101284311" sldId="270"/>
            <ac:spMk id="3" creationId="{C7E1C6A0-0572-4539-A014-F55D8CF5C9CF}"/>
          </ac:spMkLst>
        </pc:spChg>
      </pc:sldChg>
      <pc:sldChg chg="modSp modTransition">
        <pc:chgData name="Melanie Suzanne Okine (1907289)" userId="S::1907289@student.uwtsd.ac.uk::1e737909-c694-45fd-9905-d6acbf63650c" providerId="AD" clId="Web-{DBEFE8EF-8F68-4D7C-85DA-D587BFFB9B1E}" dt="2021-04-13T15:00:01.847" v="126" actId="14100"/>
        <pc:sldMkLst>
          <pc:docMk/>
          <pc:sldMk cId="2563613051" sldId="271"/>
        </pc:sldMkLst>
        <pc:spChg chg="mod">
          <ac:chgData name="Melanie Suzanne Okine (1907289)" userId="S::1907289@student.uwtsd.ac.uk::1e737909-c694-45fd-9905-d6acbf63650c" providerId="AD" clId="Web-{DBEFE8EF-8F68-4D7C-85DA-D587BFFB9B1E}" dt="2021-04-13T15:00:01.847" v="126" actId="14100"/>
          <ac:spMkLst>
            <pc:docMk/>
            <pc:sldMk cId="2563613051" sldId="271"/>
            <ac:spMk id="2" creationId="{379BFF1E-878E-4452-A228-57617C9E2048}"/>
          </ac:spMkLst>
        </pc:spChg>
        <pc:spChg chg="mod">
          <ac:chgData name="Melanie Suzanne Okine (1907289)" userId="S::1907289@student.uwtsd.ac.uk::1e737909-c694-45fd-9905-d6acbf63650c" providerId="AD" clId="Web-{DBEFE8EF-8F68-4D7C-85DA-D587BFFB9B1E}" dt="2021-04-13T14:59:40.691" v="123" actId="14100"/>
          <ac:spMkLst>
            <pc:docMk/>
            <pc:sldMk cId="2563613051" sldId="271"/>
            <ac:spMk id="3" creationId="{23EB5FF3-F35A-4831-BC93-A0517AB73677}"/>
          </ac:spMkLst>
        </pc:spChg>
      </pc:sldChg>
    </pc:docChg>
  </pc:docChgLst>
  <pc:docChgLst>
    <pc:chgData clId="Web-{713EA09C-D774-49C2-B4EE-4DE94C498FB0}"/>
    <pc:docChg chg="modSld">
      <pc:chgData name="" userId="" providerId="" clId="Web-{713EA09C-D774-49C2-B4EE-4DE94C498FB0}" dt="2021-03-17T13:08:04.437" v="0" actId="20577"/>
      <pc:docMkLst>
        <pc:docMk/>
      </pc:docMkLst>
      <pc:sldChg chg="modSp">
        <pc:chgData name="" userId="" providerId="" clId="Web-{713EA09C-D774-49C2-B4EE-4DE94C498FB0}" dt="2021-03-17T13:08:04.437" v="0" actId="20577"/>
        <pc:sldMkLst>
          <pc:docMk/>
          <pc:sldMk cId="3209298628" sldId="256"/>
        </pc:sldMkLst>
        <pc:spChg chg="mod">
          <ac:chgData name="" userId="" providerId="" clId="Web-{713EA09C-D774-49C2-B4EE-4DE94C498FB0}" dt="2021-03-17T13:08:04.437" v="0" actId="20577"/>
          <ac:spMkLst>
            <pc:docMk/>
            <pc:sldMk cId="3209298628" sldId="256"/>
            <ac:spMk id="2" creationId="{51CFA85F-1C2A-40FD-9DB3-B2D1B8CE6AA1}"/>
          </ac:spMkLst>
        </pc:spChg>
      </pc:sldChg>
    </pc:docChg>
  </pc:docChgLst>
  <pc:docChgLst>
    <pc:chgData name="Melanie Suzanne Okine (1907289)" userId="S::1907289@student.uwtsd.ac.uk::1e737909-c694-45fd-9905-d6acbf63650c" providerId="AD" clId="Web-{7402D206-3E1C-477B-B096-E9DB7B8BBCF1}"/>
    <pc:docChg chg="modSld">
      <pc:chgData name="Melanie Suzanne Okine (1907289)" userId="S::1907289@student.uwtsd.ac.uk::1e737909-c694-45fd-9905-d6acbf63650c" providerId="AD" clId="Web-{7402D206-3E1C-477B-B096-E9DB7B8BBCF1}" dt="2021-04-13T12:27:09.310" v="2" actId="20577"/>
      <pc:docMkLst>
        <pc:docMk/>
      </pc:docMkLst>
      <pc:sldChg chg="modSp">
        <pc:chgData name="Melanie Suzanne Okine (1907289)" userId="S::1907289@student.uwtsd.ac.uk::1e737909-c694-45fd-9905-d6acbf63650c" providerId="AD" clId="Web-{7402D206-3E1C-477B-B096-E9DB7B8BBCF1}" dt="2021-04-13T12:27:09.310" v="2" actId="20577"/>
        <pc:sldMkLst>
          <pc:docMk/>
          <pc:sldMk cId="2274751705" sldId="259"/>
        </pc:sldMkLst>
        <pc:spChg chg="mod">
          <ac:chgData name="Melanie Suzanne Okine (1907289)" userId="S::1907289@student.uwtsd.ac.uk::1e737909-c694-45fd-9905-d6acbf63650c" providerId="AD" clId="Web-{7402D206-3E1C-477B-B096-E9DB7B8BBCF1}" dt="2021-04-13T12:27:09.310" v="2" actId="20577"/>
          <ac:spMkLst>
            <pc:docMk/>
            <pc:sldMk cId="2274751705" sldId="259"/>
            <ac:spMk id="3" creationId="{6F627864-FD75-493C-8967-32B89C8AFA44}"/>
          </ac:spMkLst>
        </pc:spChg>
      </pc:sldChg>
    </pc:docChg>
  </pc:docChgLst>
  <pc:docChgLst>
    <pc:chgData name="Mabel Tiwaah Ankomah (1905514)" userId="S::1905514@student.uwtsd.ac.uk::0e774439-3d19-43b8-b3f4-7594df7e1936" providerId="AD" clId="Web-{808289BE-5BA7-4AF1-8B8B-EFF65413A3F5}"/>
    <pc:docChg chg="modSld">
      <pc:chgData name="Mabel Tiwaah Ankomah (1905514)" userId="S::1905514@student.uwtsd.ac.uk::0e774439-3d19-43b8-b3f4-7594df7e1936" providerId="AD" clId="Web-{808289BE-5BA7-4AF1-8B8B-EFF65413A3F5}" dt="2021-04-02T23:21:37.626" v="60" actId="14100"/>
      <pc:docMkLst>
        <pc:docMk/>
      </pc:docMkLst>
      <pc:sldChg chg="addSp delSp modSp mod setBg setClrOvrMap">
        <pc:chgData name="Mabel Tiwaah Ankomah (1905514)" userId="S::1905514@student.uwtsd.ac.uk::0e774439-3d19-43b8-b3f4-7594df7e1936" providerId="AD" clId="Web-{808289BE-5BA7-4AF1-8B8B-EFF65413A3F5}" dt="2021-04-02T23:12:23.421" v="52"/>
        <pc:sldMkLst>
          <pc:docMk/>
          <pc:sldMk cId="2827260067" sldId="268"/>
        </pc:sldMkLst>
        <pc:spChg chg="mod">
          <ac:chgData name="Mabel Tiwaah Ankomah (1905514)" userId="S::1905514@student.uwtsd.ac.uk::0e774439-3d19-43b8-b3f4-7594df7e1936" providerId="AD" clId="Web-{808289BE-5BA7-4AF1-8B8B-EFF65413A3F5}" dt="2021-04-02T23:12:23.421" v="52"/>
          <ac:spMkLst>
            <pc:docMk/>
            <pc:sldMk cId="2827260067" sldId="268"/>
            <ac:spMk id="2" creationId="{A6A1F9A0-32B1-428D-828B-47B3579C6DC3}"/>
          </ac:spMkLst>
        </pc:spChg>
        <pc:spChg chg="mod">
          <ac:chgData name="Mabel Tiwaah Ankomah (1905514)" userId="S::1905514@student.uwtsd.ac.uk::0e774439-3d19-43b8-b3f4-7594df7e1936" providerId="AD" clId="Web-{808289BE-5BA7-4AF1-8B8B-EFF65413A3F5}" dt="2021-04-02T23:12:23.421" v="52"/>
          <ac:spMkLst>
            <pc:docMk/>
            <pc:sldMk cId="2827260067" sldId="268"/>
            <ac:spMk id="5" creationId="{AC29ECC1-C020-4C9F-8744-11FE116941A8}"/>
          </ac:spMkLst>
        </pc:spChg>
        <pc:spChg chg="del">
          <ac:chgData name="Mabel Tiwaah Ankomah (1905514)" userId="S::1905514@student.uwtsd.ac.uk::0e774439-3d19-43b8-b3f4-7594df7e1936" providerId="AD" clId="Web-{808289BE-5BA7-4AF1-8B8B-EFF65413A3F5}" dt="2021-04-02T23:12:23.421" v="52"/>
          <ac:spMkLst>
            <pc:docMk/>
            <pc:sldMk cId="2827260067" sldId="268"/>
            <ac:spMk id="11" creationId="{9B76D444-2756-434F-AE61-96D69830C13E}"/>
          </ac:spMkLst>
        </pc:spChg>
        <pc:spChg chg="del">
          <ac:chgData name="Mabel Tiwaah Ankomah (1905514)" userId="S::1905514@student.uwtsd.ac.uk::0e774439-3d19-43b8-b3f4-7594df7e1936" providerId="AD" clId="Web-{808289BE-5BA7-4AF1-8B8B-EFF65413A3F5}" dt="2021-04-02T23:12:23.421" v="52"/>
          <ac:spMkLst>
            <pc:docMk/>
            <pc:sldMk cId="2827260067" sldId="268"/>
            <ac:spMk id="13" creationId="{A27B6159-7734-4564-9E0F-C4BC43C36E52}"/>
          </ac:spMkLst>
        </pc:spChg>
        <pc:spChg chg="add">
          <ac:chgData name="Mabel Tiwaah Ankomah (1905514)" userId="S::1905514@student.uwtsd.ac.uk::0e774439-3d19-43b8-b3f4-7594df7e1936" providerId="AD" clId="Web-{808289BE-5BA7-4AF1-8B8B-EFF65413A3F5}" dt="2021-04-02T23:12:23.421" v="52"/>
          <ac:spMkLst>
            <pc:docMk/>
            <pc:sldMk cId="2827260067" sldId="268"/>
            <ac:spMk id="20" creationId="{30992ED3-FA99-4FAD-A3CA-2B9B3BB8B48E}"/>
          </ac:spMkLst>
        </pc:spChg>
        <pc:picChg chg="mod">
          <ac:chgData name="Mabel Tiwaah Ankomah (1905514)" userId="S::1905514@student.uwtsd.ac.uk::0e774439-3d19-43b8-b3f4-7594df7e1936" providerId="AD" clId="Web-{808289BE-5BA7-4AF1-8B8B-EFF65413A3F5}" dt="2021-04-02T23:12:23.421" v="52"/>
          <ac:picMkLst>
            <pc:docMk/>
            <pc:sldMk cId="2827260067" sldId="268"/>
            <ac:picMk id="4" creationId="{5EC71E26-5A38-4B09-80EC-F6F380B87237}"/>
          </ac:picMkLst>
        </pc:picChg>
        <pc:cxnChg chg="del">
          <ac:chgData name="Mabel Tiwaah Ankomah (1905514)" userId="S::1905514@student.uwtsd.ac.uk::0e774439-3d19-43b8-b3f4-7594df7e1936" providerId="AD" clId="Web-{808289BE-5BA7-4AF1-8B8B-EFF65413A3F5}" dt="2021-04-02T23:12:23.421" v="52"/>
          <ac:cxnSpMkLst>
            <pc:docMk/>
            <pc:sldMk cId="2827260067" sldId="268"/>
            <ac:cxnSpMk id="15" creationId="{E2FFB46B-05BC-4950-B18A-9593FDAE6ED7}"/>
          </ac:cxnSpMkLst>
        </pc:cxnChg>
      </pc:sldChg>
      <pc:sldChg chg="addSp delSp modSp">
        <pc:chgData name="Mabel Tiwaah Ankomah (1905514)" userId="S::1905514@student.uwtsd.ac.uk::0e774439-3d19-43b8-b3f4-7594df7e1936" providerId="AD" clId="Web-{808289BE-5BA7-4AF1-8B8B-EFF65413A3F5}" dt="2021-04-02T23:21:37.626" v="60" actId="14100"/>
        <pc:sldMkLst>
          <pc:docMk/>
          <pc:sldMk cId="101284311" sldId="270"/>
        </pc:sldMkLst>
        <pc:spChg chg="mod">
          <ac:chgData name="Mabel Tiwaah Ankomah (1905514)" userId="S::1905514@student.uwtsd.ac.uk::0e774439-3d19-43b8-b3f4-7594df7e1936" providerId="AD" clId="Web-{808289BE-5BA7-4AF1-8B8B-EFF65413A3F5}" dt="2021-04-02T23:20:31.234" v="58" actId="14100"/>
          <ac:spMkLst>
            <pc:docMk/>
            <pc:sldMk cId="101284311" sldId="270"/>
            <ac:spMk id="2" creationId="{EC60DF6C-BA06-414E-B66B-83EE1727DD2A}"/>
          </ac:spMkLst>
        </pc:spChg>
        <pc:spChg chg="mod">
          <ac:chgData name="Mabel Tiwaah Ankomah (1905514)" userId="S::1905514@student.uwtsd.ac.uk::0e774439-3d19-43b8-b3f4-7594df7e1936" providerId="AD" clId="Web-{808289BE-5BA7-4AF1-8B8B-EFF65413A3F5}" dt="2021-04-02T23:21:37.626" v="60" actId="14100"/>
          <ac:spMkLst>
            <pc:docMk/>
            <pc:sldMk cId="101284311" sldId="270"/>
            <ac:spMk id="3" creationId="{C7E1C6A0-0572-4539-A014-F55D8CF5C9CF}"/>
          </ac:spMkLst>
        </pc:spChg>
        <pc:spChg chg="del">
          <ac:chgData name="Mabel Tiwaah Ankomah (1905514)" userId="S::1905514@student.uwtsd.ac.uk::0e774439-3d19-43b8-b3f4-7594df7e1936" providerId="AD" clId="Web-{808289BE-5BA7-4AF1-8B8B-EFF65413A3F5}" dt="2021-04-02T16:26:42.413" v="0"/>
          <ac:spMkLst>
            <pc:docMk/>
            <pc:sldMk cId="101284311" sldId="270"/>
            <ac:spMk id="74" creationId="{827B839B-9ADE-406B-8590-F1CAEDED45A1}"/>
          </ac:spMkLst>
        </pc:spChg>
        <pc:spChg chg="del">
          <ac:chgData name="Mabel Tiwaah Ankomah (1905514)" userId="S::1905514@student.uwtsd.ac.uk::0e774439-3d19-43b8-b3f4-7594df7e1936" providerId="AD" clId="Web-{808289BE-5BA7-4AF1-8B8B-EFF65413A3F5}" dt="2021-04-02T16:26:42.413" v="0"/>
          <ac:spMkLst>
            <pc:docMk/>
            <pc:sldMk cId="101284311" sldId="270"/>
            <ac:spMk id="77" creationId="{CFE45BF0-46DB-408C-B5F7-7B11716805D4}"/>
          </ac:spMkLst>
        </pc:spChg>
        <pc:spChg chg="del">
          <ac:chgData name="Mabel Tiwaah Ankomah (1905514)" userId="S::1905514@student.uwtsd.ac.uk::0e774439-3d19-43b8-b3f4-7594df7e1936" providerId="AD" clId="Web-{808289BE-5BA7-4AF1-8B8B-EFF65413A3F5}" dt="2021-04-02T16:26:42.413" v="0"/>
          <ac:spMkLst>
            <pc:docMk/>
            <pc:sldMk cId="101284311" sldId="270"/>
            <ac:spMk id="78" creationId="{2AEBC8F2-97B1-41B4-93F1-2D289E197FBA}"/>
          </ac:spMkLst>
        </pc:spChg>
        <pc:spChg chg="del">
          <ac:chgData name="Mabel Tiwaah Ankomah (1905514)" userId="S::1905514@student.uwtsd.ac.uk::0e774439-3d19-43b8-b3f4-7594df7e1936" providerId="AD" clId="Web-{808289BE-5BA7-4AF1-8B8B-EFF65413A3F5}" dt="2021-04-02T16:26:42.413" v="0"/>
          <ac:spMkLst>
            <pc:docMk/>
            <pc:sldMk cId="101284311" sldId="270"/>
            <ac:spMk id="79" creationId="{472E3A19-F5D5-48FC-BB9C-48C2F68F598B}"/>
          </ac:spMkLst>
        </pc:spChg>
        <pc:spChg chg="del">
          <ac:chgData name="Mabel Tiwaah Ankomah (1905514)" userId="S::1905514@student.uwtsd.ac.uk::0e774439-3d19-43b8-b3f4-7594df7e1936" providerId="AD" clId="Web-{808289BE-5BA7-4AF1-8B8B-EFF65413A3F5}" dt="2021-04-02T16:26:42.413" v="0"/>
          <ac:spMkLst>
            <pc:docMk/>
            <pc:sldMk cId="101284311" sldId="270"/>
            <ac:spMk id="80" creationId="{7A62E32F-BB65-43A8-8EB5-92346890E549}"/>
          </ac:spMkLst>
        </pc:spChg>
        <pc:spChg chg="del">
          <ac:chgData name="Mabel Tiwaah Ankomah (1905514)" userId="S::1905514@student.uwtsd.ac.uk::0e774439-3d19-43b8-b3f4-7594df7e1936" providerId="AD" clId="Web-{808289BE-5BA7-4AF1-8B8B-EFF65413A3F5}" dt="2021-04-02T16:26:42.413" v="0"/>
          <ac:spMkLst>
            <pc:docMk/>
            <pc:sldMk cId="101284311" sldId="270"/>
            <ac:spMk id="81" creationId="{14E91B64-9FCC-451E-AFB4-A827D6329367}"/>
          </ac:spMkLst>
        </pc:spChg>
        <pc:spChg chg="add del">
          <ac:chgData name="Mabel Tiwaah Ankomah (1905514)" userId="S::1905514@student.uwtsd.ac.uk::0e774439-3d19-43b8-b3f4-7594df7e1936" providerId="AD" clId="Web-{808289BE-5BA7-4AF1-8B8B-EFF65413A3F5}" dt="2021-04-02T23:18:22.078" v="53"/>
          <ac:spMkLst>
            <pc:docMk/>
            <pc:sldMk cId="101284311" sldId="270"/>
            <ac:spMk id="83" creationId="{2AEBC8F2-97B1-41B4-93F1-2D289E197FBA}"/>
          </ac:spMkLst>
        </pc:spChg>
        <pc:spChg chg="add del">
          <ac:chgData name="Mabel Tiwaah Ankomah (1905514)" userId="S::1905514@student.uwtsd.ac.uk::0e774439-3d19-43b8-b3f4-7594df7e1936" providerId="AD" clId="Web-{808289BE-5BA7-4AF1-8B8B-EFF65413A3F5}" dt="2021-04-02T23:18:22.078" v="53"/>
          <ac:spMkLst>
            <pc:docMk/>
            <pc:sldMk cId="101284311" sldId="270"/>
            <ac:spMk id="84" creationId="{472E3A19-F5D5-48FC-BB9C-48C2F68F598B}"/>
          </ac:spMkLst>
        </pc:spChg>
        <pc:spChg chg="add del">
          <ac:chgData name="Mabel Tiwaah Ankomah (1905514)" userId="S::1905514@student.uwtsd.ac.uk::0e774439-3d19-43b8-b3f4-7594df7e1936" providerId="AD" clId="Web-{808289BE-5BA7-4AF1-8B8B-EFF65413A3F5}" dt="2021-04-02T23:18:22.078" v="53"/>
          <ac:spMkLst>
            <pc:docMk/>
            <pc:sldMk cId="101284311" sldId="270"/>
            <ac:spMk id="85" creationId="{14E91B64-9FCC-451E-AFB4-A827D6329367}"/>
          </ac:spMkLst>
        </pc:spChg>
        <pc:spChg chg="add del">
          <ac:chgData name="Mabel Tiwaah Ankomah (1905514)" userId="S::1905514@student.uwtsd.ac.uk::0e774439-3d19-43b8-b3f4-7594df7e1936" providerId="AD" clId="Web-{808289BE-5BA7-4AF1-8B8B-EFF65413A3F5}" dt="2021-04-02T23:18:22.078" v="53"/>
          <ac:spMkLst>
            <pc:docMk/>
            <pc:sldMk cId="101284311" sldId="270"/>
            <ac:spMk id="86" creationId="{827B839B-9ADE-406B-8590-F1CAEDED45A1}"/>
          </ac:spMkLst>
        </pc:spChg>
        <pc:spChg chg="add del">
          <ac:chgData name="Mabel Tiwaah Ankomah (1905514)" userId="S::1905514@student.uwtsd.ac.uk::0e774439-3d19-43b8-b3f4-7594df7e1936" providerId="AD" clId="Web-{808289BE-5BA7-4AF1-8B8B-EFF65413A3F5}" dt="2021-04-02T23:18:22.078" v="53"/>
          <ac:spMkLst>
            <pc:docMk/>
            <pc:sldMk cId="101284311" sldId="270"/>
            <ac:spMk id="88" creationId="{CFE45BF0-46DB-408C-B5F7-7B11716805D4}"/>
          </ac:spMkLst>
        </pc:spChg>
        <pc:spChg chg="add del">
          <ac:chgData name="Mabel Tiwaah Ankomah (1905514)" userId="S::1905514@student.uwtsd.ac.uk::0e774439-3d19-43b8-b3f4-7594df7e1936" providerId="AD" clId="Web-{808289BE-5BA7-4AF1-8B8B-EFF65413A3F5}" dt="2021-04-02T23:18:22.078" v="53"/>
          <ac:spMkLst>
            <pc:docMk/>
            <pc:sldMk cId="101284311" sldId="270"/>
            <ac:spMk id="94" creationId="{7A62E32F-BB65-43A8-8EB5-92346890E549}"/>
          </ac:spMkLst>
        </pc:spChg>
        <pc:spChg chg="add">
          <ac:chgData name="Mabel Tiwaah Ankomah (1905514)" userId="S::1905514@student.uwtsd.ac.uk::0e774439-3d19-43b8-b3f4-7594df7e1936" providerId="AD" clId="Web-{808289BE-5BA7-4AF1-8B8B-EFF65413A3F5}" dt="2021-04-02T23:18:22.078" v="53"/>
          <ac:spMkLst>
            <pc:docMk/>
            <pc:sldMk cId="101284311" sldId="270"/>
            <ac:spMk id="99" creationId="{827B839B-9ADE-406B-8590-F1CAEDED45A1}"/>
          </ac:spMkLst>
        </pc:spChg>
        <pc:spChg chg="add">
          <ac:chgData name="Mabel Tiwaah Ankomah (1905514)" userId="S::1905514@student.uwtsd.ac.uk::0e774439-3d19-43b8-b3f4-7594df7e1936" providerId="AD" clId="Web-{808289BE-5BA7-4AF1-8B8B-EFF65413A3F5}" dt="2021-04-02T23:18:22.078" v="53"/>
          <ac:spMkLst>
            <pc:docMk/>
            <pc:sldMk cId="101284311" sldId="270"/>
            <ac:spMk id="101" creationId="{CFE45BF0-46DB-408C-B5F7-7B11716805D4}"/>
          </ac:spMkLst>
        </pc:spChg>
        <pc:spChg chg="add">
          <ac:chgData name="Mabel Tiwaah Ankomah (1905514)" userId="S::1905514@student.uwtsd.ac.uk::0e774439-3d19-43b8-b3f4-7594df7e1936" providerId="AD" clId="Web-{808289BE-5BA7-4AF1-8B8B-EFF65413A3F5}" dt="2021-04-02T23:18:22.078" v="53"/>
          <ac:spMkLst>
            <pc:docMk/>
            <pc:sldMk cId="101284311" sldId="270"/>
            <ac:spMk id="103" creationId="{2AEBC8F2-97B1-41B4-93F1-2D289E197FBA}"/>
          </ac:spMkLst>
        </pc:spChg>
        <pc:spChg chg="add">
          <ac:chgData name="Mabel Tiwaah Ankomah (1905514)" userId="S::1905514@student.uwtsd.ac.uk::0e774439-3d19-43b8-b3f4-7594df7e1936" providerId="AD" clId="Web-{808289BE-5BA7-4AF1-8B8B-EFF65413A3F5}" dt="2021-04-02T23:18:22.078" v="53"/>
          <ac:spMkLst>
            <pc:docMk/>
            <pc:sldMk cId="101284311" sldId="270"/>
            <ac:spMk id="105" creationId="{472E3A19-F5D5-48FC-BB9C-48C2F68F598B}"/>
          </ac:spMkLst>
        </pc:spChg>
        <pc:spChg chg="add">
          <ac:chgData name="Mabel Tiwaah Ankomah (1905514)" userId="S::1905514@student.uwtsd.ac.uk::0e774439-3d19-43b8-b3f4-7594df7e1936" providerId="AD" clId="Web-{808289BE-5BA7-4AF1-8B8B-EFF65413A3F5}" dt="2021-04-02T23:18:22.078" v="53"/>
          <ac:spMkLst>
            <pc:docMk/>
            <pc:sldMk cId="101284311" sldId="270"/>
            <ac:spMk id="107" creationId="{7A62E32F-BB65-43A8-8EB5-92346890E549}"/>
          </ac:spMkLst>
        </pc:spChg>
        <pc:spChg chg="add">
          <ac:chgData name="Mabel Tiwaah Ankomah (1905514)" userId="S::1905514@student.uwtsd.ac.uk::0e774439-3d19-43b8-b3f4-7594df7e1936" providerId="AD" clId="Web-{808289BE-5BA7-4AF1-8B8B-EFF65413A3F5}" dt="2021-04-02T23:18:22.078" v="53"/>
          <ac:spMkLst>
            <pc:docMk/>
            <pc:sldMk cId="101284311" sldId="270"/>
            <ac:spMk id="109" creationId="{14E91B64-9FCC-451E-AFB4-A827D6329367}"/>
          </ac:spMkLst>
        </pc:spChg>
      </pc:sldChg>
    </pc:docChg>
  </pc:docChgLst>
  <pc:docChgLst>
    <pc:chgData name="Mark Sidi Rogers (1907288)" userId="S::1907288@student.uwtsd.ac.uk::2525be50-a897-4619-9c04-fc685a900455" providerId="AD" clId="Web-{FFF5DA2C-CD2C-475F-8DE0-AE95BF405C81}"/>
    <pc:docChg chg="modSld">
      <pc:chgData name="Mark Sidi Rogers (1907288)" userId="S::1907288@student.uwtsd.ac.uk::2525be50-a897-4619-9c04-fc685a900455" providerId="AD" clId="Web-{FFF5DA2C-CD2C-475F-8DE0-AE95BF405C81}" dt="2021-04-04T15:57:33.325" v="9" actId="14100"/>
      <pc:docMkLst>
        <pc:docMk/>
      </pc:docMkLst>
      <pc:sldChg chg="modSp">
        <pc:chgData name="Mark Sidi Rogers (1907288)" userId="S::1907288@student.uwtsd.ac.uk::2525be50-a897-4619-9c04-fc685a900455" providerId="AD" clId="Web-{FFF5DA2C-CD2C-475F-8DE0-AE95BF405C81}" dt="2021-04-04T15:57:33.325" v="9" actId="14100"/>
        <pc:sldMkLst>
          <pc:docMk/>
          <pc:sldMk cId="2564961810" sldId="262"/>
        </pc:sldMkLst>
        <pc:spChg chg="mod">
          <ac:chgData name="Mark Sidi Rogers (1907288)" userId="S::1907288@student.uwtsd.ac.uk::2525be50-a897-4619-9c04-fc685a900455" providerId="AD" clId="Web-{FFF5DA2C-CD2C-475F-8DE0-AE95BF405C81}" dt="2021-04-04T15:57:33.325" v="9" actId="14100"/>
          <ac:spMkLst>
            <pc:docMk/>
            <pc:sldMk cId="2564961810" sldId="262"/>
            <ac:spMk id="3" creationId="{6F627864-FD75-493C-8967-32B89C8AFA44}"/>
          </ac:spMkLst>
        </pc:spChg>
      </pc:sldChg>
    </pc:docChg>
  </pc:docChgLst>
  <pc:docChgLst>
    <pc:chgData name="Melanie Suzanne Okine (1907289)" userId="S::1907289@student.uwtsd.ac.uk::1e737909-c694-45fd-9905-d6acbf63650c" providerId="AD" clId="Web-{E4834322-8F4C-424B-8C39-18BEDECA34E1}"/>
    <pc:docChg chg="modSld">
      <pc:chgData name="Melanie Suzanne Okine (1907289)" userId="S::1907289@student.uwtsd.ac.uk::1e737909-c694-45fd-9905-d6acbf63650c" providerId="AD" clId="Web-{E4834322-8F4C-424B-8C39-18BEDECA34E1}" dt="2021-04-11T12:35:24.139" v="166"/>
      <pc:docMkLst>
        <pc:docMk/>
      </pc:docMkLst>
      <pc:sldChg chg="addSp modSp addAnim delAnim modAnim">
        <pc:chgData name="Melanie Suzanne Okine (1907289)" userId="S::1907289@student.uwtsd.ac.uk::1e737909-c694-45fd-9905-d6acbf63650c" providerId="AD" clId="Web-{E4834322-8F4C-424B-8C39-18BEDECA34E1}" dt="2021-04-11T12:34:14.947" v="165"/>
        <pc:sldMkLst>
          <pc:docMk/>
          <pc:sldMk cId="3745047033" sldId="260"/>
        </pc:sldMkLst>
        <pc:spChg chg="mod">
          <ac:chgData name="Melanie Suzanne Okine (1907289)" userId="S::1907289@student.uwtsd.ac.uk::1e737909-c694-45fd-9905-d6acbf63650c" providerId="AD" clId="Web-{E4834322-8F4C-424B-8C39-18BEDECA34E1}" dt="2021-04-11T12:18:46.624" v="67" actId="20577"/>
          <ac:spMkLst>
            <pc:docMk/>
            <pc:sldMk cId="3745047033" sldId="260"/>
            <ac:spMk id="3" creationId="{6F627864-FD75-493C-8967-32B89C8AFA44}"/>
          </ac:spMkLst>
        </pc:spChg>
        <pc:picChg chg="add mod">
          <ac:chgData name="Melanie Suzanne Okine (1907289)" userId="S::1907289@student.uwtsd.ac.uk::1e737909-c694-45fd-9905-d6acbf63650c" providerId="AD" clId="Web-{E4834322-8F4C-424B-8C39-18BEDECA34E1}" dt="2021-04-11T12:20:57.117" v="82" actId="14100"/>
          <ac:picMkLst>
            <pc:docMk/>
            <pc:sldMk cId="3745047033" sldId="260"/>
            <ac:picMk id="21" creationId="{17D3AECF-D141-4FD8-A117-226C4E5574B0}"/>
          </ac:picMkLst>
        </pc:picChg>
        <pc:picChg chg="mod">
          <ac:chgData name="Melanie Suzanne Okine (1907289)" userId="S::1907289@student.uwtsd.ac.uk::1e737909-c694-45fd-9905-d6acbf63650c" providerId="AD" clId="Web-{E4834322-8F4C-424B-8C39-18BEDECA34E1}" dt="2021-04-11T12:34:11.806" v="163" actId="1076"/>
          <ac:picMkLst>
            <pc:docMk/>
            <pc:sldMk cId="3745047033" sldId="260"/>
            <ac:picMk id="1026" creationId="{106F4BF8-0445-4B8F-8A6E-ADCF1D54D935}"/>
          </ac:picMkLst>
        </pc:picChg>
      </pc:sldChg>
      <pc:sldChg chg="addAnim modAnim">
        <pc:chgData name="Melanie Suzanne Okine (1907289)" userId="S::1907289@student.uwtsd.ac.uk::1e737909-c694-45fd-9905-d6acbf63650c" providerId="AD" clId="Web-{E4834322-8F4C-424B-8C39-18BEDECA34E1}" dt="2021-04-11T12:28:43.270" v="119"/>
        <pc:sldMkLst>
          <pc:docMk/>
          <pc:sldMk cId="1966249531" sldId="261"/>
        </pc:sldMkLst>
      </pc:sldChg>
      <pc:sldChg chg="addSp delSp modSp addAnim modAnim">
        <pc:chgData name="Melanie Suzanne Okine (1907289)" userId="S::1907289@student.uwtsd.ac.uk::1e737909-c694-45fd-9905-d6acbf63650c" providerId="AD" clId="Web-{E4834322-8F4C-424B-8C39-18BEDECA34E1}" dt="2021-04-11T12:26:26.574" v="111"/>
        <pc:sldMkLst>
          <pc:docMk/>
          <pc:sldMk cId="2564961810" sldId="262"/>
        </pc:sldMkLst>
        <pc:picChg chg="add del">
          <ac:chgData name="Melanie Suzanne Okine (1907289)" userId="S::1907289@student.uwtsd.ac.uk::1e737909-c694-45fd-9905-d6acbf63650c" providerId="AD" clId="Web-{E4834322-8F4C-424B-8C39-18BEDECA34E1}" dt="2021-04-11T12:21:40.463" v="86"/>
          <ac:picMkLst>
            <pc:docMk/>
            <pc:sldMk cId="2564961810" sldId="262"/>
            <ac:picMk id="5" creationId="{8309CB10-2176-48E7-B333-DED028837BB1}"/>
          </ac:picMkLst>
        </pc:picChg>
        <pc:picChg chg="add mod">
          <ac:chgData name="Melanie Suzanne Okine (1907289)" userId="S::1907289@student.uwtsd.ac.uk::1e737909-c694-45fd-9905-d6acbf63650c" providerId="AD" clId="Web-{E4834322-8F4C-424B-8C39-18BEDECA34E1}" dt="2021-04-11T12:21:43.729" v="87" actId="1076"/>
          <ac:picMkLst>
            <pc:docMk/>
            <pc:sldMk cId="2564961810" sldId="262"/>
            <ac:picMk id="7" creationId="{6E221E0E-4237-47F6-8926-B113910C178A}"/>
          </ac:picMkLst>
        </pc:picChg>
      </pc:sldChg>
      <pc:sldChg chg="addSp modSp addAnim modAnim">
        <pc:chgData name="Melanie Suzanne Okine (1907289)" userId="S::1907289@student.uwtsd.ac.uk::1e737909-c694-45fd-9905-d6acbf63650c" providerId="AD" clId="Web-{E4834322-8F4C-424B-8C39-18BEDECA34E1}" dt="2021-04-11T12:26:35.934" v="113"/>
        <pc:sldMkLst>
          <pc:docMk/>
          <pc:sldMk cId="4177964983" sldId="263"/>
        </pc:sldMkLst>
        <pc:picChg chg="add mod">
          <ac:chgData name="Melanie Suzanne Okine (1907289)" userId="S::1907289@student.uwtsd.ac.uk::1e737909-c694-45fd-9905-d6acbf63650c" providerId="AD" clId="Web-{E4834322-8F4C-424B-8C39-18BEDECA34E1}" dt="2021-04-11T12:19:41.346" v="73" actId="14100"/>
          <ac:picMkLst>
            <pc:docMk/>
            <pc:sldMk cId="4177964983" sldId="263"/>
            <ac:picMk id="5" creationId="{93088EDA-F1FB-440A-92A3-0B7DC286A32A}"/>
          </ac:picMkLst>
        </pc:picChg>
      </pc:sldChg>
      <pc:sldChg chg="addSp modSp addAnim modAnim">
        <pc:chgData name="Melanie Suzanne Okine (1907289)" userId="S::1907289@student.uwtsd.ac.uk::1e737909-c694-45fd-9905-d6acbf63650c" providerId="AD" clId="Web-{E4834322-8F4C-424B-8C39-18BEDECA34E1}" dt="2021-04-11T12:25:31.461" v="102"/>
        <pc:sldMkLst>
          <pc:docMk/>
          <pc:sldMk cId="1392829160" sldId="264"/>
        </pc:sldMkLst>
        <pc:picChg chg="add mod">
          <ac:chgData name="Melanie Suzanne Okine (1907289)" userId="S::1907289@student.uwtsd.ac.uk::1e737909-c694-45fd-9905-d6acbf63650c" providerId="AD" clId="Web-{E4834322-8F4C-424B-8C39-18BEDECA34E1}" dt="2021-04-11T12:22:19.559" v="92" actId="1076"/>
          <ac:picMkLst>
            <pc:docMk/>
            <pc:sldMk cId="1392829160" sldId="264"/>
            <ac:picMk id="3" creationId="{3B804E88-B7FA-481C-9BE1-5638B5A63ED9}"/>
          </ac:picMkLst>
        </pc:picChg>
      </pc:sldChg>
      <pc:sldChg chg="addSp modSp addAnim delAnim modAnim">
        <pc:chgData name="Melanie Suzanne Okine (1907289)" userId="S::1907289@student.uwtsd.ac.uk::1e737909-c694-45fd-9905-d6acbf63650c" providerId="AD" clId="Web-{E4834322-8F4C-424B-8C39-18BEDECA34E1}" dt="2021-04-11T12:32:50.473" v="157"/>
        <pc:sldMkLst>
          <pc:docMk/>
          <pc:sldMk cId="244924465" sldId="265"/>
        </pc:sldMkLst>
        <pc:spChg chg="mod">
          <ac:chgData name="Melanie Suzanne Okine (1907289)" userId="S::1907289@student.uwtsd.ac.uk::1e737909-c694-45fd-9905-d6acbf63650c" providerId="AD" clId="Web-{E4834322-8F4C-424B-8C39-18BEDECA34E1}" dt="2021-04-11T12:17:14.478" v="39" actId="14100"/>
          <ac:spMkLst>
            <pc:docMk/>
            <pc:sldMk cId="244924465" sldId="265"/>
            <ac:spMk id="21" creationId="{12727893-26F3-4AFC-BFDB-62DB809A972C}"/>
          </ac:spMkLst>
        </pc:spChg>
        <pc:graphicFrameChg chg="mod">
          <ac:chgData name="Melanie Suzanne Okine (1907289)" userId="S::1907289@student.uwtsd.ac.uk::1e737909-c694-45fd-9905-d6acbf63650c" providerId="AD" clId="Web-{E4834322-8F4C-424B-8C39-18BEDECA34E1}" dt="2021-04-11T12:31:11.232" v="133" actId="1076"/>
          <ac:graphicFrameMkLst>
            <pc:docMk/>
            <pc:sldMk cId="244924465" sldId="265"/>
            <ac:graphicFrameMk id="31" creationId="{C797AAF5-0219-40C6-8B04-9979BBD24EDC}"/>
          </ac:graphicFrameMkLst>
        </pc:graphicFrameChg>
        <pc:picChg chg="add mod">
          <ac:chgData name="Melanie Suzanne Okine (1907289)" userId="S::1907289@student.uwtsd.ac.uk::1e737909-c694-45fd-9905-d6acbf63650c" providerId="AD" clId="Web-{E4834322-8F4C-424B-8C39-18BEDECA34E1}" dt="2021-04-11T12:20:14.802" v="75" actId="1076"/>
          <ac:picMkLst>
            <pc:docMk/>
            <pc:sldMk cId="244924465" sldId="265"/>
            <ac:picMk id="910" creationId="{F48F2F9D-3CED-42C6-ABB0-FB0E4C4912EF}"/>
          </ac:picMkLst>
        </pc:picChg>
      </pc:sldChg>
      <pc:sldChg chg="addAnim modAnim">
        <pc:chgData name="Melanie Suzanne Okine (1907289)" userId="S::1907289@student.uwtsd.ac.uk::1e737909-c694-45fd-9905-d6acbf63650c" providerId="AD" clId="Web-{E4834322-8F4C-424B-8C39-18BEDECA34E1}" dt="2021-04-11T12:23:45.299" v="98"/>
        <pc:sldMkLst>
          <pc:docMk/>
          <pc:sldMk cId="2980068797" sldId="267"/>
        </pc:sldMkLst>
      </pc:sldChg>
      <pc:sldChg chg="addSp modSp addAnim modAnim">
        <pc:chgData name="Melanie Suzanne Okine (1907289)" userId="S::1907289@student.uwtsd.ac.uk::1e737909-c694-45fd-9905-d6acbf63650c" providerId="AD" clId="Web-{E4834322-8F4C-424B-8C39-18BEDECA34E1}" dt="2021-04-11T12:24:53.006" v="100"/>
        <pc:sldMkLst>
          <pc:docMk/>
          <pc:sldMk cId="2827260067" sldId="268"/>
        </pc:sldMkLst>
        <pc:picChg chg="add mod">
          <ac:chgData name="Melanie Suzanne Okine (1907289)" userId="S::1907289@student.uwtsd.ac.uk::1e737909-c694-45fd-9905-d6acbf63650c" providerId="AD" clId="Web-{E4834322-8F4C-424B-8C39-18BEDECA34E1}" dt="2021-04-11T12:22:50.358" v="94" actId="1076"/>
          <ac:picMkLst>
            <pc:docMk/>
            <pc:sldMk cId="2827260067" sldId="268"/>
            <ac:picMk id="3" creationId="{0B347F2F-9DB8-49C9-BC1F-D19834FAD88B}"/>
          </ac:picMkLst>
        </pc:picChg>
      </pc:sldChg>
      <pc:sldChg chg="addSp modSp addAnim modAnim">
        <pc:chgData name="Melanie Suzanne Okine (1907289)" userId="S::1907289@student.uwtsd.ac.uk::1e737909-c694-45fd-9905-d6acbf63650c" providerId="AD" clId="Web-{E4834322-8F4C-424B-8C39-18BEDECA34E1}" dt="2021-04-11T12:35:24.139" v="166"/>
        <pc:sldMkLst>
          <pc:docMk/>
          <pc:sldMk cId="101284311" sldId="270"/>
        </pc:sldMkLst>
        <pc:spChg chg="mod">
          <ac:chgData name="Melanie Suzanne Okine (1907289)" userId="S::1907289@student.uwtsd.ac.uk::1e737909-c694-45fd-9905-d6acbf63650c" providerId="AD" clId="Web-{E4834322-8F4C-424B-8C39-18BEDECA34E1}" dt="2021-04-11T12:15:38.097" v="21" actId="14100"/>
          <ac:spMkLst>
            <pc:docMk/>
            <pc:sldMk cId="101284311" sldId="270"/>
            <ac:spMk id="3" creationId="{C7E1C6A0-0572-4539-A014-F55D8CF5C9CF}"/>
          </ac:spMkLst>
        </pc:spChg>
        <pc:picChg chg="add mod">
          <ac:chgData name="Melanie Suzanne Okine (1907289)" userId="S::1907289@student.uwtsd.ac.uk::1e737909-c694-45fd-9905-d6acbf63650c" providerId="AD" clId="Web-{E4834322-8F4C-424B-8C39-18BEDECA34E1}" dt="2021-04-11T12:15:53.567" v="25" actId="1076"/>
          <ac:picMkLst>
            <pc:docMk/>
            <pc:sldMk cId="101284311" sldId="270"/>
            <ac:picMk id="5" creationId="{F88610A1-A128-4181-AA60-3246CB46ADDA}"/>
          </ac:picMkLst>
        </pc:picChg>
      </pc:sldChg>
    </pc:docChg>
  </pc:docChgLst>
  <pc:docChgLst>
    <pc:chgData name="Maria Dandu (1810151)" userId="S::1810151@student.uwtsd.ac.uk::4a94d827-4868-4028-a58d-2f62b3bdc592" providerId="AD" clId="Web-{216D7853-A845-47BA-BE6B-A1CA5363C28E}"/>
    <pc:docChg chg="modSld">
      <pc:chgData name="Maria Dandu (1810151)" userId="S::1810151@student.uwtsd.ac.uk::4a94d827-4868-4028-a58d-2f62b3bdc592" providerId="AD" clId="Web-{216D7853-A845-47BA-BE6B-A1CA5363C28E}" dt="2021-04-13T14:23:14.546" v="4" actId="20577"/>
      <pc:docMkLst>
        <pc:docMk/>
      </pc:docMkLst>
      <pc:sldChg chg="modSp">
        <pc:chgData name="Maria Dandu (1810151)" userId="S::1810151@student.uwtsd.ac.uk::4a94d827-4868-4028-a58d-2f62b3bdc592" providerId="AD" clId="Web-{216D7853-A845-47BA-BE6B-A1CA5363C28E}" dt="2021-04-13T14:23:14.546" v="4" actId="20577"/>
        <pc:sldMkLst>
          <pc:docMk/>
          <pc:sldMk cId="3621873094" sldId="269"/>
        </pc:sldMkLst>
        <pc:spChg chg="mod">
          <ac:chgData name="Maria Dandu (1810151)" userId="S::1810151@student.uwtsd.ac.uk::4a94d827-4868-4028-a58d-2f62b3bdc592" providerId="AD" clId="Web-{216D7853-A845-47BA-BE6B-A1CA5363C28E}" dt="2021-04-13T14:23:14.546" v="4" actId="20577"/>
          <ac:spMkLst>
            <pc:docMk/>
            <pc:sldMk cId="3621873094" sldId="269"/>
            <ac:spMk id="3" creationId="{394859B8-E110-42C6-A86D-057611375A0D}"/>
          </ac:spMkLst>
        </pc:spChg>
      </pc:sldChg>
    </pc:docChg>
  </pc:docChgLst>
  <pc:docChgLst>
    <pc:chgData name="Maria Teresa Nsang Ofebu (1908391)" userId="S::1908391@student.uwtsd.ac.uk::ae7090ed-e0fa-40d9-bba8-208b79272368" providerId="AD" clId="Web-{0BA1E6BC-648F-4E78-89CA-BC9DEA5CF889}"/>
    <pc:docChg chg="modSld">
      <pc:chgData name="Maria Teresa Nsang Ofebu (1908391)" userId="S::1908391@student.uwtsd.ac.uk::ae7090ed-e0fa-40d9-bba8-208b79272368" providerId="AD" clId="Web-{0BA1E6BC-648F-4E78-89CA-BC9DEA5CF889}" dt="2021-04-06T09:27:32.865" v="11" actId="20577"/>
      <pc:docMkLst>
        <pc:docMk/>
      </pc:docMkLst>
      <pc:sldChg chg="modSp">
        <pc:chgData name="Maria Teresa Nsang Ofebu (1908391)" userId="S::1908391@student.uwtsd.ac.uk::ae7090ed-e0fa-40d9-bba8-208b79272368" providerId="AD" clId="Web-{0BA1E6BC-648F-4E78-89CA-BC9DEA5CF889}" dt="2021-04-06T09:27:32.865" v="11" actId="20577"/>
        <pc:sldMkLst>
          <pc:docMk/>
          <pc:sldMk cId="1392829160" sldId="264"/>
        </pc:sldMkLst>
        <pc:spChg chg="mod">
          <ac:chgData name="Maria Teresa Nsang Ofebu (1908391)" userId="S::1908391@student.uwtsd.ac.uk::ae7090ed-e0fa-40d9-bba8-208b79272368" providerId="AD" clId="Web-{0BA1E6BC-648F-4E78-89CA-BC9DEA5CF889}" dt="2021-04-06T09:27:32.865" v="11" actId="20577"/>
          <ac:spMkLst>
            <pc:docMk/>
            <pc:sldMk cId="1392829160" sldId="264"/>
            <ac:spMk id="3" creationId="{6F627864-FD75-493C-8967-32B89C8AFA44}"/>
          </ac:spMkLst>
        </pc:spChg>
      </pc:sldChg>
    </pc:docChg>
  </pc:docChgLst>
  <pc:docChgLst>
    <pc:chgData name="Kwosheda Begum (1813362)" userId="S::1813362@student.uwtsd.ac.uk::de876466-e2ae-446b-8c56-976ad073a630" providerId="AD" clId="Web-{15566821-1776-47F2-8F02-07CEAC35D1C7}"/>
    <pc:docChg chg="addSld modSld">
      <pc:chgData name="Kwosheda Begum (1813362)" userId="S::1813362@student.uwtsd.ac.uk::de876466-e2ae-446b-8c56-976ad073a630" providerId="AD" clId="Web-{15566821-1776-47F2-8F02-07CEAC35D1C7}" dt="2021-04-11T20:24:19.747" v="511" actId="20577"/>
      <pc:docMkLst>
        <pc:docMk/>
      </pc:docMkLst>
      <pc:sldChg chg="delSp modSp delAnim">
        <pc:chgData name="Kwosheda Begum (1813362)" userId="S::1813362@student.uwtsd.ac.uk::de876466-e2ae-446b-8c56-976ad073a630" providerId="AD" clId="Web-{15566821-1776-47F2-8F02-07CEAC35D1C7}" dt="2021-04-11T19:28:57.111" v="96" actId="20577"/>
        <pc:sldMkLst>
          <pc:docMk/>
          <pc:sldMk cId="2980068797" sldId="267"/>
        </pc:sldMkLst>
        <pc:spChg chg="mod">
          <ac:chgData name="Kwosheda Begum (1813362)" userId="S::1813362@student.uwtsd.ac.uk::de876466-e2ae-446b-8c56-976ad073a630" providerId="AD" clId="Web-{15566821-1776-47F2-8F02-07CEAC35D1C7}" dt="2021-04-11T19:28:57.111" v="96" actId="20577"/>
          <ac:spMkLst>
            <pc:docMk/>
            <pc:sldMk cId="2980068797" sldId="267"/>
            <ac:spMk id="3" creationId="{6F627864-FD75-493C-8967-32B89C8AFA44}"/>
          </ac:spMkLst>
        </pc:spChg>
        <pc:picChg chg="del">
          <ac:chgData name="Kwosheda Begum (1813362)" userId="S::1813362@student.uwtsd.ac.uk::de876466-e2ae-446b-8c56-976ad073a630" providerId="AD" clId="Web-{15566821-1776-47F2-8F02-07CEAC35D1C7}" dt="2021-04-11T19:24:01.199" v="36"/>
          <ac:picMkLst>
            <pc:docMk/>
            <pc:sldMk cId="2980068797" sldId="267"/>
            <ac:picMk id="2" creationId="{4A5BB2F0-2AF5-45F7-ABA9-A28F8B1C55E6}"/>
          </ac:picMkLst>
        </pc:picChg>
      </pc:sldChg>
      <pc:sldChg chg="addSp delSp modSp new">
        <pc:chgData name="Kwosheda Begum (1813362)" userId="S::1813362@student.uwtsd.ac.uk::de876466-e2ae-446b-8c56-976ad073a630" providerId="AD" clId="Web-{15566821-1776-47F2-8F02-07CEAC35D1C7}" dt="2021-04-11T20:24:19.747" v="511" actId="20577"/>
        <pc:sldMkLst>
          <pc:docMk/>
          <pc:sldMk cId="2563613051" sldId="271"/>
        </pc:sldMkLst>
        <pc:spChg chg="mod">
          <ac:chgData name="Kwosheda Begum (1813362)" userId="S::1813362@student.uwtsd.ac.uk::de876466-e2ae-446b-8c56-976ad073a630" providerId="AD" clId="Web-{15566821-1776-47F2-8F02-07CEAC35D1C7}" dt="2021-04-11T20:17:02.242" v="412" actId="1076"/>
          <ac:spMkLst>
            <pc:docMk/>
            <pc:sldMk cId="2563613051" sldId="271"/>
            <ac:spMk id="2" creationId="{379BFF1E-878E-4452-A228-57617C9E2048}"/>
          </ac:spMkLst>
        </pc:spChg>
        <pc:spChg chg="mod">
          <ac:chgData name="Kwosheda Begum (1813362)" userId="S::1813362@student.uwtsd.ac.uk::de876466-e2ae-446b-8c56-976ad073a630" providerId="AD" clId="Web-{15566821-1776-47F2-8F02-07CEAC35D1C7}" dt="2021-04-11T20:24:19.747" v="511" actId="20577"/>
          <ac:spMkLst>
            <pc:docMk/>
            <pc:sldMk cId="2563613051" sldId="271"/>
            <ac:spMk id="3" creationId="{23EB5FF3-F35A-4831-BC93-A0517AB73677}"/>
          </ac:spMkLst>
        </pc:spChg>
        <pc:spChg chg="add del mod">
          <ac:chgData name="Kwosheda Begum (1813362)" userId="S::1813362@student.uwtsd.ac.uk::de876466-e2ae-446b-8c56-976ad073a630" providerId="AD" clId="Web-{15566821-1776-47F2-8F02-07CEAC35D1C7}" dt="2021-04-11T19:22:49.243" v="26"/>
          <ac:spMkLst>
            <pc:docMk/>
            <pc:sldMk cId="2563613051" sldId="271"/>
            <ac:spMk id="4" creationId="{2B81A72B-F1A0-425B-814D-9F4F8C7D1237}"/>
          </ac:spMkLst>
        </pc:spChg>
        <pc:spChg chg="add del mod">
          <ac:chgData name="Kwosheda Begum (1813362)" userId="S::1813362@student.uwtsd.ac.uk::de876466-e2ae-446b-8c56-976ad073a630" providerId="AD" clId="Web-{15566821-1776-47F2-8F02-07CEAC35D1C7}" dt="2021-04-11T19:22:43.681" v="24"/>
          <ac:spMkLst>
            <pc:docMk/>
            <pc:sldMk cId="2563613051" sldId="271"/>
            <ac:spMk id="5" creationId="{8D331EC7-967E-4825-B22E-A32E6A9BA6AF}"/>
          </ac:spMkLst>
        </pc:spChg>
        <pc:picChg chg="add mod">
          <ac:chgData name="Kwosheda Begum (1813362)" userId="S::1813362@student.uwtsd.ac.uk::de876466-e2ae-446b-8c56-976ad073a630" providerId="AD" clId="Web-{15566821-1776-47F2-8F02-07CEAC35D1C7}" dt="2021-04-11T19:24:21.215" v="38" actId="1076"/>
          <ac:picMkLst>
            <pc:docMk/>
            <pc:sldMk cId="2563613051" sldId="271"/>
            <ac:picMk id="6" creationId="{A798E269-8B51-4B5A-9B03-8694503441D7}"/>
          </ac:picMkLst>
        </pc:picChg>
      </pc:sldChg>
    </pc:docChg>
  </pc:docChgLst>
  <pc:docChgLst>
    <pc:chgData name="Maria Dandu (1810151)" userId="S::1810151@student.uwtsd.ac.uk::4a94d827-4868-4028-a58d-2f62b3bdc592" providerId="AD" clId="Web-{4DFDB97B-DADD-4DEA-8EBA-0E595D12CDA4}"/>
    <pc:docChg chg="modSld">
      <pc:chgData name="Maria Dandu (1810151)" userId="S::1810151@student.uwtsd.ac.uk::4a94d827-4868-4028-a58d-2f62b3bdc592" providerId="AD" clId="Web-{4DFDB97B-DADD-4DEA-8EBA-0E595D12CDA4}" dt="2021-04-11T10:06:58.490" v="11" actId="20577"/>
      <pc:docMkLst>
        <pc:docMk/>
      </pc:docMkLst>
      <pc:sldChg chg="modSp">
        <pc:chgData name="Maria Dandu (1810151)" userId="S::1810151@student.uwtsd.ac.uk::4a94d827-4868-4028-a58d-2f62b3bdc592" providerId="AD" clId="Web-{4DFDB97B-DADD-4DEA-8EBA-0E595D12CDA4}" dt="2021-04-11T10:06:58.490" v="11" actId="20577"/>
        <pc:sldMkLst>
          <pc:docMk/>
          <pc:sldMk cId="3621873094" sldId="269"/>
        </pc:sldMkLst>
        <pc:spChg chg="mod">
          <ac:chgData name="Maria Dandu (1810151)" userId="S::1810151@student.uwtsd.ac.uk::4a94d827-4868-4028-a58d-2f62b3bdc592" providerId="AD" clId="Web-{4DFDB97B-DADD-4DEA-8EBA-0E595D12CDA4}" dt="2021-04-11T10:06:58.490" v="11" actId="20577"/>
          <ac:spMkLst>
            <pc:docMk/>
            <pc:sldMk cId="3621873094" sldId="269"/>
            <ac:spMk id="3" creationId="{394859B8-E110-42C6-A86D-057611375A0D}"/>
          </ac:spMkLst>
        </pc:spChg>
      </pc:sldChg>
    </pc:docChg>
  </pc:docChgLst>
  <pc:docChgLst>
    <pc:chgData name="Kwosheda Begum (1813362)" userId="S::1813362@student.uwtsd.ac.uk::de876466-e2ae-446b-8c56-976ad073a630" providerId="AD" clId="Web-{38F4527D-E99A-4831-8F55-9223BB1B9EA2}"/>
    <pc:docChg chg="modSld">
      <pc:chgData name="Kwosheda Begum (1813362)" userId="S::1813362@student.uwtsd.ac.uk::de876466-e2ae-446b-8c56-976ad073a630" providerId="AD" clId="Web-{38F4527D-E99A-4831-8F55-9223BB1B9EA2}" dt="2021-03-31T09:08:55.586" v="13" actId="20577"/>
      <pc:docMkLst>
        <pc:docMk/>
      </pc:docMkLst>
      <pc:sldChg chg="modSp">
        <pc:chgData name="Kwosheda Begum (1813362)" userId="S::1813362@student.uwtsd.ac.uk::de876466-e2ae-446b-8c56-976ad073a630" providerId="AD" clId="Web-{38F4527D-E99A-4831-8F55-9223BB1B9EA2}" dt="2021-03-31T09:08:55.586" v="13" actId="20577"/>
        <pc:sldMkLst>
          <pc:docMk/>
          <pc:sldMk cId="2980068797" sldId="267"/>
        </pc:sldMkLst>
        <pc:spChg chg="mod">
          <ac:chgData name="Kwosheda Begum (1813362)" userId="S::1813362@student.uwtsd.ac.uk::de876466-e2ae-446b-8c56-976ad073a630" providerId="AD" clId="Web-{38F4527D-E99A-4831-8F55-9223BB1B9EA2}" dt="2021-03-31T09:08:55.586" v="13" actId="20577"/>
          <ac:spMkLst>
            <pc:docMk/>
            <pc:sldMk cId="2980068797" sldId="267"/>
            <ac:spMk id="3" creationId="{6F627864-FD75-493C-8967-32B89C8AFA44}"/>
          </ac:spMkLst>
        </pc:spChg>
      </pc:sldChg>
      <pc:sldChg chg="modSp">
        <pc:chgData name="Kwosheda Begum (1813362)" userId="S::1813362@student.uwtsd.ac.uk::de876466-e2ae-446b-8c56-976ad073a630" providerId="AD" clId="Web-{38F4527D-E99A-4831-8F55-9223BB1B9EA2}" dt="2021-03-31T09:07:49.442" v="1" actId="20577"/>
        <pc:sldMkLst>
          <pc:docMk/>
          <pc:sldMk cId="3621873094" sldId="269"/>
        </pc:sldMkLst>
        <pc:spChg chg="mod">
          <ac:chgData name="Kwosheda Begum (1813362)" userId="S::1813362@student.uwtsd.ac.uk::de876466-e2ae-446b-8c56-976ad073a630" providerId="AD" clId="Web-{38F4527D-E99A-4831-8F55-9223BB1B9EA2}" dt="2021-03-31T09:07:49.442" v="1" actId="20577"/>
          <ac:spMkLst>
            <pc:docMk/>
            <pc:sldMk cId="3621873094" sldId="269"/>
            <ac:spMk id="3" creationId="{394859B8-E110-42C6-A86D-057611375A0D}"/>
          </ac:spMkLst>
        </pc:spChg>
      </pc:sldChg>
    </pc:docChg>
  </pc:docChgLst>
  <pc:docChgLst>
    <pc:chgData name="Melanie Suzanne Okine (1907289)" userId="S::1907289@student.uwtsd.ac.uk::1e737909-c694-45fd-9905-d6acbf63650c" providerId="AD" clId="Web-{C71D8AAA-A977-4454-BA77-2FB2F86DE418}"/>
    <pc:docChg chg="modSld sldOrd">
      <pc:chgData name="Melanie Suzanne Okine (1907289)" userId="S::1907289@student.uwtsd.ac.uk::1e737909-c694-45fd-9905-d6acbf63650c" providerId="AD" clId="Web-{C71D8AAA-A977-4454-BA77-2FB2F86DE418}" dt="2021-03-27T09:32:56.611" v="24" actId="20577"/>
      <pc:docMkLst>
        <pc:docMk/>
      </pc:docMkLst>
      <pc:sldChg chg="modSp ord">
        <pc:chgData name="Melanie Suzanne Okine (1907289)" userId="S::1907289@student.uwtsd.ac.uk::1e737909-c694-45fd-9905-d6acbf63650c" providerId="AD" clId="Web-{C71D8AAA-A977-4454-BA77-2FB2F86DE418}" dt="2021-03-27T09:31:30.101" v="21" actId="20577"/>
        <pc:sldMkLst>
          <pc:docMk/>
          <pc:sldMk cId="3745047033" sldId="260"/>
        </pc:sldMkLst>
        <pc:spChg chg="mod">
          <ac:chgData name="Melanie Suzanne Okine (1907289)" userId="S::1907289@student.uwtsd.ac.uk::1e737909-c694-45fd-9905-d6acbf63650c" providerId="AD" clId="Web-{C71D8AAA-A977-4454-BA77-2FB2F86DE418}" dt="2021-03-27T09:30:34.660" v="16" actId="20577"/>
          <ac:spMkLst>
            <pc:docMk/>
            <pc:sldMk cId="3745047033" sldId="260"/>
            <ac:spMk id="2" creationId="{36807558-19EA-4790-B34A-F7A8A44D49B2}"/>
          </ac:spMkLst>
        </pc:spChg>
        <pc:spChg chg="mod">
          <ac:chgData name="Melanie Suzanne Okine (1907289)" userId="S::1907289@student.uwtsd.ac.uk::1e737909-c694-45fd-9905-d6acbf63650c" providerId="AD" clId="Web-{C71D8AAA-A977-4454-BA77-2FB2F86DE418}" dt="2021-03-27T09:31:30.101" v="21" actId="20577"/>
          <ac:spMkLst>
            <pc:docMk/>
            <pc:sldMk cId="3745047033" sldId="260"/>
            <ac:spMk id="3" creationId="{6F627864-FD75-493C-8967-32B89C8AFA44}"/>
          </ac:spMkLst>
        </pc:spChg>
      </pc:sldChg>
      <pc:sldChg chg="modSp">
        <pc:chgData name="Melanie Suzanne Okine (1907289)" userId="S::1907289@student.uwtsd.ac.uk::1e737909-c694-45fd-9905-d6acbf63650c" providerId="AD" clId="Web-{C71D8AAA-A977-4454-BA77-2FB2F86DE418}" dt="2021-03-27T09:18:08.626" v="1" actId="20577"/>
        <pc:sldMkLst>
          <pc:docMk/>
          <pc:sldMk cId="2564961810" sldId="262"/>
        </pc:sldMkLst>
        <pc:spChg chg="mod">
          <ac:chgData name="Melanie Suzanne Okine (1907289)" userId="S::1907289@student.uwtsd.ac.uk::1e737909-c694-45fd-9905-d6acbf63650c" providerId="AD" clId="Web-{C71D8AAA-A977-4454-BA77-2FB2F86DE418}" dt="2021-03-27T09:18:08.626" v="1" actId="20577"/>
          <ac:spMkLst>
            <pc:docMk/>
            <pc:sldMk cId="2564961810" sldId="262"/>
            <ac:spMk id="3" creationId="{6F627864-FD75-493C-8967-32B89C8AFA44}"/>
          </ac:spMkLst>
        </pc:spChg>
      </pc:sldChg>
      <pc:sldChg chg="modSp">
        <pc:chgData name="Melanie Suzanne Okine (1907289)" userId="S::1907289@student.uwtsd.ac.uk::1e737909-c694-45fd-9905-d6acbf63650c" providerId="AD" clId="Web-{C71D8AAA-A977-4454-BA77-2FB2F86DE418}" dt="2021-03-27T09:32:56.611" v="24" actId="20577"/>
        <pc:sldMkLst>
          <pc:docMk/>
          <pc:sldMk cId="244924465" sldId="265"/>
        </pc:sldMkLst>
        <pc:spChg chg="mod">
          <ac:chgData name="Melanie Suzanne Okine (1907289)" userId="S::1907289@student.uwtsd.ac.uk::1e737909-c694-45fd-9905-d6acbf63650c" providerId="AD" clId="Web-{C71D8AAA-A977-4454-BA77-2FB2F86DE418}" dt="2021-03-27T09:32:56.611" v="24" actId="20577"/>
          <ac:spMkLst>
            <pc:docMk/>
            <pc:sldMk cId="244924465" sldId="265"/>
            <ac:spMk id="2" creationId="{36807558-19EA-4790-B34A-F7A8A44D49B2}"/>
          </ac:spMkLst>
        </pc:spChg>
        <pc:spChg chg="mod">
          <ac:chgData name="Melanie Suzanne Okine (1907289)" userId="S::1907289@student.uwtsd.ac.uk::1e737909-c694-45fd-9905-d6acbf63650c" providerId="AD" clId="Web-{C71D8AAA-A977-4454-BA77-2FB2F86DE418}" dt="2021-03-27T09:31:47.742" v="23" actId="20577"/>
          <ac:spMkLst>
            <pc:docMk/>
            <pc:sldMk cId="244924465" sldId="265"/>
            <ac:spMk id="3" creationId="{6F627864-FD75-493C-8967-32B89C8AFA44}"/>
          </ac:spMkLst>
        </pc:spChg>
      </pc:sldChg>
    </pc:docChg>
  </pc:docChgLst>
  <pc:docChgLst>
    <pc:chgData name="Maria Teresa Nsang Ofebu (1908391)" userId="S::1908391@student.uwtsd.ac.uk::ae7090ed-e0fa-40d9-bba8-208b79272368" providerId="AD" clId="Web-{D904E8A1-2F21-4E65-AF9D-0A9BB2224E3F}"/>
    <pc:docChg chg="modSld">
      <pc:chgData name="Maria Teresa Nsang Ofebu (1908391)" userId="S::1908391@student.uwtsd.ac.uk::ae7090ed-e0fa-40d9-bba8-208b79272368" providerId="AD" clId="Web-{D904E8A1-2F21-4E65-AF9D-0A9BB2224E3F}" dt="2021-04-02T08:04:22.699" v="74" actId="20577"/>
      <pc:docMkLst>
        <pc:docMk/>
      </pc:docMkLst>
      <pc:sldChg chg="modSp">
        <pc:chgData name="Maria Teresa Nsang Ofebu (1908391)" userId="S::1908391@student.uwtsd.ac.uk::ae7090ed-e0fa-40d9-bba8-208b79272368" providerId="AD" clId="Web-{D904E8A1-2F21-4E65-AF9D-0A9BB2224E3F}" dt="2021-04-02T07:20:53.674" v="2" actId="20577"/>
        <pc:sldMkLst>
          <pc:docMk/>
          <pc:sldMk cId="2315442505" sldId="257"/>
        </pc:sldMkLst>
        <pc:spChg chg="mod">
          <ac:chgData name="Maria Teresa Nsang Ofebu (1908391)" userId="S::1908391@student.uwtsd.ac.uk::ae7090ed-e0fa-40d9-bba8-208b79272368" providerId="AD" clId="Web-{D904E8A1-2F21-4E65-AF9D-0A9BB2224E3F}" dt="2021-04-02T07:20:53.674" v="2" actId="20577"/>
          <ac:spMkLst>
            <pc:docMk/>
            <pc:sldMk cId="2315442505" sldId="257"/>
            <ac:spMk id="3" creationId="{6F627864-FD75-493C-8967-32B89C8AFA44}"/>
          </ac:spMkLst>
        </pc:spChg>
      </pc:sldChg>
      <pc:sldChg chg="modSp">
        <pc:chgData name="Maria Teresa Nsang Ofebu (1908391)" userId="S::1908391@student.uwtsd.ac.uk::ae7090ed-e0fa-40d9-bba8-208b79272368" providerId="AD" clId="Web-{D904E8A1-2F21-4E65-AF9D-0A9BB2224E3F}" dt="2021-04-02T07:49:48.939" v="70" actId="20577"/>
        <pc:sldMkLst>
          <pc:docMk/>
          <pc:sldMk cId="2564961810" sldId="262"/>
        </pc:sldMkLst>
        <pc:spChg chg="mod">
          <ac:chgData name="Maria Teresa Nsang Ofebu (1908391)" userId="S::1908391@student.uwtsd.ac.uk::ae7090ed-e0fa-40d9-bba8-208b79272368" providerId="AD" clId="Web-{D904E8A1-2F21-4E65-AF9D-0A9BB2224E3F}" dt="2021-04-02T07:49:48.939" v="70" actId="20577"/>
          <ac:spMkLst>
            <pc:docMk/>
            <pc:sldMk cId="2564961810" sldId="262"/>
            <ac:spMk id="3" creationId="{6F627864-FD75-493C-8967-32B89C8AFA44}"/>
          </ac:spMkLst>
        </pc:spChg>
      </pc:sldChg>
      <pc:sldChg chg="modSp">
        <pc:chgData name="Maria Teresa Nsang Ofebu (1908391)" userId="S::1908391@student.uwtsd.ac.uk::ae7090ed-e0fa-40d9-bba8-208b79272368" providerId="AD" clId="Web-{D904E8A1-2F21-4E65-AF9D-0A9BB2224E3F}" dt="2021-04-02T07:48:36.500" v="67" actId="20577"/>
        <pc:sldMkLst>
          <pc:docMk/>
          <pc:sldMk cId="1392829160" sldId="264"/>
        </pc:sldMkLst>
        <pc:spChg chg="mod">
          <ac:chgData name="Maria Teresa Nsang Ofebu (1908391)" userId="S::1908391@student.uwtsd.ac.uk::ae7090ed-e0fa-40d9-bba8-208b79272368" providerId="AD" clId="Web-{D904E8A1-2F21-4E65-AF9D-0A9BB2224E3F}" dt="2021-04-02T07:48:36.500" v="67" actId="20577"/>
          <ac:spMkLst>
            <pc:docMk/>
            <pc:sldMk cId="1392829160" sldId="264"/>
            <ac:spMk id="3" creationId="{6F627864-FD75-493C-8967-32B89C8AFA44}"/>
          </ac:spMkLst>
        </pc:spChg>
      </pc:sldChg>
      <pc:sldChg chg="modSp">
        <pc:chgData name="Maria Teresa Nsang Ofebu (1908391)" userId="S::1908391@student.uwtsd.ac.uk::ae7090ed-e0fa-40d9-bba8-208b79272368" providerId="AD" clId="Web-{D904E8A1-2F21-4E65-AF9D-0A9BB2224E3F}" dt="2021-04-02T08:04:22.699" v="74" actId="20577"/>
        <pc:sldMkLst>
          <pc:docMk/>
          <pc:sldMk cId="2980068797" sldId="267"/>
        </pc:sldMkLst>
        <pc:spChg chg="mod">
          <ac:chgData name="Maria Teresa Nsang Ofebu (1908391)" userId="S::1908391@student.uwtsd.ac.uk::ae7090ed-e0fa-40d9-bba8-208b79272368" providerId="AD" clId="Web-{D904E8A1-2F21-4E65-AF9D-0A9BB2224E3F}" dt="2021-04-02T08:04:22.699" v="74" actId="20577"/>
          <ac:spMkLst>
            <pc:docMk/>
            <pc:sldMk cId="2980068797" sldId="267"/>
            <ac:spMk id="3" creationId="{6F627864-FD75-493C-8967-32B89C8AFA44}"/>
          </ac:spMkLst>
        </pc:spChg>
      </pc:sldChg>
    </pc:docChg>
  </pc:docChgLst>
  <pc:docChgLst>
    <pc:chgData name="Maria Teresa Nsang Ofebu (1908391)" userId="S::1908391@student.uwtsd.ac.uk::ae7090ed-e0fa-40d9-bba8-208b79272368" providerId="AD" clId="Web-{C6E234A0-F85C-4766-B600-3DC1CC46C5AC}"/>
    <pc:docChg chg="modSld">
      <pc:chgData name="Maria Teresa Nsang Ofebu (1908391)" userId="S::1908391@student.uwtsd.ac.uk::ae7090ed-e0fa-40d9-bba8-208b79272368" providerId="AD" clId="Web-{C6E234A0-F85C-4766-B600-3DC1CC46C5AC}" dt="2021-04-05T09:19:48.620" v="2" actId="20577"/>
      <pc:docMkLst>
        <pc:docMk/>
      </pc:docMkLst>
      <pc:sldChg chg="modSp">
        <pc:chgData name="Maria Teresa Nsang Ofebu (1908391)" userId="S::1908391@student.uwtsd.ac.uk::ae7090ed-e0fa-40d9-bba8-208b79272368" providerId="AD" clId="Web-{C6E234A0-F85C-4766-B600-3DC1CC46C5AC}" dt="2021-04-05T09:19:48.620" v="2" actId="20577"/>
        <pc:sldMkLst>
          <pc:docMk/>
          <pc:sldMk cId="1392829160" sldId="264"/>
        </pc:sldMkLst>
        <pc:spChg chg="mod">
          <ac:chgData name="Maria Teresa Nsang Ofebu (1908391)" userId="S::1908391@student.uwtsd.ac.uk::ae7090ed-e0fa-40d9-bba8-208b79272368" providerId="AD" clId="Web-{C6E234A0-F85C-4766-B600-3DC1CC46C5AC}" dt="2021-04-05T09:19:48.620" v="2" actId="20577"/>
          <ac:spMkLst>
            <pc:docMk/>
            <pc:sldMk cId="1392829160" sldId="264"/>
            <ac:spMk id="3" creationId="{6F627864-FD75-493C-8967-32B89C8AFA44}"/>
          </ac:spMkLst>
        </pc:spChg>
      </pc:sldChg>
    </pc:docChg>
  </pc:docChgLst>
  <pc:docChgLst>
    <pc:chgData name="Mabel Tiwaah Ankomah (1905514)" userId="S::1905514@student.uwtsd.ac.uk::0e774439-3d19-43b8-b3f4-7594df7e1936" providerId="AD" clId="Web-{AB209F4C-ACCE-4E02-AD48-F1C355DA71AE}"/>
    <pc:docChg chg="modSld">
      <pc:chgData name="Mabel Tiwaah Ankomah (1905514)" userId="S::1905514@student.uwtsd.ac.uk::0e774439-3d19-43b8-b3f4-7594df7e1936" providerId="AD" clId="Web-{AB209F4C-ACCE-4E02-AD48-F1C355DA71AE}" dt="2021-04-11T11:44:50.763" v="4" actId="20577"/>
      <pc:docMkLst>
        <pc:docMk/>
      </pc:docMkLst>
      <pc:sldChg chg="modSp">
        <pc:chgData name="Mabel Tiwaah Ankomah (1905514)" userId="S::1905514@student.uwtsd.ac.uk::0e774439-3d19-43b8-b3f4-7594df7e1936" providerId="AD" clId="Web-{AB209F4C-ACCE-4E02-AD48-F1C355DA71AE}" dt="2021-04-11T11:44:50.763" v="4" actId="20577"/>
        <pc:sldMkLst>
          <pc:docMk/>
          <pc:sldMk cId="101284311" sldId="270"/>
        </pc:sldMkLst>
        <pc:spChg chg="mod">
          <ac:chgData name="Mabel Tiwaah Ankomah (1905514)" userId="S::1905514@student.uwtsd.ac.uk::0e774439-3d19-43b8-b3f4-7594df7e1936" providerId="AD" clId="Web-{AB209F4C-ACCE-4E02-AD48-F1C355DA71AE}" dt="2021-04-11T11:44:50.763" v="4" actId="20577"/>
          <ac:spMkLst>
            <pc:docMk/>
            <pc:sldMk cId="101284311" sldId="270"/>
            <ac:spMk id="3" creationId="{C7E1C6A0-0572-4539-A014-F55D8CF5C9CF}"/>
          </ac:spMkLst>
        </pc:spChg>
      </pc:sldChg>
    </pc:docChg>
  </pc:docChgLst>
  <pc:docChgLst>
    <pc:chgData name="Mabel Tiwaah Ankomah (1905514)" userId="S::1905514@student.uwtsd.ac.uk::0e774439-3d19-43b8-b3f4-7594df7e1936" providerId="AD" clId="Web-{39F02CBE-C70E-49C8-A1EE-49F5D64A2627}"/>
    <pc:docChg chg="modSld">
      <pc:chgData name="Mabel Tiwaah Ankomah (1905514)" userId="S::1905514@student.uwtsd.ac.uk::0e774439-3d19-43b8-b3f4-7594df7e1936" providerId="AD" clId="Web-{39F02CBE-C70E-49C8-A1EE-49F5D64A2627}" dt="2021-04-05T00:05:35.162" v="262" actId="20577"/>
      <pc:docMkLst>
        <pc:docMk/>
      </pc:docMkLst>
      <pc:sldChg chg="addSp delSp modSp">
        <pc:chgData name="Mabel Tiwaah Ankomah (1905514)" userId="S::1905514@student.uwtsd.ac.uk::0e774439-3d19-43b8-b3f4-7594df7e1936" providerId="AD" clId="Web-{39F02CBE-C70E-49C8-A1EE-49F5D64A2627}" dt="2021-04-04T23:35:06.537" v="200" actId="20577"/>
        <pc:sldMkLst>
          <pc:docMk/>
          <pc:sldMk cId="4177964983" sldId="263"/>
        </pc:sldMkLst>
        <pc:spChg chg="mod">
          <ac:chgData name="Mabel Tiwaah Ankomah (1905514)" userId="S::1905514@student.uwtsd.ac.uk::0e774439-3d19-43b8-b3f4-7594df7e1936" providerId="AD" clId="Web-{39F02CBE-C70E-49C8-A1EE-49F5D64A2627}" dt="2021-04-04T23:35:06.537" v="200" actId="20577"/>
          <ac:spMkLst>
            <pc:docMk/>
            <pc:sldMk cId="4177964983" sldId="263"/>
            <ac:spMk id="3" creationId="{6F627864-FD75-493C-8967-32B89C8AFA44}"/>
          </ac:spMkLst>
        </pc:spChg>
        <pc:spChg chg="add del mod">
          <ac:chgData name="Mabel Tiwaah Ankomah (1905514)" userId="S::1905514@student.uwtsd.ac.uk::0e774439-3d19-43b8-b3f4-7594df7e1936" providerId="AD" clId="Web-{39F02CBE-C70E-49C8-A1EE-49F5D64A2627}" dt="2021-04-04T22:35:11.360" v="2"/>
          <ac:spMkLst>
            <pc:docMk/>
            <pc:sldMk cId="4177964983" sldId="263"/>
            <ac:spMk id="4" creationId="{6A5D76F8-1D05-40D9-A4F7-3882E256072A}"/>
          </ac:spMkLst>
        </pc:spChg>
      </pc:sldChg>
      <pc:sldChg chg="modSp">
        <pc:chgData name="Mabel Tiwaah Ankomah (1905514)" userId="S::1905514@student.uwtsd.ac.uk::0e774439-3d19-43b8-b3f4-7594df7e1936" providerId="AD" clId="Web-{39F02CBE-C70E-49C8-A1EE-49F5D64A2627}" dt="2021-04-05T00:05:35.162" v="262" actId="20577"/>
        <pc:sldMkLst>
          <pc:docMk/>
          <pc:sldMk cId="101284311" sldId="270"/>
        </pc:sldMkLst>
        <pc:spChg chg="mod">
          <ac:chgData name="Mabel Tiwaah Ankomah (1905514)" userId="S::1905514@student.uwtsd.ac.uk::0e774439-3d19-43b8-b3f4-7594df7e1936" providerId="AD" clId="Web-{39F02CBE-C70E-49C8-A1EE-49F5D64A2627}" dt="2021-04-05T00:05:35.162" v="262" actId="20577"/>
          <ac:spMkLst>
            <pc:docMk/>
            <pc:sldMk cId="101284311" sldId="270"/>
            <ac:spMk id="3" creationId="{C7E1C6A0-0572-4539-A014-F55D8CF5C9CF}"/>
          </ac:spMkLst>
        </pc:spChg>
      </pc:sldChg>
    </pc:docChg>
  </pc:docChgLst>
  <pc:docChgLst>
    <pc:chgData name="Melanie Suzanne Okine (1907289)" userId="S::1907289@student.uwtsd.ac.uk::1e737909-c694-45fd-9905-d6acbf63650c" providerId="AD" clId="Web-{D2A75C5A-6CEC-40E2-9D2C-6E731ACA88A7}"/>
    <pc:docChg chg="modSld sldOrd">
      <pc:chgData name="Melanie Suzanne Okine (1907289)" userId="S::1907289@student.uwtsd.ac.uk::1e737909-c694-45fd-9905-d6acbf63650c" providerId="AD" clId="Web-{D2A75C5A-6CEC-40E2-9D2C-6E731ACA88A7}" dt="2021-03-17T19:15:09.362" v="111" actId="20577"/>
      <pc:docMkLst>
        <pc:docMk/>
      </pc:docMkLst>
      <pc:sldChg chg="modSp">
        <pc:chgData name="Melanie Suzanne Okine (1907289)" userId="S::1907289@student.uwtsd.ac.uk::1e737909-c694-45fd-9905-d6acbf63650c" providerId="AD" clId="Web-{D2A75C5A-6CEC-40E2-9D2C-6E731ACA88A7}" dt="2021-03-17T13:24:48.341" v="4" actId="20577"/>
        <pc:sldMkLst>
          <pc:docMk/>
          <pc:sldMk cId="3209298628" sldId="256"/>
        </pc:sldMkLst>
        <pc:spChg chg="mod">
          <ac:chgData name="Melanie Suzanne Okine (1907289)" userId="S::1907289@student.uwtsd.ac.uk::1e737909-c694-45fd-9905-d6acbf63650c" providerId="AD" clId="Web-{D2A75C5A-6CEC-40E2-9D2C-6E731ACA88A7}" dt="2021-03-17T13:24:48.341" v="4" actId="20577"/>
          <ac:spMkLst>
            <pc:docMk/>
            <pc:sldMk cId="3209298628" sldId="256"/>
            <ac:spMk id="3" creationId="{8CBA7F70-DB38-48EB-B39E-49737D98F470}"/>
          </ac:spMkLst>
        </pc:spChg>
      </pc:sldChg>
      <pc:sldChg chg="modSp">
        <pc:chgData name="Melanie Suzanne Okine (1907289)" userId="S::1907289@student.uwtsd.ac.uk::1e737909-c694-45fd-9905-d6acbf63650c" providerId="AD" clId="Web-{D2A75C5A-6CEC-40E2-9D2C-6E731ACA88A7}" dt="2021-03-17T19:15:09.362" v="111" actId="20577"/>
        <pc:sldMkLst>
          <pc:docMk/>
          <pc:sldMk cId="3745047033" sldId="260"/>
        </pc:sldMkLst>
        <pc:spChg chg="mod">
          <ac:chgData name="Melanie Suzanne Okine (1907289)" userId="S::1907289@student.uwtsd.ac.uk::1e737909-c694-45fd-9905-d6acbf63650c" providerId="AD" clId="Web-{D2A75C5A-6CEC-40E2-9D2C-6E731ACA88A7}" dt="2021-03-17T19:15:09.362" v="111" actId="20577"/>
          <ac:spMkLst>
            <pc:docMk/>
            <pc:sldMk cId="3745047033" sldId="260"/>
            <ac:spMk id="3" creationId="{6F627864-FD75-493C-8967-32B89C8AFA44}"/>
          </ac:spMkLst>
        </pc:spChg>
      </pc:sldChg>
      <pc:sldChg chg="modSp ord">
        <pc:chgData name="Melanie Suzanne Okine (1907289)" userId="S::1907289@student.uwtsd.ac.uk::1e737909-c694-45fd-9905-d6acbf63650c" providerId="AD" clId="Web-{D2A75C5A-6CEC-40E2-9D2C-6E731ACA88A7}" dt="2021-03-17T19:04:22.610" v="5"/>
        <pc:sldMkLst>
          <pc:docMk/>
          <pc:sldMk cId="1392829160" sldId="264"/>
        </pc:sldMkLst>
        <pc:spChg chg="mod">
          <ac:chgData name="Melanie Suzanne Okine (1907289)" userId="S::1907289@student.uwtsd.ac.uk::1e737909-c694-45fd-9905-d6acbf63650c" providerId="AD" clId="Web-{D2A75C5A-6CEC-40E2-9D2C-6E731ACA88A7}" dt="2021-03-17T13:08:18.343" v="2" actId="20577"/>
          <ac:spMkLst>
            <pc:docMk/>
            <pc:sldMk cId="1392829160" sldId="264"/>
            <ac:spMk id="3" creationId="{6F627864-FD75-493C-8967-32B89C8AFA44}"/>
          </ac:spMkLst>
        </pc:spChg>
      </pc:sldChg>
    </pc:docChg>
  </pc:docChgLst>
  <pc:docChgLst>
    <pc:chgData name="Melanie Suzanne Okine (1907289)" userId="S::1907289@student.uwtsd.ac.uk::1e737909-c694-45fd-9905-d6acbf63650c" providerId="AD" clId="Web-{4953E36E-6663-41F9-9ED5-2D197E12D6C3}"/>
    <pc:docChg chg="modSld">
      <pc:chgData name="Melanie Suzanne Okine (1907289)" userId="S::1907289@student.uwtsd.ac.uk::1e737909-c694-45fd-9905-d6acbf63650c" providerId="AD" clId="Web-{4953E36E-6663-41F9-9ED5-2D197E12D6C3}" dt="2021-04-07T16:51:21.865" v="0"/>
      <pc:docMkLst>
        <pc:docMk/>
      </pc:docMkLst>
      <pc:sldChg chg="modAnim">
        <pc:chgData name="Melanie Suzanne Okine (1907289)" userId="S::1907289@student.uwtsd.ac.uk::1e737909-c694-45fd-9905-d6acbf63650c" providerId="AD" clId="Web-{4953E36E-6663-41F9-9ED5-2D197E12D6C3}" dt="2021-04-07T16:51:21.865" v="0"/>
        <pc:sldMkLst>
          <pc:docMk/>
          <pc:sldMk cId="3745047033" sldId="260"/>
        </pc:sldMkLst>
      </pc:sldChg>
    </pc:docChg>
  </pc:docChgLst>
  <pc:docChgLst>
    <pc:chgData name="Melanie Suzanne Okine (1907289)" userId="S::1907289@student.uwtsd.ac.uk::1e737909-c694-45fd-9905-d6acbf63650c" providerId="AD" clId="Web-{3A37F0A7-7ED8-42EE-9083-4CBDA87E03BE}"/>
    <pc:docChg chg="modSld">
      <pc:chgData name="Melanie Suzanne Okine (1907289)" userId="S::1907289@student.uwtsd.ac.uk::1e737909-c694-45fd-9905-d6acbf63650c" providerId="AD" clId="Web-{3A37F0A7-7ED8-42EE-9083-4CBDA87E03BE}" dt="2021-04-12T18:56:21.020" v="49" actId="1076"/>
      <pc:docMkLst>
        <pc:docMk/>
      </pc:docMkLst>
      <pc:sldChg chg="modTransition">
        <pc:chgData name="Melanie Suzanne Okine (1907289)" userId="S::1907289@student.uwtsd.ac.uk::1e737909-c694-45fd-9905-d6acbf63650c" providerId="AD" clId="Web-{3A37F0A7-7ED8-42EE-9083-4CBDA87E03BE}" dt="2021-04-12T18:35:29.376" v="1"/>
        <pc:sldMkLst>
          <pc:docMk/>
          <pc:sldMk cId="3745047033" sldId="260"/>
        </pc:sldMkLst>
      </pc:sldChg>
      <pc:sldChg chg="modSp">
        <pc:chgData name="Melanie Suzanne Okine (1907289)" userId="S::1907289@student.uwtsd.ac.uk::1e737909-c694-45fd-9905-d6acbf63650c" providerId="AD" clId="Web-{3A37F0A7-7ED8-42EE-9083-4CBDA87E03BE}" dt="2021-04-12T18:56:21.020" v="49" actId="1076"/>
        <pc:sldMkLst>
          <pc:docMk/>
          <pc:sldMk cId="4177964983" sldId="263"/>
        </pc:sldMkLst>
        <pc:spChg chg="mod">
          <ac:chgData name="Melanie Suzanne Okine (1907289)" userId="S::1907289@student.uwtsd.ac.uk::1e737909-c694-45fd-9905-d6acbf63650c" providerId="AD" clId="Web-{3A37F0A7-7ED8-42EE-9083-4CBDA87E03BE}" dt="2021-04-12T18:53:03.408" v="40" actId="20577"/>
          <ac:spMkLst>
            <pc:docMk/>
            <pc:sldMk cId="4177964983" sldId="263"/>
            <ac:spMk id="3" creationId="{6F627864-FD75-493C-8967-32B89C8AFA44}"/>
          </ac:spMkLst>
        </pc:spChg>
        <pc:spChg chg="mod">
          <ac:chgData name="Melanie Suzanne Okine (1907289)" userId="S::1907289@student.uwtsd.ac.uk::1e737909-c694-45fd-9905-d6acbf63650c" providerId="AD" clId="Web-{3A37F0A7-7ED8-42EE-9083-4CBDA87E03BE}" dt="2021-04-12T18:56:21.020" v="49" actId="1076"/>
          <ac:spMkLst>
            <pc:docMk/>
            <pc:sldMk cId="4177964983" sldId="263"/>
            <ac:spMk id="4" creationId="{6A6D5992-FF44-4164-A758-B5FEE0FB2372}"/>
          </ac:spMkLst>
        </pc:spChg>
        <pc:picChg chg="mod">
          <ac:chgData name="Melanie Suzanne Okine (1907289)" userId="S::1907289@student.uwtsd.ac.uk::1e737909-c694-45fd-9905-d6acbf63650c" providerId="AD" clId="Web-{3A37F0A7-7ED8-42EE-9083-4CBDA87E03BE}" dt="2021-04-12T18:55:48.426" v="45" actId="14100"/>
          <ac:picMkLst>
            <pc:docMk/>
            <pc:sldMk cId="4177964983" sldId="263"/>
            <ac:picMk id="5" creationId="{93088EDA-F1FB-440A-92A3-0B7DC286A32A}"/>
          </ac:picMkLst>
        </pc:picChg>
      </pc:sldChg>
      <pc:sldChg chg="modTransition">
        <pc:chgData name="Melanie Suzanne Okine (1907289)" userId="S::1907289@student.uwtsd.ac.uk::1e737909-c694-45fd-9905-d6acbf63650c" providerId="AD" clId="Web-{3A37F0A7-7ED8-42EE-9083-4CBDA87E03BE}" dt="2021-04-12T18:35:21.954" v="0"/>
        <pc:sldMkLst>
          <pc:docMk/>
          <pc:sldMk cId="244924465" sldId="265"/>
        </pc:sldMkLst>
      </pc:sldChg>
      <pc:sldChg chg="modSp">
        <pc:chgData name="Melanie Suzanne Okine (1907289)" userId="S::1907289@student.uwtsd.ac.uk::1e737909-c694-45fd-9905-d6acbf63650c" providerId="AD" clId="Web-{3A37F0A7-7ED8-42EE-9083-4CBDA87E03BE}" dt="2021-04-12T18:38:28.785" v="8" actId="20577"/>
        <pc:sldMkLst>
          <pc:docMk/>
          <pc:sldMk cId="101284311" sldId="270"/>
        </pc:sldMkLst>
        <pc:spChg chg="mod">
          <ac:chgData name="Melanie Suzanne Okine (1907289)" userId="S::1907289@student.uwtsd.ac.uk::1e737909-c694-45fd-9905-d6acbf63650c" providerId="AD" clId="Web-{3A37F0A7-7ED8-42EE-9083-4CBDA87E03BE}" dt="2021-04-12T18:38:28.785" v="8" actId="20577"/>
          <ac:spMkLst>
            <pc:docMk/>
            <pc:sldMk cId="101284311" sldId="270"/>
            <ac:spMk id="3" creationId="{C7E1C6A0-0572-4539-A014-F55D8CF5C9CF}"/>
          </ac:spMkLst>
        </pc:spChg>
      </pc:sldChg>
    </pc:docChg>
  </pc:docChgLst>
  <pc:docChgLst>
    <pc:chgData name="Melanie Suzanne Okine (1907289)" userId="S::1907289@student.uwtsd.ac.uk::1e737909-c694-45fd-9905-d6acbf63650c" providerId="AD" clId="Web-{E9A1D305-2493-4960-895B-51B32BA18E2E}"/>
    <pc:docChg chg="modSld">
      <pc:chgData name="Melanie Suzanne Okine (1907289)" userId="S::1907289@student.uwtsd.ac.uk::1e737909-c694-45fd-9905-d6acbf63650c" providerId="AD" clId="Web-{E9A1D305-2493-4960-895B-51B32BA18E2E}" dt="2021-04-12T19:32:43.464" v="16" actId="20577"/>
      <pc:docMkLst>
        <pc:docMk/>
      </pc:docMkLst>
      <pc:sldChg chg="modSp">
        <pc:chgData name="Melanie Suzanne Okine (1907289)" userId="S::1907289@student.uwtsd.ac.uk::1e737909-c694-45fd-9905-d6acbf63650c" providerId="AD" clId="Web-{E9A1D305-2493-4960-895B-51B32BA18E2E}" dt="2021-04-12T19:32:43.464" v="16" actId="20577"/>
        <pc:sldMkLst>
          <pc:docMk/>
          <pc:sldMk cId="4177964983" sldId="263"/>
        </pc:sldMkLst>
        <pc:spChg chg="mod">
          <ac:chgData name="Melanie Suzanne Okine (1907289)" userId="S::1907289@student.uwtsd.ac.uk::1e737909-c694-45fd-9905-d6acbf63650c" providerId="AD" clId="Web-{E9A1D305-2493-4960-895B-51B32BA18E2E}" dt="2021-04-12T19:32:43.464" v="16" actId="20577"/>
          <ac:spMkLst>
            <pc:docMk/>
            <pc:sldMk cId="4177964983" sldId="263"/>
            <ac:spMk id="3" creationId="{6F627864-FD75-493C-8967-32B89C8AFA44}"/>
          </ac:spMkLst>
        </pc:spChg>
      </pc:sldChg>
    </pc:docChg>
  </pc:docChgLst>
  <pc:docChgLst>
    <pc:chgData name="Mabel Tiwaah Ankomah (1905514)" userId="S::1905514@student.uwtsd.ac.uk::0e774439-3d19-43b8-b3f4-7594df7e1936" providerId="AD" clId="Web-{A289F125-9067-480D-8888-67F60A7A27A2}"/>
    <pc:docChg chg="modSld">
      <pc:chgData name="Mabel Tiwaah Ankomah (1905514)" userId="S::1905514@student.uwtsd.ac.uk::0e774439-3d19-43b8-b3f4-7594df7e1936" providerId="AD" clId="Web-{A289F125-9067-480D-8888-67F60A7A27A2}" dt="2021-03-31T11:40:16.699" v="21" actId="20577"/>
      <pc:docMkLst>
        <pc:docMk/>
      </pc:docMkLst>
      <pc:sldChg chg="modSp">
        <pc:chgData name="Mabel Tiwaah Ankomah (1905514)" userId="S::1905514@student.uwtsd.ac.uk::0e774439-3d19-43b8-b3f4-7594df7e1936" providerId="AD" clId="Web-{A289F125-9067-480D-8888-67F60A7A27A2}" dt="2021-03-31T11:25:24.322" v="7" actId="20577"/>
        <pc:sldMkLst>
          <pc:docMk/>
          <pc:sldMk cId="1392829160" sldId="264"/>
        </pc:sldMkLst>
        <pc:spChg chg="mod">
          <ac:chgData name="Mabel Tiwaah Ankomah (1905514)" userId="S::1905514@student.uwtsd.ac.uk::0e774439-3d19-43b8-b3f4-7594df7e1936" providerId="AD" clId="Web-{A289F125-9067-480D-8888-67F60A7A27A2}" dt="2021-03-31T11:25:24.322" v="7" actId="20577"/>
          <ac:spMkLst>
            <pc:docMk/>
            <pc:sldMk cId="1392829160" sldId="264"/>
            <ac:spMk id="3" creationId="{6F627864-FD75-493C-8967-32B89C8AFA44}"/>
          </ac:spMkLst>
        </pc:spChg>
      </pc:sldChg>
      <pc:sldChg chg="modSp">
        <pc:chgData name="Mabel Tiwaah Ankomah (1905514)" userId="S::1905514@student.uwtsd.ac.uk::0e774439-3d19-43b8-b3f4-7594df7e1936" providerId="AD" clId="Web-{A289F125-9067-480D-8888-67F60A7A27A2}" dt="2021-03-31T11:40:16.699" v="21" actId="20577"/>
        <pc:sldMkLst>
          <pc:docMk/>
          <pc:sldMk cId="1030023146" sldId="266"/>
        </pc:sldMkLst>
        <pc:spChg chg="mod">
          <ac:chgData name="Mabel Tiwaah Ankomah (1905514)" userId="S::1905514@student.uwtsd.ac.uk::0e774439-3d19-43b8-b3f4-7594df7e1936" providerId="AD" clId="Web-{A289F125-9067-480D-8888-67F60A7A27A2}" dt="2021-03-31T11:40:16.699" v="21" actId="20577"/>
          <ac:spMkLst>
            <pc:docMk/>
            <pc:sldMk cId="1030023146" sldId="266"/>
            <ac:spMk id="3" creationId="{6F627864-FD75-493C-8967-32B89C8AFA44}"/>
          </ac:spMkLst>
        </pc:spChg>
      </pc:sldChg>
    </pc:docChg>
  </pc:docChgLst>
  <pc:docChgLst>
    <pc:chgData name="Melanie Suzanne Okine (1907289)" userId="S::1907289@student.uwtsd.ac.uk::1e737909-c694-45fd-9905-d6acbf63650c" providerId="AD" clId="Web-{C920BF4C-0840-4B95-AAB9-C648E6701086}"/>
    <pc:docChg chg="modSld">
      <pc:chgData name="Melanie Suzanne Okine (1907289)" userId="S::1907289@student.uwtsd.ac.uk::1e737909-c694-45fd-9905-d6acbf63650c" providerId="AD" clId="Web-{C920BF4C-0840-4B95-AAB9-C648E6701086}" dt="2021-04-10T16:16:50.765" v="384" actId="20577"/>
      <pc:docMkLst>
        <pc:docMk/>
      </pc:docMkLst>
      <pc:sldChg chg="addSp modSp">
        <pc:chgData name="Melanie Suzanne Okine (1907289)" userId="S::1907289@student.uwtsd.ac.uk::1e737909-c694-45fd-9905-d6acbf63650c" providerId="AD" clId="Web-{C920BF4C-0840-4B95-AAB9-C648E6701086}" dt="2021-04-10T15:20:42.730" v="42" actId="20577"/>
        <pc:sldMkLst>
          <pc:docMk/>
          <pc:sldMk cId="3745047033" sldId="260"/>
        </pc:sldMkLst>
        <pc:spChg chg="mod">
          <ac:chgData name="Melanie Suzanne Okine (1907289)" userId="S::1907289@student.uwtsd.ac.uk::1e737909-c694-45fd-9905-d6acbf63650c" providerId="AD" clId="Web-{C920BF4C-0840-4B95-AAB9-C648E6701086}" dt="2021-04-10T15:20:42.730" v="42" actId="20577"/>
          <ac:spMkLst>
            <pc:docMk/>
            <pc:sldMk cId="3745047033" sldId="260"/>
            <ac:spMk id="3" creationId="{6F627864-FD75-493C-8967-32B89C8AFA44}"/>
          </ac:spMkLst>
        </pc:spChg>
        <pc:spChg chg="add mod">
          <ac:chgData name="Melanie Suzanne Okine (1907289)" userId="S::1907289@student.uwtsd.ac.uk::1e737909-c694-45fd-9905-d6acbf63650c" providerId="AD" clId="Web-{C920BF4C-0840-4B95-AAB9-C648E6701086}" dt="2021-04-10T15:17:01.723" v="40" actId="20577"/>
          <ac:spMkLst>
            <pc:docMk/>
            <pc:sldMk cId="3745047033" sldId="260"/>
            <ac:spMk id="15" creationId="{87CF8119-2C8F-4556-BC74-DB3EA59820D2}"/>
          </ac:spMkLst>
        </pc:spChg>
      </pc:sldChg>
      <pc:sldChg chg="modSp">
        <pc:chgData name="Melanie Suzanne Okine (1907289)" userId="S::1907289@student.uwtsd.ac.uk::1e737909-c694-45fd-9905-d6acbf63650c" providerId="AD" clId="Web-{C920BF4C-0840-4B95-AAB9-C648E6701086}" dt="2021-04-10T16:16:50.765" v="384" actId="20577"/>
        <pc:sldMkLst>
          <pc:docMk/>
          <pc:sldMk cId="4177964983" sldId="263"/>
        </pc:sldMkLst>
        <pc:spChg chg="mod">
          <ac:chgData name="Melanie Suzanne Okine (1907289)" userId="S::1907289@student.uwtsd.ac.uk::1e737909-c694-45fd-9905-d6acbf63650c" providerId="AD" clId="Web-{C920BF4C-0840-4B95-AAB9-C648E6701086}" dt="2021-04-10T16:16:50.765" v="384" actId="20577"/>
          <ac:spMkLst>
            <pc:docMk/>
            <pc:sldMk cId="4177964983" sldId="263"/>
            <ac:spMk id="3" creationId="{6F627864-FD75-493C-8967-32B89C8AFA44}"/>
          </ac:spMkLst>
        </pc:spChg>
      </pc:sldChg>
      <pc:sldChg chg="addSp modSp">
        <pc:chgData name="Melanie Suzanne Okine (1907289)" userId="S::1907289@student.uwtsd.ac.uk::1e737909-c694-45fd-9905-d6acbf63650c" providerId="AD" clId="Web-{C920BF4C-0840-4B95-AAB9-C648E6701086}" dt="2021-04-10T15:16:27.660" v="29" actId="20577"/>
        <pc:sldMkLst>
          <pc:docMk/>
          <pc:sldMk cId="244924465" sldId="265"/>
        </pc:sldMkLst>
        <pc:spChg chg="add mod">
          <ac:chgData name="Melanie Suzanne Okine (1907289)" userId="S::1907289@student.uwtsd.ac.uk::1e737909-c694-45fd-9905-d6acbf63650c" providerId="AD" clId="Web-{C920BF4C-0840-4B95-AAB9-C648E6701086}" dt="2021-04-10T15:16:27.660" v="29" actId="20577"/>
          <ac:spMkLst>
            <pc:docMk/>
            <pc:sldMk cId="244924465" sldId="265"/>
            <ac:spMk id="17" creationId="{6E27298C-5265-47AA-A5A4-6E61159AA4E8}"/>
          </ac:spMkLst>
        </pc:spChg>
      </pc:sldChg>
    </pc:docChg>
  </pc:docChgLst>
  <pc:docChgLst>
    <pc:chgData name="Melanie Suzanne Okine (1907289)" userId="S::1907289@student.uwtsd.ac.uk::1e737909-c694-45fd-9905-d6acbf63650c" providerId="AD" clId="Web-{8BD9D604-261A-4F08-B7A9-CF59D8392BD3}"/>
    <pc:docChg chg="modSld">
      <pc:chgData name="Melanie Suzanne Okine (1907289)" userId="S::1907289@student.uwtsd.ac.uk::1e737909-c694-45fd-9905-d6acbf63650c" providerId="AD" clId="Web-{8BD9D604-261A-4F08-B7A9-CF59D8392BD3}" dt="2021-03-31T15:43:52.758" v="1" actId="1076"/>
      <pc:docMkLst>
        <pc:docMk/>
      </pc:docMkLst>
      <pc:sldChg chg="modSp">
        <pc:chgData name="Melanie Suzanne Okine (1907289)" userId="S::1907289@student.uwtsd.ac.uk::1e737909-c694-45fd-9905-d6acbf63650c" providerId="AD" clId="Web-{8BD9D604-261A-4F08-B7A9-CF59D8392BD3}" dt="2021-03-31T15:43:52.758" v="1" actId="1076"/>
        <pc:sldMkLst>
          <pc:docMk/>
          <pc:sldMk cId="244924465" sldId="265"/>
        </pc:sldMkLst>
        <pc:graphicFrameChg chg="mod">
          <ac:chgData name="Melanie Suzanne Okine (1907289)" userId="S::1907289@student.uwtsd.ac.uk::1e737909-c694-45fd-9905-d6acbf63650c" providerId="AD" clId="Web-{8BD9D604-261A-4F08-B7A9-CF59D8392BD3}" dt="2021-03-31T15:43:52.758" v="1" actId="1076"/>
          <ac:graphicFrameMkLst>
            <pc:docMk/>
            <pc:sldMk cId="244924465" sldId="265"/>
            <ac:graphicFrameMk id="31" creationId="{C797AAF5-0219-40C6-8B04-9979BBD24EDC}"/>
          </ac:graphicFrameMkLst>
        </pc:graphicFrameChg>
      </pc:sldChg>
    </pc:docChg>
  </pc:docChgLst>
  <pc:docChgLst>
    <pc:chgData name="Mark Sidi Rogers (1907288)" userId="S::1907288@student.uwtsd.ac.uk::2525be50-a897-4619-9c04-fc685a900455" providerId="AD" clId="Web-{BDE4C486-F2C4-4369-B846-2595F8B976B5}"/>
    <pc:docChg chg="modSld">
      <pc:chgData name="Mark Sidi Rogers (1907288)" userId="S::1907288@student.uwtsd.ac.uk::2525be50-a897-4619-9c04-fc685a900455" providerId="AD" clId="Web-{BDE4C486-F2C4-4369-B846-2595F8B976B5}" dt="2021-03-25T12:07:28.812" v="441" actId="20577"/>
      <pc:docMkLst>
        <pc:docMk/>
      </pc:docMkLst>
      <pc:sldChg chg="modSp">
        <pc:chgData name="Mark Sidi Rogers (1907288)" userId="S::1907288@student.uwtsd.ac.uk::2525be50-a897-4619-9c04-fc685a900455" providerId="AD" clId="Web-{BDE4C486-F2C4-4369-B846-2595F8B976B5}" dt="2021-03-25T11:23:48.374" v="71" actId="20577"/>
        <pc:sldMkLst>
          <pc:docMk/>
          <pc:sldMk cId="2315442505" sldId="257"/>
        </pc:sldMkLst>
        <pc:spChg chg="mod">
          <ac:chgData name="Mark Sidi Rogers (1907288)" userId="S::1907288@student.uwtsd.ac.uk::2525be50-a897-4619-9c04-fc685a900455" providerId="AD" clId="Web-{BDE4C486-F2C4-4369-B846-2595F8B976B5}" dt="2021-03-25T11:23:48.374" v="71" actId="20577"/>
          <ac:spMkLst>
            <pc:docMk/>
            <pc:sldMk cId="2315442505" sldId="257"/>
            <ac:spMk id="3" creationId="{6F627864-FD75-493C-8967-32B89C8AFA44}"/>
          </ac:spMkLst>
        </pc:spChg>
      </pc:sldChg>
      <pc:sldChg chg="modSp">
        <pc:chgData name="Mark Sidi Rogers (1907288)" userId="S::1907288@student.uwtsd.ac.uk::2525be50-a897-4619-9c04-fc685a900455" providerId="AD" clId="Web-{BDE4C486-F2C4-4369-B846-2595F8B976B5}" dt="2021-03-25T12:07:28.812" v="441" actId="20577"/>
        <pc:sldMkLst>
          <pc:docMk/>
          <pc:sldMk cId="3766229075" sldId="258"/>
        </pc:sldMkLst>
        <pc:spChg chg="mod">
          <ac:chgData name="Mark Sidi Rogers (1907288)" userId="S::1907288@student.uwtsd.ac.uk::2525be50-a897-4619-9c04-fc685a900455" providerId="AD" clId="Web-{BDE4C486-F2C4-4369-B846-2595F8B976B5}" dt="2021-03-25T12:07:28.812" v="441" actId="20577"/>
          <ac:spMkLst>
            <pc:docMk/>
            <pc:sldMk cId="3766229075" sldId="258"/>
            <ac:spMk id="3" creationId="{6F627864-FD75-493C-8967-32B89C8AFA44}"/>
          </ac:spMkLst>
        </pc:spChg>
      </pc:sldChg>
    </pc:docChg>
  </pc:docChgLst>
  <pc:docChgLst>
    <pc:chgData name="Mabel Tiwaah Ankomah (1905514)" userId="S::1905514@student.uwtsd.ac.uk::0e774439-3d19-43b8-b3f4-7594df7e1936" providerId="AD" clId="Web-{939B2627-C31D-422F-81C7-C297C7649AE9}"/>
    <pc:docChg chg="modSld">
      <pc:chgData name="Mabel Tiwaah Ankomah (1905514)" userId="S::1905514@student.uwtsd.ac.uk::0e774439-3d19-43b8-b3f4-7594df7e1936" providerId="AD" clId="Web-{939B2627-C31D-422F-81C7-C297C7649AE9}" dt="2021-03-31T10:40:26.491" v="205" actId="20577"/>
      <pc:docMkLst>
        <pc:docMk/>
      </pc:docMkLst>
      <pc:sldChg chg="modSp">
        <pc:chgData name="Mabel Tiwaah Ankomah (1905514)" userId="S::1905514@student.uwtsd.ac.uk::0e774439-3d19-43b8-b3f4-7594df7e1936" providerId="AD" clId="Web-{939B2627-C31D-422F-81C7-C297C7649AE9}" dt="2021-03-31T10:40:26.491" v="205" actId="20577"/>
        <pc:sldMkLst>
          <pc:docMk/>
          <pc:sldMk cId="1030023146" sldId="266"/>
        </pc:sldMkLst>
        <pc:spChg chg="mod">
          <ac:chgData name="Mabel Tiwaah Ankomah (1905514)" userId="S::1905514@student.uwtsd.ac.uk::0e774439-3d19-43b8-b3f4-7594df7e1936" providerId="AD" clId="Web-{939B2627-C31D-422F-81C7-C297C7649AE9}" dt="2021-03-31T10:40:26.491" v="205" actId="20577"/>
          <ac:spMkLst>
            <pc:docMk/>
            <pc:sldMk cId="1030023146" sldId="266"/>
            <ac:spMk id="3" creationId="{6F627864-FD75-493C-8967-32B89C8AFA44}"/>
          </ac:spMkLst>
        </pc:spChg>
      </pc:sldChg>
    </pc:docChg>
  </pc:docChgLst>
  <pc:docChgLst>
    <pc:chgData name="Kwosheda Begum (1813362)" userId="S::1813362@student.uwtsd.ac.uk::de876466-e2ae-446b-8c56-976ad073a630" providerId="AD" clId="Web-{A588991F-9987-4BB9-A94B-28C72526363A}"/>
    <pc:docChg chg="modSld">
      <pc:chgData name="Kwosheda Begum (1813362)" userId="S::1813362@student.uwtsd.ac.uk::de876466-e2ae-446b-8c56-976ad073a630" providerId="AD" clId="Web-{A588991F-9987-4BB9-A94B-28C72526363A}" dt="2021-03-17T12:44:22.958" v="17" actId="20577"/>
      <pc:docMkLst>
        <pc:docMk/>
      </pc:docMkLst>
      <pc:sldChg chg="modSp">
        <pc:chgData name="Kwosheda Begum (1813362)" userId="S::1813362@student.uwtsd.ac.uk::de876466-e2ae-446b-8c56-976ad073a630" providerId="AD" clId="Web-{A588991F-9987-4BB9-A94B-28C72526363A}" dt="2021-03-17T12:44:22.958" v="17" actId="20577"/>
        <pc:sldMkLst>
          <pc:docMk/>
          <pc:sldMk cId="2315442505" sldId="257"/>
        </pc:sldMkLst>
        <pc:spChg chg="mod">
          <ac:chgData name="Kwosheda Begum (1813362)" userId="S::1813362@student.uwtsd.ac.uk::de876466-e2ae-446b-8c56-976ad073a630" providerId="AD" clId="Web-{A588991F-9987-4BB9-A94B-28C72526363A}" dt="2021-03-17T12:44:22.958" v="17" actId="20577"/>
          <ac:spMkLst>
            <pc:docMk/>
            <pc:sldMk cId="2315442505" sldId="257"/>
            <ac:spMk id="3" creationId="{6F627864-FD75-493C-8967-32B89C8AFA44}"/>
          </ac:spMkLst>
        </pc:spChg>
      </pc:sldChg>
    </pc:docChg>
  </pc:docChgLst>
  <pc:docChgLst>
    <pc:chgData name="Mark Sidi Rogers (1907288)" userId="S::1907288@student.uwtsd.ac.uk::2525be50-a897-4619-9c04-fc685a900455" providerId="AD" clId="Web-{F0D00800-D687-4D16-A875-5EC99B1A8CD5}"/>
    <pc:docChg chg="modSld">
      <pc:chgData name="Mark Sidi Rogers (1907288)" userId="S::1907288@student.uwtsd.ac.uk::2525be50-a897-4619-9c04-fc685a900455" providerId="AD" clId="Web-{F0D00800-D687-4D16-A875-5EC99B1A8CD5}" dt="2021-03-28T16:14:05.089" v="361" actId="20577"/>
      <pc:docMkLst>
        <pc:docMk/>
      </pc:docMkLst>
      <pc:sldChg chg="modSp">
        <pc:chgData name="Mark Sidi Rogers (1907288)" userId="S::1907288@student.uwtsd.ac.uk::2525be50-a897-4619-9c04-fc685a900455" providerId="AD" clId="Web-{F0D00800-D687-4D16-A875-5EC99B1A8CD5}" dt="2021-03-28T16:14:05.089" v="361" actId="20577"/>
        <pc:sldMkLst>
          <pc:docMk/>
          <pc:sldMk cId="2564961810" sldId="262"/>
        </pc:sldMkLst>
        <pc:spChg chg="mod">
          <ac:chgData name="Mark Sidi Rogers (1907288)" userId="S::1907288@student.uwtsd.ac.uk::2525be50-a897-4619-9c04-fc685a900455" providerId="AD" clId="Web-{F0D00800-D687-4D16-A875-5EC99B1A8CD5}" dt="2021-03-28T16:14:05.089" v="361" actId="20577"/>
          <ac:spMkLst>
            <pc:docMk/>
            <pc:sldMk cId="2564961810" sldId="262"/>
            <ac:spMk id="3" creationId="{6F627864-FD75-493C-8967-32B89C8AFA44}"/>
          </ac:spMkLst>
        </pc:spChg>
      </pc:sldChg>
    </pc:docChg>
  </pc:docChgLst>
  <pc:docChgLst>
    <pc:chgData name="Mabel Tiwaah Ankomah (1905514)" userId="S::1905514@student.uwtsd.ac.uk::0e774439-3d19-43b8-b3f4-7594df7e1936" providerId="AD" clId="Web-{7CAE78D4-ED10-46B1-B126-43BD7F969058}"/>
    <pc:docChg chg="modSld">
      <pc:chgData name="Mabel Tiwaah Ankomah (1905514)" userId="S::1905514@student.uwtsd.ac.uk::0e774439-3d19-43b8-b3f4-7594df7e1936" providerId="AD" clId="Web-{7CAE78D4-ED10-46B1-B126-43BD7F969058}" dt="2021-04-02T00:49:36.495" v="1823" actId="20577"/>
      <pc:docMkLst>
        <pc:docMk/>
      </pc:docMkLst>
      <pc:sldChg chg="modSp">
        <pc:chgData name="Mabel Tiwaah Ankomah (1905514)" userId="S::1905514@student.uwtsd.ac.uk::0e774439-3d19-43b8-b3f4-7594df7e1936" providerId="AD" clId="Web-{7CAE78D4-ED10-46B1-B126-43BD7F969058}" dt="2021-04-01T19:35:06.413" v="575" actId="20577"/>
        <pc:sldMkLst>
          <pc:docMk/>
          <pc:sldMk cId="4177964983" sldId="263"/>
        </pc:sldMkLst>
        <pc:spChg chg="mod">
          <ac:chgData name="Mabel Tiwaah Ankomah (1905514)" userId="S::1905514@student.uwtsd.ac.uk::0e774439-3d19-43b8-b3f4-7594df7e1936" providerId="AD" clId="Web-{7CAE78D4-ED10-46B1-B126-43BD7F969058}" dt="2021-04-01T19:35:06.413" v="575" actId="20577"/>
          <ac:spMkLst>
            <pc:docMk/>
            <pc:sldMk cId="4177964983" sldId="263"/>
            <ac:spMk id="3" creationId="{6F627864-FD75-493C-8967-32B89C8AFA44}"/>
          </ac:spMkLst>
        </pc:spChg>
      </pc:sldChg>
      <pc:sldChg chg="addSp delSp modSp mod setBg modClrScheme delDesignElem chgLayout">
        <pc:chgData name="Mabel Tiwaah Ankomah (1905514)" userId="S::1905514@student.uwtsd.ac.uk::0e774439-3d19-43b8-b3f4-7594df7e1936" providerId="AD" clId="Web-{7CAE78D4-ED10-46B1-B126-43BD7F969058}" dt="2021-04-02T00:49:36.495" v="1823" actId="20577"/>
        <pc:sldMkLst>
          <pc:docMk/>
          <pc:sldMk cId="101284311" sldId="270"/>
        </pc:sldMkLst>
        <pc:spChg chg="mod ord">
          <ac:chgData name="Mabel Tiwaah Ankomah (1905514)" userId="S::1905514@student.uwtsd.ac.uk::0e774439-3d19-43b8-b3f4-7594df7e1936" providerId="AD" clId="Web-{7CAE78D4-ED10-46B1-B126-43BD7F969058}" dt="2021-04-02T00:19:16.877" v="1354"/>
          <ac:spMkLst>
            <pc:docMk/>
            <pc:sldMk cId="101284311" sldId="270"/>
            <ac:spMk id="2" creationId="{EC60DF6C-BA06-414E-B66B-83EE1727DD2A}"/>
          </ac:spMkLst>
        </pc:spChg>
        <pc:spChg chg="add del mod ord">
          <ac:chgData name="Mabel Tiwaah Ankomah (1905514)" userId="S::1905514@student.uwtsd.ac.uk::0e774439-3d19-43b8-b3f4-7594df7e1936" providerId="AD" clId="Web-{7CAE78D4-ED10-46B1-B126-43BD7F969058}" dt="2021-04-02T00:49:36.495" v="1823" actId="20577"/>
          <ac:spMkLst>
            <pc:docMk/>
            <pc:sldMk cId="101284311" sldId="270"/>
            <ac:spMk id="3" creationId="{C7E1C6A0-0572-4539-A014-F55D8CF5C9CF}"/>
          </ac:spMkLst>
        </pc:spChg>
        <pc:spChg chg="add del">
          <ac:chgData name="Mabel Tiwaah Ankomah (1905514)" userId="S::1905514@student.uwtsd.ac.uk::0e774439-3d19-43b8-b3f4-7594df7e1936" providerId="AD" clId="Web-{7CAE78D4-ED10-46B1-B126-43BD7F969058}" dt="2021-04-01T23:47:58.086" v="1158"/>
          <ac:spMkLst>
            <pc:docMk/>
            <pc:sldMk cId="101284311" sldId="270"/>
            <ac:spMk id="5" creationId="{3B854194-185D-494D-905C-7C7CB2E30F6E}"/>
          </ac:spMkLst>
        </pc:spChg>
        <pc:spChg chg="add del">
          <ac:chgData name="Mabel Tiwaah Ankomah (1905514)" userId="S::1905514@student.uwtsd.ac.uk::0e774439-3d19-43b8-b3f4-7594df7e1936" providerId="AD" clId="Web-{7CAE78D4-ED10-46B1-B126-43BD7F969058}" dt="2021-04-01T23:47:58.086" v="1158"/>
          <ac:spMkLst>
            <pc:docMk/>
            <pc:sldMk cId="101284311" sldId="270"/>
            <ac:spMk id="6" creationId="{B4F5FA0D-0104-4987-8241-EFF7C85B88DE}"/>
          </ac:spMkLst>
        </pc:spChg>
        <pc:spChg chg="add del">
          <ac:chgData name="Mabel Tiwaah Ankomah (1905514)" userId="S::1905514@student.uwtsd.ac.uk::0e774439-3d19-43b8-b3f4-7594df7e1936" providerId="AD" clId="Web-{7CAE78D4-ED10-46B1-B126-43BD7F969058}" dt="2021-04-01T23:47:48.539" v="1156"/>
          <ac:spMkLst>
            <pc:docMk/>
            <pc:sldMk cId="101284311" sldId="270"/>
            <ac:spMk id="8" creationId="{09588DA8-065E-4F6F-8EFD-43104AB2E0CF}"/>
          </ac:spMkLst>
        </pc:spChg>
        <pc:spChg chg="add del">
          <ac:chgData name="Mabel Tiwaah Ankomah (1905514)" userId="S::1905514@student.uwtsd.ac.uk::0e774439-3d19-43b8-b3f4-7594df7e1936" providerId="AD" clId="Web-{7CAE78D4-ED10-46B1-B126-43BD7F969058}" dt="2021-04-01T23:50:53.813" v="1160"/>
          <ac:spMkLst>
            <pc:docMk/>
            <pc:sldMk cId="101284311" sldId="270"/>
            <ac:spMk id="9" creationId="{907EF6B7-1338-4443-8C46-6A318D952DFD}"/>
          </ac:spMkLst>
        </pc:spChg>
        <pc:spChg chg="add del">
          <ac:chgData name="Mabel Tiwaah Ankomah (1905514)" userId="S::1905514@student.uwtsd.ac.uk::0e774439-3d19-43b8-b3f4-7594df7e1936" providerId="AD" clId="Web-{7CAE78D4-ED10-46B1-B126-43BD7F969058}" dt="2021-04-01T23:47:48.539" v="1156"/>
          <ac:spMkLst>
            <pc:docMk/>
            <pc:sldMk cId="101284311" sldId="270"/>
            <ac:spMk id="10" creationId="{C4285719-470E-454C-AF62-8323075F1F5B}"/>
          </ac:spMkLst>
        </pc:spChg>
        <pc:spChg chg="add del">
          <ac:chgData name="Mabel Tiwaah Ankomah (1905514)" userId="S::1905514@student.uwtsd.ac.uk::0e774439-3d19-43b8-b3f4-7594df7e1936" providerId="AD" clId="Web-{7CAE78D4-ED10-46B1-B126-43BD7F969058}" dt="2021-04-01T23:50:53.813" v="1160"/>
          <ac:spMkLst>
            <pc:docMk/>
            <pc:sldMk cId="101284311" sldId="270"/>
            <ac:spMk id="11" creationId="{DAAE4CDD-124C-4DCF-9584-B6033B545DD5}"/>
          </ac:spMkLst>
        </pc:spChg>
        <pc:spChg chg="add del">
          <ac:chgData name="Mabel Tiwaah Ankomah (1905514)" userId="S::1905514@student.uwtsd.ac.uk::0e774439-3d19-43b8-b3f4-7594df7e1936" providerId="AD" clId="Web-{7CAE78D4-ED10-46B1-B126-43BD7F969058}" dt="2021-04-01T23:47:48.539" v="1156"/>
          <ac:spMkLst>
            <pc:docMk/>
            <pc:sldMk cId="101284311" sldId="270"/>
            <ac:spMk id="12" creationId="{CD9FE4EF-C4D8-49A0-B2FF-81D8DB7D8A24}"/>
          </ac:spMkLst>
        </pc:spChg>
        <pc:spChg chg="add del">
          <ac:chgData name="Mabel Tiwaah Ankomah (1905514)" userId="S::1905514@student.uwtsd.ac.uk::0e774439-3d19-43b8-b3f4-7594df7e1936" providerId="AD" clId="Web-{7CAE78D4-ED10-46B1-B126-43BD7F969058}" dt="2021-04-01T23:50:53.813" v="1160"/>
          <ac:spMkLst>
            <pc:docMk/>
            <pc:sldMk cId="101284311" sldId="270"/>
            <ac:spMk id="13" creationId="{081E4A58-353D-44AE-B2FC-2A74E2E400F7}"/>
          </ac:spMkLst>
        </pc:spChg>
        <pc:spChg chg="add del">
          <ac:chgData name="Mabel Tiwaah Ankomah (1905514)" userId="S::1905514@student.uwtsd.ac.uk::0e774439-3d19-43b8-b3f4-7594df7e1936" providerId="AD" clId="Web-{7CAE78D4-ED10-46B1-B126-43BD7F969058}" dt="2021-04-01T23:47:48.539" v="1156"/>
          <ac:spMkLst>
            <pc:docMk/>
            <pc:sldMk cId="101284311" sldId="270"/>
            <ac:spMk id="14" creationId="{4300840D-0A0B-4512-BACA-B439D5B9C57C}"/>
          </ac:spMkLst>
        </pc:spChg>
        <pc:spChg chg="add del">
          <ac:chgData name="Mabel Tiwaah Ankomah (1905514)" userId="S::1905514@student.uwtsd.ac.uk::0e774439-3d19-43b8-b3f4-7594df7e1936" providerId="AD" clId="Web-{7CAE78D4-ED10-46B1-B126-43BD7F969058}" dt="2021-04-01T23:47:48.539" v="1156"/>
          <ac:spMkLst>
            <pc:docMk/>
            <pc:sldMk cId="101284311" sldId="270"/>
            <ac:spMk id="16" creationId="{D2B78728-A580-49A7-84F9-6EF6F583ADE0}"/>
          </ac:spMkLst>
        </pc:spChg>
        <pc:spChg chg="add del">
          <ac:chgData name="Mabel Tiwaah Ankomah (1905514)" userId="S::1905514@student.uwtsd.ac.uk::0e774439-3d19-43b8-b3f4-7594df7e1936" providerId="AD" clId="Web-{7CAE78D4-ED10-46B1-B126-43BD7F969058}" dt="2021-04-01T23:47:48.539" v="1156"/>
          <ac:spMkLst>
            <pc:docMk/>
            <pc:sldMk cId="101284311" sldId="270"/>
            <ac:spMk id="18" creationId="{38FAA1A1-D861-433F-88FA-1E9D6FD31D11}"/>
          </ac:spMkLst>
        </pc:spChg>
        <pc:spChg chg="add del mod">
          <ac:chgData name="Mabel Tiwaah Ankomah (1905514)" userId="S::1905514@student.uwtsd.ac.uk::0e774439-3d19-43b8-b3f4-7594df7e1936" providerId="AD" clId="Web-{7CAE78D4-ED10-46B1-B126-43BD7F969058}" dt="2021-04-02T00:02:59.577" v="1300"/>
          <ac:spMkLst>
            <pc:docMk/>
            <pc:sldMk cId="101284311" sldId="270"/>
            <ac:spMk id="19" creationId="{389575E1-3389-451A-A5F7-27854C25C599}"/>
          </ac:spMkLst>
        </pc:spChg>
        <pc:spChg chg="add del">
          <ac:chgData name="Mabel Tiwaah Ankomah (1905514)" userId="S::1905514@student.uwtsd.ac.uk::0e774439-3d19-43b8-b3f4-7594df7e1936" providerId="AD" clId="Web-{7CAE78D4-ED10-46B1-B126-43BD7F969058}" dt="2021-04-01T23:47:48.539" v="1156"/>
          <ac:spMkLst>
            <pc:docMk/>
            <pc:sldMk cId="101284311" sldId="270"/>
            <ac:spMk id="20" creationId="{8D71EDA1-87BF-4D5D-AB79-F346FD19278A}"/>
          </ac:spMkLst>
        </pc:spChg>
        <pc:spChg chg="add del">
          <ac:chgData name="Mabel Tiwaah Ankomah (1905514)" userId="S::1905514@student.uwtsd.ac.uk::0e774439-3d19-43b8-b3f4-7594df7e1936" providerId="AD" clId="Web-{7CAE78D4-ED10-46B1-B126-43BD7F969058}" dt="2021-04-02T00:02:59.577" v="1300"/>
          <ac:spMkLst>
            <pc:docMk/>
            <pc:sldMk cId="101284311" sldId="270"/>
            <ac:spMk id="21" creationId="{A53CCC5C-D88E-40FB-B30B-23DCDBD01D37}"/>
          </ac:spMkLst>
        </pc:spChg>
        <pc:spChg chg="add del">
          <ac:chgData name="Mabel Tiwaah Ankomah (1905514)" userId="S::1905514@student.uwtsd.ac.uk::0e774439-3d19-43b8-b3f4-7594df7e1936" providerId="AD" clId="Web-{7CAE78D4-ED10-46B1-B126-43BD7F969058}" dt="2021-04-02T00:02:59.577" v="1300"/>
          <ac:spMkLst>
            <pc:docMk/>
            <pc:sldMk cId="101284311" sldId="270"/>
            <ac:spMk id="22" creationId="{081E4A58-353D-44AE-B2FC-2A74E2E400F7}"/>
          </ac:spMkLst>
        </pc:spChg>
        <pc:spChg chg="add del">
          <ac:chgData name="Mabel Tiwaah Ankomah (1905514)" userId="S::1905514@student.uwtsd.ac.uk::0e774439-3d19-43b8-b3f4-7594df7e1936" providerId="AD" clId="Web-{7CAE78D4-ED10-46B1-B126-43BD7F969058}" dt="2021-04-02T00:13:04.604" v="1312"/>
          <ac:spMkLst>
            <pc:docMk/>
            <pc:sldMk cId="101284311" sldId="270"/>
            <ac:spMk id="23" creationId="{827B839B-9ADE-406B-8590-F1CAEDED45A1}"/>
          </ac:spMkLst>
        </pc:spChg>
        <pc:spChg chg="add del">
          <ac:chgData name="Mabel Tiwaah Ankomah (1905514)" userId="S::1905514@student.uwtsd.ac.uk::0e774439-3d19-43b8-b3f4-7594df7e1936" providerId="AD" clId="Web-{7CAE78D4-ED10-46B1-B126-43BD7F969058}" dt="2021-04-02T00:01:18.294" v="1295"/>
          <ac:spMkLst>
            <pc:docMk/>
            <pc:sldMk cId="101284311" sldId="270"/>
            <ac:spMk id="27" creationId="{6A1473A6-3F22-483E-8A30-80B9D2B14592}"/>
          </ac:spMkLst>
        </pc:spChg>
        <pc:spChg chg="add del">
          <ac:chgData name="Mabel Tiwaah Ankomah (1905514)" userId="S::1905514@student.uwtsd.ac.uk::0e774439-3d19-43b8-b3f4-7594df7e1936" providerId="AD" clId="Web-{7CAE78D4-ED10-46B1-B126-43BD7F969058}" dt="2021-04-02T00:02:32.733" v="1297"/>
          <ac:spMkLst>
            <pc:docMk/>
            <pc:sldMk cId="101284311" sldId="270"/>
            <ac:spMk id="28" creationId="{FFE2FE29-1120-4FE4-9FDA-311CBA66F438}"/>
          </ac:spMkLst>
        </pc:spChg>
        <pc:spChg chg="add del">
          <ac:chgData name="Mabel Tiwaah Ankomah (1905514)" userId="S::1905514@student.uwtsd.ac.uk::0e774439-3d19-43b8-b3f4-7594df7e1936" providerId="AD" clId="Web-{7CAE78D4-ED10-46B1-B126-43BD7F969058}" dt="2021-04-02T00:00:48.169" v="1293"/>
          <ac:spMkLst>
            <pc:docMk/>
            <pc:sldMk cId="101284311" sldId="270"/>
            <ac:spMk id="29" creationId="{DB304A14-32D0-4873-B914-423ED7B8DAFD}"/>
          </ac:spMkLst>
        </pc:spChg>
        <pc:spChg chg="add del">
          <ac:chgData name="Mabel Tiwaah Ankomah (1905514)" userId="S::1905514@student.uwtsd.ac.uk::0e774439-3d19-43b8-b3f4-7594df7e1936" providerId="AD" clId="Web-{7CAE78D4-ED10-46B1-B126-43BD7F969058}" dt="2021-04-02T00:02:32.733" v="1297"/>
          <ac:spMkLst>
            <pc:docMk/>
            <pc:sldMk cId="101284311" sldId="270"/>
            <ac:spMk id="30" creationId="{DDD926EC-6F88-4D89-9AED-1C4C1AC00E22}"/>
          </ac:spMkLst>
        </pc:spChg>
        <pc:spChg chg="add del">
          <ac:chgData name="Mabel Tiwaah Ankomah (1905514)" userId="S::1905514@student.uwtsd.ac.uk::0e774439-3d19-43b8-b3f4-7594df7e1936" providerId="AD" clId="Web-{7CAE78D4-ED10-46B1-B126-43BD7F969058}" dt="2021-04-02T00:00:48.169" v="1293"/>
          <ac:spMkLst>
            <pc:docMk/>
            <pc:sldMk cId="101284311" sldId="270"/>
            <ac:spMk id="31" creationId="{1D460C86-854F-4FB3-ABC2-E823D8FEB9DB}"/>
          </ac:spMkLst>
        </pc:spChg>
        <pc:spChg chg="add del">
          <ac:chgData name="Mabel Tiwaah Ankomah (1905514)" userId="S::1905514@student.uwtsd.ac.uk::0e774439-3d19-43b8-b3f4-7594df7e1936" providerId="AD" clId="Web-{7CAE78D4-ED10-46B1-B126-43BD7F969058}" dt="2021-04-02T00:02:32.733" v="1297"/>
          <ac:spMkLst>
            <pc:docMk/>
            <pc:sldMk cId="101284311" sldId="270"/>
            <ac:spMk id="32" creationId="{A210685A-6235-45A7-850D-A6F555466EF7}"/>
          </ac:spMkLst>
        </pc:spChg>
        <pc:spChg chg="add del">
          <ac:chgData name="Mabel Tiwaah Ankomah (1905514)" userId="S::1905514@student.uwtsd.ac.uk::0e774439-3d19-43b8-b3f4-7594df7e1936" providerId="AD" clId="Web-{7CAE78D4-ED10-46B1-B126-43BD7F969058}" dt="2021-04-02T00:00:48.169" v="1293"/>
          <ac:spMkLst>
            <pc:docMk/>
            <pc:sldMk cId="101284311" sldId="270"/>
            <ac:spMk id="33" creationId="{BB48116A-278A-4CC5-89D3-9DE8E8FF1245}"/>
          </ac:spMkLst>
        </pc:spChg>
        <pc:spChg chg="add del">
          <ac:chgData name="Mabel Tiwaah Ankomah (1905514)" userId="S::1905514@student.uwtsd.ac.uk::0e774439-3d19-43b8-b3f4-7594df7e1936" providerId="AD" clId="Web-{7CAE78D4-ED10-46B1-B126-43BD7F969058}" dt="2021-04-02T00:02:59.562" v="1299"/>
          <ac:spMkLst>
            <pc:docMk/>
            <pc:sldMk cId="101284311" sldId="270"/>
            <ac:spMk id="34" creationId="{5C8908E2-EE49-44D2-9428-A28D2312A8D5}"/>
          </ac:spMkLst>
        </pc:spChg>
        <pc:spChg chg="add del">
          <ac:chgData name="Mabel Tiwaah Ankomah (1905514)" userId="S::1905514@student.uwtsd.ac.uk::0e774439-3d19-43b8-b3f4-7594df7e1936" providerId="AD" clId="Web-{7CAE78D4-ED10-46B1-B126-43BD7F969058}" dt="2021-04-02T00:02:59.562" v="1299"/>
          <ac:spMkLst>
            <pc:docMk/>
            <pc:sldMk cId="101284311" sldId="270"/>
            <ac:spMk id="35" creationId="{ED888B23-07FA-482A-96DF-47E31AF1A603}"/>
          </ac:spMkLst>
        </pc:spChg>
        <pc:spChg chg="add del">
          <ac:chgData name="Mabel Tiwaah Ankomah (1905514)" userId="S::1905514@student.uwtsd.ac.uk::0e774439-3d19-43b8-b3f4-7594df7e1936" providerId="AD" clId="Web-{7CAE78D4-ED10-46B1-B126-43BD7F969058}" dt="2021-04-02T00:13:04.604" v="1312"/>
          <ac:spMkLst>
            <pc:docMk/>
            <pc:sldMk cId="101284311" sldId="270"/>
            <ac:spMk id="37" creationId="{CFE45BF0-46DB-408C-B5F7-7B11716805D4}"/>
          </ac:spMkLst>
        </pc:spChg>
        <pc:spChg chg="add del">
          <ac:chgData name="Mabel Tiwaah Ankomah (1905514)" userId="S::1905514@student.uwtsd.ac.uk::0e774439-3d19-43b8-b3f4-7594df7e1936" providerId="AD" clId="Web-{7CAE78D4-ED10-46B1-B126-43BD7F969058}" dt="2021-04-02T00:13:04.604" v="1312"/>
          <ac:spMkLst>
            <pc:docMk/>
            <pc:sldMk cId="101284311" sldId="270"/>
            <ac:spMk id="38" creationId="{2AEBC8F2-97B1-41B4-93F1-2D289E197FBA}"/>
          </ac:spMkLst>
        </pc:spChg>
        <pc:spChg chg="add del">
          <ac:chgData name="Mabel Tiwaah Ankomah (1905514)" userId="S::1905514@student.uwtsd.ac.uk::0e774439-3d19-43b8-b3f4-7594df7e1936" providerId="AD" clId="Web-{7CAE78D4-ED10-46B1-B126-43BD7F969058}" dt="2021-04-02T00:02:59.562" v="1299"/>
          <ac:spMkLst>
            <pc:docMk/>
            <pc:sldMk cId="101284311" sldId="270"/>
            <ac:spMk id="39" creationId="{D06891CE-5B9C-4B9E-AA78-3A5E25434F86}"/>
          </ac:spMkLst>
        </pc:spChg>
        <pc:spChg chg="add del">
          <ac:chgData name="Mabel Tiwaah Ankomah (1905514)" userId="S::1905514@student.uwtsd.ac.uk::0e774439-3d19-43b8-b3f4-7594df7e1936" providerId="AD" clId="Web-{7CAE78D4-ED10-46B1-B126-43BD7F969058}" dt="2021-04-02T00:13:04.604" v="1312"/>
          <ac:spMkLst>
            <pc:docMk/>
            <pc:sldMk cId="101284311" sldId="270"/>
            <ac:spMk id="40" creationId="{472E3A19-F5D5-48FC-BB9C-48C2F68F598B}"/>
          </ac:spMkLst>
        </pc:spChg>
        <pc:spChg chg="add del">
          <ac:chgData name="Mabel Tiwaah Ankomah (1905514)" userId="S::1905514@student.uwtsd.ac.uk::0e774439-3d19-43b8-b3f4-7594df7e1936" providerId="AD" clId="Web-{7CAE78D4-ED10-46B1-B126-43BD7F969058}" dt="2021-04-02T00:13:04.604" v="1312"/>
          <ac:spMkLst>
            <pc:docMk/>
            <pc:sldMk cId="101284311" sldId="270"/>
            <ac:spMk id="41" creationId="{7A62E32F-BB65-43A8-8EB5-92346890E549}"/>
          </ac:spMkLst>
        </pc:spChg>
        <pc:spChg chg="add del">
          <ac:chgData name="Mabel Tiwaah Ankomah (1905514)" userId="S::1905514@student.uwtsd.ac.uk::0e774439-3d19-43b8-b3f4-7594df7e1936" providerId="AD" clId="Web-{7CAE78D4-ED10-46B1-B126-43BD7F969058}" dt="2021-04-02T00:13:04.604" v="1312"/>
          <ac:spMkLst>
            <pc:docMk/>
            <pc:sldMk cId="101284311" sldId="270"/>
            <ac:spMk id="42" creationId="{14E91B64-9FCC-451E-AFB4-A827D6329367}"/>
          </ac:spMkLst>
        </pc:spChg>
        <pc:spChg chg="add del">
          <ac:chgData name="Mabel Tiwaah Ankomah (1905514)" userId="S::1905514@student.uwtsd.ac.uk::0e774439-3d19-43b8-b3f4-7594df7e1936" providerId="AD" clId="Web-{7CAE78D4-ED10-46B1-B126-43BD7F969058}" dt="2021-04-02T00:13:17.948" v="1314"/>
          <ac:spMkLst>
            <pc:docMk/>
            <pc:sldMk cId="101284311" sldId="270"/>
            <ac:spMk id="43" creationId="{827B839B-9ADE-406B-8590-F1CAEDED45A1}"/>
          </ac:spMkLst>
        </pc:spChg>
        <pc:spChg chg="add del">
          <ac:chgData name="Mabel Tiwaah Ankomah (1905514)" userId="S::1905514@student.uwtsd.ac.uk::0e774439-3d19-43b8-b3f4-7594df7e1936" providerId="AD" clId="Web-{7CAE78D4-ED10-46B1-B126-43BD7F969058}" dt="2021-04-02T00:13:17.948" v="1314"/>
          <ac:spMkLst>
            <pc:docMk/>
            <pc:sldMk cId="101284311" sldId="270"/>
            <ac:spMk id="44" creationId="{CFE45BF0-46DB-408C-B5F7-7B11716805D4}"/>
          </ac:spMkLst>
        </pc:spChg>
        <pc:spChg chg="add del">
          <ac:chgData name="Mabel Tiwaah Ankomah (1905514)" userId="S::1905514@student.uwtsd.ac.uk::0e774439-3d19-43b8-b3f4-7594df7e1936" providerId="AD" clId="Web-{7CAE78D4-ED10-46B1-B126-43BD7F969058}" dt="2021-04-02T00:13:17.948" v="1314"/>
          <ac:spMkLst>
            <pc:docMk/>
            <pc:sldMk cId="101284311" sldId="270"/>
            <ac:spMk id="45" creationId="{2AEBC8F2-97B1-41B4-93F1-2D289E197FBA}"/>
          </ac:spMkLst>
        </pc:spChg>
        <pc:spChg chg="add del">
          <ac:chgData name="Mabel Tiwaah Ankomah (1905514)" userId="S::1905514@student.uwtsd.ac.uk::0e774439-3d19-43b8-b3f4-7594df7e1936" providerId="AD" clId="Web-{7CAE78D4-ED10-46B1-B126-43BD7F969058}" dt="2021-04-02T00:13:17.948" v="1314"/>
          <ac:spMkLst>
            <pc:docMk/>
            <pc:sldMk cId="101284311" sldId="270"/>
            <ac:spMk id="46" creationId="{472E3A19-F5D5-48FC-BB9C-48C2F68F598B}"/>
          </ac:spMkLst>
        </pc:spChg>
        <pc:spChg chg="add del">
          <ac:chgData name="Mabel Tiwaah Ankomah (1905514)" userId="S::1905514@student.uwtsd.ac.uk::0e774439-3d19-43b8-b3f4-7594df7e1936" providerId="AD" clId="Web-{7CAE78D4-ED10-46B1-B126-43BD7F969058}" dt="2021-04-02T00:13:17.948" v="1314"/>
          <ac:spMkLst>
            <pc:docMk/>
            <pc:sldMk cId="101284311" sldId="270"/>
            <ac:spMk id="47" creationId="{7A62E32F-BB65-43A8-8EB5-92346890E549}"/>
          </ac:spMkLst>
        </pc:spChg>
        <pc:spChg chg="add del">
          <ac:chgData name="Mabel Tiwaah Ankomah (1905514)" userId="S::1905514@student.uwtsd.ac.uk::0e774439-3d19-43b8-b3f4-7594df7e1936" providerId="AD" clId="Web-{7CAE78D4-ED10-46B1-B126-43BD7F969058}" dt="2021-04-02T00:13:17.948" v="1314"/>
          <ac:spMkLst>
            <pc:docMk/>
            <pc:sldMk cId="101284311" sldId="270"/>
            <ac:spMk id="48" creationId="{14E91B64-9FCC-451E-AFB4-A827D6329367}"/>
          </ac:spMkLst>
        </pc:spChg>
        <pc:spChg chg="add del">
          <ac:chgData name="Mabel Tiwaah Ankomah (1905514)" userId="S::1905514@student.uwtsd.ac.uk::0e774439-3d19-43b8-b3f4-7594df7e1936" providerId="AD" clId="Web-{7CAE78D4-ED10-46B1-B126-43BD7F969058}" dt="2021-04-02T00:19:16.877" v="1354"/>
          <ac:spMkLst>
            <pc:docMk/>
            <pc:sldMk cId="101284311" sldId="270"/>
            <ac:spMk id="49" creationId="{6A1473A6-3F22-483E-8A30-80B9D2B14592}"/>
          </ac:spMkLst>
        </pc:spChg>
        <pc:spChg chg="add del">
          <ac:chgData name="Mabel Tiwaah Ankomah (1905514)" userId="S::1905514@student.uwtsd.ac.uk::0e774439-3d19-43b8-b3f4-7594df7e1936" providerId="AD" clId="Web-{7CAE78D4-ED10-46B1-B126-43BD7F969058}" dt="2021-04-02T00:16:33.483" v="1330"/>
          <ac:spMkLst>
            <pc:docMk/>
            <pc:sldMk cId="101284311" sldId="270"/>
            <ac:spMk id="55" creationId="{827B839B-9ADE-406B-8590-F1CAEDED45A1}"/>
          </ac:spMkLst>
        </pc:spChg>
        <pc:spChg chg="add del">
          <ac:chgData name="Mabel Tiwaah Ankomah (1905514)" userId="S::1905514@student.uwtsd.ac.uk::0e774439-3d19-43b8-b3f4-7594df7e1936" providerId="AD" clId="Web-{7CAE78D4-ED10-46B1-B126-43BD7F969058}" dt="2021-04-02T00:16:33.483" v="1330"/>
          <ac:spMkLst>
            <pc:docMk/>
            <pc:sldMk cId="101284311" sldId="270"/>
            <ac:spMk id="56" creationId="{CFE45BF0-46DB-408C-B5F7-7B11716805D4}"/>
          </ac:spMkLst>
        </pc:spChg>
        <pc:spChg chg="add del">
          <ac:chgData name="Mabel Tiwaah Ankomah (1905514)" userId="S::1905514@student.uwtsd.ac.uk::0e774439-3d19-43b8-b3f4-7594df7e1936" providerId="AD" clId="Web-{7CAE78D4-ED10-46B1-B126-43BD7F969058}" dt="2021-04-02T00:16:33.483" v="1330"/>
          <ac:spMkLst>
            <pc:docMk/>
            <pc:sldMk cId="101284311" sldId="270"/>
            <ac:spMk id="57" creationId="{2AEBC8F2-97B1-41B4-93F1-2D289E197FBA}"/>
          </ac:spMkLst>
        </pc:spChg>
        <pc:spChg chg="add del">
          <ac:chgData name="Mabel Tiwaah Ankomah (1905514)" userId="S::1905514@student.uwtsd.ac.uk::0e774439-3d19-43b8-b3f4-7594df7e1936" providerId="AD" clId="Web-{7CAE78D4-ED10-46B1-B126-43BD7F969058}" dt="2021-04-02T00:16:33.483" v="1330"/>
          <ac:spMkLst>
            <pc:docMk/>
            <pc:sldMk cId="101284311" sldId="270"/>
            <ac:spMk id="58" creationId="{472E3A19-F5D5-48FC-BB9C-48C2F68F598B}"/>
          </ac:spMkLst>
        </pc:spChg>
        <pc:spChg chg="add del">
          <ac:chgData name="Mabel Tiwaah Ankomah (1905514)" userId="S::1905514@student.uwtsd.ac.uk::0e774439-3d19-43b8-b3f4-7594df7e1936" providerId="AD" clId="Web-{7CAE78D4-ED10-46B1-B126-43BD7F969058}" dt="2021-04-02T00:16:33.483" v="1330"/>
          <ac:spMkLst>
            <pc:docMk/>
            <pc:sldMk cId="101284311" sldId="270"/>
            <ac:spMk id="59" creationId="{7A62E32F-BB65-43A8-8EB5-92346890E549}"/>
          </ac:spMkLst>
        </pc:spChg>
        <pc:spChg chg="add del">
          <ac:chgData name="Mabel Tiwaah Ankomah (1905514)" userId="S::1905514@student.uwtsd.ac.uk::0e774439-3d19-43b8-b3f4-7594df7e1936" providerId="AD" clId="Web-{7CAE78D4-ED10-46B1-B126-43BD7F969058}" dt="2021-04-02T00:16:33.483" v="1330"/>
          <ac:spMkLst>
            <pc:docMk/>
            <pc:sldMk cId="101284311" sldId="270"/>
            <ac:spMk id="60" creationId="{14E91B64-9FCC-451E-AFB4-A827D6329367}"/>
          </ac:spMkLst>
        </pc:spChg>
        <pc:spChg chg="add del">
          <ac:chgData name="Mabel Tiwaah Ankomah (1905514)" userId="S::1905514@student.uwtsd.ac.uk::0e774439-3d19-43b8-b3f4-7594df7e1936" providerId="AD" clId="Web-{7CAE78D4-ED10-46B1-B126-43BD7F969058}" dt="2021-04-02T00:16:43.811" v="1332"/>
          <ac:spMkLst>
            <pc:docMk/>
            <pc:sldMk cId="101284311" sldId="270"/>
            <ac:spMk id="61" creationId="{1BB867FF-FC45-48F7-8104-F89BE54909F1}"/>
          </ac:spMkLst>
        </pc:spChg>
        <pc:spChg chg="add del">
          <ac:chgData name="Mabel Tiwaah Ankomah (1905514)" userId="S::1905514@student.uwtsd.ac.uk::0e774439-3d19-43b8-b3f4-7594df7e1936" providerId="AD" clId="Web-{7CAE78D4-ED10-46B1-B126-43BD7F969058}" dt="2021-04-02T00:16:43.811" v="1332"/>
          <ac:spMkLst>
            <pc:docMk/>
            <pc:sldMk cId="101284311" sldId="270"/>
            <ac:spMk id="62" creationId="{8BB56887-D0D5-4F0C-9E19-7247EB83C8B7}"/>
          </ac:spMkLst>
        </pc:spChg>
        <pc:spChg chg="add del">
          <ac:chgData name="Mabel Tiwaah Ankomah (1905514)" userId="S::1905514@student.uwtsd.ac.uk::0e774439-3d19-43b8-b3f4-7594df7e1936" providerId="AD" clId="Web-{7CAE78D4-ED10-46B1-B126-43BD7F969058}" dt="2021-04-02T00:16:43.811" v="1332"/>
          <ac:spMkLst>
            <pc:docMk/>
            <pc:sldMk cId="101284311" sldId="270"/>
            <ac:spMk id="63" creationId="{081E4A58-353D-44AE-B2FC-2A74E2E400F7}"/>
          </ac:spMkLst>
        </pc:spChg>
        <pc:spChg chg="add del">
          <ac:chgData name="Mabel Tiwaah Ankomah (1905514)" userId="S::1905514@student.uwtsd.ac.uk::0e774439-3d19-43b8-b3f4-7594df7e1936" providerId="AD" clId="Web-{7CAE78D4-ED10-46B1-B126-43BD7F969058}" dt="2021-04-02T00:16:53.437" v="1334"/>
          <ac:spMkLst>
            <pc:docMk/>
            <pc:sldMk cId="101284311" sldId="270"/>
            <ac:spMk id="64" creationId="{C2F4CBFA-B385-4B16-B63B-29D40EBF7357}"/>
          </ac:spMkLst>
        </pc:spChg>
        <pc:spChg chg="add del">
          <ac:chgData name="Mabel Tiwaah Ankomah (1905514)" userId="S::1905514@student.uwtsd.ac.uk::0e774439-3d19-43b8-b3f4-7594df7e1936" providerId="AD" clId="Web-{7CAE78D4-ED10-46B1-B126-43BD7F969058}" dt="2021-04-02T00:17:12.265" v="1336"/>
          <ac:spMkLst>
            <pc:docMk/>
            <pc:sldMk cId="101284311" sldId="270"/>
            <ac:spMk id="66" creationId="{DE7FFD28-545C-4C88-A2E7-152FB234C92C}"/>
          </ac:spMkLst>
        </pc:spChg>
        <pc:spChg chg="add del">
          <ac:chgData name="Mabel Tiwaah Ankomah (1905514)" userId="S::1905514@student.uwtsd.ac.uk::0e774439-3d19-43b8-b3f4-7594df7e1936" providerId="AD" clId="Web-{7CAE78D4-ED10-46B1-B126-43BD7F969058}" dt="2021-04-02T00:18:09.751" v="1338"/>
          <ac:spMkLst>
            <pc:docMk/>
            <pc:sldMk cId="101284311" sldId="270"/>
            <ac:spMk id="67" creationId="{C54A3646-77FE-4862-96CE-45260829B18F}"/>
          </ac:spMkLst>
        </pc:spChg>
        <pc:spChg chg="add del">
          <ac:chgData name="Mabel Tiwaah Ankomah (1905514)" userId="S::1905514@student.uwtsd.ac.uk::0e774439-3d19-43b8-b3f4-7594df7e1936" providerId="AD" clId="Web-{7CAE78D4-ED10-46B1-B126-43BD7F969058}" dt="2021-04-02T00:19:04.111" v="1340"/>
          <ac:spMkLst>
            <pc:docMk/>
            <pc:sldMk cId="101284311" sldId="270"/>
            <ac:spMk id="69" creationId="{0D7B6173-1D58-48E2-83CF-37350F315F75}"/>
          </ac:spMkLst>
        </pc:spChg>
        <pc:spChg chg="add del">
          <ac:chgData name="Mabel Tiwaah Ankomah (1905514)" userId="S::1905514@student.uwtsd.ac.uk::0e774439-3d19-43b8-b3f4-7594df7e1936" providerId="AD" clId="Web-{7CAE78D4-ED10-46B1-B126-43BD7F969058}" dt="2021-04-02T00:19:04.111" v="1340"/>
          <ac:spMkLst>
            <pc:docMk/>
            <pc:sldMk cId="101284311" sldId="270"/>
            <ac:spMk id="70" creationId="{3E4CBDBB-4FBD-4B9E-BD01-054A81D431CC}"/>
          </ac:spMkLst>
        </pc:spChg>
        <pc:spChg chg="add del">
          <ac:chgData name="Mabel Tiwaah Ankomah (1905514)" userId="S::1905514@student.uwtsd.ac.uk::0e774439-3d19-43b8-b3f4-7594df7e1936" providerId="AD" clId="Web-{7CAE78D4-ED10-46B1-B126-43BD7F969058}" dt="2021-04-02T00:19:04.111" v="1340"/>
          <ac:spMkLst>
            <pc:docMk/>
            <pc:sldMk cId="101284311" sldId="270"/>
            <ac:spMk id="72" creationId="{72C4834C-B602-4125-8264-BD0D55A5885F}"/>
          </ac:spMkLst>
        </pc:spChg>
        <pc:spChg chg="add del">
          <ac:chgData name="Mabel Tiwaah Ankomah (1905514)" userId="S::1905514@student.uwtsd.ac.uk::0e774439-3d19-43b8-b3f4-7594df7e1936" providerId="AD" clId="Web-{7CAE78D4-ED10-46B1-B126-43BD7F969058}" dt="2021-04-02T00:19:04.111" v="1340"/>
          <ac:spMkLst>
            <pc:docMk/>
            <pc:sldMk cId="101284311" sldId="270"/>
            <ac:spMk id="73" creationId="{53172EE5-132F-4DD4-8855-4DBBD9C3465E}"/>
          </ac:spMkLst>
        </pc:spChg>
        <pc:spChg chg="add">
          <ac:chgData name="Mabel Tiwaah Ankomah (1905514)" userId="S::1905514@student.uwtsd.ac.uk::0e774439-3d19-43b8-b3f4-7594df7e1936" providerId="AD" clId="Web-{7CAE78D4-ED10-46B1-B126-43BD7F969058}" dt="2021-04-02T00:19:16.877" v="1354"/>
          <ac:spMkLst>
            <pc:docMk/>
            <pc:sldMk cId="101284311" sldId="270"/>
            <ac:spMk id="74" creationId="{827B839B-9ADE-406B-8590-F1CAEDED45A1}"/>
          </ac:spMkLst>
        </pc:spChg>
        <pc:spChg chg="add">
          <ac:chgData name="Mabel Tiwaah Ankomah (1905514)" userId="S::1905514@student.uwtsd.ac.uk::0e774439-3d19-43b8-b3f4-7594df7e1936" providerId="AD" clId="Web-{7CAE78D4-ED10-46B1-B126-43BD7F969058}" dt="2021-04-02T00:19:16.877" v="1354"/>
          <ac:spMkLst>
            <pc:docMk/>
            <pc:sldMk cId="101284311" sldId="270"/>
            <ac:spMk id="77" creationId="{CFE45BF0-46DB-408C-B5F7-7B11716805D4}"/>
          </ac:spMkLst>
        </pc:spChg>
        <pc:spChg chg="add">
          <ac:chgData name="Mabel Tiwaah Ankomah (1905514)" userId="S::1905514@student.uwtsd.ac.uk::0e774439-3d19-43b8-b3f4-7594df7e1936" providerId="AD" clId="Web-{7CAE78D4-ED10-46B1-B126-43BD7F969058}" dt="2021-04-02T00:19:16.877" v="1354"/>
          <ac:spMkLst>
            <pc:docMk/>
            <pc:sldMk cId="101284311" sldId="270"/>
            <ac:spMk id="78" creationId="{2AEBC8F2-97B1-41B4-93F1-2D289E197FBA}"/>
          </ac:spMkLst>
        </pc:spChg>
        <pc:spChg chg="add">
          <ac:chgData name="Mabel Tiwaah Ankomah (1905514)" userId="S::1905514@student.uwtsd.ac.uk::0e774439-3d19-43b8-b3f4-7594df7e1936" providerId="AD" clId="Web-{7CAE78D4-ED10-46B1-B126-43BD7F969058}" dt="2021-04-02T00:19:16.877" v="1354"/>
          <ac:spMkLst>
            <pc:docMk/>
            <pc:sldMk cId="101284311" sldId="270"/>
            <ac:spMk id="79" creationId="{472E3A19-F5D5-48FC-BB9C-48C2F68F598B}"/>
          </ac:spMkLst>
        </pc:spChg>
        <pc:spChg chg="add">
          <ac:chgData name="Mabel Tiwaah Ankomah (1905514)" userId="S::1905514@student.uwtsd.ac.uk::0e774439-3d19-43b8-b3f4-7594df7e1936" providerId="AD" clId="Web-{7CAE78D4-ED10-46B1-B126-43BD7F969058}" dt="2021-04-02T00:19:16.877" v="1354"/>
          <ac:spMkLst>
            <pc:docMk/>
            <pc:sldMk cId="101284311" sldId="270"/>
            <ac:spMk id="80" creationId="{7A62E32F-BB65-43A8-8EB5-92346890E549}"/>
          </ac:spMkLst>
        </pc:spChg>
        <pc:spChg chg="add">
          <ac:chgData name="Mabel Tiwaah Ankomah (1905514)" userId="S::1905514@student.uwtsd.ac.uk::0e774439-3d19-43b8-b3f4-7594df7e1936" providerId="AD" clId="Web-{7CAE78D4-ED10-46B1-B126-43BD7F969058}" dt="2021-04-02T00:19:16.877" v="1354"/>
          <ac:spMkLst>
            <pc:docMk/>
            <pc:sldMk cId="101284311" sldId="270"/>
            <ac:spMk id="81" creationId="{14E91B64-9FCC-451E-AFB4-A827D6329367}"/>
          </ac:spMkLst>
        </pc:spChg>
        <pc:spChg chg="add del">
          <ac:chgData name="Mabel Tiwaah Ankomah (1905514)" userId="S::1905514@student.uwtsd.ac.uk::0e774439-3d19-43b8-b3f4-7594df7e1936" providerId="AD" clId="Web-{7CAE78D4-ED10-46B1-B126-43BD7F969058}" dt="2021-04-02T00:04:23.470" v="1304"/>
          <ac:spMkLst>
            <pc:docMk/>
            <pc:sldMk cId="101284311" sldId="270"/>
            <ac:spMk id="89" creationId="{FFE2FE29-1120-4FE4-9FDA-311CBA66F438}"/>
          </ac:spMkLst>
        </pc:spChg>
        <pc:spChg chg="add del">
          <ac:chgData name="Mabel Tiwaah Ankomah (1905514)" userId="S::1905514@student.uwtsd.ac.uk::0e774439-3d19-43b8-b3f4-7594df7e1936" providerId="AD" clId="Web-{7CAE78D4-ED10-46B1-B126-43BD7F969058}" dt="2021-04-02T00:04:23.470" v="1304"/>
          <ac:spMkLst>
            <pc:docMk/>
            <pc:sldMk cId="101284311" sldId="270"/>
            <ac:spMk id="90" creationId="{DDD926EC-6F88-4D89-9AED-1C4C1AC00E22}"/>
          </ac:spMkLst>
        </pc:spChg>
        <pc:spChg chg="add del">
          <ac:chgData name="Mabel Tiwaah Ankomah (1905514)" userId="S::1905514@student.uwtsd.ac.uk::0e774439-3d19-43b8-b3f4-7594df7e1936" providerId="AD" clId="Web-{7CAE78D4-ED10-46B1-B126-43BD7F969058}" dt="2021-04-02T00:04:23.470" v="1304"/>
          <ac:spMkLst>
            <pc:docMk/>
            <pc:sldMk cId="101284311" sldId="270"/>
            <ac:spMk id="91" creationId="{A210685A-6235-45A7-850D-A6F555466EF7}"/>
          </ac:spMkLst>
        </pc:spChg>
        <pc:spChg chg="add del">
          <ac:chgData name="Mabel Tiwaah Ankomah (1905514)" userId="S::1905514@student.uwtsd.ac.uk::0e774439-3d19-43b8-b3f4-7594df7e1936" providerId="AD" clId="Web-{7CAE78D4-ED10-46B1-B126-43BD7F969058}" dt="2021-04-02T00:18:09.751" v="1338"/>
          <ac:spMkLst>
            <pc:docMk/>
            <pc:sldMk cId="101284311" sldId="270"/>
            <ac:spMk id="96" creationId="{700D0C16-8549-4373-8B7C-3555082CEA0B}"/>
          </ac:spMkLst>
        </pc:spChg>
        <pc:spChg chg="add del">
          <ac:chgData name="Mabel Tiwaah Ankomah (1905514)" userId="S::1905514@student.uwtsd.ac.uk::0e774439-3d19-43b8-b3f4-7594df7e1936" providerId="AD" clId="Web-{7CAE78D4-ED10-46B1-B126-43BD7F969058}" dt="2021-04-02T00:18:09.751" v="1338"/>
          <ac:spMkLst>
            <pc:docMk/>
            <pc:sldMk cId="101284311" sldId="270"/>
            <ac:spMk id="98" creationId="{C7341777-0F86-4E1E-A07F-2076F00D04EC}"/>
          </ac:spMkLst>
        </pc:spChg>
        <pc:spChg chg="add del">
          <ac:chgData name="Mabel Tiwaah Ankomah (1905514)" userId="S::1905514@student.uwtsd.ac.uk::0e774439-3d19-43b8-b3f4-7594df7e1936" providerId="AD" clId="Web-{7CAE78D4-ED10-46B1-B126-43BD7F969058}" dt="2021-04-02T00:07:48.694" v="1310"/>
          <ac:spMkLst>
            <pc:docMk/>
            <pc:sldMk cId="101284311" sldId="270"/>
            <ac:spMk id="102" creationId="{827B839B-9ADE-406B-8590-F1CAEDED45A1}"/>
          </ac:spMkLst>
        </pc:spChg>
        <pc:spChg chg="add del">
          <ac:chgData name="Mabel Tiwaah Ankomah (1905514)" userId="S::1905514@student.uwtsd.ac.uk::0e774439-3d19-43b8-b3f4-7594df7e1936" providerId="AD" clId="Web-{7CAE78D4-ED10-46B1-B126-43BD7F969058}" dt="2021-04-02T00:07:48.694" v="1310"/>
          <ac:spMkLst>
            <pc:docMk/>
            <pc:sldMk cId="101284311" sldId="270"/>
            <ac:spMk id="104" creationId="{CFE45BF0-46DB-408C-B5F7-7B11716805D4}"/>
          </ac:spMkLst>
        </pc:spChg>
        <pc:spChg chg="add del">
          <ac:chgData name="Mabel Tiwaah Ankomah (1905514)" userId="S::1905514@student.uwtsd.ac.uk::0e774439-3d19-43b8-b3f4-7594df7e1936" providerId="AD" clId="Web-{7CAE78D4-ED10-46B1-B126-43BD7F969058}" dt="2021-04-02T00:07:48.694" v="1310"/>
          <ac:spMkLst>
            <pc:docMk/>
            <pc:sldMk cId="101284311" sldId="270"/>
            <ac:spMk id="106" creationId="{2AEBC8F2-97B1-41B4-93F1-2D289E197FBA}"/>
          </ac:spMkLst>
        </pc:spChg>
        <pc:spChg chg="add del">
          <ac:chgData name="Mabel Tiwaah Ankomah (1905514)" userId="S::1905514@student.uwtsd.ac.uk::0e774439-3d19-43b8-b3f4-7594df7e1936" providerId="AD" clId="Web-{7CAE78D4-ED10-46B1-B126-43BD7F969058}" dt="2021-04-02T00:07:48.694" v="1310"/>
          <ac:spMkLst>
            <pc:docMk/>
            <pc:sldMk cId="101284311" sldId="270"/>
            <ac:spMk id="108" creationId="{472E3A19-F5D5-48FC-BB9C-48C2F68F598B}"/>
          </ac:spMkLst>
        </pc:spChg>
        <pc:spChg chg="add del">
          <ac:chgData name="Mabel Tiwaah Ankomah (1905514)" userId="S::1905514@student.uwtsd.ac.uk::0e774439-3d19-43b8-b3f4-7594df7e1936" providerId="AD" clId="Web-{7CAE78D4-ED10-46B1-B126-43BD7F969058}" dt="2021-04-02T00:07:48.694" v="1310"/>
          <ac:spMkLst>
            <pc:docMk/>
            <pc:sldMk cId="101284311" sldId="270"/>
            <ac:spMk id="110" creationId="{7A62E32F-BB65-43A8-8EB5-92346890E549}"/>
          </ac:spMkLst>
        </pc:spChg>
        <pc:spChg chg="add del">
          <ac:chgData name="Mabel Tiwaah Ankomah (1905514)" userId="S::1905514@student.uwtsd.ac.uk::0e774439-3d19-43b8-b3f4-7594df7e1936" providerId="AD" clId="Web-{7CAE78D4-ED10-46B1-B126-43BD7F969058}" dt="2021-04-02T00:07:48.694" v="1310"/>
          <ac:spMkLst>
            <pc:docMk/>
            <pc:sldMk cId="101284311" sldId="270"/>
            <ac:spMk id="112" creationId="{14E91B64-9FCC-451E-AFB4-A827D6329367}"/>
          </ac:spMkLst>
        </pc:spChg>
        <pc:grpChg chg="add del">
          <ac:chgData name="Mabel Tiwaah Ankomah (1905514)" userId="S::1905514@student.uwtsd.ac.uk::0e774439-3d19-43b8-b3f4-7594df7e1936" providerId="AD" clId="Web-{7CAE78D4-ED10-46B1-B126-43BD7F969058}" dt="2021-04-02T00:01:18.294" v="1295"/>
          <ac:grpSpMkLst>
            <pc:docMk/>
            <pc:sldMk cId="101284311" sldId="270"/>
            <ac:grpSpMk id="26" creationId="{AA1375E3-3E53-4D75-BAB7-E5929BFCB25F}"/>
          </ac:grpSpMkLst>
        </pc:grpChg>
        <pc:grpChg chg="add del">
          <ac:chgData name="Mabel Tiwaah Ankomah (1905514)" userId="S::1905514@student.uwtsd.ac.uk::0e774439-3d19-43b8-b3f4-7594df7e1936" providerId="AD" clId="Web-{7CAE78D4-ED10-46B1-B126-43BD7F969058}" dt="2021-04-02T00:02:59.562" v="1299"/>
          <ac:grpSpMkLst>
            <pc:docMk/>
            <pc:sldMk cId="101284311" sldId="270"/>
            <ac:grpSpMk id="36" creationId="{A23D792D-D9F2-4EB4-ADE2-65A518DA6489}"/>
          </ac:grpSpMkLst>
        </pc:grpChg>
        <pc:grpChg chg="add del">
          <ac:chgData name="Mabel Tiwaah Ankomah (1905514)" userId="S::1905514@student.uwtsd.ac.uk::0e774439-3d19-43b8-b3f4-7594df7e1936" providerId="AD" clId="Web-{7CAE78D4-ED10-46B1-B126-43BD7F969058}" dt="2021-04-02T00:19:16.877" v="1354"/>
          <ac:grpSpMkLst>
            <pc:docMk/>
            <pc:sldMk cId="101284311" sldId="270"/>
            <ac:grpSpMk id="50" creationId="{AA1375E3-3E53-4D75-BAB7-E5929BFCB25F}"/>
          </ac:grpSpMkLst>
        </pc:grpChg>
        <pc:grpChg chg="add del">
          <ac:chgData name="Mabel Tiwaah Ankomah (1905514)" userId="S::1905514@student.uwtsd.ac.uk::0e774439-3d19-43b8-b3f4-7594df7e1936" providerId="AD" clId="Web-{7CAE78D4-ED10-46B1-B126-43BD7F969058}" dt="2021-04-02T00:16:53.437" v="1334"/>
          <ac:grpSpMkLst>
            <pc:docMk/>
            <pc:sldMk cId="101284311" sldId="270"/>
            <ac:grpSpMk id="65" creationId="{F698CE04-5039-4B4D-B676-5DDF9467EA20}"/>
          </ac:grpSpMkLst>
        </pc:grpChg>
        <pc:grpChg chg="add del">
          <ac:chgData name="Mabel Tiwaah Ankomah (1905514)" userId="S::1905514@student.uwtsd.ac.uk::0e774439-3d19-43b8-b3f4-7594df7e1936" providerId="AD" clId="Web-{7CAE78D4-ED10-46B1-B126-43BD7F969058}" dt="2021-04-02T00:18:09.751" v="1338"/>
          <ac:grpSpMkLst>
            <pc:docMk/>
            <pc:sldMk cId="101284311" sldId="270"/>
            <ac:grpSpMk id="68" creationId="{3F6FA249-9C10-48B9-9F72-1F333D8A9486}"/>
          </ac:grpSpMkLst>
        </pc:grpChg>
        <pc:grpChg chg="add del">
          <ac:chgData name="Mabel Tiwaah Ankomah (1905514)" userId="S::1905514@student.uwtsd.ac.uk::0e774439-3d19-43b8-b3f4-7594df7e1936" providerId="AD" clId="Web-{7CAE78D4-ED10-46B1-B126-43BD7F969058}" dt="2021-04-02T00:02:32.733" v="1297"/>
          <ac:grpSpMkLst>
            <pc:docMk/>
            <pc:sldMk cId="101284311" sldId="270"/>
            <ac:grpSpMk id="75" creationId="{13BE3671-0C43-4D05-A267-3400AD091C75}"/>
          </ac:grpSpMkLst>
        </pc:grpChg>
        <pc:grpChg chg="add del">
          <ac:chgData name="Mabel Tiwaah Ankomah (1905514)" userId="S::1905514@student.uwtsd.ac.uk::0e774439-3d19-43b8-b3f4-7594df7e1936" providerId="AD" clId="Web-{7CAE78D4-ED10-46B1-B126-43BD7F969058}" dt="2021-04-02T00:02:32.733" v="1297"/>
          <ac:grpSpMkLst>
            <pc:docMk/>
            <pc:sldMk cId="101284311" sldId="270"/>
            <ac:grpSpMk id="76" creationId="{283F107F-9294-4679-B247-91D8556A6EFE}"/>
          </ac:grpSpMkLst>
        </pc:grpChg>
        <pc:grpChg chg="add del">
          <ac:chgData name="Mabel Tiwaah Ankomah (1905514)" userId="S::1905514@student.uwtsd.ac.uk::0e774439-3d19-43b8-b3f4-7594df7e1936" providerId="AD" clId="Web-{7CAE78D4-ED10-46B1-B126-43BD7F969058}" dt="2021-04-02T00:04:23.470" v="1304"/>
          <ac:grpSpMkLst>
            <pc:docMk/>
            <pc:sldMk cId="101284311" sldId="270"/>
            <ac:grpSpMk id="92" creationId="{13BE3671-0C43-4D05-A267-3400AD091C75}"/>
          </ac:grpSpMkLst>
        </pc:grpChg>
        <pc:grpChg chg="add del">
          <ac:chgData name="Mabel Tiwaah Ankomah (1905514)" userId="S::1905514@student.uwtsd.ac.uk::0e774439-3d19-43b8-b3f4-7594df7e1936" providerId="AD" clId="Web-{7CAE78D4-ED10-46B1-B126-43BD7F969058}" dt="2021-04-02T00:04:23.470" v="1304"/>
          <ac:grpSpMkLst>
            <pc:docMk/>
            <pc:sldMk cId="101284311" sldId="270"/>
            <ac:grpSpMk id="97" creationId="{283F107F-9294-4679-B247-91D8556A6EFE}"/>
          </ac:grpSpMkLst>
        </pc:grpChg>
        <pc:graphicFrameChg chg="add del">
          <ac:chgData name="Mabel Tiwaah Ankomah (1905514)" userId="S::1905514@student.uwtsd.ac.uk::0e774439-3d19-43b8-b3f4-7594df7e1936" providerId="AD" clId="Web-{7CAE78D4-ED10-46B1-B126-43BD7F969058}" dt="2021-04-01T23:51:08.095" v="1162"/>
          <ac:graphicFrameMkLst>
            <pc:docMk/>
            <pc:sldMk cId="101284311" sldId="270"/>
            <ac:graphicFrameMk id="15" creationId="{B13084F5-FA60-4214-8150-C291E2FF4FC2}"/>
          </ac:graphicFrameMkLst>
        </pc:graphicFrameChg>
        <pc:graphicFrameChg chg="add del">
          <ac:chgData name="Mabel Tiwaah Ankomah (1905514)" userId="S::1905514@student.uwtsd.ac.uk::0e774439-3d19-43b8-b3f4-7594df7e1936" providerId="AD" clId="Web-{7CAE78D4-ED10-46B1-B126-43BD7F969058}" dt="2021-04-01T23:51:33.580" v="1164"/>
          <ac:graphicFrameMkLst>
            <pc:docMk/>
            <pc:sldMk cId="101284311" sldId="270"/>
            <ac:graphicFrameMk id="17" creationId="{7A4EE7BA-1101-4622-8303-692D7AE60455}"/>
          </ac:graphicFrameMkLst>
        </pc:graphicFrameChg>
        <pc:graphicFrameChg chg="add del">
          <ac:chgData name="Mabel Tiwaah Ankomah (1905514)" userId="S::1905514@student.uwtsd.ac.uk::0e774439-3d19-43b8-b3f4-7594df7e1936" providerId="AD" clId="Web-{7CAE78D4-ED10-46B1-B126-43BD7F969058}" dt="2021-04-02T00:00:48.169" v="1293"/>
          <ac:graphicFrameMkLst>
            <pc:docMk/>
            <pc:sldMk cId="101284311" sldId="270"/>
            <ac:graphicFrameMk id="24" creationId="{A20BF2C7-BA8F-4CA3-9FEF-5D3855AB1CC3}"/>
          </ac:graphicFrameMkLst>
        </pc:graphicFrameChg>
        <pc:picChg chg="add del">
          <ac:chgData name="Mabel Tiwaah Ankomah (1905514)" userId="S::1905514@student.uwtsd.ac.uk::0e774439-3d19-43b8-b3f4-7594df7e1936" providerId="AD" clId="Web-{7CAE78D4-ED10-46B1-B126-43BD7F969058}" dt="2021-04-01T23:47:58.086" v="1158"/>
          <ac:picMkLst>
            <pc:docMk/>
            <pc:sldMk cId="101284311" sldId="270"/>
            <ac:picMk id="7" creationId="{2897127E-6CEF-446C-BE87-93B7C46E49D1}"/>
          </ac:picMkLst>
        </pc:picChg>
        <pc:picChg chg="add del">
          <ac:chgData name="Mabel Tiwaah Ankomah (1905514)" userId="S::1905514@student.uwtsd.ac.uk::0e774439-3d19-43b8-b3f4-7594df7e1936" providerId="AD" clId="Web-{7CAE78D4-ED10-46B1-B126-43BD7F969058}" dt="2021-04-02T00:00:48.169" v="1293"/>
          <ac:picMkLst>
            <pc:docMk/>
            <pc:sldMk cId="101284311" sldId="270"/>
            <ac:picMk id="25" creationId="{13270495-7F61-4775-BD93-EF03BAED1788}"/>
          </ac:picMkLst>
        </pc:picChg>
        <pc:picChg chg="add del">
          <ac:chgData name="Mabel Tiwaah Ankomah (1905514)" userId="S::1905514@student.uwtsd.ac.uk::0e774439-3d19-43b8-b3f4-7594df7e1936" providerId="AD" clId="Web-{7CAE78D4-ED10-46B1-B126-43BD7F969058}" dt="2021-04-02T00:19:04.111" v="1340"/>
          <ac:picMkLst>
            <pc:docMk/>
            <pc:sldMk cId="101284311" sldId="270"/>
            <ac:picMk id="71" creationId="{B01A6F03-171F-40B2-8B2C-A061B89241F6}"/>
          </ac:picMkLst>
        </pc:picChg>
      </pc:sldChg>
    </pc:docChg>
  </pc:docChgLst>
  <pc:docChgLst>
    <pc:chgData name="Melanie Suzanne Okine (1907289)" userId="S::1907289@student.uwtsd.ac.uk::1e737909-c694-45fd-9905-d6acbf63650c" providerId="AD" clId="Web-{A3F3FAC4-A5A3-4915-8431-683FFF559560}"/>
    <pc:docChg chg="modSld">
      <pc:chgData name="Melanie Suzanne Okine (1907289)" userId="S::1907289@student.uwtsd.ac.uk::1e737909-c694-45fd-9905-d6acbf63650c" providerId="AD" clId="Web-{A3F3FAC4-A5A3-4915-8431-683FFF559560}" dt="2021-04-01T10:54:17.222" v="17" actId="20577"/>
      <pc:docMkLst>
        <pc:docMk/>
      </pc:docMkLst>
      <pc:sldChg chg="modSp">
        <pc:chgData name="Melanie Suzanne Okine (1907289)" userId="S::1907289@student.uwtsd.ac.uk::1e737909-c694-45fd-9905-d6acbf63650c" providerId="AD" clId="Web-{A3F3FAC4-A5A3-4915-8431-683FFF559560}" dt="2021-04-01T10:45:18.883" v="3" actId="20577"/>
        <pc:sldMkLst>
          <pc:docMk/>
          <pc:sldMk cId="3745047033" sldId="260"/>
        </pc:sldMkLst>
        <pc:graphicFrameChg chg="modGraphic">
          <ac:chgData name="Melanie Suzanne Okine (1907289)" userId="S::1907289@student.uwtsd.ac.uk::1e737909-c694-45fd-9905-d6acbf63650c" providerId="AD" clId="Web-{A3F3FAC4-A5A3-4915-8431-683FFF559560}" dt="2021-04-01T10:45:18.883" v="3" actId="20577"/>
          <ac:graphicFrameMkLst>
            <pc:docMk/>
            <pc:sldMk cId="3745047033" sldId="260"/>
            <ac:graphicFrameMk id="4" creationId="{03505AE6-4F28-4195-92F6-C89A7BCDB70A}"/>
          </ac:graphicFrameMkLst>
        </pc:graphicFrameChg>
      </pc:sldChg>
      <pc:sldChg chg="modSp">
        <pc:chgData name="Melanie Suzanne Okine (1907289)" userId="S::1907289@student.uwtsd.ac.uk::1e737909-c694-45fd-9905-d6acbf63650c" providerId="AD" clId="Web-{A3F3FAC4-A5A3-4915-8431-683FFF559560}" dt="2021-04-01T10:54:17.222" v="17" actId="20577"/>
        <pc:sldMkLst>
          <pc:docMk/>
          <pc:sldMk cId="4177964983" sldId="263"/>
        </pc:sldMkLst>
        <pc:spChg chg="mod">
          <ac:chgData name="Melanie Suzanne Okine (1907289)" userId="S::1907289@student.uwtsd.ac.uk::1e737909-c694-45fd-9905-d6acbf63650c" providerId="AD" clId="Web-{A3F3FAC4-A5A3-4915-8431-683FFF559560}" dt="2021-04-01T10:54:17.222" v="17" actId="20577"/>
          <ac:spMkLst>
            <pc:docMk/>
            <pc:sldMk cId="4177964983" sldId="263"/>
            <ac:spMk id="3" creationId="{6F627864-FD75-493C-8967-32B89C8AFA44}"/>
          </ac:spMkLst>
        </pc:spChg>
      </pc:sldChg>
    </pc:docChg>
  </pc:docChgLst>
  <pc:docChgLst>
    <pc:chgData name="Mutiat Abiola Shobajo (1910057)" userId="S::1910057@student.uwtsd.ac.uk::398d3b39-e15c-4338-879a-2202fba9549a" providerId="AD" clId="Web-{C9986653-47B8-4B4C-B68C-B2FC2507764D}"/>
    <pc:docChg chg="modSld">
      <pc:chgData name="Mutiat Abiola Shobajo (1910057)" userId="S::1910057@student.uwtsd.ac.uk::398d3b39-e15c-4338-879a-2202fba9549a" providerId="AD" clId="Web-{C9986653-47B8-4B4C-B68C-B2FC2507764D}" dt="2021-03-31T10:54:09.809" v="36" actId="20577"/>
      <pc:docMkLst>
        <pc:docMk/>
      </pc:docMkLst>
      <pc:sldChg chg="modSp">
        <pc:chgData name="Mutiat Abiola Shobajo (1910057)" userId="S::1910057@student.uwtsd.ac.uk::398d3b39-e15c-4338-879a-2202fba9549a" providerId="AD" clId="Web-{C9986653-47B8-4B4C-B68C-B2FC2507764D}" dt="2021-03-31T10:52:21.915" v="27" actId="20577"/>
        <pc:sldMkLst>
          <pc:docMk/>
          <pc:sldMk cId="2315442505" sldId="257"/>
        </pc:sldMkLst>
        <pc:spChg chg="mod">
          <ac:chgData name="Mutiat Abiola Shobajo (1910057)" userId="S::1910057@student.uwtsd.ac.uk::398d3b39-e15c-4338-879a-2202fba9549a" providerId="AD" clId="Web-{C9986653-47B8-4B4C-B68C-B2FC2507764D}" dt="2021-03-31T10:52:21.915" v="27" actId="20577"/>
          <ac:spMkLst>
            <pc:docMk/>
            <pc:sldMk cId="2315442505" sldId="257"/>
            <ac:spMk id="3" creationId="{6F627864-FD75-493C-8967-32B89C8AFA44}"/>
          </ac:spMkLst>
        </pc:spChg>
      </pc:sldChg>
      <pc:sldChg chg="modSp">
        <pc:chgData name="Mutiat Abiola Shobajo (1910057)" userId="S::1910057@student.uwtsd.ac.uk::398d3b39-e15c-4338-879a-2202fba9549a" providerId="AD" clId="Web-{C9986653-47B8-4B4C-B68C-B2FC2507764D}" dt="2021-03-31T10:54:09.809" v="36" actId="20577"/>
        <pc:sldMkLst>
          <pc:docMk/>
          <pc:sldMk cId="2274751705" sldId="259"/>
        </pc:sldMkLst>
        <pc:spChg chg="mod">
          <ac:chgData name="Mutiat Abiola Shobajo (1910057)" userId="S::1910057@student.uwtsd.ac.uk::398d3b39-e15c-4338-879a-2202fba9549a" providerId="AD" clId="Web-{C9986653-47B8-4B4C-B68C-B2FC2507764D}" dt="2021-03-31T10:54:09.809" v="36" actId="20577"/>
          <ac:spMkLst>
            <pc:docMk/>
            <pc:sldMk cId="2274751705" sldId="259"/>
            <ac:spMk id="3" creationId="{6F627864-FD75-493C-8967-32B89C8AFA44}"/>
          </ac:spMkLst>
        </pc:spChg>
      </pc:sldChg>
      <pc:sldChg chg="modSp">
        <pc:chgData name="Mutiat Abiola Shobajo (1910057)" userId="S::1910057@student.uwtsd.ac.uk::398d3b39-e15c-4338-879a-2202fba9549a" providerId="AD" clId="Web-{C9986653-47B8-4B4C-B68C-B2FC2507764D}" dt="2021-03-31T10:53:19.792" v="35" actId="20577"/>
        <pc:sldMkLst>
          <pc:docMk/>
          <pc:sldMk cId="1392829160" sldId="264"/>
        </pc:sldMkLst>
        <pc:spChg chg="mod">
          <ac:chgData name="Mutiat Abiola Shobajo (1910057)" userId="S::1910057@student.uwtsd.ac.uk::398d3b39-e15c-4338-879a-2202fba9549a" providerId="AD" clId="Web-{C9986653-47B8-4B4C-B68C-B2FC2507764D}" dt="2021-03-31T10:53:19.792" v="35" actId="20577"/>
          <ac:spMkLst>
            <pc:docMk/>
            <pc:sldMk cId="1392829160" sldId="264"/>
            <ac:spMk id="3" creationId="{6F627864-FD75-493C-8967-32B89C8AFA44}"/>
          </ac:spMkLst>
        </pc:spChg>
      </pc:sldChg>
      <pc:sldChg chg="modSp">
        <pc:chgData name="Mutiat Abiola Shobajo (1910057)" userId="S::1910057@student.uwtsd.ac.uk::398d3b39-e15c-4338-879a-2202fba9549a" providerId="AD" clId="Web-{C9986653-47B8-4B4C-B68C-B2FC2507764D}" dt="2021-03-31T10:32:30.120" v="18" actId="20577"/>
        <pc:sldMkLst>
          <pc:docMk/>
          <pc:sldMk cId="1030023146" sldId="266"/>
        </pc:sldMkLst>
        <pc:spChg chg="mod">
          <ac:chgData name="Mutiat Abiola Shobajo (1910057)" userId="S::1910057@student.uwtsd.ac.uk::398d3b39-e15c-4338-879a-2202fba9549a" providerId="AD" clId="Web-{C9986653-47B8-4B4C-B68C-B2FC2507764D}" dt="2021-03-31T10:32:30.120" v="18" actId="20577"/>
          <ac:spMkLst>
            <pc:docMk/>
            <pc:sldMk cId="1030023146" sldId="266"/>
            <ac:spMk id="3" creationId="{6F627864-FD75-493C-8967-32B89C8AFA44}"/>
          </ac:spMkLst>
        </pc:spChg>
      </pc:sldChg>
    </pc:docChg>
  </pc:docChgLst>
  <pc:docChgLst>
    <pc:chgData name="Mark Sidi Rogers (1907288)" userId="S::1907288@student.uwtsd.ac.uk::2525be50-a897-4619-9c04-fc685a900455" providerId="AD" clId="Web-{EB3608EB-2B97-4B38-A42F-33BA0B47A476}"/>
    <pc:docChg chg="modSld">
      <pc:chgData name="Mark Sidi Rogers (1907288)" userId="S::1907288@student.uwtsd.ac.uk::2525be50-a897-4619-9c04-fc685a900455" providerId="AD" clId="Web-{EB3608EB-2B97-4B38-A42F-33BA0B47A476}" dt="2021-03-31T12:21:44.325" v="36" actId="20577"/>
      <pc:docMkLst>
        <pc:docMk/>
      </pc:docMkLst>
      <pc:sldChg chg="modSp">
        <pc:chgData name="Mark Sidi Rogers (1907288)" userId="S::1907288@student.uwtsd.ac.uk::2525be50-a897-4619-9c04-fc685a900455" providerId="AD" clId="Web-{EB3608EB-2B97-4B38-A42F-33BA0B47A476}" dt="2021-03-31T12:21:44.325" v="36" actId="20577"/>
        <pc:sldMkLst>
          <pc:docMk/>
          <pc:sldMk cId="2564961810" sldId="262"/>
        </pc:sldMkLst>
        <pc:spChg chg="mod">
          <ac:chgData name="Mark Sidi Rogers (1907288)" userId="S::1907288@student.uwtsd.ac.uk::2525be50-a897-4619-9c04-fc685a900455" providerId="AD" clId="Web-{EB3608EB-2B97-4B38-A42F-33BA0B47A476}" dt="2021-03-31T12:21:44.325" v="36" actId="20577"/>
          <ac:spMkLst>
            <pc:docMk/>
            <pc:sldMk cId="2564961810" sldId="262"/>
            <ac:spMk id="3" creationId="{6F627864-FD75-493C-8967-32B89C8AFA44}"/>
          </ac:spMkLst>
        </pc:spChg>
      </pc:sldChg>
    </pc:docChg>
  </pc:docChgLst>
  <pc:docChgLst>
    <pc:chgData name="Mabel Tiwaah Ankomah (1905514)" userId="S::1905514@student.uwtsd.ac.uk::0e774439-3d19-43b8-b3f4-7594df7e1936" providerId="AD" clId="Web-{23170F0C-E939-4FE3-8DC0-17D83A477D49}"/>
    <pc:docChg chg="modSld">
      <pc:chgData name="Mabel Tiwaah Ankomah (1905514)" userId="S::1905514@student.uwtsd.ac.uk::0e774439-3d19-43b8-b3f4-7594df7e1936" providerId="AD" clId="Web-{23170F0C-E939-4FE3-8DC0-17D83A477D49}" dt="2021-04-11T01:54:21.289" v="800"/>
      <pc:docMkLst>
        <pc:docMk/>
      </pc:docMkLst>
      <pc:sldChg chg="modSp">
        <pc:chgData name="Mabel Tiwaah Ankomah (1905514)" userId="S::1905514@student.uwtsd.ac.uk::0e774439-3d19-43b8-b3f4-7594df7e1936" providerId="AD" clId="Web-{23170F0C-E939-4FE3-8DC0-17D83A477D49}" dt="2021-04-11T01:46:41.708" v="746" actId="14100"/>
        <pc:sldMkLst>
          <pc:docMk/>
          <pc:sldMk cId="4177964983" sldId="263"/>
        </pc:sldMkLst>
        <pc:spChg chg="mod">
          <ac:chgData name="Mabel Tiwaah Ankomah (1905514)" userId="S::1905514@student.uwtsd.ac.uk::0e774439-3d19-43b8-b3f4-7594df7e1936" providerId="AD" clId="Web-{23170F0C-E939-4FE3-8DC0-17D83A477D49}" dt="2021-04-11T01:46:41.708" v="746" actId="14100"/>
          <ac:spMkLst>
            <pc:docMk/>
            <pc:sldMk cId="4177964983" sldId="263"/>
            <ac:spMk id="3" creationId="{6F627864-FD75-493C-8967-32B89C8AFA44}"/>
          </ac:spMkLst>
        </pc:spChg>
      </pc:sldChg>
      <pc:sldChg chg="addSp delSp modSp">
        <pc:chgData name="Mabel Tiwaah Ankomah (1905514)" userId="S::1905514@student.uwtsd.ac.uk::0e774439-3d19-43b8-b3f4-7594df7e1936" providerId="AD" clId="Web-{23170F0C-E939-4FE3-8DC0-17D83A477D49}" dt="2021-04-11T01:54:21.289" v="800"/>
        <pc:sldMkLst>
          <pc:docMk/>
          <pc:sldMk cId="101284311" sldId="270"/>
        </pc:sldMkLst>
        <pc:spChg chg="mod">
          <ac:chgData name="Mabel Tiwaah Ankomah (1905514)" userId="S::1905514@student.uwtsd.ac.uk::0e774439-3d19-43b8-b3f4-7594df7e1936" providerId="AD" clId="Web-{23170F0C-E939-4FE3-8DC0-17D83A477D49}" dt="2021-04-11T01:54:21.289" v="800"/>
          <ac:spMkLst>
            <pc:docMk/>
            <pc:sldMk cId="101284311" sldId="270"/>
            <ac:spMk id="2" creationId="{EC60DF6C-BA06-414E-B66B-83EE1727DD2A}"/>
          </ac:spMkLst>
        </pc:spChg>
        <pc:spChg chg="mod">
          <ac:chgData name="Mabel Tiwaah Ankomah (1905514)" userId="S::1905514@student.uwtsd.ac.uk::0e774439-3d19-43b8-b3f4-7594df7e1936" providerId="AD" clId="Web-{23170F0C-E939-4FE3-8DC0-17D83A477D49}" dt="2021-04-11T01:54:21.289" v="800"/>
          <ac:spMkLst>
            <pc:docMk/>
            <pc:sldMk cId="101284311" sldId="270"/>
            <ac:spMk id="3" creationId="{C7E1C6A0-0572-4539-A014-F55D8CF5C9CF}"/>
          </ac:spMkLst>
        </pc:spChg>
        <pc:spChg chg="add del">
          <ac:chgData name="Mabel Tiwaah Ankomah (1905514)" userId="S::1905514@student.uwtsd.ac.uk::0e774439-3d19-43b8-b3f4-7594df7e1936" providerId="AD" clId="Web-{23170F0C-E939-4FE3-8DC0-17D83A477D49}" dt="2021-04-11T01:53:45.460" v="798"/>
          <ac:spMkLst>
            <pc:docMk/>
            <pc:sldMk cId="101284311" sldId="270"/>
            <ac:spMk id="51" creationId="{85016AEC-0320-4ED0-8ECB-FE11DDDFE17A}"/>
          </ac:spMkLst>
        </pc:spChg>
        <pc:spChg chg="add del">
          <ac:chgData name="Mabel Tiwaah Ankomah (1905514)" userId="S::1905514@student.uwtsd.ac.uk::0e774439-3d19-43b8-b3f4-7594df7e1936" providerId="AD" clId="Web-{23170F0C-E939-4FE3-8DC0-17D83A477D49}" dt="2021-04-11T01:53:45.460" v="798"/>
          <ac:spMkLst>
            <pc:docMk/>
            <pc:sldMk cId="101284311" sldId="270"/>
            <ac:spMk id="52" creationId="{D3CDB30C-1F82-41E6-A067-831D6E89184F}"/>
          </ac:spMkLst>
        </pc:spChg>
        <pc:spChg chg="add del">
          <ac:chgData name="Mabel Tiwaah Ankomah (1905514)" userId="S::1905514@student.uwtsd.ac.uk::0e774439-3d19-43b8-b3f4-7594df7e1936" providerId="AD" clId="Web-{23170F0C-E939-4FE3-8DC0-17D83A477D49}" dt="2021-04-11T01:53:45.460" v="798"/>
          <ac:spMkLst>
            <pc:docMk/>
            <pc:sldMk cId="101284311" sldId="270"/>
            <ac:spMk id="53" creationId="{2DDA86DD-F997-4F66-A87C-5B58AB6D19EC}"/>
          </ac:spMkLst>
        </pc:spChg>
        <pc:spChg chg="add del">
          <ac:chgData name="Mabel Tiwaah Ankomah (1905514)" userId="S::1905514@student.uwtsd.ac.uk::0e774439-3d19-43b8-b3f4-7594df7e1936" providerId="AD" clId="Web-{23170F0C-E939-4FE3-8DC0-17D83A477D49}" dt="2021-04-11T01:53:45.460" v="798"/>
          <ac:spMkLst>
            <pc:docMk/>
            <pc:sldMk cId="101284311" sldId="270"/>
            <ac:spMk id="54" creationId="{D241B827-437E-40A3-A732-669230D6A5BC}"/>
          </ac:spMkLst>
        </pc:spChg>
        <pc:spChg chg="add del">
          <ac:chgData name="Mabel Tiwaah Ankomah (1905514)" userId="S::1905514@student.uwtsd.ac.uk::0e774439-3d19-43b8-b3f4-7594df7e1936" providerId="AD" clId="Web-{23170F0C-E939-4FE3-8DC0-17D83A477D49}" dt="2021-04-11T01:54:21.289" v="800"/>
          <ac:spMkLst>
            <pc:docMk/>
            <pc:sldMk cId="101284311" sldId="270"/>
            <ac:spMk id="82" creationId="{C54A3646-77FE-4862-96CE-45260829B18F}"/>
          </ac:spMkLst>
        </pc:spChg>
        <pc:spChg chg="add del">
          <ac:chgData name="Mabel Tiwaah Ankomah (1905514)" userId="S::1905514@student.uwtsd.ac.uk::0e774439-3d19-43b8-b3f4-7594df7e1936" providerId="AD" clId="Web-{23170F0C-E939-4FE3-8DC0-17D83A477D49}" dt="2021-04-11T01:54:21.289" v="800"/>
          <ac:spMkLst>
            <pc:docMk/>
            <pc:sldMk cId="101284311" sldId="270"/>
            <ac:spMk id="132" creationId="{700D0C16-8549-4373-8B7C-3555082CEA0B}"/>
          </ac:spMkLst>
        </pc:spChg>
        <pc:spChg chg="add del">
          <ac:chgData name="Mabel Tiwaah Ankomah (1905514)" userId="S::1905514@student.uwtsd.ac.uk::0e774439-3d19-43b8-b3f4-7594df7e1936" providerId="AD" clId="Web-{23170F0C-E939-4FE3-8DC0-17D83A477D49}" dt="2021-04-11T01:54:21.289" v="800"/>
          <ac:spMkLst>
            <pc:docMk/>
            <pc:sldMk cId="101284311" sldId="270"/>
            <ac:spMk id="133" creationId="{C7341777-0F86-4E1E-A07F-2076F00D04EC}"/>
          </ac:spMkLst>
        </pc:spChg>
        <pc:grpChg chg="add del">
          <ac:chgData name="Mabel Tiwaah Ankomah (1905514)" userId="S::1905514@student.uwtsd.ac.uk::0e774439-3d19-43b8-b3f4-7594df7e1936" providerId="AD" clId="Web-{23170F0C-E939-4FE3-8DC0-17D83A477D49}" dt="2021-04-11T01:54:21.289" v="800"/>
          <ac:grpSpMkLst>
            <pc:docMk/>
            <pc:sldMk cId="101284311" sldId="270"/>
            <ac:grpSpMk id="87" creationId="{3F6FA249-9C10-48B9-9F72-1F333D8A9486}"/>
          </ac:grpSpMkLst>
        </pc:grpChg>
      </pc:sldChg>
    </pc:docChg>
  </pc:docChgLst>
  <pc:docChgLst>
    <pc:chgData name="Mutiat Abiola Shobajo (1910057)" userId="S::1910057@student.uwtsd.ac.uk::398d3b39-e15c-4338-879a-2202fba9549a" providerId="AD" clId="Web-{D849E32C-D4B4-41D5-979C-21CC63A7513D}"/>
    <pc:docChg chg="modSld">
      <pc:chgData name="Mutiat Abiola Shobajo (1910057)" userId="S::1910057@student.uwtsd.ac.uk::398d3b39-e15c-4338-879a-2202fba9549a" providerId="AD" clId="Web-{D849E32C-D4B4-41D5-979C-21CC63A7513D}" dt="2021-04-13T15:05:02.276" v="327" actId="20577"/>
      <pc:docMkLst>
        <pc:docMk/>
      </pc:docMkLst>
      <pc:sldChg chg="addSp modSp mod setBg addAnim">
        <pc:chgData name="Mutiat Abiola Shobajo (1910057)" userId="S::1910057@student.uwtsd.ac.uk::398d3b39-e15c-4338-879a-2202fba9549a" providerId="AD" clId="Web-{D849E32C-D4B4-41D5-979C-21CC63A7513D}" dt="2021-04-13T14:48:10.652" v="283" actId="20577"/>
        <pc:sldMkLst>
          <pc:docMk/>
          <pc:sldMk cId="2315442505" sldId="257"/>
        </pc:sldMkLst>
        <pc:spChg chg="mod">
          <ac:chgData name="Mutiat Abiola Shobajo (1910057)" userId="S::1910057@student.uwtsd.ac.uk::398d3b39-e15c-4338-879a-2202fba9549a" providerId="AD" clId="Web-{D849E32C-D4B4-41D5-979C-21CC63A7513D}" dt="2021-04-13T14:25:47.867" v="38" actId="20577"/>
          <ac:spMkLst>
            <pc:docMk/>
            <pc:sldMk cId="2315442505" sldId="257"/>
            <ac:spMk id="2" creationId="{36807558-19EA-4790-B34A-F7A8A44D49B2}"/>
          </ac:spMkLst>
        </pc:spChg>
        <pc:spChg chg="mod ord">
          <ac:chgData name="Mutiat Abiola Shobajo (1910057)" userId="S::1910057@student.uwtsd.ac.uk::398d3b39-e15c-4338-879a-2202fba9549a" providerId="AD" clId="Web-{D849E32C-D4B4-41D5-979C-21CC63A7513D}" dt="2021-04-13T14:48:10.652" v="283" actId="20577"/>
          <ac:spMkLst>
            <pc:docMk/>
            <pc:sldMk cId="2315442505" sldId="257"/>
            <ac:spMk id="3" creationId="{6F627864-FD75-493C-8967-32B89C8AFA44}"/>
          </ac:spMkLst>
        </pc:spChg>
        <pc:spChg chg="add">
          <ac:chgData name="Mutiat Abiola Shobajo (1910057)" userId="S::1910057@student.uwtsd.ac.uk::398d3b39-e15c-4338-879a-2202fba9549a" providerId="AD" clId="Web-{D849E32C-D4B4-41D5-979C-21CC63A7513D}" dt="2021-04-13T14:25:21.475" v="33"/>
          <ac:spMkLst>
            <pc:docMk/>
            <pc:sldMk cId="2315442505" sldId="257"/>
            <ac:spMk id="10" creationId="{EFF8DD6B-E2E6-4D3E-972B-A1131F4CE0A7}"/>
          </ac:spMkLst>
        </pc:spChg>
        <pc:spChg chg="add">
          <ac:chgData name="Mutiat Abiola Shobajo (1910057)" userId="S::1910057@student.uwtsd.ac.uk::398d3b39-e15c-4338-879a-2202fba9549a" providerId="AD" clId="Web-{D849E32C-D4B4-41D5-979C-21CC63A7513D}" dt="2021-04-13T14:25:21.475" v="33"/>
          <ac:spMkLst>
            <pc:docMk/>
            <pc:sldMk cId="2315442505" sldId="257"/>
            <ac:spMk id="12" creationId="{8E20FA99-AAAC-4AF3-9FAE-707420324F1C}"/>
          </ac:spMkLst>
        </pc:spChg>
        <pc:spChg chg="add">
          <ac:chgData name="Mutiat Abiola Shobajo (1910057)" userId="S::1910057@student.uwtsd.ac.uk::398d3b39-e15c-4338-879a-2202fba9549a" providerId="AD" clId="Web-{D849E32C-D4B4-41D5-979C-21CC63A7513D}" dt="2021-04-13T14:25:21.475" v="33"/>
          <ac:spMkLst>
            <pc:docMk/>
            <pc:sldMk cId="2315442505" sldId="257"/>
            <ac:spMk id="14" creationId="{9573BE85-6043-4C3A-A7DD-483A0A5FB740}"/>
          </ac:spMkLst>
        </pc:spChg>
        <pc:picChg chg="add mod">
          <ac:chgData name="Mutiat Abiola Shobajo (1910057)" userId="S::1910057@student.uwtsd.ac.uk::398d3b39-e15c-4338-879a-2202fba9549a" providerId="AD" clId="Web-{D849E32C-D4B4-41D5-979C-21CC63A7513D}" dt="2021-04-13T14:25:21.475" v="33"/>
          <ac:picMkLst>
            <pc:docMk/>
            <pc:sldMk cId="2315442505" sldId="257"/>
            <ac:picMk id="5" creationId="{65EBB9C6-4FDF-4402-8E91-93EEC93FCAB4}"/>
          </ac:picMkLst>
        </pc:picChg>
      </pc:sldChg>
      <pc:sldChg chg="addSp modSp mod modTransition setBg addAnim">
        <pc:chgData name="Mutiat Abiola Shobajo (1910057)" userId="S::1910057@student.uwtsd.ac.uk::398d3b39-e15c-4338-879a-2202fba9549a" providerId="AD" clId="Web-{D849E32C-D4B4-41D5-979C-21CC63A7513D}" dt="2021-04-13T15:05:02.276" v="327" actId="20577"/>
        <pc:sldMkLst>
          <pc:docMk/>
          <pc:sldMk cId="2274751705" sldId="259"/>
        </pc:sldMkLst>
        <pc:spChg chg="mod">
          <ac:chgData name="Mutiat Abiola Shobajo (1910057)" userId="S::1910057@student.uwtsd.ac.uk::398d3b39-e15c-4338-879a-2202fba9549a" providerId="AD" clId="Web-{D849E32C-D4B4-41D5-979C-21CC63A7513D}" dt="2021-04-13T14:33:52.724" v="216" actId="14100"/>
          <ac:spMkLst>
            <pc:docMk/>
            <pc:sldMk cId="2274751705" sldId="259"/>
            <ac:spMk id="2" creationId="{36807558-19EA-4790-B34A-F7A8A44D49B2}"/>
          </ac:spMkLst>
        </pc:spChg>
        <pc:spChg chg="mod ord">
          <ac:chgData name="Mutiat Abiola Shobajo (1910057)" userId="S::1910057@student.uwtsd.ac.uk::398d3b39-e15c-4338-879a-2202fba9549a" providerId="AD" clId="Web-{D849E32C-D4B4-41D5-979C-21CC63A7513D}" dt="2021-04-13T15:05:02.276" v="327" actId="20577"/>
          <ac:spMkLst>
            <pc:docMk/>
            <pc:sldMk cId="2274751705" sldId="259"/>
            <ac:spMk id="3" creationId="{6F627864-FD75-493C-8967-32B89C8AFA44}"/>
          </ac:spMkLst>
        </pc:spChg>
        <pc:spChg chg="add">
          <ac:chgData name="Mutiat Abiola Shobajo (1910057)" userId="S::1910057@student.uwtsd.ac.uk::398d3b39-e15c-4338-879a-2202fba9549a" providerId="AD" clId="Web-{D849E32C-D4B4-41D5-979C-21CC63A7513D}" dt="2021-04-13T14:32:22.813" v="207"/>
          <ac:spMkLst>
            <pc:docMk/>
            <pc:sldMk cId="2274751705" sldId="259"/>
            <ac:spMk id="10" creationId="{AFA67CD3-AB4E-4A7A-BEB8-53C445D8C44E}"/>
          </ac:spMkLst>
        </pc:spChg>
        <pc:spChg chg="add">
          <ac:chgData name="Mutiat Abiola Shobajo (1910057)" userId="S::1910057@student.uwtsd.ac.uk::398d3b39-e15c-4338-879a-2202fba9549a" providerId="AD" clId="Web-{D849E32C-D4B4-41D5-979C-21CC63A7513D}" dt="2021-04-13T14:32:22.813" v="207"/>
          <ac:spMkLst>
            <pc:docMk/>
            <pc:sldMk cId="2274751705" sldId="259"/>
            <ac:spMk id="14" creationId="{339C8D78-A644-462F-B674-F440635E5353}"/>
          </ac:spMkLst>
        </pc:spChg>
        <pc:picChg chg="add mod">
          <ac:chgData name="Mutiat Abiola Shobajo (1910057)" userId="S::1910057@student.uwtsd.ac.uk::398d3b39-e15c-4338-879a-2202fba9549a" providerId="AD" clId="Web-{D849E32C-D4B4-41D5-979C-21CC63A7513D}" dt="2021-04-13T14:32:22.813" v="207"/>
          <ac:picMkLst>
            <pc:docMk/>
            <pc:sldMk cId="2274751705" sldId="259"/>
            <ac:picMk id="5" creationId="{C31CBBAC-2130-4E6C-AA52-AB272BF3B7B5}"/>
          </ac:picMkLst>
        </pc:picChg>
        <pc:picChg chg="add">
          <ac:chgData name="Mutiat Abiola Shobajo (1910057)" userId="S::1910057@student.uwtsd.ac.uk::398d3b39-e15c-4338-879a-2202fba9549a" providerId="AD" clId="Web-{D849E32C-D4B4-41D5-979C-21CC63A7513D}" dt="2021-04-13T14:32:22.813" v="207"/>
          <ac:picMkLst>
            <pc:docMk/>
            <pc:sldMk cId="2274751705" sldId="259"/>
            <ac:picMk id="12" creationId="{07CF545F-9C2E-4446-97CD-AD92990C2B68}"/>
          </ac:picMkLst>
        </pc:picChg>
      </pc:sldChg>
      <pc:sldChg chg="modSp">
        <pc:chgData name="Mutiat Abiola Shobajo (1910057)" userId="S::1910057@student.uwtsd.ac.uk::398d3b39-e15c-4338-879a-2202fba9549a" providerId="AD" clId="Web-{D849E32C-D4B4-41D5-979C-21CC63A7513D}" dt="2021-04-13T14:44:39.092" v="276" actId="20577"/>
        <pc:sldMkLst>
          <pc:docMk/>
          <pc:sldMk cId="2564961810" sldId="262"/>
        </pc:sldMkLst>
        <pc:spChg chg="mod">
          <ac:chgData name="Mutiat Abiola Shobajo (1910057)" userId="S::1910057@student.uwtsd.ac.uk::398d3b39-e15c-4338-879a-2202fba9549a" providerId="AD" clId="Web-{D849E32C-D4B4-41D5-979C-21CC63A7513D}" dt="2021-04-13T14:44:39.092" v="276" actId="20577"/>
          <ac:spMkLst>
            <pc:docMk/>
            <pc:sldMk cId="2564961810" sldId="262"/>
            <ac:spMk id="3" creationId="{6F627864-FD75-493C-8967-32B89C8AFA44}"/>
          </ac:spMkLst>
        </pc:spChg>
      </pc:sldChg>
      <pc:sldChg chg="modSp">
        <pc:chgData name="Mutiat Abiola Shobajo (1910057)" userId="S::1910057@student.uwtsd.ac.uk::398d3b39-e15c-4338-879a-2202fba9549a" providerId="AD" clId="Web-{D849E32C-D4B4-41D5-979C-21CC63A7513D}" dt="2021-04-13T14:50:07.612" v="302" actId="1076"/>
        <pc:sldMkLst>
          <pc:docMk/>
          <pc:sldMk cId="244924465" sldId="265"/>
        </pc:sldMkLst>
        <pc:spChg chg="mod">
          <ac:chgData name="Mutiat Abiola Shobajo (1910057)" userId="S::1910057@student.uwtsd.ac.uk::398d3b39-e15c-4338-879a-2202fba9549a" providerId="AD" clId="Web-{D849E32C-D4B4-41D5-979C-21CC63A7513D}" dt="2021-04-13T14:50:07.612" v="302" actId="1076"/>
          <ac:spMkLst>
            <pc:docMk/>
            <pc:sldMk cId="244924465" sldId="265"/>
            <ac:spMk id="17" creationId="{6E27298C-5265-47AA-A5A4-6E61159AA4E8}"/>
          </ac:spMkLst>
        </pc:spChg>
        <pc:spChg chg="mod">
          <ac:chgData name="Mutiat Abiola Shobajo (1910057)" userId="S::1910057@student.uwtsd.ac.uk::398d3b39-e15c-4338-879a-2202fba9549a" providerId="AD" clId="Web-{D849E32C-D4B4-41D5-979C-21CC63A7513D}" dt="2021-04-13T14:47:19.445" v="277" actId="1076"/>
          <ac:spMkLst>
            <pc:docMk/>
            <pc:sldMk cId="244924465" sldId="265"/>
            <ac:spMk id="908" creationId="{351CDE65-C48C-426F-BD7B-4DBE91CBE7EA}"/>
          </ac:spMkLst>
        </pc:spChg>
        <pc:spChg chg="mod">
          <ac:chgData name="Mutiat Abiola Shobajo (1910057)" userId="S::1910057@student.uwtsd.ac.uk::398d3b39-e15c-4338-879a-2202fba9549a" providerId="AD" clId="Web-{D849E32C-D4B4-41D5-979C-21CC63A7513D}" dt="2021-04-13T14:47:36.837" v="280" actId="1076"/>
          <ac:spMkLst>
            <pc:docMk/>
            <pc:sldMk cId="244924465" sldId="265"/>
            <ac:spMk id="951" creationId="{C1CB40AE-317C-472A-B1A0-882943B617DB}"/>
          </ac:spMkLst>
        </pc:spChg>
        <pc:spChg chg="mod">
          <ac:chgData name="Mutiat Abiola Shobajo (1910057)" userId="S::1910057@student.uwtsd.ac.uk::398d3b39-e15c-4338-879a-2202fba9549a" providerId="AD" clId="Web-{D849E32C-D4B4-41D5-979C-21CC63A7513D}" dt="2021-04-13T14:47:51.025" v="281" actId="1076"/>
          <ac:spMkLst>
            <pc:docMk/>
            <pc:sldMk cId="244924465" sldId="265"/>
            <ac:spMk id="957" creationId="{69BE73B1-E900-4B62-9A7D-4437A292BC82}"/>
          </ac:spMkLst>
        </pc:spChg>
        <pc:graphicFrameChg chg="mod">
          <ac:chgData name="Mutiat Abiola Shobajo (1910057)" userId="S::1910057@student.uwtsd.ac.uk::398d3b39-e15c-4338-879a-2202fba9549a" providerId="AD" clId="Web-{D849E32C-D4B4-41D5-979C-21CC63A7513D}" dt="2021-04-13T14:47:26.368" v="279" actId="1076"/>
          <ac:graphicFrameMkLst>
            <pc:docMk/>
            <pc:sldMk cId="244924465" sldId="265"/>
            <ac:graphicFrameMk id="31" creationId="{C797AAF5-0219-40C6-8B04-9979BBD24EDC}"/>
          </ac:graphicFrameMkLst>
        </pc:graphicFrameChg>
        <pc:picChg chg="mod">
          <ac:chgData name="Mutiat Abiola Shobajo (1910057)" userId="S::1910057@student.uwtsd.ac.uk::398d3b39-e15c-4338-879a-2202fba9549a" providerId="AD" clId="Web-{D849E32C-D4B4-41D5-979C-21CC63A7513D}" dt="2021-04-13T14:49:42.407" v="301" actId="1076"/>
          <ac:picMkLst>
            <pc:docMk/>
            <pc:sldMk cId="244924465" sldId="265"/>
            <ac:picMk id="910" creationId="{F48F2F9D-3CED-42C6-ABB0-FB0E4C4912EF}"/>
          </ac:picMkLst>
        </pc:picChg>
      </pc:sldChg>
      <pc:sldChg chg="modSp">
        <pc:chgData name="Mutiat Abiola Shobajo (1910057)" userId="S::1910057@student.uwtsd.ac.uk::398d3b39-e15c-4338-879a-2202fba9549a" providerId="AD" clId="Web-{D849E32C-D4B4-41D5-979C-21CC63A7513D}" dt="2021-04-13T14:43:17.087" v="264" actId="20577"/>
        <pc:sldMkLst>
          <pc:docMk/>
          <pc:sldMk cId="101284311" sldId="270"/>
        </pc:sldMkLst>
        <pc:spChg chg="mod">
          <ac:chgData name="Mutiat Abiola Shobajo (1910057)" userId="S::1910057@student.uwtsd.ac.uk::398d3b39-e15c-4338-879a-2202fba9549a" providerId="AD" clId="Web-{D849E32C-D4B4-41D5-979C-21CC63A7513D}" dt="2021-04-13T14:43:17.087" v="264" actId="20577"/>
          <ac:spMkLst>
            <pc:docMk/>
            <pc:sldMk cId="101284311" sldId="270"/>
            <ac:spMk id="3" creationId="{C7E1C6A0-0572-4539-A014-F55D8CF5C9CF}"/>
          </ac:spMkLst>
        </pc:spChg>
      </pc:sldChg>
    </pc:docChg>
  </pc:docChgLst>
  <pc:docChgLst>
    <pc:chgData name="Mutiat Abiola Shobajo (1910057)" userId="S::1910057@student.uwtsd.ac.uk::398d3b39-e15c-4338-879a-2202fba9549a" providerId="AD" clId="Web-{9B568BE4-5D8D-4E2F-8F0C-DD83A54E55D9}"/>
    <pc:docChg chg="modSld">
      <pc:chgData name="Mutiat Abiola Shobajo (1910057)" userId="S::1910057@student.uwtsd.ac.uk::398d3b39-e15c-4338-879a-2202fba9549a" providerId="AD" clId="Web-{9B568BE4-5D8D-4E2F-8F0C-DD83A54E55D9}" dt="2021-04-13T15:22:51.989" v="21" actId="20577"/>
      <pc:docMkLst>
        <pc:docMk/>
      </pc:docMkLst>
      <pc:sldChg chg="modSp">
        <pc:chgData name="Mutiat Abiola Shobajo (1910057)" userId="S::1910057@student.uwtsd.ac.uk::398d3b39-e15c-4338-879a-2202fba9549a" providerId="AD" clId="Web-{9B568BE4-5D8D-4E2F-8F0C-DD83A54E55D9}" dt="2021-04-13T15:22:51.989" v="21" actId="20577"/>
        <pc:sldMkLst>
          <pc:docMk/>
          <pc:sldMk cId="2274751705" sldId="259"/>
        </pc:sldMkLst>
        <pc:spChg chg="mod">
          <ac:chgData name="Mutiat Abiola Shobajo (1910057)" userId="S::1910057@student.uwtsd.ac.uk::398d3b39-e15c-4338-879a-2202fba9549a" providerId="AD" clId="Web-{9B568BE4-5D8D-4E2F-8F0C-DD83A54E55D9}" dt="2021-04-13T15:22:51.989" v="21" actId="20577"/>
          <ac:spMkLst>
            <pc:docMk/>
            <pc:sldMk cId="2274751705" sldId="259"/>
            <ac:spMk id="3" creationId="{6F627864-FD75-493C-8967-32B89C8AFA44}"/>
          </ac:spMkLst>
        </pc:spChg>
      </pc:sldChg>
    </pc:docChg>
  </pc:docChgLst>
  <pc:docChgLst>
    <pc:chgData name="Melanie Suzanne Okine (1907289)" userId="S::1907289@student.uwtsd.ac.uk::1e737909-c694-45fd-9905-d6acbf63650c" providerId="AD" clId="Web-{ECBE6443-BBA4-4AB2-99B2-46EDF1AAC8D7}"/>
    <pc:docChg chg="modSld">
      <pc:chgData name="Melanie Suzanne Okine (1907289)" userId="S::1907289@student.uwtsd.ac.uk::1e737909-c694-45fd-9905-d6acbf63650c" providerId="AD" clId="Web-{ECBE6443-BBA4-4AB2-99B2-46EDF1AAC8D7}" dt="2021-04-07T16:53:03.192" v="0"/>
      <pc:docMkLst>
        <pc:docMk/>
      </pc:docMkLst>
      <pc:sldChg chg="modAnim">
        <pc:chgData name="Melanie Suzanne Okine (1907289)" userId="S::1907289@student.uwtsd.ac.uk::1e737909-c694-45fd-9905-d6acbf63650c" providerId="AD" clId="Web-{ECBE6443-BBA4-4AB2-99B2-46EDF1AAC8D7}" dt="2021-04-07T16:53:03.192" v="0"/>
        <pc:sldMkLst>
          <pc:docMk/>
          <pc:sldMk cId="3745047033" sldId="260"/>
        </pc:sldMkLst>
      </pc:sldChg>
    </pc:docChg>
  </pc:docChgLst>
  <pc:docChgLst>
    <pc:chgData name="Kwosheda Begum (1813362)" userId="S::1813362@student.uwtsd.ac.uk::de876466-e2ae-446b-8c56-976ad073a630" providerId="AD" clId="Web-{DC0B59F2-CAE8-449B-B2E1-90063C7D89EE}"/>
    <pc:docChg chg="modSld">
      <pc:chgData name="Kwosheda Begum (1813362)" userId="S::1813362@student.uwtsd.ac.uk::de876466-e2ae-446b-8c56-976ad073a630" providerId="AD" clId="Web-{DC0B59F2-CAE8-449B-B2E1-90063C7D89EE}" dt="2021-04-10T13:41:30.102" v="572" actId="20577"/>
      <pc:docMkLst>
        <pc:docMk/>
      </pc:docMkLst>
      <pc:sldChg chg="modSp">
        <pc:chgData name="Kwosheda Begum (1813362)" userId="S::1813362@student.uwtsd.ac.uk::de876466-e2ae-446b-8c56-976ad073a630" providerId="AD" clId="Web-{DC0B59F2-CAE8-449B-B2E1-90063C7D89EE}" dt="2021-04-10T13:32:37.291" v="445" actId="20577"/>
        <pc:sldMkLst>
          <pc:docMk/>
          <pc:sldMk cId="1966249531" sldId="261"/>
        </pc:sldMkLst>
        <pc:spChg chg="mod">
          <ac:chgData name="Kwosheda Begum (1813362)" userId="S::1813362@student.uwtsd.ac.uk::de876466-e2ae-446b-8c56-976ad073a630" providerId="AD" clId="Web-{DC0B59F2-CAE8-449B-B2E1-90063C7D89EE}" dt="2021-04-10T13:32:37.291" v="445" actId="20577"/>
          <ac:spMkLst>
            <pc:docMk/>
            <pc:sldMk cId="1966249531" sldId="261"/>
            <ac:spMk id="3" creationId="{6F627864-FD75-493C-8967-32B89C8AFA44}"/>
          </ac:spMkLst>
        </pc:spChg>
      </pc:sldChg>
      <pc:sldChg chg="modSp">
        <pc:chgData name="Kwosheda Begum (1813362)" userId="S::1813362@student.uwtsd.ac.uk::de876466-e2ae-446b-8c56-976ad073a630" providerId="AD" clId="Web-{DC0B59F2-CAE8-449B-B2E1-90063C7D89EE}" dt="2021-04-10T13:08:27.378" v="90" actId="1076"/>
        <pc:sldMkLst>
          <pc:docMk/>
          <pc:sldMk cId="2564961810" sldId="262"/>
        </pc:sldMkLst>
        <pc:spChg chg="mod">
          <ac:chgData name="Kwosheda Begum (1813362)" userId="S::1813362@student.uwtsd.ac.uk::de876466-e2ae-446b-8c56-976ad073a630" providerId="AD" clId="Web-{DC0B59F2-CAE8-449B-B2E1-90063C7D89EE}" dt="2021-04-10T13:08:27.378" v="90" actId="1076"/>
          <ac:spMkLst>
            <pc:docMk/>
            <pc:sldMk cId="2564961810" sldId="262"/>
            <ac:spMk id="2" creationId="{36807558-19EA-4790-B34A-F7A8A44D49B2}"/>
          </ac:spMkLst>
        </pc:spChg>
        <pc:spChg chg="mod">
          <ac:chgData name="Kwosheda Begum (1813362)" userId="S::1813362@student.uwtsd.ac.uk::de876466-e2ae-446b-8c56-976ad073a630" providerId="AD" clId="Web-{DC0B59F2-CAE8-449B-B2E1-90063C7D89EE}" dt="2021-04-10T13:08:13.252" v="89" actId="14100"/>
          <ac:spMkLst>
            <pc:docMk/>
            <pc:sldMk cId="2564961810" sldId="262"/>
            <ac:spMk id="3" creationId="{6F627864-FD75-493C-8967-32B89C8AFA44}"/>
          </ac:spMkLst>
        </pc:spChg>
      </pc:sldChg>
      <pc:sldChg chg="modSp">
        <pc:chgData name="Kwosheda Begum (1813362)" userId="S::1813362@student.uwtsd.ac.uk::de876466-e2ae-446b-8c56-976ad073a630" providerId="AD" clId="Web-{DC0B59F2-CAE8-449B-B2E1-90063C7D89EE}" dt="2021-04-10T13:41:30.102" v="572" actId="20577"/>
        <pc:sldMkLst>
          <pc:docMk/>
          <pc:sldMk cId="2980068797" sldId="267"/>
        </pc:sldMkLst>
        <pc:spChg chg="mod">
          <ac:chgData name="Kwosheda Begum (1813362)" userId="S::1813362@student.uwtsd.ac.uk::de876466-e2ae-446b-8c56-976ad073a630" providerId="AD" clId="Web-{DC0B59F2-CAE8-449B-B2E1-90063C7D89EE}" dt="2021-04-10T13:41:30.102" v="572" actId="20577"/>
          <ac:spMkLst>
            <pc:docMk/>
            <pc:sldMk cId="2980068797" sldId="267"/>
            <ac:spMk id="3" creationId="{6F627864-FD75-493C-8967-32B89C8AFA44}"/>
          </ac:spMkLst>
        </pc:spChg>
      </pc:sldChg>
    </pc:docChg>
  </pc:docChgLst>
  <pc:docChgLst>
    <pc:chgData name="Maria Dandu (1810151)" userId="S::1810151@student.uwtsd.ac.uk::4a94d827-4868-4028-a58d-2f62b3bdc592" providerId="AD" clId="Web-{9D19254F-F41B-407E-B4D5-ACE2C800AA6D}"/>
    <pc:docChg chg="modSld">
      <pc:chgData name="Maria Dandu (1810151)" userId="S::1810151@student.uwtsd.ac.uk::4a94d827-4868-4028-a58d-2f62b3bdc592" providerId="AD" clId="Web-{9D19254F-F41B-407E-B4D5-ACE2C800AA6D}" dt="2021-04-03T15:12:07.773" v="660" actId="20577"/>
      <pc:docMkLst>
        <pc:docMk/>
      </pc:docMkLst>
      <pc:sldChg chg="modSp">
        <pc:chgData name="Maria Dandu (1810151)" userId="S::1810151@student.uwtsd.ac.uk::4a94d827-4868-4028-a58d-2f62b3bdc592" providerId="AD" clId="Web-{9D19254F-F41B-407E-B4D5-ACE2C800AA6D}" dt="2021-04-03T14:09:08.184" v="69" actId="20577"/>
        <pc:sldMkLst>
          <pc:docMk/>
          <pc:sldMk cId="4177964983" sldId="263"/>
        </pc:sldMkLst>
        <pc:spChg chg="mod">
          <ac:chgData name="Maria Dandu (1810151)" userId="S::1810151@student.uwtsd.ac.uk::4a94d827-4868-4028-a58d-2f62b3bdc592" providerId="AD" clId="Web-{9D19254F-F41B-407E-B4D5-ACE2C800AA6D}" dt="2021-04-03T14:09:08.184" v="69" actId="20577"/>
          <ac:spMkLst>
            <pc:docMk/>
            <pc:sldMk cId="4177964983" sldId="263"/>
            <ac:spMk id="3" creationId="{6F627864-FD75-493C-8967-32B89C8AFA44}"/>
          </ac:spMkLst>
        </pc:spChg>
      </pc:sldChg>
      <pc:sldChg chg="modSp">
        <pc:chgData name="Maria Dandu (1810151)" userId="S::1810151@student.uwtsd.ac.uk::4a94d827-4868-4028-a58d-2f62b3bdc592" providerId="AD" clId="Web-{9D19254F-F41B-407E-B4D5-ACE2C800AA6D}" dt="2021-04-03T14:44:18.777" v="655" actId="20577"/>
        <pc:sldMkLst>
          <pc:docMk/>
          <pc:sldMk cId="2980068797" sldId="267"/>
        </pc:sldMkLst>
        <pc:spChg chg="mod">
          <ac:chgData name="Maria Dandu (1810151)" userId="S::1810151@student.uwtsd.ac.uk::4a94d827-4868-4028-a58d-2f62b3bdc592" providerId="AD" clId="Web-{9D19254F-F41B-407E-B4D5-ACE2C800AA6D}" dt="2021-04-03T14:44:18.777" v="655" actId="20577"/>
          <ac:spMkLst>
            <pc:docMk/>
            <pc:sldMk cId="2980068797" sldId="267"/>
            <ac:spMk id="3" creationId="{6F627864-FD75-493C-8967-32B89C8AFA44}"/>
          </ac:spMkLst>
        </pc:spChg>
      </pc:sldChg>
      <pc:sldChg chg="modSp">
        <pc:chgData name="Maria Dandu (1810151)" userId="S::1810151@student.uwtsd.ac.uk::4a94d827-4868-4028-a58d-2f62b3bdc592" providerId="AD" clId="Web-{9D19254F-F41B-407E-B4D5-ACE2C800AA6D}" dt="2021-04-03T15:12:07.773" v="660" actId="20577"/>
        <pc:sldMkLst>
          <pc:docMk/>
          <pc:sldMk cId="3621873094" sldId="269"/>
        </pc:sldMkLst>
        <pc:spChg chg="mod">
          <ac:chgData name="Maria Dandu (1810151)" userId="S::1810151@student.uwtsd.ac.uk::4a94d827-4868-4028-a58d-2f62b3bdc592" providerId="AD" clId="Web-{9D19254F-F41B-407E-B4D5-ACE2C800AA6D}" dt="2021-04-03T12:12:15.912" v="1" actId="20577"/>
          <ac:spMkLst>
            <pc:docMk/>
            <pc:sldMk cId="3621873094" sldId="269"/>
            <ac:spMk id="2" creationId="{F6637DD5-76A1-4FE6-BC9D-918B212C17F7}"/>
          </ac:spMkLst>
        </pc:spChg>
        <pc:spChg chg="mod">
          <ac:chgData name="Maria Dandu (1810151)" userId="S::1810151@student.uwtsd.ac.uk::4a94d827-4868-4028-a58d-2f62b3bdc592" providerId="AD" clId="Web-{9D19254F-F41B-407E-B4D5-ACE2C800AA6D}" dt="2021-04-03T15:12:07.773" v="660" actId="20577"/>
          <ac:spMkLst>
            <pc:docMk/>
            <pc:sldMk cId="3621873094" sldId="269"/>
            <ac:spMk id="3" creationId="{394859B8-E110-42C6-A86D-057611375A0D}"/>
          </ac:spMkLst>
        </pc:spChg>
      </pc:sldChg>
    </pc:docChg>
  </pc:docChgLst>
  <pc:docChgLst>
    <pc:chgData name="Mutiat Abiola Shobajo (1910057)" userId="S::1910057@student.uwtsd.ac.uk::398d3b39-e15c-4338-879a-2202fba9549a" providerId="AD" clId="Web-{B39B0B16-081D-486C-8C3E-64D116B14C9A}"/>
    <pc:docChg chg="modSld">
      <pc:chgData name="Mutiat Abiola Shobajo (1910057)" userId="S::1910057@student.uwtsd.ac.uk::398d3b39-e15c-4338-879a-2202fba9549a" providerId="AD" clId="Web-{B39B0B16-081D-486C-8C3E-64D116B14C9A}" dt="2021-03-17T12:45:55.823" v="29" actId="20577"/>
      <pc:docMkLst>
        <pc:docMk/>
      </pc:docMkLst>
      <pc:sldChg chg="modSp">
        <pc:chgData name="Mutiat Abiola Shobajo (1910057)" userId="S::1910057@student.uwtsd.ac.uk::398d3b39-e15c-4338-879a-2202fba9549a" providerId="AD" clId="Web-{B39B0B16-081D-486C-8C3E-64D116B14C9A}" dt="2021-03-17T12:45:55.823" v="29" actId="20577"/>
        <pc:sldMkLst>
          <pc:docMk/>
          <pc:sldMk cId="3209298628" sldId="256"/>
        </pc:sldMkLst>
        <pc:spChg chg="mod">
          <ac:chgData name="Mutiat Abiola Shobajo (1910057)" userId="S::1910057@student.uwtsd.ac.uk::398d3b39-e15c-4338-879a-2202fba9549a" providerId="AD" clId="Web-{B39B0B16-081D-486C-8C3E-64D116B14C9A}" dt="2021-03-17T12:45:55.823" v="29" actId="20577"/>
          <ac:spMkLst>
            <pc:docMk/>
            <pc:sldMk cId="3209298628" sldId="256"/>
            <ac:spMk id="2" creationId="{51CFA85F-1C2A-40FD-9DB3-B2D1B8CE6AA1}"/>
          </ac:spMkLst>
        </pc:spChg>
      </pc:sldChg>
    </pc:docChg>
  </pc:docChgLst>
  <pc:docChgLst>
    <pc:chgData name="Melanie Suzanne Okine (1907289)" userId="S::1907289@student.uwtsd.ac.uk::1e737909-c694-45fd-9905-d6acbf63650c" providerId="AD" clId="Web-{11D8454D-67C8-4DBC-91EF-E84D8E46512D}"/>
    <pc:docChg chg="modSld">
      <pc:chgData name="Melanie Suzanne Okine (1907289)" userId="S::1907289@student.uwtsd.ac.uk::1e737909-c694-45fd-9905-d6acbf63650c" providerId="AD" clId="Web-{11D8454D-67C8-4DBC-91EF-E84D8E46512D}" dt="2021-04-13T15:14:49.989" v="24" actId="20577"/>
      <pc:docMkLst>
        <pc:docMk/>
      </pc:docMkLst>
      <pc:sldChg chg="addSp modSp">
        <pc:chgData name="Melanie Suzanne Okine (1907289)" userId="S::1907289@student.uwtsd.ac.uk::1e737909-c694-45fd-9905-d6acbf63650c" providerId="AD" clId="Web-{11D8454D-67C8-4DBC-91EF-E84D8E46512D}" dt="2021-04-13T15:14:49.989" v="24" actId="20577"/>
        <pc:sldMkLst>
          <pc:docMk/>
          <pc:sldMk cId="2563613051" sldId="271"/>
        </pc:sldMkLst>
        <pc:spChg chg="mod">
          <ac:chgData name="Melanie Suzanne Okine (1907289)" userId="S::1907289@student.uwtsd.ac.uk::1e737909-c694-45fd-9905-d6acbf63650c" providerId="AD" clId="Web-{11D8454D-67C8-4DBC-91EF-E84D8E46512D}" dt="2021-04-13T15:14:49.989" v="24" actId="20577"/>
          <ac:spMkLst>
            <pc:docMk/>
            <pc:sldMk cId="2563613051" sldId="271"/>
            <ac:spMk id="3" creationId="{23EB5FF3-F35A-4831-BC93-A0517AB73677}"/>
          </ac:spMkLst>
        </pc:spChg>
        <pc:spChg chg="add mod">
          <ac:chgData name="Melanie Suzanne Okine (1907289)" userId="S::1907289@student.uwtsd.ac.uk::1e737909-c694-45fd-9905-d6acbf63650c" providerId="AD" clId="Web-{11D8454D-67C8-4DBC-91EF-E84D8E46512D}" dt="2021-04-13T15:12:24.314" v="9" actId="1076"/>
          <ac:spMkLst>
            <pc:docMk/>
            <pc:sldMk cId="2563613051" sldId="271"/>
            <ac:spMk id="4" creationId="{A9C4BF85-990A-45CF-94B0-53AED38FB6D9}"/>
          </ac:spMkLst>
        </pc:spChg>
        <pc:picChg chg="mod">
          <ac:chgData name="Melanie Suzanne Okine (1907289)" userId="S::1907289@student.uwtsd.ac.uk::1e737909-c694-45fd-9905-d6acbf63650c" providerId="AD" clId="Web-{11D8454D-67C8-4DBC-91EF-E84D8E46512D}" dt="2021-04-13T15:13:55.831" v="21" actId="1076"/>
          <ac:picMkLst>
            <pc:docMk/>
            <pc:sldMk cId="2563613051" sldId="271"/>
            <ac:picMk id="6" creationId="{A798E269-8B51-4B5A-9B03-8694503441D7}"/>
          </ac:picMkLst>
        </pc:picChg>
      </pc:sldChg>
    </pc:docChg>
  </pc:docChgLst>
  <pc:docChgLst>
    <pc:chgData name="Melanie Suzanne Okine (1907289)" userId="S::1907289@student.uwtsd.ac.uk::1e737909-c694-45fd-9905-d6acbf63650c" providerId="AD" clId="Web-{8ACDBF4C-4760-4C11-BCAB-EAD1F22E2F0B}"/>
    <pc:docChg chg="modSld">
      <pc:chgData name="Melanie Suzanne Okine (1907289)" userId="S::1907289@student.uwtsd.ac.uk::1e737909-c694-45fd-9905-d6acbf63650c" providerId="AD" clId="Web-{8ACDBF4C-4760-4C11-BCAB-EAD1F22E2F0B}" dt="2021-03-24T11:25:14.221" v="230" actId="1076"/>
      <pc:docMkLst>
        <pc:docMk/>
      </pc:docMkLst>
      <pc:sldChg chg="modSp">
        <pc:chgData name="Melanie Suzanne Okine (1907289)" userId="S::1907289@student.uwtsd.ac.uk::1e737909-c694-45fd-9905-d6acbf63650c" providerId="AD" clId="Web-{8ACDBF4C-4760-4C11-BCAB-EAD1F22E2F0B}" dt="2021-03-24T10:47:04.493" v="131" actId="20577"/>
        <pc:sldMkLst>
          <pc:docMk/>
          <pc:sldMk cId="3745047033" sldId="260"/>
        </pc:sldMkLst>
        <pc:spChg chg="mod">
          <ac:chgData name="Melanie Suzanne Okine (1907289)" userId="S::1907289@student.uwtsd.ac.uk::1e737909-c694-45fd-9905-d6acbf63650c" providerId="AD" clId="Web-{8ACDBF4C-4760-4C11-BCAB-EAD1F22E2F0B}" dt="2021-03-24T10:47:04.493" v="131" actId="20577"/>
          <ac:spMkLst>
            <pc:docMk/>
            <pc:sldMk cId="3745047033" sldId="260"/>
            <ac:spMk id="3" creationId="{6F627864-FD75-493C-8967-32B89C8AFA44}"/>
          </ac:spMkLst>
        </pc:spChg>
      </pc:sldChg>
      <pc:sldChg chg="modSp">
        <pc:chgData name="Melanie Suzanne Okine (1907289)" userId="S::1907289@student.uwtsd.ac.uk::1e737909-c694-45fd-9905-d6acbf63650c" providerId="AD" clId="Web-{8ACDBF4C-4760-4C11-BCAB-EAD1F22E2F0B}" dt="2021-03-24T11:25:14.221" v="230" actId="1076"/>
        <pc:sldMkLst>
          <pc:docMk/>
          <pc:sldMk cId="4177964983" sldId="263"/>
        </pc:sldMkLst>
        <pc:spChg chg="mod">
          <ac:chgData name="Melanie Suzanne Okine (1907289)" userId="S::1907289@student.uwtsd.ac.uk::1e737909-c694-45fd-9905-d6acbf63650c" providerId="AD" clId="Web-{8ACDBF4C-4760-4C11-BCAB-EAD1F22E2F0B}" dt="2021-03-24T11:25:14.221" v="230" actId="1076"/>
          <ac:spMkLst>
            <pc:docMk/>
            <pc:sldMk cId="4177964983" sldId="263"/>
            <ac:spMk id="3" creationId="{6F627864-FD75-493C-8967-32B89C8AFA44}"/>
          </ac:spMkLst>
        </pc:spChg>
      </pc:sldChg>
      <pc:sldChg chg="modSp">
        <pc:chgData name="Melanie Suzanne Okine (1907289)" userId="S::1907289@student.uwtsd.ac.uk::1e737909-c694-45fd-9905-d6acbf63650c" providerId="AD" clId="Web-{8ACDBF4C-4760-4C11-BCAB-EAD1F22E2F0B}" dt="2021-03-24T10:51:32.992" v="226" actId="20577"/>
        <pc:sldMkLst>
          <pc:docMk/>
          <pc:sldMk cId="244924465" sldId="265"/>
        </pc:sldMkLst>
        <pc:spChg chg="mod">
          <ac:chgData name="Melanie Suzanne Okine (1907289)" userId="S::1907289@student.uwtsd.ac.uk::1e737909-c694-45fd-9905-d6acbf63650c" providerId="AD" clId="Web-{8ACDBF4C-4760-4C11-BCAB-EAD1F22E2F0B}" dt="2021-03-24T10:51:32.992" v="226" actId="20577"/>
          <ac:spMkLst>
            <pc:docMk/>
            <pc:sldMk cId="244924465" sldId="265"/>
            <ac:spMk id="3" creationId="{6F627864-FD75-493C-8967-32B89C8AFA44}"/>
          </ac:spMkLst>
        </pc:spChg>
      </pc:sldChg>
    </pc:docChg>
  </pc:docChgLst>
  <pc:docChgLst>
    <pc:chgData clId="Web-{A588991F-9987-4BB9-A94B-28C72526363A}"/>
    <pc:docChg chg="modSld">
      <pc:chgData name="" userId="" providerId="" clId="Web-{A588991F-9987-4BB9-A94B-28C72526363A}" dt="2021-03-17T12:43:33.223" v="4" actId="20577"/>
      <pc:docMkLst>
        <pc:docMk/>
      </pc:docMkLst>
      <pc:sldChg chg="modSp">
        <pc:chgData name="" userId="" providerId="" clId="Web-{A588991F-9987-4BB9-A94B-28C72526363A}" dt="2021-03-17T12:43:33.223" v="4" actId="20577"/>
        <pc:sldMkLst>
          <pc:docMk/>
          <pc:sldMk cId="2315442505" sldId="257"/>
        </pc:sldMkLst>
        <pc:spChg chg="mod">
          <ac:chgData name="" userId="" providerId="" clId="Web-{A588991F-9987-4BB9-A94B-28C72526363A}" dt="2021-03-17T12:43:33.223" v="4" actId="20577"/>
          <ac:spMkLst>
            <pc:docMk/>
            <pc:sldMk cId="2315442505" sldId="257"/>
            <ac:spMk id="3" creationId="{6F627864-FD75-493C-8967-32B89C8AFA44}"/>
          </ac:spMkLst>
        </pc:spChg>
      </pc:sldChg>
    </pc:docChg>
  </pc:docChgLst>
  <pc:docChgLst>
    <pc:chgData name="Melanie Suzanne Okine (1907289)" userId="S::1907289@student.uwtsd.ac.uk::1e737909-c694-45fd-9905-d6acbf63650c" providerId="AD" clId="Web-{F2F1E053-24CF-4F37-A919-DA255FEAB0F7}"/>
    <pc:docChg chg="modSld">
      <pc:chgData name="Melanie Suzanne Okine (1907289)" userId="S::1907289@student.uwtsd.ac.uk::1e737909-c694-45fd-9905-d6acbf63650c" providerId="AD" clId="Web-{F2F1E053-24CF-4F37-A919-DA255FEAB0F7}" dt="2021-03-24T19:05:29.998" v="87"/>
      <pc:docMkLst>
        <pc:docMk/>
      </pc:docMkLst>
      <pc:sldChg chg="modSp addAnim delAnim modAnim">
        <pc:chgData name="Melanie Suzanne Okine (1907289)" userId="S::1907289@student.uwtsd.ac.uk::1e737909-c694-45fd-9905-d6acbf63650c" providerId="AD" clId="Web-{F2F1E053-24CF-4F37-A919-DA255FEAB0F7}" dt="2021-03-24T19:05:29.998" v="87"/>
        <pc:sldMkLst>
          <pc:docMk/>
          <pc:sldMk cId="3745047033" sldId="260"/>
        </pc:sldMkLst>
        <pc:spChg chg="mod">
          <ac:chgData name="Melanie Suzanne Okine (1907289)" userId="S::1907289@student.uwtsd.ac.uk::1e737909-c694-45fd-9905-d6acbf63650c" providerId="AD" clId="Web-{F2F1E053-24CF-4F37-A919-DA255FEAB0F7}" dt="2021-03-24T19:04:05.354" v="80" actId="20577"/>
          <ac:spMkLst>
            <pc:docMk/>
            <pc:sldMk cId="3745047033" sldId="260"/>
            <ac:spMk id="3" creationId="{6F627864-FD75-493C-8967-32B89C8AFA44}"/>
          </ac:spMkLst>
        </pc:spChg>
      </pc:sldChg>
    </pc:docChg>
  </pc:docChgLst>
  <pc:docChgLst>
    <pc:chgData name="Maria Dandu (1810151)" userId="S::1810151@student.uwtsd.ac.uk::4a94d827-4868-4028-a58d-2f62b3bdc592" providerId="AD" clId="Web-{F6B55C1C-6C41-4A61-8BB2-BF2EDE52AFD6}"/>
    <pc:docChg chg="modSld">
      <pc:chgData name="Maria Dandu (1810151)" userId="S::1810151@student.uwtsd.ac.uk::4a94d827-4868-4028-a58d-2f62b3bdc592" providerId="AD" clId="Web-{F6B55C1C-6C41-4A61-8BB2-BF2EDE52AFD6}" dt="2021-04-07T09:46:51.315" v="41" actId="20577"/>
      <pc:docMkLst>
        <pc:docMk/>
      </pc:docMkLst>
      <pc:sldChg chg="modSp">
        <pc:chgData name="Maria Dandu (1810151)" userId="S::1810151@student.uwtsd.ac.uk::4a94d827-4868-4028-a58d-2f62b3bdc592" providerId="AD" clId="Web-{F6B55C1C-6C41-4A61-8BB2-BF2EDE52AFD6}" dt="2021-04-07T09:00:54.973" v="35" actId="20577"/>
        <pc:sldMkLst>
          <pc:docMk/>
          <pc:sldMk cId="1966249531" sldId="261"/>
        </pc:sldMkLst>
        <pc:spChg chg="mod">
          <ac:chgData name="Maria Dandu (1810151)" userId="S::1810151@student.uwtsd.ac.uk::4a94d827-4868-4028-a58d-2f62b3bdc592" providerId="AD" clId="Web-{F6B55C1C-6C41-4A61-8BB2-BF2EDE52AFD6}" dt="2021-04-07T09:00:54.973" v="35" actId="20577"/>
          <ac:spMkLst>
            <pc:docMk/>
            <pc:sldMk cId="1966249531" sldId="261"/>
            <ac:spMk id="3" creationId="{6F627864-FD75-493C-8967-32B89C8AFA44}"/>
          </ac:spMkLst>
        </pc:spChg>
      </pc:sldChg>
      <pc:sldChg chg="modSp">
        <pc:chgData name="Maria Dandu (1810151)" userId="S::1810151@student.uwtsd.ac.uk::4a94d827-4868-4028-a58d-2f62b3bdc592" providerId="AD" clId="Web-{F6B55C1C-6C41-4A61-8BB2-BF2EDE52AFD6}" dt="2021-04-07T08:44:25.371" v="6" actId="1076"/>
        <pc:sldMkLst>
          <pc:docMk/>
          <pc:sldMk cId="1392829160" sldId="264"/>
        </pc:sldMkLst>
        <pc:spChg chg="mod">
          <ac:chgData name="Maria Dandu (1810151)" userId="S::1810151@student.uwtsd.ac.uk::4a94d827-4868-4028-a58d-2f62b3bdc592" providerId="AD" clId="Web-{F6B55C1C-6C41-4A61-8BB2-BF2EDE52AFD6}" dt="2021-04-07T08:44:25.371" v="6" actId="1076"/>
          <ac:spMkLst>
            <pc:docMk/>
            <pc:sldMk cId="1392829160" sldId="264"/>
            <ac:spMk id="4" creationId="{EE1A17AE-3260-462E-8D8E-6691389878B2}"/>
          </ac:spMkLst>
        </pc:spChg>
      </pc:sldChg>
      <pc:sldChg chg="modSp">
        <pc:chgData name="Maria Dandu (1810151)" userId="S::1810151@student.uwtsd.ac.uk::4a94d827-4868-4028-a58d-2f62b3bdc592" providerId="AD" clId="Web-{F6B55C1C-6C41-4A61-8BB2-BF2EDE52AFD6}" dt="2021-04-07T08:34:52.980" v="0" actId="1076"/>
        <pc:sldMkLst>
          <pc:docMk/>
          <pc:sldMk cId="2980068797" sldId="267"/>
        </pc:sldMkLst>
        <pc:spChg chg="mod">
          <ac:chgData name="Maria Dandu (1810151)" userId="S::1810151@student.uwtsd.ac.uk::4a94d827-4868-4028-a58d-2f62b3bdc592" providerId="AD" clId="Web-{F6B55C1C-6C41-4A61-8BB2-BF2EDE52AFD6}" dt="2021-04-07T08:34:52.980" v="0" actId="1076"/>
          <ac:spMkLst>
            <pc:docMk/>
            <pc:sldMk cId="2980068797" sldId="267"/>
            <ac:spMk id="3" creationId="{6F627864-FD75-493C-8967-32B89C8AFA44}"/>
          </ac:spMkLst>
        </pc:spChg>
      </pc:sldChg>
      <pc:sldChg chg="modSp">
        <pc:chgData name="Maria Dandu (1810151)" userId="S::1810151@student.uwtsd.ac.uk::4a94d827-4868-4028-a58d-2f62b3bdc592" providerId="AD" clId="Web-{F6B55C1C-6C41-4A61-8BB2-BF2EDE52AFD6}" dt="2021-04-07T09:46:51.315" v="41" actId="20577"/>
        <pc:sldMkLst>
          <pc:docMk/>
          <pc:sldMk cId="3621873094" sldId="269"/>
        </pc:sldMkLst>
        <pc:spChg chg="mod">
          <ac:chgData name="Maria Dandu (1810151)" userId="S::1810151@student.uwtsd.ac.uk::4a94d827-4868-4028-a58d-2f62b3bdc592" providerId="AD" clId="Web-{F6B55C1C-6C41-4A61-8BB2-BF2EDE52AFD6}" dt="2021-04-07T09:46:51.315" v="41" actId="20577"/>
          <ac:spMkLst>
            <pc:docMk/>
            <pc:sldMk cId="3621873094" sldId="269"/>
            <ac:spMk id="3" creationId="{394859B8-E110-42C6-A86D-057611375A0D}"/>
          </ac:spMkLst>
        </pc:spChg>
      </pc:sldChg>
    </pc:docChg>
  </pc:docChgLst>
  <pc:docChgLst>
    <pc:chgData name="Melanie Suzanne Okine (1907289)" userId="S::1907289@student.uwtsd.ac.uk::1e737909-c694-45fd-9905-d6acbf63650c" providerId="AD" clId="Web-{E01D0C72-2F03-4345-BC9D-2FF061C7A0B9}"/>
    <pc:docChg chg="modSld">
      <pc:chgData name="Melanie Suzanne Okine (1907289)" userId="S::1907289@student.uwtsd.ac.uk::1e737909-c694-45fd-9905-d6acbf63650c" providerId="AD" clId="Web-{E01D0C72-2F03-4345-BC9D-2FF061C7A0B9}" dt="2021-03-31T08:54:33.170" v="140" actId="20577"/>
      <pc:docMkLst>
        <pc:docMk/>
      </pc:docMkLst>
      <pc:sldChg chg="modSp">
        <pc:chgData name="Melanie Suzanne Okine (1907289)" userId="S::1907289@student.uwtsd.ac.uk::1e737909-c694-45fd-9905-d6acbf63650c" providerId="AD" clId="Web-{E01D0C72-2F03-4345-BC9D-2FF061C7A0B9}" dt="2021-03-31T08:54:33.170" v="140" actId="20577"/>
        <pc:sldMkLst>
          <pc:docMk/>
          <pc:sldMk cId="3745047033" sldId="260"/>
        </pc:sldMkLst>
        <pc:spChg chg="mod">
          <ac:chgData name="Melanie Suzanne Okine (1907289)" userId="S::1907289@student.uwtsd.ac.uk::1e737909-c694-45fd-9905-d6acbf63650c" providerId="AD" clId="Web-{E01D0C72-2F03-4345-BC9D-2FF061C7A0B9}" dt="2021-03-31T08:54:33.170" v="140" actId="20577"/>
          <ac:spMkLst>
            <pc:docMk/>
            <pc:sldMk cId="3745047033" sldId="260"/>
            <ac:spMk id="3" creationId="{6F627864-FD75-493C-8967-32B89C8AFA44}"/>
          </ac:spMkLst>
        </pc:spChg>
      </pc:sldChg>
      <pc:sldChg chg="addSp delSp modSp">
        <pc:chgData name="Melanie Suzanne Okine (1907289)" userId="S::1907289@student.uwtsd.ac.uk::1e737909-c694-45fd-9905-d6acbf63650c" providerId="AD" clId="Web-{E01D0C72-2F03-4345-BC9D-2FF061C7A0B9}" dt="2021-03-31T08:11:10.261" v="65" actId="14100"/>
        <pc:sldMkLst>
          <pc:docMk/>
          <pc:sldMk cId="244924465" sldId="265"/>
        </pc:sldMkLst>
        <pc:spChg chg="del">
          <ac:chgData name="Melanie Suzanne Okine (1907289)" userId="S::1907289@student.uwtsd.ac.uk::1e737909-c694-45fd-9905-d6acbf63650c" providerId="AD" clId="Web-{E01D0C72-2F03-4345-BC9D-2FF061C7A0B9}" dt="2021-03-31T08:06:33.644" v="9"/>
          <ac:spMkLst>
            <pc:docMk/>
            <pc:sldMk cId="244924465" sldId="265"/>
            <ac:spMk id="127" creationId="{400F165B-8BFB-475F-8AA0-873A1435611E}"/>
          </ac:spMkLst>
        </pc:spChg>
        <pc:spChg chg="add mod">
          <ac:chgData name="Melanie Suzanne Okine (1907289)" userId="S::1907289@student.uwtsd.ac.uk::1e737909-c694-45fd-9905-d6acbf63650c" providerId="AD" clId="Web-{E01D0C72-2F03-4345-BC9D-2FF061C7A0B9}" dt="2021-03-31T08:07:21.348" v="19" actId="20577"/>
          <ac:spMkLst>
            <pc:docMk/>
            <pc:sldMk cId="244924465" sldId="265"/>
            <ac:spMk id="907" creationId="{2B8F3526-CB20-4FFB-83B8-7EB1CFDFFEEC}"/>
          </ac:spMkLst>
        </pc:spChg>
        <pc:spChg chg="add mod">
          <ac:chgData name="Melanie Suzanne Okine (1907289)" userId="S::1907289@student.uwtsd.ac.uk::1e737909-c694-45fd-9905-d6acbf63650c" providerId="AD" clId="Web-{E01D0C72-2F03-4345-BC9D-2FF061C7A0B9}" dt="2021-03-31T08:10:57.652" v="64" actId="20577"/>
          <ac:spMkLst>
            <pc:docMk/>
            <pc:sldMk cId="244924465" sldId="265"/>
            <ac:spMk id="908" creationId="{351CDE65-C48C-426F-BD7B-4DBE91CBE7EA}"/>
          </ac:spMkLst>
        </pc:spChg>
        <pc:graphicFrameChg chg="mod modGraphic">
          <ac:chgData name="Melanie Suzanne Okine (1907289)" userId="S::1907289@student.uwtsd.ac.uk::1e737909-c694-45fd-9905-d6acbf63650c" providerId="AD" clId="Web-{E01D0C72-2F03-4345-BC9D-2FF061C7A0B9}" dt="2021-03-31T08:11:10.261" v="65" actId="14100"/>
          <ac:graphicFrameMkLst>
            <pc:docMk/>
            <pc:sldMk cId="244924465" sldId="265"/>
            <ac:graphicFrameMk id="31" creationId="{C797AAF5-0219-40C6-8B04-9979BBD24EDC}"/>
          </ac:graphicFrameMkLst>
        </pc:graphicFrameChg>
      </pc:sldChg>
    </pc:docChg>
  </pc:docChgLst>
  <pc:docChgLst>
    <pc:chgData name="Melanie Suzanne Okine (1907289)" userId="S::1907289@student.uwtsd.ac.uk::1e737909-c694-45fd-9905-d6acbf63650c" providerId="AD" clId="Web-{DB1A195A-8A0E-40CD-91E9-5530F2F85B66}"/>
    <pc:docChg chg="modSld">
      <pc:chgData name="Melanie Suzanne Okine (1907289)" userId="S::1907289@student.uwtsd.ac.uk::1e737909-c694-45fd-9905-d6acbf63650c" providerId="AD" clId="Web-{DB1A195A-8A0E-40CD-91E9-5530F2F85B66}" dt="2021-04-11T11:08:19.490" v="0"/>
      <pc:docMkLst>
        <pc:docMk/>
      </pc:docMkLst>
      <pc:sldChg chg="modAnim">
        <pc:chgData name="Melanie Suzanne Okine (1907289)" userId="S::1907289@student.uwtsd.ac.uk::1e737909-c694-45fd-9905-d6acbf63650c" providerId="AD" clId="Web-{DB1A195A-8A0E-40CD-91E9-5530F2F85B66}" dt="2021-04-11T11:08:19.490" v="0"/>
        <pc:sldMkLst>
          <pc:docMk/>
          <pc:sldMk cId="101284311" sldId="270"/>
        </pc:sldMkLst>
      </pc:sldChg>
    </pc:docChg>
  </pc:docChgLst>
  <pc:docChgLst>
    <pc:chgData name="Melanie Suzanne Okine (1907289)" userId="S::1907289@student.uwtsd.ac.uk::1e737909-c694-45fd-9905-d6acbf63650c" providerId="AD" clId="Web-{576109DC-4C99-493F-B0E6-263B4ECFDC7C}"/>
    <pc:docChg chg="modSld">
      <pc:chgData name="Melanie Suzanne Okine (1907289)" userId="S::1907289@student.uwtsd.ac.uk::1e737909-c694-45fd-9905-d6acbf63650c" providerId="AD" clId="Web-{576109DC-4C99-493F-B0E6-263B4ECFDC7C}" dt="2021-04-07T19:45:19.732" v="195" actId="20577"/>
      <pc:docMkLst>
        <pc:docMk/>
      </pc:docMkLst>
      <pc:sldChg chg="modSp">
        <pc:chgData name="Melanie Suzanne Okine (1907289)" userId="S::1907289@student.uwtsd.ac.uk::1e737909-c694-45fd-9905-d6acbf63650c" providerId="AD" clId="Web-{576109DC-4C99-493F-B0E6-263B4ECFDC7C}" dt="2021-04-07T19:38:34.356" v="112" actId="20577"/>
        <pc:sldMkLst>
          <pc:docMk/>
          <pc:sldMk cId="3745047033" sldId="260"/>
        </pc:sldMkLst>
        <pc:spChg chg="mod">
          <ac:chgData name="Melanie Suzanne Okine (1907289)" userId="S::1907289@student.uwtsd.ac.uk::1e737909-c694-45fd-9905-d6acbf63650c" providerId="AD" clId="Web-{576109DC-4C99-493F-B0E6-263B4ECFDC7C}" dt="2021-04-07T16:55:46.278" v="5" actId="20577"/>
          <ac:spMkLst>
            <pc:docMk/>
            <pc:sldMk cId="3745047033" sldId="260"/>
            <ac:spMk id="3" creationId="{6F627864-FD75-493C-8967-32B89C8AFA44}"/>
          </ac:spMkLst>
        </pc:spChg>
        <pc:graphicFrameChg chg="modGraphic">
          <ac:chgData name="Melanie Suzanne Okine (1907289)" userId="S::1907289@student.uwtsd.ac.uk::1e737909-c694-45fd-9905-d6acbf63650c" providerId="AD" clId="Web-{576109DC-4C99-493F-B0E6-263B4ECFDC7C}" dt="2021-04-07T19:38:34.356" v="112" actId="20577"/>
          <ac:graphicFrameMkLst>
            <pc:docMk/>
            <pc:sldMk cId="3745047033" sldId="260"/>
            <ac:graphicFrameMk id="4" creationId="{03505AE6-4F28-4195-92F6-C89A7BCDB70A}"/>
          </ac:graphicFrameMkLst>
        </pc:graphicFrameChg>
      </pc:sldChg>
      <pc:sldChg chg="modSp">
        <pc:chgData name="Melanie Suzanne Okine (1907289)" userId="S::1907289@student.uwtsd.ac.uk::1e737909-c694-45fd-9905-d6acbf63650c" providerId="AD" clId="Web-{576109DC-4C99-493F-B0E6-263B4ECFDC7C}" dt="2021-04-07T19:45:19.732" v="195" actId="20577"/>
        <pc:sldMkLst>
          <pc:docMk/>
          <pc:sldMk cId="4177964983" sldId="263"/>
        </pc:sldMkLst>
        <pc:spChg chg="mod">
          <ac:chgData name="Melanie Suzanne Okine (1907289)" userId="S::1907289@student.uwtsd.ac.uk::1e737909-c694-45fd-9905-d6acbf63650c" providerId="AD" clId="Web-{576109DC-4C99-493F-B0E6-263B4ECFDC7C}" dt="2021-04-07T19:45:19.732" v="195" actId="20577"/>
          <ac:spMkLst>
            <pc:docMk/>
            <pc:sldMk cId="4177964983" sldId="263"/>
            <ac:spMk id="3" creationId="{6F627864-FD75-493C-8967-32B89C8AFA44}"/>
          </ac:spMkLst>
        </pc:spChg>
      </pc:sldChg>
      <pc:sldChg chg="modSp delAnim modAnim">
        <pc:chgData name="Melanie Suzanne Okine (1907289)" userId="S::1907289@student.uwtsd.ac.uk::1e737909-c694-45fd-9905-d6acbf63650c" providerId="AD" clId="Web-{576109DC-4C99-493F-B0E6-263B4ECFDC7C}" dt="2021-04-07T19:30:50.718" v="26" actId="20577"/>
        <pc:sldMkLst>
          <pc:docMk/>
          <pc:sldMk cId="244924465" sldId="265"/>
        </pc:sldMkLst>
        <pc:spChg chg="mod">
          <ac:chgData name="Melanie Suzanne Okine (1907289)" userId="S::1907289@student.uwtsd.ac.uk::1e737909-c694-45fd-9905-d6acbf63650c" providerId="AD" clId="Web-{576109DC-4C99-493F-B0E6-263B4ECFDC7C}" dt="2021-04-07T19:29:56.686" v="15" actId="20577"/>
          <ac:spMkLst>
            <pc:docMk/>
            <pc:sldMk cId="244924465" sldId="265"/>
            <ac:spMk id="21" creationId="{12727893-26F3-4AFC-BFDB-62DB809A972C}"/>
          </ac:spMkLst>
        </pc:spChg>
        <pc:spChg chg="mod">
          <ac:chgData name="Melanie Suzanne Okine (1907289)" userId="S::1907289@student.uwtsd.ac.uk::1e737909-c694-45fd-9905-d6acbf63650c" providerId="AD" clId="Web-{576109DC-4C99-493F-B0E6-263B4ECFDC7C}" dt="2021-04-07T19:29:52.826" v="14" actId="20577"/>
          <ac:spMkLst>
            <pc:docMk/>
            <pc:sldMk cId="244924465" sldId="265"/>
            <ac:spMk id="908" creationId="{351CDE65-C48C-426F-BD7B-4DBE91CBE7EA}"/>
          </ac:spMkLst>
        </pc:spChg>
        <pc:spChg chg="mod">
          <ac:chgData name="Melanie Suzanne Okine (1907289)" userId="S::1907289@student.uwtsd.ac.uk::1e737909-c694-45fd-9905-d6acbf63650c" providerId="AD" clId="Web-{576109DC-4C99-493F-B0E6-263B4ECFDC7C}" dt="2021-04-07T19:30:50.718" v="26" actId="20577"/>
          <ac:spMkLst>
            <pc:docMk/>
            <pc:sldMk cId="244924465" sldId="265"/>
            <ac:spMk id="957" creationId="{69BE73B1-E900-4B62-9A7D-4437A292BC82}"/>
          </ac:spMkLst>
        </pc:spChg>
      </pc:sldChg>
    </pc:docChg>
  </pc:docChgLst>
  <pc:docChgLst>
    <pc:chgData name="Maria Teresa Nsang Ofebu (1908391)" userId="S::1908391@student.uwtsd.ac.uk::ae7090ed-e0fa-40d9-bba8-208b79272368" providerId="AD" clId="Web-{936BF1CB-D89B-431A-B126-62C694F9AC83}"/>
    <pc:docChg chg="modSld">
      <pc:chgData name="Maria Teresa Nsang Ofebu (1908391)" userId="S::1908391@student.uwtsd.ac.uk::ae7090ed-e0fa-40d9-bba8-208b79272368" providerId="AD" clId="Web-{936BF1CB-D89B-431A-B126-62C694F9AC83}" dt="2021-04-08T07:36:33.619" v="26" actId="20577"/>
      <pc:docMkLst>
        <pc:docMk/>
      </pc:docMkLst>
      <pc:sldChg chg="modSp">
        <pc:chgData name="Maria Teresa Nsang Ofebu (1908391)" userId="S::1908391@student.uwtsd.ac.uk::ae7090ed-e0fa-40d9-bba8-208b79272368" providerId="AD" clId="Web-{936BF1CB-D89B-431A-B126-62C694F9AC83}" dt="2021-04-08T07:36:33.619" v="26" actId="20577"/>
        <pc:sldMkLst>
          <pc:docMk/>
          <pc:sldMk cId="1392829160" sldId="264"/>
        </pc:sldMkLst>
        <pc:spChg chg="mod">
          <ac:chgData name="Maria Teresa Nsang Ofebu (1908391)" userId="S::1908391@student.uwtsd.ac.uk::ae7090ed-e0fa-40d9-bba8-208b79272368" providerId="AD" clId="Web-{936BF1CB-D89B-431A-B126-62C694F9AC83}" dt="2021-04-08T07:36:33.619" v="26" actId="20577"/>
          <ac:spMkLst>
            <pc:docMk/>
            <pc:sldMk cId="1392829160" sldId="264"/>
            <ac:spMk id="3" creationId="{6F627864-FD75-493C-8967-32B89C8AFA44}"/>
          </ac:spMkLst>
        </pc:spChg>
      </pc:sldChg>
    </pc:docChg>
  </pc:docChgLst>
  <pc:docChgLst>
    <pc:chgData name="Maria Teresa Nsang Ofebu (1908391)" userId="S::1908391@student.uwtsd.ac.uk::ae7090ed-e0fa-40d9-bba8-208b79272368" providerId="AD" clId="Web-{E26202E1-4764-41B5-917F-309CE7D50120}"/>
    <pc:docChg chg="modSld">
      <pc:chgData name="Maria Teresa Nsang Ofebu (1908391)" userId="S::1908391@student.uwtsd.ac.uk::ae7090ed-e0fa-40d9-bba8-208b79272368" providerId="AD" clId="Web-{E26202E1-4764-41B5-917F-309CE7D50120}" dt="2021-03-26T19:06:52.165" v="45" actId="20577"/>
      <pc:docMkLst>
        <pc:docMk/>
      </pc:docMkLst>
      <pc:sldChg chg="modSp">
        <pc:chgData name="Maria Teresa Nsang Ofebu (1908391)" userId="S::1908391@student.uwtsd.ac.uk::ae7090ed-e0fa-40d9-bba8-208b79272368" providerId="AD" clId="Web-{E26202E1-4764-41B5-917F-309CE7D50120}" dt="2021-03-26T19:06:52.165" v="45" actId="20577"/>
        <pc:sldMkLst>
          <pc:docMk/>
          <pc:sldMk cId="1392829160" sldId="264"/>
        </pc:sldMkLst>
        <pc:spChg chg="mod">
          <ac:chgData name="Maria Teresa Nsang Ofebu (1908391)" userId="S::1908391@student.uwtsd.ac.uk::ae7090ed-e0fa-40d9-bba8-208b79272368" providerId="AD" clId="Web-{E26202E1-4764-41B5-917F-309CE7D50120}" dt="2021-03-26T19:06:52.165" v="45" actId="20577"/>
          <ac:spMkLst>
            <pc:docMk/>
            <pc:sldMk cId="1392829160" sldId="264"/>
            <ac:spMk id="3" creationId="{6F627864-FD75-493C-8967-32B89C8AFA44}"/>
          </ac:spMkLst>
        </pc:spChg>
      </pc:sldChg>
    </pc:docChg>
  </pc:docChgLst>
  <pc:docChgLst>
    <pc:chgData name="Mark Sidi Rogers (1907288)" userId="S::1907288@student.uwtsd.ac.uk::2525be50-a897-4619-9c04-fc685a900455" providerId="AD" clId="Web-{49384BB2-D06E-449E-AAED-81CE584EECA7}"/>
    <pc:docChg chg="modSld">
      <pc:chgData name="Mark Sidi Rogers (1907288)" userId="S::1907288@student.uwtsd.ac.uk::2525be50-a897-4619-9c04-fc685a900455" providerId="AD" clId="Web-{49384BB2-D06E-449E-AAED-81CE584EECA7}" dt="2021-03-27T09:43:34.946" v="235" actId="20577"/>
      <pc:docMkLst>
        <pc:docMk/>
      </pc:docMkLst>
      <pc:sldChg chg="modSp">
        <pc:chgData name="Mark Sidi Rogers (1907288)" userId="S::1907288@student.uwtsd.ac.uk::2525be50-a897-4619-9c04-fc685a900455" providerId="AD" clId="Web-{49384BB2-D06E-449E-AAED-81CE584EECA7}" dt="2021-03-27T09:43:34.946" v="235" actId="20577"/>
        <pc:sldMkLst>
          <pc:docMk/>
          <pc:sldMk cId="2564961810" sldId="262"/>
        </pc:sldMkLst>
        <pc:spChg chg="mod">
          <ac:chgData name="Mark Sidi Rogers (1907288)" userId="S::1907288@student.uwtsd.ac.uk::2525be50-a897-4619-9c04-fc685a900455" providerId="AD" clId="Web-{49384BB2-D06E-449E-AAED-81CE584EECA7}" dt="2021-03-27T09:16:28.604" v="12" actId="20577"/>
          <ac:spMkLst>
            <pc:docMk/>
            <pc:sldMk cId="2564961810" sldId="262"/>
            <ac:spMk id="2" creationId="{36807558-19EA-4790-B34A-F7A8A44D49B2}"/>
          </ac:spMkLst>
        </pc:spChg>
        <pc:spChg chg="mod">
          <ac:chgData name="Mark Sidi Rogers (1907288)" userId="S::1907288@student.uwtsd.ac.uk::2525be50-a897-4619-9c04-fc685a900455" providerId="AD" clId="Web-{49384BB2-D06E-449E-AAED-81CE584EECA7}" dt="2021-03-27T09:43:34.946" v="235" actId="20577"/>
          <ac:spMkLst>
            <pc:docMk/>
            <pc:sldMk cId="2564961810" sldId="262"/>
            <ac:spMk id="3" creationId="{6F627864-FD75-493C-8967-32B89C8AFA44}"/>
          </ac:spMkLst>
        </pc:spChg>
      </pc:sldChg>
    </pc:docChg>
  </pc:docChgLst>
  <pc:docChgLst>
    <pc:chgData name="Melanie Suzanne Okine (1907289)" userId="S::1907289@student.uwtsd.ac.uk::1e737909-c694-45fd-9905-d6acbf63650c" providerId="AD" clId="Web-{66C5AA1B-AEC1-46F3-B54A-0360D38D216C}"/>
    <pc:docChg chg="modSld">
      <pc:chgData name="Melanie Suzanne Okine (1907289)" userId="S::1907289@student.uwtsd.ac.uk::1e737909-c694-45fd-9905-d6acbf63650c" providerId="AD" clId="Web-{66C5AA1B-AEC1-46F3-B54A-0360D38D216C}" dt="2021-04-12T17:50:48.581" v="111" actId="20577"/>
      <pc:docMkLst>
        <pc:docMk/>
      </pc:docMkLst>
      <pc:sldChg chg="modSp">
        <pc:chgData name="Melanie Suzanne Okine (1907289)" userId="S::1907289@student.uwtsd.ac.uk::1e737909-c694-45fd-9905-d6acbf63650c" providerId="AD" clId="Web-{66C5AA1B-AEC1-46F3-B54A-0360D38D216C}" dt="2021-04-12T15:56:49.517" v="72" actId="1076"/>
        <pc:sldMkLst>
          <pc:docMk/>
          <pc:sldMk cId="3745047033" sldId="260"/>
        </pc:sldMkLst>
        <pc:spChg chg="mod">
          <ac:chgData name="Melanie Suzanne Okine (1907289)" userId="S::1907289@student.uwtsd.ac.uk::1e737909-c694-45fd-9905-d6acbf63650c" providerId="AD" clId="Web-{66C5AA1B-AEC1-46F3-B54A-0360D38D216C}" dt="2021-04-12T15:55:50.232" v="70" actId="20577"/>
          <ac:spMkLst>
            <pc:docMk/>
            <pc:sldMk cId="3745047033" sldId="260"/>
            <ac:spMk id="3" creationId="{6F627864-FD75-493C-8967-32B89C8AFA44}"/>
          </ac:spMkLst>
        </pc:spChg>
        <pc:spChg chg="mod">
          <ac:chgData name="Melanie Suzanne Okine (1907289)" userId="S::1907289@student.uwtsd.ac.uk::1e737909-c694-45fd-9905-d6acbf63650c" providerId="AD" clId="Web-{66C5AA1B-AEC1-46F3-B54A-0360D38D216C}" dt="2021-04-12T15:54:17.570" v="51" actId="20577"/>
          <ac:spMkLst>
            <pc:docMk/>
            <pc:sldMk cId="3745047033" sldId="260"/>
            <ac:spMk id="10" creationId="{7F7246C8-411F-461B-A48D-4F3663C91281}"/>
          </ac:spMkLst>
        </pc:spChg>
        <pc:picChg chg="mod">
          <ac:chgData name="Melanie Suzanne Okine (1907289)" userId="S::1907289@student.uwtsd.ac.uk::1e737909-c694-45fd-9905-d6acbf63650c" providerId="AD" clId="Web-{66C5AA1B-AEC1-46F3-B54A-0360D38D216C}" dt="2021-04-12T15:56:49.517" v="72" actId="1076"/>
          <ac:picMkLst>
            <pc:docMk/>
            <pc:sldMk cId="3745047033" sldId="260"/>
            <ac:picMk id="1026" creationId="{106F4BF8-0445-4B8F-8A6E-ADCF1D54D935}"/>
          </ac:picMkLst>
        </pc:picChg>
      </pc:sldChg>
      <pc:sldChg chg="modSp">
        <pc:chgData name="Melanie Suzanne Okine (1907289)" userId="S::1907289@student.uwtsd.ac.uk::1e737909-c694-45fd-9905-d6acbf63650c" providerId="AD" clId="Web-{66C5AA1B-AEC1-46F3-B54A-0360D38D216C}" dt="2021-04-12T15:59:08.337" v="79" actId="20577"/>
        <pc:sldMkLst>
          <pc:docMk/>
          <pc:sldMk cId="1966249531" sldId="261"/>
        </pc:sldMkLst>
        <pc:spChg chg="mod">
          <ac:chgData name="Melanie Suzanne Okine (1907289)" userId="S::1907289@student.uwtsd.ac.uk::1e737909-c694-45fd-9905-d6acbf63650c" providerId="AD" clId="Web-{66C5AA1B-AEC1-46F3-B54A-0360D38D216C}" dt="2021-04-12T15:59:08.337" v="79" actId="20577"/>
          <ac:spMkLst>
            <pc:docMk/>
            <pc:sldMk cId="1966249531" sldId="261"/>
            <ac:spMk id="3" creationId="{6F627864-FD75-493C-8967-32B89C8AFA44}"/>
          </ac:spMkLst>
        </pc:spChg>
      </pc:sldChg>
      <pc:sldChg chg="modSp">
        <pc:chgData name="Melanie Suzanne Okine (1907289)" userId="S::1907289@student.uwtsd.ac.uk::1e737909-c694-45fd-9905-d6acbf63650c" providerId="AD" clId="Web-{66C5AA1B-AEC1-46F3-B54A-0360D38D216C}" dt="2021-04-12T15:57:08.455" v="74" actId="20577"/>
        <pc:sldMkLst>
          <pc:docMk/>
          <pc:sldMk cId="2564961810" sldId="262"/>
        </pc:sldMkLst>
        <pc:spChg chg="mod">
          <ac:chgData name="Melanie Suzanne Okine (1907289)" userId="S::1907289@student.uwtsd.ac.uk::1e737909-c694-45fd-9905-d6acbf63650c" providerId="AD" clId="Web-{66C5AA1B-AEC1-46F3-B54A-0360D38D216C}" dt="2021-04-12T15:57:08.455" v="74" actId="20577"/>
          <ac:spMkLst>
            <pc:docMk/>
            <pc:sldMk cId="2564961810" sldId="262"/>
            <ac:spMk id="4" creationId="{7C9F9DF2-01BB-4DD1-87F3-E3B0C628F976}"/>
          </ac:spMkLst>
        </pc:spChg>
      </pc:sldChg>
      <pc:sldChg chg="modSp">
        <pc:chgData name="Melanie Suzanne Okine (1907289)" userId="S::1907289@student.uwtsd.ac.uk::1e737909-c694-45fd-9905-d6acbf63650c" providerId="AD" clId="Web-{66C5AA1B-AEC1-46F3-B54A-0360D38D216C}" dt="2021-04-12T17:50:48.581" v="111" actId="20577"/>
        <pc:sldMkLst>
          <pc:docMk/>
          <pc:sldMk cId="4177964983" sldId="263"/>
        </pc:sldMkLst>
        <pc:spChg chg="mod">
          <ac:chgData name="Melanie Suzanne Okine (1907289)" userId="S::1907289@student.uwtsd.ac.uk::1e737909-c694-45fd-9905-d6acbf63650c" providerId="AD" clId="Web-{66C5AA1B-AEC1-46F3-B54A-0360D38D216C}" dt="2021-04-12T17:50:48.581" v="111" actId="20577"/>
          <ac:spMkLst>
            <pc:docMk/>
            <pc:sldMk cId="4177964983" sldId="263"/>
            <ac:spMk id="3" creationId="{6F627864-FD75-493C-8967-32B89C8AFA44}"/>
          </ac:spMkLst>
        </pc:spChg>
        <pc:spChg chg="mod">
          <ac:chgData name="Melanie Suzanne Okine (1907289)" userId="S::1907289@student.uwtsd.ac.uk::1e737909-c694-45fd-9905-d6acbf63650c" providerId="AD" clId="Web-{66C5AA1B-AEC1-46F3-B54A-0360D38D216C}" dt="2021-04-12T16:02:04.504" v="105" actId="20577"/>
          <ac:spMkLst>
            <pc:docMk/>
            <pc:sldMk cId="4177964983" sldId="263"/>
            <ac:spMk id="4" creationId="{6A6D5992-FF44-4164-A758-B5FEE0FB2372}"/>
          </ac:spMkLst>
        </pc:spChg>
      </pc:sldChg>
      <pc:sldChg chg="modSp">
        <pc:chgData name="Melanie Suzanne Okine (1907289)" userId="S::1907289@student.uwtsd.ac.uk::1e737909-c694-45fd-9905-d6acbf63650c" providerId="AD" clId="Web-{66C5AA1B-AEC1-46F3-B54A-0360D38D216C}" dt="2021-04-12T15:49:05.990" v="26" actId="20577"/>
        <pc:sldMkLst>
          <pc:docMk/>
          <pc:sldMk cId="1392829160" sldId="264"/>
        </pc:sldMkLst>
        <pc:spChg chg="mod">
          <ac:chgData name="Melanie Suzanne Okine (1907289)" userId="S::1907289@student.uwtsd.ac.uk::1e737909-c694-45fd-9905-d6acbf63650c" providerId="AD" clId="Web-{66C5AA1B-AEC1-46F3-B54A-0360D38D216C}" dt="2021-04-12T15:48:36.644" v="21" actId="20577"/>
          <ac:spMkLst>
            <pc:docMk/>
            <pc:sldMk cId="1392829160" sldId="264"/>
            <ac:spMk id="5" creationId="{BF5E9088-E07B-413E-88F2-57C561C6E574}"/>
          </ac:spMkLst>
        </pc:spChg>
        <pc:spChg chg="mod">
          <ac:chgData name="Melanie Suzanne Okine (1907289)" userId="S::1907289@student.uwtsd.ac.uk::1e737909-c694-45fd-9905-d6acbf63650c" providerId="AD" clId="Web-{66C5AA1B-AEC1-46F3-B54A-0360D38D216C}" dt="2021-04-12T15:49:05.990" v="26" actId="20577"/>
          <ac:spMkLst>
            <pc:docMk/>
            <pc:sldMk cId="1392829160" sldId="264"/>
            <ac:spMk id="6" creationId="{C3812A95-0196-4C97-8C43-13EB556480E9}"/>
          </ac:spMkLst>
        </pc:spChg>
      </pc:sldChg>
      <pc:sldChg chg="modSp">
        <pc:chgData name="Melanie Suzanne Okine (1907289)" userId="S::1907289@student.uwtsd.ac.uk::1e737909-c694-45fd-9905-d6acbf63650c" providerId="AD" clId="Web-{66C5AA1B-AEC1-46F3-B54A-0360D38D216C}" dt="2021-04-12T15:53:07.535" v="48" actId="20577"/>
        <pc:sldMkLst>
          <pc:docMk/>
          <pc:sldMk cId="244924465" sldId="265"/>
        </pc:sldMkLst>
        <pc:spChg chg="mod">
          <ac:chgData name="Melanie Suzanne Okine (1907289)" userId="S::1907289@student.uwtsd.ac.uk::1e737909-c694-45fd-9905-d6acbf63650c" providerId="AD" clId="Web-{66C5AA1B-AEC1-46F3-B54A-0360D38D216C}" dt="2021-04-12T15:50:40.089" v="31" actId="20577"/>
          <ac:spMkLst>
            <pc:docMk/>
            <pc:sldMk cId="244924465" sldId="265"/>
            <ac:spMk id="10" creationId="{BD30CB30-6619-4066-B9B8-006792626864}"/>
          </ac:spMkLst>
        </pc:spChg>
        <pc:spChg chg="mod">
          <ac:chgData name="Melanie Suzanne Okine (1907289)" userId="S::1907289@student.uwtsd.ac.uk::1e737909-c694-45fd-9905-d6acbf63650c" providerId="AD" clId="Web-{66C5AA1B-AEC1-46F3-B54A-0360D38D216C}" dt="2021-04-12T15:52:48.924" v="40" actId="20577"/>
          <ac:spMkLst>
            <pc:docMk/>
            <pc:sldMk cId="244924465" sldId="265"/>
            <ac:spMk id="21" creationId="{12727893-26F3-4AFC-BFDB-62DB809A972C}"/>
          </ac:spMkLst>
        </pc:spChg>
        <pc:spChg chg="mod">
          <ac:chgData name="Melanie Suzanne Okine (1907289)" userId="S::1907289@student.uwtsd.ac.uk::1e737909-c694-45fd-9905-d6acbf63650c" providerId="AD" clId="Web-{66C5AA1B-AEC1-46F3-B54A-0360D38D216C}" dt="2021-04-12T15:52:18.845" v="36" actId="20577"/>
          <ac:spMkLst>
            <pc:docMk/>
            <pc:sldMk cId="244924465" sldId="265"/>
            <ac:spMk id="908" creationId="{351CDE65-C48C-426F-BD7B-4DBE91CBE7EA}"/>
          </ac:spMkLst>
        </pc:spChg>
        <pc:spChg chg="mod">
          <ac:chgData name="Melanie Suzanne Okine (1907289)" userId="S::1907289@student.uwtsd.ac.uk::1e737909-c694-45fd-9905-d6acbf63650c" providerId="AD" clId="Web-{66C5AA1B-AEC1-46F3-B54A-0360D38D216C}" dt="2021-04-12T15:53:07.535" v="48" actId="20577"/>
          <ac:spMkLst>
            <pc:docMk/>
            <pc:sldMk cId="244924465" sldId="265"/>
            <ac:spMk id="957" creationId="{69BE73B1-E900-4B62-9A7D-4437A292BC82}"/>
          </ac:spMkLst>
        </pc:spChg>
      </pc:sldChg>
      <pc:sldChg chg="modSp">
        <pc:chgData name="Melanie Suzanne Okine (1907289)" userId="S::1907289@student.uwtsd.ac.uk::1e737909-c694-45fd-9905-d6acbf63650c" providerId="AD" clId="Web-{66C5AA1B-AEC1-46F3-B54A-0360D38D216C}" dt="2021-04-12T15:40:47.180" v="15" actId="20577"/>
        <pc:sldMkLst>
          <pc:docMk/>
          <pc:sldMk cId="2827260067" sldId="268"/>
        </pc:sldMkLst>
        <pc:spChg chg="mod">
          <ac:chgData name="Melanie Suzanne Okine (1907289)" userId="S::1907289@student.uwtsd.ac.uk::1e737909-c694-45fd-9905-d6acbf63650c" providerId="AD" clId="Web-{66C5AA1B-AEC1-46F3-B54A-0360D38D216C}" dt="2021-04-12T15:40:47.180" v="15" actId="20577"/>
          <ac:spMkLst>
            <pc:docMk/>
            <pc:sldMk cId="2827260067" sldId="268"/>
            <ac:spMk id="6" creationId="{529CC2A1-577E-4D0B-99E6-A6EA1AC76C16}"/>
          </ac:spMkLst>
        </pc:spChg>
      </pc:sldChg>
      <pc:sldChg chg="modSp">
        <pc:chgData name="Melanie Suzanne Okine (1907289)" userId="S::1907289@student.uwtsd.ac.uk::1e737909-c694-45fd-9905-d6acbf63650c" providerId="AD" clId="Web-{66C5AA1B-AEC1-46F3-B54A-0360D38D216C}" dt="2021-04-12T15:40:39.023" v="13" actId="20577"/>
        <pc:sldMkLst>
          <pc:docMk/>
          <pc:sldMk cId="3621873094" sldId="269"/>
        </pc:sldMkLst>
        <pc:spChg chg="mod">
          <ac:chgData name="Melanie Suzanne Okine (1907289)" userId="S::1907289@student.uwtsd.ac.uk::1e737909-c694-45fd-9905-d6acbf63650c" providerId="AD" clId="Web-{66C5AA1B-AEC1-46F3-B54A-0360D38D216C}" dt="2021-04-12T15:40:39.023" v="13" actId="20577"/>
          <ac:spMkLst>
            <pc:docMk/>
            <pc:sldMk cId="3621873094" sldId="269"/>
            <ac:spMk id="3" creationId="{394859B8-E110-42C6-A86D-057611375A0D}"/>
          </ac:spMkLst>
        </pc:spChg>
        <pc:picChg chg="mod">
          <ac:chgData name="Melanie Suzanne Okine (1907289)" userId="S::1907289@student.uwtsd.ac.uk::1e737909-c694-45fd-9905-d6acbf63650c" providerId="AD" clId="Web-{66C5AA1B-AEC1-46F3-B54A-0360D38D216C}" dt="2021-04-12T15:40:35.335" v="11" actId="1076"/>
          <ac:picMkLst>
            <pc:docMk/>
            <pc:sldMk cId="3621873094" sldId="269"/>
            <ac:picMk id="4" creationId="{7D1B6F57-64BC-47EF-AA59-4A2B8A699032}"/>
          </ac:picMkLst>
        </pc:picChg>
      </pc:sldChg>
      <pc:sldChg chg="modSp">
        <pc:chgData name="Melanie Suzanne Okine (1907289)" userId="S::1907289@student.uwtsd.ac.uk::1e737909-c694-45fd-9905-d6acbf63650c" providerId="AD" clId="Web-{66C5AA1B-AEC1-46F3-B54A-0360D38D216C}" dt="2021-04-12T15:50:46.136" v="33" actId="20577"/>
        <pc:sldMkLst>
          <pc:docMk/>
          <pc:sldMk cId="101284311" sldId="270"/>
        </pc:sldMkLst>
        <pc:spChg chg="mod">
          <ac:chgData name="Melanie Suzanne Okine (1907289)" userId="S::1907289@student.uwtsd.ac.uk::1e737909-c694-45fd-9905-d6acbf63650c" providerId="AD" clId="Web-{66C5AA1B-AEC1-46F3-B54A-0360D38D216C}" dt="2021-04-12T15:50:46.136" v="33" actId="20577"/>
          <ac:spMkLst>
            <pc:docMk/>
            <pc:sldMk cId="101284311" sldId="270"/>
            <ac:spMk id="4" creationId="{37E894EC-D054-4161-959A-24362E65DB11}"/>
          </ac:spMkLst>
        </pc:spChg>
      </pc:sldChg>
      <pc:sldChg chg="modSp">
        <pc:chgData name="Melanie Suzanne Okine (1907289)" userId="S::1907289@student.uwtsd.ac.uk::1e737909-c694-45fd-9905-d6acbf63650c" providerId="AD" clId="Web-{66C5AA1B-AEC1-46F3-B54A-0360D38D216C}" dt="2021-04-12T17:50:06.438" v="108" actId="20577"/>
        <pc:sldMkLst>
          <pc:docMk/>
          <pc:sldMk cId="2563613051" sldId="271"/>
        </pc:sldMkLst>
        <pc:spChg chg="mod">
          <ac:chgData name="Melanie Suzanne Okine (1907289)" userId="S::1907289@student.uwtsd.ac.uk::1e737909-c694-45fd-9905-d6acbf63650c" providerId="AD" clId="Web-{66C5AA1B-AEC1-46F3-B54A-0360D38D216C}" dt="2021-04-12T17:50:06.438" v="108" actId="20577"/>
          <ac:spMkLst>
            <pc:docMk/>
            <pc:sldMk cId="2563613051" sldId="271"/>
            <ac:spMk id="3" creationId="{23EB5FF3-F35A-4831-BC93-A0517AB73677}"/>
          </ac:spMkLst>
        </pc:spChg>
      </pc:sldChg>
    </pc:docChg>
  </pc:docChgLst>
  <pc:docChgLst>
    <pc:chgData name="Melanie Suzanne Okine" userId="1e737909-c694-45fd-9905-d6acbf63650c" providerId="ADAL" clId="{7663C0FE-251D-4986-9805-76DB6AA28D86}"/>
    <pc:docChg chg="modSld">
      <pc:chgData name="Melanie Suzanne Okine" userId="1e737909-c694-45fd-9905-d6acbf63650c" providerId="ADAL" clId="{7663C0FE-251D-4986-9805-76DB6AA28D86}" dt="2021-04-13T15:21:27.392" v="2" actId="1076"/>
      <pc:docMkLst>
        <pc:docMk/>
      </pc:docMkLst>
      <pc:sldChg chg="modSp mod">
        <pc:chgData name="Melanie Suzanne Okine" userId="1e737909-c694-45fd-9905-d6acbf63650c" providerId="ADAL" clId="{7663C0FE-251D-4986-9805-76DB6AA28D86}" dt="2021-04-13T15:20:59.141" v="1" actId="1076"/>
        <pc:sldMkLst>
          <pc:docMk/>
          <pc:sldMk cId="3745047033" sldId="260"/>
        </pc:sldMkLst>
        <pc:spChg chg="mod">
          <ac:chgData name="Melanie Suzanne Okine" userId="1e737909-c694-45fd-9905-d6acbf63650c" providerId="ADAL" clId="{7663C0FE-251D-4986-9805-76DB6AA28D86}" dt="2021-04-13T15:20:59.141" v="1" actId="1076"/>
          <ac:spMkLst>
            <pc:docMk/>
            <pc:sldMk cId="3745047033" sldId="260"/>
            <ac:spMk id="15" creationId="{87CF8119-2C8F-4556-BC74-DB3EA59820D2}"/>
          </ac:spMkLst>
        </pc:spChg>
      </pc:sldChg>
      <pc:sldChg chg="modAnim">
        <pc:chgData name="Melanie Suzanne Okine" userId="1e737909-c694-45fd-9905-d6acbf63650c" providerId="ADAL" clId="{7663C0FE-251D-4986-9805-76DB6AA28D86}" dt="2021-04-13T15:20:32.397" v="0"/>
        <pc:sldMkLst>
          <pc:docMk/>
          <pc:sldMk cId="2564961810" sldId="262"/>
        </pc:sldMkLst>
      </pc:sldChg>
      <pc:sldChg chg="modSp mod">
        <pc:chgData name="Melanie Suzanne Okine" userId="1e737909-c694-45fd-9905-d6acbf63650c" providerId="ADAL" clId="{7663C0FE-251D-4986-9805-76DB6AA28D86}" dt="2021-04-13T15:21:27.392" v="2" actId="1076"/>
        <pc:sldMkLst>
          <pc:docMk/>
          <pc:sldMk cId="1392829160" sldId="264"/>
        </pc:sldMkLst>
        <pc:spChg chg="mod">
          <ac:chgData name="Melanie Suzanne Okine" userId="1e737909-c694-45fd-9905-d6acbf63650c" providerId="ADAL" clId="{7663C0FE-251D-4986-9805-76DB6AA28D86}" dt="2021-04-13T15:21:27.392" v="2" actId="1076"/>
          <ac:spMkLst>
            <pc:docMk/>
            <pc:sldMk cId="1392829160" sldId="264"/>
            <ac:spMk id="4" creationId="{EE1A17AE-3260-462E-8D8E-6691389878B2}"/>
          </ac:spMkLst>
        </pc:spChg>
      </pc:sldChg>
    </pc:docChg>
  </pc:docChgLst>
  <pc:docChgLst>
    <pc:chgData name="Melanie Suzanne Okine (1907289)" userId="S::1907289@student.uwtsd.ac.uk::1e737909-c694-45fd-9905-d6acbf63650c" providerId="AD" clId="Web-{72B62352-2F54-4E88-AE9E-A45AD602EF3F}"/>
    <pc:docChg chg="modSld">
      <pc:chgData name="Melanie Suzanne Okine (1907289)" userId="S::1907289@student.uwtsd.ac.uk::1e737909-c694-45fd-9905-d6acbf63650c" providerId="AD" clId="Web-{72B62352-2F54-4E88-AE9E-A45AD602EF3F}" dt="2021-03-28T12:23:50.821" v="101" actId="20577"/>
      <pc:docMkLst>
        <pc:docMk/>
      </pc:docMkLst>
      <pc:sldChg chg="modSp">
        <pc:chgData name="Melanie Suzanne Okine (1907289)" userId="S::1907289@student.uwtsd.ac.uk::1e737909-c694-45fd-9905-d6acbf63650c" providerId="AD" clId="Web-{72B62352-2F54-4E88-AE9E-A45AD602EF3F}" dt="2021-03-28T12:23:50.821" v="101" actId="20577"/>
        <pc:sldMkLst>
          <pc:docMk/>
          <pc:sldMk cId="3745047033" sldId="260"/>
        </pc:sldMkLst>
        <pc:spChg chg="mod">
          <ac:chgData name="Melanie Suzanne Okine (1907289)" userId="S::1907289@student.uwtsd.ac.uk::1e737909-c694-45fd-9905-d6acbf63650c" providerId="AD" clId="Web-{72B62352-2F54-4E88-AE9E-A45AD602EF3F}" dt="2021-03-28T12:23:50.821" v="101" actId="20577"/>
          <ac:spMkLst>
            <pc:docMk/>
            <pc:sldMk cId="3745047033" sldId="260"/>
            <ac:spMk id="3" creationId="{6F627864-FD75-493C-8967-32B89C8AFA44}"/>
          </ac:spMkLst>
        </pc:spChg>
      </pc:sldChg>
      <pc:sldChg chg="modSp">
        <pc:chgData name="Melanie Suzanne Okine (1907289)" userId="S::1907289@student.uwtsd.ac.uk::1e737909-c694-45fd-9905-d6acbf63650c" providerId="AD" clId="Web-{72B62352-2F54-4E88-AE9E-A45AD602EF3F}" dt="2021-03-28T12:22:23.584" v="99" actId="20577"/>
        <pc:sldMkLst>
          <pc:docMk/>
          <pc:sldMk cId="244924465" sldId="265"/>
        </pc:sldMkLst>
        <pc:spChg chg="mod">
          <ac:chgData name="Melanie Suzanne Okine (1907289)" userId="S::1907289@student.uwtsd.ac.uk::1e737909-c694-45fd-9905-d6acbf63650c" providerId="AD" clId="Web-{72B62352-2F54-4E88-AE9E-A45AD602EF3F}" dt="2021-03-28T12:22:23.584" v="99" actId="20577"/>
          <ac:spMkLst>
            <pc:docMk/>
            <pc:sldMk cId="244924465" sldId="265"/>
            <ac:spMk id="3" creationId="{6F627864-FD75-493C-8967-32B89C8AFA44}"/>
          </ac:spMkLst>
        </pc:spChg>
      </pc:sldChg>
      <pc:sldChg chg="modSp">
        <pc:chgData name="Melanie Suzanne Okine (1907289)" userId="S::1907289@student.uwtsd.ac.uk::1e737909-c694-45fd-9905-d6acbf63650c" providerId="AD" clId="Web-{72B62352-2F54-4E88-AE9E-A45AD602EF3F}" dt="2021-03-28T12:16:16.304" v="86" actId="20577"/>
        <pc:sldMkLst>
          <pc:docMk/>
          <pc:sldMk cId="1030023146" sldId="266"/>
        </pc:sldMkLst>
        <pc:spChg chg="mod">
          <ac:chgData name="Melanie Suzanne Okine (1907289)" userId="S::1907289@student.uwtsd.ac.uk::1e737909-c694-45fd-9905-d6acbf63650c" providerId="AD" clId="Web-{72B62352-2F54-4E88-AE9E-A45AD602EF3F}" dt="2021-03-28T12:16:16.304" v="86" actId="20577"/>
          <ac:spMkLst>
            <pc:docMk/>
            <pc:sldMk cId="1030023146" sldId="266"/>
            <ac:spMk id="2" creationId="{36807558-19EA-4790-B34A-F7A8A44D49B2}"/>
          </ac:spMkLst>
        </pc:spChg>
        <pc:spChg chg="mod">
          <ac:chgData name="Melanie Suzanne Okine (1907289)" userId="S::1907289@student.uwtsd.ac.uk::1e737909-c694-45fd-9905-d6acbf63650c" providerId="AD" clId="Web-{72B62352-2F54-4E88-AE9E-A45AD602EF3F}" dt="2021-03-28T11:57:56.027" v="60" actId="14100"/>
          <ac:spMkLst>
            <pc:docMk/>
            <pc:sldMk cId="1030023146" sldId="266"/>
            <ac:spMk id="3" creationId="{6F627864-FD75-493C-8967-32B89C8AFA44}"/>
          </ac:spMkLst>
        </pc:spChg>
      </pc:sldChg>
    </pc:docChg>
  </pc:docChgLst>
  <pc:docChgLst>
    <pc:chgData name="Maria Teresa Nsang Ofebu (1908391)" userId="S::1908391@student.uwtsd.ac.uk::ae7090ed-e0fa-40d9-bba8-208b79272368" providerId="AD" clId="Web-{E8297E61-CD0F-4294-BDCA-993712ED3F9B}"/>
    <pc:docChg chg="modSld">
      <pc:chgData name="Maria Teresa Nsang Ofebu (1908391)" userId="S::1908391@student.uwtsd.ac.uk::ae7090ed-e0fa-40d9-bba8-208b79272368" providerId="AD" clId="Web-{E8297E61-CD0F-4294-BDCA-993712ED3F9B}" dt="2021-04-08T09:54:59.658" v="589" actId="20577"/>
      <pc:docMkLst>
        <pc:docMk/>
      </pc:docMkLst>
      <pc:sldChg chg="modSp">
        <pc:chgData name="Maria Teresa Nsang Ofebu (1908391)" userId="S::1908391@student.uwtsd.ac.uk::ae7090ed-e0fa-40d9-bba8-208b79272368" providerId="AD" clId="Web-{E8297E61-CD0F-4294-BDCA-993712ED3F9B}" dt="2021-04-08T09:54:59.658" v="589" actId="20577"/>
        <pc:sldMkLst>
          <pc:docMk/>
          <pc:sldMk cId="1392829160" sldId="264"/>
        </pc:sldMkLst>
        <pc:spChg chg="mod">
          <ac:chgData name="Maria Teresa Nsang Ofebu (1908391)" userId="S::1908391@student.uwtsd.ac.uk::ae7090ed-e0fa-40d9-bba8-208b79272368" providerId="AD" clId="Web-{E8297E61-CD0F-4294-BDCA-993712ED3F9B}" dt="2021-04-08T09:54:59.658" v="589" actId="20577"/>
          <ac:spMkLst>
            <pc:docMk/>
            <pc:sldMk cId="1392829160" sldId="264"/>
            <ac:spMk id="3" creationId="{6F627864-FD75-493C-8967-32B89C8AFA44}"/>
          </ac:spMkLst>
        </pc:spChg>
      </pc:sldChg>
    </pc:docChg>
  </pc:docChgLst>
  <pc:docChgLst>
    <pc:chgData clId="Web-{ACAD6D8D-C2D5-41E2-AF53-781F17CA1232}"/>
    <pc:docChg chg="sldOrd">
      <pc:chgData name="" userId="" providerId="" clId="Web-{ACAD6D8D-C2D5-41E2-AF53-781F17CA1232}" dt="2021-03-26T18:06:49.596" v="0"/>
      <pc:docMkLst>
        <pc:docMk/>
      </pc:docMkLst>
      <pc:sldChg chg="ord">
        <pc:chgData name="" userId="" providerId="" clId="Web-{ACAD6D8D-C2D5-41E2-AF53-781F17CA1232}" dt="2021-03-26T18:06:49.596" v="0"/>
        <pc:sldMkLst>
          <pc:docMk/>
          <pc:sldMk cId="2315442505" sldId="25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29F864-C075-4D41-AA67-D0F339883D3F}"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6115C50-224C-41C3-9B36-2CAB041B4DEF}">
      <dgm:prSet phldrT="[Text]" phldr="0"/>
      <dgm:spPr/>
      <dgm:t>
        <a:bodyPr/>
        <a:lstStyle/>
        <a:p>
          <a:pPr rtl="0"/>
          <a:r>
            <a:rPr lang="en-GB">
              <a:latin typeface="Calibri Light" panose="020F0302020204030204"/>
            </a:rPr>
            <a:t>Health Matters: Increasing the uptake of HIV Testing (2016)</a:t>
          </a:r>
          <a:endParaRPr lang="en-GB"/>
        </a:p>
      </dgm:t>
    </dgm:pt>
    <dgm:pt modelId="{B0DA4A9F-B0F7-43C2-9A8E-730C0EF03D82}" type="parTrans" cxnId="{CA40B4E1-E6E9-4010-9F8A-F7B63E8E92DC}">
      <dgm:prSet/>
      <dgm:spPr/>
      <dgm:t>
        <a:bodyPr/>
        <a:lstStyle/>
        <a:p>
          <a:endParaRPr lang="en-GB"/>
        </a:p>
      </dgm:t>
    </dgm:pt>
    <dgm:pt modelId="{DB82FDBC-3205-4677-913D-57DE6ACD745F}" type="sibTrans" cxnId="{CA40B4E1-E6E9-4010-9F8A-F7B63E8E92DC}">
      <dgm:prSet/>
      <dgm:spPr/>
      <dgm:t>
        <a:bodyPr/>
        <a:lstStyle/>
        <a:p>
          <a:endParaRPr lang="en-GB"/>
        </a:p>
      </dgm:t>
    </dgm:pt>
    <dgm:pt modelId="{E5DB14AA-84D9-4D88-859A-BAB12B5E9D4E}">
      <dgm:prSet phldrT="[Text]" phldr="0"/>
      <dgm:spPr/>
      <dgm:t>
        <a:bodyPr/>
        <a:lstStyle/>
        <a:p>
          <a:pPr rtl="0"/>
          <a:r>
            <a:rPr lang="en-GB">
              <a:latin typeface="Calibri Light" panose="020F0302020204030204"/>
            </a:rPr>
            <a:t>PHE HIV and STI Data Sharing Policy (2015)</a:t>
          </a:r>
          <a:endParaRPr lang="en-GB"/>
        </a:p>
      </dgm:t>
    </dgm:pt>
    <dgm:pt modelId="{82AB3499-4E15-4794-95B1-F63F67038E52}" type="parTrans" cxnId="{AC9243F9-E1E0-4C0C-8E30-5556237056C7}">
      <dgm:prSet/>
      <dgm:spPr/>
      <dgm:t>
        <a:bodyPr/>
        <a:lstStyle/>
        <a:p>
          <a:endParaRPr lang="en-GB"/>
        </a:p>
      </dgm:t>
    </dgm:pt>
    <dgm:pt modelId="{47C14A6F-9D9C-410E-AE7D-8EEA10982B42}" type="sibTrans" cxnId="{AC9243F9-E1E0-4C0C-8E30-5556237056C7}">
      <dgm:prSet/>
      <dgm:spPr/>
      <dgm:t>
        <a:bodyPr/>
        <a:lstStyle/>
        <a:p>
          <a:endParaRPr lang="en-GB"/>
        </a:p>
      </dgm:t>
    </dgm:pt>
    <dgm:pt modelId="{88915C99-3608-48B6-90E2-E4772DCD84AD}">
      <dgm:prSet phldr="0"/>
      <dgm:spPr/>
      <dgm:t>
        <a:bodyPr/>
        <a:lstStyle/>
        <a:p>
          <a:pPr rtl="0"/>
          <a:r>
            <a:rPr lang="en-GB"/>
            <a:t>A Framework for sexual Health in </a:t>
          </a:r>
          <a:r>
            <a:rPr lang="en-GB">
              <a:latin typeface="Calibri Light" panose="020F0302020204030204"/>
            </a:rPr>
            <a:t>England (2013)</a:t>
          </a:r>
          <a:endParaRPr lang="en-GB"/>
        </a:p>
      </dgm:t>
    </dgm:pt>
    <dgm:pt modelId="{D4A006A2-2BC3-4B0E-90F7-2CE448E861E1}" type="parTrans" cxnId="{3DBE4195-BE87-41AA-A346-6A160265EC29}">
      <dgm:prSet/>
      <dgm:spPr/>
      <dgm:t>
        <a:bodyPr/>
        <a:lstStyle/>
        <a:p>
          <a:endParaRPr lang="en-GB"/>
        </a:p>
      </dgm:t>
    </dgm:pt>
    <dgm:pt modelId="{74FDEAE5-4FB1-4327-94F5-618D7CAD8CD7}" type="sibTrans" cxnId="{3DBE4195-BE87-41AA-A346-6A160265EC29}">
      <dgm:prSet/>
      <dgm:spPr/>
      <dgm:t>
        <a:bodyPr/>
        <a:lstStyle/>
        <a:p>
          <a:endParaRPr lang="en-GB"/>
        </a:p>
      </dgm:t>
    </dgm:pt>
    <dgm:pt modelId="{C0FCD4E0-787F-4C91-93BF-92830DEE6F12}" type="pres">
      <dgm:prSet presAssocID="{4829F864-C075-4D41-AA67-D0F339883D3F}" presName="cycle" presStyleCnt="0">
        <dgm:presLayoutVars>
          <dgm:dir/>
          <dgm:resizeHandles val="exact"/>
        </dgm:presLayoutVars>
      </dgm:prSet>
      <dgm:spPr/>
    </dgm:pt>
    <dgm:pt modelId="{5487B7D4-79AB-453D-8C72-2F04331DE4BD}" type="pres">
      <dgm:prSet presAssocID="{88915C99-3608-48B6-90E2-E4772DCD84AD}" presName="node" presStyleLbl="node1" presStyleIdx="0" presStyleCnt="3">
        <dgm:presLayoutVars>
          <dgm:bulletEnabled val="1"/>
        </dgm:presLayoutVars>
      </dgm:prSet>
      <dgm:spPr/>
    </dgm:pt>
    <dgm:pt modelId="{2AB286B8-F779-4F05-A8EA-FA6167DB3769}" type="pres">
      <dgm:prSet presAssocID="{74FDEAE5-4FB1-4327-94F5-618D7CAD8CD7}" presName="sibTrans" presStyleLbl="sibTrans2D1" presStyleIdx="0" presStyleCnt="3"/>
      <dgm:spPr/>
    </dgm:pt>
    <dgm:pt modelId="{912427E5-1FE9-4516-8392-5B67E9CDAADB}" type="pres">
      <dgm:prSet presAssocID="{74FDEAE5-4FB1-4327-94F5-618D7CAD8CD7}" presName="connectorText" presStyleLbl="sibTrans2D1" presStyleIdx="0" presStyleCnt="3"/>
      <dgm:spPr/>
    </dgm:pt>
    <dgm:pt modelId="{94396EB8-9679-4EE6-BE72-F1EE208C89DB}" type="pres">
      <dgm:prSet presAssocID="{B6115C50-224C-41C3-9B36-2CAB041B4DEF}" presName="node" presStyleLbl="node1" presStyleIdx="1" presStyleCnt="3">
        <dgm:presLayoutVars>
          <dgm:bulletEnabled val="1"/>
        </dgm:presLayoutVars>
      </dgm:prSet>
      <dgm:spPr/>
    </dgm:pt>
    <dgm:pt modelId="{4FC3AA33-9C06-4D79-AB33-CDB239EF88D9}" type="pres">
      <dgm:prSet presAssocID="{DB82FDBC-3205-4677-913D-57DE6ACD745F}" presName="sibTrans" presStyleLbl="sibTrans2D1" presStyleIdx="1" presStyleCnt="3"/>
      <dgm:spPr/>
    </dgm:pt>
    <dgm:pt modelId="{35D8EF46-DF3C-48DF-BD28-6F213984F4D0}" type="pres">
      <dgm:prSet presAssocID="{DB82FDBC-3205-4677-913D-57DE6ACD745F}" presName="connectorText" presStyleLbl="sibTrans2D1" presStyleIdx="1" presStyleCnt="3"/>
      <dgm:spPr/>
    </dgm:pt>
    <dgm:pt modelId="{7778F3E5-CB12-4FAD-9217-CCD40248F3CD}" type="pres">
      <dgm:prSet presAssocID="{E5DB14AA-84D9-4D88-859A-BAB12B5E9D4E}" presName="node" presStyleLbl="node1" presStyleIdx="2" presStyleCnt="3">
        <dgm:presLayoutVars>
          <dgm:bulletEnabled val="1"/>
        </dgm:presLayoutVars>
      </dgm:prSet>
      <dgm:spPr/>
    </dgm:pt>
    <dgm:pt modelId="{6811F476-DCFB-4F91-A75D-3C80D406D4A5}" type="pres">
      <dgm:prSet presAssocID="{47C14A6F-9D9C-410E-AE7D-8EEA10982B42}" presName="sibTrans" presStyleLbl="sibTrans2D1" presStyleIdx="2" presStyleCnt="3"/>
      <dgm:spPr/>
    </dgm:pt>
    <dgm:pt modelId="{2CAEB3EB-19D2-4D12-9D25-D48482B86A5F}" type="pres">
      <dgm:prSet presAssocID="{47C14A6F-9D9C-410E-AE7D-8EEA10982B42}" presName="connectorText" presStyleLbl="sibTrans2D1" presStyleIdx="2" presStyleCnt="3"/>
      <dgm:spPr/>
    </dgm:pt>
  </dgm:ptLst>
  <dgm:cxnLst>
    <dgm:cxn modelId="{419E9B10-EBEF-4836-93F9-80CDD652B129}" type="presOf" srcId="{4829F864-C075-4D41-AA67-D0F339883D3F}" destId="{C0FCD4E0-787F-4C91-93BF-92830DEE6F12}" srcOrd="0" destOrd="0" presId="urn:microsoft.com/office/officeart/2005/8/layout/cycle2"/>
    <dgm:cxn modelId="{2480542B-831F-4788-8D79-8F62CBDA64B7}" type="presOf" srcId="{DB82FDBC-3205-4677-913D-57DE6ACD745F}" destId="{4FC3AA33-9C06-4D79-AB33-CDB239EF88D9}" srcOrd="0" destOrd="0" presId="urn:microsoft.com/office/officeart/2005/8/layout/cycle2"/>
    <dgm:cxn modelId="{80D2DA4E-4319-48C8-8B61-EE7101196F81}" type="presOf" srcId="{74FDEAE5-4FB1-4327-94F5-618D7CAD8CD7}" destId="{912427E5-1FE9-4516-8392-5B67E9CDAADB}" srcOrd="1" destOrd="0" presId="urn:microsoft.com/office/officeart/2005/8/layout/cycle2"/>
    <dgm:cxn modelId="{6FDE1471-DF74-47F1-867E-19027B10BCAA}" type="presOf" srcId="{DB82FDBC-3205-4677-913D-57DE6ACD745F}" destId="{35D8EF46-DF3C-48DF-BD28-6F213984F4D0}" srcOrd="1" destOrd="0" presId="urn:microsoft.com/office/officeart/2005/8/layout/cycle2"/>
    <dgm:cxn modelId="{BDDEFF73-609A-4663-8CA1-B51F13374EFA}" type="presOf" srcId="{B6115C50-224C-41C3-9B36-2CAB041B4DEF}" destId="{94396EB8-9679-4EE6-BE72-F1EE208C89DB}" srcOrd="0" destOrd="0" presId="urn:microsoft.com/office/officeart/2005/8/layout/cycle2"/>
    <dgm:cxn modelId="{3DBE4195-BE87-41AA-A346-6A160265EC29}" srcId="{4829F864-C075-4D41-AA67-D0F339883D3F}" destId="{88915C99-3608-48B6-90E2-E4772DCD84AD}" srcOrd="0" destOrd="0" parTransId="{D4A006A2-2BC3-4B0E-90F7-2CE448E861E1}" sibTransId="{74FDEAE5-4FB1-4327-94F5-618D7CAD8CD7}"/>
    <dgm:cxn modelId="{303C4B9D-48A7-48AA-824B-FC3FB6DF82B4}" type="presOf" srcId="{E5DB14AA-84D9-4D88-859A-BAB12B5E9D4E}" destId="{7778F3E5-CB12-4FAD-9217-CCD40248F3CD}" srcOrd="0" destOrd="0" presId="urn:microsoft.com/office/officeart/2005/8/layout/cycle2"/>
    <dgm:cxn modelId="{06D820C5-0437-4BD2-BB73-F97A19CFDB00}" type="presOf" srcId="{88915C99-3608-48B6-90E2-E4772DCD84AD}" destId="{5487B7D4-79AB-453D-8C72-2F04331DE4BD}" srcOrd="0" destOrd="0" presId="urn:microsoft.com/office/officeart/2005/8/layout/cycle2"/>
    <dgm:cxn modelId="{F6E67CCE-6CE0-41FA-A8D8-0700D5F0354D}" type="presOf" srcId="{47C14A6F-9D9C-410E-AE7D-8EEA10982B42}" destId="{6811F476-DCFB-4F91-A75D-3C80D406D4A5}" srcOrd="0" destOrd="0" presId="urn:microsoft.com/office/officeart/2005/8/layout/cycle2"/>
    <dgm:cxn modelId="{A433CCDD-692B-42A1-8A7A-8B055EF64CD5}" type="presOf" srcId="{74FDEAE5-4FB1-4327-94F5-618D7CAD8CD7}" destId="{2AB286B8-F779-4F05-A8EA-FA6167DB3769}" srcOrd="0" destOrd="0" presId="urn:microsoft.com/office/officeart/2005/8/layout/cycle2"/>
    <dgm:cxn modelId="{CA40B4E1-E6E9-4010-9F8A-F7B63E8E92DC}" srcId="{4829F864-C075-4D41-AA67-D0F339883D3F}" destId="{B6115C50-224C-41C3-9B36-2CAB041B4DEF}" srcOrd="1" destOrd="0" parTransId="{B0DA4A9F-B0F7-43C2-9A8E-730C0EF03D82}" sibTransId="{DB82FDBC-3205-4677-913D-57DE6ACD745F}"/>
    <dgm:cxn modelId="{6CF4E4E8-84D7-4BB7-A4F2-FD29376A39C8}" type="presOf" srcId="{47C14A6F-9D9C-410E-AE7D-8EEA10982B42}" destId="{2CAEB3EB-19D2-4D12-9D25-D48482B86A5F}" srcOrd="1" destOrd="0" presId="urn:microsoft.com/office/officeart/2005/8/layout/cycle2"/>
    <dgm:cxn modelId="{AC9243F9-E1E0-4C0C-8E30-5556237056C7}" srcId="{4829F864-C075-4D41-AA67-D0F339883D3F}" destId="{E5DB14AA-84D9-4D88-859A-BAB12B5E9D4E}" srcOrd="2" destOrd="0" parTransId="{82AB3499-4E15-4794-95B1-F63F67038E52}" sibTransId="{47C14A6F-9D9C-410E-AE7D-8EEA10982B42}"/>
    <dgm:cxn modelId="{9B30338A-C479-4F88-A1DE-A1F336FFD2AF}" type="presParOf" srcId="{C0FCD4E0-787F-4C91-93BF-92830DEE6F12}" destId="{5487B7D4-79AB-453D-8C72-2F04331DE4BD}" srcOrd="0" destOrd="0" presId="urn:microsoft.com/office/officeart/2005/8/layout/cycle2"/>
    <dgm:cxn modelId="{C0C45236-AAC2-4EDB-AE09-4E372A0A65E7}" type="presParOf" srcId="{C0FCD4E0-787F-4C91-93BF-92830DEE6F12}" destId="{2AB286B8-F779-4F05-A8EA-FA6167DB3769}" srcOrd="1" destOrd="0" presId="urn:microsoft.com/office/officeart/2005/8/layout/cycle2"/>
    <dgm:cxn modelId="{0801EFAC-A220-4BEA-B4B4-995D04FC5136}" type="presParOf" srcId="{2AB286B8-F779-4F05-A8EA-FA6167DB3769}" destId="{912427E5-1FE9-4516-8392-5B67E9CDAADB}" srcOrd="0" destOrd="0" presId="urn:microsoft.com/office/officeart/2005/8/layout/cycle2"/>
    <dgm:cxn modelId="{BBD68038-B555-4F5A-B7F1-B76468A2A4F6}" type="presParOf" srcId="{C0FCD4E0-787F-4C91-93BF-92830DEE6F12}" destId="{94396EB8-9679-4EE6-BE72-F1EE208C89DB}" srcOrd="2" destOrd="0" presId="urn:microsoft.com/office/officeart/2005/8/layout/cycle2"/>
    <dgm:cxn modelId="{3F38573C-5D53-4D71-B40C-4AB5BD3FE6E1}" type="presParOf" srcId="{C0FCD4E0-787F-4C91-93BF-92830DEE6F12}" destId="{4FC3AA33-9C06-4D79-AB33-CDB239EF88D9}" srcOrd="3" destOrd="0" presId="urn:microsoft.com/office/officeart/2005/8/layout/cycle2"/>
    <dgm:cxn modelId="{B66FCBE5-24A7-418C-BE6C-6F6036404EB8}" type="presParOf" srcId="{4FC3AA33-9C06-4D79-AB33-CDB239EF88D9}" destId="{35D8EF46-DF3C-48DF-BD28-6F213984F4D0}" srcOrd="0" destOrd="0" presId="urn:microsoft.com/office/officeart/2005/8/layout/cycle2"/>
    <dgm:cxn modelId="{720097F3-25EB-4F1B-A30E-ED17AC4E6176}" type="presParOf" srcId="{C0FCD4E0-787F-4C91-93BF-92830DEE6F12}" destId="{7778F3E5-CB12-4FAD-9217-CCD40248F3CD}" srcOrd="4" destOrd="0" presId="urn:microsoft.com/office/officeart/2005/8/layout/cycle2"/>
    <dgm:cxn modelId="{B6F6B1B8-7F09-493A-B853-6B0B7E339524}" type="presParOf" srcId="{C0FCD4E0-787F-4C91-93BF-92830DEE6F12}" destId="{6811F476-DCFB-4F91-A75D-3C80D406D4A5}" srcOrd="5" destOrd="0" presId="urn:microsoft.com/office/officeart/2005/8/layout/cycle2"/>
    <dgm:cxn modelId="{655824D2-C306-4828-BA59-FE17A39B3206}" type="presParOf" srcId="{6811F476-DCFB-4F91-A75D-3C80D406D4A5}" destId="{2CAEB3EB-19D2-4D12-9D25-D48482B86A5F}"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E8BCC1-E979-4CC6-9014-1971AF095D4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0BF74CF-C92E-40AE-A083-400379571BEF}">
      <dgm:prSet phldrT="[Text]" phldr="0"/>
      <dgm:spPr/>
      <dgm:t>
        <a:bodyPr/>
        <a:lstStyle/>
        <a:p>
          <a:pPr rtl="0"/>
          <a:r>
            <a:rPr lang="en-GB">
              <a:latin typeface="Calibri Light" panose="020F0302020204030204"/>
            </a:rPr>
            <a:t>Maintaining and Improving Quality of Care with HIV Clinical Services</a:t>
          </a:r>
          <a:endParaRPr lang="en-GB"/>
        </a:p>
      </dgm:t>
    </dgm:pt>
    <dgm:pt modelId="{A5075001-06B1-4ECC-A40C-85CF5E8F8437}" type="parTrans" cxnId="{56CDB9A2-EB3E-4E00-949D-9E0D6FD1AD98}">
      <dgm:prSet/>
      <dgm:spPr/>
      <dgm:t>
        <a:bodyPr/>
        <a:lstStyle/>
        <a:p>
          <a:endParaRPr lang="en-GB"/>
        </a:p>
      </dgm:t>
    </dgm:pt>
    <dgm:pt modelId="{DBFEA1AF-2592-4054-B533-D4251E7CDFBA}" type="sibTrans" cxnId="{56CDB9A2-EB3E-4E00-949D-9E0D6FD1AD98}">
      <dgm:prSet/>
      <dgm:spPr/>
      <dgm:t>
        <a:bodyPr/>
        <a:lstStyle/>
        <a:p>
          <a:endParaRPr lang="en-GB"/>
        </a:p>
      </dgm:t>
    </dgm:pt>
    <dgm:pt modelId="{790646DE-535B-4874-9422-0409FB1A2CE0}">
      <dgm:prSet phldrT="[Text]" phldr="0"/>
      <dgm:spPr/>
      <dgm:t>
        <a:bodyPr/>
        <a:lstStyle/>
        <a:p>
          <a:pPr rtl="0"/>
          <a:r>
            <a:rPr lang="en-GB">
              <a:latin typeface="Calibri Light" panose="020F0302020204030204"/>
            </a:rPr>
            <a:t>Harm Reduction</a:t>
          </a:r>
          <a:endParaRPr lang="en-GB"/>
        </a:p>
      </dgm:t>
    </dgm:pt>
    <dgm:pt modelId="{E66E7D97-C7AA-42E2-8F18-D47B858F0FD8}" type="parTrans" cxnId="{58330E9A-547B-4B2A-A43C-BFD122B240AE}">
      <dgm:prSet/>
      <dgm:spPr/>
      <dgm:t>
        <a:bodyPr/>
        <a:lstStyle/>
        <a:p>
          <a:endParaRPr lang="en-GB"/>
        </a:p>
      </dgm:t>
    </dgm:pt>
    <dgm:pt modelId="{920DD19B-43B1-430B-8A6B-F3263B702ADA}" type="sibTrans" cxnId="{58330E9A-547B-4B2A-A43C-BFD122B240AE}">
      <dgm:prSet/>
      <dgm:spPr/>
      <dgm:t>
        <a:bodyPr/>
        <a:lstStyle/>
        <a:p>
          <a:endParaRPr lang="en-GB"/>
        </a:p>
      </dgm:t>
    </dgm:pt>
    <dgm:pt modelId="{DA557E9E-F1CA-41A0-82A9-16F9803FE371}">
      <dgm:prSet phldrT="[Text]" phldr="0"/>
      <dgm:spPr/>
      <dgm:t>
        <a:bodyPr/>
        <a:lstStyle/>
        <a:p>
          <a:pPr rtl="0"/>
          <a:r>
            <a:rPr lang="en-US">
              <a:latin typeface="Calibri"/>
              <a:cs typeface="Calibri"/>
            </a:rPr>
            <a:t>Prevention, Testing and Counselling, Early Diagnosis, Treatment and Care (WHO, 2021)</a:t>
          </a:r>
          <a:endParaRPr lang="en-GB"/>
        </a:p>
      </dgm:t>
    </dgm:pt>
    <dgm:pt modelId="{DF852808-8D75-405B-AE41-D0CB9FF79EC6}" type="parTrans" cxnId="{68CDF855-ACD4-42B6-8837-96857BE81320}">
      <dgm:prSet/>
      <dgm:spPr/>
      <dgm:t>
        <a:bodyPr/>
        <a:lstStyle/>
        <a:p>
          <a:endParaRPr lang="en-GB"/>
        </a:p>
      </dgm:t>
    </dgm:pt>
    <dgm:pt modelId="{87EA9FEE-BF95-4DA2-BEFB-C35FDA2F52B0}" type="sibTrans" cxnId="{68CDF855-ACD4-42B6-8837-96857BE81320}">
      <dgm:prSet/>
      <dgm:spPr/>
      <dgm:t>
        <a:bodyPr/>
        <a:lstStyle/>
        <a:p>
          <a:endParaRPr lang="en-GB"/>
        </a:p>
      </dgm:t>
    </dgm:pt>
    <dgm:pt modelId="{93A1D819-F4F2-4870-B1FD-B2B06B6FA560}">
      <dgm:prSet phldr="0"/>
      <dgm:spPr/>
      <dgm:t>
        <a:bodyPr/>
        <a:lstStyle/>
        <a:p>
          <a:pPr rtl="0"/>
          <a:r>
            <a:rPr lang="en-US">
              <a:latin typeface="Calibri"/>
              <a:cs typeface="Calibri"/>
            </a:rPr>
            <a:t>supporting the implementation of high-quality HIV services through approaches to policy (WHO, 2019).</a:t>
          </a:r>
          <a:endParaRPr lang="en-GB"/>
        </a:p>
      </dgm:t>
    </dgm:pt>
    <dgm:pt modelId="{F90A74CE-07E5-4B17-AEFF-0909BDFA90A5}" type="parTrans" cxnId="{026087A9-D584-4130-85AF-169022AAC1BF}">
      <dgm:prSet/>
      <dgm:spPr/>
      <dgm:t>
        <a:bodyPr/>
        <a:lstStyle/>
        <a:p>
          <a:endParaRPr lang="en-GB"/>
        </a:p>
      </dgm:t>
    </dgm:pt>
    <dgm:pt modelId="{FD5234D0-2F07-4A9D-A382-3297DEF1B9B1}" type="sibTrans" cxnId="{026087A9-D584-4130-85AF-169022AAC1BF}">
      <dgm:prSet/>
      <dgm:spPr/>
      <dgm:t>
        <a:bodyPr/>
        <a:lstStyle/>
        <a:p>
          <a:endParaRPr lang="en-GB"/>
        </a:p>
      </dgm:t>
    </dgm:pt>
    <dgm:pt modelId="{BD82C322-3536-49F8-AF94-17A618E0C604}" type="pres">
      <dgm:prSet presAssocID="{0BE8BCC1-E979-4CC6-9014-1971AF095D44}" presName="linear" presStyleCnt="0">
        <dgm:presLayoutVars>
          <dgm:animLvl val="lvl"/>
          <dgm:resizeHandles val="exact"/>
        </dgm:presLayoutVars>
      </dgm:prSet>
      <dgm:spPr/>
    </dgm:pt>
    <dgm:pt modelId="{0C7334F3-28E9-4D31-9B86-E4F9477A4311}" type="pres">
      <dgm:prSet presAssocID="{60BF74CF-C92E-40AE-A083-400379571BEF}" presName="parentText" presStyleLbl="node1" presStyleIdx="0" presStyleCnt="2">
        <dgm:presLayoutVars>
          <dgm:chMax val="0"/>
          <dgm:bulletEnabled val="1"/>
        </dgm:presLayoutVars>
      </dgm:prSet>
      <dgm:spPr/>
    </dgm:pt>
    <dgm:pt modelId="{9AE458AE-95D5-4FCB-B3EF-E7E11C01F28A}" type="pres">
      <dgm:prSet presAssocID="{60BF74CF-C92E-40AE-A083-400379571BEF}" presName="childText" presStyleLbl="revTx" presStyleIdx="0" presStyleCnt="2">
        <dgm:presLayoutVars>
          <dgm:bulletEnabled val="1"/>
        </dgm:presLayoutVars>
      </dgm:prSet>
      <dgm:spPr/>
    </dgm:pt>
    <dgm:pt modelId="{E38E8829-D2AD-49C2-B325-83EB316036C0}" type="pres">
      <dgm:prSet presAssocID="{790646DE-535B-4874-9422-0409FB1A2CE0}" presName="parentText" presStyleLbl="node1" presStyleIdx="1" presStyleCnt="2">
        <dgm:presLayoutVars>
          <dgm:chMax val="0"/>
          <dgm:bulletEnabled val="1"/>
        </dgm:presLayoutVars>
      </dgm:prSet>
      <dgm:spPr/>
    </dgm:pt>
    <dgm:pt modelId="{C9E4C6B6-97B2-4AE5-BF6C-16EBDF7BC650}" type="pres">
      <dgm:prSet presAssocID="{790646DE-535B-4874-9422-0409FB1A2CE0}" presName="childText" presStyleLbl="revTx" presStyleIdx="1" presStyleCnt="2">
        <dgm:presLayoutVars>
          <dgm:bulletEnabled val="1"/>
        </dgm:presLayoutVars>
      </dgm:prSet>
      <dgm:spPr/>
    </dgm:pt>
  </dgm:ptLst>
  <dgm:cxnLst>
    <dgm:cxn modelId="{01D87204-83A6-4CE7-BFC2-5CEF0175D839}" type="presOf" srcId="{790646DE-535B-4874-9422-0409FB1A2CE0}" destId="{E38E8829-D2AD-49C2-B325-83EB316036C0}" srcOrd="0" destOrd="0" presId="urn:microsoft.com/office/officeart/2005/8/layout/vList2"/>
    <dgm:cxn modelId="{68CDF855-ACD4-42B6-8837-96857BE81320}" srcId="{790646DE-535B-4874-9422-0409FB1A2CE0}" destId="{DA557E9E-F1CA-41A0-82A9-16F9803FE371}" srcOrd="0" destOrd="0" parTransId="{DF852808-8D75-405B-AE41-D0CB9FF79EC6}" sibTransId="{87EA9FEE-BF95-4DA2-BEFB-C35FDA2F52B0}"/>
    <dgm:cxn modelId="{4FCFC285-37BF-4CBC-B121-514899D81223}" type="presOf" srcId="{DA557E9E-F1CA-41A0-82A9-16F9803FE371}" destId="{C9E4C6B6-97B2-4AE5-BF6C-16EBDF7BC650}" srcOrd="0" destOrd="0" presId="urn:microsoft.com/office/officeart/2005/8/layout/vList2"/>
    <dgm:cxn modelId="{58330E9A-547B-4B2A-A43C-BFD122B240AE}" srcId="{0BE8BCC1-E979-4CC6-9014-1971AF095D44}" destId="{790646DE-535B-4874-9422-0409FB1A2CE0}" srcOrd="1" destOrd="0" parTransId="{E66E7D97-C7AA-42E2-8F18-D47B858F0FD8}" sibTransId="{920DD19B-43B1-430B-8A6B-F3263B702ADA}"/>
    <dgm:cxn modelId="{56CDB9A2-EB3E-4E00-949D-9E0D6FD1AD98}" srcId="{0BE8BCC1-E979-4CC6-9014-1971AF095D44}" destId="{60BF74CF-C92E-40AE-A083-400379571BEF}" srcOrd="0" destOrd="0" parTransId="{A5075001-06B1-4ECC-A40C-85CF5E8F8437}" sibTransId="{DBFEA1AF-2592-4054-B533-D4251E7CDFBA}"/>
    <dgm:cxn modelId="{026087A9-D584-4130-85AF-169022AAC1BF}" srcId="{60BF74CF-C92E-40AE-A083-400379571BEF}" destId="{93A1D819-F4F2-4870-B1FD-B2B06B6FA560}" srcOrd="0" destOrd="0" parTransId="{F90A74CE-07E5-4B17-AEFF-0909BDFA90A5}" sibTransId="{FD5234D0-2F07-4A9D-A382-3297DEF1B9B1}"/>
    <dgm:cxn modelId="{B55CC2B9-063A-4B1D-9AC9-785FAAC79197}" type="presOf" srcId="{0BE8BCC1-E979-4CC6-9014-1971AF095D44}" destId="{BD82C322-3536-49F8-AF94-17A618E0C604}" srcOrd="0" destOrd="0" presId="urn:microsoft.com/office/officeart/2005/8/layout/vList2"/>
    <dgm:cxn modelId="{BC761CD3-30BD-45C4-98E7-2B23906A7AD9}" type="presOf" srcId="{60BF74CF-C92E-40AE-A083-400379571BEF}" destId="{0C7334F3-28E9-4D31-9B86-E4F9477A4311}" srcOrd="0" destOrd="0" presId="urn:microsoft.com/office/officeart/2005/8/layout/vList2"/>
    <dgm:cxn modelId="{EDB54FE8-4FA1-4451-B1DB-19C372C15830}" type="presOf" srcId="{93A1D819-F4F2-4870-B1FD-B2B06B6FA560}" destId="{9AE458AE-95D5-4FCB-B3EF-E7E11C01F28A}" srcOrd="0" destOrd="0" presId="urn:microsoft.com/office/officeart/2005/8/layout/vList2"/>
    <dgm:cxn modelId="{7E1ABF1B-A6D2-4FC9-B322-D37A8116446E}" type="presParOf" srcId="{BD82C322-3536-49F8-AF94-17A618E0C604}" destId="{0C7334F3-28E9-4D31-9B86-E4F9477A4311}" srcOrd="0" destOrd="0" presId="urn:microsoft.com/office/officeart/2005/8/layout/vList2"/>
    <dgm:cxn modelId="{C971E3D5-547C-4856-A94C-15ED7E3522C4}" type="presParOf" srcId="{BD82C322-3536-49F8-AF94-17A618E0C604}" destId="{9AE458AE-95D5-4FCB-B3EF-E7E11C01F28A}" srcOrd="1" destOrd="0" presId="urn:microsoft.com/office/officeart/2005/8/layout/vList2"/>
    <dgm:cxn modelId="{B6DA61C3-2C7E-4B06-9129-62EDE320BF8B}" type="presParOf" srcId="{BD82C322-3536-49F8-AF94-17A618E0C604}" destId="{E38E8829-D2AD-49C2-B325-83EB316036C0}" srcOrd="2" destOrd="0" presId="urn:microsoft.com/office/officeart/2005/8/layout/vList2"/>
    <dgm:cxn modelId="{3D8EFDC9-8BA1-4984-9634-10AFC0D61C9A}" type="presParOf" srcId="{BD82C322-3536-49F8-AF94-17A618E0C604}" destId="{C9E4C6B6-97B2-4AE5-BF6C-16EBDF7BC650}"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87B7D4-79AB-453D-8C72-2F04331DE4BD}">
      <dsp:nvSpPr>
        <dsp:cNvPr id="0" name=""/>
        <dsp:cNvSpPr/>
      </dsp:nvSpPr>
      <dsp:spPr>
        <a:xfrm>
          <a:off x="4667795" y="925"/>
          <a:ext cx="2610232" cy="26102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rtl="0">
            <a:lnSpc>
              <a:spcPct val="90000"/>
            </a:lnSpc>
            <a:spcBef>
              <a:spcPct val="0"/>
            </a:spcBef>
            <a:spcAft>
              <a:spcPct val="35000"/>
            </a:spcAft>
            <a:buNone/>
          </a:pPr>
          <a:r>
            <a:rPr lang="en-GB" sz="2400" kern="1200"/>
            <a:t>A Framework for sexual Health in </a:t>
          </a:r>
          <a:r>
            <a:rPr lang="en-GB" sz="2400" kern="1200">
              <a:latin typeface="Calibri Light" panose="020F0302020204030204"/>
            </a:rPr>
            <a:t>England (2013)</a:t>
          </a:r>
          <a:endParaRPr lang="en-GB" sz="2400" kern="1200"/>
        </a:p>
      </dsp:txBody>
      <dsp:txXfrm>
        <a:off x="5050055" y="383185"/>
        <a:ext cx="1845712" cy="1845712"/>
      </dsp:txXfrm>
    </dsp:sp>
    <dsp:sp modelId="{2AB286B8-F779-4F05-A8EA-FA6167DB3769}">
      <dsp:nvSpPr>
        <dsp:cNvPr id="0" name=""/>
        <dsp:cNvSpPr/>
      </dsp:nvSpPr>
      <dsp:spPr>
        <a:xfrm rot="3600000">
          <a:off x="6596096" y="2544163"/>
          <a:ext cx="691908" cy="880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6647989" y="2630473"/>
        <a:ext cx="484336" cy="528571"/>
      </dsp:txXfrm>
    </dsp:sp>
    <dsp:sp modelId="{94396EB8-9679-4EE6-BE72-F1EE208C89DB}">
      <dsp:nvSpPr>
        <dsp:cNvPr id="0" name=""/>
        <dsp:cNvSpPr/>
      </dsp:nvSpPr>
      <dsp:spPr>
        <a:xfrm>
          <a:off x="6625655" y="3392039"/>
          <a:ext cx="2610232" cy="26102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rtl="0">
            <a:lnSpc>
              <a:spcPct val="90000"/>
            </a:lnSpc>
            <a:spcBef>
              <a:spcPct val="0"/>
            </a:spcBef>
            <a:spcAft>
              <a:spcPct val="35000"/>
            </a:spcAft>
            <a:buNone/>
          </a:pPr>
          <a:r>
            <a:rPr lang="en-GB" sz="2400" kern="1200">
              <a:latin typeface="Calibri Light" panose="020F0302020204030204"/>
            </a:rPr>
            <a:t>Health Matters: Increasing the uptake of HIV Testing (2016)</a:t>
          </a:r>
          <a:endParaRPr lang="en-GB" sz="2400" kern="1200"/>
        </a:p>
      </dsp:txBody>
      <dsp:txXfrm>
        <a:off x="7007915" y="3774299"/>
        <a:ext cx="1845712" cy="1845712"/>
      </dsp:txXfrm>
    </dsp:sp>
    <dsp:sp modelId="{4FC3AA33-9C06-4D79-AB33-CDB239EF88D9}">
      <dsp:nvSpPr>
        <dsp:cNvPr id="0" name=""/>
        <dsp:cNvSpPr/>
      </dsp:nvSpPr>
      <dsp:spPr>
        <a:xfrm rot="10800000">
          <a:off x="5646539" y="4256678"/>
          <a:ext cx="691908" cy="880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5854111" y="4432869"/>
        <a:ext cx="484336" cy="528571"/>
      </dsp:txXfrm>
    </dsp:sp>
    <dsp:sp modelId="{7778F3E5-CB12-4FAD-9217-CCD40248F3CD}">
      <dsp:nvSpPr>
        <dsp:cNvPr id="0" name=""/>
        <dsp:cNvSpPr/>
      </dsp:nvSpPr>
      <dsp:spPr>
        <a:xfrm>
          <a:off x="2709934" y="3392039"/>
          <a:ext cx="2610232" cy="26102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rtl="0">
            <a:lnSpc>
              <a:spcPct val="90000"/>
            </a:lnSpc>
            <a:spcBef>
              <a:spcPct val="0"/>
            </a:spcBef>
            <a:spcAft>
              <a:spcPct val="35000"/>
            </a:spcAft>
            <a:buNone/>
          </a:pPr>
          <a:r>
            <a:rPr lang="en-GB" sz="2400" kern="1200">
              <a:latin typeface="Calibri Light" panose="020F0302020204030204"/>
            </a:rPr>
            <a:t>PHE HIV and STI Data Sharing Policy (2015)</a:t>
          </a:r>
          <a:endParaRPr lang="en-GB" sz="2400" kern="1200"/>
        </a:p>
      </dsp:txBody>
      <dsp:txXfrm>
        <a:off x="3092194" y="3774299"/>
        <a:ext cx="1845712" cy="1845712"/>
      </dsp:txXfrm>
    </dsp:sp>
    <dsp:sp modelId="{6811F476-DCFB-4F91-A75D-3C80D406D4A5}">
      <dsp:nvSpPr>
        <dsp:cNvPr id="0" name=""/>
        <dsp:cNvSpPr/>
      </dsp:nvSpPr>
      <dsp:spPr>
        <a:xfrm rot="18000000">
          <a:off x="4638235" y="2578080"/>
          <a:ext cx="691908" cy="8809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4690128" y="2844152"/>
        <a:ext cx="484336" cy="5285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334F3-28E9-4D31-9B86-E4F9477A4311}">
      <dsp:nvSpPr>
        <dsp:cNvPr id="0" name=""/>
        <dsp:cNvSpPr/>
      </dsp:nvSpPr>
      <dsp:spPr>
        <a:xfrm>
          <a:off x="0" y="4679"/>
          <a:ext cx="45720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latin typeface="Calibri Light" panose="020F0302020204030204"/>
            </a:rPr>
            <a:t>Maintaining and Improving Quality of Care with HIV Clinical Services</a:t>
          </a:r>
          <a:endParaRPr lang="en-GB" sz="2400" kern="1200"/>
        </a:p>
      </dsp:txBody>
      <dsp:txXfrm>
        <a:off x="46606" y="51285"/>
        <a:ext cx="4478788" cy="861507"/>
      </dsp:txXfrm>
    </dsp:sp>
    <dsp:sp modelId="{9AE458AE-95D5-4FCB-B3EF-E7E11C01F28A}">
      <dsp:nvSpPr>
        <dsp:cNvPr id="0" name=""/>
        <dsp:cNvSpPr/>
      </dsp:nvSpPr>
      <dsp:spPr>
        <a:xfrm>
          <a:off x="0" y="959399"/>
          <a:ext cx="4572000" cy="86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US" sz="1900" kern="1200">
              <a:latin typeface="Calibri"/>
              <a:cs typeface="Calibri"/>
            </a:rPr>
            <a:t>supporting the implementation of high-quality HIV services through approaches to policy (WHO, 2019).</a:t>
          </a:r>
          <a:endParaRPr lang="en-GB" sz="1900" kern="1200"/>
        </a:p>
      </dsp:txBody>
      <dsp:txXfrm>
        <a:off x="0" y="959399"/>
        <a:ext cx="4572000" cy="869400"/>
      </dsp:txXfrm>
    </dsp:sp>
    <dsp:sp modelId="{E38E8829-D2AD-49C2-B325-83EB316036C0}">
      <dsp:nvSpPr>
        <dsp:cNvPr id="0" name=""/>
        <dsp:cNvSpPr/>
      </dsp:nvSpPr>
      <dsp:spPr>
        <a:xfrm>
          <a:off x="0" y="1828800"/>
          <a:ext cx="45720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latin typeface="Calibri Light" panose="020F0302020204030204"/>
            </a:rPr>
            <a:t>Harm Reduction</a:t>
          </a:r>
          <a:endParaRPr lang="en-GB" sz="2400" kern="1200"/>
        </a:p>
      </dsp:txBody>
      <dsp:txXfrm>
        <a:off x="46606" y="1875406"/>
        <a:ext cx="4478788" cy="861507"/>
      </dsp:txXfrm>
    </dsp:sp>
    <dsp:sp modelId="{C9E4C6B6-97B2-4AE5-BF6C-16EBDF7BC650}">
      <dsp:nvSpPr>
        <dsp:cNvPr id="0" name=""/>
        <dsp:cNvSpPr/>
      </dsp:nvSpPr>
      <dsp:spPr>
        <a:xfrm>
          <a:off x="0" y="2783519"/>
          <a:ext cx="4572000" cy="86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US" sz="1900" kern="1200">
              <a:latin typeface="Calibri"/>
              <a:cs typeface="Calibri"/>
            </a:rPr>
            <a:t>Prevention, Testing and Counselling, Early Diagnosis, Treatment and Care (WHO, 2021)</a:t>
          </a:r>
          <a:endParaRPr lang="en-GB" sz="1900" kern="1200"/>
        </a:p>
      </dsp:txBody>
      <dsp:txXfrm>
        <a:off x="0" y="2783519"/>
        <a:ext cx="4572000" cy="86940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BCFC3-B3CE-4C5B-8605-37AB075A28CA}" type="datetimeFigureOut">
              <a:rPr lang="en-GB" smtClean="0"/>
              <a:t>14/04/2021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FAB5E-DD0C-4933-834F-B867BEAC4374}" type="slidenum">
              <a:rPr lang="en-GB" smtClean="0"/>
              <a:t>‹#›</a:t>
            </a:fld>
            <a:endParaRPr lang="en-GB"/>
          </a:p>
        </p:txBody>
      </p:sp>
    </p:spTree>
    <p:extLst>
      <p:ext uri="{BB962C8B-B14F-4D97-AF65-F5344CB8AC3E}">
        <p14:creationId xmlns:p14="http://schemas.microsoft.com/office/powerpoint/2010/main" val="1433707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Mabel is the writing in orange all a part of who’s policies?</a:t>
            </a:r>
          </a:p>
        </p:txBody>
      </p:sp>
      <p:sp>
        <p:nvSpPr>
          <p:cNvPr id="4" name="Slide Number Placeholder 3"/>
          <p:cNvSpPr>
            <a:spLocks noGrp="1"/>
          </p:cNvSpPr>
          <p:nvPr>
            <p:ph type="sldNum" sz="quarter" idx="5"/>
          </p:nvPr>
        </p:nvSpPr>
        <p:spPr/>
        <p:txBody>
          <a:bodyPr/>
          <a:lstStyle/>
          <a:p>
            <a:fld id="{837FAB5E-DD0C-4933-834F-B867BEAC4374}" type="slidenum">
              <a:rPr lang="en-GB" smtClean="0"/>
              <a:t>9</a:t>
            </a:fld>
            <a:endParaRPr lang="en-GB"/>
          </a:p>
        </p:txBody>
      </p:sp>
    </p:spTree>
    <p:extLst>
      <p:ext uri="{BB962C8B-B14F-4D97-AF65-F5344CB8AC3E}">
        <p14:creationId xmlns:p14="http://schemas.microsoft.com/office/powerpoint/2010/main" val="2890701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52692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39860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15823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8229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8604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42319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9150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32311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06144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75511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25626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4/14/2021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90345453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hs.uk/common-health-questions/pregnancy/can-hiv-be-passed-to-an-unborn-baby-in-pregnancy-or-through-breastfeeding/#:~:text=Pregnancy-" TargetMode="External"/><Relationship Id="rId13" Type="http://schemas.openxmlformats.org/officeDocument/2006/relationships/hyperlink" Target="https://www.tht.org.uk/hiv-and-sexual-health/living-well-hiv/your-rights/equality-act-and-workplace" TargetMode="External"/><Relationship Id="rId18" Type="http://schemas.openxmlformats.org/officeDocument/2006/relationships/hyperlink" Target="https://www.euro.who.int/en/health-topics/communicable-diseases/hivaids/policy" TargetMode="External"/><Relationship Id="rId3" Type="http://schemas.openxmlformats.org/officeDocument/2006/relationships/hyperlink" Target="https://www.avert.org/professionals/hiv-social-issues/key-affected-populations" TargetMode="External"/><Relationship Id="rId21" Type="http://schemas.openxmlformats.org/officeDocument/2006/relationships/image" Target="../media/image4.png"/><Relationship Id="rId7" Type="http://schemas.openxmlformats.org/officeDocument/2006/relationships/hyperlink" Target="https://www.healthline.com/health/hiv-aids/history" TargetMode="External"/><Relationship Id="rId12" Type="http://schemas.openxmlformats.org/officeDocument/2006/relationships/hyperlink" Target="https://assets.publishing.service.gov.uk/government/uploads/system/uploads/attachment_data/file/423828/20150424_PHE_HIV_STI_Data_Sharing_Policy_v4.1.pdf" TargetMode="External"/><Relationship Id="rId17" Type="http://schemas.openxmlformats.org/officeDocument/2006/relationships/hyperlink" Target="https://www.who.int/hiv/pub/arv/quality-care-hiv-services/en/" TargetMode="External"/><Relationship Id="rId2" Type="http://schemas.openxmlformats.org/officeDocument/2006/relationships/hyperlink" Target="https://www.avert.org/professionals/hiv-social-issues/stigma-discrimination" TargetMode="External"/><Relationship Id="rId16" Type="http://schemas.openxmlformats.org/officeDocument/2006/relationships/hyperlink" Target="http://whttps/www.euro.who.int/en/health-topics/communicable-diseases/hivaids/policy/policy-guidance-for-areas-of-intervention/hiv-testing-and-counselling" TargetMode="External"/><Relationship Id="rId20" Type="http://schemas.openxmlformats.org/officeDocument/2006/relationships/hyperlink" Target="https://news.wosu.org/ideastream/2020-03-10/covid-19-heightens-concern-among-people-with-hiv-aids" TargetMode="External"/><Relationship Id="rId1" Type="http://schemas.openxmlformats.org/officeDocument/2006/relationships/slideLayout" Target="../slideLayouts/slideLayout2.xml"/><Relationship Id="rId6" Type="http://schemas.openxmlformats.org/officeDocument/2006/relationships/hyperlink" Target="https://www.aidsmap.com/about-hiv/do-you-have-disclose-your-hiv-status-employer" TargetMode="External"/><Relationship Id="rId11" Type="http://schemas.openxmlformats.org/officeDocument/2006/relationships/hyperlink" Target="https://www.gov.uk/government/publications/health-matters-increasing-the-uptake-of-hiv-testing/health-matters-increasing-the-uptake-of-hiv-testing" TargetMode="External"/><Relationship Id="rId5" Type="http://schemas.openxmlformats.org/officeDocument/2006/relationships/hyperlink" Target="https://assets.publishing.service.gov.uk/government/uploads/system/uploads/attachment_data/file/142592/9287-2900714-TSO-SexualHealthPolicyNW_ACCESSIBLE.pdf" TargetMode="External"/><Relationship Id="rId15" Type="http://schemas.openxmlformats.org/officeDocument/2006/relationships/hyperlink" Target="https://www.euro.who.int/en/health-topics/communicable-diseases/hivaids/policy/policy-guidance-for-areas-of-intervention/harm-reduction" TargetMode="External"/><Relationship Id="rId10" Type="http://schemas.openxmlformats.org/officeDocument/2006/relationships/hyperlink" Target="https://www.nhs.uk/conditions/hiv-and-aids/living-with/" TargetMode="External"/><Relationship Id="rId19" Type="http://schemas.openxmlformats.org/officeDocument/2006/relationships/hyperlink" Target="https://www.who.int/teams/sexual-and-reproductive-health-and-research/key-areas-of-work/sexual-health/defining-sexual-health#:~:text=Sexual%20health.%20According%20to%20the%20current%20working%20definition,,merely%20the%20absence%20of%20disease,%20dysfunc" TargetMode="External"/><Relationship Id="rId4" Type="http://schemas.openxmlformats.org/officeDocument/2006/relationships/hyperlink" Target="https://www.avert.org/professionals/hiv-social-issues/key-affected-populations/women" TargetMode="External"/><Relationship Id="rId9" Type="http://schemas.openxmlformats.org/officeDocument/2006/relationships/hyperlink" Target="https://www.nhs.uk/conditions/hiv-and-aids" TargetMode="External"/><Relationship Id="rId14" Type="http://schemas.openxmlformats.org/officeDocument/2006/relationships/hyperlink" Target="https://www.unaids.org/en/resources/presscentre/pressreleaseandstatementarchive/2019/june/20190627_hi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A1F9A0-32B1-428D-828B-47B3579C6DC3}"/>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1400" b="1" kern="1200" err="1">
                <a:solidFill>
                  <a:srgbClr val="FFFFFF"/>
                </a:solidFill>
                <a:latin typeface="+mj-lt"/>
                <a:ea typeface="+mj-ea"/>
                <a:cs typeface="+mj-cs"/>
              </a:rPr>
              <a:t>Mutiat</a:t>
            </a:r>
            <a:r>
              <a:rPr lang="en-US" sz="1400" b="1" kern="1200">
                <a:solidFill>
                  <a:srgbClr val="FFFFFF"/>
                </a:solidFill>
                <a:latin typeface="+mj-lt"/>
                <a:ea typeface="+mj-ea"/>
                <a:cs typeface="+mj-cs"/>
              </a:rPr>
              <a:t> Abiola </a:t>
            </a:r>
            <a:r>
              <a:rPr lang="en-US" sz="1400" b="1" kern="1200" err="1">
                <a:solidFill>
                  <a:srgbClr val="FFFFFF"/>
                </a:solidFill>
                <a:latin typeface="+mj-lt"/>
                <a:ea typeface="+mj-ea"/>
                <a:cs typeface="+mj-cs"/>
              </a:rPr>
              <a:t>Shobajo</a:t>
            </a:r>
            <a:r>
              <a:rPr lang="en-US" sz="1400" b="1" kern="1200">
                <a:solidFill>
                  <a:srgbClr val="FFFFFF"/>
                </a:solidFill>
                <a:latin typeface="+mj-lt"/>
                <a:ea typeface="+mj-ea"/>
                <a:cs typeface="+mj-cs"/>
              </a:rPr>
              <a:t>       1910057 </a:t>
            </a:r>
            <a:br>
              <a:rPr lang="en-US" sz="1400" b="1" kern="1200"/>
            </a:br>
            <a:br>
              <a:rPr lang="en-US" sz="1400" b="1"/>
            </a:br>
            <a:r>
              <a:rPr lang="en-US" sz="1400" b="1" err="1">
                <a:solidFill>
                  <a:schemeClr val="bg1"/>
                </a:solidFill>
                <a:ea typeface="+mj-lt"/>
                <a:cs typeface="+mj-lt"/>
              </a:rPr>
              <a:t>Kwosheda</a:t>
            </a:r>
            <a:r>
              <a:rPr lang="en-US" sz="1400" b="1">
                <a:solidFill>
                  <a:schemeClr val="bg1"/>
                </a:solidFill>
                <a:ea typeface="+mj-lt"/>
                <a:cs typeface="+mj-lt"/>
              </a:rPr>
              <a:t> Begum               1813362</a:t>
            </a:r>
            <a:br>
              <a:rPr lang="en-US" sz="1400" b="1" kern="1200"/>
            </a:br>
            <a:br>
              <a:rPr lang="en-US" sz="1400" b="1"/>
            </a:br>
            <a:r>
              <a:rPr lang="en-US" sz="1400" b="1">
                <a:solidFill>
                  <a:schemeClr val="bg1"/>
                </a:solidFill>
                <a:ea typeface="+mj-lt"/>
                <a:cs typeface="+mj-lt"/>
              </a:rPr>
              <a:t>Maria Dandu                       1810151</a:t>
            </a:r>
            <a:br>
              <a:rPr lang="en-US" sz="1400" b="1"/>
            </a:br>
            <a:br>
              <a:rPr lang="en-US" sz="1400" b="1"/>
            </a:br>
            <a:r>
              <a:rPr lang="en-US" sz="1400" b="1" kern="1200">
                <a:solidFill>
                  <a:srgbClr val="FFFFFF"/>
                </a:solidFill>
                <a:latin typeface="+mj-lt"/>
                <a:ea typeface="+mj-ea"/>
                <a:cs typeface="+mj-cs"/>
              </a:rPr>
              <a:t>Maria Teresa </a:t>
            </a:r>
            <a:r>
              <a:rPr lang="en-US" sz="1400" b="1" kern="1200" err="1">
                <a:solidFill>
                  <a:srgbClr val="FFFFFF"/>
                </a:solidFill>
                <a:latin typeface="+mj-lt"/>
                <a:ea typeface="+mj-ea"/>
                <a:cs typeface="+mj-cs"/>
              </a:rPr>
              <a:t>Nsang</a:t>
            </a:r>
            <a:r>
              <a:rPr lang="en-US" sz="1400" b="1" kern="1200">
                <a:solidFill>
                  <a:srgbClr val="FFFFFF"/>
                </a:solidFill>
                <a:latin typeface="+mj-lt"/>
                <a:ea typeface="+mj-ea"/>
                <a:cs typeface="+mj-cs"/>
              </a:rPr>
              <a:t>           1908391 </a:t>
            </a:r>
            <a:br>
              <a:rPr lang="en-US" sz="1400" b="1" kern="1200"/>
            </a:br>
            <a:br>
              <a:rPr lang="en-US" sz="1400" b="1"/>
            </a:br>
            <a:r>
              <a:rPr lang="en-US" sz="1400" b="1">
                <a:solidFill>
                  <a:srgbClr val="FFFFFF"/>
                </a:solidFill>
                <a:cs typeface="Calibri Light"/>
              </a:rPr>
              <a:t>Mabel </a:t>
            </a:r>
            <a:r>
              <a:rPr lang="en-US" sz="1400" b="1" err="1">
                <a:solidFill>
                  <a:srgbClr val="FFFFFF"/>
                </a:solidFill>
                <a:cs typeface="Calibri Light"/>
              </a:rPr>
              <a:t>Tiwaah</a:t>
            </a:r>
            <a:r>
              <a:rPr lang="en-US" sz="1400" b="1">
                <a:solidFill>
                  <a:srgbClr val="FFFFFF"/>
                </a:solidFill>
                <a:cs typeface="Calibri Light"/>
              </a:rPr>
              <a:t> Ankomah     1905514</a:t>
            </a:r>
            <a:br>
              <a:rPr lang="en-US" sz="1400" b="1" kern="1200"/>
            </a:br>
            <a:br>
              <a:rPr lang="en-US" sz="1400" b="1"/>
            </a:br>
            <a:r>
              <a:rPr lang="en-US" sz="1400" b="1" kern="1200">
                <a:solidFill>
                  <a:srgbClr val="FFFFFF"/>
                </a:solidFill>
                <a:latin typeface="+mj-lt"/>
                <a:ea typeface="+mj-ea"/>
                <a:cs typeface="+mj-cs"/>
              </a:rPr>
              <a:t>Melanie Suzanne Okine     1907289</a:t>
            </a:r>
            <a:br>
              <a:rPr lang="en-US" sz="1400" b="1" kern="1200"/>
            </a:br>
            <a:br>
              <a:rPr lang="en-US" sz="1400" b="1" kern="1200"/>
            </a:br>
            <a:r>
              <a:rPr lang="en-US" sz="1400" b="1" kern="1200">
                <a:solidFill>
                  <a:srgbClr val="FFFFFF"/>
                </a:solidFill>
                <a:latin typeface="+mj-lt"/>
                <a:ea typeface="+mj-ea"/>
                <a:cs typeface="+mj-cs"/>
              </a:rPr>
              <a:t>Mark Sidi Rogers                  1907288</a:t>
            </a:r>
            <a:br>
              <a:rPr lang="en-US" sz="1400" kern="1200"/>
            </a:br>
            <a:br>
              <a:rPr lang="en-US" sz="1400" kern="1200"/>
            </a:br>
            <a:endParaRPr lang="en-US" sz="1400" kern="1200">
              <a:solidFill>
                <a:srgbClr val="FFFFFF"/>
              </a:solidFill>
              <a:latin typeface="+mj-lt"/>
              <a:ea typeface="+mj-ea"/>
              <a:cs typeface="+mj-cs"/>
            </a:endParaRPr>
          </a:p>
          <a:p>
            <a:br>
              <a:rPr lang="en-US" sz="1400" kern="1200"/>
            </a:br>
            <a:endParaRPr lang="en-US" sz="1400" kern="1200">
              <a:solidFill>
                <a:srgbClr val="FFFFFF"/>
              </a:solidFill>
              <a:latin typeface="+mj-lt"/>
              <a:ea typeface="+mj-ea"/>
              <a:cs typeface="+mj-cs"/>
            </a:endParaRPr>
          </a:p>
          <a:p>
            <a:r>
              <a:rPr lang="en-US" sz="1400" kern="1200">
                <a:solidFill>
                  <a:srgbClr val="FFFFFF"/>
                </a:solidFill>
                <a:latin typeface="+mj-lt"/>
                <a:ea typeface="+mj-ea"/>
                <a:cs typeface="+mj-cs"/>
              </a:rPr>
              <a:t> </a:t>
            </a:r>
            <a:br>
              <a:rPr lang="en-US" sz="1400" kern="1200"/>
            </a:br>
            <a:endParaRPr lang="en-US" sz="1400" kern="1200">
              <a:solidFill>
                <a:srgbClr val="FFFFFF"/>
              </a:solidFill>
              <a:latin typeface="+mj-lt"/>
              <a:ea typeface="+mj-ea"/>
              <a:cs typeface="+mj-cs"/>
            </a:endParaRPr>
          </a:p>
        </p:txBody>
      </p:sp>
      <p:sp>
        <p:nvSpPr>
          <p:cNvPr id="5" name="TextBox 4">
            <a:extLst>
              <a:ext uri="{FF2B5EF4-FFF2-40B4-BE49-F238E27FC236}">
                <a16:creationId xmlns:a16="http://schemas.microsoft.com/office/drawing/2014/main" id="{AC29ECC1-C020-4C9F-8744-11FE116941A8}"/>
              </a:ext>
            </a:extLst>
          </p:cNvPr>
          <p:cNvSpPr txBox="1"/>
          <p:nvPr/>
        </p:nvSpPr>
        <p:spPr>
          <a:xfrm>
            <a:off x="4699818" y="640082"/>
            <a:ext cx="6848715" cy="24848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t>Public Health Policy  HIV​</a:t>
            </a:r>
            <a:br>
              <a:rPr lang="en-US" sz="2000" b="1"/>
            </a:br>
            <a:r>
              <a:rPr lang="en-US" sz="2000" b="1"/>
              <a:t>BMHP5013 Group 3</a:t>
            </a:r>
            <a:endParaRPr lang="en-US" sz="2000"/>
          </a:p>
        </p:txBody>
      </p:sp>
      <p:pic>
        <p:nvPicPr>
          <p:cNvPr id="4" name="Picture 4" descr="Text&#10;&#10;Description automatically generated">
            <a:extLst>
              <a:ext uri="{FF2B5EF4-FFF2-40B4-BE49-F238E27FC236}">
                <a16:creationId xmlns:a16="http://schemas.microsoft.com/office/drawing/2014/main" id="{5EC71E26-5A38-4B09-80EC-F6F380B87237}"/>
              </a:ext>
            </a:extLst>
          </p:cNvPr>
          <p:cNvPicPr>
            <a:picLocks noChangeAspect="1"/>
          </p:cNvPicPr>
          <p:nvPr/>
        </p:nvPicPr>
        <p:blipFill rotWithShape="1">
          <a:blip r:embed="rId2"/>
          <a:srcRect r="-1" b="2580"/>
          <a:stretch/>
        </p:blipFill>
        <p:spPr>
          <a:xfrm>
            <a:off x="4762511" y="3446698"/>
            <a:ext cx="6677808" cy="2488335"/>
          </a:xfrm>
          <a:prstGeom prst="rect">
            <a:avLst/>
          </a:prstGeom>
        </p:spPr>
      </p:pic>
      <p:pic>
        <p:nvPicPr>
          <p:cNvPr id="3" name="Picture 5" descr="A picture containing clipart&#10;&#10;Description automatically generated">
            <a:extLst>
              <a:ext uri="{FF2B5EF4-FFF2-40B4-BE49-F238E27FC236}">
                <a16:creationId xmlns:a16="http://schemas.microsoft.com/office/drawing/2014/main" id="{0B347F2F-9DB8-49C9-BC1F-D19834FAD88B}"/>
              </a:ext>
            </a:extLst>
          </p:cNvPr>
          <p:cNvPicPr>
            <a:picLocks noChangeAspect="1"/>
          </p:cNvPicPr>
          <p:nvPr/>
        </p:nvPicPr>
        <p:blipFill>
          <a:blip r:embed="rId3"/>
          <a:stretch>
            <a:fillRect/>
          </a:stretch>
        </p:blipFill>
        <p:spPr>
          <a:xfrm>
            <a:off x="10558298" y="71602"/>
            <a:ext cx="1638300" cy="2298031"/>
          </a:xfrm>
          <a:prstGeom prst="rect">
            <a:avLst/>
          </a:prstGeom>
        </p:spPr>
      </p:pic>
      <p:sp>
        <p:nvSpPr>
          <p:cNvPr id="6" name="TextBox 5">
            <a:extLst>
              <a:ext uri="{FF2B5EF4-FFF2-40B4-BE49-F238E27FC236}">
                <a16:creationId xmlns:a16="http://schemas.microsoft.com/office/drawing/2014/main" id="{529CC2A1-577E-4D0B-99E6-A6EA1AC76C16}"/>
              </a:ext>
            </a:extLst>
          </p:cNvPr>
          <p:cNvSpPr txBox="1"/>
          <p:nvPr/>
        </p:nvSpPr>
        <p:spPr>
          <a:xfrm>
            <a:off x="10268953" y="207745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(LeMieux, 2011)</a:t>
            </a:r>
            <a:r>
              <a:rPr lang="en-GB" b="1">
                <a:cs typeface="Calibri"/>
              </a:rPr>
              <a:t> </a:t>
            </a:r>
            <a:endParaRPr lang="en-US"/>
          </a:p>
        </p:txBody>
      </p:sp>
    </p:spTree>
    <p:extLst>
      <p:ext uri="{BB962C8B-B14F-4D97-AF65-F5344CB8AC3E}">
        <p14:creationId xmlns:p14="http://schemas.microsoft.com/office/powerpoint/2010/main" val="2827260067"/>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FF8DD6B-E2E6-4D3E-972B-A1131F4CE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5214579" y="629266"/>
            <a:ext cx="6422849" cy="1676603"/>
          </a:xfrm>
        </p:spPr>
        <p:txBody>
          <a:bodyPr>
            <a:normAutofit/>
          </a:bodyPr>
          <a:lstStyle/>
          <a:p>
            <a:pPr algn="ctr"/>
            <a:r>
              <a:rPr lang="en-GB" b="1">
                <a:latin typeface="Arial"/>
                <a:cs typeface="Arial"/>
              </a:rPr>
              <a:t>Sexual Health</a:t>
            </a:r>
            <a:endParaRPr lang="en-US"/>
          </a:p>
        </p:txBody>
      </p:sp>
      <p:sp>
        <p:nvSpPr>
          <p:cNvPr id="12" name="Rectangle 11">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clipart&#10;&#10;Description automatically generated">
            <a:extLst>
              <a:ext uri="{FF2B5EF4-FFF2-40B4-BE49-F238E27FC236}">
                <a16:creationId xmlns:a16="http://schemas.microsoft.com/office/drawing/2014/main" id="{65EBB9C6-4FDF-4402-8E91-93EEC93FCAB4}"/>
              </a:ext>
            </a:extLst>
          </p:cNvPr>
          <p:cNvPicPr>
            <a:picLocks noChangeAspect="1"/>
          </p:cNvPicPr>
          <p:nvPr/>
        </p:nvPicPr>
        <p:blipFill rotWithShape="1">
          <a:blip r:embed="rId2"/>
          <a:srcRect l="7282" r="7692" b="-1"/>
          <a:stretch/>
        </p:blipFill>
        <p:spPr>
          <a:xfrm>
            <a:off x="649224" y="722376"/>
            <a:ext cx="3337560" cy="5413248"/>
          </a:xfrm>
          <a:prstGeom prst="rect">
            <a:avLst/>
          </a:prstGeom>
          <a:effectLst/>
        </p:spPr>
      </p:pic>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5214581" y="1763652"/>
            <a:ext cx="6422848" cy="5065591"/>
          </a:xfrm>
        </p:spPr>
        <p:txBody>
          <a:bodyPr vert="horz" lIns="91440" tIns="45720" rIns="91440" bIns="45720" rtlCol="0" anchor="t">
            <a:noAutofit/>
          </a:bodyPr>
          <a:lstStyle/>
          <a:p>
            <a:pPr>
              <a:lnSpc>
                <a:spcPct val="120000"/>
              </a:lnSpc>
              <a:buFont typeface="Arial"/>
              <a:buChar char="•"/>
            </a:pPr>
            <a:r>
              <a:rPr lang="en-GB" sz="1800">
                <a:latin typeface="Arial"/>
                <a:ea typeface="+mn-lt"/>
                <a:cs typeface="+mn-lt"/>
              </a:rPr>
              <a:t>HIV stands for human immunodeficiency virus and can be defined as a virus that attacks the body’s immune system. If HIV is not treated, it can lead to </a:t>
            </a:r>
            <a:r>
              <a:rPr lang="en-GB" sz="1800" u="sng">
                <a:latin typeface="Arial"/>
                <a:ea typeface="+mn-lt"/>
                <a:cs typeface="+mn-lt"/>
              </a:rPr>
              <a:t>AIDS</a:t>
            </a:r>
            <a:r>
              <a:rPr lang="en-GB" sz="1800">
                <a:latin typeface="Arial"/>
                <a:ea typeface="+mn-lt"/>
                <a:cs typeface="+mn-lt"/>
              </a:rPr>
              <a:t> (acquired immunodeficiency syndrome).(WHO, 2007).</a:t>
            </a:r>
            <a:r>
              <a:rPr lang="en-GB" sz="1800">
                <a:latin typeface="Arial"/>
                <a:cs typeface="Calibri" panose="020F0502020204030204"/>
              </a:rPr>
              <a:t> When talking about HIV there are a few things to consider:</a:t>
            </a:r>
            <a:endParaRPr lang="en-US" sz="1800">
              <a:latin typeface="Arial"/>
              <a:cs typeface="Calibri" panose="020F0502020204030204"/>
            </a:endParaRPr>
          </a:p>
          <a:p>
            <a:pPr>
              <a:lnSpc>
                <a:spcPct val="120000"/>
              </a:lnSpc>
              <a:buFont typeface="Arial"/>
              <a:buChar char="•"/>
            </a:pPr>
            <a:r>
              <a:rPr lang="en-GB" sz="1800">
                <a:latin typeface="Arial"/>
                <a:cs typeface="Calibri" panose="020F0502020204030204"/>
              </a:rPr>
              <a:t>CD4 </a:t>
            </a:r>
          </a:p>
          <a:p>
            <a:pPr>
              <a:lnSpc>
                <a:spcPct val="120000"/>
              </a:lnSpc>
              <a:buFont typeface="Arial"/>
              <a:buChar char="•"/>
            </a:pPr>
            <a:r>
              <a:rPr lang="en-GB" sz="1800">
                <a:latin typeface="Arial"/>
                <a:cs typeface="Calibri" panose="020F0502020204030204"/>
              </a:rPr>
              <a:t>It has no cure</a:t>
            </a:r>
          </a:p>
          <a:p>
            <a:pPr>
              <a:lnSpc>
                <a:spcPct val="120000"/>
              </a:lnSpc>
              <a:buFont typeface="Arial"/>
              <a:buChar char="•"/>
            </a:pPr>
            <a:r>
              <a:rPr lang="en-GB" sz="1800">
                <a:latin typeface="Arial"/>
                <a:cs typeface="Calibri" panose="020F0502020204030204"/>
              </a:rPr>
              <a:t>The background of HIV, The impact HIV has on every individual, the policies guarding affected individual's and roles of agencies.</a:t>
            </a:r>
          </a:p>
          <a:p>
            <a:pPr marL="0" indent="0">
              <a:buNone/>
            </a:pPr>
            <a:r>
              <a:rPr lang="en-GB" sz="1800">
                <a:latin typeface="Arial"/>
                <a:cs typeface="Calibri" panose="020F0502020204030204"/>
              </a:rPr>
              <a:t>                                                                                      </a:t>
            </a:r>
          </a:p>
          <a:p>
            <a:pPr marL="0" indent="0">
              <a:buNone/>
            </a:pPr>
            <a:r>
              <a:rPr lang="en-GB" sz="1800">
                <a:latin typeface="Arial"/>
                <a:cs typeface="Calibri" panose="020F0502020204030204"/>
              </a:rPr>
              <a:t>   </a:t>
            </a:r>
            <a:r>
              <a:rPr lang="en-GB" sz="1800" err="1">
                <a:latin typeface="Arial"/>
                <a:cs typeface="Arial"/>
              </a:rPr>
              <a:t>Mutiat</a:t>
            </a:r>
            <a:r>
              <a:rPr lang="en-GB" sz="1800">
                <a:latin typeface="Arial"/>
                <a:cs typeface="Arial"/>
              </a:rPr>
              <a:t> </a:t>
            </a:r>
            <a:r>
              <a:rPr lang="en-GB" sz="1800" err="1">
                <a:latin typeface="Arial"/>
                <a:cs typeface="Arial"/>
              </a:rPr>
              <a:t>Shobajo</a:t>
            </a:r>
            <a:endParaRPr lang="en-GB" sz="1800" err="1">
              <a:latin typeface="Arial"/>
              <a:ea typeface="+mn-lt"/>
              <a:cs typeface="+mn-lt"/>
            </a:endParaRPr>
          </a:p>
          <a:p>
            <a:pPr>
              <a:buFont typeface="Arial"/>
              <a:buChar char="•"/>
            </a:pPr>
            <a:endParaRPr lang="en-GB" sz="1800">
              <a:latin typeface="Arial"/>
              <a:cs typeface="Calibri" panose="020F0502020204030204"/>
            </a:endParaRPr>
          </a:p>
          <a:p>
            <a:pPr>
              <a:buFont typeface="Arial"/>
              <a:buChar char="•"/>
            </a:pPr>
            <a:endParaRPr lang="en-GB" sz="1800">
              <a:latin typeface="Arial"/>
              <a:cs typeface="Calibri" panose="020F0502020204030204"/>
            </a:endParaRPr>
          </a:p>
          <a:p>
            <a:pPr>
              <a:buFont typeface="Arial"/>
              <a:buChar char="•"/>
            </a:pPr>
            <a:endParaRPr lang="en-GB" sz="1800">
              <a:latin typeface="Arial"/>
              <a:cs typeface="Calibri" panose="020F0502020204030204"/>
            </a:endParaRPr>
          </a:p>
          <a:p>
            <a:pPr marL="0" indent="0">
              <a:buNone/>
            </a:pPr>
            <a:endParaRPr lang="en-GB" sz="1800">
              <a:latin typeface="Arial"/>
              <a:cs typeface="Calibri" panose="020F0502020204030204"/>
            </a:endParaRPr>
          </a:p>
          <a:p>
            <a:pPr marL="0" indent="0">
              <a:buNone/>
            </a:pPr>
            <a:endParaRPr lang="en-GB" sz="1800">
              <a:latin typeface="Arial"/>
              <a:cs typeface="Calibri" panose="020F0502020204030204"/>
            </a:endParaRPr>
          </a:p>
          <a:p>
            <a:pPr marL="0" indent="0">
              <a:buNone/>
            </a:pPr>
            <a:endParaRPr lang="en-GB" sz="1800">
              <a:latin typeface="Arial"/>
              <a:cs typeface="Calibri" panose="020F0502020204030204"/>
            </a:endParaRPr>
          </a:p>
          <a:p>
            <a:pPr marL="0" indent="0">
              <a:buNone/>
            </a:pPr>
            <a:endParaRPr lang="en-GB" sz="1800">
              <a:latin typeface="Arial"/>
              <a:cs typeface="Calibri" panose="020F0502020204030204"/>
            </a:endParaRPr>
          </a:p>
        </p:txBody>
      </p:sp>
    </p:spTree>
    <p:extLst>
      <p:ext uri="{BB962C8B-B14F-4D97-AF65-F5344CB8AC3E}">
        <p14:creationId xmlns:p14="http://schemas.microsoft.com/office/powerpoint/2010/main" val="2315442505"/>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BFF1E-878E-4452-A228-57617C9E2048}"/>
              </a:ext>
            </a:extLst>
          </p:cNvPr>
          <p:cNvSpPr>
            <a:spLocks noGrp="1"/>
          </p:cNvSpPr>
          <p:nvPr>
            <p:ph type="title"/>
          </p:nvPr>
        </p:nvSpPr>
        <p:spPr>
          <a:xfrm>
            <a:off x="2691130" y="55008"/>
            <a:ext cx="7047031" cy="1541127"/>
          </a:xfrm>
        </p:spPr>
        <p:txBody>
          <a:bodyPr>
            <a:noAutofit/>
          </a:bodyPr>
          <a:lstStyle/>
          <a:p>
            <a:r>
              <a:rPr lang="en-GB" b="1">
                <a:latin typeface="Arial"/>
                <a:cs typeface="Calibri Light"/>
              </a:rPr>
              <a:t>Definition &amp; Prevention</a:t>
            </a:r>
          </a:p>
        </p:txBody>
      </p:sp>
      <p:sp>
        <p:nvSpPr>
          <p:cNvPr id="3" name="Content Placeholder 2">
            <a:extLst>
              <a:ext uri="{FF2B5EF4-FFF2-40B4-BE49-F238E27FC236}">
                <a16:creationId xmlns:a16="http://schemas.microsoft.com/office/drawing/2014/main" id="{23EB5FF3-F35A-4831-BC93-A0517AB73677}"/>
              </a:ext>
            </a:extLst>
          </p:cNvPr>
          <p:cNvSpPr>
            <a:spLocks noGrp="1"/>
          </p:cNvSpPr>
          <p:nvPr>
            <p:ph idx="1"/>
          </p:nvPr>
        </p:nvSpPr>
        <p:spPr>
          <a:xfrm>
            <a:off x="102781" y="1219472"/>
            <a:ext cx="11995297" cy="5586582"/>
          </a:xfrm>
        </p:spPr>
        <p:txBody>
          <a:bodyPr vert="horz" lIns="91440" tIns="45720" rIns="91440" bIns="45720" rtlCol="0" anchor="t">
            <a:normAutofit fontScale="70000" lnSpcReduction="20000"/>
          </a:bodyPr>
          <a:lstStyle/>
          <a:p>
            <a:endParaRPr lang="en-GB" sz="1600">
              <a:latin typeface="Times New Roman"/>
              <a:cs typeface="Calibri"/>
            </a:endParaRPr>
          </a:p>
          <a:p>
            <a:endParaRPr lang="en-GB" sz="1600">
              <a:latin typeface="Times New Roman"/>
              <a:cs typeface="Calibri"/>
            </a:endParaRPr>
          </a:p>
          <a:p>
            <a:pPr marL="0" indent="0">
              <a:lnSpc>
                <a:spcPct val="170000"/>
              </a:lnSpc>
              <a:buNone/>
            </a:pPr>
            <a:r>
              <a:rPr lang="en-GB" sz="2200">
                <a:latin typeface="Arial"/>
                <a:ea typeface="+mn-lt"/>
                <a:cs typeface="+mn-lt"/>
              </a:rPr>
              <a:t>World Health Organisation describes Sexual health as a state of physical, emotional, mental and social well-being in relation to one's sexuality. For sexual health to be obtained and maintained, the sexual rights of all must be respected, protected and Fulfilled. Sexual health is not only to define diseases, infections nor infertility (WHO, 2021).  </a:t>
            </a:r>
          </a:p>
          <a:p>
            <a:pPr marL="0" indent="0">
              <a:buNone/>
            </a:pPr>
            <a:endParaRPr lang="en-GB" sz="2200">
              <a:latin typeface="Arial"/>
              <a:ea typeface="+mn-lt"/>
              <a:cs typeface="+mn-lt"/>
            </a:endParaRPr>
          </a:p>
          <a:p>
            <a:pPr marL="0" indent="0">
              <a:buNone/>
            </a:pPr>
            <a:r>
              <a:rPr lang="en-GB" sz="2200">
                <a:latin typeface="Arial"/>
                <a:ea typeface="+mn-lt"/>
                <a:cs typeface="+mn-lt"/>
              </a:rPr>
              <a:t>Prevention </a:t>
            </a:r>
          </a:p>
          <a:p>
            <a:pPr>
              <a:buFont typeface="Arial,Sans-Serif" panose="020B0604020202020204" pitchFamily="34" charset="0"/>
            </a:pPr>
            <a:r>
              <a:rPr lang="en-GB" sz="2200">
                <a:latin typeface="Arial"/>
                <a:ea typeface="+mn-lt"/>
                <a:cs typeface="+mn-lt"/>
              </a:rPr>
              <a:t>Condoms easy to find</a:t>
            </a:r>
          </a:p>
          <a:p>
            <a:pPr>
              <a:buFont typeface="Arial,Sans-Serif" panose="020B0604020202020204" pitchFamily="34" charset="0"/>
            </a:pPr>
            <a:r>
              <a:rPr lang="en-GB" sz="2200">
                <a:latin typeface="Arial"/>
                <a:ea typeface="+mn-lt"/>
                <a:cs typeface="+mn-lt"/>
              </a:rPr>
              <a:t>only used during sex</a:t>
            </a:r>
          </a:p>
          <a:p>
            <a:pPr>
              <a:buFont typeface="Arial,Sans-Serif" panose="020B0604020202020204" pitchFamily="34" charset="0"/>
            </a:pPr>
            <a:r>
              <a:rPr lang="en-GB" sz="2200">
                <a:latin typeface="Arial"/>
                <a:ea typeface="+mn-lt"/>
                <a:cs typeface="+mn-lt"/>
              </a:rPr>
              <a:t>free of side effects</a:t>
            </a:r>
          </a:p>
          <a:p>
            <a:pPr>
              <a:buFont typeface="Arial,Sans-Serif" panose="020B0604020202020204" pitchFamily="34" charset="0"/>
            </a:pPr>
            <a:r>
              <a:rPr lang="en-GB" sz="2200">
                <a:latin typeface="Arial"/>
                <a:ea typeface="+mn-lt"/>
                <a:cs typeface="+mn-lt"/>
              </a:rPr>
              <a:t>easily used by anyone and do not need assistance of any health workers    </a:t>
            </a:r>
          </a:p>
          <a:p>
            <a:pPr>
              <a:buFont typeface="Arial,Sans-Serif" panose="020B0604020202020204" pitchFamily="34" charset="0"/>
            </a:pPr>
            <a:r>
              <a:rPr lang="en-GB" sz="2200">
                <a:latin typeface="Arial"/>
                <a:ea typeface="+mn-lt"/>
                <a:cs typeface="+mn-lt"/>
              </a:rPr>
              <a:t>All instruments that are used on the body for incisions e.g., injections, ear piercing/tattooing equipment's should either be new or sterilised          </a:t>
            </a:r>
            <a:endParaRPr lang="en-US" sz="2200">
              <a:latin typeface="Arial"/>
              <a:ea typeface="+mn-lt"/>
              <a:cs typeface="+mn-lt"/>
            </a:endParaRPr>
          </a:p>
          <a:p>
            <a:pPr marL="0" indent="0">
              <a:buNone/>
            </a:pPr>
            <a:r>
              <a:rPr lang="en-GB" sz="2200">
                <a:latin typeface="Arial"/>
                <a:ea typeface="+mn-lt"/>
                <a:cs typeface="+mn-lt"/>
              </a:rPr>
              <a:t>    (Terrence Higgins Trust, 2010).  </a:t>
            </a:r>
            <a:r>
              <a:rPr lang="en-GB" sz="2200" b="1">
                <a:latin typeface="Arial"/>
                <a:ea typeface="+mn-lt"/>
                <a:cs typeface="+mn-lt"/>
              </a:rPr>
              <a:t> </a:t>
            </a:r>
            <a:endParaRPr lang="en-US" sz="2200">
              <a:latin typeface="Arial"/>
              <a:ea typeface="+mn-lt"/>
              <a:cs typeface="+mn-lt"/>
            </a:endParaRPr>
          </a:p>
          <a:p>
            <a:endParaRPr lang="en-GB" sz="1800">
              <a:latin typeface="Arial"/>
              <a:cs typeface="Calibri"/>
            </a:endParaRPr>
          </a:p>
          <a:p>
            <a:pPr marL="0" indent="0">
              <a:buNone/>
            </a:pPr>
            <a:endParaRPr lang="en-GB" sz="1800">
              <a:latin typeface="Arial"/>
              <a:cs typeface="Calibri"/>
            </a:endParaRPr>
          </a:p>
          <a:p>
            <a:pPr marL="0" indent="0">
              <a:buNone/>
            </a:pPr>
            <a:r>
              <a:rPr lang="en-GB" sz="1800" b="1" err="1">
                <a:latin typeface="Arial"/>
                <a:cs typeface="Calibri"/>
              </a:rPr>
              <a:t>Kwosheda</a:t>
            </a:r>
            <a:r>
              <a:rPr lang="en-GB" sz="1800" b="1">
                <a:latin typeface="Arial"/>
                <a:cs typeface="Calibri"/>
              </a:rPr>
              <a:t> Begum    </a:t>
            </a:r>
            <a:r>
              <a:rPr lang="en-GB" sz="1800">
                <a:latin typeface="Arial"/>
                <a:cs typeface="Calibri"/>
              </a:rPr>
              <a:t>                                                                                          </a:t>
            </a:r>
            <a:r>
              <a:rPr lang="en-GB" sz="1600">
                <a:latin typeface="Times New Roman"/>
                <a:cs typeface="Calibri"/>
              </a:rPr>
              <a:t>                                                                                                   </a:t>
            </a:r>
            <a:r>
              <a:rPr lang="en-GB">
                <a:latin typeface="Times New Roman"/>
                <a:cs typeface="Calibri"/>
              </a:rPr>
              <a:t>                                                                                                      </a:t>
            </a:r>
            <a:endParaRPr lang="en-GB" b="1">
              <a:cs typeface="Calibri"/>
            </a:endParaRPr>
          </a:p>
        </p:txBody>
      </p:sp>
      <p:pic>
        <p:nvPicPr>
          <p:cNvPr id="6" name="Picture 6" descr="A picture containing clipart&#10;&#10;Description automatically generated">
            <a:extLst>
              <a:ext uri="{FF2B5EF4-FFF2-40B4-BE49-F238E27FC236}">
                <a16:creationId xmlns:a16="http://schemas.microsoft.com/office/drawing/2014/main" id="{A798E269-8B51-4B5A-9B03-8694503441D7}"/>
              </a:ext>
            </a:extLst>
          </p:cNvPr>
          <p:cNvPicPr>
            <a:picLocks noChangeAspect="1"/>
          </p:cNvPicPr>
          <p:nvPr/>
        </p:nvPicPr>
        <p:blipFill>
          <a:blip r:embed="rId2"/>
          <a:stretch>
            <a:fillRect/>
          </a:stretch>
        </p:blipFill>
        <p:spPr>
          <a:xfrm>
            <a:off x="10620332" y="4999571"/>
            <a:ext cx="1227223" cy="1645823"/>
          </a:xfrm>
          <a:prstGeom prst="rect">
            <a:avLst/>
          </a:prstGeom>
        </p:spPr>
      </p:pic>
      <p:sp>
        <p:nvSpPr>
          <p:cNvPr id="4" name="TextBox 3">
            <a:extLst>
              <a:ext uri="{FF2B5EF4-FFF2-40B4-BE49-F238E27FC236}">
                <a16:creationId xmlns:a16="http://schemas.microsoft.com/office/drawing/2014/main" id="{A9C4BF85-990A-45CF-94B0-53AED38FB6D9}"/>
              </a:ext>
            </a:extLst>
          </p:cNvPr>
          <p:cNvSpPr txBox="1"/>
          <p:nvPr/>
        </p:nvSpPr>
        <p:spPr>
          <a:xfrm>
            <a:off x="10299032" y="63286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rPr>
              <a:t> (LeMieux, 2011)</a:t>
            </a:r>
            <a:r>
              <a:rPr lang="en-GB" b="1">
                <a:latin typeface="Times New Roman"/>
              </a:rPr>
              <a:t> </a:t>
            </a:r>
            <a:r>
              <a:rPr lang="en-GB" b="1"/>
              <a:t> </a:t>
            </a:r>
            <a:r>
              <a:rPr lang="en-GB">
                <a:cs typeface="Calibri"/>
              </a:rPr>
              <a:t>​</a:t>
            </a:r>
            <a:endParaRPr lang="en-GB"/>
          </a:p>
        </p:txBody>
      </p:sp>
    </p:spTree>
    <p:extLst>
      <p:ext uri="{BB962C8B-B14F-4D97-AF65-F5344CB8AC3E}">
        <p14:creationId xmlns:p14="http://schemas.microsoft.com/office/powerpoint/2010/main" val="2563613051"/>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37DD5-76A1-4FE6-BC9D-918B212C17F7}"/>
              </a:ext>
            </a:extLst>
          </p:cNvPr>
          <p:cNvSpPr>
            <a:spLocks noGrp="1"/>
          </p:cNvSpPr>
          <p:nvPr>
            <p:ph type="title"/>
          </p:nvPr>
        </p:nvSpPr>
        <p:spPr>
          <a:xfrm flipH="1">
            <a:off x="99767" y="6111992"/>
            <a:ext cx="934141" cy="522369"/>
          </a:xfrm>
        </p:spPr>
        <p:txBody>
          <a:bodyPr>
            <a:normAutofit/>
          </a:bodyPr>
          <a:lstStyle/>
          <a:p>
            <a:r>
              <a:rPr lang="en-GB" sz="1400">
                <a:latin typeface="Arial"/>
                <a:cs typeface="Arial"/>
              </a:rPr>
              <a:t> Maria</a:t>
            </a:r>
            <a:br>
              <a:rPr lang="en-GB" sz="1400">
                <a:latin typeface="Arial"/>
                <a:cs typeface="Arial"/>
              </a:rPr>
            </a:br>
            <a:r>
              <a:rPr lang="en-GB" sz="1400">
                <a:latin typeface="Arial"/>
                <a:cs typeface="Arial"/>
              </a:rPr>
              <a:t> Dandu</a:t>
            </a:r>
          </a:p>
        </p:txBody>
      </p:sp>
      <p:sp>
        <p:nvSpPr>
          <p:cNvPr id="3" name="Content Placeholder 2">
            <a:extLst>
              <a:ext uri="{FF2B5EF4-FFF2-40B4-BE49-F238E27FC236}">
                <a16:creationId xmlns:a16="http://schemas.microsoft.com/office/drawing/2014/main" id="{394859B8-E110-42C6-A86D-057611375A0D}"/>
              </a:ext>
            </a:extLst>
          </p:cNvPr>
          <p:cNvSpPr>
            <a:spLocks noGrp="1"/>
          </p:cNvSpPr>
          <p:nvPr>
            <p:ph idx="1"/>
          </p:nvPr>
        </p:nvSpPr>
        <p:spPr>
          <a:xfrm>
            <a:off x="6017" y="11563"/>
            <a:ext cx="12190226" cy="6566219"/>
          </a:xfrm>
        </p:spPr>
        <p:txBody>
          <a:bodyPr vert="horz" lIns="91440" tIns="45720" rIns="91440" bIns="45720" rtlCol="0" anchor="t">
            <a:normAutofit fontScale="70000" lnSpcReduction="20000"/>
          </a:bodyPr>
          <a:lstStyle/>
          <a:p>
            <a:pPr marL="0" indent="0">
              <a:buNone/>
            </a:pPr>
            <a:endParaRPr lang="en-GB" sz="1800">
              <a:latin typeface="Arial"/>
              <a:ea typeface="+mn-lt"/>
              <a:cs typeface="Arial"/>
            </a:endParaRPr>
          </a:p>
          <a:p>
            <a:pPr marL="0" indent="0" algn="ctr">
              <a:buNone/>
            </a:pPr>
            <a:r>
              <a:rPr lang="en-GB" sz="7000" b="1">
                <a:latin typeface="Arial"/>
                <a:ea typeface="+mn-lt"/>
                <a:cs typeface="+mn-lt"/>
              </a:rPr>
              <a:t>BACKGROUND OF HIV</a:t>
            </a:r>
          </a:p>
          <a:p>
            <a:pPr marL="0" indent="0">
              <a:buNone/>
            </a:pPr>
            <a:endParaRPr lang="en-GB" sz="1800">
              <a:latin typeface="Arial"/>
              <a:ea typeface="+mn-lt"/>
              <a:cs typeface="+mn-lt"/>
            </a:endParaRPr>
          </a:p>
          <a:p>
            <a:pPr marL="0" indent="0">
              <a:buNone/>
            </a:pPr>
            <a:r>
              <a:rPr lang="en-GB" sz="2600" b="1">
                <a:latin typeface="Arial"/>
                <a:cs typeface="Calibri"/>
              </a:rPr>
              <a:t>HIV across the years:</a:t>
            </a:r>
          </a:p>
          <a:p>
            <a:pPr marL="0" indent="0">
              <a:buNone/>
            </a:pPr>
            <a:endParaRPr lang="en-GB" sz="2600" b="1">
              <a:latin typeface="Arial"/>
              <a:cs typeface="Calibri"/>
            </a:endParaRPr>
          </a:p>
          <a:p>
            <a:pPr marL="285750" indent="-285750"/>
            <a:r>
              <a:rPr lang="en-GB" sz="2600">
                <a:latin typeface="Arial"/>
                <a:cs typeface="Calibri"/>
              </a:rPr>
              <a:t>1920s spread of HIV </a:t>
            </a:r>
            <a:r>
              <a:rPr lang="en-GB" sz="2600">
                <a:latin typeface="Arial"/>
                <a:ea typeface="+mn-lt"/>
                <a:cs typeface="+mn-lt"/>
              </a:rPr>
              <a:t>                                                           </a:t>
            </a:r>
          </a:p>
          <a:p>
            <a:pPr marL="285750" indent="-285750"/>
            <a:r>
              <a:rPr lang="en-GB" sz="2600">
                <a:latin typeface="Arial"/>
                <a:cs typeface="Calibri"/>
              </a:rPr>
              <a:t>1959 first case of HIV in human body </a:t>
            </a:r>
          </a:p>
          <a:p>
            <a:pPr marL="285750" indent="-285750"/>
            <a:r>
              <a:rPr lang="en-GB" sz="2600">
                <a:latin typeface="Arial"/>
                <a:cs typeface="Calibri"/>
              </a:rPr>
              <a:t>1980s start of the epidemic in United States, first case of HIV in United Kingdom </a:t>
            </a:r>
          </a:p>
          <a:p>
            <a:pPr marL="285750" indent="-285750"/>
            <a:r>
              <a:rPr lang="en-GB" sz="2600">
                <a:latin typeface="Arial"/>
                <a:cs typeface="Calibri"/>
              </a:rPr>
              <a:t>1983 media names the "four- H club" as hights risk for HIV </a:t>
            </a:r>
          </a:p>
          <a:p>
            <a:pPr marL="285750" indent="-285750"/>
            <a:r>
              <a:rPr lang="en-GB" sz="2600">
                <a:latin typeface="Arial"/>
                <a:cs typeface="Calibri"/>
              </a:rPr>
              <a:t>1984 HIV discovered as cause of AIDS</a:t>
            </a:r>
          </a:p>
          <a:p>
            <a:pPr marL="285750" indent="-285750"/>
            <a:r>
              <a:rPr lang="en-GB" sz="2600">
                <a:latin typeface="Arial"/>
                <a:cs typeface="Calibri"/>
              </a:rPr>
              <a:t>1985-2015 Ban on the travellers with HIV</a:t>
            </a:r>
          </a:p>
          <a:p>
            <a:pPr marL="0" indent="0">
              <a:buNone/>
            </a:pPr>
            <a:r>
              <a:rPr lang="en-GB" sz="2600">
                <a:latin typeface="Arial"/>
                <a:ea typeface="+mn-lt"/>
                <a:cs typeface="+mn-lt"/>
              </a:rPr>
              <a:t>(Nall, 2020)</a:t>
            </a:r>
            <a:endParaRPr lang="en-GB" sz="2600">
              <a:latin typeface="Arial"/>
              <a:cs typeface="Calibri"/>
            </a:endParaRPr>
          </a:p>
          <a:p>
            <a:pPr marL="0" indent="0">
              <a:buNone/>
            </a:pPr>
            <a:endParaRPr lang="en-GB" sz="2600">
              <a:latin typeface="Arial"/>
              <a:cs typeface="Calibri"/>
            </a:endParaRPr>
          </a:p>
          <a:p>
            <a:pPr marL="0" indent="0">
              <a:buNone/>
            </a:pPr>
            <a:r>
              <a:rPr lang="en-GB" sz="2600">
                <a:latin typeface="Arial"/>
                <a:cs typeface="Calibri"/>
              </a:rPr>
              <a:t>                                                                                                                                                                                                 </a:t>
            </a:r>
          </a:p>
          <a:p>
            <a:pPr marL="285750" indent="-285750"/>
            <a:endParaRPr lang="en-GB" sz="2600">
              <a:latin typeface="Arial"/>
              <a:cs typeface="Calibri"/>
            </a:endParaRPr>
          </a:p>
          <a:p>
            <a:endParaRPr lang="en-GB" sz="2600">
              <a:latin typeface="Arial"/>
              <a:cs typeface="Calibri"/>
            </a:endParaRPr>
          </a:p>
          <a:p>
            <a:pPr marL="0" indent="0">
              <a:buNone/>
            </a:pPr>
            <a:endParaRPr lang="en-GB" sz="2600">
              <a:latin typeface="Arial"/>
              <a:cs typeface="Calibri"/>
            </a:endParaRPr>
          </a:p>
          <a:p>
            <a:pPr>
              <a:buNone/>
            </a:pPr>
            <a:r>
              <a:rPr lang="en-GB" sz="2600">
                <a:latin typeface="Arial"/>
                <a:cs typeface="Calibri"/>
              </a:rPr>
              <a:t>                                                                                                                                                 (</a:t>
            </a:r>
            <a:r>
              <a:rPr lang="en-GB" sz="2600" err="1">
                <a:latin typeface="Arial"/>
                <a:cs typeface="Calibri"/>
              </a:rPr>
              <a:t>LeMieux</a:t>
            </a:r>
            <a:r>
              <a:rPr lang="en-GB" sz="2600">
                <a:latin typeface="Arial"/>
                <a:cs typeface="Calibri"/>
              </a:rPr>
              <a:t>, 2011)</a:t>
            </a:r>
            <a:endParaRPr lang="en-GB" sz="2600">
              <a:latin typeface="Arial"/>
              <a:ea typeface="+mn-lt"/>
              <a:cs typeface="+mn-lt"/>
            </a:endParaRPr>
          </a:p>
          <a:p>
            <a:pPr>
              <a:buNone/>
            </a:pPr>
            <a:r>
              <a:rPr lang="en-GB" sz="2600">
                <a:latin typeface="Arial"/>
                <a:cs typeface="Calibri"/>
              </a:rPr>
              <a:t>       </a:t>
            </a:r>
            <a:endParaRPr lang="en-GB" sz="2600">
              <a:latin typeface="Arial"/>
              <a:ea typeface="+mn-lt"/>
              <a:cs typeface="+mn-lt"/>
            </a:endParaRPr>
          </a:p>
          <a:p>
            <a:pPr marL="0" indent="0">
              <a:buNone/>
            </a:pPr>
            <a:endParaRPr lang="en-GB" sz="2600">
              <a:latin typeface="Arial"/>
              <a:cs typeface="Calibri"/>
            </a:endParaRPr>
          </a:p>
        </p:txBody>
      </p:sp>
      <p:pic>
        <p:nvPicPr>
          <p:cNvPr id="4" name="Picture 4" descr="A picture containing clipart&#10;&#10;Description automatically generated">
            <a:extLst>
              <a:ext uri="{FF2B5EF4-FFF2-40B4-BE49-F238E27FC236}">
                <a16:creationId xmlns:a16="http://schemas.microsoft.com/office/drawing/2014/main" id="{7D1B6F57-64BC-47EF-AA59-4A2B8A699032}"/>
              </a:ext>
            </a:extLst>
          </p:cNvPr>
          <p:cNvPicPr>
            <a:picLocks noChangeAspect="1"/>
          </p:cNvPicPr>
          <p:nvPr/>
        </p:nvPicPr>
        <p:blipFill>
          <a:blip r:embed="rId2"/>
          <a:stretch>
            <a:fillRect/>
          </a:stretch>
        </p:blipFill>
        <p:spPr>
          <a:xfrm>
            <a:off x="9422021" y="2285027"/>
            <a:ext cx="2079943" cy="3013034"/>
          </a:xfrm>
          <a:prstGeom prst="rect">
            <a:avLst/>
          </a:prstGeom>
        </p:spPr>
      </p:pic>
    </p:spTree>
    <p:extLst>
      <p:ext uri="{BB962C8B-B14F-4D97-AF65-F5344CB8AC3E}">
        <p14:creationId xmlns:p14="http://schemas.microsoft.com/office/powerpoint/2010/main" val="3621873094"/>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par>
                          <p:cTn id="7" fill="hold">
                            <p:stCondLst>
                              <p:cond delay="0"/>
                            </p:stCondLst>
                            <p:childTnLst>
                              <p:par>
                                <p:cTn id="8" presetID="2" presetClass="entr" presetSubtype="4" fill="hold" nodeType="afterEffect">
                                  <p:stCondLst>
                                    <p:cond delay="0"/>
                                  </p:stCondLst>
                                  <p:childTnLst>
                                    <p:set>
                                      <p:cBhvr>
                                        <p:cTn id="9" dur="1" fill="hold">
                                          <p:stCondLst>
                                            <p:cond delay="0"/>
                                          </p:stCondLst>
                                        </p:cTn>
                                        <p:tgtEl>
                                          <p:spTgt spid="4"/>
                                        </p:tgtEl>
                                        <p:attrNameLst>
                                          <p:attrName>style.visibility</p:attrName>
                                        </p:attrNameLst>
                                      </p:cBhvr>
                                      <p:to>
                                        <p:strVal val="visible"/>
                                      </p:to>
                                    </p:set>
                                    <p:anim calcmode="lin" valueType="num">
                                      <p:cBhvr additive="base">
                                        <p:cTn id="10" dur="750" fill="hold"/>
                                        <p:tgtEl>
                                          <p:spTgt spid="4"/>
                                        </p:tgtEl>
                                        <p:attrNameLst>
                                          <p:attrName>ppt_x</p:attrName>
                                        </p:attrNameLst>
                                      </p:cBhvr>
                                      <p:tavLst>
                                        <p:tav tm="0">
                                          <p:val>
                                            <p:strVal val="#ppt_x"/>
                                          </p:val>
                                        </p:tav>
                                        <p:tav tm="100000">
                                          <p:val>
                                            <p:strVal val="#ppt_x"/>
                                          </p:val>
                                        </p:tav>
                                      </p:tavLst>
                                    </p:anim>
                                    <p:anim calcmode="lin" valueType="num">
                                      <p:cBhvr additive="base">
                                        <p:cTn id="11" dur="75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6094105" y="260914"/>
            <a:ext cx="4977976" cy="134300"/>
          </a:xfrm>
        </p:spPr>
        <p:txBody>
          <a:bodyPr>
            <a:normAutofit fontScale="90000"/>
          </a:bodyPr>
          <a:lstStyle/>
          <a:p>
            <a:r>
              <a:rPr lang="en-GB">
                <a:solidFill>
                  <a:srgbClr val="000000"/>
                </a:solidFill>
              </a:rPr>
              <a:t> </a:t>
            </a:r>
            <a:br>
              <a:rPr lang="en-GB"/>
            </a:br>
            <a:r>
              <a:rPr lang="en-GB" sz="4900" b="1">
                <a:solidFill>
                  <a:srgbClr val="000000"/>
                </a:solidFill>
                <a:latin typeface="Arial"/>
                <a:cs typeface="Arial"/>
              </a:rPr>
              <a:t>Statistics of HIV</a:t>
            </a:r>
            <a:r>
              <a:rPr lang="en-GB" b="1">
                <a:solidFill>
                  <a:srgbClr val="000000"/>
                </a:solidFill>
              </a:rPr>
              <a:t> </a:t>
            </a:r>
            <a:endParaRPr lang="en-US" b="1">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icture containing clipart&#10;&#10;Description automatically generated">
            <a:extLst>
              <a:ext uri="{FF2B5EF4-FFF2-40B4-BE49-F238E27FC236}">
                <a16:creationId xmlns:a16="http://schemas.microsoft.com/office/drawing/2014/main" id="{C31CBBAC-2130-4E6C-AA52-AB272BF3B7B5}"/>
              </a:ext>
            </a:extLst>
          </p:cNvPr>
          <p:cNvPicPr>
            <a:picLocks noChangeAspect="1"/>
          </p:cNvPicPr>
          <p:nvPr/>
        </p:nvPicPr>
        <p:blipFill>
          <a:blip r:embed="rId3"/>
          <a:stretch>
            <a:fillRect/>
          </a:stretch>
        </p:blipFill>
        <p:spPr>
          <a:xfrm>
            <a:off x="947742" y="1629089"/>
            <a:ext cx="2625044" cy="3620021"/>
          </a:xfrm>
          <a:prstGeom prst="rect">
            <a:avLst/>
          </a:prstGeom>
        </p:spPr>
      </p:pic>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5162166" y="1094854"/>
            <a:ext cx="6839371" cy="5524828"/>
          </a:xfrm>
        </p:spPr>
        <p:txBody>
          <a:bodyPr vert="horz" lIns="91440" tIns="45720" rIns="91440" bIns="45720" rtlCol="0" anchor="ctr">
            <a:normAutofit fontScale="92500" lnSpcReduction="20000"/>
          </a:bodyPr>
          <a:lstStyle/>
          <a:p>
            <a:pPr marL="0" indent="0">
              <a:buNone/>
            </a:pPr>
            <a:r>
              <a:rPr lang="en-US" sz="1800">
                <a:solidFill>
                  <a:srgbClr val="000000"/>
                </a:solidFill>
                <a:latin typeface="Arial"/>
                <a:ea typeface="+mn-lt"/>
                <a:cs typeface="+mn-lt"/>
              </a:rPr>
              <a:t>According to National Aids Trust, HIV in UK  estimated, 105,200 in 2021.    </a:t>
            </a:r>
            <a:endParaRPr lang="en-US"/>
          </a:p>
          <a:p>
            <a:pPr marL="285750" indent="-285750"/>
            <a:r>
              <a:rPr lang="en-US" sz="1800">
                <a:latin typeface="Arial "/>
              </a:rPr>
              <a:t>the global 90-90-90 targets</a:t>
            </a:r>
            <a:r>
              <a:rPr lang="en-US" sz="1800">
                <a:solidFill>
                  <a:srgbClr val="000000"/>
                </a:solidFill>
                <a:latin typeface="Arial"/>
                <a:ea typeface="+mn-lt"/>
                <a:cs typeface="+mn-lt"/>
              </a:rPr>
              <a:t>                                                                </a:t>
            </a:r>
            <a:r>
              <a:rPr lang="en-US" sz="1800">
                <a:solidFill>
                  <a:srgbClr val="000000"/>
                </a:solidFill>
                <a:latin typeface="Arial "/>
                <a:ea typeface="+mn-lt"/>
                <a:cs typeface="+mn-lt"/>
              </a:rPr>
              <a:t> </a:t>
            </a:r>
            <a:endParaRPr lang="en-US" sz="1800">
              <a:latin typeface="Arial "/>
              <a:cs typeface="Calibri"/>
            </a:endParaRPr>
          </a:p>
          <a:p>
            <a:pPr>
              <a:buFont typeface="Arial"/>
              <a:buChar char="•"/>
            </a:pPr>
            <a:r>
              <a:rPr lang="en-US" sz="1800">
                <a:solidFill>
                  <a:srgbClr val="000000"/>
                </a:solidFill>
                <a:latin typeface="Arial "/>
                <a:ea typeface="+mn-lt"/>
                <a:cs typeface="+mn-lt"/>
              </a:rPr>
              <a:t>38</a:t>
            </a:r>
            <a:r>
              <a:rPr lang="en-US" sz="1800">
                <a:latin typeface="Arial "/>
                <a:ea typeface="+mn-lt"/>
                <a:cs typeface="+mn-lt"/>
              </a:rPr>
              <a:t> million people across the globe with HIV/AIDS in 2019</a:t>
            </a:r>
          </a:p>
          <a:p>
            <a:pPr marL="0" indent="0">
              <a:buNone/>
            </a:pPr>
            <a:r>
              <a:rPr lang="en-US" sz="1800" b="1">
                <a:solidFill>
                  <a:srgbClr val="000000"/>
                </a:solidFill>
                <a:latin typeface="Arial"/>
                <a:ea typeface="+mn-lt"/>
                <a:cs typeface="+mn-lt"/>
              </a:rPr>
              <a:t> Prevalent mostly:</a:t>
            </a:r>
          </a:p>
          <a:p>
            <a:pPr marL="342900" indent="-342900"/>
            <a:r>
              <a:rPr lang="en-US" sz="1800">
                <a:solidFill>
                  <a:srgbClr val="000000"/>
                </a:solidFill>
                <a:latin typeface="Arial"/>
                <a:ea typeface="+mn-lt"/>
                <a:cs typeface="+mn-lt"/>
              </a:rPr>
              <a:t>98% of patients are accessing HIV in UK. </a:t>
            </a:r>
            <a:endParaRPr lang="en-US" sz="1800">
              <a:latin typeface="Arial"/>
              <a:cs typeface="Calibri" panose="020F0502020204030204"/>
            </a:endParaRPr>
          </a:p>
          <a:p>
            <a:pPr>
              <a:buFont typeface="Arial"/>
              <a:buChar char="•"/>
            </a:pPr>
            <a:r>
              <a:rPr lang="en-US" sz="1800">
                <a:solidFill>
                  <a:srgbClr val="000000"/>
                </a:solidFill>
                <a:latin typeface="Arial"/>
                <a:ea typeface="+mn-lt"/>
                <a:cs typeface="+mn-lt"/>
              </a:rPr>
              <a:t>68,088 male,</a:t>
            </a:r>
          </a:p>
          <a:p>
            <a:pPr>
              <a:buFont typeface="Arial"/>
              <a:buChar char="•"/>
            </a:pPr>
            <a:r>
              <a:rPr lang="en-US" sz="1800">
                <a:solidFill>
                  <a:srgbClr val="000000"/>
                </a:solidFill>
                <a:latin typeface="Arial"/>
                <a:ea typeface="+mn-lt"/>
                <a:cs typeface="+mn-lt"/>
              </a:rPr>
              <a:t>30,388 female.</a:t>
            </a:r>
          </a:p>
          <a:p>
            <a:pPr marL="342900" indent="-342900"/>
            <a:r>
              <a:rPr lang="en-US" sz="1800">
                <a:solidFill>
                  <a:srgbClr val="000000"/>
                </a:solidFill>
                <a:latin typeface="Arial"/>
                <a:ea typeface="+mn-lt"/>
                <a:cs typeface="+mn-lt"/>
              </a:rPr>
              <a:t>Two-third people in 2019, male(69.1%).   </a:t>
            </a:r>
          </a:p>
          <a:p>
            <a:pPr marL="342900" indent="-342900"/>
            <a:r>
              <a:rPr lang="en-US" sz="1800">
                <a:solidFill>
                  <a:srgbClr val="000000"/>
                </a:solidFill>
                <a:latin typeface="Arial"/>
                <a:ea typeface="+mn-lt"/>
                <a:cs typeface="+mn-lt"/>
              </a:rPr>
              <a:t>Female, 30.9% </a:t>
            </a:r>
          </a:p>
          <a:p>
            <a:pPr marL="342900" indent="-342900"/>
            <a:r>
              <a:rPr lang="en-US" sz="1800">
                <a:latin typeface="Arial"/>
                <a:ea typeface="+mn-lt"/>
                <a:cs typeface="+mn-lt"/>
              </a:rPr>
              <a:t>Trans</a:t>
            </a:r>
          </a:p>
          <a:p>
            <a:pPr marL="342900" indent="-342900"/>
            <a:r>
              <a:rPr lang="en-US" sz="1800">
                <a:latin typeface="Arial"/>
                <a:ea typeface="+mn-lt"/>
                <a:cs typeface="+mn-lt"/>
              </a:rPr>
              <a:t>20.7 million people with HIV (54%) in eastern and southern Africa, 4.9 million (13%) in western and central Africa, 5.8 million (15%) in Asia and the Pacific, and 2.2 million (6%) in Western and Central Europe and North America.</a:t>
            </a:r>
          </a:p>
          <a:p>
            <a:pPr marL="171450" indent="-171450"/>
            <a:endParaRPr lang="en-US" sz="1800">
              <a:solidFill>
                <a:srgbClr val="000000"/>
              </a:solidFill>
              <a:latin typeface="Arial"/>
              <a:ea typeface="+mn-lt"/>
              <a:cs typeface="+mn-lt"/>
            </a:endParaRPr>
          </a:p>
          <a:p>
            <a:pPr marL="171450" indent="-171450"/>
            <a:endParaRPr lang="en-US" sz="1800">
              <a:solidFill>
                <a:srgbClr val="000000"/>
              </a:solidFill>
              <a:latin typeface="Arial"/>
              <a:ea typeface="+mn-lt"/>
              <a:cs typeface="+mn-lt"/>
            </a:endParaRPr>
          </a:p>
          <a:p>
            <a:pPr marL="0" indent="0">
              <a:buNone/>
            </a:pPr>
            <a:r>
              <a:rPr lang="en-US" sz="2000" err="1">
                <a:solidFill>
                  <a:srgbClr val="000000"/>
                </a:solidFill>
                <a:ea typeface="+mn-lt"/>
                <a:cs typeface="+mn-lt"/>
              </a:rPr>
              <a:t>Mutiat</a:t>
            </a:r>
            <a:r>
              <a:rPr lang="en-US" sz="2000">
                <a:solidFill>
                  <a:srgbClr val="000000"/>
                </a:solidFill>
                <a:ea typeface="+mn-lt"/>
                <a:cs typeface="+mn-lt"/>
              </a:rPr>
              <a:t> </a:t>
            </a:r>
            <a:r>
              <a:rPr lang="en-US" sz="2000" err="1">
                <a:solidFill>
                  <a:srgbClr val="000000"/>
                </a:solidFill>
                <a:ea typeface="+mn-lt"/>
                <a:cs typeface="+mn-lt"/>
              </a:rPr>
              <a:t>Shobajo</a:t>
            </a:r>
            <a:endParaRPr lang="en-US" sz="2000" err="1"/>
          </a:p>
          <a:p>
            <a:pPr marL="0" indent="0">
              <a:buNone/>
            </a:pPr>
            <a:endParaRPr lang="en-US" sz="1000">
              <a:solidFill>
                <a:srgbClr val="000000"/>
              </a:solidFill>
              <a:cs typeface="Calibri"/>
            </a:endParaRPr>
          </a:p>
        </p:txBody>
      </p:sp>
    </p:spTree>
    <p:extLst>
      <p:ext uri="{BB962C8B-B14F-4D97-AF65-F5344CB8AC3E}">
        <p14:creationId xmlns:p14="http://schemas.microsoft.com/office/powerpoint/2010/main" val="2274751705"/>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6"/>
            <a:ext cx="11642942" cy="895678"/>
          </a:xfrm>
        </p:spPr>
        <p:txBody>
          <a:bodyPr>
            <a:noAutofit/>
          </a:bodyPr>
          <a:lstStyle/>
          <a:p>
            <a:r>
              <a:rPr lang="en-GB" sz="4000" b="1">
                <a:latin typeface="Arial"/>
                <a:cs typeface="Arial"/>
              </a:rPr>
              <a:t> Vulnerabilities and Transmission of HIV</a:t>
            </a:r>
          </a:p>
        </p:txBody>
      </p:sp>
      <p:sp>
        <p:nvSpPr>
          <p:cNvPr id="4" name="TextBox 3">
            <a:extLst>
              <a:ext uri="{FF2B5EF4-FFF2-40B4-BE49-F238E27FC236}">
                <a16:creationId xmlns:a16="http://schemas.microsoft.com/office/drawing/2014/main" id="{EE1A17AE-3260-462E-8D8E-6691389878B2}"/>
              </a:ext>
            </a:extLst>
          </p:cNvPr>
          <p:cNvSpPr txBox="1"/>
          <p:nvPr/>
        </p:nvSpPr>
        <p:spPr>
          <a:xfrm>
            <a:off x="96709" y="64733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Maria Teresa  </a:t>
            </a:r>
            <a:r>
              <a:rPr lang="en-GB" err="1">
                <a:cs typeface="Calibri"/>
              </a:rPr>
              <a:t>Nsang</a:t>
            </a:r>
            <a:endParaRPr lang="en-GB">
              <a:cs typeface="Calibri"/>
            </a:endParaRPr>
          </a:p>
        </p:txBody>
      </p:sp>
      <p:sp>
        <p:nvSpPr>
          <p:cNvPr id="6" name="Content Placeholder 5">
            <a:extLst>
              <a:ext uri="{FF2B5EF4-FFF2-40B4-BE49-F238E27FC236}">
                <a16:creationId xmlns:a16="http://schemas.microsoft.com/office/drawing/2014/main" id="{C3812A95-0196-4C97-8C43-13EB556480E9}"/>
              </a:ext>
            </a:extLst>
          </p:cNvPr>
          <p:cNvSpPr>
            <a:spLocks noGrp="1"/>
          </p:cNvSpPr>
          <p:nvPr>
            <p:ph idx="1"/>
          </p:nvPr>
        </p:nvSpPr>
        <p:spPr/>
        <p:txBody>
          <a:bodyPr vert="horz" lIns="91440" tIns="45720" rIns="91440" bIns="45720" rtlCol="0" anchor="t">
            <a:noAutofit/>
          </a:bodyPr>
          <a:lstStyle/>
          <a:p>
            <a:pPr marL="0" indent="0">
              <a:buNone/>
            </a:pPr>
            <a:r>
              <a:rPr lang="en-GB" sz="1800" b="1">
                <a:latin typeface="Arial"/>
                <a:cs typeface="Calibri"/>
              </a:rPr>
              <a:t>Vulnerable groups:</a:t>
            </a:r>
          </a:p>
          <a:p>
            <a:r>
              <a:rPr lang="en-GB" sz="1800">
                <a:latin typeface="Arial"/>
                <a:cs typeface="Calibri"/>
              </a:rPr>
              <a:t>Migrant workers, no identification, lack of access to health care</a:t>
            </a:r>
          </a:p>
          <a:p>
            <a:r>
              <a:rPr lang="en-GB" sz="1800">
                <a:latin typeface="Arial"/>
                <a:cs typeface="Calibri"/>
              </a:rPr>
              <a:t>Poverty,  unemployment, transactional sex (</a:t>
            </a:r>
            <a:r>
              <a:rPr lang="en-GB" sz="1800">
                <a:latin typeface="Arial"/>
                <a:ea typeface="+mn-lt"/>
                <a:cs typeface="+mn-lt"/>
              </a:rPr>
              <a:t>Avert, 2021).</a:t>
            </a:r>
          </a:p>
          <a:p>
            <a:r>
              <a:rPr lang="en-GB" sz="1800">
                <a:latin typeface="Arial"/>
                <a:cs typeface="Calibri"/>
              </a:rPr>
              <a:t>Women,  sexual violence, early marriage (under 17) </a:t>
            </a:r>
          </a:p>
          <a:p>
            <a:r>
              <a:rPr lang="en-GB" sz="1800">
                <a:latin typeface="Arial"/>
                <a:cs typeface="Calibri"/>
              </a:rPr>
              <a:t>Lack of access to education (STIs)</a:t>
            </a:r>
          </a:p>
          <a:p>
            <a:pPr marL="0" indent="0">
              <a:buNone/>
            </a:pPr>
            <a:r>
              <a:rPr lang="en-GB" sz="1800">
                <a:latin typeface="Arial"/>
                <a:cs typeface="Calibri"/>
              </a:rPr>
              <a:t>(National Health Services, 2019).  </a:t>
            </a:r>
          </a:p>
          <a:p>
            <a:pPr marL="0" indent="0">
              <a:buNone/>
            </a:pPr>
            <a:r>
              <a:rPr lang="en-GB" sz="1800" b="1">
                <a:latin typeface="Arial"/>
                <a:cs typeface="Calibri"/>
              </a:rPr>
              <a:t>How HIV is transmitted:</a:t>
            </a:r>
          </a:p>
          <a:p>
            <a:r>
              <a:rPr lang="en-GB" sz="1800">
                <a:latin typeface="Arial"/>
                <a:cs typeface="Calibri"/>
              </a:rPr>
              <a:t>Blood,  blood transfusion, human organ transplanting</a:t>
            </a:r>
          </a:p>
          <a:p>
            <a:r>
              <a:rPr lang="en-GB" sz="1800">
                <a:latin typeface="Arial"/>
                <a:cs typeface="Calibri"/>
              </a:rPr>
              <a:t>Breast feeding, mother to baby.</a:t>
            </a:r>
          </a:p>
          <a:p>
            <a:r>
              <a:rPr lang="en-GB" sz="1800">
                <a:latin typeface="Arial"/>
                <a:cs typeface="Calibri"/>
              </a:rPr>
              <a:t>Semen,  get into bloodstream during sex.</a:t>
            </a:r>
          </a:p>
          <a:p>
            <a:r>
              <a:rPr lang="en-GB" sz="1800">
                <a:latin typeface="Arial"/>
                <a:cs typeface="Calibri"/>
              </a:rPr>
              <a:t>Vaginal fluid,   anal sex, oral sex.</a:t>
            </a:r>
          </a:p>
          <a:p>
            <a:pPr marL="0" indent="0">
              <a:buNone/>
            </a:pPr>
            <a:r>
              <a:rPr lang="en-GB" sz="1800">
                <a:latin typeface="Arial"/>
                <a:cs typeface="Calibri"/>
              </a:rPr>
              <a:t> (Terrence Higgins Trust, 2010)</a:t>
            </a:r>
          </a:p>
          <a:p>
            <a:pPr marL="0" indent="0">
              <a:buNone/>
            </a:pPr>
            <a:endParaRPr lang="en-GB" sz="1800">
              <a:latin typeface="Arial"/>
              <a:cs typeface="Calibri"/>
            </a:endParaRPr>
          </a:p>
          <a:p>
            <a:endParaRPr lang="en-GB" sz="2000">
              <a:cs typeface="Calibri"/>
            </a:endParaRPr>
          </a:p>
          <a:p>
            <a:endParaRPr lang="en-GB" sz="2000">
              <a:cs typeface="Calibri"/>
            </a:endParaRPr>
          </a:p>
          <a:p>
            <a:endParaRPr lang="en-GB" sz="2000">
              <a:cs typeface="Calibri"/>
            </a:endParaRPr>
          </a:p>
          <a:p>
            <a:endParaRPr lang="en-GB">
              <a:cs typeface="Calibri"/>
            </a:endParaRPr>
          </a:p>
          <a:p>
            <a:endParaRPr lang="en-GB" sz="2000">
              <a:cs typeface="Calibri"/>
            </a:endParaRPr>
          </a:p>
        </p:txBody>
      </p:sp>
      <p:pic>
        <p:nvPicPr>
          <p:cNvPr id="3" name="Picture 4" descr="A picture containing clipart&#10;&#10;Description automatically generated">
            <a:extLst>
              <a:ext uri="{FF2B5EF4-FFF2-40B4-BE49-F238E27FC236}">
                <a16:creationId xmlns:a16="http://schemas.microsoft.com/office/drawing/2014/main" id="{3B804E88-B7FA-481C-9BE1-5638B5A63ED9}"/>
              </a:ext>
            </a:extLst>
          </p:cNvPr>
          <p:cNvPicPr>
            <a:picLocks noChangeAspect="1"/>
          </p:cNvPicPr>
          <p:nvPr/>
        </p:nvPicPr>
        <p:blipFill>
          <a:blip r:embed="rId2"/>
          <a:stretch>
            <a:fillRect/>
          </a:stretch>
        </p:blipFill>
        <p:spPr>
          <a:xfrm>
            <a:off x="10399952" y="3746419"/>
            <a:ext cx="1638300" cy="2247900"/>
          </a:xfrm>
          <a:prstGeom prst="rect">
            <a:avLst/>
          </a:prstGeom>
        </p:spPr>
      </p:pic>
      <p:sp>
        <p:nvSpPr>
          <p:cNvPr id="5" name="TextBox 4">
            <a:extLst>
              <a:ext uri="{FF2B5EF4-FFF2-40B4-BE49-F238E27FC236}">
                <a16:creationId xmlns:a16="http://schemas.microsoft.com/office/drawing/2014/main" id="{BF5E9088-E07B-413E-88F2-57C561C6E574}"/>
              </a:ext>
            </a:extLst>
          </p:cNvPr>
          <p:cNvSpPr txBox="1"/>
          <p:nvPr/>
        </p:nvSpPr>
        <p:spPr>
          <a:xfrm>
            <a:off x="10168689" y="57170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t>
            </a:r>
            <a:r>
              <a:rPr lang="en-GB" err="1">
                <a:cs typeface="Calibri"/>
              </a:rPr>
              <a:t>LeMieux</a:t>
            </a:r>
            <a:r>
              <a:rPr lang="en-GB">
                <a:cs typeface="Calibri"/>
              </a:rPr>
              <a:t>, 2011)</a:t>
            </a:r>
            <a:endParaRPr lang="en-GB" b="1">
              <a:cs typeface="Calibri"/>
            </a:endParaRPr>
          </a:p>
        </p:txBody>
      </p:sp>
    </p:spTree>
    <p:extLst>
      <p:ext uri="{BB962C8B-B14F-4D97-AF65-F5344CB8AC3E}">
        <p14:creationId xmlns:p14="http://schemas.microsoft.com/office/powerpoint/2010/main" val="1392829160"/>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0DF6C-BA06-414E-B66B-83EE1727DD2A}"/>
              </a:ext>
            </a:extLst>
          </p:cNvPr>
          <p:cNvSpPr>
            <a:spLocks noGrp="1"/>
          </p:cNvSpPr>
          <p:nvPr>
            <p:ph type="title"/>
          </p:nvPr>
        </p:nvSpPr>
        <p:spPr>
          <a:xfrm>
            <a:off x="3487727" y="77135"/>
            <a:ext cx="5947943" cy="659806"/>
          </a:xfrm>
        </p:spPr>
        <p:txBody>
          <a:bodyPr vert="horz" lIns="91440" tIns="45720" rIns="91440" bIns="45720" rtlCol="0" anchor="t">
            <a:normAutofit/>
          </a:bodyPr>
          <a:lstStyle/>
          <a:p>
            <a:r>
              <a:rPr lang="en-US" sz="4000" b="1" kern="1200">
                <a:latin typeface="+mj-lt"/>
                <a:ea typeface="+mj-ea"/>
                <a:cs typeface="+mj-cs"/>
              </a:rPr>
              <a:t>Impact</a:t>
            </a:r>
            <a:r>
              <a:rPr lang="en-US" sz="4000" b="1"/>
              <a:t> of HIV</a:t>
            </a:r>
            <a:endParaRPr lang="en-US" b="1">
              <a:cs typeface="Calibri Light" panose="020F0302020204030204"/>
            </a:endParaRPr>
          </a:p>
        </p:txBody>
      </p:sp>
      <p:sp>
        <p:nvSpPr>
          <p:cNvPr id="3" name="Subtitle 2">
            <a:extLst>
              <a:ext uri="{FF2B5EF4-FFF2-40B4-BE49-F238E27FC236}">
                <a16:creationId xmlns:a16="http://schemas.microsoft.com/office/drawing/2014/main" id="{C7E1C6A0-0572-4539-A014-F55D8CF5C9CF}"/>
              </a:ext>
            </a:extLst>
          </p:cNvPr>
          <p:cNvSpPr>
            <a:spLocks noGrp="1"/>
          </p:cNvSpPr>
          <p:nvPr>
            <p:ph idx="1"/>
          </p:nvPr>
        </p:nvSpPr>
        <p:spPr>
          <a:xfrm>
            <a:off x="-48075" y="-697"/>
            <a:ext cx="12243811" cy="6857596"/>
          </a:xfrm>
        </p:spPr>
        <p:txBody>
          <a:bodyPr vert="horz" lIns="91440" tIns="45720" rIns="91440" bIns="45720" rtlCol="0" anchor="t">
            <a:normAutofit fontScale="25000" lnSpcReduction="20000"/>
          </a:bodyPr>
          <a:lstStyle/>
          <a:p>
            <a:pPr marL="114300" indent="0">
              <a:buNone/>
            </a:pPr>
            <a:r>
              <a:rPr lang="en-US" sz="700" b="1">
                <a:cs typeface="Calibri"/>
              </a:rPr>
              <a:t>     </a:t>
            </a:r>
            <a:endParaRPr lang="en-US" sz="700" b="1" i="1">
              <a:cs typeface="Calibri"/>
            </a:endParaRPr>
          </a:p>
          <a:p>
            <a:pPr marL="285750" indent="-171450"/>
            <a:r>
              <a:rPr lang="en-US" sz="700" b="1">
                <a:cs typeface="Calibri"/>
              </a:rPr>
              <a:t> </a:t>
            </a:r>
            <a:r>
              <a:rPr lang="en-US" sz="1800" b="1">
                <a:cs typeface="Calibri"/>
              </a:rPr>
              <a:t> </a:t>
            </a:r>
            <a:r>
              <a:rPr lang="en-US" sz="2000">
                <a:cs typeface="Calibri"/>
              </a:rPr>
              <a:t>   </a:t>
            </a:r>
            <a:endParaRPr lang="en-US" sz="1100" b="1">
              <a:cs typeface="Calibri"/>
            </a:endParaRPr>
          </a:p>
          <a:p>
            <a:pPr marL="285750" indent="-171450"/>
            <a:endParaRPr lang="en-US" sz="2000" b="1">
              <a:cs typeface="Calibri"/>
            </a:endParaRPr>
          </a:p>
          <a:p>
            <a:pPr marL="285750" indent="-171450"/>
            <a:endParaRPr lang="en-US" sz="7200" b="1">
              <a:latin typeface="Arial"/>
              <a:cs typeface="Calibri"/>
            </a:endParaRPr>
          </a:p>
          <a:p>
            <a:pPr marL="285750" indent="-171450"/>
            <a:r>
              <a:rPr lang="en-US" sz="7200" b="1">
                <a:latin typeface="Arial"/>
                <a:cs typeface="Calibri"/>
              </a:rPr>
              <a:t>Stigmatization and  discrimination on key population – </a:t>
            </a:r>
            <a:r>
              <a:rPr lang="en-US" sz="7200">
                <a:latin typeface="Arial"/>
                <a:cs typeface="Calibri"/>
              </a:rPr>
              <a:t>Misconceptions</a:t>
            </a:r>
            <a:r>
              <a:rPr lang="en-US" sz="7200" b="1">
                <a:latin typeface="Arial"/>
                <a:cs typeface="Calibri"/>
              </a:rPr>
              <a:t>, r</a:t>
            </a:r>
            <a:r>
              <a:rPr lang="en-US" sz="7200">
                <a:latin typeface="Arial"/>
                <a:cs typeface="Calibri"/>
              </a:rPr>
              <a:t>ejection,(Avert, 2018</a:t>
            </a:r>
            <a:r>
              <a:rPr lang="en-US" sz="7200" b="1">
                <a:latin typeface="Arial"/>
                <a:cs typeface="Calibri"/>
              </a:rPr>
              <a:t>).</a:t>
            </a:r>
            <a:endParaRPr lang="en-US" sz="7200">
              <a:latin typeface="Arial"/>
              <a:cs typeface="Calibri"/>
            </a:endParaRPr>
          </a:p>
          <a:p>
            <a:pPr marL="114300" indent="0">
              <a:buNone/>
            </a:pPr>
            <a:r>
              <a:rPr lang="en-US" sz="7200" b="1">
                <a:latin typeface="Arial"/>
                <a:cs typeface="Calibri"/>
              </a:rPr>
              <a:t>Restrictions:</a:t>
            </a:r>
          </a:p>
          <a:p>
            <a:pPr marL="285750" indent="-171450"/>
            <a:r>
              <a:rPr lang="en-US" sz="7200">
                <a:latin typeface="Arial"/>
                <a:cs typeface="Calibri"/>
              </a:rPr>
              <a:t> Blood or organ donation</a:t>
            </a:r>
          </a:p>
          <a:p>
            <a:pPr marL="285750" indent="-171450"/>
            <a:r>
              <a:rPr lang="en-US" sz="7200">
                <a:latin typeface="Arial"/>
                <a:cs typeface="Calibri"/>
              </a:rPr>
              <a:t>Employment- Armed forces, some roles in the healthcare (National Health Services,2019).</a:t>
            </a:r>
          </a:p>
          <a:p>
            <a:pPr marL="285750" indent="-171450"/>
            <a:r>
              <a:rPr lang="en-US" sz="7200">
                <a:latin typeface="Arial"/>
                <a:cs typeface="Calibri"/>
              </a:rPr>
              <a:t>Travel restrictions - No entry, No long-term stays 48 countries (UNAIDS,2021).</a:t>
            </a:r>
          </a:p>
          <a:p>
            <a:pPr marL="114300" indent="0">
              <a:buNone/>
            </a:pPr>
            <a:r>
              <a:rPr lang="en-US" sz="7200" b="1">
                <a:latin typeface="Arial"/>
                <a:cs typeface="Calibri"/>
              </a:rPr>
              <a:t>Policies</a:t>
            </a:r>
            <a:endParaRPr lang="en-US" sz="7200">
              <a:latin typeface="Arial"/>
              <a:cs typeface="Calibri"/>
            </a:endParaRPr>
          </a:p>
          <a:p>
            <a:pPr marL="285750" indent="-171450"/>
            <a:r>
              <a:rPr lang="en-US" sz="7200">
                <a:latin typeface="Arial"/>
                <a:cs typeface="Calibri"/>
              </a:rPr>
              <a:t>Equality Act 2010 </a:t>
            </a:r>
          </a:p>
          <a:p>
            <a:pPr marL="114300" indent="0">
              <a:buNone/>
            </a:pPr>
            <a:r>
              <a:rPr lang="en-US" sz="7200">
                <a:latin typeface="Arial"/>
                <a:cs typeface="Calibri"/>
              </a:rPr>
              <a:t>The protected characteristic rights, </a:t>
            </a:r>
          </a:p>
          <a:p>
            <a:pPr marL="114300" indent="0">
              <a:buNone/>
            </a:pPr>
            <a:r>
              <a:rPr lang="en-US" sz="7200" b="1">
                <a:latin typeface="Arial"/>
                <a:cs typeface="Calibri"/>
              </a:rPr>
              <a:t> Workplace </a:t>
            </a:r>
            <a:endParaRPr lang="en-US" sz="7200">
              <a:latin typeface="Arial"/>
              <a:cs typeface="Arial"/>
            </a:endParaRPr>
          </a:p>
          <a:p>
            <a:pPr marL="285750" indent="-171450"/>
            <a:r>
              <a:rPr lang="en-US" sz="7200">
                <a:latin typeface="Arial"/>
                <a:cs typeface="Calibri"/>
              </a:rPr>
              <a:t>No obligation to disclose status, </a:t>
            </a:r>
          </a:p>
          <a:p>
            <a:pPr marL="285750" indent="-171450"/>
            <a:r>
              <a:rPr lang="en-US" sz="7200">
                <a:latin typeface="Arial"/>
                <a:cs typeface="Calibri"/>
              </a:rPr>
              <a:t>No dismissal, </a:t>
            </a:r>
          </a:p>
          <a:p>
            <a:pPr marL="285750" indent="-171450"/>
            <a:r>
              <a:rPr lang="en-US" sz="7200">
                <a:latin typeface="Arial"/>
                <a:cs typeface="Calibri"/>
              </a:rPr>
              <a:t>protection from abuse, </a:t>
            </a:r>
          </a:p>
          <a:p>
            <a:pPr marL="285750" indent="-171450"/>
            <a:r>
              <a:rPr lang="en-US" sz="7200">
                <a:latin typeface="Arial"/>
                <a:cs typeface="Calibri"/>
              </a:rPr>
              <a:t>Confidentiality breach</a:t>
            </a:r>
          </a:p>
          <a:p>
            <a:pPr marL="285750" indent="-171450"/>
            <a:r>
              <a:rPr lang="en-US" sz="7200" b="1">
                <a:latin typeface="Arial"/>
                <a:cs typeface="Calibri"/>
              </a:rPr>
              <a:t>Healthcare : </a:t>
            </a:r>
            <a:r>
              <a:rPr lang="en-US" sz="7200">
                <a:latin typeface="Arial"/>
                <a:cs typeface="Calibri"/>
              </a:rPr>
              <a:t>Equal and fair treatment</a:t>
            </a:r>
          </a:p>
          <a:p>
            <a:pPr marL="114300" indent="0">
              <a:buNone/>
            </a:pPr>
            <a:endParaRPr lang="en-US" sz="7200">
              <a:latin typeface="Arial"/>
              <a:cs typeface="Calibri"/>
            </a:endParaRPr>
          </a:p>
          <a:p>
            <a:pPr marL="114300" indent="0">
              <a:buNone/>
            </a:pPr>
            <a:r>
              <a:rPr lang="en-US" sz="7200">
                <a:latin typeface="Arial"/>
                <a:cs typeface="Calibri"/>
              </a:rPr>
              <a:t>(Terrence higginsTrust,2010; Krishen,2020).                                                                                                     </a:t>
            </a:r>
            <a:endParaRPr lang="en-US" sz="7200">
              <a:latin typeface="Arial"/>
              <a:cs typeface="Arial"/>
            </a:endParaRPr>
          </a:p>
          <a:p>
            <a:pPr marL="285750" indent="-171450"/>
            <a:endParaRPr lang="en-US" sz="7200">
              <a:latin typeface="Arial"/>
              <a:cs typeface="Calibri"/>
            </a:endParaRPr>
          </a:p>
          <a:p>
            <a:pPr marL="114300" indent="0">
              <a:buNone/>
            </a:pPr>
            <a:r>
              <a:rPr lang="en-US" sz="7200" b="1">
                <a:latin typeface="Arial"/>
                <a:cs typeface="Arial"/>
              </a:rPr>
              <a:t>Mabel </a:t>
            </a:r>
            <a:r>
              <a:rPr lang="en-US" sz="7200" b="1" err="1">
                <a:latin typeface="Arial"/>
                <a:cs typeface="Arial"/>
              </a:rPr>
              <a:t>Tiwaah</a:t>
            </a:r>
            <a:r>
              <a:rPr lang="en-US" sz="7200" b="1">
                <a:latin typeface="Arial"/>
                <a:cs typeface="Arial"/>
              </a:rPr>
              <a:t> Ankomah</a:t>
            </a:r>
            <a:endParaRPr lang="en-US" sz="7200">
              <a:latin typeface="Arial"/>
              <a:cs typeface="Calibri"/>
            </a:endParaRPr>
          </a:p>
          <a:p>
            <a:pPr marL="114300" indent="0">
              <a:buNone/>
            </a:pPr>
            <a:endParaRPr lang="en-US" sz="7200">
              <a:latin typeface="Arial"/>
              <a:cs typeface="Calibri"/>
            </a:endParaRPr>
          </a:p>
          <a:p>
            <a:pPr marL="114300" indent="0">
              <a:buNone/>
            </a:pPr>
            <a:r>
              <a:rPr lang="en-US" sz="7200">
                <a:latin typeface="Arial"/>
                <a:cs typeface="Calibri"/>
              </a:rPr>
              <a:t>                                                                                                                                      </a:t>
            </a:r>
            <a:endParaRPr lang="en-US" sz="7200" b="1">
              <a:latin typeface="Arial"/>
              <a:cs typeface="Calibri"/>
            </a:endParaRPr>
          </a:p>
          <a:p>
            <a:pPr marL="114300" indent="0">
              <a:buNone/>
            </a:pPr>
            <a:r>
              <a:rPr lang="en-US" sz="7200" b="1">
                <a:latin typeface="Arial"/>
                <a:ea typeface="+mn-lt"/>
                <a:cs typeface="+mn-lt"/>
              </a:rPr>
              <a:t>                                                                                                                                                                                         </a:t>
            </a:r>
          </a:p>
          <a:p>
            <a:pPr marL="114300" indent="0">
              <a:buNone/>
            </a:pPr>
            <a:endParaRPr lang="en-US" sz="7200" b="1">
              <a:latin typeface="Arial"/>
              <a:ea typeface="+mn-lt"/>
              <a:cs typeface="+mn-lt"/>
            </a:endParaRPr>
          </a:p>
          <a:p>
            <a:pPr marL="114300" indent="0">
              <a:buNone/>
            </a:pPr>
            <a:endParaRPr lang="en-US" sz="7200" b="1">
              <a:latin typeface="Arial"/>
              <a:cs typeface="Calibri"/>
            </a:endParaRPr>
          </a:p>
          <a:p>
            <a:pPr marL="285750" indent="-171450"/>
            <a:endParaRPr lang="en-US" sz="7200">
              <a:latin typeface="Arial"/>
              <a:cs typeface="Arial"/>
            </a:endParaRPr>
          </a:p>
          <a:p>
            <a:pPr marL="285750" indent="-171450"/>
            <a:endParaRPr lang="en-US" sz="7200">
              <a:latin typeface="Arial"/>
              <a:cs typeface="Arial"/>
            </a:endParaRPr>
          </a:p>
          <a:p>
            <a:pPr marL="114300" indent="0">
              <a:buNone/>
            </a:pPr>
            <a:r>
              <a:rPr lang="en-US" sz="7200" b="1">
                <a:latin typeface="Arial"/>
                <a:cs typeface="Arial"/>
              </a:rPr>
              <a:t> </a:t>
            </a:r>
            <a:r>
              <a:rPr lang="en-US" sz="7200" b="1">
                <a:latin typeface="Arial"/>
                <a:cs typeface="Calibri"/>
              </a:rPr>
              <a:t>                                                                                                            </a:t>
            </a:r>
          </a:p>
        </p:txBody>
      </p:sp>
      <p:pic>
        <p:nvPicPr>
          <p:cNvPr id="5" name="Picture 4" descr="A picture containing clipart&#10;&#10;Description automatically generated">
            <a:extLst>
              <a:ext uri="{FF2B5EF4-FFF2-40B4-BE49-F238E27FC236}">
                <a16:creationId xmlns:a16="http://schemas.microsoft.com/office/drawing/2014/main" id="{F88610A1-A128-4181-AA60-3246CB46ADDA}"/>
              </a:ext>
            </a:extLst>
          </p:cNvPr>
          <p:cNvPicPr>
            <a:picLocks noChangeAspect="1"/>
          </p:cNvPicPr>
          <p:nvPr/>
        </p:nvPicPr>
        <p:blipFill>
          <a:blip r:embed="rId2"/>
          <a:stretch>
            <a:fillRect/>
          </a:stretch>
        </p:blipFill>
        <p:spPr>
          <a:xfrm>
            <a:off x="10467344" y="3676317"/>
            <a:ext cx="1633188" cy="2244971"/>
          </a:xfrm>
          <a:prstGeom prst="rect">
            <a:avLst/>
          </a:prstGeom>
        </p:spPr>
      </p:pic>
      <p:sp>
        <p:nvSpPr>
          <p:cNvPr id="4" name="TextBox 3">
            <a:extLst>
              <a:ext uri="{FF2B5EF4-FFF2-40B4-BE49-F238E27FC236}">
                <a16:creationId xmlns:a16="http://schemas.microsoft.com/office/drawing/2014/main" id="{37E894EC-D054-4161-959A-24362E65DB11}"/>
              </a:ext>
            </a:extLst>
          </p:cNvPr>
          <p:cNvSpPr txBox="1"/>
          <p:nvPr/>
        </p:nvSpPr>
        <p:spPr>
          <a:xfrm>
            <a:off x="9827795" y="5777163"/>
            <a:ext cx="2362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(Lemieux, 2011)</a:t>
            </a:r>
            <a:r>
              <a:rPr lang="en-GB" b="1">
                <a:cs typeface="Calibri"/>
              </a:rPr>
              <a:t> </a:t>
            </a:r>
            <a:endParaRPr lang="en-US"/>
          </a:p>
        </p:txBody>
      </p:sp>
    </p:spTree>
    <p:extLst>
      <p:ext uri="{BB962C8B-B14F-4D97-AF65-F5344CB8AC3E}">
        <p14:creationId xmlns:p14="http://schemas.microsoft.com/office/powerpoint/2010/main" val="101284311"/>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750" fill="hold"/>
                                        <p:tgtEl>
                                          <p:spTgt spid="3"/>
                                        </p:tgtEl>
                                        <p:attrNameLst>
                                          <p:attrName>ppt_w</p:attrName>
                                        </p:attrNameLst>
                                      </p:cBhvr>
                                      <p:tavLst>
                                        <p:tav tm="0">
                                          <p:val>
                                            <p:fltVal val="0"/>
                                          </p:val>
                                        </p:tav>
                                        <p:tav tm="100000">
                                          <p:val>
                                            <p:strVal val="#ppt_w"/>
                                          </p:val>
                                        </p:tav>
                                      </p:tavLst>
                                    </p:anim>
                                    <p:anim calcmode="lin" valueType="num">
                                      <p:cBhvr>
                                        <p:cTn id="8" dur="750" fill="hold"/>
                                        <p:tgtEl>
                                          <p:spTgt spid="3"/>
                                        </p:tgtEl>
                                        <p:attrNameLst>
                                          <p:attrName>ppt_h</p:attrName>
                                        </p:attrNameLst>
                                      </p:cBhvr>
                                      <p:tavLst>
                                        <p:tav tm="0">
                                          <p:val>
                                            <p:fltVal val="0"/>
                                          </p:val>
                                        </p:tav>
                                        <p:tav tm="100000">
                                          <p:val>
                                            <p:strVal val="#ppt_h"/>
                                          </p:val>
                                        </p:tav>
                                      </p:tavLst>
                                    </p:anim>
                                    <p:anim calcmode="lin" valueType="num">
                                      <p:cBhvr>
                                        <p:cTn id="9" dur="750" fill="hold"/>
                                        <p:tgtEl>
                                          <p:spTgt spid="3"/>
                                        </p:tgtEl>
                                        <p:attrNameLst>
                                          <p:attrName>style.rotation</p:attrName>
                                        </p:attrNameLst>
                                      </p:cBhvr>
                                      <p:tavLst>
                                        <p:tav tm="0">
                                          <p:val>
                                            <p:fltVal val="90"/>
                                          </p:val>
                                        </p:tav>
                                        <p:tav tm="100000">
                                          <p:val>
                                            <p:fltVal val="0"/>
                                          </p:val>
                                        </p:tav>
                                      </p:tavLst>
                                    </p:anim>
                                    <p:animEffect transition="in" filter="fade">
                                      <p:cBhvr>
                                        <p:cTn id="10" dur="750"/>
                                        <p:tgtEl>
                                          <p:spTgt spid="3"/>
                                        </p:tgtEl>
                                      </p:cBhvr>
                                    </p:animEffect>
                                  </p:childTnLst>
                                </p:cTn>
                              </p:par>
                            </p:childTnLst>
                          </p:cTn>
                        </p:par>
                        <p:par>
                          <p:cTn id="11" fill="hold">
                            <p:stCondLst>
                              <p:cond delay="750"/>
                            </p:stCondLst>
                            <p:childTnLst>
                              <p:par>
                                <p:cTn id="12" presetID="31" presetClass="entr" presetSubtype="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750" fill="hold"/>
                                        <p:tgtEl>
                                          <p:spTgt spid="5"/>
                                        </p:tgtEl>
                                        <p:attrNameLst>
                                          <p:attrName>ppt_w</p:attrName>
                                        </p:attrNameLst>
                                      </p:cBhvr>
                                      <p:tavLst>
                                        <p:tav tm="0">
                                          <p:val>
                                            <p:fltVal val="0"/>
                                          </p:val>
                                        </p:tav>
                                        <p:tav tm="100000">
                                          <p:val>
                                            <p:strVal val="#ppt_w"/>
                                          </p:val>
                                        </p:tav>
                                      </p:tavLst>
                                    </p:anim>
                                    <p:anim calcmode="lin" valueType="num">
                                      <p:cBhvr>
                                        <p:cTn id="15" dur="750" fill="hold"/>
                                        <p:tgtEl>
                                          <p:spTgt spid="5"/>
                                        </p:tgtEl>
                                        <p:attrNameLst>
                                          <p:attrName>ppt_h</p:attrName>
                                        </p:attrNameLst>
                                      </p:cBhvr>
                                      <p:tavLst>
                                        <p:tav tm="0">
                                          <p:val>
                                            <p:fltVal val="0"/>
                                          </p:val>
                                        </p:tav>
                                        <p:tav tm="100000">
                                          <p:val>
                                            <p:strVal val="#ppt_h"/>
                                          </p:val>
                                        </p:tav>
                                      </p:tavLst>
                                    </p:anim>
                                    <p:anim calcmode="lin" valueType="num">
                                      <p:cBhvr>
                                        <p:cTn id="16" dur="750" fill="hold"/>
                                        <p:tgtEl>
                                          <p:spTgt spid="5"/>
                                        </p:tgtEl>
                                        <p:attrNameLst>
                                          <p:attrName>style.rotation</p:attrName>
                                        </p:attrNameLst>
                                      </p:cBhvr>
                                      <p:tavLst>
                                        <p:tav tm="0">
                                          <p:val>
                                            <p:fltVal val="90"/>
                                          </p:val>
                                        </p:tav>
                                        <p:tav tm="100000">
                                          <p:val>
                                            <p:fltVal val="0"/>
                                          </p:val>
                                        </p:tav>
                                      </p:tavLst>
                                    </p:anim>
                                    <p:animEffect transition="in" filter="fade">
                                      <p:cBhvr>
                                        <p:cTn id="17"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6"/>
            <a:ext cx="10515600" cy="643430"/>
          </a:xfrm>
        </p:spPr>
        <p:txBody>
          <a:bodyPr>
            <a:normAutofit/>
          </a:bodyPr>
          <a:lstStyle/>
          <a:p>
            <a:pPr algn="ctr"/>
            <a:r>
              <a:rPr lang="en-GB" sz="3200" b="1">
                <a:latin typeface="Arial"/>
                <a:cs typeface="Arial"/>
              </a:rPr>
              <a:t>UK Policies</a:t>
            </a:r>
            <a:r>
              <a:rPr lang="en-GB" sz="3200" b="1"/>
              <a:t>  </a:t>
            </a:r>
            <a:endParaRPr lang="en-US"/>
          </a:p>
        </p:txBody>
      </p:sp>
      <p:graphicFrame>
        <p:nvGraphicFramePr>
          <p:cNvPr id="31" name="Diagram 31">
            <a:extLst>
              <a:ext uri="{FF2B5EF4-FFF2-40B4-BE49-F238E27FC236}">
                <a16:creationId xmlns:a16="http://schemas.microsoft.com/office/drawing/2014/main" id="{C797AAF5-0219-40C6-8B04-9979BBD24EDC}"/>
              </a:ext>
            </a:extLst>
          </p:cNvPr>
          <p:cNvGraphicFramePr>
            <a:graphicFrameLocks noGrp="1"/>
          </p:cNvGraphicFramePr>
          <p:nvPr>
            <p:ph idx="1"/>
            <p:extLst>
              <p:ext uri="{D42A27DB-BD31-4B8C-83A1-F6EECF244321}">
                <p14:modId xmlns:p14="http://schemas.microsoft.com/office/powerpoint/2010/main" val="726159909"/>
              </p:ext>
            </p:extLst>
          </p:nvPr>
        </p:nvGraphicFramePr>
        <p:xfrm>
          <a:off x="-178845" y="747421"/>
          <a:ext cx="11945823" cy="60031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51" name="TextBox 950">
            <a:extLst>
              <a:ext uri="{FF2B5EF4-FFF2-40B4-BE49-F238E27FC236}">
                <a16:creationId xmlns:a16="http://schemas.microsoft.com/office/drawing/2014/main" id="{C1CB40AE-317C-472A-B1A0-882943B617DB}"/>
              </a:ext>
            </a:extLst>
          </p:cNvPr>
          <p:cNvSpPr txBox="1"/>
          <p:nvPr/>
        </p:nvSpPr>
        <p:spPr>
          <a:xfrm>
            <a:off x="4842949" y="4167573"/>
            <a:ext cx="18202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cs typeface="Calibri"/>
              </a:rPr>
              <a:t>  </a:t>
            </a:r>
            <a:r>
              <a:rPr lang="en-GB" b="1">
                <a:latin typeface="Arial"/>
                <a:cs typeface="Calibri"/>
              </a:rPr>
              <a:t>Public Health</a:t>
            </a:r>
            <a:endParaRPr lang="en-GB">
              <a:latin typeface="Arial"/>
              <a:cs typeface="Calibri" panose="020F0502020204030204"/>
            </a:endParaRPr>
          </a:p>
          <a:p>
            <a:pPr algn="ctr"/>
            <a:r>
              <a:rPr lang="en-GB" b="1">
                <a:latin typeface="Arial"/>
                <a:cs typeface="Calibri"/>
              </a:rPr>
              <a:t>England</a:t>
            </a:r>
          </a:p>
        </p:txBody>
      </p:sp>
      <p:sp>
        <p:nvSpPr>
          <p:cNvPr id="21" name="TextBox 20">
            <a:extLst>
              <a:ext uri="{FF2B5EF4-FFF2-40B4-BE49-F238E27FC236}">
                <a16:creationId xmlns:a16="http://schemas.microsoft.com/office/drawing/2014/main" id="{12727893-26F3-4AFC-BFDB-62DB809A972C}"/>
              </a:ext>
            </a:extLst>
          </p:cNvPr>
          <p:cNvSpPr txBox="1"/>
          <p:nvPr/>
        </p:nvSpPr>
        <p:spPr>
          <a:xfrm>
            <a:off x="7514822" y="1783724"/>
            <a:ext cx="280722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cs typeface="Calibri"/>
              </a:rPr>
              <a:t>Awareness, Prevention, Testing and Treatment </a:t>
            </a:r>
          </a:p>
          <a:p>
            <a:r>
              <a:rPr lang="en-GB">
                <a:latin typeface="Arial"/>
                <a:cs typeface="Calibri"/>
              </a:rPr>
              <a:t>(</a:t>
            </a:r>
            <a:r>
              <a:rPr lang="en-GB" i="1">
                <a:latin typeface="Arial"/>
                <a:ea typeface="+mn-lt"/>
                <a:cs typeface="+mn-lt"/>
              </a:rPr>
              <a:t>A Framework for Sexual Health Improvement in England</a:t>
            </a:r>
            <a:r>
              <a:rPr lang="en-GB">
                <a:latin typeface="Arial"/>
                <a:ea typeface="+mn-lt"/>
                <a:cs typeface="+mn-lt"/>
              </a:rPr>
              <a:t>, 2013). </a:t>
            </a:r>
            <a:endParaRPr lang="en-GB">
              <a:latin typeface="Arial"/>
              <a:cs typeface="Calibri"/>
            </a:endParaRPr>
          </a:p>
        </p:txBody>
      </p:sp>
      <p:sp>
        <p:nvSpPr>
          <p:cNvPr id="947" name="TextBox 946">
            <a:extLst>
              <a:ext uri="{FF2B5EF4-FFF2-40B4-BE49-F238E27FC236}">
                <a16:creationId xmlns:a16="http://schemas.microsoft.com/office/drawing/2014/main" id="{854B327A-B1F5-4F8C-BF3A-5959FE9F7F0D}"/>
              </a:ext>
            </a:extLst>
          </p:cNvPr>
          <p:cNvSpPr txBox="1"/>
          <p:nvPr/>
        </p:nvSpPr>
        <p:spPr>
          <a:xfrm>
            <a:off x="9257495" y="4588236"/>
            <a:ext cx="2303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957" name="TextBox 956">
            <a:extLst>
              <a:ext uri="{FF2B5EF4-FFF2-40B4-BE49-F238E27FC236}">
                <a16:creationId xmlns:a16="http://schemas.microsoft.com/office/drawing/2014/main" id="{69BE73B1-E900-4B62-9A7D-4437A292BC82}"/>
              </a:ext>
            </a:extLst>
          </p:cNvPr>
          <p:cNvSpPr txBox="1"/>
          <p:nvPr/>
        </p:nvSpPr>
        <p:spPr>
          <a:xfrm>
            <a:off x="8845885" y="3830825"/>
            <a:ext cx="295784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ea typeface="+mn-lt"/>
                <a:cs typeface="+mn-lt"/>
              </a:rPr>
              <a:t>Eliminate AIDS-related deaths.</a:t>
            </a:r>
            <a:endParaRPr lang="en-US">
              <a:latin typeface="Arial"/>
              <a:cs typeface="Calibri" panose="020F0502020204030204"/>
            </a:endParaRPr>
          </a:p>
          <a:p>
            <a:pPr marL="285750" indent="-285750">
              <a:buFont typeface="Arial"/>
              <a:buChar char="•"/>
            </a:pPr>
            <a:r>
              <a:rPr lang="en-GB">
                <a:latin typeface="Arial"/>
                <a:ea typeface="+mn-lt"/>
                <a:cs typeface="+mn-lt"/>
              </a:rPr>
              <a:t>diagnose HIV.</a:t>
            </a:r>
            <a:endParaRPr lang="en-GB">
              <a:latin typeface="Arial"/>
              <a:cs typeface="Calibri"/>
            </a:endParaRPr>
          </a:p>
          <a:p>
            <a:pPr marL="285750" indent="-285750">
              <a:buFont typeface="Arial"/>
              <a:buChar char="•"/>
            </a:pPr>
            <a:r>
              <a:rPr lang="en-GB">
                <a:latin typeface="Arial"/>
                <a:ea typeface="+mn-lt"/>
                <a:cs typeface="+mn-lt"/>
              </a:rPr>
              <a:t>Reduce HIV transmission increasing the number of people successfully treated so that they are no longer infectious </a:t>
            </a:r>
          </a:p>
          <a:p>
            <a:r>
              <a:rPr lang="en-GB">
                <a:latin typeface="Arial"/>
                <a:ea typeface="+mn-lt"/>
                <a:cs typeface="+mn-lt"/>
              </a:rPr>
              <a:t>(Public Health England, 2016)</a:t>
            </a:r>
            <a:endParaRPr lang="en-GB">
              <a:latin typeface="Arial"/>
              <a:cs typeface="Calibri"/>
            </a:endParaRPr>
          </a:p>
          <a:p>
            <a:pPr algn="l"/>
            <a:endParaRPr lang="en-GB">
              <a:latin typeface="Arial"/>
              <a:cs typeface="Calibri"/>
            </a:endParaRPr>
          </a:p>
        </p:txBody>
      </p:sp>
      <p:sp>
        <p:nvSpPr>
          <p:cNvPr id="907" name="TextBox 906">
            <a:extLst>
              <a:ext uri="{FF2B5EF4-FFF2-40B4-BE49-F238E27FC236}">
                <a16:creationId xmlns:a16="http://schemas.microsoft.com/office/drawing/2014/main" id="{2B8F3526-CB20-4FFB-83B8-7EB1CFDFFEE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908" name="TextBox 907">
            <a:extLst>
              <a:ext uri="{FF2B5EF4-FFF2-40B4-BE49-F238E27FC236}">
                <a16:creationId xmlns:a16="http://schemas.microsoft.com/office/drawing/2014/main" id="{351CDE65-C48C-426F-BD7B-4DBE91CBE7EA}"/>
              </a:ext>
            </a:extLst>
          </p:cNvPr>
          <p:cNvSpPr txBox="1"/>
          <p:nvPr/>
        </p:nvSpPr>
        <p:spPr>
          <a:xfrm>
            <a:off x="146743" y="800107"/>
            <a:ext cx="27432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ea typeface="+mn-lt"/>
                <a:cs typeface="+mn-lt"/>
              </a:rPr>
              <a:t>Protects and improve the nation's health and wellbeing.</a:t>
            </a:r>
            <a:endParaRPr lang="en-US">
              <a:latin typeface="Arial"/>
              <a:ea typeface="+mn-lt"/>
              <a:cs typeface="+mn-lt"/>
            </a:endParaRPr>
          </a:p>
          <a:p>
            <a:pPr marL="285750" indent="-285750">
              <a:buFont typeface="Arial"/>
              <a:buChar char="•"/>
            </a:pPr>
            <a:r>
              <a:rPr lang="en-GB">
                <a:latin typeface="Arial"/>
                <a:ea typeface="+mn-lt"/>
                <a:cs typeface="+mn-lt"/>
              </a:rPr>
              <a:t>Reducing health inequalities through world-class science, knowledge, intelligence, advocacy, partnerships and the delivery of specialist public health services </a:t>
            </a:r>
            <a:endParaRPr lang="en-US">
              <a:latin typeface="Arial"/>
              <a:ea typeface="+mn-lt"/>
              <a:cs typeface="+mn-lt"/>
            </a:endParaRPr>
          </a:p>
          <a:p>
            <a:r>
              <a:rPr lang="en-US">
                <a:latin typeface="Arial"/>
                <a:ea typeface="+mn-lt"/>
                <a:cs typeface="+mn-lt"/>
              </a:rPr>
              <a:t>(Public Health England, 2015, p.3).  </a:t>
            </a:r>
            <a:r>
              <a:rPr lang="en-GB">
                <a:latin typeface="Arial"/>
                <a:ea typeface="+mn-lt"/>
                <a:cs typeface="+mn-lt"/>
              </a:rPr>
              <a:t> </a:t>
            </a:r>
            <a:endParaRPr lang="en-US">
              <a:latin typeface="Arial"/>
              <a:ea typeface="+mn-lt"/>
              <a:cs typeface="+mn-lt"/>
            </a:endParaRPr>
          </a:p>
          <a:p>
            <a:r>
              <a:rPr lang="en-US" b="1">
                <a:latin typeface="Arial"/>
                <a:ea typeface="+mn-lt"/>
                <a:cs typeface="+mn-lt"/>
              </a:rPr>
              <a:t> </a:t>
            </a:r>
            <a:r>
              <a:rPr lang="en-GB">
                <a:latin typeface="Arial"/>
                <a:ea typeface="+mn-lt"/>
                <a:cs typeface="+mn-lt"/>
              </a:rPr>
              <a:t> </a:t>
            </a:r>
            <a:endParaRPr lang="en-GB">
              <a:latin typeface="Arial"/>
              <a:cs typeface="Arial"/>
            </a:endParaRPr>
          </a:p>
          <a:p>
            <a:r>
              <a:rPr lang="en-US" b="1">
                <a:ea typeface="+mn-lt"/>
                <a:cs typeface="+mn-lt"/>
              </a:rPr>
              <a:t> </a:t>
            </a:r>
            <a:r>
              <a:rPr lang="en-GB">
                <a:ea typeface="+mn-lt"/>
                <a:cs typeface="+mn-lt"/>
              </a:rPr>
              <a:t> </a:t>
            </a:r>
            <a:endParaRPr lang="en-US"/>
          </a:p>
        </p:txBody>
      </p:sp>
      <p:sp>
        <p:nvSpPr>
          <p:cNvPr id="17" name="TextBox 16">
            <a:extLst>
              <a:ext uri="{FF2B5EF4-FFF2-40B4-BE49-F238E27FC236}">
                <a16:creationId xmlns:a16="http://schemas.microsoft.com/office/drawing/2014/main" id="{6E27298C-5265-47AA-A5A4-6E61159AA4E8}"/>
              </a:ext>
            </a:extLst>
          </p:cNvPr>
          <p:cNvSpPr txBox="1"/>
          <p:nvPr/>
        </p:nvSpPr>
        <p:spPr>
          <a:xfrm>
            <a:off x="-177397" y="6354862"/>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Calibri"/>
              </a:rPr>
              <a:t>        Melanie Okine</a:t>
            </a:r>
            <a:endParaRPr lang="en-GB"/>
          </a:p>
        </p:txBody>
      </p:sp>
      <p:pic>
        <p:nvPicPr>
          <p:cNvPr id="910" name="Picture 4" descr="A picture containing clipart&#10;&#10;Description automatically generated">
            <a:extLst>
              <a:ext uri="{FF2B5EF4-FFF2-40B4-BE49-F238E27FC236}">
                <a16:creationId xmlns:a16="http://schemas.microsoft.com/office/drawing/2014/main" id="{F48F2F9D-3CED-42C6-ABB0-FB0E4C4912EF}"/>
              </a:ext>
            </a:extLst>
          </p:cNvPr>
          <p:cNvPicPr>
            <a:picLocks noChangeAspect="1"/>
          </p:cNvPicPr>
          <p:nvPr/>
        </p:nvPicPr>
        <p:blipFill>
          <a:blip r:embed="rId7"/>
          <a:stretch>
            <a:fillRect/>
          </a:stretch>
        </p:blipFill>
        <p:spPr>
          <a:xfrm>
            <a:off x="10324933" y="202718"/>
            <a:ext cx="1633188" cy="2244971"/>
          </a:xfrm>
          <a:prstGeom prst="rect">
            <a:avLst/>
          </a:prstGeom>
        </p:spPr>
      </p:pic>
      <p:sp>
        <p:nvSpPr>
          <p:cNvPr id="10" name="TextBox 9">
            <a:extLst>
              <a:ext uri="{FF2B5EF4-FFF2-40B4-BE49-F238E27FC236}">
                <a16:creationId xmlns:a16="http://schemas.microsoft.com/office/drawing/2014/main" id="{BD30CB30-6619-4066-B9B8-006792626864}"/>
              </a:ext>
            </a:extLst>
          </p:cNvPr>
          <p:cNvSpPr txBox="1"/>
          <p:nvPr/>
        </p:nvSpPr>
        <p:spPr>
          <a:xfrm>
            <a:off x="10268952" y="2067426"/>
            <a:ext cx="21416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t>
            </a:r>
            <a:r>
              <a:rPr lang="en-GB" err="1">
                <a:cs typeface="Calibri"/>
              </a:rPr>
              <a:t>LeMieux</a:t>
            </a:r>
            <a:r>
              <a:rPr lang="en-GB">
                <a:cs typeface="Calibri"/>
              </a:rPr>
              <a:t>, 2011)</a:t>
            </a:r>
            <a:r>
              <a:rPr lang="en-GB" b="1">
                <a:cs typeface="Calibri"/>
              </a:rPr>
              <a:t> </a:t>
            </a:r>
            <a:r>
              <a:rPr lang="en-GB">
                <a:cs typeface="Calibri"/>
              </a:rPr>
              <a:t>     </a:t>
            </a:r>
            <a:endParaRPr lang="en-US"/>
          </a:p>
        </p:txBody>
      </p:sp>
    </p:spTree>
    <p:extLst>
      <p:ext uri="{BB962C8B-B14F-4D97-AF65-F5344CB8AC3E}">
        <p14:creationId xmlns:p14="http://schemas.microsoft.com/office/powerpoint/2010/main" val="244924465"/>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500" fill="hold"/>
                                        <p:tgtEl>
                                          <p:spTgt spid="31"/>
                                        </p:tgtEl>
                                        <p:attrNameLst>
                                          <p:attrName>ppt_x</p:attrName>
                                        </p:attrNameLst>
                                      </p:cBhvr>
                                      <p:tavLst>
                                        <p:tav tm="0">
                                          <p:val>
                                            <p:strVal val="#ppt_x"/>
                                          </p:val>
                                        </p:tav>
                                        <p:tav tm="100000">
                                          <p:val>
                                            <p:strVal val="#ppt_x"/>
                                          </p:val>
                                        </p:tav>
                                      </p:tavLst>
                                    </p:anim>
                                    <p:anim calcmode="lin" valueType="num">
                                      <p:cBhvr additive="base">
                                        <p:cTn id="8" dur="500" fill="hold"/>
                                        <p:tgtEl>
                                          <p:spTgt spid="31"/>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 presetClass="entr" presetSubtype="0" fill="hold" grpId="0" nodeType="afterEffect">
                                  <p:stCondLst>
                                    <p:cond delay="0"/>
                                  </p:stCondLst>
                                  <p:childTnLst>
                                    <p:set>
                                      <p:cBhvr>
                                        <p:cTn id="11" dur="1" fill="hold">
                                          <p:stCondLst>
                                            <p:cond delay="0"/>
                                          </p:stCondLst>
                                        </p:cTn>
                                        <p:tgtEl>
                                          <p:spTgt spid="2"/>
                                        </p:tgtEl>
                                        <p:attrNameLst>
                                          <p:attrName>style.visibility</p:attrName>
                                        </p:attrNameLst>
                                      </p:cBhvr>
                                      <p:to>
                                        <p:strVal val="visible"/>
                                      </p:to>
                                    </p:set>
                                  </p:childTnLst>
                                </p:cTn>
                              </p:par>
                              <p:par>
                                <p:cTn id="12" presetID="2" presetClass="entr" presetSubtype="4" fill="hold" grpId="0" nodeType="withEffect">
                                  <p:stCondLst>
                                    <p:cond delay="0"/>
                                  </p:stCondLst>
                                  <p:childTnLst>
                                    <p:set>
                                      <p:cBhvr>
                                        <p:cTn id="13" dur="1" fill="hold">
                                          <p:stCondLst>
                                            <p:cond delay="0"/>
                                          </p:stCondLst>
                                        </p:cTn>
                                        <p:tgtEl>
                                          <p:spTgt spid="951"/>
                                        </p:tgtEl>
                                        <p:attrNameLst>
                                          <p:attrName>style.visibility</p:attrName>
                                        </p:attrNameLst>
                                      </p:cBhvr>
                                      <p:to>
                                        <p:strVal val="visible"/>
                                      </p:to>
                                    </p:set>
                                    <p:anim calcmode="lin" valueType="num">
                                      <p:cBhvr additive="base">
                                        <p:cTn id="14" dur="500" fill="hold"/>
                                        <p:tgtEl>
                                          <p:spTgt spid="951"/>
                                        </p:tgtEl>
                                        <p:attrNameLst>
                                          <p:attrName>ppt_x</p:attrName>
                                        </p:attrNameLst>
                                      </p:cBhvr>
                                      <p:tavLst>
                                        <p:tav tm="0">
                                          <p:val>
                                            <p:strVal val="#ppt_x"/>
                                          </p:val>
                                        </p:tav>
                                        <p:tav tm="100000">
                                          <p:val>
                                            <p:strVal val="#ppt_x"/>
                                          </p:val>
                                        </p:tav>
                                      </p:tavLst>
                                    </p:anim>
                                    <p:anim calcmode="lin" valueType="num">
                                      <p:cBhvr additive="base">
                                        <p:cTn id="15" dur="500" fill="hold"/>
                                        <p:tgtEl>
                                          <p:spTgt spid="951"/>
                                        </p:tgtEl>
                                        <p:attrNameLst>
                                          <p:attrName>ppt_y</p:attrName>
                                        </p:attrNameLst>
                                      </p:cBhvr>
                                      <p:tavLst>
                                        <p:tav tm="0">
                                          <p:val>
                                            <p:strVal val="1+#ppt_h/2"/>
                                          </p:val>
                                        </p:tav>
                                        <p:tav tm="100000">
                                          <p:val>
                                            <p:strVal val="#ppt_y"/>
                                          </p:val>
                                        </p:tav>
                                      </p:tavLst>
                                    </p:anim>
                                  </p:childTnLst>
                                </p:cTn>
                              </p:par>
                            </p:childTnLst>
                          </p:cTn>
                        </p:par>
                        <p:par>
                          <p:cTn id="16" fill="hold">
                            <p:stCondLst>
                              <p:cond delay="1000"/>
                            </p:stCondLst>
                            <p:childTnLst>
                              <p:par>
                                <p:cTn id="17" presetID="2" presetClass="entr" presetSubtype="4" fill="hold" grpId="0" nodeType="after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childTnLst>
                          </p:cTn>
                        </p:par>
                        <p:par>
                          <p:cTn id="21" fill="hold">
                            <p:stCondLst>
                              <p:cond delay="1500"/>
                            </p:stCondLst>
                            <p:childTnLst>
                              <p:par>
                                <p:cTn id="22" presetID="2" presetClass="entr" presetSubtype="4" fill="hold" grpId="0" nodeType="afterEffect">
                                  <p:stCondLst>
                                    <p:cond delay="0"/>
                                  </p:stCondLst>
                                  <p:childTnLst>
                                    <p:set>
                                      <p:cBhvr>
                                        <p:cTn id="23" dur="1" fill="hold">
                                          <p:stCondLst>
                                            <p:cond delay="0"/>
                                          </p:stCondLst>
                                        </p:cTn>
                                        <p:tgtEl>
                                          <p:spTgt spid="957"/>
                                        </p:tgtEl>
                                        <p:attrNameLst>
                                          <p:attrName>style.visibility</p:attrName>
                                        </p:attrNameLst>
                                      </p:cBhvr>
                                      <p:to>
                                        <p:strVal val="visible"/>
                                      </p:to>
                                    </p:set>
                                    <p:anim calcmode="lin" valueType="num">
                                      <p:cBhvr additive="base">
                                        <p:cTn id="24" dur="500" fill="hold"/>
                                        <p:tgtEl>
                                          <p:spTgt spid="957"/>
                                        </p:tgtEl>
                                        <p:attrNameLst>
                                          <p:attrName>ppt_x</p:attrName>
                                        </p:attrNameLst>
                                      </p:cBhvr>
                                      <p:tavLst>
                                        <p:tav tm="0">
                                          <p:val>
                                            <p:strVal val="#ppt_x"/>
                                          </p:val>
                                        </p:tav>
                                        <p:tav tm="100000">
                                          <p:val>
                                            <p:strVal val="#ppt_x"/>
                                          </p:val>
                                        </p:tav>
                                      </p:tavLst>
                                    </p:anim>
                                    <p:anim calcmode="lin" valueType="num">
                                      <p:cBhvr additive="base">
                                        <p:cTn id="25" dur="500" fill="hold"/>
                                        <p:tgtEl>
                                          <p:spTgt spid="957"/>
                                        </p:tgtEl>
                                        <p:attrNameLst>
                                          <p:attrName>ppt_y</p:attrName>
                                        </p:attrNameLst>
                                      </p:cBhvr>
                                      <p:tavLst>
                                        <p:tav tm="0">
                                          <p:val>
                                            <p:strVal val="1+#ppt_h/2"/>
                                          </p:val>
                                        </p:tav>
                                        <p:tav tm="100000">
                                          <p:val>
                                            <p:strVal val="#ppt_y"/>
                                          </p:val>
                                        </p:tav>
                                      </p:tavLst>
                                    </p:anim>
                                  </p:childTnLst>
                                </p:cTn>
                              </p:par>
                            </p:childTnLst>
                          </p:cTn>
                        </p:par>
                        <p:par>
                          <p:cTn id="26" fill="hold">
                            <p:stCondLst>
                              <p:cond delay="2000"/>
                            </p:stCondLst>
                            <p:childTnLst>
                              <p:par>
                                <p:cTn id="27" presetID="2" presetClass="entr" presetSubtype="4" fill="hold" grpId="0" nodeType="afterEffect">
                                  <p:stCondLst>
                                    <p:cond delay="0"/>
                                  </p:stCondLst>
                                  <p:childTnLst>
                                    <p:set>
                                      <p:cBhvr>
                                        <p:cTn id="28" dur="1" fill="hold">
                                          <p:stCondLst>
                                            <p:cond delay="0"/>
                                          </p:stCondLst>
                                        </p:cTn>
                                        <p:tgtEl>
                                          <p:spTgt spid="908"/>
                                        </p:tgtEl>
                                        <p:attrNameLst>
                                          <p:attrName>style.visibility</p:attrName>
                                        </p:attrNameLst>
                                      </p:cBhvr>
                                      <p:to>
                                        <p:strVal val="visible"/>
                                      </p:to>
                                    </p:set>
                                    <p:anim calcmode="lin" valueType="num">
                                      <p:cBhvr additive="base">
                                        <p:cTn id="29" dur="500" fill="hold"/>
                                        <p:tgtEl>
                                          <p:spTgt spid="908"/>
                                        </p:tgtEl>
                                        <p:attrNameLst>
                                          <p:attrName>ppt_x</p:attrName>
                                        </p:attrNameLst>
                                      </p:cBhvr>
                                      <p:tavLst>
                                        <p:tav tm="0">
                                          <p:val>
                                            <p:strVal val="#ppt_x"/>
                                          </p:val>
                                        </p:tav>
                                        <p:tav tm="100000">
                                          <p:val>
                                            <p:strVal val="#ppt_x"/>
                                          </p:val>
                                        </p:tav>
                                      </p:tavLst>
                                    </p:anim>
                                    <p:anim calcmode="lin" valueType="num">
                                      <p:cBhvr additive="base">
                                        <p:cTn id="30" dur="500" fill="hold"/>
                                        <p:tgtEl>
                                          <p:spTgt spid="908"/>
                                        </p:tgtEl>
                                        <p:attrNameLst>
                                          <p:attrName>ppt_y</p:attrName>
                                        </p:attrNameLst>
                                      </p:cBhvr>
                                      <p:tavLst>
                                        <p:tav tm="0">
                                          <p:val>
                                            <p:strVal val="1+#ppt_h/2"/>
                                          </p:val>
                                        </p:tav>
                                        <p:tav tm="100000">
                                          <p:val>
                                            <p:strVal val="#ppt_y"/>
                                          </p:val>
                                        </p:tav>
                                      </p:tavLst>
                                    </p:anim>
                                  </p:childTnLst>
                                </p:cTn>
                              </p:par>
                            </p:childTnLst>
                          </p:cTn>
                        </p:par>
                        <p:par>
                          <p:cTn id="31" fill="hold">
                            <p:stCondLst>
                              <p:cond delay="2500"/>
                            </p:stCondLst>
                            <p:childTnLst>
                              <p:par>
                                <p:cTn id="32" presetID="31" presetClass="entr" presetSubtype="0" fill="hold" nodeType="afterEffect">
                                  <p:stCondLst>
                                    <p:cond delay="0"/>
                                  </p:stCondLst>
                                  <p:childTnLst>
                                    <p:set>
                                      <p:cBhvr>
                                        <p:cTn id="33" dur="1" fill="hold">
                                          <p:stCondLst>
                                            <p:cond delay="0"/>
                                          </p:stCondLst>
                                        </p:cTn>
                                        <p:tgtEl>
                                          <p:spTgt spid="910"/>
                                        </p:tgtEl>
                                        <p:attrNameLst>
                                          <p:attrName>style.visibility</p:attrName>
                                        </p:attrNameLst>
                                      </p:cBhvr>
                                      <p:to>
                                        <p:strVal val="visible"/>
                                      </p:to>
                                    </p:set>
                                    <p:anim calcmode="lin" valueType="num">
                                      <p:cBhvr>
                                        <p:cTn id="34" dur="1000" fill="hold"/>
                                        <p:tgtEl>
                                          <p:spTgt spid="910"/>
                                        </p:tgtEl>
                                        <p:attrNameLst>
                                          <p:attrName>ppt_w</p:attrName>
                                        </p:attrNameLst>
                                      </p:cBhvr>
                                      <p:tavLst>
                                        <p:tav tm="0">
                                          <p:val>
                                            <p:fltVal val="0"/>
                                          </p:val>
                                        </p:tav>
                                        <p:tav tm="100000">
                                          <p:val>
                                            <p:strVal val="#ppt_w"/>
                                          </p:val>
                                        </p:tav>
                                      </p:tavLst>
                                    </p:anim>
                                    <p:anim calcmode="lin" valueType="num">
                                      <p:cBhvr>
                                        <p:cTn id="35" dur="1000" fill="hold"/>
                                        <p:tgtEl>
                                          <p:spTgt spid="910"/>
                                        </p:tgtEl>
                                        <p:attrNameLst>
                                          <p:attrName>ppt_h</p:attrName>
                                        </p:attrNameLst>
                                      </p:cBhvr>
                                      <p:tavLst>
                                        <p:tav tm="0">
                                          <p:val>
                                            <p:fltVal val="0"/>
                                          </p:val>
                                        </p:tav>
                                        <p:tav tm="100000">
                                          <p:val>
                                            <p:strVal val="#ppt_h"/>
                                          </p:val>
                                        </p:tav>
                                      </p:tavLst>
                                    </p:anim>
                                    <p:anim calcmode="lin" valueType="num">
                                      <p:cBhvr>
                                        <p:cTn id="36" dur="1000" fill="hold"/>
                                        <p:tgtEl>
                                          <p:spTgt spid="910"/>
                                        </p:tgtEl>
                                        <p:attrNameLst>
                                          <p:attrName>style.rotation</p:attrName>
                                        </p:attrNameLst>
                                      </p:cBhvr>
                                      <p:tavLst>
                                        <p:tav tm="0">
                                          <p:val>
                                            <p:fltVal val="90"/>
                                          </p:val>
                                        </p:tav>
                                        <p:tav tm="100000">
                                          <p:val>
                                            <p:fltVal val="0"/>
                                          </p:val>
                                        </p:tav>
                                      </p:tavLst>
                                    </p:anim>
                                    <p:animEffect transition="in" filter="fade">
                                      <p:cBhvr>
                                        <p:cTn id="37" dur="1000"/>
                                        <p:tgtEl>
                                          <p:spTgt spid="9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1" grpId="0">
        <p:bldAsOne/>
      </p:bldGraphic>
      <p:bldP spid="951" grpId="0"/>
      <p:bldP spid="21" grpId="0"/>
      <p:bldP spid="957" grpId="0"/>
      <p:bldP spid="90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6"/>
            <a:ext cx="10515600" cy="643430"/>
          </a:xfrm>
        </p:spPr>
        <p:txBody>
          <a:bodyPr>
            <a:normAutofit/>
          </a:bodyPr>
          <a:lstStyle/>
          <a:p>
            <a:pPr algn="ctr"/>
            <a:r>
              <a:rPr lang="en-GB" sz="4000" b="1">
                <a:latin typeface="Arial"/>
                <a:cs typeface="Arial"/>
              </a:rPr>
              <a:t>Global Policies </a:t>
            </a:r>
            <a:r>
              <a:rPr lang="en-GB" sz="3200" b="1"/>
              <a:t>   </a:t>
            </a:r>
            <a:endParaRPr lang="en-US"/>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97820" y="792524"/>
            <a:ext cx="11975060" cy="6134919"/>
          </a:xfrm>
        </p:spPr>
        <p:txBody>
          <a:bodyPr vert="horz" lIns="91440" tIns="45720" rIns="91440" bIns="45720" rtlCol="0" anchor="t">
            <a:normAutofit/>
          </a:bodyPr>
          <a:lstStyle/>
          <a:p>
            <a:pPr marL="0" indent="0">
              <a:buNone/>
            </a:pPr>
            <a:r>
              <a:rPr lang="en-US" sz="1800" b="1">
                <a:latin typeface="Arial"/>
                <a:cs typeface="Calibri"/>
              </a:rPr>
              <a:t>WHO, UNAIDS and UNODC       </a:t>
            </a:r>
            <a:r>
              <a:rPr lang="en-US">
                <a:cs typeface="Calibri"/>
              </a:rPr>
              <a:t>                                                                         </a:t>
            </a:r>
          </a:p>
          <a:p>
            <a:pPr marL="0" indent="0">
              <a:buNone/>
            </a:pPr>
            <a:r>
              <a:rPr lang="en-US" sz="1800">
                <a:latin typeface="Arial"/>
                <a:cs typeface="Calibri" panose="020F0502020204030204"/>
              </a:rPr>
              <a:t>European region is determined to eradicate aids as a threat to public Health by 2030 (WHO, 2021).  </a:t>
            </a:r>
          </a:p>
          <a:p>
            <a:pPr marL="0" indent="0">
              <a:buNone/>
            </a:pPr>
            <a:endParaRPr lang="en-US" sz="1800" b="1">
              <a:latin typeface="Arial"/>
              <a:ea typeface="+mn-lt"/>
              <a:cs typeface="+mn-lt"/>
            </a:endParaRPr>
          </a:p>
          <a:p>
            <a:pPr>
              <a:buFont typeface="Arial,Sans-Serif" panose="020B0604020202020204" pitchFamily="34" charset="0"/>
            </a:pPr>
            <a:endParaRPr lang="en-US" sz="2200">
              <a:ea typeface="+mn-lt"/>
              <a:cs typeface="+mn-lt"/>
            </a:endParaRPr>
          </a:p>
          <a:p>
            <a:pPr marL="0" indent="0">
              <a:buNone/>
            </a:pPr>
            <a:r>
              <a:rPr lang="en-US" sz="2200">
                <a:ea typeface="+mn-lt"/>
                <a:cs typeface="+mn-lt"/>
              </a:rPr>
              <a:t>                                                                                                                    </a:t>
            </a:r>
          </a:p>
          <a:p>
            <a:pPr marL="0" indent="0">
              <a:buNone/>
            </a:pPr>
            <a:r>
              <a:rPr lang="en-US" sz="2200" b="1">
                <a:latin typeface="Arial"/>
                <a:cs typeface="Arial"/>
              </a:rPr>
              <a:t>                                                                                                                          </a:t>
            </a:r>
          </a:p>
          <a:p>
            <a:endParaRPr lang="en-US" sz="2200" b="1">
              <a:latin typeface="Arial" panose="020B0604020202020204" pitchFamily="34" charset="0"/>
              <a:cs typeface="Arial" panose="020B0604020202020204" pitchFamily="34" charset="0"/>
            </a:endParaRPr>
          </a:p>
          <a:p>
            <a:endParaRPr lang="en-US" sz="2200" b="1">
              <a:latin typeface="Arial" panose="020B0604020202020204" pitchFamily="34" charset="0"/>
              <a:cs typeface="Arial" panose="020B0604020202020204" pitchFamily="34" charset="0"/>
            </a:endParaRPr>
          </a:p>
          <a:p>
            <a:endParaRPr lang="en-US" b="1">
              <a:latin typeface="Arial" panose="020B0604020202020204" pitchFamily="34" charset="0"/>
              <a:cs typeface="Arial" panose="020B0604020202020204" pitchFamily="34" charset="0"/>
            </a:endParaRPr>
          </a:p>
          <a:p>
            <a:endParaRPr lang="en-US">
              <a:cs typeface="Calibri" panose="020F0502020204030204"/>
            </a:endParaRPr>
          </a:p>
          <a:p>
            <a:pPr marL="0" indent="0">
              <a:buNone/>
            </a:pPr>
            <a:r>
              <a:rPr lang="en-US">
                <a:cs typeface="Calibri" panose="020F0502020204030204"/>
              </a:rPr>
              <a:t>                                                                                         </a:t>
            </a:r>
            <a:r>
              <a:rPr lang="en-US" sz="1600">
                <a:latin typeface="Arial"/>
                <a:cs typeface="Calibri" panose="020F0502020204030204"/>
              </a:rPr>
              <a:t>(WOSU public media, 2010)</a:t>
            </a:r>
          </a:p>
          <a:p>
            <a:pPr marL="0" indent="0">
              <a:buNone/>
            </a:pPr>
            <a:endParaRPr lang="en-US" sz="1600">
              <a:latin typeface="Arial"/>
              <a:cs typeface="Calibri" panose="020F0502020204030204"/>
            </a:endParaRPr>
          </a:p>
        </p:txBody>
      </p:sp>
      <p:graphicFrame>
        <p:nvGraphicFramePr>
          <p:cNvPr id="4" name="Diagram 4">
            <a:extLst>
              <a:ext uri="{FF2B5EF4-FFF2-40B4-BE49-F238E27FC236}">
                <a16:creationId xmlns:a16="http://schemas.microsoft.com/office/drawing/2014/main" id="{03505AE6-4F28-4195-92F6-C89A7BCDB70A}"/>
              </a:ext>
            </a:extLst>
          </p:cNvPr>
          <p:cNvGraphicFramePr/>
          <p:nvPr>
            <p:extLst>
              <p:ext uri="{D42A27DB-BD31-4B8C-83A1-F6EECF244321}">
                <p14:modId xmlns:p14="http://schemas.microsoft.com/office/powerpoint/2010/main" val="834477577"/>
              </p:ext>
            </p:extLst>
          </p:nvPr>
        </p:nvGraphicFramePr>
        <p:xfrm>
          <a:off x="568817" y="2308538"/>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a:extLst>
              <a:ext uri="{FF2B5EF4-FFF2-40B4-BE49-F238E27FC236}">
                <a16:creationId xmlns:a16="http://schemas.microsoft.com/office/drawing/2014/main" id="{106F4BF8-0445-4B8F-8A6E-ADCF1D54D93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69068" y="2068455"/>
            <a:ext cx="4855397" cy="3225043"/>
          </a:xfrm>
          <a:prstGeom prst="roundRect">
            <a:avLst>
              <a:gd name="adj" fmla="val 16667"/>
            </a:avLst>
          </a:prstGeom>
          <a:ln>
            <a:noFill/>
          </a:ln>
          <a:effectLst>
            <a:glow rad="101600">
              <a:schemeClr val="accent2">
                <a:satMod val="175000"/>
                <a:alpha val="40000"/>
              </a:schemeClr>
            </a:glow>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87CF8119-2C8F-4556-BC74-DB3EA59820D2}"/>
              </a:ext>
            </a:extLst>
          </p:cNvPr>
          <p:cNvSpPr txBox="1"/>
          <p:nvPr/>
        </p:nvSpPr>
        <p:spPr>
          <a:xfrm>
            <a:off x="-420141" y="6501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Melanie Okine</a:t>
            </a:r>
          </a:p>
        </p:txBody>
      </p:sp>
      <p:pic>
        <p:nvPicPr>
          <p:cNvPr id="21" name="Picture 4" descr="A picture containing clipart&#10;&#10;Description automatically generated">
            <a:extLst>
              <a:ext uri="{FF2B5EF4-FFF2-40B4-BE49-F238E27FC236}">
                <a16:creationId xmlns:a16="http://schemas.microsoft.com/office/drawing/2014/main" id="{17D3AECF-D141-4FD8-A117-226C4E5574B0}"/>
              </a:ext>
            </a:extLst>
          </p:cNvPr>
          <p:cNvPicPr>
            <a:picLocks noChangeAspect="1"/>
          </p:cNvPicPr>
          <p:nvPr/>
        </p:nvPicPr>
        <p:blipFill>
          <a:blip r:embed="rId9"/>
          <a:stretch>
            <a:fillRect/>
          </a:stretch>
        </p:blipFill>
        <p:spPr>
          <a:xfrm>
            <a:off x="11019136" y="5231086"/>
            <a:ext cx="1107671" cy="1548660"/>
          </a:xfrm>
          <a:prstGeom prst="rect">
            <a:avLst/>
          </a:prstGeom>
        </p:spPr>
      </p:pic>
      <p:sp>
        <p:nvSpPr>
          <p:cNvPr id="10" name="TextBox 9">
            <a:extLst>
              <a:ext uri="{FF2B5EF4-FFF2-40B4-BE49-F238E27FC236}">
                <a16:creationId xmlns:a16="http://schemas.microsoft.com/office/drawing/2014/main" id="{7F7246C8-411F-461B-A48D-4F3663C91281}"/>
              </a:ext>
            </a:extLst>
          </p:cNvPr>
          <p:cNvSpPr txBox="1"/>
          <p:nvPr/>
        </p:nvSpPr>
        <p:spPr>
          <a:xfrm>
            <a:off x="10429374" y="645895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t>
            </a:r>
            <a:r>
              <a:rPr lang="en-GB" err="1">
                <a:cs typeface="Calibri"/>
              </a:rPr>
              <a:t>LeMieux</a:t>
            </a:r>
            <a:r>
              <a:rPr lang="en-GB">
                <a:cs typeface="Calibri"/>
              </a:rPr>
              <a:t>, 2011)</a:t>
            </a:r>
            <a:r>
              <a:rPr lang="en-GB" b="1">
                <a:cs typeface="Calibri"/>
              </a:rPr>
              <a:t> </a:t>
            </a:r>
            <a:endParaRPr lang="en-US"/>
          </a:p>
        </p:txBody>
      </p:sp>
    </p:spTree>
    <p:extLst>
      <p:ext uri="{BB962C8B-B14F-4D97-AF65-F5344CB8AC3E}">
        <p14:creationId xmlns:p14="http://schemas.microsoft.com/office/powerpoint/2010/main" val="3745047033"/>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31" presetClass="entr" presetSubtype="0" fill="hold" nodeType="afterEffect">
                                  <p:stCondLst>
                                    <p:cond delay="0"/>
                                  </p:stCondLst>
                                  <p:childTnLst>
                                    <p:set>
                                      <p:cBhvr>
                                        <p:cTn id="9" dur="1" fill="hold">
                                          <p:stCondLst>
                                            <p:cond delay="0"/>
                                          </p:stCondLst>
                                        </p:cTn>
                                        <p:tgtEl>
                                          <p:spTgt spid="1026"/>
                                        </p:tgtEl>
                                        <p:attrNameLst>
                                          <p:attrName>style.visibility</p:attrName>
                                        </p:attrNameLst>
                                      </p:cBhvr>
                                      <p:to>
                                        <p:strVal val="visible"/>
                                      </p:to>
                                    </p:set>
                                    <p:anim calcmode="lin" valueType="num">
                                      <p:cBhvr>
                                        <p:cTn id="10" dur="750" fill="hold"/>
                                        <p:tgtEl>
                                          <p:spTgt spid="1026"/>
                                        </p:tgtEl>
                                        <p:attrNameLst>
                                          <p:attrName>ppt_w</p:attrName>
                                        </p:attrNameLst>
                                      </p:cBhvr>
                                      <p:tavLst>
                                        <p:tav tm="0">
                                          <p:val>
                                            <p:fltVal val="0"/>
                                          </p:val>
                                        </p:tav>
                                        <p:tav tm="100000">
                                          <p:val>
                                            <p:strVal val="#ppt_w"/>
                                          </p:val>
                                        </p:tav>
                                      </p:tavLst>
                                    </p:anim>
                                    <p:anim calcmode="lin" valueType="num">
                                      <p:cBhvr>
                                        <p:cTn id="11" dur="750" fill="hold"/>
                                        <p:tgtEl>
                                          <p:spTgt spid="1026"/>
                                        </p:tgtEl>
                                        <p:attrNameLst>
                                          <p:attrName>ppt_h</p:attrName>
                                        </p:attrNameLst>
                                      </p:cBhvr>
                                      <p:tavLst>
                                        <p:tav tm="0">
                                          <p:val>
                                            <p:fltVal val="0"/>
                                          </p:val>
                                        </p:tav>
                                        <p:tav tm="100000">
                                          <p:val>
                                            <p:strVal val="#ppt_h"/>
                                          </p:val>
                                        </p:tav>
                                      </p:tavLst>
                                    </p:anim>
                                    <p:anim calcmode="lin" valueType="num">
                                      <p:cBhvr>
                                        <p:cTn id="12" dur="750" fill="hold"/>
                                        <p:tgtEl>
                                          <p:spTgt spid="1026"/>
                                        </p:tgtEl>
                                        <p:attrNameLst>
                                          <p:attrName>style.rotation</p:attrName>
                                        </p:attrNameLst>
                                      </p:cBhvr>
                                      <p:tavLst>
                                        <p:tav tm="0">
                                          <p:val>
                                            <p:fltVal val="90"/>
                                          </p:val>
                                        </p:tav>
                                        <p:tav tm="100000">
                                          <p:val>
                                            <p:fltVal val="0"/>
                                          </p:val>
                                        </p:tav>
                                      </p:tavLst>
                                    </p:anim>
                                    <p:animEffect transition="in" filter="fade">
                                      <p:cBhvr>
                                        <p:cTn id="13" dur="750"/>
                                        <p:tgtEl>
                                          <p:spTgt spid="1026"/>
                                        </p:tgtEl>
                                      </p:cBhvr>
                                    </p:animEffect>
                                  </p:childTnLst>
                                </p:cTn>
                              </p:par>
                            </p:childTnLst>
                          </p:cTn>
                        </p:par>
                        <p:par>
                          <p:cTn id="14" fill="hold">
                            <p:stCondLst>
                              <p:cond delay="750"/>
                            </p:stCondLst>
                            <p:childTnLst>
                              <p:par>
                                <p:cTn id="15" presetID="2" presetClass="entr" presetSubtype="4"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7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7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75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75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250"/>
                            </p:stCondLst>
                            <p:childTnLst>
                              <p:par>
                                <p:cTn id="25" presetID="2"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75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75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3000"/>
                            </p:stCondLst>
                            <p:childTnLst>
                              <p:par>
                                <p:cTn id="30" presetID="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75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75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750"/>
                            </p:stCondLst>
                            <p:childTnLst>
                              <p:par>
                                <p:cTn id="35" presetID="2" presetClass="entr" presetSubtype="4" fill="hold" grpId="0" nodeType="after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75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75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par>
                          <p:cTn id="39" fill="hold">
                            <p:stCondLst>
                              <p:cond delay="4500"/>
                            </p:stCondLst>
                            <p:childTnLst>
                              <p:par>
                                <p:cTn id="40" presetID="2" presetClass="entr" presetSubtype="4" fill="hold" grpId="0" nodeType="afterEffect">
                                  <p:stCondLst>
                                    <p:cond delay="0"/>
                                  </p:stCondLst>
                                  <p:childTnLst>
                                    <p:set>
                                      <p:cBhvr>
                                        <p:cTn id="41" dur="1" fill="hold">
                                          <p:stCondLst>
                                            <p:cond delay="0"/>
                                          </p:stCondLst>
                                        </p:cTn>
                                        <p:tgtEl>
                                          <p:spTgt spid="4"/>
                                        </p:tgtEl>
                                        <p:attrNameLst>
                                          <p:attrName>style.visibility</p:attrName>
                                        </p:attrNameLst>
                                      </p:cBhvr>
                                      <p:to>
                                        <p:strVal val="visible"/>
                                      </p:to>
                                    </p:set>
                                    <p:anim calcmode="lin" valueType="num">
                                      <p:cBhvr additive="base">
                                        <p:cTn id="42" dur="500" fill="hold"/>
                                        <p:tgtEl>
                                          <p:spTgt spid="4"/>
                                        </p:tgtEl>
                                        <p:attrNameLst>
                                          <p:attrName>ppt_x</p:attrName>
                                        </p:attrNameLst>
                                      </p:cBhvr>
                                      <p:tavLst>
                                        <p:tav tm="0">
                                          <p:val>
                                            <p:strVal val="#ppt_x"/>
                                          </p:val>
                                        </p:tav>
                                        <p:tav tm="100000">
                                          <p:val>
                                            <p:strVal val="#ppt_x"/>
                                          </p:val>
                                        </p:tav>
                                      </p:tavLst>
                                    </p:anim>
                                    <p:anim calcmode="lin" valueType="num">
                                      <p:cBhvr additive="base">
                                        <p:cTn id="43" dur="500" fill="hold"/>
                                        <p:tgtEl>
                                          <p:spTgt spid="4"/>
                                        </p:tgtEl>
                                        <p:attrNameLst>
                                          <p:attrName>ppt_y</p:attrName>
                                        </p:attrNameLst>
                                      </p:cBhvr>
                                      <p:tavLst>
                                        <p:tav tm="0">
                                          <p:val>
                                            <p:strVal val="1+#ppt_h/2"/>
                                          </p:val>
                                        </p:tav>
                                        <p:tav tm="100000">
                                          <p:val>
                                            <p:strVal val="#ppt_y"/>
                                          </p:val>
                                        </p:tav>
                                      </p:tavLst>
                                    </p:anim>
                                  </p:childTnLst>
                                </p:cTn>
                              </p:par>
                            </p:childTnLst>
                          </p:cTn>
                        </p:par>
                        <p:par>
                          <p:cTn id="44" fill="hold">
                            <p:stCondLst>
                              <p:cond delay="5000"/>
                            </p:stCondLst>
                            <p:childTnLst>
                              <p:par>
                                <p:cTn id="45" presetID="31" presetClass="entr" presetSubtype="0" fill="hold" nodeType="afterEffect">
                                  <p:stCondLst>
                                    <p:cond delay="0"/>
                                  </p:stCondLst>
                                  <p:childTnLst>
                                    <p:set>
                                      <p:cBhvr>
                                        <p:cTn id="46" dur="1" fill="hold">
                                          <p:stCondLst>
                                            <p:cond delay="0"/>
                                          </p:stCondLst>
                                        </p:cTn>
                                        <p:tgtEl>
                                          <p:spTgt spid="21"/>
                                        </p:tgtEl>
                                        <p:attrNameLst>
                                          <p:attrName>style.visibility</p:attrName>
                                        </p:attrNameLst>
                                      </p:cBhvr>
                                      <p:to>
                                        <p:strVal val="visible"/>
                                      </p:to>
                                    </p:set>
                                    <p:anim calcmode="lin" valueType="num">
                                      <p:cBhvr>
                                        <p:cTn id="47" dur="1000" fill="hold"/>
                                        <p:tgtEl>
                                          <p:spTgt spid="21"/>
                                        </p:tgtEl>
                                        <p:attrNameLst>
                                          <p:attrName>ppt_w</p:attrName>
                                        </p:attrNameLst>
                                      </p:cBhvr>
                                      <p:tavLst>
                                        <p:tav tm="0">
                                          <p:val>
                                            <p:fltVal val="0"/>
                                          </p:val>
                                        </p:tav>
                                        <p:tav tm="100000">
                                          <p:val>
                                            <p:strVal val="#ppt_w"/>
                                          </p:val>
                                        </p:tav>
                                      </p:tavLst>
                                    </p:anim>
                                    <p:anim calcmode="lin" valueType="num">
                                      <p:cBhvr>
                                        <p:cTn id="48" dur="1000" fill="hold"/>
                                        <p:tgtEl>
                                          <p:spTgt spid="21"/>
                                        </p:tgtEl>
                                        <p:attrNameLst>
                                          <p:attrName>ppt_h</p:attrName>
                                        </p:attrNameLst>
                                      </p:cBhvr>
                                      <p:tavLst>
                                        <p:tav tm="0">
                                          <p:val>
                                            <p:fltVal val="0"/>
                                          </p:val>
                                        </p:tav>
                                        <p:tav tm="100000">
                                          <p:val>
                                            <p:strVal val="#ppt_h"/>
                                          </p:val>
                                        </p:tav>
                                      </p:tavLst>
                                    </p:anim>
                                    <p:anim calcmode="lin" valueType="num">
                                      <p:cBhvr>
                                        <p:cTn id="49" dur="1000" fill="hold"/>
                                        <p:tgtEl>
                                          <p:spTgt spid="21"/>
                                        </p:tgtEl>
                                        <p:attrNameLst>
                                          <p:attrName>style.rotation</p:attrName>
                                        </p:attrNameLst>
                                      </p:cBhvr>
                                      <p:tavLst>
                                        <p:tav tm="0">
                                          <p:val>
                                            <p:fltVal val="90"/>
                                          </p:val>
                                        </p:tav>
                                        <p:tav tm="100000">
                                          <p:val>
                                            <p:fltVal val="0"/>
                                          </p:val>
                                        </p:tav>
                                      </p:tavLst>
                                    </p:anim>
                                    <p:animEffect transition="in" filter="fade">
                                      <p:cBhvr>
                                        <p:cTn id="50"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29340" y="-101230"/>
            <a:ext cx="10515600" cy="895677"/>
          </a:xfrm>
        </p:spPr>
        <p:txBody>
          <a:bodyPr>
            <a:normAutofit/>
          </a:bodyPr>
          <a:lstStyle/>
          <a:p>
            <a:pPr algn="ctr"/>
            <a:r>
              <a:rPr lang="en-GB" sz="4000" b="1">
                <a:latin typeface="Arial"/>
                <a:cs typeface="Arial"/>
              </a:rPr>
              <a:t>Role of agencies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45964" y="930029"/>
            <a:ext cx="12062747" cy="6228791"/>
          </a:xfrm>
        </p:spPr>
        <p:txBody>
          <a:bodyPr vert="horz" lIns="91440" tIns="45720" rIns="91440" bIns="45720" rtlCol="0" anchor="t">
            <a:noAutofit/>
          </a:bodyPr>
          <a:lstStyle/>
          <a:p>
            <a:pPr marL="0" indent="0">
              <a:buNone/>
            </a:pPr>
            <a:endParaRPr lang="en-US" sz="1200">
              <a:cs typeface="Calibri"/>
            </a:endParaRPr>
          </a:p>
          <a:p>
            <a:pPr marL="0" indent="0">
              <a:buNone/>
            </a:pPr>
            <a:r>
              <a:rPr lang="en-US" sz="1800" b="1">
                <a:latin typeface="Arial"/>
                <a:cs typeface="Calibri"/>
              </a:rPr>
              <a:t>The role of Agencies is to spread awareness to their government</a:t>
            </a:r>
            <a:r>
              <a:rPr lang="en-US" sz="1800" b="1">
                <a:latin typeface="Arial Narrow"/>
                <a:cs typeface="Calibri"/>
              </a:rPr>
              <a:t> </a:t>
            </a:r>
          </a:p>
          <a:p>
            <a:pPr marL="285750" indent="-285750"/>
            <a:r>
              <a:rPr lang="en-US" sz="1800">
                <a:latin typeface="Arial"/>
                <a:cs typeface="Calibri"/>
              </a:rPr>
              <a:t>International AIDS society </a:t>
            </a:r>
          </a:p>
          <a:p>
            <a:pPr marL="285750" indent="-285750"/>
            <a:r>
              <a:rPr lang="en-US" sz="1800">
                <a:latin typeface="Arial"/>
                <a:cs typeface="Calibri"/>
              </a:rPr>
              <a:t>NHS trust</a:t>
            </a:r>
          </a:p>
          <a:p>
            <a:pPr marL="285750" indent="-285750"/>
            <a:r>
              <a:rPr lang="en-US" sz="1800">
                <a:latin typeface="Arial"/>
                <a:cs typeface="Calibri"/>
              </a:rPr>
              <a:t>Terrence Higgens Trust  </a:t>
            </a:r>
          </a:p>
          <a:p>
            <a:pPr marL="285750" indent="-285750"/>
            <a:r>
              <a:rPr lang="en-US" sz="1800">
                <a:latin typeface="Arial"/>
                <a:cs typeface="Calibri"/>
              </a:rPr>
              <a:t>UK charity that support people living with AIDS and amplify their voices and spread awareness      </a:t>
            </a:r>
          </a:p>
          <a:p>
            <a:pPr marL="285750" indent="-285750"/>
            <a:r>
              <a:rPr lang="en-US" sz="1800">
                <a:latin typeface="Arial"/>
                <a:cs typeface="Calibri"/>
              </a:rPr>
              <a:t>Public Health England ( Gov.uk)  </a:t>
            </a:r>
          </a:p>
          <a:p>
            <a:pPr marL="285750" indent="-285750"/>
            <a:r>
              <a:rPr lang="en-US" sz="1800">
                <a:latin typeface="Arial"/>
                <a:cs typeface="Calibri"/>
              </a:rPr>
              <a:t>Voluntary organization – Charity</a:t>
            </a:r>
          </a:p>
          <a:p>
            <a:pPr marL="285750" indent="-285750"/>
            <a:r>
              <a:rPr lang="en-US" sz="1800">
                <a:latin typeface="Arial"/>
                <a:cs typeface="Calibri"/>
              </a:rPr>
              <a:t>International Agencies – EU, WHO, World Bank</a:t>
            </a:r>
          </a:p>
          <a:p>
            <a:pPr marL="0" indent="0">
              <a:buNone/>
            </a:pPr>
            <a:r>
              <a:rPr lang="en-US" sz="1800">
                <a:latin typeface="Arial"/>
                <a:cs typeface="Calibri"/>
              </a:rPr>
              <a:t>                                </a:t>
            </a:r>
          </a:p>
          <a:p>
            <a:pPr marL="0" indent="0">
              <a:buNone/>
            </a:pPr>
            <a:endParaRPr lang="en-US" sz="1800">
              <a:latin typeface="Arial"/>
              <a:cs typeface="Calibri"/>
            </a:endParaRPr>
          </a:p>
          <a:p>
            <a:pPr marL="0" indent="0">
              <a:buNone/>
            </a:pPr>
            <a:endParaRPr lang="en-US" sz="1800">
              <a:latin typeface="Arial"/>
              <a:cs typeface="Calibri"/>
            </a:endParaRPr>
          </a:p>
          <a:p>
            <a:pPr marL="0" indent="0">
              <a:buNone/>
            </a:pPr>
            <a:endParaRPr lang="en-US" sz="1800">
              <a:latin typeface="Arial"/>
              <a:cs typeface="Calibri"/>
            </a:endParaRPr>
          </a:p>
          <a:p>
            <a:pPr marL="0" indent="0">
              <a:buNone/>
            </a:pPr>
            <a:endParaRPr lang="en-US" sz="1800">
              <a:latin typeface="Arial"/>
              <a:cs typeface="Calibri"/>
            </a:endParaRPr>
          </a:p>
          <a:p>
            <a:pPr marL="0" indent="0">
              <a:buNone/>
            </a:pPr>
            <a:r>
              <a:rPr lang="en-US" sz="1800">
                <a:latin typeface="Arial"/>
                <a:cs typeface="Calibri"/>
              </a:rPr>
              <a:t>Mark Rogers                      </a:t>
            </a:r>
            <a:r>
              <a:rPr lang="en-US" sz="1800">
                <a:latin typeface="Arial Narrow"/>
                <a:cs typeface="Calibri"/>
              </a:rPr>
              <a:t>                                                                                                                                         </a:t>
            </a:r>
            <a:endParaRPr lang="en-US">
              <a:cs typeface="Calibri"/>
            </a:endParaRPr>
          </a:p>
        </p:txBody>
      </p:sp>
      <p:pic>
        <p:nvPicPr>
          <p:cNvPr id="7" name="Picture 4" descr="A picture containing clipart&#10;&#10;Description automatically generated">
            <a:extLst>
              <a:ext uri="{FF2B5EF4-FFF2-40B4-BE49-F238E27FC236}">
                <a16:creationId xmlns:a16="http://schemas.microsoft.com/office/drawing/2014/main" id="{6E221E0E-4237-47F6-8926-B113910C178A}"/>
              </a:ext>
            </a:extLst>
          </p:cNvPr>
          <p:cNvPicPr>
            <a:picLocks noChangeAspect="1"/>
          </p:cNvPicPr>
          <p:nvPr/>
        </p:nvPicPr>
        <p:blipFill>
          <a:blip r:embed="rId2"/>
          <a:stretch>
            <a:fillRect/>
          </a:stretch>
        </p:blipFill>
        <p:spPr>
          <a:xfrm>
            <a:off x="10554054" y="-3065"/>
            <a:ext cx="1633188" cy="2244971"/>
          </a:xfrm>
          <a:prstGeom prst="rect">
            <a:avLst/>
          </a:prstGeom>
        </p:spPr>
      </p:pic>
      <p:sp>
        <p:nvSpPr>
          <p:cNvPr id="4" name="TextBox 3">
            <a:extLst>
              <a:ext uri="{FF2B5EF4-FFF2-40B4-BE49-F238E27FC236}">
                <a16:creationId xmlns:a16="http://schemas.microsoft.com/office/drawing/2014/main" id="{7C9F9DF2-01BB-4DD1-87F3-E3B0C628F976}"/>
              </a:ext>
            </a:extLst>
          </p:cNvPr>
          <p:cNvSpPr txBox="1"/>
          <p:nvPr/>
        </p:nvSpPr>
        <p:spPr>
          <a:xfrm>
            <a:off x="10549689" y="202732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err="1">
                <a:cs typeface="Calibri"/>
              </a:rPr>
              <a:t>LeMieux</a:t>
            </a:r>
            <a:r>
              <a:rPr lang="en-GB">
                <a:cs typeface="Calibri"/>
              </a:rPr>
              <a:t>, 2011)</a:t>
            </a:r>
            <a:r>
              <a:rPr lang="en-GB" b="1">
                <a:cs typeface="Calibri"/>
              </a:rPr>
              <a:t> </a:t>
            </a:r>
            <a:endParaRPr lang="en-US"/>
          </a:p>
        </p:txBody>
      </p:sp>
    </p:spTree>
    <p:extLst>
      <p:ext uri="{BB962C8B-B14F-4D97-AF65-F5344CB8AC3E}">
        <p14:creationId xmlns:p14="http://schemas.microsoft.com/office/powerpoint/2010/main" val="2564961810"/>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73553" y="42166"/>
            <a:ext cx="2974428" cy="1085851"/>
          </a:xfrm>
        </p:spPr>
        <p:txBody>
          <a:bodyPr>
            <a:normAutofit/>
          </a:bodyPr>
          <a:lstStyle/>
          <a:p>
            <a:r>
              <a:rPr lang="en-GB" sz="2400" b="1">
                <a:latin typeface="Arial"/>
                <a:cs typeface="Arial"/>
              </a:rPr>
              <a:t>Conclusion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4652" y="649119"/>
            <a:ext cx="12193484" cy="6162282"/>
          </a:xfrm>
        </p:spPr>
        <p:txBody>
          <a:bodyPr vert="horz" lIns="91440" tIns="45720" rIns="91440" bIns="45720" rtlCol="0" anchor="t">
            <a:normAutofit fontScale="62500" lnSpcReduction="20000"/>
          </a:bodyPr>
          <a:lstStyle/>
          <a:p>
            <a:pPr marL="0" indent="0">
              <a:buNone/>
            </a:pPr>
            <a:endParaRPr lang="en-GB" sz="2000">
              <a:latin typeface="Arial"/>
              <a:cs typeface="Calibri"/>
            </a:endParaRPr>
          </a:p>
          <a:p>
            <a:pPr marL="342900" indent="-342900"/>
            <a:r>
              <a:rPr lang="en-GB" sz="2000" b="1">
                <a:latin typeface="Arial"/>
                <a:cs typeface="Calibri"/>
              </a:rPr>
              <a:t>HIV is a public concern which needs and is being handled well </a:t>
            </a:r>
            <a:endParaRPr lang="en-GB" sz="2000" b="1">
              <a:latin typeface="Arial"/>
              <a:cs typeface="Arial"/>
            </a:endParaRPr>
          </a:p>
          <a:p>
            <a:pPr marL="342900" indent="-342900"/>
            <a:r>
              <a:rPr lang="en-GB" sz="2000" b="1">
                <a:latin typeface="Arial"/>
                <a:cs typeface="Calibri"/>
              </a:rPr>
              <a:t>Data collecting and researches are ongoing and very effective</a:t>
            </a:r>
            <a:endParaRPr lang="en-GB" sz="2000" b="1">
              <a:latin typeface="Arial"/>
              <a:cs typeface="Arial"/>
            </a:endParaRPr>
          </a:p>
          <a:p>
            <a:pPr marL="342900" indent="-342900"/>
            <a:r>
              <a:rPr lang="en-GB" sz="2000" b="1">
                <a:latin typeface="Arial"/>
                <a:cs typeface="Calibri"/>
              </a:rPr>
              <a:t>Policies and strategies are in place and have been successful  </a:t>
            </a:r>
          </a:p>
          <a:p>
            <a:pPr marL="342900" indent="-342900"/>
            <a:r>
              <a:rPr lang="en-GB" sz="2000" b="1">
                <a:latin typeface="Arial"/>
                <a:cs typeface="Calibri"/>
              </a:rPr>
              <a:t>Globally it is well recognised and has its own policies </a:t>
            </a:r>
          </a:p>
          <a:p>
            <a:pPr marL="342900" indent="-342900"/>
            <a:r>
              <a:rPr lang="en-GB" sz="2000" b="1">
                <a:latin typeface="Arial"/>
                <a:cs typeface="Calibri"/>
              </a:rPr>
              <a:t>Charity and support is available in United Kingdom and worldwide</a:t>
            </a:r>
          </a:p>
          <a:p>
            <a:pPr marL="342900" indent="-342900"/>
            <a:r>
              <a:rPr lang="en-GB" sz="2000" b="1">
                <a:latin typeface="Arial"/>
                <a:cs typeface="Calibri"/>
              </a:rPr>
              <a:t>World Health Organisation is hoping by 2030 to abolish HIV </a:t>
            </a:r>
            <a:endParaRPr lang="en-GB" sz="2000">
              <a:latin typeface="Arial"/>
              <a:cs typeface="Calibri"/>
            </a:endParaRPr>
          </a:p>
          <a:p>
            <a:pPr marL="0" indent="0">
              <a:buNone/>
            </a:pPr>
            <a:endParaRPr lang="en-GB" sz="2000" b="1">
              <a:latin typeface="Arial"/>
              <a:cs typeface="Arial"/>
            </a:endParaRPr>
          </a:p>
          <a:p>
            <a:pPr marL="0" indent="0">
              <a:buNone/>
            </a:pPr>
            <a:endParaRPr lang="en-GB" sz="2000" b="1">
              <a:latin typeface="Arial"/>
              <a:cs typeface="Arial"/>
            </a:endParaRPr>
          </a:p>
          <a:p>
            <a:pPr marL="0" indent="0">
              <a:buNone/>
            </a:pPr>
            <a:r>
              <a:rPr lang="en-GB" sz="2300" b="1">
                <a:latin typeface="Arial"/>
                <a:cs typeface="Arial"/>
              </a:rPr>
              <a:t>Recommendations</a:t>
            </a:r>
            <a:r>
              <a:rPr lang="en-GB" sz="1800">
                <a:latin typeface="Arial"/>
                <a:cs typeface="Arial"/>
              </a:rPr>
              <a:t> </a:t>
            </a:r>
            <a:endParaRPr lang="en-GB" sz="1800"/>
          </a:p>
          <a:p>
            <a:pPr marL="457200" indent="-457200"/>
            <a:r>
              <a:rPr lang="en-GB" sz="2000" b="1">
                <a:latin typeface="Arial"/>
                <a:cs typeface="Calibri"/>
              </a:rPr>
              <a:t>Early interventions – letting partners or correct people know, understanding individual duties to the prevent the spread</a:t>
            </a:r>
          </a:p>
          <a:p>
            <a:pPr marL="457200" indent="-457200"/>
            <a:endParaRPr lang="en-GB" sz="2000" b="1">
              <a:latin typeface="Arial"/>
              <a:cs typeface="Calibri"/>
            </a:endParaRPr>
          </a:p>
          <a:p>
            <a:pPr marL="457200" indent="-457200"/>
            <a:r>
              <a:rPr lang="en-GB" sz="2000" b="1">
                <a:latin typeface="Arial"/>
                <a:cs typeface="Calibri"/>
              </a:rPr>
              <a:t>More education for the younger generation– in primary/high schools</a:t>
            </a:r>
          </a:p>
          <a:p>
            <a:pPr marL="457200" indent="-457200"/>
            <a:endParaRPr lang="en-GB" sz="2000" b="1">
              <a:latin typeface="Arial"/>
              <a:cs typeface="Calibri"/>
            </a:endParaRPr>
          </a:p>
          <a:p>
            <a:pPr marL="457200" indent="-457200"/>
            <a:r>
              <a:rPr lang="en-GB" sz="2000" b="1">
                <a:latin typeface="Arial"/>
                <a:cs typeface="Calibri"/>
              </a:rPr>
              <a:t>Life in the UK test – If questions related to public health polices is added it will make important awareness and understandings of the</a:t>
            </a:r>
          </a:p>
          <a:p>
            <a:pPr marL="0" indent="0">
              <a:buNone/>
            </a:pPr>
            <a:endParaRPr lang="en-GB" sz="2000" b="1">
              <a:latin typeface="Arial"/>
              <a:cs typeface="Calibri"/>
            </a:endParaRPr>
          </a:p>
          <a:p>
            <a:pPr marL="0" indent="0">
              <a:buNone/>
            </a:pPr>
            <a:r>
              <a:rPr lang="en-GB" sz="2000" b="1">
                <a:latin typeface="Arial"/>
                <a:cs typeface="Calibri"/>
              </a:rPr>
              <a:t>          responsibilities that individuals have for the safety of the public.</a:t>
            </a:r>
            <a:endParaRPr lang="en-GB"/>
          </a:p>
          <a:p>
            <a:pPr marL="0" indent="0">
              <a:buNone/>
            </a:pPr>
            <a:r>
              <a:rPr lang="en-GB" sz="2000" b="1">
                <a:latin typeface="Arial"/>
                <a:cs typeface="Calibri"/>
              </a:rPr>
              <a:t>                                     </a:t>
            </a:r>
            <a:r>
              <a:rPr lang="en-GB" sz="4800" b="1">
                <a:latin typeface="Arial"/>
                <a:cs typeface="Calibri"/>
              </a:rPr>
              <a:t>                                 </a:t>
            </a:r>
            <a:r>
              <a:rPr lang="en-GB" sz="4800">
                <a:latin typeface="Arial"/>
                <a:cs typeface="Calibri"/>
              </a:rPr>
              <a:t>                                                    </a:t>
            </a:r>
          </a:p>
          <a:p>
            <a:pPr marL="0" indent="0">
              <a:buNone/>
            </a:pPr>
            <a:r>
              <a:rPr lang="en-GB">
                <a:cs typeface="Calibri"/>
              </a:rPr>
              <a:t>                                                                                                                      </a:t>
            </a:r>
            <a:r>
              <a:rPr lang="en-GB">
                <a:latin typeface="Calibri"/>
                <a:cs typeface="Calibri"/>
              </a:rPr>
              <a:t>    </a:t>
            </a:r>
            <a:endParaRPr lang="en-GB" sz="5400">
              <a:latin typeface="Arial"/>
              <a:cs typeface="Calibri" panose="020F0502020204030204"/>
            </a:endParaRPr>
          </a:p>
          <a:p>
            <a:pPr marL="0" indent="0">
              <a:buNone/>
            </a:pPr>
            <a:r>
              <a:rPr lang="en-GB" sz="5400">
                <a:latin typeface="Arial"/>
                <a:cs typeface="Calibri" panose="020F0502020204030204"/>
              </a:rPr>
              <a:t> </a:t>
            </a:r>
            <a:r>
              <a:rPr lang="en-GB" sz="1600" b="1" err="1">
                <a:latin typeface="Arial"/>
                <a:cs typeface="Calibri" panose="020F0502020204030204"/>
              </a:rPr>
              <a:t>Kwosheda</a:t>
            </a:r>
            <a:r>
              <a:rPr lang="en-GB" sz="1600" b="1">
                <a:latin typeface="Arial"/>
                <a:cs typeface="Calibri" panose="020F0502020204030204"/>
              </a:rPr>
              <a:t> begum</a:t>
            </a:r>
            <a:r>
              <a:rPr lang="en-GB" sz="5400" b="1">
                <a:latin typeface="Arial"/>
                <a:cs typeface="Calibri" panose="020F0502020204030204"/>
              </a:rPr>
              <a:t> </a:t>
            </a:r>
            <a:r>
              <a:rPr lang="en-GB" sz="5400" b="1">
                <a:latin typeface="Arial"/>
                <a:ea typeface="+mn-lt"/>
                <a:cs typeface="+mn-lt"/>
              </a:rPr>
              <a:t>                                                           </a:t>
            </a:r>
            <a:r>
              <a:rPr lang="en-GB" sz="5400">
                <a:ea typeface="+mn-lt"/>
                <a:cs typeface="+mn-lt"/>
              </a:rPr>
              <a:t> </a:t>
            </a:r>
            <a:r>
              <a:rPr lang="en-GB" sz="1600">
                <a:ea typeface="+mn-lt"/>
                <a:cs typeface="+mn-lt"/>
              </a:rPr>
              <a:t>(</a:t>
            </a:r>
            <a:r>
              <a:rPr lang="en-GB" sz="1600" err="1">
                <a:ea typeface="+mn-lt"/>
                <a:cs typeface="+mn-lt"/>
              </a:rPr>
              <a:t>LeMieux</a:t>
            </a:r>
            <a:r>
              <a:rPr lang="en-GB" sz="1600">
                <a:ea typeface="+mn-lt"/>
                <a:cs typeface="+mn-lt"/>
              </a:rPr>
              <a:t>, 2011)</a:t>
            </a:r>
            <a:endParaRPr lang="en-GB" sz="1600">
              <a:latin typeface="Arial"/>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p:txBody>
      </p:sp>
      <p:pic>
        <p:nvPicPr>
          <p:cNvPr id="5" name="Picture 4" descr="A picture containing clipart&#10;&#10;Description automatically generated">
            <a:extLst>
              <a:ext uri="{FF2B5EF4-FFF2-40B4-BE49-F238E27FC236}">
                <a16:creationId xmlns:a16="http://schemas.microsoft.com/office/drawing/2014/main" id="{F20B8E74-8238-46CA-8268-F00075B9C653}"/>
              </a:ext>
            </a:extLst>
          </p:cNvPr>
          <p:cNvPicPr>
            <a:picLocks noChangeAspect="1"/>
          </p:cNvPicPr>
          <p:nvPr/>
        </p:nvPicPr>
        <p:blipFill>
          <a:blip r:embed="rId2"/>
          <a:stretch>
            <a:fillRect/>
          </a:stretch>
        </p:blipFill>
        <p:spPr>
          <a:xfrm>
            <a:off x="10568168" y="4813117"/>
            <a:ext cx="1482561" cy="2041181"/>
          </a:xfrm>
          <a:prstGeom prst="rect">
            <a:avLst/>
          </a:prstGeom>
        </p:spPr>
      </p:pic>
    </p:spTree>
    <p:extLst>
      <p:ext uri="{BB962C8B-B14F-4D97-AF65-F5344CB8AC3E}">
        <p14:creationId xmlns:p14="http://schemas.microsoft.com/office/powerpoint/2010/main" val="1966249531"/>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750" fill="hold"/>
                                        <p:tgtEl>
                                          <p:spTgt spid="3"/>
                                        </p:tgtEl>
                                        <p:attrNameLst>
                                          <p:attrName>ppt_w</p:attrName>
                                        </p:attrNameLst>
                                      </p:cBhvr>
                                      <p:tavLst>
                                        <p:tav tm="0">
                                          <p:val>
                                            <p:fltVal val="0"/>
                                          </p:val>
                                        </p:tav>
                                        <p:tav tm="100000">
                                          <p:val>
                                            <p:strVal val="#ppt_w"/>
                                          </p:val>
                                        </p:tav>
                                      </p:tavLst>
                                    </p:anim>
                                    <p:anim calcmode="lin" valueType="num">
                                      <p:cBhvr>
                                        <p:cTn id="8" dur="750" fill="hold"/>
                                        <p:tgtEl>
                                          <p:spTgt spid="3"/>
                                        </p:tgtEl>
                                        <p:attrNameLst>
                                          <p:attrName>ppt_h</p:attrName>
                                        </p:attrNameLst>
                                      </p:cBhvr>
                                      <p:tavLst>
                                        <p:tav tm="0">
                                          <p:val>
                                            <p:fltVal val="0"/>
                                          </p:val>
                                        </p:tav>
                                        <p:tav tm="100000">
                                          <p:val>
                                            <p:strVal val="#ppt_h"/>
                                          </p:val>
                                        </p:tav>
                                      </p:tavLst>
                                    </p:anim>
                                    <p:anim calcmode="lin" valueType="num">
                                      <p:cBhvr>
                                        <p:cTn id="9" dur="750" fill="hold"/>
                                        <p:tgtEl>
                                          <p:spTgt spid="3"/>
                                        </p:tgtEl>
                                        <p:attrNameLst>
                                          <p:attrName>style.rotation</p:attrName>
                                        </p:attrNameLst>
                                      </p:cBhvr>
                                      <p:tavLst>
                                        <p:tav tm="0">
                                          <p:val>
                                            <p:fltVal val="90"/>
                                          </p:val>
                                        </p:tav>
                                        <p:tav tm="100000">
                                          <p:val>
                                            <p:fltVal val="0"/>
                                          </p:val>
                                        </p:tav>
                                      </p:tavLst>
                                    </p:anim>
                                    <p:animEffect transition="in" filter="fade">
                                      <p:cBhvr>
                                        <p:cTn id="10" dur="750"/>
                                        <p:tgtEl>
                                          <p:spTgt spid="3"/>
                                        </p:tgtEl>
                                      </p:cBhvr>
                                    </p:animEffect>
                                  </p:childTnLst>
                                </p:cTn>
                              </p:par>
                            </p:childTnLst>
                          </p:cTn>
                        </p:par>
                        <p:par>
                          <p:cTn id="11" fill="hold">
                            <p:stCondLst>
                              <p:cond delay="750"/>
                            </p:stCondLst>
                            <p:childTnLst>
                              <p:par>
                                <p:cTn id="12" presetID="31" presetClass="entr" presetSubtype="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5"/>
            <a:ext cx="10515600" cy="1085851"/>
          </a:xfrm>
        </p:spPr>
        <p:txBody>
          <a:bodyPr>
            <a:normAutofit/>
          </a:bodyPr>
          <a:lstStyle/>
          <a:p>
            <a:pPr algn="ctr"/>
            <a:r>
              <a:rPr lang="en-GB" sz="3600" b="1">
                <a:latin typeface="Arial"/>
                <a:cs typeface="Arial"/>
              </a:rPr>
              <a:t>References</a:t>
            </a:r>
            <a:endParaRPr lang="en-US" sz="3600" b="1">
              <a:latin typeface="Arial"/>
              <a:cs typeface="Arial"/>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60925" y="984798"/>
            <a:ext cx="11826275" cy="7941248"/>
          </a:xfrm>
        </p:spPr>
        <p:txBody>
          <a:bodyPr vert="horz" lIns="91440" tIns="45720" rIns="91440" bIns="45720" rtlCol="0" anchor="t">
            <a:noAutofit/>
          </a:bodyPr>
          <a:lstStyle/>
          <a:p>
            <a:pPr>
              <a:buNone/>
            </a:pPr>
            <a:r>
              <a:rPr lang="en-US" sz="800">
                <a:latin typeface="Arial"/>
                <a:ea typeface="+mn-lt"/>
                <a:cs typeface="Arial"/>
              </a:rPr>
              <a:t> AVERT (2018) </a:t>
            </a:r>
            <a:r>
              <a:rPr lang="en-US" sz="800" i="1">
                <a:latin typeface="Arial"/>
                <a:ea typeface="+mn-lt"/>
                <a:cs typeface="Arial"/>
              </a:rPr>
              <a:t>HIV Stigma and Discrimination</a:t>
            </a:r>
            <a:r>
              <a:rPr lang="en-US" sz="800">
                <a:latin typeface="Arial"/>
                <a:ea typeface="+mn-lt"/>
                <a:cs typeface="Arial"/>
              </a:rPr>
              <a:t>. Available at: </a:t>
            </a:r>
            <a:r>
              <a:rPr lang="en-US" sz="800">
                <a:latin typeface="Arial"/>
                <a:ea typeface="+mn-lt"/>
                <a:cs typeface="Arial"/>
                <a:hlinkClick r:id="rId2"/>
              </a:rPr>
              <a:t>https://www.avert.org/professionals/hiv-social-issues/stigma-discrimination</a:t>
            </a:r>
            <a:r>
              <a:rPr lang="en-US" sz="800">
                <a:latin typeface="Arial"/>
                <a:ea typeface="+mn-lt"/>
                <a:cs typeface="Arial"/>
              </a:rPr>
              <a:t> (Accessed: 6 April 2021].</a:t>
            </a:r>
            <a:endParaRPr lang="en-US" sz="800">
              <a:ea typeface="+mn-lt"/>
              <a:cs typeface="+mn-lt"/>
            </a:endParaRPr>
          </a:p>
          <a:p>
            <a:pPr marL="0" indent="0">
              <a:buNone/>
            </a:pPr>
            <a:r>
              <a:rPr lang="en-US" sz="800">
                <a:latin typeface="Arial"/>
                <a:ea typeface="+mn-lt"/>
                <a:cs typeface="Arial"/>
              </a:rPr>
              <a:t>AVERT (2015) </a:t>
            </a:r>
            <a:r>
              <a:rPr lang="en-US" sz="800" i="1">
                <a:latin typeface="Arial"/>
                <a:ea typeface="+mn-lt"/>
                <a:cs typeface="Arial"/>
              </a:rPr>
              <a:t>Key Affected populations, HIV and AIDS</a:t>
            </a:r>
            <a:r>
              <a:rPr lang="en-US" sz="800">
                <a:latin typeface="Arial"/>
                <a:ea typeface="+mn-lt"/>
                <a:cs typeface="Arial"/>
              </a:rPr>
              <a:t> Available at: </a:t>
            </a:r>
            <a:r>
              <a:rPr lang="en-US" sz="800">
                <a:latin typeface="Arial"/>
                <a:ea typeface="+mn-lt"/>
                <a:cs typeface="Arial"/>
                <a:hlinkClick r:id="rId3"/>
              </a:rPr>
              <a:t>https://www.avert.org/professionals/hiv-social-issues/key-affected-populations</a:t>
            </a:r>
            <a:r>
              <a:rPr lang="en-US" sz="800">
                <a:latin typeface="Arial"/>
                <a:ea typeface="+mn-lt"/>
                <a:cs typeface="Arial"/>
              </a:rPr>
              <a:t>  (Accessed 4 April 2021).</a:t>
            </a:r>
            <a:endParaRPr lang="en-GB" sz="800">
              <a:latin typeface="Arial"/>
              <a:ea typeface="+mn-lt"/>
              <a:cs typeface="+mn-lt"/>
            </a:endParaRPr>
          </a:p>
          <a:p>
            <a:pPr marL="0" indent="0">
              <a:buNone/>
            </a:pPr>
            <a:r>
              <a:rPr lang="en-US" sz="800">
                <a:latin typeface="Arial"/>
                <a:ea typeface="+mn-lt"/>
                <a:cs typeface="Arial"/>
              </a:rPr>
              <a:t>AVERT (2019) </a:t>
            </a:r>
            <a:r>
              <a:rPr lang="en-US" sz="800" i="1">
                <a:latin typeface="Arial"/>
                <a:ea typeface="+mn-lt"/>
                <a:cs typeface="Arial"/>
              </a:rPr>
              <a:t>Women and girls, HIV and AIDS</a:t>
            </a:r>
            <a:r>
              <a:rPr lang="en-US" sz="800">
                <a:latin typeface="Arial"/>
                <a:ea typeface="+mn-lt"/>
                <a:cs typeface="Arial"/>
              </a:rPr>
              <a:t>. Available at: </a:t>
            </a:r>
            <a:r>
              <a:rPr lang="en-US" sz="800">
                <a:latin typeface="Arial"/>
                <a:ea typeface="+mn-lt"/>
                <a:cs typeface="Arial"/>
                <a:hlinkClick r:id="rId4"/>
              </a:rPr>
              <a:t>https://www.avert.org/professionals/hiv-social-issues/key-affected-populations/women</a:t>
            </a:r>
            <a:r>
              <a:rPr lang="en-US" sz="800">
                <a:latin typeface="Arial"/>
                <a:ea typeface="+mn-lt"/>
                <a:cs typeface="Arial"/>
              </a:rPr>
              <a:t> (Accessed 2 Apr. 2021).</a:t>
            </a:r>
            <a:endParaRPr lang="en-US" sz="800">
              <a:latin typeface="Arial"/>
              <a:ea typeface="+mn-lt"/>
              <a:cs typeface="+mn-lt"/>
            </a:endParaRPr>
          </a:p>
          <a:p>
            <a:pPr marL="0" indent="0">
              <a:buNone/>
            </a:pPr>
            <a:r>
              <a:rPr lang="en-GB" sz="800">
                <a:latin typeface="Arial"/>
                <a:ea typeface="+mn-lt"/>
                <a:cs typeface="+mn-lt"/>
              </a:rPr>
              <a:t>Department of Health (2013) </a:t>
            </a:r>
            <a:r>
              <a:rPr lang="en-GB" sz="800">
                <a:latin typeface="Arial"/>
                <a:cs typeface="Calibri"/>
              </a:rPr>
              <a:t>'</a:t>
            </a:r>
            <a:r>
              <a:rPr lang="en-GB" sz="800">
                <a:latin typeface="Arial"/>
                <a:cs typeface="Arial"/>
              </a:rPr>
              <a:t>A Framework for Sexual Health Improvement in England</a:t>
            </a:r>
            <a:r>
              <a:rPr lang="en-GB" sz="800" i="1">
                <a:latin typeface="Arial"/>
                <a:cs typeface="Arial"/>
              </a:rPr>
              <a:t>'. Department of Health. </a:t>
            </a:r>
            <a:r>
              <a:rPr lang="en-GB" sz="800">
                <a:latin typeface="Arial"/>
                <a:cs typeface="Arial"/>
              </a:rPr>
              <a:t>Available at: </a:t>
            </a:r>
            <a:r>
              <a:rPr lang="en-GB" sz="800">
                <a:latin typeface="Arial"/>
                <a:cs typeface="Arial"/>
                <a:hlinkClick r:id="rId5">
                  <a:extLst>
                    <a:ext uri="{A12FA001-AC4F-418D-AE19-62706E023703}">
                      <ahyp:hlinkClr xmlns:ahyp="http://schemas.microsoft.com/office/drawing/2018/hyperlinkcolor" val="tx"/>
                    </a:ext>
                  </a:extLst>
                </a:hlinkClick>
              </a:rPr>
              <a:t>https://assets.publishing.service.gov.uk/government/uploads/system/uploads/attachment_data/file/142592/9287-2900714-TSO-SexualHealthPolicyNW_ACCESSIBLE.pdf</a:t>
            </a:r>
            <a:r>
              <a:rPr lang="en-GB" sz="800">
                <a:latin typeface="Arial"/>
                <a:cs typeface="Arial"/>
              </a:rPr>
              <a:t>  (Accessed: 22 March 2021).</a:t>
            </a:r>
            <a:endParaRPr lang="en-GB" sz="800">
              <a:latin typeface="Arial"/>
              <a:ea typeface="+mn-lt"/>
              <a:cs typeface="Arial"/>
            </a:endParaRPr>
          </a:p>
          <a:p>
            <a:pPr>
              <a:buNone/>
            </a:pPr>
            <a:r>
              <a:rPr lang="en-US" sz="800">
                <a:latin typeface="Arial"/>
                <a:ea typeface="+mn-lt"/>
                <a:cs typeface="Arial"/>
              </a:rPr>
              <a:t>Krishen, S. (2020) </a:t>
            </a:r>
            <a:r>
              <a:rPr lang="en-US" sz="800" i="1">
                <a:latin typeface="Arial"/>
                <a:ea typeface="+mn-lt"/>
                <a:cs typeface="Arial"/>
              </a:rPr>
              <a:t>Do You Have to Disclose Your HIV Status to an employer?</a:t>
            </a:r>
            <a:r>
              <a:rPr lang="en-US" sz="800">
                <a:latin typeface="Arial"/>
                <a:ea typeface="+mn-lt"/>
                <a:cs typeface="Arial"/>
              </a:rPr>
              <a:t> Available at: </a:t>
            </a:r>
            <a:r>
              <a:rPr lang="en-US" sz="800">
                <a:latin typeface="Arial"/>
                <a:ea typeface="+mn-lt"/>
                <a:cs typeface="Arial"/>
                <a:hlinkClick r:id="rId6"/>
              </a:rPr>
              <a:t>https://www.aidsmap.com/about-hiv/do-you-have-disclose-your-hiv-status-employer</a:t>
            </a:r>
            <a:r>
              <a:rPr lang="en-US" sz="800">
                <a:latin typeface="Arial"/>
                <a:ea typeface="+mn-lt"/>
                <a:cs typeface="Arial"/>
              </a:rPr>
              <a:t> (Accessed: 11April 2021).</a:t>
            </a:r>
            <a:endParaRPr lang="en-US"/>
          </a:p>
          <a:p>
            <a:pPr>
              <a:buNone/>
            </a:pPr>
            <a:r>
              <a:rPr lang="en-US" sz="800" err="1">
                <a:latin typeface="Arial"/>
                <a:ea typeface="+mn-lt"/>
                <a:cs typeface="Arial"/>
              </a:rPr>
              <a:t>LeMieux</a:t>
            </a:r>
            <a:r>
              <a:rPr lang="en-US" sz="800">
                <a:latin typeface="Arial"/>
                <a:ea typeface="+mn-lt"/>
                <a:cs typeface="Arial"/>
              </a:rPr>
              <a:t>, T.M. (2011) </a:t>
            </a:r>
            <a:r>
              <a:rPr lang="en-US" sz="800" i="1">
                <a:latin typeface="Arial"/>
                <a:ea typeface="+mn-lt"/>
                <a:cs typeface="Arial"/>
              </a:rPr>
              <a:t>AIDS-Logo</a:t>
            </a:r>
            <a:r>
              <a:rPr lang="en-US" sz="800">
                <a:latin typeface="Arial"/>
                <a:ea typeface="+mn-lt"/>
                <a:cs typeface="Arial"/>
              </a:rPr>
              <a:t>, </a:t>
            </a:r>
            <a:r>
              <a:rPr lang="en-US" sz="800" i="1">
                <a:latin typeface="Arial"/>
                <a:ea typeface="+mn-lt"/>
                <a:cs typeface="Arial"/>
              </a:rPr>
              <a:t>National Women &amp; Girls HIV/AIDS Awareness Logo</a:t>
            </a:r>
            <a:r>
              <a:rPr lang="en-US" sz="800">
                <a:latin typeface="Arial"/>
                <a:ea typeface="+mn-lt"/>
                <a:cs typeface="Arial"/>
              </a:rPr>
              <a:t>. Available at: https://www.behance.net/gallery/27105263/National-Women-Girls-HIVAIDS-Awareness-Logo (Accessed: 8 April 2021). </a:t>
            </a:r>
            <a:endParaRPr lang="en-US" sz="800">
              <a:latin typeface="Arial"/>
              <a:ea typeface="+mn-lt"/>
              <a:cs typeface="+mn-lt"/>
            </a:endParaRPr>
          </a:p>
          <a:p>
            <a:pPr marL="0" indent="0">
              <a:buNone/>
            </a:pPr>
            <a:r>
              <a:rPr lang="en-US" sz="800">
                <a:latin typeface="Arial"/>
                <a:ea typeface="+mn-lt"/>
                <a:cs typeface="+mn-lt"/>
              </a:rPr>
              <a:t>Nall, R. (2020) ‘The History of HIV: 1981-1990s, Cultural Response &amp; More’, </a:t>
            </a:r>
            <a:r>
              <a:rPr lang="en-US" sz="800" i="1">
                <a:latin typeface="Arial"/>
                <a:ea typeface="+mn-lt"/>
                <a:cs typeface="+mn-lt"/>
              </a:rPr>
              <a:t>Healthline</a:t>
            </a:r>
            <a:r>
              <a:rPr lang="en-US" sz="800">
                <a:latin typeface="Arial"/>
                <a:ea typeface="+mn-lt"/>
                <a:cs typeface="+mn-lt"/>
              </a:rPr>
              <a:t>. Available at: </a:t>
            </a:r>
            <a:r>
              <a:rPr lang="en-US" sz="800">
                <a:latin typeface="Arial"/>
                <a:ea typeface="+mn-lt"/>
                <a:cs typeface="+mn-lt"/>
                <a:hlinkClick r:id="rId7"/>
              </a:rPr>
              <a:t>https://www.healthline.com/health/hiv-aids/history</a:t>
            </a:r>
            <a:r>
              <a:rPr lang="en-US" sz="800">
                <a:latin typeface="Arial"/>
                <a:ea typeface="+mn-lt"/>
                <a:cs typeface="+mn-lt"/>
              </a:rPr>
              <a:t>. (Accessed: 4 April 2021).</a:t>
            </a:r>
            <a:endParaRPr lang="en-US" sz="800">
              <a:latin typeface="Arial"/>
              <a:ea typeface="+mn-lt"/>
              <a:cs typeface="Arial"/>
            </a:endParaRPr>
          </a:p>
          <a:p>
            <a:pPr marL="0" indent="0">
              <a:buNone/>
            </a:pPr>
            <a:r>
              <a:rPr lang="en-GB" sz="800">
                <a:latin typeface="Arial"/>
                <a:ea typeface="+mn-lt"/>
                <a:cs typeface="Arial"/>
              </a:rPr>
              <a:t>National Health Service (2018) </a:t>
            </a:r>
            <a:r>
              <a:rPr lang="en-GB" sz="800" i="1">
                <a:latin typeface="Arial"/>
                <a:ea typeface="+mn-lt"/>
                <a:cs typeface="Arial"/>
              </a:rPr>
              <a:t>Can HIV Be Passed to an Unborn Baby in Pregnancy or through breastfeeding?</a:t>
            </a:r>
            <a:r>
              <a:rPr lang="en-GB" sz="800">
                <a:latin typeface="Arial"/>
                <a:ea typeface="+mn-lt"/>
                <a:cs typeface="Arial"/>
              </a:rPr>
              <a:t>  Available at: </a:t>
            </a:r>
            <a:r>
              <a:rPr lang="en-GB" sz="800">
                <a:latin typeface="Arial"/>
                <a:ea typeface="+mn-lt"/>
                <a:cs typeface="Arial"/>
                <a:hlinkClick r:id="rId8"/>
              </a:rPr>
              <a:t>https://www.nhs.uk/common-health-questions/pregnancy/can-hiv-be-passed-to-an-unborn-baby-in-pregnancy-or-through-breastfeeding/#:~:text=Pregnancy-</a:t>
            </a:r>
            <a:r>
              <a:rPr lang="en-GB" sz="800">
                <a:latin typeface="Arial"/>
                <a:ea typeface="+mn-lt"/>
                <a:cs typeface="Arial"/>
              </a:rPr>
              <a:t> (Accessed: 1 April 2021).</a:t>
            </a:r>
            <a:endParaRPr lang="en-GB" sz="800">
              <a:latin typeface="Arial"/>
              <a:ea typeface="+mn-lt"/>
              <a:cs typeface="+mn-lt"/>
            </a:endParaRPr>
          </a:p>
          <a:p>
            <a:pPr marL="0" indent="0">
              <a:buNone/>
            </a:pPr>
            <a:r>
              <a:rPr lang="en-US" sz="800">
                <a:latin typeface="Arial"/>
                <a:ea typeface="+mn-lt"/>
                <a:cs typeface="Arial"/>
              </a:rPr>
              <a:t>National Health Service (2018). </a:t>
            </a:r>
            <a:r>
              <a:rPr lang="en-US" sz="800" i="1">
                <a:latin typeface="Arial"/>
                <a:ea typeface="+mn-lt"/>
                <a:cs typeface="Arial"/>
              </a:rPr>
              <a:t>HIV and AIDS</a:t>
            </a:r>
            <a:r>
              <a:rPr lang="en-US" sz="800">
                <a:latin typeface="Arial"/>
                <a:ea typeface="+mn-lt"/>
                <a:cs typeface="Arial"/>
              </a:rPr>
              <a:t>. Available at : </a:t>
            </a:r>
            <a:r>
              <a:rPr lang="en-US" sz="800">
                <a:latin typeface="Arial"/>
                <a:ea typeface="+mn-lt"/>
                <a:cs typeface="Arial"/>
                <a:hlinkClick r:id="rId9"/>
              </a:rPr>
              <a:t>https://www.nhs.uk/conditions/hiv-and-aids</a:t>
            </a:r>
            <a:r>
              <a:rPr lang="en-US" sz="800">
                <a:latin typeface="Arial"/>
                <a:ea typeface="+mn-lt"/>
                <a:cs typeface="Arial"/>
              </a:rPr>
              <a:t>  (Accessed: 25 March 2021).</a:t>
            </a:r>
            <a:endParaRPr lang="en-GB" sz="800">
              <a:latin typeface="Arial"/>
              <a:ea typeface="+mn-lt"/>
              <a:cs typeface="+mn-lt"/>
            </a:endParaRPr>
          </a:p>
          <a:p>
            <a:pPr>
              <a:buNone/>
            </a:pPr>
            <a:r>
              <a:rPr lang="en-US" sz="800">
                <a:latin typeface="Arial"/>
                <a:ea typeface="+mn-lt"/>
                <a:cs typeface="Arial"/>
              </a:rPr>
              <a:t>National Health Services  (2019) </a:t>
            </a:r>
            <a:r>
              <a:rPr lang="en-US" sz="800" i="1">
                <a:latin typeface="Arial"/>
                <a:ea typeface="+mn-lt"/>
                <a:cs typeface="Arial"/>
              </a:rPr>
              <a:t>Living With - HIV and AIDS</a:t>
            </a:r>
            <a:r>
              <a:rPr lang="en-US" sz="800">
                <a:latin typeface="Arial"/>
                <a:ea typeface="+mn-lt"/>
                <a:cs typeface="Arial"/>
              </a:rPr>
              <a:t>. Available at: </a:t>
            </a:r>
            <a:r>
              <a:rPr lang="en-US" sz="800">
                <a:latin typeface="Arial"/>
                <a:ea typeface="+mn-lt"/>
                <a:cs typeface="Arial"/>
                <a:hlinkClick r:id="rId10"/>
              </a:rPr>
              <a:t>https://www.nhs.uk/conditions/hiv-and-aids/living-with/</a:t>
            </a:r>
            <a:r>
              <a:rPr lang="en-US" sz="800">
                <a:latin typeface="Arial"/>
                <a:ea typeface="+mn-lt"/>
                <a:cs typeface="Arial"/>
              </a:rPr>
              <a:t> (Accessed: 11 April 2021).</a:t>
            </a:r>
            <a:endParaRPr lang="en-GB" sz="800">
              <a:ea typeface="+mn-lt"/>
              <a:cs typeface="+mn-lt"/>
            </a:endParaRPr>
          </a:p>
          <a:p>
            <a:pPr marL="0" indent="0">
              <a:buNone/>
            </a:pPr>
            <a:r>
              <a:rPr lang="en-GB" sz="800">
                <a:latin typeface="Arial"/>
                <a:ea typeface="+mn-lt"/>
                <a:cs typeface="Arial"/>
              </a:rPr>
              <a:t>Public Health England (2016) </a:t>
            </a:r>
            <a:r>
              <a:rPr lang="en-GB" sz="800" i="1">
                <a:latin typeface="Arial"/>
                <a:ea typeface="+mn-lt"/>
                <a:cs typeface="Arial"/>
              </a:rPr>
              <a:t>Health matters: Increasing the Uptake of HIV Testing. Available at: </a:t>
            </a:r>
            <a:r>
              <a:rPr lang="en-GB" sz="800">
                <a:latin typeface="Arial"/>
                <a:ea typeface="+mn-lt"/>
                <a:cs typeface="Arial"/>
                <a:hlinkClick r:id="rId11"/>
              </a:rPr>
              <a:t>https://www.gov.uk/government/publications/health-matters-increasing-the-uptake-of-hiv-testing/health-matters-increasing-the-uptake-of-hiv-testing</a:t>
            </a:r>
            <a:r>
              <a:rPr lang="en-GB" sz="800">
                <a:latin typeface="Arial"/>
                <a:ea typeface="+mn-lt"/>
                <a:cs typeface="Arial"/>
              </a:rPr>
              <a:t> (Accessed: 25 March 2021).</a:t>
            </a:r>
            <a:endParaRPr lang="en-GB" sz="800">
              <a:latin typeface="Arial"/>
              <a:ea typeface="+mn-lt"/>
              <a:cs typeface="+mn-lt"/>
            </a:endParaRPr>
          </a:p>
          <a:p>
            <a:pPr marL="0" indent="0">
              <a:buNone/>
            </a:pPr>
            <a:r>
              <a:rPr lang="en-GB" sz="800">
                <a:latin typeface="Arial"/>
                <a:ea typeface="+mn-lt"/>
                <a:cs typeface="Arial"/>
              </a:rPr>
              <a:t>Public Health England (2015) 'PHE HIV and STI data sharing policy'. </a:t>
            </a:r>
            <a:r>
              <a:rPr lang="en-GB" sz="800" i="1">
                <a:latin typeface="Arial"/>
                <a:ea typeface="+mn-lt"/>
                <a:cs typeface="Arial"/>
              </a:rPr>
              <a:t>Public Health England</a:t>
            </a:r>
            <a:r>
              <a:rPr lang="en-GB" sz="800">
                <a:latin typeface="Arial"/>
                <a:ea typeface="+mn-lt"/>
                <a:cs typeface="Arial"/>
              </a:rPr>
              <a:t>. Available at: </a:t>
            </a:r>
            <a:r>
              <a:rPr lang="en-GB" sz="800">
                <a:latin typeface="Arial"/>
                <a:ea typeface="+mn-lt"/>
                <a:cs typeface="Arial"/>
                <a:hlinkClick r:id="rId12"/>
              </a:rPr>
              <a:t>https://assets.publishing.service.gov.uk/government/uploads/system/uploads/attachment_data/file/423828/20150424_PHE_HIV_STI_Data_Sharing_Policy_v4.1.pdf</a:t>
            </a:r>
            <a:r>
              <a:rPr lang="en-GB" sz="800">
                <a:latin typeface="Arial"/>
                <a:ea typeface="+mn-lt"/>
                <a:cs typeface="Arial"/>
              </a:rPr>
              <a:t> (Accessed: 20 March 2021).</a:t>
            </a:r>
            <a:endParaRPr lang="en-GB" sz="800">
              <a:latin typeface="Arial"/>
              <a:ea typeface="+mn-lt"/>
              <a:cs typeface="+mn-lt"/>
            </a:endParaRPr>
          </a:p>
          <a:p>
            <a:pPr marL="0" indent="0">
              <a:buNone/>
            </a:pPr>
            <a:r>
              <a:rPr lang="en-US" sz="800">
                <a:latin typeface="Arial"/>
                <a:ea typeface="+mn-lt"/>
                <a:cs typeface="Arial"/>
              </a:rPr>
              <a:t>Terrence Higgins Trust (2010) '</a:t>
            </a:r>
            <a:r>
              <a:rPr lang="en-US" sz="800" i="1">
                <a:latin typeface="Arial"/>
                <a:ea typeface="+mn-lt"/>
                <a:cs typeface="Arial"/>
              </a:rPr>
              <a:t>The Equality Act and the Workplace'. Terrence Higgins Trust</a:t>
            </a:r>
            <a:r>
              <a:rPr lang="en-US" sz="800">
                <a:latin typeface="Arial"/>
                <a:ea typeface="+mn-lt"/>
                <a:cs typeface="Arial"/>
              </a:rPr>
              <a:t>. Available at: </a:t>
            </a:r>
            <a:r>
              <a:rPr lang="en-US" sz="800">
                <a:latin typeface="Arial"/>
                <a:ea typeface="+mn-lt"/>
                <a:cs typeface="Arial"/>
                <a:hlinkClick r:id="rId13"/>
              </a:rPr>
              <a:t>https://www.tht.org.uk/hiv-and-sexual-health/living-well-hiv/your-rights/equality-act-and-workplace</a:t>
            </a:r>
            <a:r>
              <a:rPr lang="en-US" sz="800">
                <a:latin typeface="Arial"/>
                <a:ea typeface="+mn-lt"/>
                <a:cs typeface="Arial"/>
              </a:rPr>
              <a:t> (Accessed: 4 April 2021).</a:t>
            </a:r>
            <a:endParaRPr lang="en-US" sz="800">
              <a:latin typeface="Arial"/>
              <a:ea typeface="+mn-lt"/>
              <a:cs typeface="+mn-lt"/>
            </a:endParaRPr>
          </a:p>
          <a:p>
            <a:pPr>
              <a:buNone/>
            </a:pPr>
            <a:r>
              <a:rPr lang="en-US" sz="800">
                <a:latin typeface="Arial"/>
                <a:ea typeface="+mn-lt"/>
                <a:cs typeface="Arial"/>
              </a:rPr>
              <a:t>UNAIDS (2021 </a:t>
            </a:r>
            <a:r>
              <a:rPr lang="en-US" sz="800" i="1">
                <a:latin typeface="Arial"/>
                <a:ea typeface="+mn-lt"/>
                <a:cs typeface="Arial"/>
              </a:rPr>
              <a:t>UNAIDS and UNDP Call on 48* Countries and Territories to Remove All HIV-related Travel Restrictions</a:t>
            </a:r>
            <a:r>
              <a:rPr lang="en-US" sz="800">
                <a:latin typeface="Arial"/>
                <a:ea typeface="+mn-lt"/>
                <a:cs typeface="Arial"/>
              </a:rPr>
              <a:t>. Available at: </a:t>
            </a:r>
            <a:r>
              <a:rPr lang="en-US" sz="800">
                <a:latin typeface="Arial"/>
                <a:ea typeface="+mn-lt"/>
                <a:cs typeface="Arial"/>
                <a:hlinkClick r:id="rId14"/>
              </a:rPr>
              <a:t>https://www.unaids.org/en/resources/presscentre/pressreleaseandstatementarchive/2019/june/20190627_hiv</a:t>
            </a:r>
            <a:r>
              <a:rPr lang="en-US" sz="800">
                <a:latin typeface="Arial"/>
                <a:ea typeface="+mn-lt"/>
                <a:cs typeface="Arial"/>
              </a:rPr>
              <a:t> related-travel-restrictions (Accessed:6 April 2021).</a:t>
            </a:r>
            <a:endParaRPr lang="en-US" sz="800">
              <a:ea typeface="+mn-lt"/>
              <a:cs typeface="+mn-lt"/>
            </a:endParaRPr>
          </a:p>
          <a:p>
            <a:pPr marL="0" indent="0">
              <a:buNone/>
            </a:pPr>
            <a:r>
              <a:rPr lang="en-US" sz="800">
                <a:latin typeface="Arial"/>
                <a:ea typeface="+mn-lt"/>
                <a:cs typeface="Arial"/>
              </a:rPr>
              <a:t>WHO (2021)</a:t>
            </a:r>
            <a:r>
              <a:rPr lang="en-US" sz="800" i="1">
                <a:latin typeface="Arial"/>
                <a:ea typeface="+mn-lt"/>
                <a:cs typeface="Arial"/>
              </a:rPr>
              <a:t> '</a:t>
            </a:r>
            <a:r>
              <a:rPr lang="en-US" sz="800">
                <a:latin typeface="Arial"/>
                <a:ea typeface="+mn-lt"/>
                <a:cs typeface="Arial"/>
              </a:rPr>
              <a:t>Harm Reduction'.</a:t>
            </a:r>
            <a:r>
              <a:rPr lang="en-US" sz="800" i="1">
                <a:latin typeface="Arial"/>
                <a:ea typeface="+mn-lt"/>
                <a:cs typeface="Arial"/>
              </a:rPr>
              <a:t> World Health Organization. Available at: </a:t>
            </a:r>
            <a:r>
              <a:rPr lang="en-US" sz="800">
                <a:latin typeface="Arial"/>
                <a:ea typeface="+mn-lt"/>
                <a:cs typeface="+mn-lt"/>
                <a:hlinkClick r:id="rId15"/>
              </a:rPr>
              <a:t>https://www.euro.who.int/en/health-topics/communicable-diseases/hivaids/policy/policy-guidance-for-areas-of-intervention/harm-reduction</a:t>
            </a:r>
            <a:r>
              <a:rPr lang="en-US" sz="800">
                <a:latin typeface="Arial"/>
                <a:ea typeface="+mn-lt"/>
                <a:cs typeface="+mn-lt"/>
              </a:rPr>
              <a:t>  (Accessed: 20 March 2021).</a:t>
            </a:r>
            <a:endParaRPr lang="en-US">
              <a:cs typeface="Calibri"/>
            </a:endParaRPr>
          </a:p>
          <a:p>
            <a:pPr>
              <a:buNone/>
            </a:pPr>
            <a:r>
              <a:rPr lang="en-GB" sz="800">
                <a:latin typeface="Arial"/>
                <a:ea typeface="+mn-lt"/>
                <a:cs typeface="Arial"/>
              </a:rPr>
              <a:t>WHO (2021) 'HIV Testing and Counselling'. </a:t>
            </a:r>
            <a:r>
              <a:rPr lang="en-GB" sz="800" i="1">
                <a:latin typeface="Arial"/>
                <a:ea typeface="+mn-lt"/>
                <a:cs typeface="Arial"/>
              </a:rPr>
              <a:t>World Health Organization. Available at: </a:t>
            </a:r>
            <a:r>
              <a:rPr lang="en-GB" sz="800">
                <a:latin typeface="Arial"/>
                <a:ea typeface="+mn-lt"/>
                <a:cs typeface="Arial"/>
                <a:hlinkClick r:id="rId16"/>
              </a:rPr>
              <a:t> https://www.euro.who.int/en/health-topics/communicable-diseases/hivaids/policy/policy-guidance-for-areas-of-intervention/hiv-testing-and-counselling</a:t>
            </a:r>
            <a:endParaRPr lang="en-US" sz="800">
              <a:latin typeface="Arial"/>
              <a:ea typeface="+mn-lt"/>
              <a:cs typeface="+mn-lt"/>
            </a:endParaRPr>
          </a:p>
          <a:p>
            <a:pPr marL="0" indent="0">
              <a:buNone/>
            </a:pPr>
            <a:r>
              <a:rPr lang="en-US" sz="800">
                <a:latin typeface="Arial"/>
                <a:ea typeface="+mn-lt"/>
                <a:cs typeface="Arial"/>
              </a:rPr>
              <a:t>WHO (2019) 'Maintaining and Improving Quality of Care with HIV Clinical Services</a:t>
            </a:r>
            <a:r>
              <a:rPr lang="en-US" sz="800" i="1">
                <a:latin typeface="Arial"/>
                <a:ea typeface="+mn-lt"/>
                <a:cs typeface="Arial"/>
              </a:rPr>
              <a:t>'. World Health Organization. Available</a:t>
            </a:r>
            <a:r>
              <a:rPr lang="en-US" sz="800">
                <a:latin typeface="Arial"/>
                <a:ea typeface="+mn-lt"/>
                <a:cs typeface="Arial"/>
              </a:rPr>
              <a:t> at: </a:t>
            </a:r>
            <a:r>
              <a:rPr lang="en-US" sz="800">
                <a:latin typeface="Arial"/>
                <a:ea typeface="+mn-lt"/>
                <a:cs typeface="+mn-lt"/>
                <a:hlinkClick r:id="rId17"/>
              </a:rPr>
              <a:t>https://www.who.int/hiv/pub/arv/quality-care-hiv-services/en/</a:t>
            </a:r>
            <a:r>
              <a:rPr lang="en-US" sz="800">
                <a:latin typeface="Arial"/>
                <a:ea typeface="+mn-lt"/>
                <a:cs typeface="+mn-lt"/>
              </a:rPr>
              <a:t>  (Accessed: 25 March 2021).</a:t>
            </a:r>
            <a:endParaRPr lang="en-US" sz="800">
              <a:latin typeface="Arial"/>
              <a:ea typeface="+mn-lt"/>
              <a:cs typeface="Arial"/>
            </a:endParaRPr>
          </a:p>
          <a:p>
            <a:pPr marL="0" indent="0">
              <a:buNone/>
            </a:pPr>
            <a:r>
              <a:rPr lang="en-US" sz="800">
                <a:latin typeface="Arial"/>
                <a:ea typeface="+mn-lt"/>
                <a:cs typeface="Arial"/>
              </a:rPr>
              <a:t>WHO (2021) 'Policy'.  </a:t>
            </a:r>
            <a:r>
              <a:rPr lang="en-US" sz="800" i="1">
                <a:latin typeface="Arial"/>
                <a:ea typeface="+mn-lt"/>
                <a:cs typeface="Arial"/>
              </a:rPr>
              <a:t>World Health Organization. Available at: </a:t>
            </a:r>
            <a:r>
              <a:rPr lang="en-US" sz="800">
                <a:latin typeface="Arial"/>
                <a:ea typeface="+mn-lt"/>
                <a:cs typeface="+mn-lt"/>
                <a:hlinkClick r:id="rId18"/>
              </a:rPr>
              <a:t>https://www.euro.who.int/en/health-topics/communicable-diseases/hivaids/policy</a:t>
            </a:r>
            <a:r>
              <a:rPr lang="en-US" sz="800">
                <a:latin typeface="Arial"/>
                <a:ea typeface="+mn-lt"/>
                <a:cs typeface="+mn-lt"/>
              </a:rPr>
              <a:t>  (Accessed: 20 March 2021).</a:t>
            </a:r>
            <a:endParaRPr lang="en-GB" sz="800">
              <a:latin typeface="Arial"/>
              <a:ea typeface="+mn-lt"/>
              <a:cs typeface="Calibri" panose="020F0502020204030204"/>
            </a:endParaRPr>
          </a:p>
          <a:p>
            <a:pPr marL="0" indent="0">
              <a:buNone/>
            </a:pPr>
            <a:r>
              <a:rPr lang="en-US" sz="800">
                <a:latin typeface="Arial"/>
                <a:ea typeface="+mn-lt"/>
                <a:cs typeface="Arial"/>
              </a:rPr>
              <a:t>WHO (2021). 'Sexual and reproductive health and research including the Special </a:t>
            </a:r>
            <a:r>
              <a:rPr lang="en-US" sz="800" err="1">
                <a:latin typeface="Arial"/>
                <a:ea typeface="+mn-lt"/>
                <a:cs typeface="Arial"/>
              </a:rPr>
              <a:t>Programme</a:t>
            </a:r>
            <a:r>
              <a:rPr lang="en-US" sz="800">
                <a:latin typeface="Arial"/>
                <a:ea typeface="+mn-lt"/>
                <a:cs typeface="Arial"/>
              </a:rPr>
              <a:t> HRP</a:t>
            </a:r>
            <a:r>
              <a:rPr lang="en-US" sz="800" i="1">
                <a:latin typeface="Arial"/>
                <a:ea typeface="+mn-lt"/>
                <a:cs typeface="Arial"/>
              </a:rPr>
              <a:t>'</a:t>
            </a:r>
            <a:r>
              <a:rPr lang="en-US" sz="800">
                <a:latin typeface="Arial"/>
                <a:ea typeface="+mn-lt"/>
                <a:cs typeface="Arial"/>
              </a:rPr>
              <a:t>. </a:t>
            </a:r>
            <a:r>
              <a:rPr lang="en-US" sz="800" i="1">
                <a:latin typeface="Arial"/>
                <a:ea typeface="+mn-lt"/>
                <a:cs typeface="Arial"/>
              </a:rPr>
              <a:t>World Health Organization. Available at:</a:t>
            </a:r>
            <a:r>
              <a:rPr lang="en-US" sz="800">
                <a:latin typeface="Arial"/>
                <a:ea typeface="+mn-lt"/>
                <a:cs typeface="Arial"/>
              </a:rPr>
              <a:t> </a:t>
            </a:r>
            <a:r>
              <a:rPr lang="en-US" sz="800">
                <a:latin typeface="Arial"/>
                <a:ea typeface="+mn-lt"/>
                <a:cs typeface="Arial"/>
                <a:hlinkClick r:id="rId19"/>
              </a:rPr>
              <a:t>https://www.who.int/teams/sexual-and-reproductive-health-and-research/key-areas-of-work/sexual-health/defining-sexual-health#:~:text=Sexual%20health.%20According%20to%20the%20current%20working%20definition,,merely%20the%20absence%20of%20disease,%20dysfunc</a:t>
            </a:r>
            <a:r>
              <a:rPr lang="en-US" sz="800">
                <a:latin typeface="Arial"/>
                <a:ea typeface="+mn-lt"/>
                <a:cs typeface="Arial"/>
              </a:rPr>
              <a:t> (Accessed: 25 March 2021).</a:t>
            </a:r>
          </a:p>
          <a:p>
            <a:pPr marL="0" indent="0">
              <a:buNone/>
            </a:pPr>
            <a:r>
              <a:rPr lang="en-US" sz="800">
                <a:latin typeface="Arial"/>
                <a:ea typeface="+mn-lt"/>
                <a:cs typeface="+mn-lt"/>
              </a:rPr>
              <a:t>WOSU public media (2010) 'covid-19 Heightens concern among people with HIV and AIDS'. </a:t>
            </a:r>
            <a:r>
              <a:rPr lang="en-US" sz="800" i="1">
                <a:latin typeface="Arial"/>
                <a:ea typeface="+mn-lt"/>
                <a:cs typeface="+mn-lt"/>
              </a:rPr>
              <a:t>WOSU public media</a:t>
            </a:r>
            <a:r>
              <a:rPr lang="en-US" sz="800">
                <a:latin typeface="Arial"/>
                <a:ea typeface="+mn-lt"/>
                <a:cs typeface="+mn-lt"/>
              </a:rPr>
              <a:t>. Available at: </a:t>
            </a:r>
            <a:r>
              <a:rPr lang="en-US" sz="800">
                <a:latin typeface="Arial"/>
                <a:ea typeface="+mn-lt"/>
                <a:cs typeface="+mn-lt"/>
                <a:hlinkClick r:id="rId20"/>
              </a:rPr>
              <a:t>https://news.wosu.org/ideastream/2020-03-10/covid-19-heightens-concern-among-people-with-hiv-aids</a:t>
            </a:r>
            <a:r>
              <a:rPr lang="en-US" sz="800">
                <a:latin typeface="Arial"/>
                <a:ea typeface="+mn-lt"/>
                <a:cs typeface="+mn-lt"/>
              </a:rPr>
              <a:t> (Accessed: 7 April 2021).</a:t>
            </a:r>
            <a:endParaRPr lang="en-US" sz="800">
              <a:latin typeface="Arial"/>
              <a:cs typeface="Arial"/>
            </a:endParaRPr>
          </a:p>
          <a:p>
            <a:pPr marL="0" indent="0">
              <a:buNone/>
            </a:pPr>
            <a:endParaRPr lang="en-US" sz="800">
              <a:latin typeface="Arial"/>
              <a:cs typeface="Calibri" panose="020F0502020204030204"/>
            </a:endParaRPr>
          </a:p>
          <a:p>
            <a:endParaRPr lang="en-GB" sz="800">
              <a:latin typeface="Arial"/>
              <a:ea typeface="+mn-lt"/>
              <a:cs typeface="+mn-lt"/>
            </a:endParaRPr>
          </a:p>
          <a:p>
            <a:endParaRPr lang="en-GB" sz="800">
              <a:latin typeface="Arial"/>
              <a:cs typeface="Calibri"/>
            </a:endParaRPr>
          </a:p>
        </p:txBody>
      </p:sp>
      <p:pic>
        <p:nvPicPr>
          <p:cNvPr id="5" name="Picture 4" descr="A picture containing clipart&#10;&#10;Description automatically generated">
            <a:extLst>
              <a:ext uri="{FF2B5EF4-FFF2-40B4-BE49-F238E27FC236}">
                <a16:creationId xmlns:a16="http://schemas.microsoft.com/office/drawing/2014/main" id="{93088EDA-F1FB-440A-92A3-0B7DC286A32A}"/>
              </a:ext>
            </a:extLst>
          </p:cNvPr>
          <p:cNvPicPr>
            <a:picLocks noChangeAspect="1"/>
          </p:cNvPicPr>
          <p:nvPr/>
        </p:nvPicPr>
        <p:blipFill>
          <a:blip r:embed="rId21"/>
          <a:stretch>
            <a:fillRect/>
          </a:stretch>
        </p:blipFill>
        <p:spPr>
          <a:xfrm>
            <a:off x="11064428" y="-2651"/>
            <a:ext cx="1128068" cy="1283829"/>
          </a:xfrm>
          <a:prstGeom prst="rect">
            <a:avLst/>
          </a:prstGeom>
        </p:spPr>
      </p:pic>
      <p:sp>
        <p:nvSpPr>
          <p:cNvPr id="4" name="TextBox 3">
            <a:extLst>
              <a:ext uri="{FF2B5EF4-FFF2-40B4-BE49-F238E27FC236}">
                <a16:creationId xmlns:a16="http://schemas.microsoft.com/office/drawing/2014/main" id="{6A6D5992-FF44-4164-A758-B5FEE0FB2372}"/>
              </a:ext>
            </a:extLst>
          </p:cNvPr>
          <p:cNvSpPr txBox="1"/>
          <p:nvPr/>
        </p:nvSpPr>
        <p:spPr>
          <a:xfrm>
            <a:off x="11061032" y="1165058"/>
            <a:ext cx="254267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Calibri"/>
              </a:rPr>
              <a:t>(</a:t>
            </a:r>
            <a:r>
              <a:rPr lang="en-GB" sz="1100" err="1">
                <a:latin typeface="Arial"/>
                <a:cs typeface="Calibri"/>
              </a:rPr>
              <a:t>LeMieux</a:t>
            </a:r>
            <a:r>
              <a:rPr lang="en-GB" sz="1100">
                <a:latin typeface="Arial"/>
                <a:cs typeface="Calibri"/>
              </a:rPr>
              <a:t>, 2011)</a:t>
            </a:r>
            <a:r>
              <a:rPr lang="en-GB" sz="1600" b="1">
                <a:latin typeface="Arial"/>
                <a:cs typeface="Calibri"/>
              </a:rPr>
              <a:t> </a:t>
            </a:r>
            <a:endParaRPr lang="en-US" sz="1600">
              <a:latin typeface="Arial"/>
            </a:endParaRPr>
          </a:p>
        </p:txBody>
      </p:sp>
    </p:spTree>
    <p:extLst>
      <p:ext uri="{BB962C8B-B14F-4D97-AF65-F5344CB8AC3E}">
        <p14:creationId xmlns:p14="http://schemas.microsoft.com/office/powerpoint/2010/main" val="4177964983"/>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2" ma:contentTypeDescription="Create a new document." ma:contentTypeScope="" ma:versionID="a6ee023cc48120f4ce7fcc3871bedf95">
  <xsd:schema xmlns:xsd="http://www.w3.org/2001/XMLSchema" xmlns:xs="http://www.w3.org/2001/XMLSchema" xmlns:p="http://schemas.microsoft.com/office/2006/metadata/properties" xmlns:ns2="33f96104-d528-4945-93d5-d4ee229f7439" targetNamespace="http://schemas.microsoft.com/office/2006/metadata/properties" ma:root="true" ma:fieldsID="262e1ce30760651edcc6a71df1336c33" ns2:_="">
    <xsd:import namespace="33f96104-d528-4945-93d5-d4ee229f7439"/>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C75A9F-2EE1-465F-B5EE-AFBA9D7BBD36}">
  <ds:schemaRefs>
    <ds:schemaRef ds:uri="http://schemas.microsoft.com/sharepoint/v3/contenttype/forms"/>
  </ds:schemaRefs>
</ds:datastoreItem>
</file>

<file path=customXml/itemProps2.xml><?xml version="1.0" encoding="utf-8"?>
<ds:datastoreItem xmlns:ds="http://schemas.openxmlformats.org/officeDocument/2006/customXml" ds:itemID="{CD4718A7-C5F9-4346-87C0-AC3FCD098068}">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FDE17A69-AB9A-46B6-A087-305D287E3E66}">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Mutiat Abiola Shobajo       1910057   Kwosheda Begum               1813362  Maria Dandu                       1810151  Maria Teresa Nsang           1908391   Mabel Tiwaah Ankomah     1905514  Melanie Suzanne Okine     1907289  Mark Sidi Rogers                  1907288       </vt:lpstr>
      <vt:lpstr>Sexual Health</vt:lpstr>
      <vt:lpstr>Definition &amp; Prevention</vt:lpstr>
      <vt:lpstr> Maria  Dandu</vt:lpstr>
      <vt:lpstr>  Statistics of HIV </vt:lpstr>
      <vt:lpstr> Vulnerabilities and Transmission of HIV</vt:lpstr>
      <vt:lpstr>Impact of HIV</vt:lpstr>
      <vt:lpstr>UK Policies  </vt:lpstr>
      <vt:lpstr>Global Policies    </vt:lpstr>
      <vt:lpstr>Role of agencies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revision>1</cp:revision>
  <dcterms:created xsi:type="dcterms:W3CDTF">2020-07-13T16:03:50Z</dcterms:created>
  <dcterms:modified xsi:type="dcterms:W3CDTF">2021-04-14T08:23:53Z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