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3" d="100"/>
          <a:sy n="63" d="100"/>
        </p:scale>
        <p:origin x="1215"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B6642F-67A5-4266-B5A3-D61C33686826}"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185A28B3-DB68-4E93-9C25-EB12FFDDEA1B}">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Background</a:t>
          </a:r>
          <a:endParaRPr lang="en-US" sz="1600" dirty="0">
            <a:latin typeface="Arial" panose="020B0604020202020204" pitchFamily="34" charset="0"/>
            <a:cs typeface="Arial" panose="020B0604020202020204" pitchFamily="34" charset="0"/>
          </a:endParaRPr>
        </a:p>
      </dgm:t>
    </dgm:pt>
    <dgm:pt modelId="{48DDD3DA-2DC1-403B-BC26-B80C7AC6F55A}" type="parTrans" cxnId="{418553C5-07E0-4900-8F75-6CE55FE3BACC}">
      <dgm:prSet/>
      <dgm:spPr/>
      <dgm:t>
        <a:bodyPr/>
        <a:lstStyle/>
        <a:p>
          <a:endParaRPr lang="en-US"/>
        </a:p>
      </dgm:t>
    </dgm:pt>
    <dgm:pt modelId="{608EB02A-24B0-4FD6-B0D4-EB36CCDCBBD0}" type="sibTrans" cxnId="{418553C5-07E0-4900-8F75-6CE55FE3BACC}">
      <dgm:prSet/>
      <dgm:spPr/>
      <dgm:t>
        <a:bodyPr/>
        <a:lstStyle/>
        <a:p>
          <a:endParaRPr lang="en-US"/>
        </a:p>
      </dgm:t>
    </dgm:pt>
    <dgm:pt modelId="{263C5C28-04E8-4BF3-AC4D-0437107CE263}">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Executive Summary</a:t>
          </a:r>
          <a:endParaRPr lang="en-US" sz="1600" dirty="0">
            <a:latin typeface="Arial" panose="020B0604020202020204" pitchFamily="34" charset="0"/>
            <a:cs typeface="Arial" panose="020B0604020202020204" pitchFamily="34" charset="0"/>
          </a:endParaRPr>
        </a:p>
      </dgm:t>
    </dgm:pt>
    <dgm:pt modelId="{8AD1AFE1-4D8C-4453-82DA-5AB87D944F7C}" type="parTrans" cxnId="{7ECE1245-8E70-40CA-BEF1-5B3510781D0F}">
      <dgm:prSet/>
      <dgm:spPr/>
      <dgm:t>
        <a:bodyPr/>
        <a:lstStyle/>
        <a:p>
          <a:endParaRPr lang="en-US"/>
        </a:p>
      </dgm:t>
    </dgm:pt>
    <dgm:pt modelId="{29A141E1-26BA-44FD-99D7-6F85790E75FE}" type="sibTrans" cxnId="{7ECE1245-8E70-40CA-BEF1-5B3510781D0F}">
      <dgm:prSet/>
      <dgm:spPr/>
      <dgm:t>
        <a:bodyPr/>
        <a:lstStyle/>
        <a:p>
          <a:endParaRPr lang="en-US"/>
        </a:p>
      </dgm:t>
    </dgm:pt>
    <dgm:pt modelId="{1ADF683F-2591-4139-8559-5FB4598B66E9}">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Business Description</a:t>
          </a:r>
          <a:endParaRPr lang="en-US" sz="1600" dirty="0">
            <a:latin typeface="Arial" panose="020B0604020202020204" pitchFamily="34" charset="0"/>
            <a:cs typeface="Arial" panose="020B0604020202020204" pitchFamily="34" charset="0"/>
          </a:endParaRPr>
        </a:p>
      </dgm:t>
    </dgm:pt>
    <dgm:pt modelId="{186C269B-0D2F-44CF-A69F-10C320F3B127}" type="parTrans" cxnId="{31238DD4-7819-408C-918A-3C9866136B58}">
      <dgm:prSet/>
      <dgm:spPr/>
      <dgm:t>
        <a:bodyPr/>
        <a:lstStyle/>
        <a:p>
          <a:endParaRPr lang="en-US"/>
        </a:p>
      </dgm:t>
    </dgm:pt>
    <dgm:pt modelId="{0FDE0959-4888-4E71-A162-BC7EF51A9622}" type="sibTrans" cxnId="{31238DD4-7819-408C-918A-3C9866136B58}">
      <dgm:prSet/>
      <dgm:spPr/>
      <dgm:t>
        <a:bodyPr/>
        <a:lstStyle/>
        <a:p>
          <a:endParaRPr lang="en-US"/>
        </a:p>
      </dgm:t>
    </dgm:pt>
    <dgm:pt modelId="{F637EE1B-7EC4-46CC-B615-A45C8FF641B1}">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Legal Format</a:t>
          </a:r>
          <a:endParaRPr lang="en-US" sz="1600" dirty="0">
            <a:latin typeface="Arial" panose="020B0604020202020204" pitchFamily="34" charset="0"/>
            <a:cs typeface="Arial" panose="020B0604020202020204" pitchFamily="34" charset="0"/>
          </a:endParaRPr>
        </a:p>
      </dgm:t>
    </dgm:pt>
    <dgm:pt modelId="{DC558932-C82C-485D-BC34-7CADAB0376CC}" type="parTrans" cxnId="{CF31DE61-96FC-448E-B41E-4BC7E2EA934B}">
      <dgm:prSet/>
      <dgm:spPr/>
      <dgm:t>
        <a:bodyPr/>
        <a:lstStyle/>
        <a:p>
          <a:endParaRPr lang="en-US"/>
        </a:p>
      </dgm:t>
    </dgm:pt>
    <dgm:pt modelId="{904FDDA3-B19A-4BC7-A74A-EAE67127D848}" type="sibTrans" cxnId="{CF31DE61-96FC-448E-B41E-4BC7E2EA934B}">
      <dgm:prSet/>
      <dgm:spPr/>
      <dgm:t>
        <a:bodyPr/>
        <a:lstStyle/>
        <a:p>
          <a:endParaRPr lang="en-US"/>
        </a:p>
      </dgm:t>
    </dgm:pt>
    <dgm:pt modelId="{471D380B-0946-4E6D-BDE0-1BA99C644468}">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Management Structure</a:t>
          </a:r>
          <a:endParaRPr lang="en-US" sz="1600" dirty="0">
            <a:latin typeface="Arial" panose="020B0604020202020204" pitchFamily="34" charset="0"/>
            <a:cs typeface="Arial" panose="020B0604020202020204" pitchFamily="34" charset="0"/>
          </a:endParaRPr>
        </a:p>
      </dgm:t>
    </dgm:pt>
    <dgm:pt modelId="{2EA60680-85E4-4B7F-8E57-6F65905718CA}" type="parTrans" cxnId="{AD55A76C-A1C7-465A-AC2D-3FDDA69038E0}">
      <dgm:prSet/>
      <dgm:spPr/>
      <dgm:t>
        <a:bodyPr/>
        <a:lstStyle/>
        <a:p>
          <a:endParaRPr lang="en-US"/>
        </a:p>
      </dgm:t>
    </dgm:pt>
    <dgm:pt modelId="{CE18B0ED-A8B9-4534-8FD5-7DB2D272F0F2}" type="sibTrans" cxnId="{AD55A76C-A1C7-465A-AC2D-3FDDA69038E0}">
      <dgm:prSet/>
      <dgm:spPr/>
      <dgm:t>
        <a:bodyPr/>
        <a:lstStyle/>
        <a:p>
          <a:endParaRPr lang="en-US"/>
        </a:p>
      </dgm:t>
    </dgm:pt>
    <dgm:pt modelId="{20BD66B1-14FA-4344-8D11-63B0E2424EBB}">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Market Research (PESTEL ANALYSES)</a:t>
          </a:r>
          <a:endParaRPr lang="en-US" sz="1600" dirty="0">
            <a:latin typeface="Arial" panose="020B0604020202020204" pitchFamily="34" charset="0"/>
            <a:cs typeface="Arial" panose="020B0604020202020204" pitchFamily="34" charset="0"/>
          </a:endParaRPr>
        </a:p>
      </dgm:t>
    </dgm:pt>
    <dgm:pt modelId="{342536BA-91D2-4E1F-9088-1EF14CCD90EA}" type="parTrans" cxnId="{B364BBBE-4E7D-42C0-9977-829EB487BE62}">
      <dgm:prSet/>
      <dgm:spPr/>
      <dgm:t>
        <a:bodyPr/>
        <a:lstStyle/>
        <a:p>
          <a:endParaRPr lang="en-US"/>
        </a:p>
      </dgm:t>
    </dgm:pt>
    <dgm:pt modelId="{0B82BD8C-A613-498B-8306-C0381DBA494E}" type="sibTrans" cxnId="{B364BBBE-4E7D-42C0-9977-829EB487BE62}">
      <dgm:prSet/>
      <dgm:spPr/>
      <dgm:t>
        <a:bodyPr/>
        <a:lstStyle/>
        <a:p>
          <a:endParaRPr lang="en-US"/>
        </a:p>
      </dgm:t>
    </dgm:pt>
    <dgm:pt modelId="{28799312-A2F9-40CE-AF11-4EAAB0B5ACB8}">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Marketing Communication</a:t>
          </a:r>
          <a:endParaRPr lang="en-US" sz="1600" dirty="0">
            <a:latin typeface="Arial" panose="020B0604020202020204" pitchFamily="34" charset="0"/>
            <a:cs typeface="Arial" panose="020B0604020202020204" pitchFamily="34" charset="0"/>
          </a:endParaRPr>
        </a:p>
      </dgm:t>
    </dgm:pt>
    <dgm:pt modelId="{02B4CD60-D28F-4549-862A-F91BAD47C951}" type="parTrans" cxnId="{C43FCED9-1626-4F6A-B984-F927F156EAB5}">
      <dgm:prSet/>
      <dgm:spPr/>
      <dgm:t>
        <a:bodyPr/>
        <a:lstStyle/>
        <a:p>
          <a:endParaRPr lang="en-US"/>
        </a:p>
      </dgm:t>
    </dgm:pt>
    <dgm:pt modelId="{F63C1454-B73D-48AC-B20A-61578B915790}" type="sibTrans" cxnId="{C43FCED9-1626-4F6A-B984-F927F156EAB5}">
      <dgm:prSet/>
      <dgm:spPr/>
      <dgm:t>
        <a:bodyPr/>
        <a:lstStyle/>
        <a:p>
          <a:endParaRPr lang="en-US"/>
        </a:p>
      </dgm:t>
    </dgm:pt>
    <dgm:pt modelId="{9795474D-B88D-44F2-BFC0-A28A97BB9398}">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Financial</a:t>
          </a:r>
          <a:endParaRPr lang="en-US" sz="1600" dirty="0">
            <a:latin typeface="Arial" panose="020B0604020202020204" pitchFamily="34" charset="0"/>
            <a:cs typeface="Arial" panose="020B0604020202020204" pitchFamily="34" charset="0"/>
          </a:endParaRPr>
        </a:p>
      </dgm:t>
    </dgm:pt>
    <dgm:pt modelId="{E07EADE6-19CB-4538-9DF6-E606AF4D9D7E}" type="parTrans" cxnId="{71F578A0-82B3-4E04-9B4A-89AD624A33E8}">
      <dgm:prSet/>
      <dgm:spPr/>
      <dgm:t>
        <a:bodyPr/>
        <a:lstStyle/>
        <a:p>
          <a:endParaRPr lang="en-US"/>
        </a:p>
      </dgm:t>
    </dgm:pt>
    <dgm:pt modelId="{FEB035AE-1919-4877-AE64-36A03E804FFD}" type="sibTrans" cxnId="{71F578A0-82B3-4E04-9B4A-89AD624A33E8}">
      <dgm:prSet/>
      <dgm:spPr/>
      <dgm:t>
        <a:bodyPr/>
        <a:lstStyle/>
        <a:p>
          <a:endParaRPr lang="en-US"/>
        </a:p>
      </dgm:t>
    </dgm:pt>
    <dgm:pt modelId="{9FBD2F9C-2589-4D1F-B1F5-B647FD430B39}" type="pres">
      <dgm:prSet presAssocID="{32B6642F-67A5-4266-B5A3-D61C33686826}" presName="root" presStyleCnt="0">
        <dgm:presLayoutVars>
          <dgm:dir/>
          <dgm:resizeHandles val="exact"/>
        </dgm:presLayoutVars>
      </dgm:prSet>
      <dgm:spPr/>
    </dgm:pt>
    <dgm:pt modelId="{153D0EE5-32F3-4421-8F57-9FC0E0AE08CE}" type="pres">
      <dgm:prSet presAssocID="{185A28B3-DB68-4E93-9C25-EB12FFDDEA1B}" presName="compNode" presStyleCnt="0"/>
      <dgm:spPr/>
    </dgm:pt>
    <dgm:pt modelId="{14FF7A8A-DA27-40FE-BDCD-3B3F6F8D60F1}" type="pres">
      <dgm:prSet presAssocID="{185A28B3-DB68-4E93-9C25-EB12FFDDEA1B}" presName="iconBgRect" presStyleLbl="bgShp" presStyleIdx="0" presStyleCnt="8"/>
      <dgm:spPr/>
    </dgm:pt>
    <dgm:pt modelId="{6DC80593-F229-4D04-A1C8-123CC025DAF2}" type="pres">
      <dgm:prSet presAssocID="{185A28B3-DB68-4E93-9C25-EB12FFDDEA1B}"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ducation"/>
        </a:ext>
      </dgm:extLst>
    </dgm:pt>
    <dgm:pt modelId="{47DBEA5F-416A-44C2-A53D-4E8C32A91E0D}" type="pres">
      <dgm:prSet presAssocID="{185A28B3-DB68-4E93-9C25-EB12FFDDEA1B}" presName="spaceRect" presStyleCnt="0"/>
      <dgm:spPr/>
    </dgm:pt>
    <dgm:pt modelId="{2D17F225-D149-4A4B-B909-6AAD936D5966}" type="pres">
      <dgm:prSet presAssocID="{185A28B3-DB68-4E93-9C25-EB12FFDDEA1B}" presName="textRect" presStyleLbl="revTx" presStyleIdx="0" presStyleCnt="8">
        <dgm:presLayoutVars>
          <dgm:chMax val="1"/>
          <dgm:chPref val="1"/>
        </dgm:presLayoutVars>
      </dgm:prSet>
      <dgm:spPr/>
    </dgm:pt>
    <dgm:pt modelId="{4C498601-DAE8-4947-B1B1-28F206EEC687}" type="pres">
      <dgm:prSet presAssocID="{608EB02A-24B0-4FD6-B0D4-EB36CCDCBBD0}" presName="sibTrans" presStyleCnt="0"/>
      <dgm:spPr/>
    </dgm:pt>
    <dgm:pt modelId="{8A95A1BC-5141-4B84-B88E-BE19243B4556}" type="pres">
      <dgm:prSet presAssocID="{263C5C28-04E8-4BF3-AC4D-0437107CE263}" presName="compNode" presStyleCnt="0"/>
      <dgm:spPr/>
    </dgm:pt>
    <dgm:pt modelId="{A37DB62D-D451-4D12-94F3-F66B05B75D54}" type="pres">
      <dgm:prSet presAssocID="{263C5C28-04E8-4BF3-AC4D-0437107CE263}" presName="iconBgRect" presStyleLbl="bgShp" presStyleIdx="1" presStyleCnt="8"/>
      <dgm:spPr/>
    </dgm:pt>
    <dgm:pt modelId="{990589AA-247F-48FC-BBF2-46BD834AC62C}" type="pres">
      <dgm:prSet presAssocID="{263C5C28-04E8-4BF3-AC4D-0437107CE263}"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ploy"/>
        </a:ext>
      </dgm:extLst>
    </dgm:pt>
    <dgm:pt modelId="{56A1A1B2-790B-480A-9226-2DF223B55079}" type="pres">
      <dgm:prSet presAssocID="{263C5C28-04E8-4BF3-AC4D-0437107CE263}" presName="spaceRect" presStyleCnt="0"/>
      <dgm:spPr/>
    </dgm:pt>
    <dgm:pt modelId="{F63B3B10-8403-48F7-80B8-4CC7B66C6EAB}" type="pres">
      <dgm:prSet presAssocID="{263C5C28-04E8-4BF3-AC4D-0437107CE263}" presName="textRect" presStyleLbl="revTx" presStyleIdx="1" presStyleCnt="8">
        <dgm:presLayoutVars>
          <dgm:chMax val="1"/>
          <dgm:chPref val="1"/>
        </dgm:presLayoutVars>
      </dgm:prSet>
      <dgm:spPr/>
    </dgm:pt>
    <dgm:pt modelId="{50D0A177-F36A-45C3-B9CD-7C2C9B743893}" type="pres">
      <dgm:prSet presAssocID="{29A141E1-26BA-44FD-99D7-6F85790E75FE}" presName="sibTrans" presStyleCnt="0"/>
      <dgm:spPr/>
    </dgm:pt>
    <dgm:pt modelId="{F5181473-369B-4E26-AFC6-EACDC01B3385}" type="pres">
      <dgm:prSet presAssocID="{1ADF683F-2591-4139-8559-5FB4598B66E9}" presName="compNode" presStyleCnt="0"/>
      <dgm:spPr/>
    </dgm:pt>
    <dgm:pt modelId="{A30898E7-EF67-4443-9727-9565AD436C1F}" type="pres">
      <dgm:prSet presAssocID="{1ADF683F-2591-4139-8559-5FB4598B66E9}" presName="iconBgRect" presStyleLbl="bgShp" presStyleIdx="2" presStyleCnt="8"/>
      <dgm:spPr/>
    </dgm:pt>
    <dgm:pt modelId="{55DD7D6B-A5CF-48E5-8B9B-4FDAD61D93D9}" type="pres">
      <dgm:prSet presAssocID="{1ADF683F-2591-4139-8559-5FB4598B66E9}"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ceipt Check"/>
        </a:ext>
      </dgm:extLst>
    </dgm:pt>
    <dgm:pt modelId="{F938D720-277B-4814-A490-AB65C86B4992}" type="pres">
      <dgm:prSet presAssocID="{1ADF683F-2591-4139-8559-5FB4598B66E9}" presName="spaceRect" presStyleCnt="0"/>
      <dgm:spPr/>
    </dgm:pt>
    <dgm:pt modelId="{25CB88FE-3C9D-4F4A-807D-D94EEA7447CE}" type="pres">
      <dgm:prSet presAssocID="{1ADF683F-2591-4139-8559-5FB4598B66E9}" presName="textRect" presStyleLbl="revTx" presStyleIdx="2" presStyleCnt="8">
        <dgm:presLayoutVars>
          <dgm:chMax val="1"/>
          <dgm:chPref val="1"/>
        </dgm:presLayoutVars>
      </dgm:prSet>
      <dgm:spPr/>
    </dgm:pt>
    <dgm:pt modelId="{EBA5690D-F4CA-4C46-AD36-2BB92E8BC77E}" type="pres">
      <dgm:prSet presAssocID="{0FDE0959-4888-4E71-A162-BC7EF51A9622}" presName="sibTrans" presStyleCnt="0"/>
      <dgm:spPr/>
    </dgm:pt>
    <dgm:pt modelId="{78BA47E8-0922-41BE-8822-8B779CA67C67}" type="pres">
      <dgm:prSet presAssocID="{F637EE1B-7EC4-46CC-B615-A45C8FF641B1}" presName="compNode" presStyleCnt="0"/>
      <dgm:spPr/>
    </dgm:pt>
    <dgm:pt modelId="{3843C5CA-20D7-4006-BEA2-B47ADE709ADA}" type="pres">
      <dgm:prSet presAssocID="{F637EE1B-7EC4-46CC-B615-A45C8FF641B1}" presName="iconBgRect" presStyleLbl="bgShp" presStyleIdx="3" presStyleCnt="8"/>
      <dgm:spPr/>
    </dgm:pt>
    <dgm:pt modelId="{DA716F5F-4382-46DB-9C3B-77904F5D9D5D}" type="pres">
      <dgm:prSet presAssocID="{F637EE1B-7EC4-46CC-B615-A45C8FF641B1}"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D Badge"/>
        </a:ext>
      </dgm:extLst>
    </dgm:pt>
    <dgm:pt modelId="{6AA9D81A-ABDC-4AAE-B376-AB83F1399DE8}" type="pres">
      <dgm:prSet presAssocID="{F637EE1B-7EC4-46CC-B615-A45C8FF641B1}" presName="spaceRect" presStyleCnt="0"/>
      <dgm:spPr/>
    </dgm:pt>
    <dgm:pt modelId="{9A259B93-EC22-4C01-9F71-B5A983569CC3}" type="pres">
      <dgm:prSet presAssocID="{F637EE1B-7EC4-46CC-B615-A45C8FF641B1}" presName="textRect" presStyleLbl="revTx" presStyleIdx="3" presStyleCnt="8">
        <dgm:presLayoutVars>
          <dgm:chMax val="1"/>
          <dgm:chPref val="1"/>
        </dgm:presLayoutVars>
      </dgm:prSet>
      <dgm:spPr/>
    </dgm:pt>
    <dgm:pt modelId="{C65D4EA4-9C9A-4C7E-ACAD-D3AEB7B8BA5C}" type="pres">
      <dgm:prSet presAssocID="{904FDDA3-B19A-4BC7-A74A-EAE67127D848}" presName="sibTrans" presStyleCnt="0"/>
      <dgm:spPr/>
    </dgm:pt>
    <dgm:pt modelId="{2712EED1-D78A-4299-B56B-51C0549E302E}" type="pres">
      <dgm:prSet presAssocID="{471D380B-0946-4E6D-BDE0-1BA99C644468}" presName="compNode" presStyleCnt="0"/>
      <dgm:spPr/>
    </dgm:pt>
    <dgm:pt modelId="{E11CD577-A8F3-4FF6-B261-6CC86B56E536}" type="pres">
      <dgm:prSet presAssocID="{471D380B-0946-4E6D-BDE0-1BA99C644468}" presName="iconBgRect" presStyleLbl="bgShp" presStyleIdx="4" presStyleCnt="8"/>
      <dgm:spPr/>
    </dgm:pt>
    <dgm:pt modelId="{E87CA74C-5320-44F9-89BA-CB5E8D609B3E}" type="pres">
      <dgm:prSet presAssocID="{471D380B-0946-4E6D-BDE0-1BA99C644468}"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rg"/>
        </a:ext>
      </dgm:extLst>
    </dgm:pt>
    <dgm:pt modelId="{E3CD031C-235E-4B22-ACAA-8C4BF77C3F66}" type="pres">
      <dgm:prSet presAssocID="{471D380B-0946-4E6D-BDE0-1BA99C644468}" presName="spaceRect" presStyleCnt="0"/>
      <dgm:spPr/>
    </dgm:pt>
    <dgm:pt modelId="{9D891A1E-BD40-4F3D-82B9-19FA6388CAF9}" type="pres">
      <dgm:prSet presAssocID="{471D380B-0946-4E6D-BDE0-1BA99C644468}" presName="textRect" presStyleLbl="revTx" presStyleIdx="4" presStyleCnt="8">
        <dgm:presLayoutVars>
          <dgm:chMax val="1"/>
          <dgm:chPref val="1"/>
        </dgm:presLayoutVars>
      </dgm:prSet>
      <dgm:spPr/>
    </dgm:pt>
    <dgm:pt modelId="{8D6E87FC-19AF-41FC-9114-B4E62BF690C9}" type="pres">
      <dgm:prSet presAssocID="{CE18B0ED-A8B9-4534-8FD5-7DB2D272F0F2}" presName="sibTrans" presStyleCnt="0"/>
      <dgm:spPr/>
    </dgm:pt>
    <dgm:pt modelId="{C3ABB811-81EE-4C4F-8747-5D0B3650EBC9}" type="pres">
      <dgm:prSet presAssocID="{20BD66B1-14FA-4344-8D11-63B0E2424EBB}" presName="compNode" presStyleCnt="0"/>
      <dgm:spPr/>
    </dgm:pt>
    <dgm:pt modelId="{BCF1C104-4EE2-4927-B948-E5AFC7E70332}" type="pres">
      <dgm:prSet presAssocID="{20BD66B1-14FA-4344-8D11-63B0E2424EBB}" presName="iconBgRect" presStyleLbl="bgShp" presStyleIdx="5" presStyleCnt="8"/>
      <dgm:spPr/>
    </dgm:pt>
    <dgm:pt modelId="{8E69EC0D-120F-4052-B7CB-3828B0DBA616}" type="pres">
      <dgm:prSet presAssocID="{20BD66B1-14FA-4344-8D11-63B0E2424EBB}"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nufacturing"/>
        </a:ext>
      </dgm:extLst>
    </dgm:pt>
    <dgm:pt modelId="{8004F7FD-3E5F-46EF-B4D4-9077AA526499}" type="pres">
      <dgm:prSet presAssocID="{20BD66B1-14FA-4344-8D11-63B0E2424EBB}" presName="spaceRect" presStyleCnt="0"/>
      <dgm:spPr/>
    </dgm:pt>
    <dgm:pt modelId="{DD3D0335-A25E-43EE-BB9E-8713A987F2E7}" type="pres">
      <dgm:prSet presAssocID="{20BD66B1-14FA-4344-8D11-63B0E2424EBB}" presName="textRect" presStyleLbl="revTx" presStyleIdx="5" presStyleCnt="8">
        <dgm:presLayoutVars>
          <dgm:chMax val="1"/>
          <dgm:chPref val="1"/>
        </dgm:presLayoutVars>
      </dgm:prSet>
      <dgm:spPr/>
    </dgm:pt>
    <dgm:pt modelId="{20E7362F-D798-4159-BF34-6E32A1783C29}" type="pres">
      <dgm:prSet presAssocID="{0B82BD8C-A613-498B-8306-C0381DBA494E}" presName="sibTrans" presStyleCnt="0"/>
      <dgm:spPr/>
    </dgm:pt>
    <dgm:pt modelId="{2210AD63-63C4-4FCC-B267-72B21A3B7208}" type="pres">
      <dgm:prSet presAssocID="{28799312-A2F9-40CE-AF11-4EAAB0B5ACB8}" presName="compNode" presStyleCnt="0"/>
      <dgm:spPr/>
    </dgm:pt>
    <dgm:pt modelId="{83085E9D-88E1-4E05-B54F-B5C9AB05E53E}" type="pres">
      <dgm:prSet presAssocID="{28799312-A2F9-40CE-AF11-4EAAB0B5ACB8}" presName="iconBgRect" presStyleLbl="bgShp" presStyleIdx="6" presStyleCnt="8"/>
      <dgm:spPr/>
    </dgm:pt>
    <dgm:pt modelId="{5D4E21CE-EC9D-44C9-859B-5CD2C0C66412}" type="pres">
      <dgm:prSet presAssocID="{28799312-A2F9-40CE-AF11-4EAAB0B5ACB8}"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elemarketer"/>
        </a:ext>
      </dgm:extLst>
    </dgm:pt>
    <dgm:pt modelId="{26C6998F-93CC-4061-804E-72C39DF233DA}" type="pres">
      <dgm:prSet presAssocID="{28799312-A2F9-40CE-AF11-4EAAB0B5ACB8}" presName="spaceRect" presStyleCnt="0"/>
      <dgm:spPr/>
    </dgm:pt>
    <dgm:pt modelId="{740283F1-7729-43A8-9965-8108BA1F4B73}" type="pres">
      <dgm:prSet presAssocID="{28799312-A2F9-40CE-AF11-4EAAB0B5ACB8}" presName="textRect" presStyleLbl="revTx" presStyleIdx="6" presStyleCnt="8">
        <dgm:presLayoutVars>
          <dgm:chMax val="1"/>
          <dgm:chPref val="1"/>
        </dgm:presLayoutVars>
      </dgm:prSet>
      <dgm:spPr/>
    </dgm:pt>
    <dgm:pt modelId="{F59F1931-3BF7-4781-BAE3-0C86C2FD673B}" type="pres">
      <dgm:prSet presAssocID="{F63C1454-B73D-48AC-B20A-61578B915790}" presName="sibTrans" presStyleCnt="0"/>
      <dgm:spPr/>
    </dgm:pt>
    <dgm:pt modelId="{1C687057-D84F-4D87-9865-B43CFECFB918}" type="pres">
      <dgm:prSet presAssocID="{9795474D-B88D-44F2-BFC0-A28A97BB9398}" presName="compNode" presStyleCnt="0"/>
      <dgm:spPr/>
    </dgm:pt>
    <dgm:pt modelId="{BDFDEE35-B768-43C4-BCBD-D9DE8DE5FDBD}" type="pres">
      <dgm:prSet presAssocID="{9795474D-B88D-44F2-BFC0-A28A97BB9398}" presName="iconBgRect" presStyleLbl="bgShp" presStyleIdx="7" presStyleCnt="8"/>
      <dgm:spPr/>
    </dgm:pt>
    <dgm:pt modelId="{25AFF5A3-A973-478C-97B5-3419F7A427B8}" type="pres">
      <dgm:prSet presAssocID="{9795474D-B88D-44F2-BFC0-A28A97BB9398}"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ancial"/>
        </a:ext>
      </dgm:extLst>
    </dgm:pt>
    <dgm:pt modelId="{F36B9F0D-B293-4296-8E81-DC32C3AAC099}" type="pres">
      <dgm:prSet presAssocID="{9795474D-B88D-44F2-BFC0-A28A97BB9398}" presName="spaceRect" presStyleCnt="0"/>
      <dgm:spPr/>
    </dgm:pt>
    <dgm:pt modelId="{938DCD96-CD5C-4D86-81D7-AB61E9435FEE}" type="pres">
      <dgm:prSet presAssocID="{9795474D-B88D-44F2-BFC0-A28A97BB9398}" presName="textRect" presStyleLbl="revTx" presStyleIdx="7" presStyleCnt="8">
        <dgm:presLayoutVars>
          <dgm:chMax val="1"/>
          <dgm:chPref val="1"/>
        </dgm:presLayoutVars>
      </dgm:prSet>
      <dgm:spPr/>
    </dgm:pt>
  </dgm:ptLst>
  <dgm:cxnLst>
    <dgm:cxn modelId="{BA4CAE27-6D0F-4B8F-AD62-6A84DCCB0445}" type="presOf" srcId="{32B6642F-67A5-4266-B5A3-D61C33686826}" destId="{9FBD2F9C-2589-4D1F-B1F5-B647FD430B39}" srcOrd="0" destOrd="0" presId="urn:microsoft.com/office/officeart/2018/5/layout/IconCircleLabelList"/>
    <dgm:cxn modelId="{CF31DE61-96FC-448E-B41E-4BC7E2EA934B}" srcId="{32B6642F-67A5-4266-B5A3-D61C33686826}" destId="{F637EE1B-7EC4-46CC-B615-A45C8FF641B1}" srcOrd="3" destOrd="0" parTransId="{DC558932-C82C-485D-BC34-7CADAB0376CC}" sibTransId="{904FDDA3-B19A-4BC7-A74A-EAE67127D848}"/>
    <dgm:cxn modelId="{7ECE1245-8E70-40CA-BEF1-5B3510781D0F}" srcId="{32B6642F-67A5-4266-B5A3-D61C33686826}" destId="{263C5C28-04E8-4BF3-AC4D-0437107CE263}" srcOrd="1" destOrd="0" parTransId="{8AD1AFE1-4D8C-4453-82DA-5AB87D944F7C}" sibTransId="{29A141E1-26BA-44FD-99D7-6F85790E75FE}"/>
    <dgm:cxn modelId="{99B2E169-6B9F-403D-972D-FF45F4A6A5DA}" type="presOf" srcId="{471D380B-0946-4E6D-BDE0-1BA99C644468}" destId="{9D891A1E-BD40-4F3D-82B9-19FA6388CAF9}" srcOrd="0" destOrd="0" presId="urn:microsoft.com/office/officeart/2018/5/layout/IconCircleLabelList"/>
    <dgm:cxn modelId="{AD55A76C-A1C7-465A-AC2D-3FDDA69038E0}" srcId="{32B6642F-67A5-4266-B5A3-D61C33686826}" destId="{471D380B-0946-4E6D-BDE0-1BA99C644468}" srcOrd="4" destOrd="0" parTransId="{2EA60680-85E4-4B7F-8E57-6F65905718CA}" sibTransId="{CE18B0ED-A8B9-4534-8FD5-7DB2D272F0F2}"/>
    <dgm:cxn modelId="{7EE14F82-CA6D-44EF-8C23-62D4E926A0B9}" type="presOf" srcId="{9795474D-B88D-44F2-BFC0-A28A97BB9398}" destId="{938DCD96-CD5C-4D86-81D7-AB61E9435FEE}" srcOrd="0" destOrd="0" presId="urn:microsoft.com/office/officeart/2018/5/layout/IconCircleLabelList"/>
    <dgm:cxn modelId="{71F578A0-82B3-4E04-9B4A-89AD624A33E8}" srcId="{32B6642F-67A5-4266-B5A3-D61C33686826}" destId="{9795474D-B88D-44F2-BFC0-A28A97BB9398}" srcOrd="7" destOrd="0" parTransId="{E07EADE6-19CB-4538-9DF6-E606AF4D9D7E}" sibTransId="{FEB035AE-1919-4877-AE64-36A03E804FFD}"/>
    <dgm:cxn modelId="{AAF489A8-D794-4084-A713-CA69E614AE9A}" type="presOf" srcId="{20BD66B1-14FA-4344-8D11-63B0E2424EBB}" destId="{DD3D0335-A25E-43EE-BB9E-8713A987F2E7}" srcOrd="0" destOrd="0" presId="urn:microsoft.com/office/officeart/2018/5/layout/IconCircleLabelList"/>
    <dgm:cxn modelId="{7B8A05B9-D72B-49C6-A6D6-B3D9C176345C}" type="presOf" srcId="{185A28B3-DB68-4E93-9C25-EB12FFDDEA1B}" destId="{2D17F225-D149-4A4B-B909-6AAD936D5966}" srcOrd="0" destOrd="0" presId="urn:microsoft.com/office/officeart/2018/5/layout/IconCircleLabelList"/>
    <dgm:cxn modelId="{B364BBBE-4E7D-42C0-9977-829EB487BE62}" srcId="{32B6642F-67A5-4266-B5A3-D61C33686826}" destId="{20BD66B1-14FA-4344-8D11-63B0E2424EBB}" srcOrd="5" destOrd="0" parTransId="{342536BA-91D2-4E1F-9088-1EF14CCD90EA}" sibTransId="{0B82BD8C-A613-498B-8306-C0381DBA494E}"/>
    <dgm:cxn modelId="{7E30DEBE-56C7-4196-9FB4-0959763EE82A}" type="presOf" srcId="{28799312-A2F9-40CE-AF11-4EAAB0B5ACB8}" destId="{740283F1-7729-43A8-9965-8108BA1F4B73}" srcOrd="0" destOrd="0" presId="urn:microsoft.com/office/officeart/2018/5/layout/IconCircleLabelList"/>
    <dgm:cxn modelId="{42A587C0-43FF-4695-8A19-CEA6547661E5}" type="presOf" srcId="{263C5C28-04E8-4BF3-AC4D-0437107CE263}" destId="{F63B3B10-8403-48F7-80B8-4CC7B66C6EAB}" srcOrd="0" destOrd="0" presId="urn:microsoft.com/office/officeart/2018/5/layout/IconCircleLabelList"/>
    <dgm:cxn modelId="{418553C5-07E0-4900-8F75-6CE55FE3BACC}" srcId="{32B6642F-67A5-4266-B5A3-D61C33686826}" destId="{185A28B3-DB68-4E93-9C25-EB12FFDDEA1B}" srcOrd="0" destOrd="0" parTransId="{48DDD3DA-2DC1-403B-BC26-B80C7AC6F55A}" sibTransId="{608EB02A-24B0-4FD6-B0D4-EB36CCDCBBD0}"/>
    <dgm:cxn modelId="{31238DD4-7819-408C-918A-3C9866136B58}" srcId="{32B6642F-67A5-4266-B5A3-D61C33686826}" destId="{1ADF683F-2591-4139-8559-5FB4598B66E9}" srcOrd="2" destOrd="0" parTransId="{186C269B-0D2F-44CF-A69F-10C320F3B127}" sibTransId="{0FDE0959-4888-4E71-A162-BC7EF51A9622}"/>
    <dgm:cxn modelId="{C43FCED9-1626-4F6A-B984-F927F156EAB5}" srcId="{32B6642F-67A5-4266-B5A3-D61C33686826}" destId="{28799312-A2F9-40CE-AF11-4EAAB0B5ACB8}" srcOrd="6" destOrd="0" parTransId="{02B4CD60-D28F-4549-862A-F91BAD47C951}" sibTransId="{F63C1454-B73D-48AC-B20A-61578B915790}"/>
    <dgm:cxn modelId="{1A5FBCEA-F7ED-4DFD-8ECE-7DE97EC7BA03}" type="presOf" srcId="{1ADF683F-2591-4139-8559-5FB4598B66E9}" destId="{25CB88FE-3C9D-4F4A-807D-D94EEA7447CE}" srcOrd="0" destOrd="0" presId="urn:microsoft.com/office/officeart/2018/5/layout/IconCircleLabelList"/>
    <dgm:cxn modelId="{443B66FA-36E4-45B3-8817-03A2F663083D}" type="presOf" srcId="{F637EE1B-7EC4-46CC-B615-A45C8FF641B1}" destId="{9A259B93-EC22-4C01-9F71-B5A983569CC3}" srcOrd="0" destOrd="0" presId="urn:microsoft.com/office/officeart/2018/5/layout/IconCircleLabelList"/>
    <dgm:cxn modelId="{D350A21C-2BA2-43A3-A9AF-FDF0581863F6}" type="presParOf" srcId="{9FBD2F9C-2589-4D1F-B1F5-B647FD430B39}" destId="{153D0EE5-32F3-4421-8F57-9FC0E0AE08CE}" srcOrd="0" destOrd="0" presId="urn:microsoft.com/office/officeart/2018/5/layout/IconCircleLabelList"/>
    <dgm:cxn modelId="{4E46DE92-EA7C-43F2-9FCE-B9647E86743C}" type="presParOf" srcId="{153D0EE5-32F3-4421-8F57-9FC0E0AE08CE}" destId="{14FF7A8A-DA27-40FE-BDCD-3B3F6F8D60F1}" srcOrd="0" destOrd="0" presId="urn:microsoft.com/office/officeart/2018/5/layout/IconCircleLabelList"/>
    <dgm:cxn modelId="{9256AABB-AF45-4EFB-B5BF-A5115AE716C3}" type="presParOf" srcId="{153D0EE5-32F3-4421-8F57-9FC0E0AE08CE}" destId="{6DC80593-F229-4D04-A1C8-123CC025DAF2}" srcOrd="1" destOrd="0" presId="urn:microsoft.com/office/officeart/2018/5/layout/IconCircleLabelList"/>
    <dgm:cxn modelId="{A6A13D7F-79E3-4BBC-A823-9E4394A8E184}" type="presParOf" srcId="{153D0EE5-32F3-4421-8F57-9FC0E0AE08CE}" destId="{47DBEA5F-416A-44C2-A53D-4E8C32A91E0D}" srcOrd="2" destOrd="0" presId="urn:microsoft.com/office/officeart/2018/5/layout/IconCircleLabelList"/>
    <dgm:cxn modelId="{5CE66F17-3E36-4443-9792-6405ABA76422}" type="presParOf" srcId="{153D0EE5-32F3-4421-8F57-9FC0E0AE08CE}" destId="{2D17F225-D149-4A4B-B909-6AAD936D5966}" srcOrd="3" destOrd="0" presId="urn:microsoft.com/office/officeart/2018/5/layout/IconCircleLabelList"/>
    <dgm:cxn modelId="{D1D1C6A3-CC4E-45EC-8418-8F34E62E8D0C}" type="presParOf" srcId="{9FBD2F9C-2589-4D1F-B1F5-B647FD430B39}" destId="{4C498601-DAE8-4947-B1B1-28F206EEC687}" srcOrd="1" destOrd="0" presId="urn:microsoft.com/office/officeart/2018/5/layout/IconCircleLabelList"/>
    <dgm:cxn modelId="{A0E02757-CA16-41E4-9452-5CAAE0041472}" type="presParOf" srcId="{9FBD2F9C-2589-4D1F-B1F5-B647FD430B39}" destId="{8A95A1BC-5141-4B84-B88E-BE19243B4556}" srcOrd="2" destOrd="0" presId="urn:microsoft.com/office/officeart/2018/5/layout/IconCircleLabelList"/>
    <dgm:cxn modelId="{8EA1B00B-FBB9-4321-8515-B89FE4EE4BC4}" type="presParOf" srcId="{8A95A1BC-5141-4B84-B88E-BE19243B4556}" destId="{A37DB62D-D451-4D12-94F3-F66B05B75D54}" srcOrd="0" destOrd="0" presId="urn:microsoft.com/office/officeart/2018/5/layout/IconCircleLabelList"/>
    <dgm:cxn modelId="{9238E40F-C015-452C-9D1B-11E09C2DA3F3}" type="presParOf" srcId="{8A95A1BC-5141-4B84-B88E-BE19243B4556}" destId="{990589AA-247F-48FC-BBF2-46BD834AC62C}" srcOrd="1" destOrd="0" presId="urn:microsoft.com/office/officeart/2018/5/layout/IconCircleLabelList"/>
    <dgm:cxn modelId="{A792230F-A6D3-4F2F-AD2B-169E383B2B9A}" type="presParOf" srcId="{8A95A1BC-5141-4B84-B88E-BE19243B4556}" destId="{56A1A1B2-790B-480A-9226-2DF223B55079}" srcOrd="2" destOrd="0" presId="urn:microsoft.com/office/officeart/2018/5/layout/IconCircleLabelList"/>
    <dgm:cxn modelId="{DB49C239-D7E5-48F6-991E-2BED6472666B}" type="presParOf" srcId="{8A95A1BC-5141-4B84-B88E-BE19243B4556}" destId="{F63B3B10-8403-48F7-80B8-4CC7B66C6EAB}" srcOrd="3" destOrd="0" presId="urn:microsoft.com/office/officeart/2018/5/layout/IconCircleLabelList"/>
    <dgm:cxn modelId="{7D672DEE-FCFD-409C-90BC-AD746AB72491}" type="presParOf" srcId="{9FBD2F9C-2589-4D1F-B1F5-B647FD430B39}" destId="{50D0A177-F36A-45C3-B9CD-7C2C9B743893}" srcOrd="3" destOrd="0" presId="urn:microsoft.com/office/officeart/2018/5/layout/IconCircleLabelList"/>
    <dgm:cxn modelId="{84399469-6102-4CF0-AB95-31B3A2440EC1}" type="presParOf" srcId="{9FBD2F9C-2589-4D1F-B1F5-B647FD430B39}" destId="{F5181473-369B-4E26-AFC6-EACDC01B3385}" srcOrd="4" destOrd="0" presId="urn:microsoft.com/office/officeart/2018/5/layout/IconCircleLabelList"/>
    <dgm:cxn modelId="{8502DAED-7F3F-4281-8CB7-2A170984B678}" type="presParOf" srcId="{F5181473-369B-4E26-AFC6-EACDC01B3385}" destId="{A30898E7-EF67-4443-9727-9565AD436C1F}" srcOrd="0" destOrd="0" presId="urn:microsoft.com/office/officeart/2018/5/layout/IconCircleLabelList"/>
    <dgm:cxn modelId="{14D56D3A-3538-4FEC-AE25-48A7E854AC1F}" type="presParOf" srcId="{F5181473-369B-4E26-AFC6-EACDC01B3385}" destId="{55DD7D6B-A5CF-48E5-8B9B-4FDAD61D93D9}" srcOrd="1" destOrd="0" presId="urn:microsoft.com/office/officeart/2018/5/layout/IconCircleLabelList"/>
    <dgm:cxn modelId="{CDEE5CC9-18ED-4CC3-8F32-574AD21A603C}" type="presParOf" srcId="{F5181473-369B-4E26-AFC6-EACDC01B3385}" destId="{F938D720-277B-4814-A490-AB65C86B4992}" srcOrd="2" destOrd="0" presId="urn:microsoft.com/office/officeart/2018/5/layout/IconCircleLabelList"/>
    <dgm:cxn modelId="{D66256BF-9983-4F74-94DB-09080A603A16}" type="presParOf" srcId="{F5181473-369B-4E26-AFC6-EACDC01B3385}" destId="{25CB88FE-3C9D-4F4A-807D-D94EEA7447CE}" srcOrd="3" destOrd="0" presId="urn:microsoft.com/office/officeart/2018/5/layout/IconCircleLabelList"/>
    <dgm:cxn modelId="{71A9D682-4739-4234-BB90-9B25489BFC57}" type="presParOf" srcId="{9FBD2F9C-2589-4D1F-B1F5-B647FD430B39}" destId="{EBA5690D-F4CA-4C46-AD36-2BB92E8BC77E}" srcOrd="5" destOrd="0" presId="urn:microsoft.com/office/officeart/2018/5/layout/IconCircleLabelList"/>
    <dgm:cxn modelId="{DF1561BB-0AF3-482A-AB12-0AC3CD59AD38}" type="presParOf" srcId="{9FBD2F9C-2589-4D1F-B1F5-B647FD430B39}" destId="{78BA47E8-0922-41BE-8822-8B779CA67C67}" srcOrd="6" destOrd="0" presId="urn:microsoft.com/office/officeart/2018/5/layout/IconCircleLabelList"/>
    <dgm:cxn modelId="{72864205-BA09-4682-9A72-F06EA3CD6541}" type="presParOf" srcId="{78BA47E8-0922-41BE-8822-8B779CA67C67}" destId="{3843C5CA-20D7-4006-BEA2-B47ADE709ADA}" srcOrd="0" destOrd="0" presId="urn:microsoft.com/office/officeart/2018/5/layout/IconCircleLabelList"/>
    <dgm:cxn modelId="{75BEA363-83AD-4B3A-9E31-9BDC8723914B}" type="presParOf" srcId="{78BA47E8-0922-41BE-8822-8B779CA67C67}" destId="{DA716F5F-4382-46DB-9C3B-77904F5D9D5D}" srcOrd="1" destOrd="0" presId="urn:microsoft.com/office/officeart/2018/5/layout/IconCircleLabelList"/>
    <dgm:cxn modelId="{410073EE-9076-4E54-AF66-E23C768ED226}" type="presParOf" srcId="{78BA47E8-0922-41BE-8822-8B779CA67C67}" destId="{6AA9D81A-ABDC-4AAE-B376-AB83F1399DE8}" srcOrd="2" destOrd="0" presId="urn:microsoft.com/office/officeart/2018/5/layout/IconCircleLabelList"/>
    <dgm:cxn modelId="{D34641D0-E73E-4CBA-B8C8-E110577627CC}" type="presParOf" srcId="{78BA47E8-0922-41BE-8822-8B779CA67C67}" destId="{9A259B93-EC22-4C01-9F71-B5A983569CC3}" srcOrd="3" destOrd="0" presId="urn:microsoft.com/office/officeart/2018/5/layout/IconCircleLabelList"/>
    <dgm:cxn modelId="{D49725B8-42B6-41C4-B8E3-8D5F3A5D808B}" type="presParOf" srcId="{9FBD2F9C-2589-4D1F-B1F5-B647FD430B39}" destId="{C65D4EA4-9C9A-4C7E-ACAD-D3AEB7B8BA5C}" srcOrd="7" destOrd="0" presId="urn:microsoft.com/office/officeart/2018/5/layout/IconCircleLabelList"/>
    <dgm:cxn modelId="{181AC09C-411C-4E53-A54D-02A7799C1261}" type="presParOf" srcId="{9FBD2F9C-2589-4D1F-B1F5-B647FD430B39}" destId="{2712EED1-D78A-4299-B56B-51C0549E302E}" srcOrd="8" destOrd="0" presId="urn:microsoft.com/office/officeart/2018/5/layout/IconCircleLabelList"/>
    <dgm:cxn modelId="{47C4FD54-072B-4B74-AF67-63D8D4D25D72}" type="presParOf" srcId="{2712EED1-D78A-4299-B56B-51C0549E302E}" destId="{E11CD577-A8F3-4FF6-B261-6CC86B56E536}" srcOrd="0" destOrd="0" presId="urn:microsoft.com/office/officeart/2018/5/layout/IconCircleLabelList"/>
    <dgm:cxn modelId="{D5A139DC-E2AF-449D-8350-7A1512D4BCD8}" type="presParOf" srcId="{2712EED1-D78A-4299-B56B-51C0549E302E}" destId="{E87CA74C-5320-44F9-89BA-CB5E8D609B3E}" srcOrd="1" destOrd="0" presId="urn:microsoft.com/office/officeart/2018/5/layout/IconCircleLabelList"/>
    <dgm:cxn modelId="{27E489F6-D662-477B-B33A-5AC93666D763}" type="presParOf" srcId="{2712EED1-D78A-4299-B56B-51C0549E302E}" destId="{E3CD031C-235E-4B22-ACAA-8C4BF77C3F66}" srcOrd="2" destOrd="0" presId="urn:microsoft.com/office/officeart/2018/5/layout/IconCircleLabelList"/>
    <dgm:cxn modelId="{6C049D7D-334C-4928-ADD2-6F13EAB9C463}" type="presParOf" srcId="{2712EED1-D78A-4299-B56B-51C0549E302E}" destId="{9D891A1E-BD40-4F3D-82B9-19FA6388CAF9}" srcOrd="3" destOrd="0" presId="urn:microsoft.com/office/officeart/2018/5/layout/IconCircleLabelList"/>
    <dgm:cxn modelId="{33F5FAC7-5961-4678-8DBA-A8AA2D1197F3}" type="presParOf" srcId="{9FBD2F9C-2589-4D1F-B1F5-B647FD430B39}" destId="{8D6E87FC-19AF-41FC-9114-B4E62BF690C9}" srcOrd="9" destOrd="0" presId="urn:microsoft.com/office/officeart/2018/5/layout/IconCircleLabelList"/>
    <dgm:cxn modelId="{A7D8E8EC-79F2-4A9C-83A9-9D48BFA570D1}" type="presParOf" srcId="{9FBD2F9C-2589-4D1F-B1F5-B647FD430B39}" destId="{C3ABB811-81EE-4C4F-8747-5D0B3650EBC9}" srcOrd="10" destOrd="0" presId="urn:microsoft.com/office/officeart/2018/5/layout/IconCircleLabelList"/>
    <dgm:cxn modelId="{198F3E9C-D779-4851-AD71-62DA3CAD402C}" type="presParOf" srcId="{C3ABB811-81EE-4C4F-8747-5D0B3650EBC9}" destId="{BCF1C104-4EE2-4927-B948-E5AFC7E70332}" srcOrd="0" destOrd="0" presId="urn:microsoft.com/office/officeart/2018/5/layout/IconCircleLabelList"/>
    <dgm:cxn modelId="{D5AD85E7-A905-4CC5-993A-1009D7A68B15}" type="presParOf" srcId="{C3ABB811-81EE-4C4F-8747-5D0B3650EBC9}" destId="{8E69EC0D-120F-4052-B7CB-3828B0DBA616}" srcOrd="1" destOrd="0" presId="urn:microsoft.com/office/officeart/2018/5/layout/IconCircleLabelList"/>
    <dgm:cxn modelId="{3E5D6FE3-78BC-4958-B112-FBA7C21CFCD4}" type="presParOf" srcId="{C3ABB811-81EE-4C4F-8747-5D0B3650EBC9}" destId="{8004F7FD-3E5F-46EF-B4D4-9077AA526499}" srcOrd="2" destOrd="0" presId="urn:microsoft.com/office/officeart/2018/5/layout/IconCircleLabelList"/>
    <dgm:cxn modelId="{D685D9C9-1E2F-4CBA-B97C-A0388C1944A2}" type="presParOf" srcId="{C3ABB811-81EE-4C4F-8747-5D0B3650EBC9}" destId="{DD3D0335-A25E-43EE-BB9E-8713A987F2E7}" srcOrd="3" destOrd="0" presId="urn:microsoft.com/office/officeart/2018/5/layout/IconCircleLabelList"/>
    <dgm:cxn modelId="{71376BA5-26C3-4DC1-AE93-73C1922C4DFA}" type="presParOf" srcId="{9FBD2F9C-2589-4D1F-B1F5-B647FD430B39}" destId="{20E7362F-D798-4159-BF34-6E32A1783C29}" srcOrd="11" destOrd="0" presId="urn:microsoft.com/office/officeart/2018/5/layout/IconCircleLabelList"/>
    <dgm:cxn modelId="{FF222318-E515-4B01-8AA9-A8EE15FEA191}" type="presParOf" srcId="{9FBD2F9C-2589-4D1F-B1F5-B647FD430B39}" destId="{2210AD63-63C4-4FCC-B267-72B21A3B7208}" srcOrd="12" destOrd="0" presId="urn:microsoft.com/office/officeart/2018/5/layout/IconCircleLabelList"/>
    <dgm:cxn modelId="{F514B80D-1BA5-44CC-BE40-44B9B36F7D3F}" type="presParOf" srcId="{2210AD63-63C4-4FCC-B267-72B21A3B7208}" destId="{83085E9D-88E1-4E05-B54F-B5C9AB05E53E}" srcOrd="0" destOrd="0" presId="urn:microsoft.com/office/officeart/2018/5/layout/IconCircleLabelList"/>
    <dgm:cxn modelId="{F2F26EB0-F02A-4CDF-9548-4299223981F7}" type="presParOf" srcId="{2210AD63-63C4-4FCC-B267-72B21A3B7208}" destId="{5D4E21CE-EC9D-44C9-859B-5CD2C0C66412}" srcOrd="1" destOrd="0" presId="urn:microsoft.com/office/officeart/2018/5/layout/IconCircleLabelList"/>
    <dgm:cxn modelId="{0DDFD7A3-4200-4B6D-B5ED-25FEEB924B69}" type="presParOf" srcId="{2210AD63-63C4-4FCC-B267-72B21A3B7208}" destId="{26C6998F-93CC-4061-804E-72C39DF233DA}" srcOrd="2" destOrd="0" presId="urn:microsoft.com/office/officeart/2018/5/layout/IconCircleLabelList"/>
    <dgm:cxn modelId="{8E6D8F70-99C4-4A04-8EEB-C7195BA5217D}" type="presParOf" srcId="{2210AD63-63C4-4FCC-B267-72B21A3B7208}" destId="{740283F1-7729-43A8-9965-8108BA1F4B73}" srcOrd="3" destOrd="0" presId="urn:microsoft.com/office/officeart/2018/5/layout/IconCircleLabelList"/>
    <dgm:cxn modelId="{EBE06281-6611-4882-9880-5DF8506BF906}" type="presParOf" srcId="{9FBD2F9C-2589-4D1F-B1F5-B647FD430B39}" destId="{F59F1931-3BF7-4781-BAE3-0C86C2FD673B}" srcOrd="13" destOrd="0" presId="urn:microsoft.com/office/officeart/2018/5/layout/IconCircleLabelList"/>
    <dgm:cxn modelId="{7B723184-BF93-4883-8DBB-2DD2FC2CA169}" type="presParOf" srcId="{9FBD2F9C-2589-4D1F-B1F5-B647FD430B39}" destId="{1C687057-D84F-4D87-9865-B43CFECFB918}" srcOrd="14" destOrd="0" presId="urn:microsoft.com/office/officeart/2018/5/layout/IconCircleLabelList"/>
    <dgm:cxn modelId="{8669CD7C-F01A-41EE-9700-01C5999607E8}" type="presParOf" srcId="{1C687057-D84F-4D87-9865-B43CFECFB918}" destId="{BDFDEE35-B768-43C4-BCBD-D9DE8DE5FDBD}" srcOrd="0" destOrd="0" presId="urn:microsoft.com/office/officeart/2018/5/layout/IconCircleLabelList"/>
    <dgm:cxn modelId="{4A3A023E-F037-48D6-ACBA-AB446350098A}" type="presParOf" srcId="{1C687057-D84F-4D87-9865-B43CFECFB918}" destId="{25AFF5A3-A973-478C-97B5-3419F7A427B8}" srcOrd="1" destOrd="0" presId="urn:microsoft.com/office/officeart/2018/5/layout/IconCircleLabelList"/>
    <dgm:cxn modelId="{19A1125E-A46E-4556-BDAE-E46C70C459DB}" type="presParOf" srcId="{1C687057-D84F-4D87-9865-B43CFECFB918}" destId="{F36B9F0D-B293-4296-8E81-DC32C3AAC099}" srcOrd="2" destOrd="0" presId="urn:microsoft.com/office/officeart/2018/5/layout/IconCircleLabelList"/>
    <dgm:cxn modelId="{66DF1788-41A2-4F49-818B-71CB29E2CA5E}" type="presParOf" srcId="{1C687057-D84F-4D87-9865-B43CFECFB918}" destId="{938DCD96-CD5C-4D86-81D7-AB61E9435FE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023C31-5A43-4C3D-998C-130E8B90135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53C5C0DA-4ACE-444A-9A2E-F15ACD605666}">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COMPANY NAME: M87 Kitchen</a:t>
          </a:r>
          <a:endParaRPr lang="en-US" sz="1600" dirty="0">
            <a:latin typeface="Arial" panose="020B0604020202020204" pitchFamily="34" charset="0"/>
            <a:cs typeface="Arial" panose="020B0604020202020204" pitchFamily="34" charset="0"/>
          </a:endParaRPr>
        </a:p>
      </dgm:t>
    </dgm:pt>
    <dgm:pt modelId="{6978AA34-5D14-48FB-AFA3-1F57D2276C0C}" type="parTrans" cxnId="{A6899034-4580-4B3E-9483-47B95A5C2211}">
      <dgm:prSet/>
      <dgm:spPr/>
      <dgm:t>
        <a:bodyPr/>
        <a:lstStyle/>
        <a:p>
          <a:endParaRPr lang="en-US"/>
        </a:p>
      </dgm:t>
    </dgm:pt>
    <dgm:pt modelId="{7DC94BB8-4078-4FF0-A0E3-7CE6B914CC4F}" type="sibTrans" cxnId="{A6899034-4580-4B3E-9483-47B95A5C2211}">
      <dgm:prSet/>
      <dgm:spPr/>
      <dgm:t>
        <a:bodyPr/>
        <a:lstStyle/>
        <a:p>
          <a:endParaRPr lang="en-US"/>
        </a:p>
      </dgm:t>
    </dgm:pt>
    <dgm:pt modelId="{97AACE01-E891-487C-B065-79AAE5CB8144}">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NATURE OF BUSINESS: Food Service (Dark Kitchen)</a:t>
          </a:r>
          <a:endParaRPr lang="en-US" sz="1600" dirty="0">
            <a:latin typeface="Arial" panose="020B0604020202020204" pitchFamily="34" charset="0"/>
            <a:cs typeface="Arial" panose="020B0604020202020204" pitchFamily="34" charset="0"/>
          </a:endParaRPr>
        </a:p>
      </dgm:t>
    </dgm:pt>
    <dgm:pt modelId="{4F355BE1-9010-4377-93DB-74612795EF7E}" type="parTrans" cxnId="{FA911ED8-BCBC-4BF6-89D1-951E2647EF5B}">
      <dgm:prSet/>
      <dgm:spPr/>
      <dgm:t>
        <a:bodyPr/>
        <a:lstStyle/>
        <a:p>
          <a:endParaRPr lang="en-US"/>
        </a:p>
      </dgm:t>
    </dgm:pt>
    <dgm:pt modelId="{E1A75D9F-351B-4868-A805-05FBCD7E9335}" type="sibTrans" cxnId="{FA911ED8-BCBC-4BF6-89D1-951E2647EF5B}">
      <dgm:prSet/>
      <dgm:spPr/>
      <dgm:t>
        <a:bodyPr/>
        <a:lstStyle/>
        <a:p>
          <a:endParaRPr lang="en-US"/>
        </a:p>
      </dgm:t>
    </dgm:pt>
    <dgm:pt modelId="{E693199F-A0B0-4813-8E93-2EA2E95CA093}">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SALES: Online/Delivery</a:t>
          </a:r>
          <a:endParaRPr lang="en-US" sz="1600" dirty="0">
            <a:latin typeface="Arial" panose="020B0604020202020204" pitchFamily="34" charset="0"/>
            <a:cs typeface="Arial" panose="020B0604020202020204" pitchFamily="34" charset="0"/>
          </a:endParaRPr>
        </a:p>
      </dgm:t>
    </dgm:pt>
    <dgm:pt modelId="{CA7A5DDD-048A-4E39-8313-7E7B2F668CB8}" type="parTrans" cxnId="{FFCFB1A5-E231-452B-BBE6-D63199F89F7F}">
      <dgm:prSet/>
      <dgm:spPr/>
      <dgm:t>
        <a:bodyPr/>
        <a:lstStyle/>
        <a:p>
          <a:endParaRPr lang="en-US"/>
        </a:p>
      </dgm:t>
    </dgm:pt>
    <dgm:pt modelId="{5568D048-AD11-4DAE-A831-4946019D1BD1}" type="sibTrans" cxnId="{FFCFB1A5-E231-452B-BBE6-D63199F89F7F}">
      <dgm:prSet/>
      <dgm:spPr/>
      <dgm:t>
        <a:bodyPr/>
        <a:lstStyle/>
        <a:p>
          <a:endParaRPr lang="en-US"/>
        </a:p>
      </dgm:t>
    </dgm:pt>
    <dgm:pt modelId="{D1A2F534-7F3D-45A7-ABD6-ACFBC3BBD9E1}">
      <dgm:prSet custT="1"/>
      <dgm:spPr/>
      <dgm:t>
        <a:bodyPr/>
        <a:lstStyle/>
        <a:p>
          <a:pPr>
            <a:lnSpc>
              <a:spcPct val="100000"/>
            </a:lnSpc>
            <a:defRPr cap="all"/>
          </a:pPr>
          <a:r>
            <a:rPr lang="en-GB" sz="1800" dirty="0">
              <a:latin typeface="Arial" panose="020B0604020202020204" pitchFamily="34" charset="0"/>
              <a:cs typeface="Arial" panose="020B0604020202020204" pitchFamily="34" charset="0"/>
            </a:rPr>
            <a:t>FOUNDED: 2026</a:t>
          </a:r>
          <a:endParaRPr lang="en-US" sz="1800" dirty="0">
            <a:latin typeface="Arial" panose="020B0604020202020204" pitchFamily="34" charset="0"/>
            <a:cs typeface="Arial" panose="020B0604020202020204" pitchFamily="34" charset="0"/>
          </a:endParaRPr>
        </a:p>
      </dgm:t>
    </dgm:pt>
    <dgm:pt modelId="{03BEC2DD-A9B9-4AF3-A060-028FA36E4778}" type="parTrans" cxnId="{5FBAB12B-E15E-457B-AF86-2DD61677B036}">
      <dgm:prSet/>
      <dgm:spPr/>
      <dgm:t>
        <a:bodyPr/>
        <a:lstStyle/>
        <a:p>
          <a:endParaRPr lang="en-US"/>
        </a:p>
      </dgm:t>
    </dgm:pt>
    <dgm:pt modelId="{28EAE2B3-7E26-46D4-B51A-7F6A691A4515}" type="sibTrans" cxnId="{5FBAB12B-E15E-457B-AF86-2DD61677B036}">
      <dgm:prSet/>
      <dgm:spPr/>
      <dgm:t>
        <a:bodyPr/>
        <a:lstStyle/>
        <a:p>
          <a:endParaRPr lang="en-US"/>
        </a:p>
      </dgm:t>
    </dgm:pt>
    <dgm:pt modelId="{BF40BB57-968D-4CC6-B9BC-0C02C5559909}">
      <dgm:prSet custT="1"/>
      <dgm:spPr/>
      <dgm:t>
        <a:bodyPr/>
        <a:lstStyle/>
        <a:p>
          <a:pPr>
            <a:lnSpc>
              <a:spcPct val="100000"/>
            </a:lnSpc>
            <a:defRPr cap="all"/>
          </a:pPr>
          <a:r>
            <a:rPr lang="en-GB" sz="1600" dirty="0">
              <a:latin typeface="Arial" panose="020B0604020202020204" pitchFamily="34" charset="0"/>
              <a:cs typeface="Arial" panose="020B0604020202020204" pitchFamily="34" charset="0"/>
            </a:rPr>
            <a:t>EMPLOYEES: 6</a:t>
          </a:r>
          <a:endParaRPr lang="en-US" sz="1600" dirty="0">
            <a:latin typeface="Arial" panose="020B0604020202020204" pitchFamily="34" charset="0"/>
            <a:cs typeface="Arial" panose="020B0604020202020204" pitchFamily="34" charset="0"/>
          </a:endParaRPr>
        </a:p>
      </dgm:t>
    </dgm:pt>
    <dgm:pt modelId="{4D56CFE6-14C6-4B03-B3BD-9B9D8987F16B}" type="parTrans" cxnId="{F211FD1A-E13E-4BD4-AD22-FC20BD463893}">
      <dgm:prSet/>
      <dgm:spPr/>
      <dgm:t>
        <a:bodyPr/>
        <a:lstStyle/>
        <a:p>
          <a:endParaRPr lang="en-US"/>
        </a:p>
      </dgm:t>
    </dgm:pt>
    <dgm:pt modelId="{A6DC360E-12D7-4A7C-9028-0A3D5D12BFDC}" type="sibTrans" cxnId="{F211FD1A-E13E-4BD4-AD22-FC20BD463893}">
      <dgm:prSet/>
      <dgm:spPr/>
      <dgm:t>
        <a:bodyPr/>
        <a:lstStyle/>
        <a:p>
          <a:endParaRPr lang="en-US"/>
        </a:p>
      </dgm:t>
    </dgm:pt>
    <dgm:pt modelId="{F621EEF1-ADC4-43D2-AD5E-940C35A1DE73}">
      <dgm:prSet/>
      <dgm:spPr/>
      <dgm:t>
        <a:bodyPr/>
        <a:lstStyle/>
        <a:p>
          <a:pPr>
            <a:lnSpc>
              <a:spcPct val="100000"/>
            </a:lnSpc>
            <a:defRPr cap="all"/>
          </a:pPr>
          <a:r>
            <a:rPr lang="en-GB" dirty="0">
              <a:latin typeface="Arial" panose="020B0604020202020204" pitchFamily="34" charset="0"/>
              <a:cs typeface="Arial" panose="020B0604020202020204" pitchFamily="34" charset="0"/>
            </a:rPr>
            <a:t>LOCATION: South London (Brixton)</a:t>
          </a:r>
          <a:endParaRPr lang="en-US" dirty="0">
            <a:latin typeface="Arial" panose="020B0604020202020204" pitchFamily="34" charset="0"/>
            <a:cs typeface="Arial" panose="020B0604020202020204" pitchFamily="34" charset="0"/>
          </a:endParaRPr>
        </a:p>
      </dgm:t>
    </dgm:pt>
    <dgm:pt modelId="{F8A82C46-0831-4FEE-AA4B-ED0985AD01B1}" type="parTrans" cxnId="{3763D1EC-B3CF-4484-93E7-0F4B25D8DEFD}">
      <dgm:prSet/>
      <dgm:spPr/>
      <dgm:t>
        <a:bodyPr/>
        <a:lstStyle/>
        <a:p>
          <a:endParaRPr lang="en-US"/>
        </a:p>
      </dgm:t>
    </dgm:pt>
    <dgm:pt modelId="{F8B8E8A9-A1C9-469F-95B5-680C95272BB4}" type="sibTrans" cxnId="{3763D1EC-B3CF-4484-93E7-0F4B25D8DEFD}">
      <dgm:prSet/>
      <dgm:spPr/>
      <dgm:t>
        <a:bodyPr/>
        <a:lstStyle/>
        <a:p>
          <a:endParaRPr lang="en-US"/>
        </a:p>
      </dgm:t>
    </dgm:pt>
    <dgm:pt modelId="{34C45180-004A-449B-8C7D-652F6C67E4C1}" type="pres">
      <dgm:prSet presAssocID="{F2023C31-5A43-4C3D-998C-130E8B901357}" presName="root" presStyleCnt="0">
        <dgm:presLayoutVars>
          <dgm:dir/>
          <dgm:resizeHandles val="exact"/>
        </dgm:presLayoutVars>
      </dgm:prSet>
      <dgm:spPr/>
    </dgm:pt>
    <dgm:pt modelId="{3C0B0A24-CA76-4972-802F-7F1D516076FE}" type="pres">
      <dgm:prSet presAssocID="{53C5C0DA-4ACE-444A-9A2E-F15ACD605666}" presName="compNode" presStyleCnt="0"/>
      <dgm:spPr/>
    </dgm:pt>
    <dgm:pt modelId="{41965A5A-8AA2-4C83-A5CD-69BBEF72BD5D}" type="pres">
      <dgm:prSet presAssocID="{53C5C0DA-4ACE-444A-9A2E-F15ACD605666}" presName="iconBgRect" presStyleLbl="bgShp" presStyleIdx="0" presStyleCnt="6"/>
      <dgm:spPr/>
    </dgm:pt>
    <dgm:pt modelId="{F574A9E3-AD87-43BF-A83E-87B6499F0892}" type="pres">
      <dgm:prSet presAssocID="{53C5C0DA-4ACE-444A-9A2E-F15ACD60566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ork and knife"/>
        </a:ext>
      </dgm:extLst>
    </dgm:pt>
    <dgm:pt modelId="{332FC089-C434-4F73-AC21-62B383A48119}" type="pres">
      <dgm:prSet presAssocID="{53C5C0DA-4ACE-444A-9A2E-F15ACD605666}" presName="spaceRect" presStyleCnt="0"/>
      <dgm:spPr/>
    </dgm:pt>
    <dgm:pt modelId="{4DC9AC12-867E-4B16-9F82-4258F4D5EA58}" type="pres">
      <dgm:prSet presAssocID="{53C5C0DA-4ACE-444A-9A2E-F15ACD605666}" presName="textRect" presStyleLbl="revTx" presStyleIdx="0" presStyleCnt="6">
        <dgm:presLayoutVars>
          <dgm:chMax val="1"/>
          <dgm:chPref val="1"/>
        </dgm:presLayoutVars>
      </dgm:prSet>
      <dgm:spPr/>
    </dgm:pt>
    <dgm:pt modelId="{B01CD01D-7B3E-4845-A846-C1A3F4DF0A33}" type="pres">
      <dgm:prSet presAssocID="{7DC94BB8-4078-4FF0-A0E3-7CE6B914CC4F}" presName="sibTrans" presStyleCnt="0"/>
      <dgm:spPr/>
    </dgm:pt>
    <dgm:pt modelId="{2B5AEF13-DDFC-40AC-B6F6-20B2C4458FCD}" type="pres">
      <dgm:prSet presAssocID="{97AACE01-E891-487C-B065-79AAE5CB8144}" presName="compNode" presStyleCnt="0"/>
      <dgm:spPr/>
    </dgm:pt>
    <dgm:pt modelId="{DC106967-E17B-4779-BDA3-86BDA0F028BB}" type="pres">
      <dgm:prSet presAssocID="{97AACE01-E891-487C-B065-79AAE5CB8144}" presName="iconBgRect" presStyleLbl="bgShp" presStyleIdx="1" presStyleCnt="6"/>
      <dgm:spPr/>
    </dgm:pt>
    <dgm:pt modelId="{E5DFAFED-57A1-440B-B5C1-3FD85A8BFC91}" type="pres">
      <dgm:prSet presAssocID="{97AACE01-E891-487C-B065-79AAE5CB814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f"/>
        </a:ext>
      </dgm:extLst>
    </dgm:pt>
    <dgm:pt modelId="{1F1DAEC6-A37B-4D8C-A8C1-0142BFDC716B}" type="pres">
      <dgm:prSet presAssocID="{97AACE01-E891-487C-B065-79AAE5CB8144}" presName="spaceRect" presStyleCnt="0"/>
      <dgm:spPr/>
    </dgm:pt>
    <dgm:pt modelId="{162FBC77-830F-49AF-AECB-5BBFB0EC634B}" type="pres">
      <dgm:prSet presAssocID="{97AACE01-E891-487C-B065-79AAE5CB8144}" presName="textRect" presStyleLbl="revTx" presStyleIdx="1" presStyleCnt="6">
        <dgm:presLayoutVars>
          <dgm:chMax val="1"/>
          <dgm:chPref val="1"/>
        </dgm:presLayoutVars>
      </dgm:prSet>
      <dgm:spPr/>
    </dgm:pt>
    <dgm:pt modelId="{CBD508B4-336D-4372-BA21-9E57BB853750}" type="pres">
      <dgm:prSet presAssocID="{E1A75D9F-351B-4868-A805-05FBCD7E9335}" presName="sibTrans" presStyleCnt="0"/>
      <dgm:spPr/>
    </dgm:pt>
    <dgm:pt modelId="{3C704246-4F11-47AC-8E24-C1F67085DA57}" type="pres">
      <dgm:prSet presAssocID="{E693199F-A0B0-4813-8E93-2EA2E95CA093}" presName="compNode" presStyleCnt="0"/>
      <dgm:spPr/>
    </dgm:pt>
    <dgm:pt modelId="{C29D4B01-F9B5-42F6-9B21-EB5A6D772804}" type="pres">
      <dgm:prSet presAssocID="{E693199F-A0B0-4813-8E93-2EA2E95CA093}" presName="iconBgRect" presStyleLbl="bgShp" presStyleIdx="2" presStyleCnt="6"/>
      <dgm:spPr/>
    </dgm:pt>
    <dgm:pt modelId="{8E7DA3CF-E99E-4FA9-913D-28F26DDCC62C}" type="pres">
      <dgm:prSet presAssocID="{E693199F-A0B0-4813-8E93-2EA2E95CA09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osk"/>
        </a:ext>
      </dgm:extLst>
    </dgm:pt>
    <dgm:pt modelId="{F6AF944B-E0D3-4D7F-8BA6-94BD0307D46A}" type="pres">
      <dgm:prSet presAssocID="{E693199F-A0B0-4813-8E93-2EA2E95CA093}" presName="spaceRect" presStyleCnt="0"/>
      <dgm:spPr/>
    </dgm:pt>
    <dgm:pt modelId="{4ABD9367-FB39-4162-9C73-0239B6727BCF}" type="pres">
      <dgm:prSet presAssocID="{E693199F-A0B0-4813-8E93-2EA2E95CA093}" presName="textRect" presStyleLbl="revTx" presStyleIdx="2" presStyleCnt="6">
        <dgm:presLayoutVars>
          <dgm:chMax val="1"/>
          <dgm:chPref val="1"/>
        </dgm:presLayoutVars>
      </dgm:prSet>
      <dgm:spPr/>
    </dgm:pt>
    <dgm:pt modelId="{13E87543-BB98-4C1D-9289-7452FCCE672A}" type="pres">
      <dgm:prSet presAssocID="{5568D048-AD11-4DAE-A831-4946019D1BD1}" presName="sibTrans" presStyleCnt="0"/>
      <dgm:spPr/>
    </dgm:pt>
    <dgm:pt modelId="{535F8910-188D-4E53-806B-AE1CC9071717}" type="pres">
      <dgm:prSet presAssocID="{D1A2F534-7F3D-45A7-ABD6-ACFBC3BBD9E1}" presName="compNode" presStyleCnt="0"/>
      <dgm:spPr/>
    </dgm:pt>
    <dgm:pt modelId="{DD517A75-791F-4CC5-A9CC-DE07DDFF5C5C}" type="pres">
      <dgm:prSet presAssocID="{D1A2F534-7F3D-45A7-ABD6-ACFBC3BBD9E1}" presName="iconBgRect" presStyleLbl="bgShp" presStyleIdx="3" presStyleCnt="6"/>
      <dgm:spPr/>
    </dgm:pt>
    <dgm:pt modelId="{BAAFB795-0F18-4238-A08A-7E8ED357DEC9}" type="pres">
      <dgm:prSet presAssocID="{D1A2F534-7F3D-45A7-ABD6-ACFBC3BBD9E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C8E804B9-8206-4BBB-8BC6-5B547E2B6B27}" type="pres">
      <dgm:prSet presAssocID="{D1A2F534-7F3D-45A7-ABD6-ACFBC3BBD9E1}" presName="spaceRect" presStyleCnt="0"/>
      <dgm:spPr/>
    </dgm:pt>
    <dgm:pt modelId="{FD9F166A-695E-442C-B30C-DAB698438F40}" type="pres">
      <dgm:prSet presAssocID="{D1A2F534-7F3D-45A7-ABD6-ACFBC3BBD9E1}" presName="textRect" presStyleLbl="revTx" presStyleIdx="3" presStyleCnt="6">
        <dgm:presLayoutVars>
          <dgm:chMax val="1"/>
          <dgm:chPref val="1"/>
        </dgm:presLayoutVars>
      </dgm:prSet>
      <dgm:spPr/>
    </dgm:pt>
    <dgm:pt modelId="{EF18F5CE-BF69-4BD2-8039-820A129CA1C3}" type="pres">
      <dgm:prSet presAssocID="{28EAE2B3-7E26-46D4-B51A-7F6A691A4515}" presName="sibTrans" presStyleCnt="0"/>
      <dgm:spPr/>
    </dgm:pt>
    <dgm:pt modelId="{7F22B245-D942-4C00-84E9-149CA8E5A9F3}" type="pres">
      <dgm:prSet presAssocID="{BF40BB57-968D-4CC6-B9BC-0C02C5559909}" presName="compNode" presStyleCnt="0"/>
      <dgm:spPr/>
    </dgm:pt>
    <dgm:pt modelId="{40013A5B-AB69-45A8-82AA-B3666ED0F7B6}" type="pres">
      <dgm:prSet presAssocID="{BF40BB57-968D-4CC6-B9BC-0C02C5559909}" presName="iconBgRect" presStyleLbl="bgShp" presStyleIdx="4" presStyleCnt="6"/>
      <dgm:spPr/>
    </dgm:pt>
    <dgm:pt modelId="{8930F084-4CB4-447C-A7D5-5097A4EE4CBD}" type="pres">
      <dgm:prSet presAssocID="{BF40BB57-968D-4CC6-B9BC-0C02C555990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sers"/>
        </a:ext>
      </dgm:extLst>
    </dgm:pt>
    <dgm:pt modelId="{638446D1-3D21-4ED6-801E-CC661F74BD6C}" type="pres">
      <dgm:prSet presAssocID="{BF40BB57-968D-4CC6-B9BC-0C02C5559909}" presName="spaceRect" presStyleCnt="0"/>
      <dgm:spPr/>
    </dgm:pt>
    <dgm:pt modelId="{770F4D4E-6723-43BA-94CE-B00D6EF82616}" type="pres">
      <dgm:prSet presAssocID="{BF40BB57-968D-4CC6-B9BC-0C02C5559909}" presName="textRect" presStyleLbl="revTx" presStyleIdx="4" presStyleCnt="6">
        <dgm:presLayoutVars>
          <dgm:chMax val="1"/>
          <dgm:chPref val="1"/>
        </dgm:presLayoutVars>
      </dgm:prSet>
      <dgm:spPr/>
    </dgm:pt>
    <dgm:pt modelId="{3D2C9FFA-D77A-47D6-B263-C2F95FD6ECA9}" type="pres">
      <dgm:prSet presAssocID="{A6DC360E-12D7-4A7C-9028-0A3D5D12BFDC}" presName="sibTrans" presStyleCnt="0"/>
      <dgm:spPr/>
    </dgm:pt>
    <dgm:pt modelId="{EAFD147E-D909-4DB5-996F-7AA574FC6305}" type="pres">
      <dgm:prSet presAssocID="{F621EEF1-ADC4-43D2-AD5E-940C35A1DE73}" presName="compNode" presStyleCnt="0"/>
      <dgm:spPr/>
    </dgm:pt>
    <dgm:pt modelId="{0C34E66C-D7FE-47BD-A929-BB75FA49015E}" type="pres">
      <dgm:prSet presAssocID="{F621EEF1-ADC4-43D2-AD5E-940C35A1DE73}" presName="iconBgRect" presStyleLbl="bgShp" presStyleIdx="5" presStyleCnt="6"/>
      <dgm:spPr/>
    </dgm:pt>
    <dgm:pt modelId="{13786974-514B-4023-8F1D-FA96C6AEFAA2}" type="pres">
      <dgm:prSet presAssocID="{F621EEF1-ADC4-43D2-AD5E-940C35A1DE73}"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BD98C8F5-C90C-45A2-A179-DC6EC581739E}" type="pres">
      <dgm:prSet presAssocID="{F621EEF1-ADC4-43D2-AD5E-940C35A1DE73}" presName="spaceRect" presStyleCnt="0"/>
      <dgm:spPr/>
    </dgm:pt>
    <dgm:pt modelId="{F656E49B-B996-4B3B-A20F-AE2F4E981C3C}" type="pres">
      <dgm:prSet presAssocID="{F621EEF1-ADC4-43D2-AD5E-940C35A1DE73}" presName="textRect" presStyleLbl="revTx" presStyleIdx="5" presStyleCnt="6">
        <dgm:presLayoutVars>
          <dgm:chMax val="1"/>
          <dgm:chPref val="1"/>
        </dgm:presLayoutVars>
      </dgm:prSet>
      <dgm:spPr/>
    </dgm:pt>
  </dgm:ptLst>
  <dgm:cxnLst>
    <dgm:cxn modelId="{F211FD1A-E13E-4BD4-AD22-FC20BD463893}" srcId="{F2023C31-5A43-4C3D-998C-130E8B901357}" destId="{BF40BB57-968D-4CC6-B9BC-0C02C5559909}" srcOrd="4" destOrd="0" parTransId="{4D56CFE6-14C6-4B03-B3BD-9B9D8987F16B}" sibTransId="{A6DC360E-12D7-4A7C-9028-0A3D5D12BFDC}"/>
    <dgm:cxn modelId="{5FBAB12B-E15E-457B-AF86-2DD61677B036}" srcId="{F2023C31-5A43-4C3D-998C-130E8B901357}" destId="{D1A2F534-7F3D-45A7-ABD6-ACFBC3BBD9E1}" srcOrd="3" destOrd="0" parTransId="{03BEC2DD-A9B9-4AF3-A060-028FA36E4778}" sibTransId="{28EAE2B3-7E26-46D4-B51A-7F6A691A4515}"/>
    <dgm:cxn modelId="{A6899034-4580-4B3E-9483-47B95A5C2211}" srcId="{F2023C31-5A43-4C3D-998C-130E8B901357}" destId="{53C5C0DA-4ACE-444A-9A2E-F15ACD605666}" srcOrd="0" destOrd="0" parTransId="{6978AA34-5D14-48FB-AFA3-1F57D2276C0C}" sibTransId="{7DC94BB8-4078-4FF0-A0E3-7CE6B914CC4F}"/>
    <dgm:cxn modelId="{E83E8C5E-7E0A-42A1-BCA0-71F993CDF2D6}" type="presOf" srcId="{D1A2F534-7F3D-45A7-ABD6-ACFBC3BBD9E1}" destId="{FD9F166A-695E-442C-B30C-DAB698438F40}" srcOrd="0" destOrd="0" presId="urn:microsoft.com/office/officeart/2018/5/layout/IconCircleLabelList"/>
    <dgm:cxn modelId="{3A4C467B-ABCF-4424-92B7-58474F845CA2}" type="presOf" srcId="{F621EEF1-ADC4-43D2-AD5E-940C35A1DE73}" destId="{F656E49B-B996-4B3B-A20F-AE2F4E981C3C}" srcOrd="0" destOrd="0" presId="urn:microsoft.com/office/officeart/2018/5/layout/IconCircleLabelList"/>
    <dgm:cxn modelId="{4E7C68A0-0ED2-47D6-8AD3-A1589E976F8D}" type="presOf" srcId="{F2023C31-5A43-4C3D-998C-130E8B901357}" destId="{34C45180-004A-449B-8C7D-652F6C67E4C1}" srcOrd="0" destOrd="0" presId="urn:microsoft.com/office/officeart/2018/5/layout/IconCircleLabelList"/>
    <dgm:cxn modelId="{FFCFB1A5-E231-452B-BBE6-D63199F89F7F}" srcId="{F2023C31-5A43-4C3D-998C-130E8B901357}" destId="{E693199F-A0B0-4813-8E93-2EA2E95CA093}" srcOrd="2" destOrd="0" parTransId="{CA7A5DDD-048A-4E39-8313-7E7B2F668CB8}" sibTransId="{5568D048-AD11-4DAE-A831-4946019D1BD1}"/>
    <dgm:cxn modelId="{2A7728B3-0A9D-49B4-BC98-C2922F767FAB}" type="presOf" srcId="{97AACE01-E891-487C-B065-79AAE5CB8144}" destId="{162FBC77-830F-49AF-AECB-5BBFB0EC634B}" srcOrd="0" destOrd="0" presId="urn:microsoft.com/office/officeart/2018/5/layout/IconCircleLabelList"/>
    <dgm:cxn modelId="{FA911ED8-BCBC-4BF6-89D1-951E2647EF5B}" srcId="{F2023C31-5A43-4C3D-998C-130E8B901357}" destId="{97AACE01-E891-487C-B065-79AAE5CB8144}" srcOrd="1" destOrd="0" parTransId="{4F355BE1-9010-4377-93DB-74612795EF7E}" sibTransId="{E1A75D9F-351B-4868-A805-05FBCD7E9335}"/>
    <dgm:cxn modelId="{3731F1DF-9762-4658-9EF2-4926C6B9CEED}" type="presOf" srcId="{53C5C0DA-4ACE-444A-9A2E-F15ACD605666}" destId="{4DC9AC12-867E-4B16-9F82-4258F4D5EA58}" srcOrd="0" destOrd="0" presId="urn:microsoft.com/office/officeart/2018/5/layout/IconCircleLabelList"/>
    <dgm:cxn modelId="{C398B6E6-1FE2-4A48-BF61-5F0BA4606D1D}" type="presOf" srcId="{E693199F-A0B0-4813-8E93-2EA2E95CA093}" destId="{4ABD9367-FB39-4162-9C73-0239B6727BCF}" srcOrd="0" destOrd="0" presId="urn:microsoft.com/office/officeart/2018/5/layout/IconCircleLabelList"/>
    <dgm:cxn modelId="{A9102DE7-C1B8-45EC-BA90-B4084F37AB33}" type="presOf" srcId="{BF40BB57-968D-4CC6-B9BC-0C02C5559909}" destId="{770F4D4E-6723-43BA-94CE-B00D6EF82616}" srcOrd="0" destOrd="0" presId="urn:microsoft.com/office/officeart/2018/5/layout/IconCircleLabelList"/>
    <dgm:cxn modelId="{3763D1EC-B3CF-4484-93E7-0F4B25D8DEFD}" srcId="{F2023C31-5A43-4C3D-998C-130E8B901357}" destId="{F621EEF1-ADC4-43D2-AD5E-940C35A1DE73}" srcOrd="5" destOrd="0" parTransId="{F8A82C46-0831-4FEE-AA4B-ED0985AD01B1}" sibTransId="{F8B8E8A9-A1C9-469F-95B5-680C95272BB4}"/>
    <dgm:cxn modelId="{0535B0C2-6039-47B5-9719-251AE807E07C}" type="presParOf" srcId="{34C45180-004A-449B-8C7D-652F6C67E4C1}" destId="{3C0B0A24-CA76-4972-802F-7F1D516076FE}" srcOrd="0" destOrd="0" presId="urn:microsoft.com/office/officeart/2018/5/layout/IconCircleLabelList"/>
    <dgm:cxn modelId="{2DC74976-CCD5-4952-A85D-73ADF28B9E1C}" type="presParOf" srcId="{3C0B0A24-CA76-4972-802F-7F1D516076FE}" destId="{41965A5A-8AA2-4C83-A5CD-69BBEF72BD5D}" srcOrd="0" destOrd="0" presId="urn:microsoft.com/office/officeart/2018/5/layout/IconCircleLabelList"/>
    <dgm:cxn modelId="{914A6D84-1434-4177-B6AB-2F44EA8CB3C5}" type="presParOf" srcId="{3C0B0A24-CA76-4972-802F-7F1D516076FE}" destId="{F574A9E3-AD87-43BF-A83E-87B6499F0892}" srcOrd="1" destOrd="0" presId="urn:microsoft.com/office/officeart/2018/5/layout/IconCircleLabelList"/>
    <dgm:cxn modelId="{C981937A-856E-4CC9-A798-10942851F425}" type="presParOf" srcId="{3C0B0A24-CA76-4972-802F-7F1D516076FE}" destId="{332FC089-C434-4F73-AC21-62B383A48119}" srcOrd="2" destOrd="0" presId="urn:microsoft.com/office/officeart/2018/5/layout/IconCircleLabelList"/>
    <dgm:cxn modelId="{E8A70E99-B613-4EBD-B611-24786137EAF8}" type="presParOf" srcId="{3C0B0A24-CA76-4972-802F-7F1D516076FE}" destId="{4DC9AC12-867E-4B16-9F82-4258F4D5EA58}" srcOrd="3" destOrd="0" presId="urn:microsoft.com/office/officeart/2018/5/layout/IconCircleLabelList"/>
    <dgm:cxn modelId="{35FB7FBB-558C-4EDB-BEBB-677FC5E97E30}" type="presParOf" srcId="{34C45180-004A-449B-8C7D-652F6C67E4C1}" destId="{B01CD01D-7B3E-4845-A846-C1A3F4DF0A33}" srcOrd="1" destOrd="0" presId="urn:microsoft.com/office/officeart/2018/5/layout/IconCircleLabelList"/>
    <dgm:cxn modelId="{010C3DC1-00DE-44DD-8EDE-D4D482422204}" type="presParOf" srcId="{34C45180-004A-449B-8C7D-652F6C67E4C1}" destId="{2B5AEF13-DDFC-40AC-B6F6-20B2C4458FCD}" srcOrd="2" destOrd="0" presId="urn:microsoft.com/office/officeart/2018/5/layout/IconCircleLabelList"/>
    <dgm:cxn modelId="{2C0C09F9-BF6A-4D64-86D0-2B8CA1C61357}" type="presParOf" srcId="{2B5AEF13-DDFC-40AC-B6F6-20B2C4458FCD}" destId="{DC106967-E17B-4779-BDA3-86BDA0F028BB}" srcOrd="0" destOrd="0" presId="urn:microsoft.com/office/officeart/2018/5/layout/IconCircleLabelList"/>
    <dgm:cxn modelId="{7A316B1F-FA8E-457B-A77E-AB99C68B7F7D}" type="presParOf" srcId="{2B5AEF13-DDFC-40AC-B6F6-20B2C4458FCD}" destId="{E5DFAFED-57A1-440B-B5C1-3FD85A8BFC91}" srcOrd="1" destOrd="0" presId="urn:microsoft.com/office/officeart/2018/5/layout/IconCircleLabelList"/>
    <dgm:cxn modelId="{3117113B-FDF9-4BCD-8EB6-ABAF0841A559}" type="presParOf" srcId="{2B5AEF13-DDFC-40AC-B6F6-20B2C4458FCD}" destId="{1F1DAEC6-A37B-4D8C-A8C1-0142BFDC716B}" srcOrd="2" destOrd="0" presId="urn:microsoft.com/office/officeart/2018/5/layout/IconCircleLabelList"/>
    <dgm:cxn modelId="{F16E4965-A634-4B93-9560-AF79F9836279}" type="presParOf" srcId="{2B5AEF13-DDFC-40AC-B6F6-20B2C4458FCD}" destId="{162FBC77-830F-49AF-AECB-5BBFB0EC634B}" srcOrd="3" destOrd="0" presId="urn:microsoft.com/office/officeart/2018/5/layout/IconCircleLabelList"/>
    <dgm:cxn modelId="{FAF97898-67BC-4CD9-BA79-08661C8BF998}" type="presParOf" srcId="{34C45180-004A-449B-8C7D-652F6C67E4C1}" destId="{CBD508B4-336D-4372-BA21-9E57BB853750}" srcOrd="3" destOrd="0" presId="urn:microsoft.com/office/officeart/2018/5/layout/IconCircleLabelList"/>
    <dgm:cxn modelId="{245A3AE3-6794-4869-B93D-3C10DE248C24}" type="presParOf" srcId="{34C45180-004A-449B-8C7D-652F6C67E4C1}" destId="{3C704246-4F11-47AC-8E24-C1F67085DA57}" srcOrd="4" destOrd="0" presId="urn:microsoft.com/office/officeart/2018/5/layout/IconCircleLabelList"/>
    <dgm:cxn modelId="{09C59591-1D36-4684-A560-CEC9FDC3FD09}" type="presParOf" srcId="{3C704246-4F11-47AC-8E24-C1F67085DA57}" destId="{C29D4B01-F9B5-42F6-9B21-EB5A6D772804}" srcOrd="0" destOrd="0" presId="urn:microsoft.com/office/officeart/2018/5/layout/IconCircleLabelList"/>
    <dgm:cxn modelId="{697261B4-AA23-4948-A243-BA9983454BB3}" type="presParOf" srcId="{3C704246-4F11-47AC-8E24-C1F67085DA57}" destId="{8E7DA3CF-E99E-4FA9-913D-28F26DDCC62C}" srcOrd="1" destOrd="0" presId="urn:microsoft.com/office/officeart/2018/5/layout/IconCircleLabelList"/>
    <dgm:cxn modelId="{1885673E-E708-4829-B934-47969CD08A16}" type="presParOf" srcId="{3C704246-4F11-47AC-8E24-C1F67085DA57}" destId="{F6AF944B-E0D3-4D7F-8BA6-94BD0307D46A}" srcOrd="2" destOrd="0" presId="urn:microsoft.com/office/officeart/2018/5/layout/IconCircleLabelList"/>
    <dgm:cxn modelId="{E007E179-4AD1-4836-BE3C-FB92741E0697}" type="presParOf" srcId="{3C704246-4F11-47AC-8E24-C1F67085DA57}" destId="{4ABD9367-FB39-4162-9C73-0239B6727BCF}" srcOrd="3" destOrd="0" presId="urn:microsoft.com/office/officeart/2018/5/layout/IconCircleLabelList"/>
    <dgm:cxn modelId="{EFF65FFE-3FD0-4FB6-8AA7-B39A7BBED741}" type="presParOf" srcId="{34C45180-004A-449B-8C7D-652F6C67E4C1}" destId="{13E87543-BB98-4C1D-9289-7452FCCE672A}" srcOrd="5" destOrd="0" presId="urn:microsoft.com/office/officeart/2018/5/layout/IconCircleLabelList"/>
    <dgm:cxn modelId="{F870A97D-DB15-4A75-B568-C933A02C574D}" type="presParOf" srcId="{34C45180-004A-449B-8C7D-652F6C67E4C1}" destId="{535F8910-188D-4E53-806B-AE1CC9071717}" srcOrd="6" destOrd="0" presId="urn:microsoft.com/office/officeart/2018/5/layout/IconCircleLabelList"/>
    <dgm:cxn modelId="{D6BB940B-0CC6-4901-B3AE-2FA64CB712BC}" type="presParOf" srcId="{535F8910-188D-4E53-806B-AE1CC9071717}" destId="{DD517A75-791F-4CC5-A9CC-DE07DDFF5C5C}" srcOrd="0" destOrd="0" presId="urn:microsoft.com/office/officeart/2018/5/layout/IconCircleLabelList"/>
    <dgm:cxn modelId="{B93BE3C2-FA97-4D79-B6E7-EC0C2723DA2B}" type="presParOf" srcId="{535F8910-188D-4E53-806B-AE1CC9071717}" destId="{BAAFB795-0F18-4238-A08A-7E8ED357DEC9}" srcOrd="1" destOrd="0" presId="urn:microsoft.com/office/officeart/2018/5/layout/IconCircleLabelList"/>
    <dgm:cxn modelId="{FB805A33-3AB8-4F87-935F-634699C1AF55}" type="presParOf" srcId="{535F8910-188D-4E53-806B-AE1CC9071717}" destId="{C8E804B9-8206-4BBB-8BC6-5B547E2B6B27}" srcOrd="2" destOrd="0" presId="urn:microsoft.com/office/officeart/2018/5/layout/IconCircleLabelList"/>
    <dgm:cxn modelId="{28B0217A-02F2-46BA-AF40-827C30EA0362}" type="presParOf" srcId="{535F8910-188D-4E53-806B-AE1CC9071717}" destId="{FD9F166A-695E-442C-B30C-DAB698438F40}" srcOrd="3" destOrd="0" presId="urn:microsoft.com/office/officeart/2018/5/layout/IconCircleLabelList"/>
    <dgm:cxn modelId="{E3779BE0-D57D-42AD-841D-5F1F4629CCF1}" type="presParOf" srcId="{34C45180-004A-449B-8C7D-652F6C67E4C1}" destId="{EF18F5CE-BF69-4BD2-8039-820A129CA1C3}" srcOrd="7" destOrd="0" presId="urn:microsoft.com/office/officeart/2018/5/layout/IconCircleLabelList"/>
    <dgm:cxn modelId="{36724CB1-4501-46A7-97E2-EAA34C54D14A}" type="presParOf" srcId="{34C45180-004A-449B-8C7D-652F6C67E4C1}" destId="{7F22B245-D942-4C00-84E9-149CA8E5A9F3}" srcOrd="8" destOrd="0" presId="urn:microsoft.com/office/officeart/2018/5/layout/IconCircleLabelList"/>
    <dgm:cxn modelId="{DEC32724-28AD-4823-8E70-65161CEDFF63}" type="presParOf" srcId="{7F22B245-D942-4C00-84E9-149CA8E5A9F3}" destId="{40013A5B-AB69-45A8-82AA-B3666ED0F7B6}" srcOrd="0" destOrd="0" presId="urn:microsoft.com/office/officeart/2018/5/layout/IconCircleLabelList"/>
    <dgm:cxn modelId="{B7630272-C769-4EEB-9E26-7F77D687FFBB}" type="presParOf" srcId="{7F22B245-D942-4C00-84E9-149CA8E5A9F3}" destId="{8930F084-4CB4-447C-A7D5-5097A4EE4CBD}" srcOrd="1" destOrd="0" presId="urn:microsoft.com/office/officeart/2018/5/layout/IconCircleLabelList"/>
    <dgm:cxn modelId="{8AA4F6C1-5E02-4023-A532-1005A23F2D53}" type="presParOf" srcId="{7F22B245-D942-4C00-84E9-149CA8E5A9F3}" destId="{638446D1-3D21-4ED6-801E-CC661F74BD6C}" srcOrd="2" destOrd="0" presId="urn:microsoft.com/office/officeart/2018/5/layout/IconCircleLabelList"/>
    <dgm:cxn modelId="{17B942A6-F22F-4ECE-9802-091C277CE3A5}" type="presParOf" srcId="{7F22B245-D942-4C00-84E9-149CA8E5A9F3}" destId="{770F4D4E-6723-43BA-94CE-B00D6EF82616}" srcOrd="3" destOrd="0" presId="urn:microsoft.com/office/officeart/2018/5/layout/IconCircleLabelList"/>
    <dgm:cxn modelId="{77DF4AD5-F8B6-447F-880F-C6BB52C1D7F0}" type="presParOf" srcId="{34C45180-004A-449B-8C7D-652F6C67E4C1}" destId="{3D2C9FFA-D77A-47D6-B263-C2F95FD6ECA9}" srcOrd="9" destOrd="0" presId="urn:microsoft.com/office/officeart/2018/5/layout/IconCircleLabelList"/>
    <dgm:cxn modelId="{A2DE4C75-C2C3-44D1-8770-B66D0F09B4F4}" type="presParOf" srcId="{34C45180-004A-449B-8C7D-652F6C67E4C1}" destId="{EAFD147E-D909-4DB5-996F-7AA574FC6305}" srcOrd="10" destOrd="0" presId="urn:microsoft.com/office/officeart/2018/5/layout/IconCircleLabelList"/>
    <dgm:cxn modelId="{B0D98E35-B2B7-43CA-8E25-5A4EA910D7BB}" type="presParOf" srcId="{EAFD147E-D909-4DB5-996F-7AA574FC6305}" destId="{0C34E66C-D7FE-47BD-A929-BB75FA49015E}" srcOrd="0" destOrd="0" presId="urn:microsoft.com/office/officeart/2018/5/layout/IconCircleLabelList"/>
    <dgm:cxn modelId="{03905528-E23A-4734-A498-12E2A3239FFB}" type="presParOf" srcId="{EAFD147E-D909-4DB5-996F-7AA574FC6305}" destId="{13786974-514B-4023-8F1D-FA96C6AEFAA2}" srcOrd="1" destOrd="0" presId="urn:microsoft.com/office/officeart/2018/5/layout/IconCircleLabelList"/>
    <dgm:cxn modelId="{748A7E5E-CEC2-4295-A1A5-07BE2215045B}" type="presParOf" srcId="{EAFD147E-D909-4DB5-996F-7AA574FC6305}" destId="{BD98C8F5-C90C-45A2-A179-DC6EC581739E}" srcOrd="2" destOrd="0" presId="urn:microsoft.com/office/officeart/2018/5/layout/IconCircleLabelList"/>
    <dgm:cxn modelId="{E89904F2-B561-4312-BA0B-0796DC51B40F}" type="presParOf" srcId="{EAFD147E-D909-4DB5-996F-7AA574FC6305}" destId="{F656E49B-B996-4B3B-A20F-AE2F4E981C3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09CAA-8A79-4958-AD75-1A7A6B35A753}"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F88EC262-5680-4974-B750-956F424A0761}">
      <dgm:prSet custT="1"/>
      <dgm:spPr/>
      <dgm:t>
        <a:bodyPr/>
        <a:lstStyle/>
        <a:p>
          <a:r>
            <a:rPr lang="en-GB" sz="1800" dirty="0">
              <a:latin typeface="Arial" panose="020B0604020202020204" pitchFamily="34" charset="0"/>
              <a:cs typeface="Arial" panose="020B0604020202020204" pitchFamily="34" charset="0"/>
            </a:rPr>
            <a:t>Aurio Munda (Owner/Manager) - The business owner is responsible for handling all administrative matters such as salaries, taxes, time management, and product inventory.</a:t>
          </a:r>
          <a:endParaRPr lang="en-US" sz="1800" dirty="0">
            <a:latin typeface="Arial" panose="020B0604020202020204" pitchFamily="34" charset="0"/>
            <a:cs typeface="Arial" panose="020B0604020202020204" pitchFamily="34" charset="0"/>
          </a:endParaRPr>
        </a:p>
      </dgm:t>
    </dgm:pt>
    <dgm:pt modelId="{738781DF-0145-4665-A2AD-B51FACBBD156}" type="parTrans" cxnId="{7CC2C078-DC8D-4370-AE49-114740958B7D}">
      <dgm:prSet/>
      <dgm:spPr/>
      <dgm:t>
        <a:bodyPr/>
        <a:lstStyle/>
        <a:p>
          <a:endParaRPr lang="en-US"/>
        </a:p>
      </dgm:t>
    </dgm:pt>
    <dgm:pt modelId="{389199A2-6E44-4D30-AF4E-DDC78FD749D0}" type="sibTrans" cxnId="{7CC2C078-DC8D-4370-AE49-114740958B7D}">
      <dgm:prSet/>
      <dgm:spPr/>
      <dgm:t>
        <a:bodyPr/>
        <a:lstStyle/>
        <a:p>
          <a:endParaRPr lang="en-US"/>
        </a:p>
      </dgm:t>
    </dgm:pt>
    <dgm:pt modelId="{F519A934-D4C2-463E-AB06-5BDF9887B765}">
      <dgm:prSet custT="1"/>
      <dgm:spPr/>
      <dgm:t>
        <a:bodyPr/>
        <a:lstStyle/>
        <a:p>
          <a:r>
            <a:rPr lang="en-GB" sz="1800" dirty="0">
              <a:latin typeface="Arial" panose="020B0604020202020204" pitchFamily="34" charset="0"/>
              <a:cs typeface="Arial" panose="020B0604020202020204" pitchFamily="34" charset="0"/>
            </a:rPr>
            <a:t>Joseph Pedro (Sales) - Sales, order management through Uber, Deliveroo, and Just Eat.</a:t>
          </a:r>
          <a:endParaRPr lang="en-US" sz="1800" dirty="0">
            <a:latin typeface="Arial" panose="020B0604020202020204" pitchFamily="34" charset="0"/>
            <a:cs typeface="Arial" panose="020B0604020202020204" pitchFamily="34" charset="0"/>
          </a:endParaRPr>
        </a:p>
      </dgm:t>
    </dgm:pt>
    <dgm:pt modelId="{9FF824F1-0E7C-4A7B-8603-A71DACD598B1}" type="parTrans" cxnId="{8366AB58-7501-4A92-B5FD-1B3D496C3C94}">
      <dgm:prSet/>
      <dgm:spPr/>
      <dgm:t>
        <a:bodyPr/>
        <a:lstStyle/>
        <a:p>
          <a:endParaRPr lang="en-US"/>
        </a:p>
      </dgm:t>
    </dgm:pt>
    <dgm:pt modelId="{6DDDB922-CD91-47C9-8083-E2BB6F578FC7}" type="sibTrans" cxnId="{8366AB58-7501-4A92-B5FD-1B3D496C3C94}">
      <dgm:prSet/>
      <dgm:spPr/>
      <dgm:t>
        <a:bodyPr/>
        <a:lstStyle/>
        <a:p>
          <a:endParaRPr lang="en-US"/>
        </a:p>
      </dgm:t>
    </dgm:pt>
    <dgm:pt modelId="{E79C338B-830C-431F-A394-D7DDE1997D01}">
      <dgm:prSet custT="1"/>
      <dgm:spPr/>
      <dgm:t>
        <a:bodyPr/>
        <a:lstStyle/>
        <a:p>
          <a:r>
            <a:rPr lang="en-GB" sz="1800" dirty="0">
              <a:latin typeface="Arial" panose="020B0604020202020204" pitchFamily="34" charset="0"/>
              <a:cs typeface="Arial" panose="020B0604020202020204" pitchFamily="34" charset="0"/>
            </a:rPr>
            <a:t>Elvira Paula - The CHEF, responsible for our menu.</a:t>
          </a:r>
          <a:endParaRPr lang="en-US" sz="1800" dirty="0">
            <a:latin typeface="Arial" panose="020B0604020202020204" pitchFamily="34" charset="0"/>
            <a:cs typeface="Arial" panose="020B0604020202020204" pitchFamily="34" charset="0"/>
          </a:endParaRPr>
        </a:p>
      </dgm:t>
    </dgm:pt>
    <dgm:pt modelId="{81109D55-3CC2-4004-9843-406882D8EFE9}" type="parTrans" cxnId="{50866484-86EA-4191-8951-6CAAFF717E5D}">
      <dgm:prSet/>
      <dgm:spPr/>
      <dgm:t>
        <a:bodyPr/>
        <a:lstStyle/>
        <a:p>
          <a:endParaRPr lang="en-US"/>
        </a:p>
      </dgm:t>
    </dgm:pt>
    <dgm:pt modelId="{5446B9BF-F134-406D-A37D-695A0E51D566}" type="sibTrans" cxnId="{50866484-86EA-4191-8951-6CAAFF717E5D}">
      <dgm:prSet/>
      <dgm:spPr/>
      <dgm:t>
        <a:bodyPr/>
        <a:lstStyle/>
        <a:p>
          <a:endParaRPr lang="en-US"/>
        </a:p>
      </dgm:t>
    </dgm:pt>
    <dgm:pt modelId="{68DE5380-3639-4092-973A-887A79A6D315}">
      <dgm:prSet custT="1"/>
      <dgm:spPr/>
      <dgm:t>
        <a:bodyPr/>
        <a:lstStyle/>
        <a:p>
          <a:r>
            <a:rPr lang="en-GB" sz="1800" dirty="0">
              <a:latin typeface="Arial" panose="020B0604020202020204" pitchFamily="34" charset="0"/>
              <a:cs typeface="Arial" panose="020B0604020202020204" pitchFamily="34" charset="0"/>
            </a:rPr>
            <a:t>Arshavin Munda – Assistant CHEF</a:t>
          </a:r>
          <a:endParaRPr lang="en-US" sz="1800" dirty="0">
            <a:latin typeface="Arial" panose="020B0604020202020204" pitchFamily="34" charset="0"/>
            <a:cs typeface="Arial" panose="020B0604020202020204" pitchFamily="34" charset="0"/>
          </a:endParaRPr>
        </a:p>
      </dgm:t>
    </dgm:pt>
    <dgm:pt modelId="{E094F071-B859-41EB-8E95-296EDEDA2088}" type="parTrans" cxnId="{7E63AD84-0540-4127-879E-D3350A670843}">
      <dgm:prSet/>
      <dgm:spPr/>
      <dgm:t>
        <a:bodyPr/>
        <a:lstStyle/>
        <a:p>
          <a:endParaRPr lang="en-US"/>
        </a:p>
      </dgm:t>
    </dgm:pt>
    <dgm:pt modelId="{63CE27A5-2526-4FEC-8394-891F5804DE59}" type="sibTrans" cxnId="{7E63AD84-0540-4127-879E-D3350A670843}">
      <dgm:prSet/>
      <dgm:spPr/>
      <dgm:t>
        <a:bodyPr/>
        <a:lstStyle/>
        <a:p>
          <a:endParaRPr lang="en-US"/>
        </a:p>
      </dgm:t>
    </dgm:pt>
    <dgm:pt modelId="{F51DE528-08B5-4305-AC2F-C997685E7FC5}">
      <dgm:prSet custT="1"/>
      <dgm:spPr/>
      <dgm:t>
        <a:bodyPr/>
        <a:lstStyle/>
        <a:p>
          <a:r>
            <a:rPr lang="en-GB" sz="1800" dirty="0">
              <a:latin typeface="Arial" panose="020B0604020202020204" pitchFamily="34" charset="0"/>
              <a:cs typeface="Arial" panose="020B0604020202020204" pitchFamily="34" charset="0"/>
            </a:rPr>
            <a:t>Kluivert Munda (QC/Packing) - The person who checks the orders before packing, making sure nothing is missing, gets ready, and waits for the driver to deliver them to the customer.</a:t>
          </a:r>
          <a:endParaRPr lang="en-US" sz="1800" dirty="0">
            <a:latin typeface="Arial" panose="020B0604020202020204" pitchFamily="34" charset="0"/>
            <a:cs typeface="Arial" panose="020B0604020202020204" pitchFamily="34" charset="0"/>
          </a:endParaRPr>
        </a:p>
      </dgm:t>
    </dgm:pt>
    <dgm:pt modelId="{06341A83-8CA0-489F-B785-3385CB7B6A86}" type="parTrans" cxnId="{915DAB7E-FF4E-4847-A3F5-642B28E99CBC}">
      <dgm:prSet/>
      <dgm:spPr/>
      <dgm:t>
        <a:bodyPr/>
        <a:lstStyle/>
        <a:p>
          <a:endParaRPr lang="en-US"/>
        </a:p>
      </dgm:t>
    </dgm:pt>
    <dgm:pt modelId="{E3C1DE1B-4080-4392-9286-4CA4E9526B51}" type="sibTrans" cxnId="{915DAB7E-FF4E-4847-A3F5-642B28E99CBC}">
      <dgm:prSet/>
      <dgm:spPr/>
      <dgm:t>
        <a:bodyPr/>
        <a:lstStyle/>
        <a:p>
          <a:endParaRPr lang="en-US"/>
        </a:p>
      </dgm:t>
    </dgm:pt>
    <dgm:pt modelId="{83F8B02C-2624-49FA-9BF0-2F2155C6DF1A}">
      <dgm:prSet custT="1"/>
      <dgm:spPr/>
      <dgm:t>
        <a:bodyPr/>
        <a:lstStyle/>
        <a:p>
          <a:r>
            <a:rPr lang="en-GB" sz="1800" dirty="0">
              <a:latin typeface="Arial" panose="020B0604020202020204" pitchFamily="34" charset="0"/>
              <a:cs typeface="Arial" panose="020B0604020202020204" pitchFamily="34" charset="0"/>
            </a:rPr>
            <a:t>Teresa Matias (Cleaner) - The one who keeps the workplace clean during business hours.</a:t>
          </a:r>
          <a:endParaRPr lang="en-US" sz="1800" dirty="0">
            <a:latin typeface="Arial" panose="020B0604020202020204" pitchFamily="34" charset="0"/>
            <a:cs typeface="Arial" panose="020B0604020202020204" pitchFamily="34" charset="0"/>
          </a:endParaRPr>
        </a:p>
      </dgm:t>
    </dgm:pt>
    <dgm:pt modelId="{D26080CA-EADE-4584-BAD9-D57B0D485A1C}" type="parTrans" cxnId="{31234AC9-0663-490D-8D03-1FB62E2B792C}">
      <dgm:prSet/>
      <dgm:spPr/>
      <dgm:t>
        <a:bodyPr/>
        <a:lstStyle/>
        <a:p>
          <a:endParaRPr lang="en-US"/>
        </a:p>
      </dgm:t>
    </dgm:pt>
    <dgm:pt modelId="{DB865E23-E4DD-41A3-8214-B8B4B093F097}" type="sibTrans" cxnId="{31234AC9-0663-490D-8D03-1FB62E2B792C}">
      <dgm:prSet/>
      <dgm:spPr/>
      <dgm:t>
        <a:bodyPr/>
        <a:lstStyle/>
        <a:p>
          <a:endParaRPr lang="en-US"/>
        </a:p>
      </dgm:t>
    </dgm:pt>
    <dgm:pt modelId="{F6B98445-CBC0-4761-B94B-24A80B0B9D9D}" type="pres">
      <dgm:prSet presAssocID="{A7109CAA-8A79-4958-AD75-1A7A6B35A753}" presName="Name0" presStyleCnt="0">
        <dgm:presLayoutVars>
          <dgm:dir/>
          <dgm:resizeHandles val="exact"/>
        </dgm:presLayoutVars>
      </dgm:prSet>
      <dgm:spPr/>
    </dgm:pt>
    <dgm:pt modelId="{A5161D80-4302-44E7-B440-AA6081F3A188}" type="pres">
      <dgm:prSet presAssocID="{F88EC262-5680-4974-B750-956F424A0761}" presName="node" presStyleLbl="node1" presStyleIdx="0" presStyleCnt="6">
        <dgm:presLayoutVars>
          <dgm:bulletEnabled val="1"/>
        </dgm:presLayoutVars>
      </dgm:prSet>
      <dgm:spPr/>
    </dgm:pt>
    <dgm:pt modelId="{1BB6EBD3-8AA8-46FD-9018-B2CBDBF4D809}" type="pres">
      <dgm:prSet presAssocID="{389199A2-6E44-4D30-AF4E-DDC78FD749D0}" presName="sibTrans" presStyleLbl="sibTrans1D1" presStyleIdx="0" presStyleCnt="5"/>
      <dgm:spPr/>
    </dgm:pt>
    <dgm:pt modelId="{4CECE3B6-23C8-47AB-98E6-4AD0939BD3A1}" type="pres">
      <dgm:prSet presAssocID="{389199A2-6E44-4D30-AF4E-DDC78FD749D0}" presName="connectorText" presStyleLbl="sibTrans1D1" presStyleIdx="0" presStyleCnt="5"/>
      <dgm:spPr/>
    </dgm:pt>
    <dgm:pt modelId="{D8A0B4AD-24BE-4081-8E31-306C954581A9}" type="pres">
      <dgm:prSet presAssocID="{F519A934-D4C2-463E-AB06-5BDF9887B765}" presName="node" presStyleLbl="node1" presStyleIdx="1" presStyleCnt="6">
        <dgm:presLayoutVars>
          <dgm:bulletEnabled val="1"/>
        </dgm:presLayoutVars>
      </dgm:prSet>
      <dgm:spPr/>
    </dgm:pt>
    <dgm:pt modelId="{01DD2E25-B074-44EF-9DF7-B269DA72653F}" type="pres">
      <dgm:prSet presAssocID="{6DDDB922-CD91-47C9-8083-E2BB6F578FC7}" presName="sibTrans" presStyleLbl="sibTrans1D1" presStyleIdx="1" presStyleCnt="5"/>
      <dgm:spPr/>
    </dgm:pt>
    <dgm:pt modelId="{A5EE95D7-8B9C-4BD6-8474-EC20B134A877}" type="pres">
      <dgm:prSet presAssocID="{6DDDB922-CD91-47C9-8083-E2BB6F578FC7}" presName="connectorText" presStyleLbl="sibTrans1D1" presStyleIdx="1" presStyleCnt="5"/>
      <dgm:spPr/>
    </dgm:pt>
    <dgm:pt modelId="{005BDB94-A49C-49A9-A26F-7869AD201660}" type="pres">
      <dgm:prSet presAssocID="{E79C338B-830C-431F-A394-D7DDE1997D01}" presName="node" presStyleLbl="node1" presStyleIdx="2" presStyleCnt="6">
        <dgm:presLayoutVars>
          <dgm:bulletEnabled val="1"/>
        </dgm:presLayoutVars>
      </dgm:prSet>
      <dgm:spPr/>
    </dgm:pt>
    <dgm:pt modelId="{4D4B19DA-9326-4E2B-B26C-256CD681C674}" type="pres">
      <dgm:prSet presAssocID="{5446B9BF-F134-406D-A37D-695A0E51D566}" presName="sibTrans" presStyleLbl="sibTrans1D1" presStyleIdx="2" presStyleCnt="5"/>
      <dgm:spPr/>
    </dgm:pt>
    <dgm:pt modelId="{F4AFCE32-D2C0-4444-81DB-79AB4551D210}" type="pres">
      <dgm:prSet presAssocID="{5446B9BF-F134-406D-A37D-695A0E51D566}" presName="connectorText" presStyleLbl="sibTrans1D1" presStyleIdx="2" presStyleCnt="5"/>
      <dgm:spPr/>
    </dgm:pt>
    <dgm:pt modelId="{D572E160-2263-4E26-B199-47725FE14471}" type="pres">
      <dgm:prSet presAssocID="{68DE5380-3639-4092-973A-887A79A6D315}" presName="node" presStyleLbl="node1" presStyleIdx="3" presStyleCnt="6">
        <dgm:presLayoutVars>
          <dgm:bulletEnabled val="1"/>
        </dgm:presLayoutVars>
      </dgm:prSet>
      <dgm:spPr/>
    </dgm:pt>
    <dgm:pt modelId="{4AD82AB2-034B-48D6-97BC-4EEED553ED6F}" type="pres">
      <dgm:prSet presAssocID="{63CE27A5-2526-4FEC-8394-891F5804DE59}" presName="sibTrans" presStyleLbl="sibTrans1D1" presStyleIdx="3" presStyleCnt="5"/>
      <dgm:spPr/>
    </dgm:pt>
    <dgm:pt modelId="{C1E9278D-8974-4D78-B4A9-35A8914CC9DC}" type="pres">
      <dgm:prSet presAssocID="{63CE27A5-2526-4FEC-8394-891F5804DE59}" presName="connectorText" presStyleLbl="sibTrans1D1" presStyleIdx="3" presStyleCnt="5"/>
      <dgm:spPr/>
    </dgm:pt>
    <dgm:pt modelId="{6CC3A3A2-3327-48A2-A9CF-07266CE912CA}" type="pres">
      <dgm:prSet presAssocID="{F51DE528-08B5-4305-AC2F-C997685E7FC5}" presName="node" presStyleLbl="node1" presStyleIdx="4" presStyleCnt="6">
        <dgm:presLayoutVars>
          <dgm:bulletEnabled val="1"/>
        </dgm:presLayoutVars>
      </dgm:prSet>
      <dgm:spPr/>
    </dgm:pt>
    <dgm:pt modelId="{38F86701-94F4-4FCD-8B8B-8B1FEA60BEEF}" type="pres">
      <dgm:prSet presAssocID="{E3C1DE1B-4080-4392-9286-4CA4E9526B51}" presName="sibTrans" presStyleLbl="sibTrans1D1" presStyleIdx="4" presStyleCnt="5"/>
      <dgm:spPr/>
    </dgm:pt>
    <dgm:pt modelId="{2101574C-AE4B-427C-B143-B81F5641230C}" type="pres">
      <dgm:prSet presAssocID="{E3C1DE1B-4080-4392-9286-4CA4E9526B51}" presName="connectorText" presStyleLbl="sibTrans1D1" presStyleIdx="4" presStyleCnt="5"/>
      <dgm:spPr/>
    </dgm:pt>
    <dgm:pt modelId="{3A4AAE37-94F8-41D9-9B7B-B13EF957F698}" type="pres">
      <dgm:prSet presAssocID="{83F8B02C-2624-49FA-9BF0-2F2155C6DF1A}" presName="node" presStyleLbl="node1" presStyleIdx="5" presStyleCnt="6">
        <dgm:presLayoutVars>
          <dgm:bulletEnabled val="1"/>
        </dgm:presLayoutVars>
      </dgm:prSet>
      <dgm:spPr/>
    </dgm:pt>
  </dgm:ptLst>
  <dgm:cxnLst>
    <dgm:cxn modelId="{482C2A09-D04A-4D5F-AE60-C25B14AD1229}" type="presOf" srcId="{5446B9BF-F134-406D-A37D-695A0E51D566}" destId="{F4AFCE32-D2C0-4444-81DB-79AB4551D210}" srcOrd="1" destOrd="0" presId="urn:microsoft.com/office/officeart/2016/7/layout/RepeatingBendingProcessNew"/>
    <dgm:cxn modelId="{38C93018-1E85-4A1C-B44C-F96DBB973CC8}" type="presOf" srcId="{63CE27A5-2526-4FEC-8394-891F5804DE59}" destId="{4AD82AB2-034B-48D6-97BC-4EEED553ED6F}" srcOrd="0" destOrd="0" presId="urn:microsoft.com/office/officeart/2016/7/layout/RepeatingBendingProcessNew"/>
    <dgm:cxn modelId="{4CCBCC2C-1E94-4949-8D00-A0B481353325}" type="presOf" srcId="{389199A2-6E44-4D30-AF4E-DDC78FD749D0}" destId="{1BB6EBD3-8AA8-46FD-9018-B2CBDBF4D809}" srcOrd="0" destOrd="0" presId="urn:microsoft.com/office/officeart/2016/7/layout/RepeatingBendingProcessNew"/>
    <dgm:cxn modelId="{C6AF0F40-C80D-4CE7-AB7A-9075D064DE62}" type="presOf" srcId="{F519A934-D4C2-463E-AB06-5BDF9887B765}" destId="{D8A0B4AD-24BE-4081-8E31-306C954581A9}" srcOrd="0" destOrd="0" presId="urn:microsoft.com/office/officeart/2016/7/layout/RepeatingBendingProcessNew"/>
    <dgm:cxn modelId="{62F0135E-83F8-402F-9E61-C31FD3753591}" type="presOf" srcId="{F88EC262-5680-4974-B750-956F424A0761}" destId="{A5161D80-4302-44E7-B440-AA6081F3A188}" srcOrd="0" destOrd="0" presId="urn:microsoft.com/office/officeart/2016/7/layout/RepeatingBendingProcessNew"/>
    <dgm:cxn modelId="{3BA9A564-3767-423B-847D-CBCCAFEDA993}" type="presOf" srcId="{6DDDB922-CD91-47C9-8083-E2BB6F578FC7}" destId="{01DD2E25-B074-44EF-9DF7-B269DA72653F}" srcOrd="0" destOrd="0" presId="urn:microsoft.com/office/officeart/2016/7/layout/RepeatingBendingProcessNew"/>
    <dgm:cxn modelId="{702F6354-1A3D-4668-BFA2-EBC6A2CC304E}" type="presOf" srcId="{A7109CAA-8A79-4958-AD75-1A7A6B35A753}" destId="{F6B98445-CBC0-4761-B94B-24A80B0B9D9D}" srcOrd="0" destOrd="0" presId="urn:microsoft.com/office/officeart/2016/7/layout/RepeatingBendingProcessNew"/>
    <dgm:cxn modelId="{2134A977-BF49-4254-A5A1-5C01922A344F}" type="presOf" srcId="{E79C338B-830C-431F-A394-D7DDE1997D01}" destId="{005BDB94-A49C-49A9-A26F-7869AD201660}" srcOrd="0" destOrd="0" presId="urn:microsoft.com/office/officeart/2016/7/layout/RepeatingBendingProcessNew"/>
    <dgm:cxn modelId="{8366AB58-7501-4A92-B5FD-1B3D496C3C94}" srcId="{A7109CAA-8A79-4958-AD75-1A7A6B35A753}" destId="{F519A934-D4C2-463E-AB06-5BDF9887B765}" srcOrd="1" destOrd="0" parTransId="{9FF824F1-0E7C-4A7B-8603-A71DACD598B1}" sibTransId="{6DDDB922-CD91-47C9-8083-E2BB6F578FC7}"/>
    <dgm:cxn modelId="{7CC2C078-DC8D-4370-AE49-114740958B7D}" srcId="{A7109CAA-8A79-4958-AD75-1A7A6B35A753}" destId="{F88EC262-5680-4974-B750-956F424A0761}" srcOrd="0" destOrd="0" parTransId="{738781DF-0145-4665-A2AD-B51FACBBD156}" sibTransId="{389199A2-6E44-4D30-AF4E-DDC78FD749D0}"/>
    <dgm:cxn modelId="{D9B8A57A-153C-42E3-848B-7439EF786422}" type="presOf" srcId="{83F8B02C-2624-49FA-9BF0-2F2155C6DF1A}" destId="{3A4AAE37-94F8-41D9-9B7B-B13EF957F698}" srcOrd="0" destOrd="0" presId="urn:microsoft.com/office/officeart/2016/7/layout/RepeatingBendingProcessNew"/>
    <dgm:cxn modelId="{6311C27D-B4C4-4389-8EBB-BC7B569A0555}" type="presOf" srcId="{68DE5380-3639-4092-973A-887A79A6D315}" destId="{D572E160-2263-4E26-B199-47725FE14471}" srcOrd="0" destOrd="0" presId="urn:microsoft.com/office/officeart/2016/7/layout/RepeatingBendingProcessNew"/>
    <dgm:cxn modelId="{915DAB7E-FF4E-4847-A3F5-642B28E99CBC}" srcId="{A7109CAA-8A79-4958-AD75-1A7A6B35A753}" destId="{F51DE528-08B5-4305-AC2F-C997685E7FC5}" srcOrd="4" destOrd="0" parTransId="{06341A83-8CA0-489F-B785-3385CB7B6A86}" sibTransId="{E3C1DE1B-4080-4392-9286-4CA4E9526B51}"/>
    <dgm:cxn modelId="{50866484-86EA-4191-8951-6CAAFF717E5D}" srcId="{A7109CAA-8A79-4958-AD75-1A7A6B35A753}" destId="{E79C338B-830C-431F-A394-D7DDE1997D01}" srcOrd="2" destOrd="0" parTransId="{81109D55-3CC2-4004-9843-406882D8EFE9}" sibTransId="{5446B9BF-F134-406D-A37D-695A0E51D566}"/>
    <dgm:cxn modelId="{7E63AD84-0540-4127-879E-D3350A670843}" srcId="{A7109CAA-8A79-4958-AD75-1A7A6B35A753}" destId="{68DE5380-3639-4092-973A-887A79A6D315}" srcOrd="3" destOrd="0" parTransId="{E094F071-B859-41EB-8E95-296EDEDA2088}" sibTransId="{63CE27A5-2526-4FEC-8394-891F5804DE59}"/>
    <dgm:cxn modelId="{7B5BCC96-8830-4A61-BECD-3C2DA16D610D}" type="presOf" srcId="{E3C1DE1B-4080-4392-9286-4CA4E9526B51}" destId="{38F86701-94F4-4FCD-8B8B-8B1FEA60BEEF}" srcOrd="0" destOrd="0" presId="urn:microsoft.com/office/officeart/2016/7/layout/RepeatingBendingProcessNew"/>
    <dgm:cxn modelId="{B99FEC9B-1BF9-4C4D-BB69-211B8DB1E908}" type="presOf" srcId="{389199A2-6E44-4D30-AF4E-DDC78FD749D0}" destId="{4CECE3B6-23C8-47AB-98E6-4AD0939BD3A1}" srcOrd="1" destOrd="0" presId="urn:microsoft.com/office/officeart/2016/7/layout/RepeatingBendingProcessNew"/>
    <dgm:cxn modelId="{00D60E9E-665B-4B5D-AC6C-EE963AA450D9}" type="presOf" srcId="{F51DE528-08B5-4305-AC2F-C997685E7FC5}" destId="{6CC3A3A2-3327-48A2-A9CF-07266CE912CA}" srcOrd="0" destOrd="0" presId="urn:microsoft.com/office/officeart/2016/7/layout/RepeatingBendingProcessNew"/>
    <dgm:cxn modelId="{2EE9A7C2-7B49-40FD-A469-07C181D67628}" type="presOf" srcId="{63CE27A5-2526-4FEC-8394-891F5804DE59}" destId="{C1E9278D-8974-4D78-B4A9-35A8914CC9DC}" srcOrd="1" destOrd="0" presId="urn:microsoft.com/office/officeart/2016/7/layout/RepeatingBendingProcessNew"/>
    <dgm:cxn modelId="{31234AC9-0663-490D-8D03-1FB62E2B792C}" srcId="{A7109CAA-8A79-4958-AD75-1A7A6B35A753}" destId="{83F8B02C-2624-49FA-9BF0-2F2155C6DF1A}" srcOrd="5" destOrd="0" parTransId="{D26080CA-EADE-4584-BAD9-D57B0D485A1C}" sibTransId="{DB865E23-E4DD-41A3-8214-B8B4B093F097}"/>
    <dgm:cxn modelId="{C17036CD-F3C3-49E7-884B-CBFBC27A98F1}" type="presOf" srcId="{6DDDB922-CD91-47C9-8083-E2BB6F578FC7}" destId="{A5EE95D7-8B9C-4BD6-8474-EC20B134A877}" srcOrd="1" destOrd="0" presId="urn:microsoft.com/office/officeart/2016/7/layout/RepeatingBendingProcessNew"/>
    <dgm:cxn modelId="{255546E5-844C-4B03-B905-E7610C8AD861}" type="presOf" srcId="{E3C1DE1B-4080-4392-9286-4CA4E9526B51}" destId="{2101574C-AE4B-427C-B143-B81F5641230C}" srcOrd="1" destOrd="0" presId="urn:microsoft.com/office/officeart/2016/7/layout/RepeatingBendingProcessNew"/>
    <dgm:cxn modelId="{668283F5-1998-4577-8E61-175FE03228BF}" type="presOf" srcId="{5446B9BF-F134-406D-A37D-695A0E51D566}" destId="{4D4B19DA-9326-4E2B-B26C-256CD681C674}" srcOrd="0" destOrd="0" presId="urn:microsoft.com/office/officeart/2016/7/layout/RepeatingBendingProcessNew"/>
    <dgm:cxn modelId="{8C01B1F2-E246-4BC3-A368-A6437577F0CE}" type="presParOf" srcId="{F6B98445-CBC0-4761-B94B-24A80B0B9D9D}" destId="{A5161D80-4302-44E7-B440-AA6081F3A188}" srcOrd="0" destOrd="0" presId="urn:microsoft.com/office/officeart/2016/7/layout/RepeatingBendingProcessNew"/>
    <dgm:cxn modelId="{D1BC699D-90C9-42E8-A485-C149C93A1C2C}" type="presParOf" srcId="{F6B98445-CBC0-4761-B94B-24A80B0B9D9D}" destId="{1BB6EBD3-8AA8-46FD-9018-B2CBDBF4D809}" srcOrd="1" destOrd="0" presId="urn:microsoft.com/office/officeart/2016/7/layout/RepeatingBendingProcessNew"/>
    <dgm:cxn modelId="{D887DC0B-A53E-487E-AA7B-5130E3F4ECBF}" type="presParOf" srcId="{1BB6EBD3-8AA8-46FD-9018-B2CBDBF4D809}" destId="{4CECE3B6-23C8-47AB-98E6-4AD0939BD3A1}" srcOrd="0" destOrd="0" presId="urn:microsoft.com/office/officeart/2016/7/layout/RepeatingBendingProcessNew"/>
    <dgm:cxn modelId="{B8DA3EDF-3D97-4CC7-8B6E-4775304C97BC}" type="presParOf" srcId="{F6B98445-CBC0-4761-B94B-24A80B0B9D9D}" destId="{D8A0B4AD-24BE-4081-8E31-306C954581A9}" srcOrd="2" destOrd="0" presId="urn:microsoft.com/office/officeart/2016/7/layout/RepeatingBendingProcessNew"/>
    <dgm:cxn modelId="{CB725790-AB2F-4765-8079-BE582D284991}" type="presParOf" srcId="{F6B98445-CBC0-4761-B94B-24A80B0B9D9D}" destId="{01DD2E25-B074-44EF-9DF7-B269DA72653F}" srcOrd="3" destOrd="0" presId="urn:microsoft.com/office/officeart/2016/7/layout/RepeatingBendingProcessNew"/>
    <dgm:cxn modelId="{DD45551A-ACF4-4587-992A-478E965EC9DE}" type="presParOf" srcId="{01DD2E25-B074-44EF-9DF7-B269DA72653F}" destId="{A5EE95D7-8B9C-4BD6-8474-EC20B134A877}" srcOrd="0" destOrd="0" presId="urn:microsoft.com/office/officeart/2016/7/layout/RepeatingBendingProcessNew"/>
    <dgm:cxn modelId="{016A8230-6238-421C-8B9E-F1A75B88ABCC}" type="presParOf" srcId="{F6B98445-CBC0-4761-B94B-24A80B0B9D9D}" destId="{005BDB94-A49C-49A9-A26F-7869AD201660}" srcOrd="4" destOrd="0" presId="urn:microsoft.com/office/officeart/2016/7/layout/RepeatingBendingProcessNew"/>
    <dgm:cxn modelId="{21628C5A-C73F-4C07-86D6-2957B6B49107}" type="presParOf" srcId="{F6B98445-CBC0-4761-B94B-24A80B0B9D9D}" destId="{4D4B19DA-9326-4E2B-B26C-256CD681C674}" srcOrd="5" destOrd="0" presId="urn:microsoft.com/office/officeart/2016/7/layout/RepeatingBendingProcessNew"/>
    <dgm:cxn modelId="{68E39F4F-C03B-4B43-B2E5-F1A7F420C62B}" type="presParOf" srcId="{4D4B19DA-9326-4E2B-B26C-256CD681C674}" destId="{F4AFCE32-D2C0-4444-81DB-79AB4551D210}" srcOrd="0" destOrd="0" presId="urn:microsoft.com/office/officeart/2016/7/layout/RepeatingBendingProcessNew"/>
    <dgm:cxn modelId="{6FDD0390-9E17-4D67-81C9-A047DFDC3A19}" type="presParOf" srcId="{F6B98445-CBC0-4761-B94B-24A80B0B9D9D}" destId="{D572E160-2263-4E26-B199-47725FE14471}" srcOrd="6" destOrd="0" presId="urn:microsoft.com/office/officeart/2016/7/layout/RepeatingBendingProcessNew"/>
    <dgm:cxn modelId="{E66C79D3-BD03-4B48-8C34-40AE904DF0BB}" type="presParOf" srcId="{F6B98445-CBC0-4761-B94B-24A80B0B9D9D}" destId="{4AD82AB2-034B-48D6-97BC-4EEED553ED6F}" srcOrd="7" destOrd="0" presId="urn:microsoft.com/office/officeart/2016/7/layout/RepeatingBendingProcessNew"/>
    <dgm:cxn modelId="{870E2ACE-4D63-4EA1-85B4-B8AC614BAE9B}" type="presParOf" srcId="{4AD82AB2-034B-48D6-97BC-4EEED553ED6F}" destId="{C1E9278D-8974-4D78-B4A9-35A8914CC9DC}" srcOrd="0" destOrd="0" presId="urn:microsoft.com/office/officeart/2016/7/layout/RepeatingBendingProcessNew"/>
    <dgm:cxn modelId="{B250034A-75A2-4084-A09C-7A0D0423FE78}" type="presParOf" srcId="{F6B98445-CBC0-4761-B94B-24A80B0B9D9D}" destId="{6CC3A3A2-3327-48A2-A9CF-07266CE912CA}" srcOrd="8" destOrd="0" presId="urn:microsoft.com/office/officeart/2016/7/layout/RepeatingBendingProcessNew"/>
    <dgm:cxn modelId="{0E2526FE-84F7-4386-AF50-D342F039FA5E}" type="presParOf" srcId="{F6B98445-CBC0-4761-B94B-24A80B0B9D9D}" destId="{38F86701-94F4-4FCD-8B8B-8B1FEA60BEEF}" srcOrd="9" destOrd="0" presId="urn:microsoft.com/office/officeart/2016/7/layout/RepeatingBendingProcessNew"/>
    <dgm:cxn modelId="{074F36AB-A848-4FC2-915A-7C0381AA92A0}" type="presParOf" srcId="{38F86701-94F4-4FCD-8B8B-8B1FEA60BEEF}" destId="{2101574C-AE4B-427C-B143-B81F5641230C}" srcOrd="0" destOrd="0" presId="urn:microsoft.com/office/officeart/2016/7/layout/RepeatingBendingProcessNew"/>
    <dgm:cxn modelId="{59D51B74-CAF1-4CB5-BC9B-DC307C53692C}" type="presParOf" srcId="{F6B98445-CBC0-4761-B94B-24A80B0B9D9D}" destId="{3A4AAE37-94F8-41D9-9B7B-B13EF957F69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F7A8A-DA27-40FE-BDCD-3B3F6F8D60F1}">
      <dsp:nvSpPr>
        <dsp:cNvPr id="0" name=""/>
        <dsp:cNvSpPr/>
      </dsp:nvSpPr>
      <dsp:spPr>
        <a:xfrm>
          <a:off x="768153" y="238"/>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80593-F229-4D04-A1C8-123CC025DAF2}">
      <dsp:nvSpPr>
        <dsp:cNvPr id="0" name=""/>
        <dsp:cNvSpPr/>
      </dsp:nvSpPr>
      <dsp:spPr>
        <a:xfrm>
          <a:off x="987985" y="220070"/>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17F225-D149-4A4B-B909-6AAD936D5966}">
      <dsp:nvSpPr>
        <dsp:cNvPr id="0" name=""/>
        <dsp:cNvSpPr/>
      </dsp:nvSpPr>
      <dsp:spPr>
        <a:xfrm>
          <a:off x="438405" y="135305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Background</a:t>
          </a:r>
          <a:endParaRPr lang="en-US" sz="1600" kern="1200" dirty="0">
            <a:latin typeface="Arial" panose="020B0604020202020204" pitchFamily="34" charset="0"/>
            <a:cs typeface="Arial" panose="020B0604020202020204" pitchFamily="34" charset="0"/>
          </a:endParaRPr>
        </a:p>
      </dsp:txBody>
      <dsp:txXfrm>
        <a:off x="438405" y="1353050"/>
        <a:ext cx="1691015" cy="887783"/>
      </dsp:txXfrm>
    </dsp:sp>
    <dsp:sp modelId="{A37DB62D-D451-4D12-94F3-F66B05B75D54}">
      <dsp:nvSpPr>
        <dsp:cNvPr id="0" name=""/>
        <dsp:cNvSpPr/>
      </dsp:nvSpPr>
      <dsp:spPr>
        <a:xfrm>
          <a:off x="2755096" y="238"/>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589AA-247F-48FC-BBF2-46BD834AC62C}">
      <dsp:nvSpPr>
        <dsp:cNvPr id="0" name=""/>
        <dsp:cNvSpPr/>
      </dsp:nvSpPr>
      <dsp:spPr>
        <a:xfrm>
          <a:off x="2974928" y="220070"/>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B3B10-8403-48F7-80B8-4CC7B66C6EAB}">
      <dsp:nvSpPr>
        <dsp:cNvPr id="0" name=""/>
        <dsp:cNvSpPr/>
      </dsp:nvSpPr>
      <dsp:spPr>
        <a:xfrm>
          <a:off x="2425348" y="135305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Executive Summary</a:t>
          </a:r>
          <a:endParaRPr lang="en-US" sz="1600" kern="1200" dirty="0">
            <a:latin typeface="Arial" panose="020B0604020202020204" pitchFamily="34" charset="0"/>
            <a:cs typeface="Arial" panose="020B0604020202020204" pitchFamily="34" charset="0"/>
          </a:endParaRPr>
        </a:p>
      </dsp:txBody>
      <dsp:txXfrm>
        <a:off x="2425348" y="1353050"/>
        <a:ext cx="1691015" cy="887783"/>
      </dsp:txXfrm>
    </dsp:sp>
    <dsp:sp modelId="{A30898E7-EF67-4443-9727-9565AD436C1F}">
      <dsp:nvSpPr>
        <dsp:cNvPr id="0" name=""/>
        <dsp:cNvSpPr/>
      </dsp:nvSpPr>
      <dsp:spPr>
        <a:xfrm>
          <a:off x="4742040" y="238"/>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D7D6B-A5CF-48E5-8B9B-4FDAD61D93D9}">
      <dsp:nvSpPr>
        <dsp:cNvPr id="0" name=""/>
        <dsp:cNvSpPr/>
      </dsp:nvSpPr>
      <dsp:spPr>
        <a:xfrm>
          <a:off x="4961872" y="220070"/>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CB88FE-3C9D-4F4A-807D-D94EEA7447CE}">
      <dsp:nvSpPr>
        <dsp:cNvPr id="0" name=""/>
        <dsp:cNvSpPr/>
      </dsp:nvSpPr>
      <dsp:spPr>
        <a:xfrm>
          <a:off x="4412292" y="135305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Business Description</a:t>
          </a:r>
          <a:endParaRPr lang="en-US" sz="1600" kern="1200" dirty="0">
            <a:latin typeface="Arial" panose="020B0604020202020204" pitchFamily="34" charset="0"/>
            <a:cs typeface="Arial" panose="020B0604020202020204" pitchFamily="34" charset="0"/>
          </a:endParaRPr>
        </a:p>
      </dsp:txBody>
      <dsp:txXfrm>
        <a:off x="4412292" y="1353050"/>
        <a:ext cx="1691015" cy="887783"/>
      </dsp:txXfrm>
    </dsp:sp>
    <dsp:sp modelId="{3843C5CA-20D7-4006-BEA2-B47ADE709ADA}">
      <dsp:nvSpPr>
        <dsp:cNvPr id="0" name=""/>
        <dsp:cNvSpPr/>
      </dsp:nvSpPr>
      <dsp:spPr>
        <a:xfrm>
          <a:off x="6728983" y="238"/>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16F5F-4382-46DB-9C3B-77904F5D9D5D}">
      <dsp:nvSpPr>
        <dsp:cNvPr id="0" name=""/>
        <dsp:cNvSpPr/>
      </dsp:nvSpPr>
      <dsp:spPr>
        <a:xfrm>
          <a:off x="6948815" y="220070"/>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259B93-EC22-4C01-9F71-B5A983569CC3}">
      <dsp:nvSpPr>
        <dsp:cNvPr id="0" name=""/>
        <dsp:cNvSpPr/>
      </dsp:nvSpPr>
      <dsp:spPr>
        <a:xfrm>
          <a:off x="6399235" y="135305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Legal Format</a:t>
          </a:r>
          <a:endParaRPr lang="en-US" sz="1600" kern="1200" dirty="0">
            <a:latin typeface="Arial" panose="020B0604020202020204" pitchFamily="34" charset="0"/>
            <a:cs typeface="Arial" panose="020B0604020202020204" pitchFamily="34" charset="0"/>
          </a:endParaRPr>
        </a:p>
      </dsp:txBody>
      <dsp:txXfrm>
        <a:off x="6399235" y="1353050"/>
        <a:ext cx="1691015" cy="887783"/>
      </dsp:txXfrm>
    </dsp:sp>
    <dsp:sp modelId="{E11CD577-A8F3-4FF6-B261-6CC86B56E536}">
      <dsp:nvSpPr>
        <dsp:cNvPr id="0" name=""/>
        <dsp:cNvSpPr/>
      </dsp:nvSpPr>
      <dsp:spPr>
        <a:xfrm>
          <a:off x="8715926" y="238"/>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CA74C-5320-44F9-89BA-CB5E8D609B3E}">
      <dsp:nvSpPr>
        <dsp:cNvPr id="0" name=""/>
        <dsp:cNvSpPr/>
      </dsp:nvSpPr>
      <dsp:spPr>
        <a:xfrm>
          <a:off x="8935758" y="220070"/>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91A1E-BD40-4F3D-82B9-19FA6388CAF9}">
      <dsp:nvSpPr>
        <dsp:cNvPr id="0" name=""/>
        <dsp:cNvSpPr/>
      </dsp:nvSpPr>
      <dsp:spPr>
        <a:xfrm>
          <a:off x="8386178" y="135305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Management Structure</a:t>
          </a:r>
          <a:endParaRPr lang="en-US" sz="1600" kern="1200" dirty="0">
            <a:latin typeface="Arial" panose="020B0604020202020204" pitchFamily="34" charset="0"/>
            <a:cs typeface="Arial" panose="020B0604020202020204" pitchFamily="34" charset="0"/>
          </a:endParaRPr>
        </a:p>
      </dsp:txBody>
      <dsp:txXfrm>
        <a:off x="8386178" y="1353050"/>
        <a:ext cx="1691015" cy="887783"/>
      </dsp:txXfrm>
    </dsp:sp>
    <dsp:sp modelId="{BCF1C104-4EE2-4927-B948-E5AFC7E70332}">
      <dsp:nvSpPr>
        <dsp:cNvPr id="0" name=""/>
        <dsp:cNvSpPr/>
      </dsp:nvSpPr>
      <dsp:spPr>
        <a:xfrm>
          <a:off x="2755096" y="2663587"/>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9EC0D-120F-4052-B7CB-3828B0DBA616}">
      <dsp:nvSpPr>
        <dsp:cNvPr id="0" name=""/>
        <dsp:cNvSpPr/>
      </dsp:nvSpPr>
      <dsp:spPr>
        <a:xfrm>
          <a:off x="2974928" y="2883419"/>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D0335-A25E-43EE-BB9E-8713A987F2E7}">
      <dsp:nvSpPr>
        <dsp:cNvPr id="0" name=""/>
        <dsp:cNvSpPr/>
      </dsp:nvSpPr>
      <dsp:spPr>
        <a:xfrm>
          <a:off x="2425348" y="401640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Market Research (PESTEL ANALYSES)</a:t>
          </a:r>
          <a:endParaRPr lang="en-US" sz="1600" kern="1200" dirty="0">
            <a:latin typeface="Arial" panose="020B0604020202020204" pitchFamily="34" charset="0"/>
            <a:cs typeface="Arial" panose="020B0604020202020204" pitchFamily="34" charset="0"/>
          </a:endParaRPr>
        </a:p>
      </dsp:txBody>
      <dsp:txXfrm>
        <a:off x="2425348" y="4016400"/>
        <a:ext cx="1691015" cy="887783"/>
      </dsp:txXfrm>
    </dsp:sp>
    <dsp:sp modelId="{83085E9D-88E1-4E05-B54F-B5C9AB05E53E}">
      <dsp:nvSpPr>
        <dsp:cNvPr id="0" name=""/>
        <dsp:cNvSpPr/>
      </dsp:nvSpPr>
      <dsp:spPr>
        <a:xfrm>
          <a:off x="4742040" y="2663587"/>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E21CE-EC9D-44C9-859B-5CD2C0C66412}">
      <dsp:nvSpPr>
        <dsp:cNvPr id="0" name=""/>
        <dsp:cNvSpPr/>
      </dsp:nvSpPr>
      <dsp:spPr>
        <a:xfrm>
          <a:off x="4961872" y="2883419"/>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283F1-7729-43A8-9965-8108BA1F4B73}">
      <dsp:nvSpPr>
        <dsp:cNvPr id="0" name=""/>
        <dsp:cNvSpPr/>
      </dsp:nvSpPr>
      <dsp:spPr>
        <a:xfrm>
          <a:off x="4412292" y="401640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Marketing Communication</a:t>
          </a:r>
          <a:endParaRPr lang="en-US" sz="1600" kern="1200" dirty="0">
            <a:latin typeface="Arial" panose="020B0604020202020204" pitchFamily="34" charset="0"/>
            <a:cs typeface="Arial" panose="020B0604020202020204" pitchFamily="34" charset="0"/>
          </a:endParaRPr>
        </a:p>
      </dsp:txBody>
      <dsp:txXfrm>
        <a:off x="4412292" y="4016400"/>
        <a:ext cx="1691015" cy="887783"/>
      </dsp:txXfrm>
    </dsp:sp>
    <dsp:sp modelId="{BDFDEE35-B768-43C4-BCBD-D9DE8DE5FDBD}">
      <dsp:nvSpPr>
        <dsp:cNvPr id="0" name=""/>
        <dsp:cNvSpPr/>
      </dsp:nvSpPr>
      <dsp:spPr>
        <a:xfrm>
          <a:off x="6728983" y="2663587"/>
          <a:ext cx="1031519" cy="1031519"/>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AFF5A3-A973-478C-97B5-3419F7A427B8}">
      <dsp:nvSpPr>
        <dsp:cNvPr id="0" name=""/>
        <dsp:cNvSpPr/>
      </dsp:nvSpPr>
      <dsp:spPr>
        <a:xfrm>
          <a:off x="6948815" y="2883419"/>
          <a:ext cx="591855" cy="5918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DCD96-CD5C-4D86-81D7-AB61E9435FEE}">
      <dsp:nvSpPr>
        <dsp:cNvPr id="0" name=""/>
        <dsp:cNvSpPr/>
      </dsp:nvSpPr>
      <dsp:spPr>
        <a:xfrm>
          <a:off x="6399235" y="4016400"/>
          <a:ext cx="1691015" cy="8877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Financial</a:t>
          </a:r>
          <a:endParaRPr lang="en-US" sz="1600" kern="1200" dirty="0">
            <a:latin typeface="Arial" panose="020B0604020202020204" pitchFamily="34" charset="0"/>
            <a:cs typeface="Arial" panose="020B0604020202020204" pitchFamily="34" charset="0"/>
          </a:endParaRPr>
        </a:p>
      </dsp:txBody>
      <dsp:txXfrm>
        <a:off x="6399235" y="4016400"/>
        <a:ext cx="1691015" cy="8877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65A5A-8AA2-4C83-A5CD-69BBEF72BD5D}">
      <dsp:nvSpPr>
        <dsp:cNvPr id="0" name=""/>
        <dsp:cNvSpPr/>
      </dsp:nvSpPr>
      <dsp:spPr>
        <a:xfrm>
          <a:off x="805489" y="1579"/>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4A9E3-AD87-43BF-A83E-87B6499F0892}">
      <dsp:nvSpPr>
        <dsp:cNvPr id="0" name=""/>
        <dsp:cNvSpPr/>
      </dsp:nvSpPr>
      <dsp:spPr>
        <a:xfrm>
          <a:off x="1023493" y="219583"/>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9AC12-867E-4B16-9F82-4258F4D5EA58}">
      <dsp:nvSpPr>
        <dsp:cNvPr id="0" name=""/>
        <dsp:cNvSpPr/>
      </dsp:nvSpPr>
      <dsp:spPr>
        <a:xfrm>
          <a:off x="478483" y="1343141"/>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COMPANY NAME: M87 Kitchen</a:t>
          </a:r>
          <a:endParaRPr lang="en-US" sz="1600" kern="1200" dirty="0">
            <a:latin typeface="Arial" panose="020B0604020202020204" pitchFamily="34" charset="0"/>
            <a:cs typeface="Arial" panose="020B0604020202020204" pitchFamily="34" charset="0"/>
          </a:endParaRPr>
        </a:p>
      </dsp:txBody>
      <dsp:txXfrm>
        <a:off x="478483" y="1343141"/>
        <a:ext cx="1676953" cy="880400"/>
      </dsp:txXfrm>
    </dsp:sp>
    <dsp:sp modelId="{DC106967-E17B-4779-BDA3-86BDA0F028BB}">
      <dsp:nvSpPr>
        <dsp:cNvPr id="0" name=""/>
        <dsp:cNvSpPr/>
      </dsp:nvSpPr>
      <dsp:spPr>
        <a:xfrm>
          <a:off x="2775909" y="1579"/>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FAFED-57A1-440B-B5C1-3FD85A8BFC91}">
      <dsp:nvSpPr>
        <dsp:cNvPr id="0" name=""/>
        <dsp:cNvSpPr/>
      </dsp:nvSpPr>
      <dsp:spPr>
        <a:xfrm>
          <a:off x="2993913" y="219583"/>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FBC77-830F-49AF-AECB-5BBFB0EC634B}">
      <dsp:nvSpPr>
        <dsp:cNvPr id="0" name=""/>
        <dsp:cNvSpPr/>
      </dsp:nvSpPr>
      <dsp:spPr>
        <a:xfrm>
          <a:off x="2448903" y="1343141"/>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NATURE OF BUSINESS: Food Service (Dark Kitchen)</a:t>
          </a:r>
          <a:endParaRPr lang="en-US" sz="1600" kern="1200" dirty="0">
            <a:latin typeface="Arial" panose="020B0604020202020204" pitchFamily="34" charset="0"/>
            <a:cs typeface="Arial" panose="020B0604020202020204" pitchFamily="34" charset="0"/>
          </a:endParaRPr>
        </a:p>
      </dsp:txBody>
      <dsp:txXfrm>
        <a:off x="2448903" y="1343141"/>
        <a:ext cx="1676953" cy="880400"/>
      </dsp:txXfrm>
    </dsp:sp>
    <dsp:sp modelId="{C29D4B01-F9B5-42F6-9B21-EB5A6D772804}">
      <dsp:nvSpPr>
        <dsp:cNvPr id="0" name=""/>
        <dsp:cNvSpPr/>
      </dsp:nvSpPr>
      <dsp:spPr>
        <a:xfrm>
          <a:off x="4746329" y="1579"/>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DA3CF-E99E-4FA9-913D-28F26DDCC62C}">
      <dsp:nvSpPr>
        <dsp:cNvPr id="0" name=""/>
        <dsp:cNvSpPr/>
      </dsp:nvSpPr>
      <dsp:spPr>
        <a:xfrm>
          <a:off x="4964333" y="219583"/>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BD9367-FB39-4162-9C73-0239B6727BCF}">
      <dsp:nvSpPr>
        <dsp:cNvPr id="0" name=""/>
        <dsp:cNvSpPr/>
      </dsp:nvSpPr>
      <dsp:spPr>
        <a:xfrm>
          <a:off x="4419323" y="1343141"/>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SALES: Online/Delivery</a:t>
          </a:r>
          <a:endParaRPr lang="en-US" sz="1600" kern="1200" dirty="0">
            <a:latin typeface="Arial" panose="020B0604020202020204" pitchFamily="34" charset="0"/>
            <a:cs typeface="Arial" panose="020B0604020202020204" pitchFamily="34" charset="0"/>
          </a:endParaRPr>
        </a:p>
      </dsp:txBody>
      <dsp:txXfrm>
        <a:off x="4419323" y="1343141"/>
        <a:ext cx="1676953" cy="880400"/>
      </dsp:txXfrm>
    </dsp:sp>
    <dsp:sp modelId="{DD517A75-791F-4CC5-A9CC-DE07DDFF5C5C}">
      <dsp:nvSpPr>
        <dsp:cNvPr id="0" name=""/>
        <dsp:cNvSpPr/>
      </dsp:nvSpPr>
      <dsp:spPr>
        <a:xfrm>
          <a:off x="6716749" y="1579"/>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AFB795-0F18-4238-A08A-7E8ED357DEC9}">
      <dsp:nvSpPr>
        <dsp:cNvPr id="0" name=""/>
        <dsp:cNvSpPr/>
      </dsp:nvSpPr>
      <dsp:spPr>
        <a:xfrm>
          <a:off x="6934753" y="219583"/>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9F166A-695E-442C-B30C-DAB698438F40}">
      <dsp:nvSpPr>
        <dsp:cNvPr id="0" name=""/>
        <dsp:cNvSpPr/>
      </dsp:nvSpPr>
      <dsp:spPr>
        <a:xfrm>
          <a:off x="6389743" y="1343141"/>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dirty="0">
              <a:latin typeface="Arial" panose="020B0604020202020204" pitchFamily="34" charset="0"/>
              <a:cs typeface="Arial" panose="020B0604020202020204" pitchFamily="34" charset="0"/>
            </a:rPr>
            <a:t>FOUNDED: 2026</a:t>
          </a:r>
          <a:endParaRPr lang="en-US" sz="1800" kern="1200" dirty="0">
            <a:latin typeface="Arial" panose="020B0604020202020204" pitchFamily="34" charset="0"/>
            <a:cs typeface="Arial" panose="020B0604020202020204" pitchFamily="34" charset="0"/>
          </a:endParaRPr>
        </a:p>
      </dsp:txBody>
      <dsp:txXfrm>
        <a:off x="6389743" y="1343141"/>
        <a:ext cx="1676953" cy="880400"/>
      </dsp:txXfrm>
    </dsp:sp>
    <dsp:sp modelId="{40013A5B-AB69-45A8-82AA-B3666ED0F7B6}">
      <dsp:nvSpPr>
        <dsp:cNvPr id="0" name=""/>
        <dsp:cNvSpPr/>
      </dsp:nvSpPr>
      <dsp:spPr>
        <a:xfrm>
          <a:off x="8687169" y="1579"/>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0F084-4CB4-447C-A7D5-5097A4EE4CBD}">
      <dsp:nvSpPr>
        <dsp:cNvPr id="0" name=""/>
        <dsp:cNvSpPr/>
      </dsp:nvSpPr>
      <dsp:spPr>
        <a:xfrm>
          <a:off x="8905173" y="219583"/>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0F4D4E-6723-43BA-94CE-B00D6EF82616}">
      <dsp:nvSpPr>
        <dsp:cNvPr id="0" name=""/>
        <dsp:cNvSpPr/>
      </dsp:nvSpPr>
      <dsp:spPr>
        <a:xfrm>
          <a:off x="8360163" y="1343141"/>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EMPLOYEES: 6</a:t>
          </a:r>
          <a:endParaRPr lang="en-US" sz="1600" kern="1200" dirty="0">
            <a:latin typeface="Arial" panose="020B0604020202020204" pitchFamily="34" charset="0"/>
            <a:cs typeface="Arial" panose="020B0604020202020204" pitchFamily="34" charset="0"/>
          </a:endParaRPr>
        </a:p>
      </dsp:txBody>
      <dsp:txXfrm>
        <a:off x="8360163" y="1343141"/>
        <a:ext cx="1676953" cy="880400"/>
      </dsp:txXfrm>
    </dsp:sp>
    <dsp:sp modelId="{0C34E66C-D7FE-47BD-A929-BB75FA49015E}">
      <dsp:nvSpPr>
        <dsp:cNvPr id="0" name=""/>
        <dsp:cNvSpPr/>
      </dsp:nvSpPr>
      <dsp:spPr>
        <a:xfrm>
          <a:off x="4746329" y="2642780"/>
          <a:ext cx="1022941" cy="102294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86974-514B-4023-8F1D-FA96C6AEFAA2}">
      <dsp:nvSpPr>
        <dsp:cNvPr id="0" name=""/>
        <dsp:cNvSpPr/>
      </dsp:nvSpPr>
      <dsp:spPr>
        <a:xfrm>
          <a:off x="4964333" y="2860784"/>
          <a:ext cx="586933" cy="5869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56E49B-B996-4B3B-A20F-AE2F4E981C3C}">
      <dsp:nvSpPr>
        <dsp:cNvPr id="0" name=""/>
        <dsp:cNvSpPr/>
      </dsp:nvSpPr>
      <dsp:spPr>
        <a:xfrm>
          <a:off x="4419323" y="3984343"/>
          <a:ext cx="1676953" cy="88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latin typeface="Arial" panose="020B0604020202020204" pitchFamily="34" charset="0"/>
              <a:cs typeface="Arial" panose="020B0604020202020204" pitchFamily="34" charset="0"/>
            </a:rPr>
            <a:t>LOCATION: South London (Brixton)</a:t>
          </a:r>
          <a:endParaRPr lang="en-US" sz="1600" kern="1200" dirty="0">
            <a:latin typeface="Arial" panose="020B0604020202020204" pitchFamily="34" charset="0"/>
            <a:cs typeface="Arial" panose="020B0604020202020204" pitchFamily="34" charset="0"/>
          </a:endParaRPr>
        </a:p>
      </dsp:txBody>
      <dsp:txXfrm>
        <a:off x="4419323" y="3984343"/>
        <a:ext cx="1676953" cy="880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6EBD3-8AA8-46FD-9018-B2CBDBF4D809}">
      <dsp:nvSpPr>
        <dsp:cNvPr id="0" name=""/>
        <dsp:cNvSpPr/>
      </dsp:nvSpPr>
      <dsp:spPr>
        <a:xfrm>
          <a:off x="3042955" y="871848"/>
          <a:ext cx="666660" cy="91440"/>
        </a:xfrm>
        <a:custGeom>
          <a:avLst/>
          <a:gdLst/>
          <a:ahLst/>
          <a:cxnLst/>
          <a:rect l="0" t="0" r="0" b="0"/>
          <a:pathLst>
            <a:path>
              <a:moveTo>
                <a:pt x="0" y="45720"/>
              </a:moveTo>
              <a:lnTo>
                <a:pt x="66666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8854" y="914078"/>
        <a:ext cx="34863" cy="6979"/>
      </dsp:txXfrm>
    </dsp:sp>
    <dsp:sp modelId="{A5161D80-4302-44E7-B440-AA6081F3A188}">
      <dsp:nvSpPr>
        <dsp:cNvPr id="0" name=""/>
        <dsp:cNvSpPr/>
      </dsp:nvSpPr>
      <dsp:spPr>
        <a:xfrm>
          <a:off x="13187" y="8098"/>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Aurio Munda (Owner/Manager) - The business owner is responsible for handling all administrative matters such as salaries, taxes, time management, and product inventory.</a:t>
          </a:r>
          <a:endParaRPr lang="en-US" sz="1800" kern="1200" dirty="0">
            <a:latin typeface="Arial" panose="020B0604020202020204" pitchFamily="34" charset="0"/>
            <a:cs typeface="Arial" panose="020B0604020202020204" pitchFamily="34" charset="0"/>
          </a:endParaRPr>
        </a:p>
      </dsp:txBody>
      <dsp:txXfrm>
        <a:off x="13187" y="8098"/>
        <a:ext cx="3031567" cy="1818940"/>
      </dsp:txXfrm>
    </dsp:sp>
    <dsp:sp modelId="{01DD2E25-B074-44EF-9DF7-B269DA72653F}">
      <dsp:nvSpPr>
        <dsp:cNvPr id="0" name=""/>
        <dsp:cNvSpPr/>
      </dsp:nvSpPr>
      <dsp:spPr>
        <a:xfrm>
          <a:off x="6771783" y="871848"/>
          <a:ext cx="666660" cy="91440"/>
        </a:xfrm>
        <a:custGeom>
          <a:avLst/>
          <a:gdLst/>
          <a:ahLst/>
          <a:cxnLst/>
          <a:rect l="0" t="0" r="0" b="0"/>
          <a:pathLst>
            <a:path>
              <a:moveTo>
                <a:pt x="0" y="45720"/>
              </a:moveTo>
              <a:lnTo>
                <a:pt x="66666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7682" y="914078"/>
        <a:ext cx="34863" cy="6979"/>
      </dsp:txXfrm>
    </dsp:sp>
    <dsp:sp modelId="{D8A0B4AD-24BE-4081-8E31-306C954581A9}">
      <dsp:nvSpPr>
        <dsp:cNvPr id="0" name=""/>
        <dsp:cNvSpPr/>
      </dsp:nvSpPr>
      <dsp:spPr>
        <a:xfrm>
          <a:off x="3742016" y="8098"/>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Joseph Pedro (Sales) - Sales, order management through Uber, Deliveroo, and Just Eat.</a:t>
          </a:r>
          <a:endParaRPr lang="en-US" sz="1800" kern="1200" dirty="0">
            <a:latin typeface="Arial" panose="020B0604020202020204" pitchFamily="34" charset="0"/>
            <a:cs typeface="Arial" panose="020B0604020202020204" pitchFamily="34" charset="0"/>
          </a:endParaRPr>
        </a:p>
      </dsp:txBody>
      <dsp:txXfrm>
        <a:off x="3742016" y="8098"/>
        <a:ext cx="3031567" cy="1818940"/>
      </dsp:txXfrm>
    </dsp:sp>
    <dsp:sp modelId="{4D4B19DA-9326-4E2B-B26C-256CD681C674}">
      <dsp:nvSpPr>
        <dsp:cNvPr id="0" name=""/>
        <dsp:cNvSpPr/>
      </dsp:nvSpPr>
      <dsp:spPr>
        <a:xfrm>
          <a:off x="1528971" y="1825238"/>
          <a:ext cx="7457656" cy="666660"/>
        </a:xfrm>
        <a:custGeom>
          <a:avLst/>
          <a:gdLst/>
          <a:ahLst/>
          <a:cxnLst/>
          <a:rect l="0" t="0" r="0" b="0"/>
          <a:pathLst>
            <a:path>
              <a:moveTo>
                <a:pt x="7457656" y="0"/>
              </a:moveTo>
              <a:lnTo>
                <a:pt x="7457656" y="350430"/>
              </a:lnTo>
              <a:lnTo>
                <a:pt x="0" y="350430"/>
              </a:lnTo>
              <a:lnTo>
                <a:pt x="0" y="66666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545" y="2155079"/>
        <a:ext cx="374509" cy="6979"/>
      </dsp:txXfrm>
    </dsp:sp>
    <dsp:sp modelId="{005BDB94-A49C-49A9-A26F-7869AD201660}">
      <dsp:nvSpPr>
        <dsp:cNvPr id="0" name=""/>
        <dsp:cNvSpPr/>
      </dsp:nvSpPr>
      <dsp:spPr>
        <a:xfrm>
          <a:off x="7470844" y="8098"/>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Elvira Paula - The CHEF, responsible for our menu.</a:t>
          </a:r>
          <a:endParaRPr lang="en-US" sz="1800" kern="1200" dirty="0">
            <a:latin typeface="Arial" panose="020B0604020202020204" pitchFamily="34" charset="0"/>
            <a:cs typeface="Arial" panose="020B0604020202020204" pitchFamily="34" charset="0"/>
          </a:endParaRPr>
        </a:p>
      </dsp:txBody>
      <dsp:txXfrm>
        <a:off x="7470844" y="8098"/>
        <a:ext cx="3031567" cy="1818940"/>
      </dsp:txXfrm>
    </dsp:sp>
    <dsp:sp modelId="{4AD82AB2-034B-48D6-97BC-4EEED553ED6F}">
      <dsp:nvSpPr>
        <dsp:cNvPr id="0" name=""/>
        <dsp:cNvSpPr/>
      </dsp:nvSpPr>
      <dsp:spPr>
        <a:xfrm>
          <a:off x="3042955" y="3388049"/>
          <a:ext cx="666660" cy="91440"/>
        </a:xfrm>
        <a:custGeom>
          <a:avLst/>
          <a:gdLst/>
          <a:ahLst/>
          <a:cxnLst/>
          <a:rect l="0" t="0" r="0" b="0"/>
          <a:pathLst>
            <a:path>
              <a:moveTo>
                <a:pt x="0" y="45720"/>
              </a:moveTo>
              <a:lnTo>
                <a:pt x="66666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8854" y="3430279"/>
        <a:ext cx="34863" cy="6979"/>
      </dsp:txXfrm>
    </dsp:sp>
    <dsp:sp modelId="{D572E160-2263-4E26-B199-47725FE14471}">
      <dsp:nvSpPr>
        <dsp:cNvPr id="0" name=""/>
        <dsp:cNvSpPr/>
      </dsp:nvSpPr>
      <dsp:spPr>
        <a:xfrm>
          <a:off x="13187" y="2524299"/>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Arshavin Munda – Assistant CHEF</a:t>
          </a:r>
          <a:endParaRPr lang="en-US" sz="1800" kern="1200" dirty="0">
            <a:latin typeface="Arial" panose="020B0604020202020204" pitchFamily="34" charset="0"/>
            <a:cs typeface="Arial" panose="020B0604020202020204" pitchFamily="34" charset="0"/>
          </a:endParaRPr>
        </a:p>
      </dsp:txBody>
      <dsp:txXfrm>
        <a:off x="13187" y="2524299"/>
        <a:ext cx="3031567" cy="1818940"/>
      </dsp:txXfrm>
    </dsp:sp>
    <dsp:sp modelId="{38F86701-94F4-4FCD-8B8B-8B1FEA60BEEF}">
      <dsp:nvSpPr>
        <dsp:cNvPr id="0" name=""/>
        <dsp:cNvSpPr/>
      </dsp:nvSpPr>
      <dsp:spPr>
        <a:xfrm>
          <a:off x="6771783" y="3388049"/>
          <a:ext cx="666660" cy="91440"/>
        </a:xfrm>
        <a:custGeom>
          <a:avLst/>
          <a:gdLst/>
          <a:ahLst/>
          <a:cxnLst/>
          <a:rect l="0" t="0" r="0" b="0"/>
          <a:pathLst>
            <a:path>
              <a:moveTo>
                <a:pt x="0" y="45720"/>
              </a:moveTo>
              <a:lnTo>
                <a:pt x="66666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7682" y="3430279"/>
        <a:ext cx="34863" cy="6979"/>
      </dsp:txXfrm>
    </dsp:sp>
    <dsp:sp modelId="{6CC3A3A2-3327-48A2-A9CF-07266CE912CA}">
      <dsp:nvSpPr>
        <dsp:cNvPr id="0" name=""/>
        <dsp:cNvSpPr/>
      </dsp:nvSpPr>
      <dsp:spPr>
        <a:xfrm>
          <a:off x="3742016" y="2524299"/>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Kluivert Munda (QC/Packing) - The person who checks the orders before packing, making sure nothing is missing, gets ready, and waits for the driver to deliver them to the customer.</a:t>
          </a:r>
          <a:endParaRPr lang="en-US" sz="1800" kern="1200" dirty="0">
            <a:latin typeface="Arial" panose="020B0604020202020204" pitchFamily="34" charset="0"/>
            <a:cs typeface="Arial" panose="020B0604020202020204" pitchFamily="34" charset="0"/>
          </a:endParaRPr>
        </a:p>
      </dsp:txBody>
      <dsp:txXfrm>
        <a:off x="3742016" y="2524299"/>
        <a:ext cx="3031567" cy="1818940"/>
      </dsp:txXfrm>
    </dsp:sp>
    <dsp:sp modelId="{3A4AAE37-94F8-41D9-9B7B-B13EF957F698}">
      <dsp:nvSpPr>
        <dsp:cNvPr id="0" name=""/>
        <dsp:cNvSpPr/>
      </dsp:nvSpPr>
      <dsp:spPr>
        <a:xfrm>
          <a:off x="7470844" y="2524299"/>
          <a:ext cx="3031567" cy="181894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49" tIns="155929" rIns="148549" bIns="15592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Teresa Matias (Cleaner) - The one who keeps the workplace clean during business hours.</a:t>
          </a:r>
          <a:endParaRPr lang="en-US" sz="1800" kern="1200" dirty="0">
            <a:latin typeface="Arial" panose="020B0604020202020204" pitchFamily="34" charset="0"/>
            <a:cs typeface="Arial" panose="020B0604020202020204" pitchFamily="34" charset="0"/>
          </a:endParaRPr>
        </a:p>
      </dsp:txBody>
      <dsp:txXfrm>
        <a:off x="7470844" y="2524299"/>
        <a:ext cx="3031567" cy="18189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20B4E-0565-D02A-3975-C72FE72A48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2FA1766-3D4B-7029-D9C2-DA6EBB27CA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9F7655-E358-70CC-7423-DC6DC862E980}"/>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3BCA75A3-9DC5-FC6F-F37E-DA7C4E23E3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0674FF-6802-F8B6-015A-2E2C7128EB7F}"/>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2912462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ED17-3F70-F49B-BB32-34502A8DF5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EDB9FA0-61A2-6C82-3180-572D3F0F54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67CCBA-F567-ED44-122F-1A91D7D4DD5D}"/>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B945B5D9-FAC6-3587-8C8E-8C1216807B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02DD10-7678-F257-8F0B-0E89165FE6EC}"/>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8766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9062A-396E-B0B0-6CEF-C53790006A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2273100-38BC-4BF3-2445-2D37B61C48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2D3459-2142-71BD-658E-0E0B8CD83552}"/>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89E8FFFA-C9B7-783C-6A48-34D380A34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12D003-7D45-6C8C-3083-4BEAC68775DA}"/>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417612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B67CC-E731-3CC0-7968-DBEB2DAC58D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B4916D-9254-AC86-6BF0-97F3F70272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86F58AB-E12B-1731-E07A-62A972BD06E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E098D6-F718-B653-ED2B-0695BAEC5CA8}"/>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6" name="Footer Placeholder 5">
            <a:extLst>
              <a:ext uri="{FF2B5EF4-FFF2-40B4-BE49-F238E27FC236}">
                <a16:creationId xmlns:a16="http://schemas.microsoft.com/office/drawing/2014/main" id="{6A7CF2A3-A72D-88DE-0BB7-0A79AB5AD3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4A22BA-40E8-94E7-FA02-95A99AB5911F}"/>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3027429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711D5-E31A-1162-5E79-70657070EEB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124BA0E-62B3-E2B0-39C9-EF1CA9987C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AC86B7-205C-E181-BBF3-ADB74896A4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7A424DF-C900-2E49-ED84-72DBE7DCB8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4B4EF9-94F1-BE63-A0D4-D8F5CC37608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8C441B9-B407-6BB4-4CB0-E1917C58DD3A}"/>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8" name="Footer Placeholder 7">
            <a:extLst>
              <a:ext uri="{FF2B5EF4-FFF2-40B4-BE49-F238E27FC236}">
                <a16:creationId xmlns:a16="http://schemas.microsoft.com/office/drawing/2014/main" id="{DC8BDBDC-1E2B-EEC4-1F8F-A15816A25F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21971A-55B8-E06D-7D66-90DC27C3DEBE}"/>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130172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3B99-A89A-F256-C424-8380A0BF0B8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570E398-261A-F96C-AD4E-734FD495A14B}"/>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4" name="Footer Placeholder 3">
            <a:extLst>
              <a:ext uri="{FF2B5EF4-FFF2-40B4-BE49-F238E27FC236}">
                <a16:creationId xmlns:a16="http://schemas.microsoft.com/office/drawing/2014/main" id="{F823196F-93DB-F10E-BCED-E0CF90BF02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AB115F-4870-DE60-1791-57D59ED20822}"/>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1330154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F68501-2653-210A-7445-2C0B50C2D983}"/>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3" name="Footer Placeholder 2">
            <a:extLst>
              <a:ext uri="{FF2B5EF4-FFF2-40B4-BE49-F238E27FC236}">
                <a16:creationId xmlns:a16="http://schemas.microsoft.com/office/drawing/2014/main" id="{B032410B-1FAA-53FB-5430-F548A33911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CACCC7-781C-7720-AF05-7CCA15AC8B17}"/>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336167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5CD8C-EE7E-B336-E15A-6395C4AAFE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D1443BB-7CF1-3F9F-8966-C821E66E69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6D8F906-A989-AF9A-FB70-F4398701B1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81BA16-D49E-E5A2-E0C4-DBF565CB5229}"/>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6" name="Footer Placeholder 5">
            <a:extLst>
              <a:ext uri="{FF2B5EF4-FFF2-40B4-BE49-F238E27FC236}">
                <a16:creationId xmlns:a16="http://schemas.microsoft.com/office/drawing/2014/main" id="{C2ABF2D3-D9EE-13B4-EE09-C0BCA52945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C4A18-1BBA-A928-74D9-35D8CD99AE59}"/>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3079502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7A97-E098-D075-70D1-1D95A7D39F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D77EF9-ECE2-7FFB-53BF-150D09890A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B9BA14-57DD-B129-2847-E4A6BBA3D3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F6D29-2875-091E-D64B-252BCF041CD2}"/>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6" name="Footer Placeholder 5">
            <a:extLst>
              <a:ext uri="{FF2B5EF4-FFF2-40B4-BE49-F238E27FC236}">
                <a16:creationId xmlns:a16="http://schemas.microsoft.com/office/drawing/2014/main" id="{B64EDF63-C08C-26A4-FCBD-81C5A77FE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BCA87F-835E-A554-56E3-9DFB18F36FBB}"/>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2425797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4F76-CFD0-D668-A8F2-21ADF30EA9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38771A-DE2D-9398-5136-C6D714D90D9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D9A068-8433-DB33-66A3-AB358612BDD1}"/>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512B7B1A-487A-F8EB-7AFC-7CAD90156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E0352-02A4-0B24-CE3F-402BF7DE11C0}"/>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3408767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D2068E-AFE2-AD6A-2279-9F1767D6AAD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6913FB-6FD0-6190-B74D-2B8DABB61F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853291-5507-7708-176A-8859FD4CF34B}"/>
              </a:ext>
            </a:extLst>
          </p:cNvPr>
          <p:cNvSpPr>
            <a:spLocks noGrp="1"/>
          </p:cNvSpPr>
          <p:nvPr>
            <p:ph type="dt" sz="half" idx="10"/>
          </p:nvPr>
        </p:nvSpPr>
        <p:spPr/>
        <p:txBody>
          <a:body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0DC87EFA-405B-6B4A-6195-D1289A76EF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34DED-F5B1-9F76-B700-41703AF6F752}"/>
              </a:ext>
            </a:extLst>
          </p:cNvPr>
          <p:cNvSpPr>
            <a:spLocks noGrp="1"/>
          </p:cNvSpPr>
          <p:nvPr>
            <p:ph type="sldNum" sz="quarter" idx="12"/>
          </p:nvPr>
        </p:nvSpPr>
        <p:spPr/>
        <p:txBody>
          <a:bodyPr/>
          <a:lstStyle/>
          <a:p>
            <a:fld id="{25B1A70A-9B5A-473E-BE54-AE2E8ED0D02C}" type="slidenum">
              <a:rPr lang="en-GB" smtClean="0"/>
              <a:t>‹#›</a:t>
            </a:fld>
            <a:endParaRPr lang="en-GB"/>
          </a:p>
        </p:txBody>
      </p:sp>
    </p:spTree>
    <p:extLst>
      <p:ext uri="{BB962C8B-B14F-4D97-AF65-F5344CB8AC3E}">
        <p14:creationId xmlns:p14="http://schemas.microsoft.com/office/powerpoint/2010/main" val="3301434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11A04-0330-03CD-17E9-7FE6B40ACB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3E8542C-ECBA-4C64-FB24-53A72DE906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40F23A-29AC-F33E-1697-3B5902CCF1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DC9B903-E6A0-45B6-B171-D2C271FC86FF}" type="datetimeFigureOut">
              <a:rPr lang="en-GB" smtClean="0"/>
              <a:t>19/04/2026</a:t>
            </a:fld>
            <a:endParaRPr lang="en-GB"/>
          </a:p>
        </p:txBody>
      </p:sp>
      <p:sp>
        <p:nvSpPr>
          <p:cNvPr id="5" name="Footer Placeholder 4">
            <a:extLst>
              <a:ext uri="{FF2B5EF4-FFF2-40B4-BE49-F238E27FC236}">
                <a16:creationId xmlns:a16="http://schemas.microsoft.com/office/drawing/2014/main" id="{3B6067DF-F08F-00F1-E11A-79399591D3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460289-7608-948F-9F3B-0C319743E6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B1A70A-9B5A-473E-BE54-AE2E8ED0D02C}" type="slidenum">
              <a:rPr lang="en-GB" smtClean="0"/>
              <a:t>‹#›</a:t>
            </a:fld>
            <a:endParaRPr lang="en-GB"/>
          </a:p>
        </p:txBody>
      </p:sp>
    </p:spTree>
    <p:extLst>
      <p:ext uri="{BB962C8B-B14F-4D97-AF65-F5344CB8AC3E}">
        <p14:creationId xmlns:p14="http://schemas.microsoft.com/office/powerpoint/2010/main" val="903695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B2663-EEDB-3732-3DE4-252E14326BCB}"/>
              </a:ext>
            </a:extLst>
          </p:cNvPr>
          <p:cNvSpPr>
            <a:spLocks noGrp="1"/>
          </p:cNvSpPr>
          <p:nvPr>
            <p:ph type="ctrTitle"/>
          </p:nvPr>
        </p:nvSpPr>
        <p:spPr>
          <a:xfrm>
            <a:off x="1371599" y="294539"/>
            <a:ext cx="9895951" cy="764642"/>
          </a:xfrm>
        </p:spPr>
        <p:txBody>
          <a:bodyPr vert="horz" lIns="91440" tIns="45720" rIns="91440" bIns="45720" rtlCol="0" anchor="ctr">
            <a:normAutofit/>
          </a:bodyPr>
          <a:lstStyle/>
          <a:p>
            <a:pPr algn="l"/>
            <a:r>
              <a:rPr lang="en-US" sz="2400" kern="1200" dirty="0">
                <a:solidFill>
                  <a:srgbClr val="FFFFFF"/>
                </a:solidFill>
                <a:latin typeface="Arial" panose="020B0604020202020204" pitchFamily="34" charset="0"/>
                <a:cs typeface="Arial" panose="020B0604020202020204" pitchFamily="34" charset="0"/>
              </a:rPr>
              <a:t>Enterprise and Entrepreneurship</a:t>
            </a:r>
            <a:br>
              <a:rPr lang="en-US" sz="2400" kern="1200" dirty="0">
                <a:solidFill>
                  <a:srgbClr val="FFFFFF"/>
                </a:solidFill>
                <a:latin typeface="Arial" panose="020B0604020202020204" pitchFamily="34" charset="0"/>
                <a:cs typeface="Arial" panose="020B0604020202020204" pitchFamily="34" charset="0"/>
              </a:rPr>
            </a:br>
            <a:r>
              <a:rPr lang="en-US" sz="2400" kern="1200" dirty="0">
                <a:solidFill>
                  <a:srgbClr val="FFFFFF"/>
                </a:solidFill>
                <a:latin typeface="Arial" panose="020B0604020202020204" pitchFamily="34" charset="0"/>
                <a:cs typeface="Arial" panose="020B0604020202020204" pitchFamily="34" charset="0"/>
              </a:rPr>
              <a:t>Business Plan</a:t>
            </a:r>
          </a:p>
        </p:txBody>
      </p:sp>
      <p:sp>
        <p:nvSpPr>
          <p:cNvPr id="3" name="Subtitle 2">
            <a:extLst>
              <a:ext uri="{FF2B5EF4-FFF2-40B4-BE49-F238E27FC236}">
                <a16:creationId xmlns:a16="http://schemas.microsoft.com/office/drawing/2014/main" id="{E7C0BE3B-5C7A-81A3-8ACE-BCA3AB5D6794}"/>
              </a:ext>
            </a:extLst>
          </p:cNvPr>
          <p:cNvSpPr>
            <a:spLocks noGrp="1"/>
          </p:cNvSpPr>
          <p:nvPr>
            <p:ph type="subTitle" idx="1"/>
          </p:nvPr>
        </p:nvSpPr>
        <p:spPr>
          <a:xfrm>
            <a:off x="1371599" y="2318197"/>
            <a:ext cx="9724031" cy="3683358"/>
          </a:xfrm>
        </p:spPr>
        <p:txBody>
          <a:bodyPr vert="horz" lIns="91440" tIns="45720" rIns="91440" bIns="45720" rtlCol="0" anchor="ctr">
            <a:normAutofit/>
          </a:bodyPr>
          <a:lstStyle/>
          <a:p>
            <a:pPr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NAME: Aurio Munda</a:t>
            </a:r>
          </a:p>
          <a:p>
            <a:pPr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STUDENT ID: 2439206</a:t>
            </a:r>
          </a:p>
          <a:p>
            <a:pPr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MODULE CODE: LCLM4006</a:t>
            </a:r>
          </a:p>
          <a:p>
            <a:pPr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LECTURER: SAID USMAN</a:t>
            </a:r>
          </a:p>
          <a:p>
            <a:pPr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ASSIGMENT 2: Business Plan Presentation</a:t>
            </a:r>
          </a:p>
        </p:txBody>
      </p:sp>
    </p:spTree>
    <p:extLst>
      <p:ext uri="{BB962C8B-B14F-4D97-AF65-F5344CB8AC3E}">
        <p14:creationId xmlns:p14="http://schemas.microsoft.com/office/powerpoint/2010/main" val="213767722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882A7-AEEE-B398-5773-912A81E7D5FC}"/>
              </a:ext>
            </a:extLst>
          </p:cNvPr>
          <p:cNvSpPr>
            <a:spLocks noGrp="1"/>
          </p:cNvSpPr>
          <p:nvPr>
            <p:ph type="title"/>
          </p:nvPr>
        </p:nvSpPr>
        <p:spPr>
          <a:xfrm>
            <a:off x="838200" y="266701"/>
            <a:ext cx="10515600" cy="739139"/>
          </a:xfrm>
        </p:spPr>
        <p:txBody>
          <a:bodyPr>
            <a:normAutofit/>
          </a:bodyPr>
          <a:lstStyle/>
          <a:p>
            <a:r>
              <a:rPr lang="en-GB" sz="2400" dirty="0">
                <a:latin typeface="Arial" panose="020B0604020202020204" pitchFamily="34" charset="0"/>
                <a:cs typeface="Arial" panose="020B0604020202020204" pitchFamily="34" charset="0"/>
              </a:rPr>
              <a:t>OVERVIEW</a:t>
            </a:r>
          </a:p>
        </p:txBody>
      </p:sp>
      <p:graphicFrame>
        <p:nvGraphicFramePr>
          <p:cNvPr id="5" name="Content Placeholder 2">
            <a:extLst>
              <a:ext uri="{FF2B5EF4-FFF2-40B4-BE49-F238E27FC236}">
                <a16:creationId xmlns:a16="http://schemas.microsoft.com/office/drawing/2014/main" id="{0587987A-9E06-3D0C-9022-244E1A25376A}"/>
              </a:ext>
            </a:extLst>
          </p:cNvPr>
          <p:cNvGraphicFramePr>
            <a:graphicFrameLocks noGrp="1"/>
          </p:cNvGraphicFramePr>
          <p:nvPr>
            <p:ph idx="1"/>
            <p:extLst>
              <p:ext uri="{D42A27DB-BD31-4B8C-83A1-F6EECF244321}">
                <p14:modId xmlns:p14="http://schemas.microsoft.com/office/powerpoint/2010/main" val="4293500377"/>
              </p:ext>
            </p:extLst>
          </p:nvPr>
        </p:nvGraphicFramePr>
        <p:xfrm>
          <a:off x="838200" y="1272541"/>
          <a:ext cx="10515600" cy="4904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64114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7899-B078-4BE4-1F12-171BFCA6BAA3}"/>
              </a:ext>
            </a:extLst>
          </p:cNvPr>
          <p:cNvSpPr>
            <a:spLocks noGrp="1"/>
          </p:cNvSpPr>
          <p:nvPr>
            <p:ph type="title"/>
          </p:nvPr>
        </p:nvSpPr>
        <p:spPr>
          <a:xfrm>
            <a:off x="838200" y="137161"/>
            <a:ext cx="10515600" cy="640079"/>
          </a:xfrm>
        </p:spPr>
        <p:txBody>
          <a:bodyPr>
            <a:normAutofit/>
          </a:bodyPr>
          <a:lstStyle/>
          <a:p>
            <a:r>
              <a:rPr lang="en-GB" sz="2400" dirty="0">
                <a:latin typeface="Arial" panose="020B0604020202020204" pitchFamily="34" charset="0"/>
                <a:cs typeface="Arial" panose="020B0604020202020204" pitchFamily="34" charset="0"/>
              </a:rPr>
              <a:t>COMPANY BACKGROUND</a:t>
            </a:r>
          </a:p>
        </p:txBody>
      </p:sp>
      <p:graphicFrame>
        <p:nvGraphicFramePr>
          <p:cNvPr id="5" name="Content Placeholder 2">
            <a:extLst>
              <a:ext uri="{FF2B5EF4-FFF2-40B4-BE49-F238E27FC236}">
                <a16:creationId xmlns:a16="http://schemas.microsoft.com/office/drawing/2014/main" id="{E96874A9-56F4-11CE-B618-B019C59C027C}"/>
              </a:ext>
            </a:extLst>
          </p:cNvPr>
          <p:cNvGraphicFramePr>
            <a:graphicFrameLocks noGrp="1"/>
          </p:cNvGraphicFramePr>
          <p:nvPr>
            <p:ph idx="1"/>
            <p:extLst>
              <p:ext uri="{D42A27DB-BD31-4B8C-83A1-F6EECF244321}">
                <p14:modId xmlns:p14="http://schemas.microsoft.com/office/powerpoint/2010/main" val="992884882"/>
              </p:ext>
            </p:extLst>
          </p:nvPr>
        </p:nvGraphicFramePr>
        <p:xfrm>
          <a:off x="838200" y="1310640"/>
          <a:ext cx="10515600" cy="4866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246203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58040-E71F-21AA-BD7F-314004B92DE1}"/>
              </a:ext>
            </a:extLst>
          </p:cNvPr>
          <p:cNvSpPr>
            <a:spLocks noGrp="1"/>
          </p:cNvSpPr>
          <p:nvPr>
            <p:ph type="title"/>
          </p:nvPr>
        </p:nvSpPr>
        <p:spPr>
          <a:xfrm>
            <a:off x="466722" y="586855"/>
            <a:ext cx="3201366" cy="3387497"/>
          </a:xfrm>
        </p:spPr>
        <p:txBody>
          <a:bodyPr anchor="b">
            <a:normAutofit/>
          </a:bodyPr>
          <a:lstStyle/>
          <a:p>
            <a:pPr algn="r"/>
            <a:r>
              <a:rPr lang="en-GB" sz="2400" dirty="0">
                <a:solidFill>
                  <a:srgbClr val="FFFFFF"/>
                </a:solidFill>
                <a:latin typeface="Arial" panose="020B0604020202020204" pitchFamily="34" charset="0"/>
                <a:cs typeface="Arial" panose="020B0604020202020204" pitchFamily="34" charset="0"/>
              </a:rPr>
              <a:t>EXECUTIVE SUMMARY AND BUSINESS DESCRIPTION </a:t>
            </a:r>
          </a:p>
        </p:txBody>
      </p:sp>
      <p:sp>
        <p:nvSpPr>
          <p:cNvPr id="3" name="Content Placeholder 2">
            <a:extLst>
              <a:ext uri="{FF2B5EF4-FFF2-40B4-BE49-F238E27FC236}">
                <a16:creationId xmlns:a16="http://schemas.microsoft.com/office/drawing/2014/main" id="{93976BCA-0A85-BA6E-6AEC-CCB7E273EDA7}"/>
              </a:ext>
            </a:extLst>
          </p:cNvPr>
          <p:cNvSpPr>
            <a:spLocks noGrp="1"/>
          </p:cNvSpPr>
          <p:nvPr>
            <p:ph idx="1"/>
          </p:nvPr>
        </p:nvSpPr>
        <p:spPr>
          <a:xfrm>
            <a:off x="4810259" y="853440"/>
            <a:ext cx="6555347" cy="5547360"/>
          </a:xfrm>
        </p:spPr>
        <p:txBody>
          <a:bodyPr anchor="ctr">
            <a:noAutofit/>
          </a:bodyPr>
          <a:lstStyle/>
          <a:p>
            <a:r>
              <a:rPr lang="en-GB" sz="1800" dirty="0">
                <a:latin typeface="Arial" panose="020B0604020202020204" pitchFamily="34" charset="0"/>
                <a:cs typeface="Arial" panose="020B0604020202020204" pitchFamily="34" charset="0"/>
              </a:rPr>
              <a:t>In this Business Plan, we will explain the Business description, Legal Format, Management Structure, Market Research including PESTLE Analysis,  Marketing Strategy, Finances, and all other details that are part of this Business Plan.</a:t>
            </a:r>
          </a:p>
          <a:p>
            <a:r>
              <a:rPr lang="en-GB" sz="1800" dirty="0">
                <a:latin typeface="Arial" panose="020B0604020202020204" pitchFamily="34" charset="0"/>
                <a:cs typeface="Arial" panose="020B0604020202020204" pitchFamily="34" charset="0"/>
              </a:rPr>
              <a:t>M87 Kitchen was created in 2026. Despite the goal of growth and expansion, the primary objective is to create a kitchen for delivery food through application for Uber Eats, Just Eat and Deliveroo.</a:t>
            </a:r>
          </a:p>
          <a:p>
            <a:r>
              <a:rPr lang="en-GB" sz="1800" dirty="0">
                <a:latin typeface="Arial" panose="020B0604020202020204" pitchFamily="34" charset="0"/>
                <a:cs typeface="Arial" panose="020B0604020202020204" pitchFamily="34" charset="0"/>
              </a:rPr>
              <a:t>In Angola, there is a strong culture of consuming cassava flour. This flour is mixed with cornmeal and eaten with different types of sauces, including fish, meat, and chicken. </a:t>
            </a:r>
          </a:p>
          <a:p>
            <a:r>
              <a:rPr lang="en-GB" sz="1800" dirty="0">
                <a:latin typeface="Arial" panose="020B0604020202020204" pitchFamily="34" charset="0"/>
                <a:cs typeface="Arial" panose="020B0604020202020204" pitchFamily="34" charset="0"/>
              </a:rPr>
              <a:t>Due to this culture and habits, we will focus on this combination, which we are sure will be successful for our target audience. This kitchen aims to be a place of worship for cassava flour, where you can taste it with the variety of traditional sauces that Angolan culture offers, including traditional drinks, but we will also have options from the general market.</a:t>
            </a:r>
          </a:p>
          <a:p>
            <a:r>
              <a:rPr lang="en-GB" sz="1800" dirty="0">
                <a:latin typeface="Arial" panose="020B0604020202020204" pitchFamily="34" charset="0"/>
                <a:cs typeface="Arial" panose="020B0604020202020204" pitchFamily="34" charset="0"/>
              </a:rPr>
              <a:t>It will be a kitchen open 7 days a week, from 12 pm to 11 pm, with the expectation of having more orders for lunch and dinner. The partner sales platforms operate 24/7, but we operate on schedules that we consider profitable for the business.</a:t>
            </a:r>
          </a:p>
        </p:txBody>
      </p:sp>
    </p:spTree>
    <p:extLst>
      <p:ext uri="{BB962C8B-B14F-4D97-AF65-F5344CB8AC3E}">
        <p14:creationId xmlns:p14="http://schemas.microsoft.com/office/powerpoint/2010/main" val="415148050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DA197-7EED-9A6A-833F-07EEFEA903A6}"/>
              </a:ext>
            </a:extLst>
          </p:cNvPr>
          <p:cNvSpPr>
            <a:spLocks noGrp="1"/>
          </p:cNvSpPr>
          <p:nvPr>
            <p:ph type="title"/>
          </p:nvPr>
        </p:nvSpPr>
        <p:spPr>
          <a:xfrm>
            <a:off x="1371599" y="294538"/>
            <a:ext cx="9895951" cy="878941"/>
          </a:xfrm>
        </p:spPr>
        <p:txBody>
          <a:bodyPr>
            <a:normAutofit/>
          </a:bodyPr>
          <a:lstStyle/>
          <a:p>
            <a:r>
              <a:rPr lang="en-GB" sz="2400" dirty="0">
                <a:solidFill>
                  <a:srgbClr val="FFFFFF"/>
                </a:solidFill>
                <a:latin typeface="Arial" panose="020B0604020202020204" pitchFamily="34" charset="0"/>
                <a:cs typeface="Arial" panose="020B0604020202020204" pitchFamily="34" charset="0"/>
              </a:rPr>
              <a:t>LEGAL FORMAT</a:t>
            </a:r>
          </a:p>
        </p:txBody>
      </p:sp>
      <p:sp>
        <p:nvSpPr>
          <p:cNvPr id="3" name="Content Placeholder 2">
            <a:extLst>
              <a:ext uri="{FF2B5EF4-FFF2-40B4-BE49-F238E27FC236}">
                <a16:creationId xmlns:a16="http://schemas.microsoft.com/office/drawing/2014/main" id="{BC8D093A-2C56-3AA2-6BE8-F7371ED4A22A}"/>
              </a:ext>
            </a:extLst>
          </p:cNvPr>
          <p:cNvSpPr>
            <a:spLocks noGrp="1"/>
          </p:cNvSpPr>
          <p:nvPr>
            <p:ph idx="1"/>
          </p:nvPr>
        </p:nvSpPr>
        <p:spPr>
          <a:xfrm>
            <a:off x="459350" y="1790700"/>
            <a:ext cx="11603110" cy="4457700"/>
          </a:xfrm>
        </p:spPr>
        <p:txBody>
          <a:bodyPr anchor="ctr">
            <a:normAutofit lnSpcReduction="10000"/>
          </a:bodyPr>
          <a:lstStyle/>
          <a:p>
            <a:r>
              <a:rPr lang="en-GB" sz="1800" dirty="0">
                <a:latin typeface="Arial" panose="020B0604020202020204" pitchFamily="34" charset="0"/>
                <a:cs typeface="Arial" panose="020B0604020202020204" pitchFamily="34" charset="0"/>
              </a:rPr>
              <a:t>The Legal format for this Business we choose Sole Trader due its simple formation, it’s a very common legal form for small Business with limited initial investment capacity.</a:t>
            </a:r>
          </a:p>
          <a:p>
            <a:pPr marL="0" indent="0">
              <a:buNone/>
            </a:pPr>
            <a:r>
              <a:rPr lang="en-GB" sz="1800" dirty="0">
                <a:latin typeface="Arial" panose="020B0604020202020204" pitchFamily="34" charset="0"/>
                <a:cs typeface="Arial" panose="020B0604020202020204" pitchFamily="34" charset="0"/>
              </a:rPr>
              <a:t>There are advantages to choosing this legal format: </a:t>
            </a:r>
          </a:p>
          <a:p>
            <a:r>
              <a:rPr lang="en-GB" sz="1800" dirty="0">
                <a:latin typeface="Arial" panose="020B0604020202020204" pitchFamily="34" charset="0"/>
                <a:cs typeface="Arial" panose="020B0604020202020204" pitchFamily="34" charset="0"/>
              </a:rPr>
              <a:t>Becoming a Sole Trader is the simplest way to start a business.  </a:t>
            </a:r>
          </a:p>
          <a:p>
            <a:r>
              <a:rPr lang="en-GB" sz="1800" dirty="0">
                <a:latin typeface="Arial" panose="020B0604020202020204" pitchFamily="34" charset="0"/>
                <a:cs typeface="Arial" panose="020B0604020202020204" pitchFamily="34" charset="0"/>
              </a:rPr>
              <a:t>Compared to larger companies, independent single proprietors are more in control of their own destiny since they make all of the important choices. </a:t>
            </a:r>
          </a:p>
          <a:p>
            <a:r>
              <a:rPr lang="en-GB" sz="1800" dirty="0">
                <a:latin typeface="Arial" panose="020B0604020202020204" pitchFamily="34" charset="0"/>
                <a:cs typeface="Arial" panose="020B0604020202020204" pitchFamily="34" charset="0"/>
              </a:rPr>
              <a:t>Proprietors can benefit from fewer red tape, laws, and restrictions.</a:t>
            </a:r>
          </a:p>
          <a:p>
            <a:pPr marL="0" indent="0">
              <a:buNone/>
            </a:pPr>
            <a:r>
              <a:rPr lang="en-GB" sz="1800" dirty="0">
                <a:latin typeface="Arial" panose="020B0604020202020204" pitchFamily="34" charset="0"/>
                <a:cs typeface="Arial" panose="020B0604020202020204" pitchFamily="34" charset="0"/>
              </a:rPr>
              <a:t>Disadvantage of Sole Trader:</a:t>
            </a:r>
          </a:p>
          <a:p>
            <a:r>
              <a:rPr lang="en-GB" sz="1800" dirty="0">
                <a:latin typeface="Arial" panose="020B0604020202020204" pitchFamily="34" charset="0"/>
                <a:cs typeface="Arial" panose="020B0604020202020204" pitchFamily="34" charset="0"/>
              </a:rPr>
              <a:t>Sole proprietors assume all the risks associated with launching their own company, including potentially limitless liability.</a:t>
            </a:r>
          </a:p>
          <a:p>
            <a:r>
              <a:rPr lang="en-GB" sz="1800" dirty="0">
                <a:latin typeface="Arial" panose="020B0604020202020204" pitchFamily="34" charset="0"/>
                <a:cs typeface="Arial" panose="020B0604020202020204" pitchFamily="34" charset="0"/>
              </a:rPr>
              <a:t>Are mostly in charge of covering all of their own business expenses, despite the fact that there is some assistance available.</a:t>
            </a:r>
          </a:p>
          <a:p>
            <a:r>
              <a:rPr lang="en-GB" sz="1800" dirty="0">
                <a:latin typeface="Arial" panose="020B0604020202020204" pitchFamily="34" charset="0"/>
                <a:cs typeface="Arial" panose="020B0604020202020204" pitchFamily="34" charset="0"/>
              </a:rPr>
              <a:t>Banks are frequently hesitant to make initial investments in them unless they have demonstrated a profit for at least a year.</a:t>
            </a:r>
          </a:p>
          <a:p>
            <a:pPr marL="0" indent="0">
              <a:buNone/>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86047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0703FE2-E22E-05F3-747E-EBF6FE03747F}"/>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22839-773C-9F01-0B90-4B6DF1C0B609}"/>
              </a:ext>
            </a:extLst>
          </p:cNvPr>
          <p:cNvSpPr>
            <a:spLocks noGrp="1"/>
          </p:cNvSpPr>
          <p:nvPr>
            <p:ph type="title"/>
          </p:nvPr>
        </p:nvSpPr>
        <p:spPr>
          <a:xfrm>
            <a:off x="838200" y="365125"/>
            <a:ext cx="10515600" cy="709295"/>
          </a:xfrm>
        </p:spPr>
        <p:txBody>
          <a:bodyPr>
            <a:normAutofit/>
          </a:bodyPr>
          <a:lstStyle/>
          <a:p>
            <a:r>
              <a:rPr lang="en-GB" sz="2400" dirty="0">
                <a:latin typeface="Arial" panose="020B0604020202020204" pitchFamily="34" charset="0"/>
                <a:cs typeface="Arial" panose="020B0604020202020204" pitchFamily="34" charset="0"/>
              </a:rPr>
              <a:t>Management Structure </a:t>
            </a:r>
          </a:p>
        </p:txBody>
      </p:sp>
      <p:graphicFrame>
        <p:nvGraphicFramePr>
          <p:cNvPr id="5" name="Content Placeholder 2">
            <a:extLst>
              <a:ext uri="{FF2B5EF4-FFF2-40B4-BE49-F238E27FC236}">
                <a16:creationId xmlns:a16="http://schemas.microsoft.com/office/drawing/2014/main" id="{C150E5F4-45B6-7BB9-3ED3-71E48CFAF3DA}"/>
              </a:ext>
            </a:extLst>
          </p:cNvPr>
          <p:cNvGraphicFramePr>
            <a:graphicFrameLocks noGrp="1"/>
          </p:cNvGraphicFramePr>
          <p:nvPr>
            <p:ph idx="1"/>
            <p:extLst>
              <p:ext uri="{D42A27DB-BD31-4B8C-83A1-F6EECF244321}">
                <p14:modId xmlns:p14="http://schemas.microsoft.com/office/powerpoint/2010/main" val="20507492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921986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1DDC2-4B6D-E61B-917A-E246F8A6FB08}"/>
              </a:ext>
            </a:extLst>
          </p:cNvPr>
          <p:cNvSpPr>
            <a:spLocks noGrp="1"/>
          </p:cNvSpPr>
          <p:nvPr>
            <p:ph type="title"/>
          </p:nvPr>
        </p:nvSpPr>
        <p:spPr>
          <a:xfrm>
            <a:off x="838200" y="182881"/>
            <a:ext cx="10515600" cy="601979"/>
          </a:xfrm>
        </p:spPr>
        <p:txBody>
          <a:bodyPr>
            <a:normAutofit/>
          </a:bodyPr>
          <a:lstStyle/>
          <a:p>
            <a:r>
              <a:rPr lang="en-GB" sz="2400" b="1" dirty="0">
                <a:latin typeface="Arial" panose="020B0604020202020204" pitchFamily="34" charset="0"/>
                <a:cs typeface="Arial" panose="020B0604020202020204" pitchFamily="34" charset="0"/>
              </a:rPr>
              <a:t>MARKET RESEARCH AND PESTLE ANALYSES</a:t>
            </a:r>
          </a:p>
        </p:txBody>
      </p:sp>
      <p:sp>
        <p:nvSpPr>
          <p:cNvPr id="3" name="Content Placeholder 2">
            <a:extLst>
              <a:ext uri="{FF2B5EF4-FFF2-40B4-BE49-F238E27FC236}">
                <a16:creationId xmlns:a16="http://schemas.microsoft.com/office/drawing/2014/main" id="{683A407B-71F0-5901-B50C-41177855B610}"/>
              </a:ext>
            </a:extLst>
          </p:cNvPr>
          <p:cNvSpPr>
            <a:spLocks noGrp="1"/>
          </p:cNvSpPr>
          <p:nvPr>
            <p:ph idx="1"/>
          </p:nvPr>
        </p:nvSpPr>
        <p:spPr>
          <a:xfrm>
            <a:off x="800100" y="784860"/>
            <a:ext cx="10515600" cy="5821680"/>
          </a:xfrm>
        </p:spPr>
        <p:txBody>
          <a:bodyPr>
            <a:normAutofit/>
          </a:bodyPr>
          <a:lstStyle/>
          <a:p>
            <a:r>
              <a:rPr lang="en-GB" sz="1800" dirty="0">
                <a:latin typeface="Arial" panose="020B0604020202020204" pitchFamily="34" charset="0"/>
                <a:cs typeface="Arial" panose="020B0604020202020204" pitchFamily="34" charset="0"/>
              </a:rPr>
              <a:t>To be successful in a competitive business environment, it is necessary to conduct market research, learn more about competitors, and perform a PESTLE analysis to determine how these factors can positively and negatively impact the business.</a:t>
            </a:r>
          </a:p>
          <a:p>
            <a:r>
              <a:rPr lang="en-GB" sz="1800" dirty="0">
                <a:latin typeface="Arial" panose="020B0604020202020204" pitchFamily="34" charset="0"/>
                <a:cs typeface="Arial" panose="020B0604020202020204" pitchFamily="34" charset="0"/>
              </a:rPr>
              <a:t>The market is clearly competitive and unpredictable. Therefore, we must prepare for all possible scenarios because our competitors are also highly skilled.</a:t>
            </a:r>
          </a:p>
          <a:p>
            <a:r>
              <a:rPr lang="en-GB" sz="1800" b="1" dirty="0">
                <a:latin typeface="Arial" panose="020B0604020202020204" pitchFamily="34" charset="0"/>
                <a:cs typeface="Arial" panose="020B0604020202020204" pitchFamily="34" charset="0"/>
              </a:rPr>
              <a:t>Political - </a:t>
            </a:r>
            <a:r>
              <a:rPr lang="en-GB" sz="1800" dirty="0">
                <a:latin typeface="Arial" panose="020B0604020202020204" pitchFamily="34" charset="0"/>
                <a:cs typeface="Arial" panose="020B0604020202020204" pitchFamily="34" charset="0"/>
              </a:rPr>
              <a:t>This section analyses all points related to the degree of political influence on the company and the economic landscape as a whole. Some aspects to be considered in this regard include: Government Policies.</a:t>
            </a:r>
          </a:p>
          <a:p>
            <a:r>
              <a:rPr lang="en-GB" sz="1800" b="1" dirty="0">
                <a:latin typeface="Arial" panose="020B0604020202020204" pitchFamily="34" charset="0"/>
                <a:cs typeface="Arial" panose="020B0604020202020204" pitchFamily="34" charset="0"/>
              </a:rPr>
              <a:t>Economic - </a:t>
            </a:r>
            <a:r>
              <a:rPr lang="en-GB" sz="1800" dirty="0">
                <a:latin typeface="Arial" panose="020B0604020202020204" pitchFamily="34" charset="0"/>
                <a:cs typeface="Arial" panose="020B0604020202020204" pitchFamily="34" charset="0"/>
              </a:rPr>
              <a:t>Customers Income Level, understanding customers through the profitability they generate, it is possible to adjust the level of customer service.</a:t>
            </a:r>
          </a:p>
          <a:p>
            <a:r>
              <a:rPr lang="en-GB" sz="1800" b="1" dirty="0">
                <a:latin typeface="Arial" panose="020B0604020202020204" pitchFamily="34" charset="0"/>
                <a:cs typeface="Arial" panose="020B0604020202020204" pitchFamily="34" charset="0"/>
              </a:rPr>
              <a:t>Social - </a:t>
            </a:r>
            <a:r>
              <a:rPr lang="en-GB" sz="1800" dirty="0">
                <a:latin typeface="Arial" panose="020B0604020202020204" pitchFamily="34" charset="0"/>
                <a:cs typeface="Arial" panose="020B0604020202020204" pitchFamily="34" charset="0"/>
              </a:rPr>
              <a:t> Lifestyle, represents the set of attitudes, values, preferences, and behaviours that define how a person lives.</a:t>
            </a:r>
          </a:p>
          <a:p>
            <a:r>
              <a:rPr lang="en-GB" sz="1800" b="1" dirty="0">
                <a:latin typeface="Arial" panose="020B0604020202020204" pitchFamily="34" charset="0"/>
                <a:cs typeface="Arial" panose="020B0604020202020204" pitchFamily="34" charset="0"/>
              </a:rPr>
              <a:t>Technological - </a:t>
            </a:r>
            <a:r>
              <a:rPr lang="en-GB" sz="1800" dirty="0">
                <a:latin typeface="Arial" panose="020B0604020202020204" pitchFamily="34" charset="0"/>
                <a:cs typeface="Arial" panose="020B0604020202020204" pitchFamily="34" charset="0"/>
              </a:rPr>
              <a:t>Changes on the Internet, the disruptions to operations caused by the pandemic forced the Food and Beverage industry to rethink its business to adapt to the new scenario.</a:t>
            </a:r>
          </a:p>
          <a:p>
            <a:r>
              <a:rPr lang="en-GB" sz="1800" b="1" dirty="0">
                <a:latin typeface="Arial" panose="020B0604020202020204" pitchFamily="34" charset="0"/>
                <a:cs typeface="Arial" panose="020B0604020202020204" pitchFamily="34" charset="0"/>
              </a:rPr>
              <a:t>Legal - </a:t>
            </a:r>
            <a:r>
              <a:rPr lang="en-GB" sz="1800" dirty="0">
                <a:latin typeface="Arial" panose="020B0604020202020204" pitchFamily="34" charset="0"/>
                <a:cs typeface="Arial" panose="020B0604020202020204" pitchFamily="34" charset="0"/>
              </a:rPr>
              <a:t>Consumer Protection Laws, when a consumer buys a good or service, consumer law shields them from problems like fraud and misrepresentation. This directive's rules and regulations must be followed by consumer marketplaces. </a:t>
            </a:r>
          </a:p>
          <a:p>
            <a:r>
              <a:rPr lang="en-GB" sz="1800" b="1" dirty="0">
                <a:latin typeface="Arial" panose="020B0604020202020204" pitchFamily="34" charset="0"/>
                <a:cs typeface="Arial" panose="020B0604020202020204" pitchFamily="34" charset="0"/>
              </a:rPr>
              <a:t>Environmental - </a:t>
            </a:r>
            <a:r>
              <a:rPr lang="en-GB" sz="1800" dirty="0">
                <a:latin typeface="Arial" panose="020B0604020202020204" pitchFamily="34" charset="0"/>
                <a:cs typeface="Arial" panose="020B0604020202020204" pitchFamily="34" charset="0"/>
              </a:rPr>
              <a:t>Waste disposal, and others should be considered here, and also use eco-friendly packaging.</a:t>
            </a:r>
          </a:p>
        </p:txBody>
      </p:sp>
    </p:spTree>
    <p:extLst>
      <p:ext uri="{BB962C8B-B14F-4D97-AF65-F5344CB8AC3E}">
        <p14:creationId xmlns:p14="http://schemas.microsoft.com/office/powerpoint/2010/main" val="6806151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A4313-8C05-CCB9-1CD9-465771AD68D7}"/>
              </a:ext>
            </a:extLst>
          </p:cNvPr>
          <p:cNvSpPr>
            <a:spLocks noGrp="1"/>
          </p:cNvSpPr>
          <p:nvPr>
            <p:ph type="title"/>
          </p:nvPr>
        </p:nvSpPr>
        <p:spPr>
          <a:xfrm>
            <a:off x="838200" y="3513931"/>
            <a:ext cx="3143250" cy="2601119"/>
          </a:xfrm>
        </p:spPr>
        <p:txBody>
          <a:bodyPr anchor="t">
            <a:normAutofit/>
          </a:bodyPr>
          <a:lstStyle/>
          <a:p>
            <a:pPr algn="ctr"/>
            <a:r>
              <a:rPr lang="en-GB" sz="2400" dirty="0">
                <a:latin typeface="Arial" panose="020B0604020202020204" pitchFamily="34" charset="0"/>
                <a:cs typeface="Arial" panose="020B0604020202020204" pitchFamily="34" charset="0"/>
              </a:rPr>
              <a:t>Marketing Communication </a:t>
            </a:r>
          </a:p>
        </p:txBody>
      </p:sp>
      <p:pic>
        <p:nvPicPr>
          <p:cNvPr id="7" name="Graphic 6" descr="Marketing">
            <a:extLst>
              <a:ext uri="{FF2B5EF4-FFF2-40B4-BE49-F238E27FC236}">
                <a16:creationId xmlns:a16="http://schemas.microsoft.com/office/drawing/2014/main" id="{A40ADF3C-F3F5-62FF-E882-2C94F539FC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3EEFC772-9BAF-251C-132F-C68742ED62C7}"/>
              </a:ext>
            </a:extLst>
          </p:cNvPr>
          <p:cNvSpPr>
            <a:spLocks noGrp="1"/>
          </p:cNvSpPr>
          <p:nvPr>
            <p:ph idx="1"/>
          </p:nvPr>
        </p:nvSpPr>
        <p:spPr>
          <a:xfrm>
            <a:off x="4200652" y="266700"/>
            <a:ext cx="7153147" cy="6446519"/>
          </a:xfrm>
        </p:spPr>
        <p:txBody>
          <a:bodyPr anchor="ctr">
            <a:noAutofit/>
          </a:bodyPr>
          <a:lstStyle/>
          <a:p>
            <a:r>
              <a:rPr lang="en-GB" sz="1800" dirty="0">
                <a:latin typeface="Arial" panose="020B0604020202020204" pitchFamily="34" charset="0"/>
                <a:cs typeface="Arial" panose="020B0604020202020204" pitchFamily="34" charset="0"/>
              </a:rPr>
              <a:t>Since the Business are new to this market, we will use low-cost but effective marketing methods, such as social media, specifically the TikTok platform, which is very easy to go viral. </a:t>
            </a:r>
          </a:p>
          <a:p>
            <a:r>
              <a:rPr lang="en-GB" sz="1800" dirty="0">
                <a:latin typeface="Arial" panose="020B0604020202020204" pitchFamily="34" charset="0"/>
                <a:cs typeface="Arial" panose="020B0604020202020204" pitchFamily="34" charset="0"/>
              </a:rPr>
              <a:t>We will use the STP Model and Marketing Mix (4 P’s)</a:t>
            </a:r>
          </a:p>
          <a:p>
            <a:pPr marL="0" indent="0">
              <a:buNone/>
            </a:pPr>
            <a:r>
              <a:rPr lang="en-GB" sz="1800" dirty="0">
                <a:latin typeface="Arial" panose="020B0604020202020204" pitchFamily="34" charset="0"/>
                <a:cs typeface="Arial" panose="020B0604020202020204" pitchFamily="34" charset="0"/>
              </a:rPr>
              <a:t>STP MODEL</a:t>
            </a:r>
          </a:p>
          <a:p>
            <a:r>
              <a:rPr lang="en-GB" sz="1800" dirty="0">
                <a:latin typeface="Arial" panose="020B0604020202020204" pitchFamily="34" charset="0"/>
                <a:cs typeface="Arial" panose="020B0604020202020204" pitchFamily="34" charset="0"/>
              </a:rPr>
              <a:t>Demographic - Audience age between 10 and 50 years old.</a:t>
            </a:r>
          </a:p>
          <a:p>
            <a:r>
              <a:rPr lang="en-GB" sz="1800" dirty="0">
                <a:latin typeface="Arial" panose="020B0604020202020204" pitchFamily="34" charset="0"/>
                <a:cs typeface="Arial" panose="020B0604020202020204" pitchFamily="34" charset="0"/>
              </a:rPr>
              <a:t>Behavioural – Food for everyday a week.</a:t>
            </a:r>
          </a:p>
          <a:p>
            <a:r>
              <a:rPr lang="en-GB" sz="1800" dirty="0">
                <a:latin typeface="Arial" panose="020B0604020202020204" pitchFamily="34" charset="0"/>
                <a:cs typeface="Arial" panose="020B0604020202020204" pitchFamily="34" charset="0"/>
              </a:rPr>
              <a:t>Geographic – Angolan public our Local community.</a:t>
            </a:r>
          </a:p>
          <a:p>
            <a:r>
              <a:rPr lang="en-GB" sz="1800" dirty="0">
                <a:latin typeface="Arial" panose="020B0604020202020204" pitchFamily="34" charset="0"/>
                <a:cs typeface="Arial" panose="020B0604020202020204" pitchFamily="34" charset="0"/>
              </a:rPr>
              <a:t>Psychographic – Focus on African people.</a:t>
            </a:r>
          </a:p>
          <a:p>
            <a:r>
              <a:rPr lang="en-GB" sz="1800" dirty="0">
                <a:latin typeface="Arial" panose="020B0604020202020204" pitchFamily="34" charset="0"/>
                <a:cs typeface="Arial" panose="020B0604020202020204" pitchFamily="34" charset="0"/>
              </a:rPr>
              <a:t>Targeting - This type of cuisine does not cater to a vegan audience, but we have some options that can include vegetarians. Our ideal customer is someone who enjoys homemade food without additives or preservatives. Prices are based on the quantities and specific requests of each customer.</a:t>
            </a:r>
          </a:p>
          <a:p>
            <a:r>
              <a:rPr lang="en-GB" sz="1800" dirty="0">
                <a:latin typeface="Arial" panose="020B0604020202020204" pitchFamily="34" charset="0"/>
                <a:cs typeface="Arial" panose="020B0604020202020204" pitchFamily="34" charset="0"/>
              </a:rPr>
              <a:t>Position - Just like Chinese food, our goal is to bring our Angolan cuisine to other cultures. We have a unique flavour, so we will focus on promoting our brand in the centre of Brixton in London, where there is a great concentration of cultures. Because it's an area with other options, our idea is to promote it with a street market where anyone can try some of our sauces.</a:t>
            </a:r>
          </a:p>
        </p:txBody>
      </p:sp>
    </p:spTree>
    <p:extLst>
      <p:ext uri="{BB962C8B-B14F-4D97-AF65-F5344CB8AC3E}">
        <p14:creationId xmlns:p14="http://schemas.microsoft.com/office/powerpoint/2010/main" val="27828332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76A83-6CD2-24F2-C54B-21099D04BBC1}"/>
              </a:ext>
            </a:extLst>
          </p:cNvPr>
          <p:cNvSpPr>
            <a:spLocks noGrp="1"/>
          </p:cNvSpPr>
          <p:nvPr>
            <p:ph type="title"/>
          </p:nvPr>
        </p:nvSpPr>
        <p:spPr>
          <a:xfrm>
            <a:off x="643465" y="3505199"/>
            <a:ext cx="4809068" cy="2608143"/>
          </a:xfrm>
        </p:spPr>
        <p:txBody>
          <a:bodyPr anchor="t">
            <a:normAutofit/>
          </a:bodyPr>
          <a:lstStyle/>
          <a:p>
            <a:pPr algn="ctr"/>
            <a:r>
              <a:rPr lang="en-GB" sz="2400" dirty="0">
                <a:latin typeface="Arial" panose="020B0604020202020204" pitchFamily="34" charset="0"/>
                <a:cs typeface="Arial" panose="020B0604020202020204" pitchFamily="34" charset="0"/>
              </a:rPr>
              <a:t>FINANCIAL</a:t>
            </a:r>
          </a:p>
        </p:txBody>
      </p:sp>
      <p:pic>
        <p:nvPicPr>
          <p:cNvPr id="7" name="Graphic 6" descr="Bank Check">
            <a:extLst>
              <a:ext uri="{FF2B5EF4-FFF2-40B4-BE49-F238E27FC236}">
                <a16:creationId xmlns:a16="http://schemas.microsoft.com/office/drawing/2014/main" id="{6A91A07A-CA32-7DFA-977A-4756ACF875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590799" y="2519363"/>
            <a:ext cx="914400" cy="914400"/>
          </a:xfrm>
          <a:prstGeom prst="rect">
            <a:avLst/>
          </a:prstGeom>
        </p:spPr>
      </p:pic>
      <p:sp>
        <p:nvSpPr>
          <p:cNvPr id="3" name="Content Placeholder 2">
            <a:extLst>
              <a:ext uri="{FF2B5EF4-FFF2-40B4-BE49-F238E27FC236}">
                <a16:creationId xmlns:a16="http://schemas.microsoft.com/office/drawing/2014/main" id="{23619B40-3E54-C7C1-09C7-DF779FC059B0}"/>
              </a:ext>
            </a:extLst>
          </p:cNvPr>
          <p:cNvSpPr>
            <a:spLocks noGrp="1"/>
          </p:cNvSpPr>
          <p:nvPr>
            <p:ph idx="1"/>
          </p:nvPr>
        </p:nvSpPr>
        <p:spPr>
          <a:xfrm>
            <a:off x="6007100" y="643467"/>
            <a:ext cx="5668433" cy="5401733"/>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For this Business Plan we need a initial value of £50,000.</a:t>
            </a:r>
          </a:p>
          <a:p>
            <a:pPr marL="0" indent="0">
              <a:buNone/>
            </a:pPr>
            <a:r>
              <a:rPr lang="en-GB" sz="1800" dirty="0">
                <a:latin typeface="Arial" panose="020B0604020202020204" pitchFamily="34" charset="0"/>
                <a:cs typeface="Arial" panose="020B0604020202020204" pitchFamily="34" charset="0"/>
              </a:rPr>
              <a:t>First month expenses</a:t>
            </a:r>
          </a:p>
          <a:p>
            <a:pPr marL="0" indent="0">
              <a:buNone/>
            </a:pPr>
            <a:r>
              <a:rPr lang="en-GB" sz="1800" dirty="0">
                <a:latin typeface="Arial" panose="020B0604020202020204" pitchFamily="34" charset="0"/>
                <a:cs typeface="Arial" panose="020B0604020202020204" pitchFamily="34" charset="0"/>
              </a:rPr>
              <a:t>Rent/Deposit – £7,000</a:t>
            </a:r>
          </a:p>
          <a:p>
            <a:pPr marL="0" indent="0">
              <a:buNone/>
            </a:pPr>
            <a:r>
              <a:rPr lang="en-GB" sz="1800" dirty="0">
                <a:latin typeface="Arial" panose="020B0604020202020204" pitchFamily="34" charset="0"/>
                <a:cs typeface="Arial" panose="020B0604020202020204" pitchFamily="34" charset="0"/>
              </a:rPr>
              <a:t>Kitchen equipment –£17,000</a:t>
            </a:r>
          </a:p>
          <a:p>
            <a:pPr marL="0" indent="0">
              <a:buNone/>
            </a:pPr>
            <a:r>
              <a:rPr lang="en-GB" sz="1800" dirty="0">
                <a:latin typeface="Arial" panose="020B0604020202020204" pitchFamily="34" charset="0"/>
                <a:cs typeface="Arial" panose="020B0604020202020204" pitchFamily="34" charset="0"/>
              </a:rPr>
              <a:t>Licences for operation – £2,500</a:t>
            </a:r>
          </a:p>
          <a:p>
            <a:pPr marL="0" indent="0">
              <a:buNone/>
            </a:pPr>
            <a:r>
              <a:rPr lang="en-GB" sz="1800" dirty="0">
                <a:latin typeface="Arial" panose="020B0604020202020204" pitchFamily="34" charset="0"/>
                <a:cs typeface="Arial" panose="020B0604020202020204" pitchFamily="34" charset="0"/>
              </a:rPr>
              <a:t>Marketing – £2,500</a:t>
            </a:r>
          </a:p>
          <a:p>
            <a:pPr marL="0" indent="0">
              <a:buNone/>
            </a:pPr>
            <a:r>
              <a:rPr lang="en-GB" sz="1800" dirty="0">
                <a:latin typeface="Arial" panose="020B0604020202020204" pitchFamily="34" charset="0"/>
                <a:cs typeface="Arial" panose="020B0604020202020204" pitchFamily="34" charset="0"/>
              </a:rPr>
              <a:t>Smallware’s – £5,000</a:t>
            </a:r>
          </a:p>
          <a:p>
            <a:pPr marL="0" indent="0">
              <a:buNone/>
            </a:pPr>
            <a:r>
              <a:rPr lang="en-GB" sz="1800" dirty="0">
                <a:latin typeface="Arial" panose="020B0604020202020204" pitchFamily="34" charset="0"/>
                <a:cs typeface="Arial" panose="020B0604020202020204" pitchFamily="34" charset="0"/>
              </a:rPr>
              <a:t>Initial Food/Packing Stock – £5,000</a:t>
            </a:r>
          </a:p>
          <a:p>
            <a:pPr marL="0" indent="0">
              <a:buNone/>
            </a:pPr>
            <a:r>
              <a:rPr lang="en-GB" sz="1800" dirty="0">
                <a:latin typeface="Arial" panose="020B0604020202020204" pitchFamily="34" charset="0"/>
                <a:cs typeface="Arial" panose="020B0604020202020204" pitchFamily="34" charset="0"/>
              </a:rPr>
              <a:t>Cash reserve - £11,000</a:t>
            </a:r>
          </a:p>
          <a:p>
            <a:pPr marL="0" indent="0">
              <a:buNone/>
            </a:pPr>
            <a:r>
              <a:rPr lang="en-GB" sz="1800" dirty="0">
                <a:latin typeface="Arial" panose="020B0604020202020204" pitchFamily="34" charset="0"/>
                <a:cs typeface="Arial" panose="020B0604020202020204" pitchFamily="34" charset="0"/>
              </a:rPr>
              <a:t>TOTAL First Month cost: £39,000</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582100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9B552-FEAF-C012-5C89-BA64880BA61F}"/>
              </a:ext>
            </a:extLst>
          </p:cNvPr>
          <p:cNvSpPr>
            <a:spLocks noGrp="1"/>
          </p:cNvSpPr>
          <p:nvPr>
            <p:ph type="title"/>
          </p:nvPr>
        </p:nvSpPr>
        <p:spPr>
          <a:xfrm>
            <a:off x="643465" y="3505199"/>
            <a:ext cx="4809068" cy="2608143"/>
          </a:xfrm>
        </p:spPr>
        <p:txBody>
          <a:bodyPr anchor="t">
            <a:normAutofit/>
          </a:bodyPr>
          <a:lstStyle/>
          <a:p>
            <a:pPr algn="ctr"/>
            <a:r>
              <a:rPr lang="en-GB" sz="2400" dirty="0">
                <a:latin typeface="Arial" panose="020B0604020202020204" pitchFamily="34" charset="0"/>
                <a:cs typeface="Arial" panose="020B0604020202020204" pitchFamily="34" charset="0"/>
              </a:rPr>
              <a:t>FINANCIAL</a:t>
            </a:r>
          </a:p>
        </p:txBody>
      </p:sp>
      <p:pic>
        <p:nvPicPr>
          <p:cNvPr id="7" name="Graphic 6" descr="Toll">
            <a:extLst>
              <a:ext uri="{FF2B5EF4-FFF2-40B4-BE49-F238E27FC236}">
                <a16:creationId xmlns:a16="http://schemas.microsoft.com/office/drawing/2014/main" id="{29ADAB70-AFF4-8FCA-8DFC-6E2DD757B1C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590799" y="2519363"/>
            <a:ext cx="914400" cy="914400"/>
          </a:xfrm>
          <a:prstGeom prst="rect">
            <a:avLst/>
          </a:prstGeom>
        </p:spPr>
      </p:pic>
      <p:sp>
        <p:nvSpPr>
          <p:cNvPr id="3" name="Content Placeholder 2">
            <a:extLst>
              <a:ext uri="{FF2B5EF4-FFF2-40B4-BE49-F238E27FC236}">
                <a16:creationId xmlns:a16="http://schemas.microsoft.com/office/drawing/2014/main" id="{42F630CE-DCC3-CFA9-7545-C24866833FC1}"/>
              </a:ext>
            </a:extLst>
          </p:cNvPr>
          <p:cNvSpPr>
            <a:spLocks noGrp="1"/>
          </p:cNvSpPr>
          <p:nvPr>
            <p:ph idx="1"/>
          </p:nvPr>
        </p:nvSpPr>
        <p:spPr>
          <a:xfrm>
            <a:off x="6007100" y="643467"/>
            <a:ext cx="5668433" cy="5401733"/>
          </a:xfrm>
        </p:spPr>
        <p:txBody>
          <a:bodyPr anchor="ctr">
            <a:normAutofit/>
          </a:bodyPr>
          <a:lstStyle/>
          <a:p>
            <a:pPr marL="0" indent="0">
              <a:buNone/>
            </a:pPr>
            <a:r>
              <a:rPr lang="en-GB" sz="1800" b="1" dirty="0">
                <a:latin typeface="Arial" panose="020B0604020202020204" pitchFamily="34" charset="0"/>
                <a:cs typeface="Arial" panose="020B0604020202020204" pitchFamily="34" charset="0"/>
              </a:rPr>
              <a:t>Breakeven Calculation</a:t>
            </a:r>
          </a:p>
          <a:p>
            <a:r>
              <a:rPr lang="en-GB" sz="1800" dirty="0">
                <a:latin typeface="Arial" panose="020B0604020202020204" pitchFamily="34" charset="0"/>
                <a:cs typeface="Arial" panose="020B0604020202020204" pitchFamily="34" charset="0"/>
              </a:rPr>
              <a:t>Fixed Cost/Month (Rent, Bills, Insurance) - £5,500</a:t>
            </a:r>
          </a:p>
          <a:p>
            <a:r>
              <a:rPr lang="en-GB" sz="1800" dirty="0">
                <a:latin typeface="Arial" panose="020B0604020202020204" pitchFamily="34" charset="0"/>
                <a:cs typeface="Arial" panose="020B0604020202020204" pitchFamily="34" charset="0"/>
              </a:rPr>
              <a:t>Ticket/Transaction - £20,00</a:t>
            </a:r>
          </a:p>
          <a:p>
            <a:r>
              <a:rPr lang="en-GB" sz="1800" dirty="0">
                <a:latin typeface="Arial" panose="020B0604020202020204" pitchFamily="34" charset="0"/>
                <a:cs typeface="Arial" panose="020B0604020202020204" pitchFamily="34" charset="0"/>
              </a:rPr>
              <a:t>Cost of Food/Drink/Packing - £11,00</a:t>
            </a:r>
          </a:p>
          <a:p>
            <a:r>
              <a:rPr lang="en-GB" sz="1800" dirty="0">
                <a:latin typeface="Arial" panose="020B0604020202020204" pitchFamily="34" charset="0"/>
                <a:cs typeface="Arial" panose="020B0604020202020204" pitchFamily="34" charset="0"/>
              </a:rPr>
              <a:t>Margin - £9,00</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Daily/GOAL – We need to sell 21 orders minimum per day our 611 order month to cover month fixed costs.</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58712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0F2DC526-95AA-0DA9-959F-96D8803647A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970923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1183</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Enterprise and Entrepreneurship Business Plan</vt:lpstr>
      <vt:lpstr>OVERVIEW</vt:lpstr>
      <vt:lpstr>COMPANY BACKGROUND</vt:lpstr>
      <vt:lpstr>EXECUTIVE SUMMARY AND BUSINESS DESCRIPTION </vt:lpstr>
      <vt:lpstr>LEGAL FORMAT</vt:lpstr>
      <vt:lpstr>Management Structure </vt:lpstr>
      <vt:lpstr>MARKET RESEARCH AND PESTLE ANALYSES</vt:lpstr>
      <vt:lpstr>Marketing Communication </vt:lpstr>
      <vt:lpstr>FINANCIAL</vt:lpstr>
      <vt:lpstr>FINANCIAL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Aurio Munda</dc:creator>
  <cp:lastModifiedBy>Aurio Munda</cp:lastModifiedBy>
  <cp:revision>16</cp:revision>
  <dcterms:created xsi:type="dcterms:W3CDTF">2026-04-18T14:06:25Z</dcterms:created>
  <dcterms:modified xsi:type="dcterms:W3CDTF">2026-04-19T16:36:04Z</dcterms:modified>
</cp:coreProperties>
</file>