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451" r:id="rId6"/>
    <p:sldId id="460" r:id="rId7"/>
    <p:sldId id="461" r:id="rId8"/>
    <p:sldId id="462" r:id="rId9"/>
    <p:sldId id="463" r:id="rId10"/>
    <p:sldId id="464" r:id="rId11"/>
    <p:sldId id="455"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3" d="100"/>
          <a:sy n="53" d="100"/>
        </p:scale>
        <p:origin x="166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23/08/2019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23/08/2019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a:bodyPr>
          <a:lstStyle/>
          <a:p>
            <a:r>
              <a:rPr lang="en-GB" dirty="0"/>
              <a:t>Ethnographic Authority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Michael Taussig, The Diary as Witness: an Anthropologist Writes What He Must. </a:t>
            </a:r>
            <a:r>
              <a:rPr lang="en-GB" i="1" dirty="0"/>
              <a:t>The Chronical of Higher Education,</a:t>
            </a:r>
            <a:r>
              <a:rPr lang="en-GB" dirty="0"/>
              <a:t> Section: The Chronicle Review Volume 50, Issue 17, 19 Dec, 2003, p. B1</a:t>
            </a:r>
          </a:p>
          <a:p>
            <a:pPr marL="0" indent="0">
              <a:buNone/>
            </a:pPr>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A49D2-993D-493F-B937-C0323C242A69}"/>
              </a:ext>
            </a:extLst>
          </p:cNvPr>
          <p:cNvSpPr>
            <a:spLocks noGrp="1"/>
          </p:cNvSpPr>
          <p:nvPr>
            <p:ph type="title"/>
          </p:nvPr>
        </p:nvSpPr>
        <p:spPr/>
        <p:txBody>
          <a:bodyPr/>
          <a:lstStyle/>
          <a:p>
            <a:r>
              <a:rPr lang="en-GB" dirty="0"/>
              <a:t>The Diary as Witness</a:t>
            </a:r>
          </a:p>
        </p:txBody>
      </p:sp>
      <p:sp>
        <p:nvSpPr>
          <p:cNvPr id="3" name="Content Placeholder 2">
            <a:extLst>
              <a:ext uri="{FF2B5EF4-FFF2-40B4-BE49-F238E27FC236}">
                <a16:creationId xmlns:a16="http://schemas.microsoft.com/office/drawing/2014/main" id="{723B8C7E-A216-498A-B931-EB6321C08D46}"/>
              </a:ext>
            </a:extLst>
          </p:cNvPr>
          <p:cNvSpPr>
            <a:spLocks noGrp="1"/>
          </p:cNvSpPr>
          <p:nvPr>
            <p:ph idx="1"/>
          </p:nvPr>
        </p:nvSpPr>
        <p:spPr/>
        <p:txBody>
          <a:bodyPr>
            <a:normAutofit fontScale="85000" lnSpcReduction="10000"/>
          </a:bodyPr>
          <a:lstStyle/>
          <a:p>
            <a:r>
              <a:rPr lang="en-GB" dirty="0"/>
              <a:t>“… Like a talisman, my diary anchored my life. It was also a bottomless well in which I threw random thoughts and furtive fears, as if not to preserve but to lose them down there in the darkness. Yet if I lost the diary, I would lose myself, for it became that other self, more real than its author. Why? Because the diary seems more real than the flimsy thing we call experience. It says: </a:t>
            </a:r>
            <a:r>
              <a:rPr lang="en-GB" i="1" dirty="0"/>
              <a:t>I have been here. I exist. This happened. </a:t>
            </a:r>
            <a:r>
              <a:rPr lang="en-GB" dirty="0"/>
              <a:t>A mark in time.” (Taussig 2003)</a:t>
            </a:r>
          </a:p>
        </p:txBody>
      </p:sp>
    </p:spTree>
    <p:extLst>
      <p:ext uri="{BB962C8B-B14F-4D97-AF65-F5344CB8AC3E}">
        <p14:creationId xmlns:p14="http://schemas.microsoft.com/office/powerpoint/2010/main" val="1920636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EF19E-DB87-4A06-B4D5-3BF67257D8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021C94-9048-423C-AAEC-41E4B6E88CA3}"/>
              </a:ext>
            </a:extLst>
          </p:cNvPr>
          <p:cNvSpPr>
            <a:spLocks noGrp="1"/>
          </p:cNvSpPr>
          <p:nvPr>
            <p:ph idx="1"/>
          </p:nvPr>
        </p:nvSpPr>
        <p:spPr/>
        <p:txBody>
          <a:bodyPr>
            <a:normAutofit/>
          </a:bodyPr>
          <a:lstStyle/>
          <a:p>
            <a:r>
              <a:rPr lang="en-GB" dirty="0"/>
              <a:t>In his essay Michael Taussig describes how his diary helped him to cope with the fieldwork situation </a:t>
            </a:r>
          </a:p>
          <a:p>
            <a:r>
              <a:rPr lang="en-GB" dirty="0"/>
              <a:t>But it was more </a:t>
            </a:r>
          </a:p>
        </p:txBody>
      </p:sp>
    </p:spTree>
    <p:extLst>
      <p:ext uri="{BB962C8B-B14F-4D97-AF65-F5344CB8AC3E}">
        <p14:creationId xmlns:p14="http://schemas.microsoft.com/office/powerpoint/2010/main" val="2591269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38744-6B7C-4668-BD07-AB999CBD99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D06286-7BA2-4083-9312-BA765DD71191}"/>
              </a:ext>
            </a:extLst>
          </p:cNvPr>
          <p:cNvSpPr>
            <a:spLocks noGrp="1"/>
          </p:cNvSpPr>
          <p:nvPr>
            <p:ph idx="1"/>
          </p:nvPr>
        </p:nvSpPr>
        <p:spPr/>
        <p:txBody>
          <a:bodyPr>
            <a:normAutofit fontScale="92500" lnSpcReduction="10000"/>
          </a:bodyPr>
          <a:lstStyle/>
          <a:p>
            <a:r>
              <a:rPr lang="en-GB" dirty="0"/>
              <a:t>“…I found the diary form congenial to getting out the word about the paras, and getting it out in such a way that the phenomena in question were not so much explained (away) but sat there in their rawness, as mediated truth. There is, after all, no truth other than mediated truth, and, given half a chance, the mediation can maybe -- just maybe -- stand up to deadly force.” (Taussig 2003)</a:t>
            </a:r>
          </a:p>
          <a:p>
            <a:endParaRPr lang="en-GB" dirty="0"/>
          </a:p>
        </p:txBody>
      </p:sp>
    </p:spTree>
    <p:extLst>
      <p:ext uri="{BB962C8B-B14F-4D97-AF65-F5344CB8AC3E}">
        <p14:creationId xmlns:p14="http://schemas.microsoft.com/office/powerpoint/2010/main" val="3251899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2358-AC6D-440A-97E9-28BDF11572C4}"/>
              </a:ext>
            </a:extLst>
          </p:cNvPr>
          <p:cNvSpPr>
            <a:spLocks noGrp="1"/>
          </p:cNvSpPr>
          <p:nvPr>
            <p:ph type="title"/>
          </p:nvPr>
        </p:nvSpPr>
        <p:spPr/>
        <p:txBody>
          <a:bodyPr/>
          <a:lstStyle/>
          <a:p>
            <a:r>
              <a:rPr lang="en-GB" dirty="0"/>
              <a:t>Michael Taussig 2011</a:t>
            </a:r>
          </a:p>
        </p:txBody>
      </p:sp>
      <p:sp>
        <p:nvSpPr>
          <p:cNvPr id="3" name="Content Placeholder 2">
            <a:extLst>
              <a:ext uri="{FF2B5EF4-FFF2-40B4-BE49-F238E27FC236}">
                <a16:creationId xmlns:a16="http://schemas.microsoft.com/office/drawing/2014/main" id="{31065FD8-C9D0-4B1E-899D-AE199799CC76}"/>
              </a:ext>
            </a:extLst>
          </p:cNvPr>
          <p:cNvSpPr>
            <a:spLocks noGrp="1"/>
          </p:cNvSpPr>
          <p:nvPr>
            <p:ph idx="1"/>
          </p:nvPr>
        </p:nvSpPr>
        <p:spPr/>
        <p:txBody>
          <a:bodyPr/>
          <a:lstStyle/>
          <a:p>
            <a:r>
              <a:rPr lang="en-GB" dirty="0"/>
              <a:t>In a later book he turns to his drawings in the diary </a:t>
            </a:r>
          </a:p>
          <a:p>
            <a:r>
              <a:rPr lang="en-GB" dirty="0"/>
              <a:t>“The drawing is more than the result of seeing. It is a seeing that doubts itself and, beyond that, doubts the world of man.” (pp. 1-2)</a:t>
            </a:r>
          </a:p>
        </p:txBody>
      </p:sp>
    </p:spTree>
    <p:extLst>
      <p:ext uri="{BB962C8B-B14F-4D97-AF65-F5344CB8AC3E}">
        <p14:creationId xmlns:p14="http://schemas.microsoft.com/office/powerpoint/2010/main" val="1517044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FBA17-77CE-44E1-8005-5DE957CB48D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52C1D65-A461-4A89-A072-45C01D6D7E0E}"/>
              </a:ext>
            </a:extLst>
          </p:cNvPr>
          <p:cNvSpPr>
            <a:spLocks noGrp="1"/>
          </p:cNvSpPr>
          <p:nvPr>
            <p:ph idx="1"/>
          </p:nvPr>
        </p:nvSpPr>
        <p:spPr/>
        <p:txBody>
          <a:bodyPr/>
          <a:lstStyle/>
          <a:p>
            <a:r>
              <a:rPr lang="en-GB" dirty="0"/>
              <a:t>“These drawings surpass the realism of the fieldworker’s notebook, that drive to get it all down in writing just as it was, that relentless drive that makes you feel sick as the very words you write down seem to erase the reality you are writing about.” (p. 13) </a:t>
            </a:r>
          </a:p>
        </p:txBody>
      </p:sp>
    </p:spTree>
    <p:extLst>
      <p:ext uri="{BB962C8B-B14F-4D97-AF65-F5344CB8AC3E}">
        <p14:creationId xmlns:p14="http://schemas.microsoft.com/office/powerpoint/2010/main" val="1186546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72989-864F-4C1E-A8A2-657FD9244B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AE1BC2-E112-4B2C-8CD7-F0BBE7B1BF04}"/>
              </a:ext>
            </a:extLst>
          </p:cNvPr>
          <p:cNvSpPr>
            <a:spLocks noGrp="1"/>
          </p:cNvSpPr>
          <p:nvPr>
            <p:ph idx="1"/>
          </p:nvPr>
        </p:nvSpPr>
        <p:spPr/>
        <p:txBody>
          <a:bodyPr/>
          <a:lstStyle/>
          <a:p>
            <a:r>
              <a:rPr lang="en-GB" dirty="0"/>
              <a:t>,,, fieldwork is actually based on </a:t>
            </a:r>
            <a:r>
              <a:rPr lang="en-GB"/>
              <a:t>personal experience </a:t>
            </a:r>
            <a:r>
              <a:rPr lang="en-GB" dirty="0"/>
              <a:t>and on storytelling and not on the model of laboratory protocols” (p. 49)</a:t>
            </a:r>
          </a:p>
        </p:txBody>
      </p:sp>
    </p:spTree>
    <p:extLst>
      <p:ext uri="{BB962C8B-B14F-4D97-AF65-F5344CB8AC3E}">
        <p14:creationId xmlns:p14="http://schemas.microsoft.com/office/powerpoint/2010/main" val="7659007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1379</TotalTime>
  <Words>402</Words>
  <Application>Microsoft Office PowerPoint</Application>
  <PresentationFormat>On-screen Show (4:3)</PresentationFormat>
  <Paragraphs>16</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20140311PresentationUWTSDTemplate</vt:lpstr>
      <vt:lpstr>Theory, Methods and Practice: Critical Perspectives in Anthropology</vt:lpstr>
      <vt:lpstr>Ethnographic Authority    </vt:lpstr>
      <vt:lpstr>The Diary as Witness</vt:lpstr>
      <vt:lpstr>PowerPoint Presentation</vt:lpstr>
      <vt:lpstr>PowerPoint Presentation</vt:lpstr>
      <vt:lpstr>Michael Taussig 2011</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191</cp:revision>
  <cp:lastPrinted>2017-03-06T16:11:16Z</cp:lastPrinted>
  <dcterms:created xsi:type="dcterms:W3CDTF">2015-04-14T15:21:28Z</dcterms:created>
  <dcterms:modified xsi:type="dcterms:W3CDTF">2019-08-23T15:51:40Z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