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86" r:id="rId3"/>
    <p:sldMasterId id="2147483698" r:id="rId4"/>
    <p:sldMasterId id="2147483712" r:id="rId5"/>
    <p:sldMasterId id="2147483719" r:id="rId6"/>
  </p:sldMasterIdLst>
  <p:notesMasterIdLst>
    <p:notesMasterId r:id="rId28"/>
  </p:notesMasterIdLst>
  <p:sldIdLst>
    <p:sldId id="256" r:id="rId7"/>
    <p:sldId id="298" r:id="rId8"/>
    <p:sldId id="293" r:id="rId9"/>
    <p:sldId id="295" r:id="rId10"/>
    <p:sldId id="327" r:id="rId11"/>
    <p:sldId id="326" r:id="rId12"/>
    <p:sldId id="321" r:id="rId13"/>
    <p:sldId id="330" r:id="rId14"/>
    <p:sldId id="328" r:id="rId15"/>
    <p:sldId id="325" r:id="rId16"/>
    <p:sldId id="344" r:id="rId17"/>
    <p:sldId id="345" r:id="rId18"/>
    <p:sldId id="346" r:id="rId19"/>
    <p:sldId id="347" r:id="rId20"/>
    <p:sldId id="348" r:id="rId21"/>
    <p:sldId id="349" r:id="rId22"/>
    <p:sldId id="350" r:id="rId23"/>
    <p:sldId id="338" r:id="rId24"/>
    <p:sldId id="339" r:id="rId25"/>
    <p:sldId id="340" r:id="rId26"/>
    <p:sldId id="341" r:id="rId27"/>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3F25C2-B94F-423B-A910-E3918376646D}" v="64" dt="2025-11-24T10:45:21.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slideMaster" Target="slideMasters/slideMaster3.xml"/><Relationship Id="rId21" Type="http://schemas.openxmlformats.org/officeDocument/2006/relationships/slide" Target="slides/slide15.xml"/><Relationship Id="rId34" Type="http://schemas.microsoft.com/office/2016/11/relationships/changesInfo" Target="changesInfos/changesInfo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Brailsford" userId="fb92ca0e-acad-466c-b9bd-de9a9a6ac4c6" providerId="ADAL" clId="{CF9E0B01-8DD1-4DFF-9640-71CEFF0899B1}"/>
    <pc:docChg chg="custSel addSld delSld modSld sldOrd">
      <pc:chgData name="Natalie Brailsford" userId="fb92ca0e-acad-466c-b9bd-de9a9a6ac4c6" providerId="ADAL" clId="{CF9E0B01-8DD1-4DFF-9640-71CEFF0899B1}" dt="2025-11-24T10:45:21.367" v="633" actId="1076"/>
      <pc:docMkLst>
        <pc:docMk/>
      </pc:docMkLst>
      <pc:sldChg chg="modSp mod">
        <pc:chgData name="Natalie Brailsford" userId="fb92ca0e-acad-466c-b9bd-de9a9a6ac4c6" providerId="ADAL" clId="{CF9E0B01-8DD1-4DFF-9640-71CEFF0899B1}" dt="2025-11-24T10:04:43.842" v="14" actId="20577"/>
        <pc:sldMkLst>
          <pc:docMk/>
          <pc:sldMk cId="931301183" sldId="256"/>
        </pc:sldMkLst>
        <pc:spChg chg="mod">
          <ac:chgData name="Natalie Brailsford" userId="fb92ca0e-acad-466c-b9bd-de9a9a6ac4c6" providerId="ADAL" clId="{CF9E0B01-8DD1-4DFF-9640-71CEFF0899B1}" dt="2025-11-24T10:04:43.842" v="14" actId="20577"/>
          <ac:spMkLst>
            <pc:docMk/>
            <pc:sldMk cId="931301183" sldId="256"/>
            <ac:spMk id="5" creationId="{066E66B9-5E97-9ABB-EF4B-9D37D0CF9BE5}"/>
          </ac:spMkLst>
        </pc:spChg>
      </pc:sldChg>
      <pc:sldChg chg="addSp modSp mod">
        <pc:chgData name="Natalie Brailsford" userId="fb92ca0e-acad-466c-b9bd-de9a9a6ac4c6" providerId="ADAL" clId="{CF9E0B01-8DD1-4DFF-9640-71CEFF0899B1}" dt="2025-11-24T10:45:00.650" v="629" actId="108"/>
        <pc:sldMkLst>
          <pc:docMk/>
          <pc:sldMk cId="1040701832" sldId="295"/>
        </pc:sldMkLst>
        <pc:spChg chg="mod">
          <ac:chgData name="Natalie Brailsford" userId="fb92ca0e-acad-466c-b9bd-de9a9a6ac4c6" providerId="ADAL" clId="{CF9E0B01-8DD1-4DFF-9640-71CEFF0899B1}" dt="2025-11-24T10:06:06.344" v="18" actId="6549"/>
          <ac:spMkLst>
            <pc:docMk/>
            <pc:sldMk cId="1040701832" sldId="295"/>
            <ac:spMk id="3" creationId="{99F2F0A2-7DCF-E098-6F75-FEA859D2F059}"/>
          </ac:spMkLst>
        </pc:spChg>
        <pc:spChg chg="add mod">
          <ac:chgData name="Natalie Brailsford" userId="fb92ca0e-acad-466c-b9bd-de9a9a6ac4c6" providerId="ADAL" clId="{CF9E0B01-8DD1-4DFF-9640-71CEFF0899B1}" dt="2025-11-24T10:45:00.650" v="629" actId="108"/>
          <ac:spMkLst>
            <pc:docMk/>
            <pc:sldMk cId="1040701832" sldId="295"/>
            <ac:spMk id="6" creationId="{93DD2119-3736-D72B-3718-2F56D2C44329}"/>
          </ac:spMkLst>
        </pc:spChg>
      </pc:sldChg>
      <pc:sldChg chg="modSp mod">
        <pc:chgData name="Natalie Brailsford" userId="fb92ca0e-acad-466c-b9bd-de9a9a6ac4c6" providerId="ADAL" clId="{CF9E0B01-8DD1-4DFF-9640-71CEFF0899B1}" dt="2025-11-24T10:05:18.416" v="16" actId="20577"/>
        <pc:sldMkLst>
          <pc:docMk/>
          <pc:sldMk cId="1216546759" sldId="298"/>
        </pc:sldMkLst>
        <pc:spChg chg="mod">
          <ac:chgData name="Natalie Brailsford" userId="fb92ca0e-acad-466c-b9bd-de9a9a6ac4c6" providerId="ADAL" clId="{CF9E0B01-8DD1-4DFF-9640-71CEFF0899B1}" dt="2025-11-24T10:05:18.416" v="16" actId="20577"/>
          <ac:spMkLst>
            <pc:docMk/>
            <pc:sldMk cId="1216546759" sldId="298"/>
            <ac:spMk id="3" creationId="{FBF59CE3-4B58-F106-9F30-71A26417484F}"/>
          </ac:spMkLst>
        </pc:spChg>
      </pc:sldChg>
      <pc:sldChg chg="del">
        <pc:chgData name="Natalie Brailsford" userId="fb92ca0e-acad-466c-b9bd-de9a9a6ac4c6" providerId="ADAL" clId="{CF9E0B01-8DD1-4DFF-9640-71CEFF0899B1}" dt="2025-11-24T10:10:04.058" v="86" actId="2696"/>
        <pc:sldMkLst>
          <pc:docMk/>
          <pc:sldMk cId="3890505316" sldId="313"/>
        </pc:sldMkLst>
      </pc:sldChg>
      <pc:sldChg chg="del">
        <pc:chgData name="Natalie Brailsford" userId="fb92ca0e-acad-466c-b9bd-de9a9a6ac4c6" providerId="ADAL" clId="{CF9E0B01-8DD1-4DFF-9640-71CEFF0899B1}" dt="2025-11-24T10:05:24.002" v="17" actId="2696"/>
        <pc:sldMkLst>
          <pc:docMk/>
          <pc:sldMk cId="2785584284" sldId="314"/>
        </pc:sldMkLst>
      </pc:sldChg>
      <pc:sldChg chg="addSp delSp modSp mod">
        <pc:chgData name="Natalie Brailsford" userId="fb92ca0e-acad-466c-b9bd-de9a9a6ac4c6" providerId="ADAL" clId="{CF9E0B01-8DD1-4DFF-9640-71CEFF0899B1}" dt="2025-11-24T10:11:43.578" v="108" actId="1076"/>
        <pc:sldMkLst>
          <pc:docMk/>
          <pc:sldMk cId="2836722585" sldId="321"/>
        </pc:sldMkLst>
        <pc:spChg chg="mod">
          <ac:chgData name="Natalie Brailsford" userId="fb92ca0e-acad-466c-b9bd-de9a9a6ac4c6" providerId="ADAL" clId="{CF9E0B01-8DD1-4DFF-9640-71CEFF0899B1}" dt="2025-11-24T10:11:02.933" v="102" actId="20577"/>
          <ac:spMkLst>
            <pc:docMk/>
            <pc:sldMk cId="2836722585" sldId="321"/>
            <ac:spMk id="7" creationId="{5DC2CCD8-B75B-212D-E494-005B5B202C16}"/>
          </ac:spMkLst>
        </pc:spChg>
        <pc:picChg chg="add del mod">
          <ac:chgData name="Natalie Brailsford" userId="fb92ca0e-acad-466c-b9bd-de9a9a6ac4c6" providerId="ADAL" clId="{CF9E0B01-8DD1-4DFF-9640-71CEFF0899B1}" dt="2025-11-24T10:11:28.618" v="106" actId="478"/>
          <ac:picMkLst>
            <pc:docMk/>
            <pc:sldMk cId="2836722585" sldId="321"/>
            <ac:picMk id="4" creationId="{4B45550C-351B-E94F-D0A0-DACC890FD7CC}"/>
          </ac:picMkLst>
        </pc:picChg>
        <pc:picChg chg="add mod">
          <ac:chgData name="Natalie Brailsford" userId="fb92ca0e-acad-466c-b9bd-de9a9a6ac4c6" providerId="ADAL" clId="{CF9E0B01-8DD1-4DFF-9640-71CEFF0899B1}" dt="2025-11-24T10:11:43.578" v="108" actId="1076"/>
          <ac:picMkLst>
            <pc:docMk/>
            <pc:sldMk cId="2836722585" sldId="321"/>
            <ac:picMk id="8" creationId="{7FDE450A-A329-1169-EC7B-C40493AB6D73}"/>
          </ac:picMkLst>
        </pc:picChg>
        <pc:picChg chg="del">
          <ac:chgData name="Natalie Brailsford" userId="fb92ca0e-acad-466c-b9bd-de9a9a6ac4c6" providerId="ADAL" clId="{CF9E0B01-8DD1-4DFF-9640-71CEFF0899B1}" dt="2025-11-24T10:11:05.067" v="103" actId="478"/>
          <ac:picMkLst>
            <pc:docMk/>
            <pc:sldMk cId="2836722585" sldId="321"/>
            <ac:picMk id="5122" creationId="{2A47593F-C80F-FDE7-4C93-218BC83B28BA}"/>
          </ac:picMkLst>
        </pc:picChg>
      </pc:sldChg>
      <pc:sldChg chg="del">
        <pc:chgData name="Natalie Brailsford" userId="fb92ca0e-acad-466c-b9bd-de9a9a6ac4c6" providerId="ADAL" clId="{CF9E0B01-8DD1-4DFF-9640-71CEFF0899B1}" dt="2025-11-24T10:13:10.572" v="157" actId="2696"/>
        <pc:sldMkLst>
          <pc:docMk/>
          <pc:sldMk cId="1590670552" sldId="322"/>
        </pc:sldMkLst>
      </pc:sldChg>
      <pc:sldChg chg="del">
        <pc:chgData name="Natalie Brailsford" userId="fb92ca0e-acad-466c-b9bd-de9a9a6ac4c6" providerId="ADAL" clId="{CF9E0B01-8DD1-4DFF-9640-71CEFF0899B1}" dt="2025-11-24T10:10:26.958" v="90" actId="2696"/>
        <pc:sldMkLst>
          <pc:docMk/>
          <pc:sldMk cId="3205356781" sldId="324"/>
        </pc:sldMkLst>
      </pc:sldChg>
      <pc:sldChg chg="addSp delSp modSp mod delAnim">
        <pc:chgData name="Natalie Brailsford" userId="fb92ca0e-acad-466c-b9bd-de9a9a6ac4c6" providerId="ADAL" clId="{CF9E0B01-8DD1-4DFF-9640-71CEFF0899B1}" dt="2025-11-24T10:12:44.829" v="156" actId="1076"/>
        <pc:sldMkLst>
          <pc:docMk/>
          <pc:sldMk cId="298239514" sldId="325"/>
        </pc:sldMkLst>
        <pc:spChg chg="mod">
          <ac:chgData name="Natalie Brailsford" userId="fb92ca0e-acad-466c-b9bd-de9a9a6ac4c6" providerId="ADAL" clId="{CF9E0B01-8DD1-4DFF-9640-71CEFF0899B1}" dt="2025-11-24T10:12:23.722" v="148" actId="20577"/>
          <ac:spMkLst>
            <pc:docMk/>
            <pc:sldMk cId="298239514" sldId="325"/>
            <ac:spMk id="7" creationId="{5DC2CCD8-B75B-212D-E494-005B5B202C16}"/>
          </ac:spMkLst>
        </pc:spChg>
        <pc:picChg chg="del">
          <ac:chgData name="Natalie Brailsford" userId="fb92ca0e-acad-466c-b9bd-de9a9a6ac4c6" providerId="ADAL" clId="{CF9E0B01-8DD1-4DFF-9640-71CEFF0899B1}" dt="2025-11-24T10:12:28.535" v="153" actId="478"/>
          <ac:picMkLst>
            <pc:docMk/>
            <pc:sldMk cId="298239514" sldId="325"/>
            <ac:picMk id="3" creationId="{CE35E5D7-FA6D-B128-0784-E750127C5349}"/>
          </ac:picMkLst>
        </pc:picChg>
        <pc:picChg chg="del">
          <ac:chgData name="Natalie Brailsford" userId="fb92ca0e-acad-466c-b9bd-de9a9a6ac4c6" providerId="ADAL" clId="{CF9E0B01-8DD1-4DFF-9640-71CEFF0899B1}" dt="2025-11-24T10:12:28.235" v="152" actId="478"/>
          <ac:picMkLst>
            <pc:docMk/>
            <pc:sldMk cId="298239514" sldId="325"/>
            <ac:picMk id="4" creationId="{4E40FB9E-18A1-594E-D450-7DC0C2471AC7}"/>
          </ac:picMkLst>
        </pc:picChg>
        <pc:picChg chg="del">
          <ac:chgData name="Natalie Brailsford" userId="fb92ca0e-acad-466c-b9bd-de9a9a6ac4c6" providerId="ADAL" clId="{CF9E0B01-8DD1-4DFF-9640-71CEFF0899B1}" dt="2025-11-24T10:12:27.217" v="150" actId="478"/>
          <ac:picMkLst>
            <pc:docMk/>
            <pc:sldMk cId="298239514" sldId="325"/>
            <ac:picMk id="5" creationId="{B080E21B-5311-1653-7361-630C1263208D}"/>
          </ac:picMkLst>
        </pc:picChg>
        <pc:picChg chg="del">
          <ac:chgData name="Natalie Brailsford" userId="fb92ca0e-acad-466c-b9bd-de9a9a6ac4c6" providerId="ADAL" clId="{CF9E0B01-8DD1-4DFF-9640-71CEFF0899B1}" dt="2025-11-24T10:12:26.612" v="149" actId="478"/>
          <ac:picMkLst>
            <pc:docMk/>
            <pc:sldMk cId="298239514" sldId="325"/>
            <ac:picMk id="9" creationId="{E6F116F3-7B55-F432-9AD2-9C2456603C6D}"/>
          </ac:picMkLst>
        </pc:picChg>
        <pc:picChg chg="add mod">
          <ac:chgData name="Natalie Brailsford" userId="fb92ca0e-acad-466c-b9bd-de9a9a6ac4c6" providerId="ADAL" clId="{CF9E0B01-8DD1-4DFF-9640-71CEFF0899B1}" dt="2025-11-24T10:12:44.829" v="156" actId="1076"/>
          <ac:picMkLst>
            <pc:docMk/>
            <pc:sldMk cId="298239514" sldId="325"/>
            <ac:picMk id="10" creationId="{A21D86C3-C372-B466-3F47-D3E6D5D68811}"/>
          </ac:picMkLst>
        </pc:picChg>
        <pc:picChg chg="del">
          <ac:chgData name="Natalie Brailsford" userId="fb92ca0e-acad-466c-b9bd-de9a9a6ac4c6" providerId="ADAL" clId="{CF9E0B01-8DD1-4DFF-9640-71CEFF0899B1}" dt="2025-11-24T10:12:27.771" v="151" actId="478"/>
          <ac:picMkLst>
            <pc:docMk/>
            <pc:sldMk cId="298239514" sldId="325"/>
            <ac:picMk id="6146" creationId="{19102DBC-3BBB-3D85-07AD-4026B3506D3C}"/>
          </ac:picMkLst>
        </pc:picChg>
      </pc:sldChg>
      <pc:sldChg chg="addSp delSp modSp mod modAnim">
        <pc:chgData name="Natalie Brailsford" userId="fb92ca0e-acad-466c-b9bd-de9a9a6ac4c6" providerId="ADAL" clId="{CF9E0B01-8DD1-4DFF-9640-71CEFF0899B1}" dt="2025-11-24T10:16:17.088" v="192" actId="1076"/>
        <pc:sldMkLst>
          <pc:docMk/>
          <pc:sldMk cId="582546946" sldId="326"/>
        </pc:sldMkLst>
        <pc:spChg chg="mod">
          <ac:chgData name="Natalie Brailsford" userId="fb92ca0e-acad-466c-b9bd-de9a9a6ac4c6" providerId="ADAL" clId="{CF9E0B01-8DD1-4DFF-9640-71CEFF0899B1}" dt="2025-11-24T10:16:17.088" v="192" actId="1076"/>
          <ac:spMkLst>
            <pc:docMk/>
            <pc:sldMk cId="582546946" sldId="326"/>
            <ac:spMk id="2" creationId="{1EDE7BE6-AC2A-431B-187C-7758CFFFCD35}"/>
          </ac:spMkLst>
        </pc:spChg>
        <pc:picChg chg="add del mod">
          <ac:chgData name="Natalie Brailsford" userId="fb92ca0e-acad-466c-b9bd-de9a9a6ac4c6" providerId="ADAL" clId="{CF9E0B01-8DD1-4DFF-9640-71CEFF0899B1}" dt="2025-11-24T10:15:52.463" v="186" actId="478"/>
          <ac:picMkLst>
            <pc:docMk/>
            <pc:sldMk cId="582546946" sldId="326"/>
            <ac:picMk id="5" creationId="{84C61D8E-C3C1-AC77-EBC2-F193079DE8F5}"/>
          </ac:picMkLst>
        </pc:picChg>
        <pc:picChg chg="add mod">
          <ac:chgData name="Natalie Brailsford" userId="fb92ca0e-acad-466c-b9bd-de9a9a6ac4c6" providerId="ADAL" clId="{CF9E0B01-8DD1-4DFF-9640-71CEFF0899B1}" dt="2025-11-24T10:16:14.708" v="191" actId="1076"/>
          <ac:picMkLst>
            <pc:docMk/>
            <pc:sldMk cId="582546946" sldId="326"/>
            <ac:picMk id="9" creationId="{847B645D-895A-C63E-2FD3-4FB23304E5DB}"/>
          </ac:picMkLst>
        </pc:picChg>
      </pc:sldChg>
      <pc:sldChg chg="delSp modSp mod ord">
        <pc:chgData name="Natalie Brailsford" userId="fb92ca0e-acad-466c-b9bd-de9a9a6ac4c6" providerId="ADAL" clId="{CF9E0B01-8DD1-4DFF-9640-71CEFF0899B1}" dt="2025-11-24T10:16:46.550" v="194"/>
        <pc:sldMkLst>
          <pc:docMk/>
          <pc:sldMk cId="909468420" sldId="327"/>
        </pc:sldMkLst>
        <pc:spChg chg="mod">
          <ac:chgData name="Natalie Brailsford" userId="fb92ca0e-acad-466c-b9bd-de9a9a6ac4c6" providerId="ADAL" clId="{CF9E0B01-8DD1-4DFF-9640-71CEFF0899B1}" dt="2025-11-24T10:09:57.862" v="85" actId="1076"/>
          <ac:spMkLst>
            <pc:docMk/>
            <pc:sldMk cId="909468420" sldId="327"/>
            <ac:spMk id="2" creationId="{B86A077D-C56F-8771-25CA-7F2C54C8F9A3}"/>
          </ac:spMkLst>
        </pc:spChg>
        <pc:spChg chg="mod">
          <ac:chgData name="Natalie Brailsford" userId="fb92ca0e-acad-466c-b9bd-de9a9a6ac4c6" providerId="ADAL" clId="{CF9E0B01-8DD1-4DFF-9640-71CEFF0899B1}" dt="2025-11-24T10:09:14.338" v="73" actId="14100"/>
          <ac:spMkLst>
            <pc:docMk/>
            <pc:sldMk cId="909468420" sldId="327"/>
            <ac:spMk id="7" creationId="{5DC2CCD8-B75B-212D-E494-005B5B202C16}"/>
          </ac:spMkLst>
        </pc:spChg>
        <pc:picChg chg="mod">
          <ac:chgData name="Natalie Brailsford" userId="fb92ca0e-acad-466c-b9bd-de9a9a6ac4c6" providerId="ADAL" clId="{CF9E0B01-8DD1-4DFF-9640-71CEFF0899B1}" dt="2025-11-24T10:09:55.234" v="84" actId="1076"/>
          <ac:picMkLst>
            <pc:docMk/>
            <pc:sldMk cId="909468420" sldId="327"/>
            <ac:picMk id="4" creationId="{7EB040F8-5C27-6F85-77B8-8D450C545165}"/>
          </ac:picMkLst>
        </pc:picChg>
        <pc:picChg chg="del">
          <ac:chgData name="Natalie Brailsford" userId="fb92ca0e-acad-466c-b9bd-de9a9a6ac4c6" providerId="ADAL" clId="{CF9E0B01-8DD1-4DFF-9640-71CEFF0899B1}" dt="2025-11-24T10:09:06.535" v="69" actId="478"/>
          <ac:picMkLst>
            <pc:docMk/>
            <pc:sldMk cId="909468420" sldId="327"/>
            <ac:picMk id="8" creationId="{D1142913-B061-FC9A-14B1-FD477555C7EB}"/>
          </ac:picMkLst>
        </pc:picChg>
        <pc:picChg chg="del">
          <ac:chgData name="Natalie Brailsford" userId="fb92ca0e-acad-466c-b9bd-de9a9a6ac4c6" providerId="ADAL" clId="{CF9E0B01-8DD1-4DFF-9640-71CEFF0899B1}" dt="2025-11-24T10:09:05.713" v="68" actId="478"/>
          <ac:picMkLst>
            <pc:docMk/>
            <pc:sldMk cId="909468420" sldId="327"/>
            <ac:picMk id="12" creationId="{99FBBA70-E2A7-DD12-BABF-6951E37464F3}"/>
          </ac:picMkLst>
        </pc:picChg>
      </pc:sldChg>
      <pc:sldChg chg="ord">
        <pc:chgData name="Natalie Brailsford" userId="fb92ca0e-acad-466c-b9bd-de9a9a6ac4c6" providerId="ADAL" clId="{CF9E0B01-8DD1-4DFF-9640-71CEFF0899B1}" dt="2025-11-24T10:44:32.685" v="628"/>
        <pc:sldMkLst>
          <pc:docMk/>
          <pc:sldMk cId="1832135386" sldId="328"/>
        </pc:sldMkLst>
      </pc:sldChg>
      <pc:sldChg chg="del">
        <pc:chgData name="Natalie Brailsford" userId="fb92ca0e-acad-466c-b9bd-de9a9a6ac4c6" providerId="ADAL" clId="{CF9E0B01-8DD1-4DFF-9640-71CEFF0899B1}" dt="2025-11-24T10:17:22.189" v="197" actId="2696"/>
        <pc:sldMkLst>
          <pc:docMk/>
          <pc:sldMk cId="2058493466" sldId="329"/>
        </pc:sldMkLst>
      </pc:sldChg>
      <pc:sldChg chg="addSp delSp modSp mod ord delAnim">
        <pc:chgData name="Natalie Brailsford" userId="fb92ca0e-acad-466c-b9bd-de9a9a6ac4c6" providerId="ADAL" clId="{CF9E0B01-8DD1-4DFF-9640-71CEFF0899B1}" dt="2025-11-24T10:17:12.035" v="196"/>
        <pc:sldMkLst>
          <pc:docMk/>
          <pc:sldMk cId="3127275722" sldId="330"/>
        </pc:sldMkLst>
        <pc:spChg chg="mod">
          <ac:chgData name="Natalie Brailsford" userId="fb92ca0e-acad-466c-b9bd-de9a9a6ac4c6" providerId="ADAL" clId="{CF9E0B01-8DD1-4DFF-9640-71CEFF0899B1}" dt="2025-11-24T10:13:29.309" v="178" actId="20577"/>
          <ac:spMkLst>
            <pc:docMk/>
            <pc:sldMk cId="3127275722" sldId="330"/>
            <ac:spMk id="7" creationId="{C5E110A9-14F2-AAAE-1EC2-EA4B8B943AAB}"/>
          </ac:spMkLst>
        </pc:spChg>
        <pc:spChg chg="del">
          <ac:chgData name="Natalie Brailsford" userId="fb92ca0e-acad-466c-b9bd-de9a9a6ac4c6" providerId="ADAL" clId="{CF9E0B01-8DD1-4DFF-9640-71CEFF0899B1}" dt="2025-11-24T10:13:32.779" v="180" actId="478"/>
          <ac:spMkLst>
            <pc:docMk/>
            <pc:sldMk cId="3127275722" sldId="330"/>
            <ac:spMk id="11" creationId="{E26EFAFF-65C3-BB90-5E70-E7E05056A71A}"/>
          </ac:spMkLst>
        </pc:spChg>
        <pc:picChg chg="add">
          <ac:chgData name="Natalie Brailsford" userId="fb92ca0e-acad-466c-b9bd-de9a9a6ac4c6" providerId="ADAL" clId="{CF9E0B01-8DD1-4DFF-9640-71CEFF0899B1}" dt="2025-11-24T10:13:43.250" v="181" actId="22"/>
          <ac:picMkLst>
            <pc:docMk/>
            <pc:sldMk cId="3127275722" sldId="330"/>
            <ac:picMk id="4" creationId="{11541998-DEFB-FCA9-FB77-318D6BB092B5}"/>
          </ac:picMkLst>
        </pc:picChg>
        <pc:picChg chg="del">
          <ac:chgData name="Natalie Brailsford" userId="fb92ca0e-acad-466c-b9bd-de9a9a6ac4c6" providerId="ADAL" clId="{CF9E0B01-8DD1-4DFF-9640-71CEFF0899B1}" dt="2025-11-24T10:13:31.432" v="179" actId="478"/>
          <ac:picMkLst>
            <pc:docMk/>
            <pc:sldMk cId="3127275722" sldId="330"/>
            <ac:picMk id="10" creationId="{9520FFD1-8163-059C-47B4-ECD0C7B0B07F}"/>
          </ac:picMkLst>
        </pc:picChg>
      </pc:sldChg>
      <pc:sldChg chg="del">
        <pc:chgData name="Natalie Brailsford" userId="fb92ca0e-acad-466c-b9bd-de9a9a6ac4c6" providerId="ADAL" clId="{CF9E0B01-8DD1-4DFF-9640-71CEFF0899B1}" dt="2025-11-24T10:41:10.210" v="447" actId="2696"/>
        <pc:sldMkLst>
          <pc:docMk/>
          <pc:sldMk cId="419835295" sldId="331"/>
        </pc:sldMkLst>
      </pc:sldChg>
      <pc:sldChg chg="del">
        <pc:chgData name="Natalie Brailsford" userId="fb92ca0e-acad-466c-b9bd-de9a9a6ac4c6" providerId="ADAL" clId="{CF9E0B01-8DD1-4DFF-9640-71CEFF0899B1}" dt="2025-11-24T10:41:11.965" v="448" actId="2696"/>
        <pc:sldMkLst>
          <pc:docMk/>
          <pc:sldMk cId="3120147941" sldId="332"/>
        </pc:sldMkLst>
      </pc:sldChg>
      <pc:sldChg chg="del">
        <pc:chgData name="Natalie Brailsford" userId="fb92ca0e-acad-466c-b9bd-de9a9a6ac4c6" providerId="ADAL" clId="{CF9E0B01-8DD1-4DFF-9640-71CEFF0899B1}" dt="2025-11-24T10:41:13.806" v="449" actId="2696"/>
        <pc:sldMkLst>
          <pc:docMk/>
          <pc:sldMk cId="1027329737" sldId="333"/>
        </pc:sldMkLst>
      </pc:sldChg>
      <pc:sldChg chg="del">
        <pc:chgData name="Natalie Brailsford" userId="fb92ca0e-acad-466c-b9bd-de9a9a6ac4c6" providerId="ADAL" clId="{CF9E0B01-8DD1-4DFF-9640-71CEFF0899B1}" dt="2025-11-24T10:41:18.184" v="451" actId="2696"/>
        <pc:sldMkLst>
          <pc:docMk/>
          <pc:sldMk cId="1127118501" sldId="334"/>
        </pc:sldMkLst>
      </pc:sldChg>
      <pc:sldChg chg="del">
        <pc:chgData name="Natalie Brailsford" userId="fb92ca0e-acad-466c-b9bd-de9a9a6ac4c6" providerId="ADAL" clId="{CF9E0B01-8DD1-4DFF-9640-71CEFF0899B1}" dt="2025-11-24T10:41:20.198" v="452" actId="2696"/>
        <pc:sldMkLst>
          <pc:docMk/>
          <pc:sldMk cId="1189821397" sldId="335"/>
        </pc:sldMkLst>
      </pc:sldChg>
      <pc:sldChg chg="del">
        <pc:chgData name="Natalie Brailsford" userId="fb92ca0e-acad-466c-b9bd-de9a9a6ac4c6" providerId="ADAL" clId="{CF9E0B01-8DD1-4DFF-9640-71CEFF0899B1}" dt="2025-11-24T10:41:22.122" v="453" actId="2696"/>
        <pc:sldMkLst>
          <pc:docMk/>
          <pc:sldMk cId="3040370082" sldId="336"/>
        </pc:sldMkLst>
      </pc:sldChg>
      <pc:sldChg chg="del">
        <pc:chgData name="Natalie Brailsford" userId="fb92ca0e-acad-466c-b9bd-de9a9a6ac4c6" providerId="ADAL" clId="{CF9E0B01-8DD1-4DFF-9640-71CEFF0899B1}" dt="2025-11-24T10:41:23.848" v="454" actId="2696"/>
        <pc:sldMkLst>
          <pc:docMk/>
          <pc:sldMk cId="3156275125" sldId="337"/>
        </pc:sldMkLst>
      </pc:sldChg>
      <pc:sldChg chg="addSp delSp modSp mod">
        <pc:chgData name="Natalie Brailsford" userId="fb92ca0e-acad-466c-b9bd-de9a9a6ac4c6" providerId="ADAL" clId="{CF9E0B01-8DD1-4DFF-9640-71CEFF0899B1}" dt="2025-11-24T10:45:21.367" v="633" actId="1076"/>
        <pc:sldMkLst>
          <pc:docMk/>
          <pc:sldMk cId="1976685435" sldId="338"/>
        </pc:sldMkLst>
        <pc:spChg chg="add mod">
          <ac:chgData name="Natalie Brailsford" userId="fb92ca0e-acad-466c-b9bd-de9a9a6ac4c6" providerId="ADAL" clId="{CF9E0B01-8DD1-4DFF-9640-71CEFF0899B1}" dt="2025-11-24T10:45:19.801" v="632" actId="1076"/>
          <ac:spMkLst>
            <pc:docMk/>
            <pc:sldMk cId="1976685435" sldId="338"/>
            <ac:spMk id="2" creationId="{3D092386-2B22-4D31-5400-2AE2F5CBE639}"/>
          </ac:spMkLst>
        </pc:spChg>
        <pc:spChg chg="del">
          <ac:chgData name="Natalie Brailsford" userId="fb92ca0e-acad-466c-b9bd-de9a9a6ac4c6" providerId="ADAL" clId="{CF9E0B01-8DD1-4DFF-9640-71CEFF0899B1}" dt="2025-11-24T10:45:16.344" v="630" actId="478"/>
          <ac:spMkLst>
            <pc:docMk/>
            <pc:sldMk cId="1976685435" sldId="338"/>
            <ac:spMk id="9" creationId="{09A630EC-131B-7CA4-B69F-AE908AF4B296}"/>
          </ac:spMkLst>
        </pc:spChg>
        <pc:picChg chg="mod">
          <ac:chgData name="Natalie Brailsford" userId="fb92ca0e-acad-466c-b9bd-de9a9a6ac4c6" providerId="ADAL" clId="{CF9E0B01-8DD1-4DFF-9640-71CEFF0899B1}" dt="2025-11-24T10:45:21.367" v="633" actId="1076"/>
          <ac:picMkLst>
            <pc:docMk/>
            <pc:sldMk cId="1976685435" sldId="338"/>
            <ac:picMk id="9218" creationId="{23793B35-1DC7-92EF-2C7B-E78146B1C802}"/>
          </ac:picMkLst>
        </pc:picChg>
      </pc:sldChg>
      <pc:sldChg chg="modSp mod">
        <pc:chgData name="Natalie Brailsford" userId="fb92ca0e-acad-466c-b9bd-de9a9a6ac4c6" providerId="ADAL" clId="{CF9E0B01-8DD1-4DFF-9640-71CEFF0899B1}" dt="2025-11-24T10:42:01.096" v="499" actId="20577"/>
        <pc:sldMkLst>
          <pc:docMk/>
          <pc:sldMk cId="756404991" sldId="340"/>
        </pc:sldMkLst>
        <pc:spChg chg="mod">
          <ac:chgData name="Natalie Brailsford" userId="fb92ca0e-acad-466c-b9bd-de9a9a6ac4c6" providerId="ADAL" clId="{CF9E0B01-8DD1-4DFF-9640-71CEFF0899B1}" dt="2025-11-24T10:42:01.096" v="499" actId="20577"/>
          <ac:spMkLst>
            <pc:docMk/>
            <pc:sldMk cId="756404991" sldId="340"/>
            <ac:spMk id="6" creationId="{FB641600-6F36-52EB-74DE-286E010A896D}"/>
          </ac:spMkLst>
        </pc:spChg>
      </pc:sldChg>
      <pc:sldChg chg="modSp mod">
        <pc:chgData name="Natalie Brailsford" userId="fb92ca0e-acad-466c-b9bd-de9a9a6ac4c6" providerId="ADAL" clId="{CF9E0B01-8DD1-4DFF-9640-71CEFF0899B1}" dt="2025-11-24T10:42:21.503" v="514" actId="20577"/>
        <pc:sldMkLst>
          <pc:docMk/>
          <pc:sldMk cId="3843628162" sldId="341"/>
        </pc:sldMkLst>
        <pc:spChg chg="mod">
          <ac:chgData name="Natalie Brailsford" userId="fb92ca0e-acad-466c-b9bd-de9a9a6ac4c6" providerId="ADAL" clId="{CF9E0B01-8DD1-4DFF-9640-71CEFF0899B1}" dt="2025-11-24T10:42:21.503" v="514" actId="20577"/>
          <ac:spMkLst>
            <pc:docMk/>
            <pc:sldMk cId="3843628162" sldId="341"/>
            <ac:spMk id="7" creationId="{9976BE20-95B5-6ECA-8445-86FDC10C29EA}"/>
          </ac:spMkLst>
        </pc:spChg>
        <pc:spChg chg="mod">
          <ac:chgData name="Natalie Brailsford" userId="fb92ca0e-acad-466c-b9bd-de9a9a6ac4c6" providerId="ADAL" clId="{CF9E0B01-8DD1-4DFF-9640-71CEFF0899B1}" dt="2025-11-24T10:42:14.184" v="501" actId="20577"/>
          <ac:spMkLst>
            <pc:docMk/>
            <pc:sldMk cId="3843628162" sldId="341"/>
            <ac:spMk id="9" creationId="{F89F99B9-AD43-83FF-BDB6-C9CB77FE8806}"/>
          </ac:spMkLst>
        </pc:spChg>
      </pc:sldChg>
      <pc:sldChg chg="del">
        <pc:chgData name="Natalie Brailsford" userId="fb92ca0e-acad-466c-b9bd-de9a9a6ac4c6" providerId="ADAL" clId="{CF9E0B01-8DD1-4DFF-9640-71CEFF0899B1}" dt="2025-11-24T10:42:07.654" v="500" actId="2696"/>
        <pc:sldMkLst>
          <pc:docMk/>
          <pc:sldMk cId="3137287001" sldId="342"/>
        </pc:sldMkLst>
      </pc:sldChg>
      <pc:sldChg chg="del">
        <pc:chgData name="Natalie Brailsford" userId="fb92ca0e-acad-466c-b9bd-de9a9a6ac4c6" providerId="ADAL" clId="{CF9E0B01-8DD1-4DFF-9640-71CEFF0899B1}" dt="2025-11-24T10:41:15.727" v="450" actId="2696"/>
        <pc:sldMkLst>
          <pc:docMk/>
          <pc:sldMk cId="610998354" sldId="343"/>
        </pc:sldMkLst>
      </pc:sldChg>
      <pc:sldChg chg="addSp delSp modSp add mod">
        <pc:chgData name="Natalie Brailsford" userId="fb92ca0e-acad-466c-b9bd-de9a9a6ac4c6" providerId="ADAL" clId="{CF9E0B01-8DD1-4DFF-9640-71CEFF0899B1}" dt="2025-11-24T10:28:49.890" v="385" actId="1076"/>
        <pc:sldMkLst>
          <pc:docMk/>
          <pc:sldMk cId="1769556928" sldId="344"/>
        </pc:sldMkLst>
        <pc:spChg chg="mod">
          <ac:chgData name="Natalie Brailsford" userId="fb92ca0e-acad-466c-b9bd-de9a9a6ac4c6" providerId="ADAL" clId="{CF9E0B01-8DD1-4DFF-9640-71CEFF0899B1}" dt="2025-11-24T10:18:17.252" v="229" actId="20577"/>
          <ac:spMkLst>
            <pc:docMk/>
            <pc:sldMk cId="1769556928" sldId="344"/>
            <ac:spMk id="7" creationId="{F44B784D-4F03-B751-20D0-1796122B531D}"/>
          </ac:spMkLst>
        </pc:spChg>
        <pc:spChg chg="add mod">
          <ac:chgData name="Natalie Brailsford" userId="fb92ca0e-acad-466c-b9bd-de9a9a6ac4c6" providerId="ADAL" clId="{CF9E0B01-8DD1-4DFF-9640-71CEFF0899B1}" dt="2025-11-24T10:28:47.515" v="384" actId="1076"/>
          <ac:spMkLst>
            <pc:docMk/>
            <pc:sldMk cId="1769556928" sldId="344"/>
            <ac:spMk id="8" creationId="{F4C8873D-D9C2-36D9-75C8-776FFBA46073}"/>
          </ac:spMkLst>
        </pc:spChg>
        <pc:picChg chg="add mod modCrop">
          <ac:chgData name="Natalie Brailsford" userId="fb92ca0e-acad-466c-b9bd-de9a9a6ac4c6" providerId="ADAL" clId="{CF9E0B01-8DD1-4DFF-9640-71CEFF0899B1}" dt="2025-11-24T10:28:49.890" v="385" actId="1076"/>
          <ac:picMkLst>
            <pc:docMk/>
            <pc:sldMk cId="1769556928" sldId="344"/>
            <ac:picMk id="4" creationId="{688B8433-5B38-AD05-2C70-990583C9D3E3}"/>
          </ac:picMkLst>
        </pc:picChg>
        <pc:picChg chg="del">
          <ac:chgData name="Natalie Brailsford" userId="fb92ca0e-acad-466c-b9bd-de9a9a6ac4c6" providerId="ADAL" clId="{CF9E0B01-8DD1-4DFF-9640-71CEFF0899B1}" dt="2025-11-24T10:18:20.010" v="230" actId="478"/>
          <ac:picMkLst>
            <pc:docMk/>
            <pc:sldMk cId="1769556928" sldId="344"/>
            <ac:picMk id="10" creationId="{9B2054DA-2B1A-D268-D3B6-AAF0158063C0}"/>
          </ac:picMkLst>
        </pc:picChg>
      </pc:sldChg>
      <pc:sldChg chg="addSp delSp modSp add mod">
        <pc:chgData name="Natalie Brailsford" userId="fb92ca0e-acad-466c-b9bd-de9a9a6ac4c6" providerId="ADAL" clId="{CF9E0B01-8DD1-4DFF-9640-71CEFF0899B1}" dt="2025-11-24T10:27:50.878" v="373" actId="1076"/>
        <pc:sldMkLst>
          <pc:docMk/>
          <pc:sldMk cId="2994617613" sldId="345"/>
        </pc:sldMkLst>
        <pc:spChg chg="mod">
          <ac:chgData name="Natalie Brailsford" userId="fb92ca0e-acad-466c-b9bd-de9a9a6ac4c6" providerId="ADAL" clId="{CF9E0B01-8DD1-4DFF-9640-71CEFF0899B1}" dt="2025-11-24T10:19:45.002" v="264" actId="20577"/>
          <ac:spMkLst>
            <pc:docMk/>
            <pc:sldMk cId="2994617613" sldId="345"/>
            <ac:spMk id="7" creationId="{A538DE00-8F9E-60C1-1572-A20E441B83F9}"/>
          </ac:spMkLst>
        </pc:spChg>
        <pc:spChg chg="add mod">
          <ac:chgData name="Natalie Brailsford" userId="fb92ca0e-acad-466c-b9bd-de9a9a6ac4c6" providerId="ADAL" clId="{CF9E0B01-8DD1-4DFF-9640-71CEFF0899B1}" dt="2025-11-24T10:27:48.509" v="372" actId="20577"/>
          <ac:spMkLst>
            <pc:docMk/>
            <pc:sldMk cId="2994617613" sldId="345"/>
            <ac:spMk id="9" creationId="{ECF821CD-DE3A-4170-9B14-34AF2D68B201}"/>
          </ac:spMkLst>
        </pc:spChg>
        <pc:picChg chg="del">
          <ac:chgData name="Natalie Brailsford" userId="fb92ca0e-acad-466c-b9bd-de9a9a6ac4c6" providerId="ADAL" clId="{CF9E0B01-8DD1-4DFF-9640-71CEFF0899B1}" dt="2025-11-24T10:19:52.117" v="265" actId="478"/>
          <ac:picMkLst>
            <pc:docMk/>
            <pc:sldMk cId="2994617613" sldId="345"/>
            <ac:picMk id="4" creationId="{B51D541B-C9F2-FA76-4CD8-63F69D4C1488}"/>
          </ac:picMkLst>
        </pc:picChg>
        <pc:picChg chg="add mod modCrop">
          <ac:chgData name="Natalie Brailsford" userId="fb92ca0e-acad-466c-b9bd-de9a9a6ac4c6" providerId="ADAL" clId="{CF9E0B01-8DD1-4DFF-9640-71CEFF0899B1}" dt="2025-11-24T10:27:50.878" v="373" actId="1076"/>
          <ac:picMkLst>
            <pc:docMk/>
            <pc:sldMk cId="2994617613" sldId="345"/>
            <ac:picMk id="5" creationId="{F72714DE-F1ED-9EBC-83AD-35A353734B0C}"/>
          </ac:picMkLst>
        </pc:picChg>
      </pc:sldChg>
      <pc:sldChg chg="addSp delSp modSp add mod">
        <pc:chgData name="Natalie Brailsford" userId="fb92ca0e-acad-466c-b9bd-de9a9a6ac4c6" providerId="ADAL" clId="{CF9E0B01-8DD1-4DFF-9640-71CEFF0899B1}" dt="2025-11-24T10:30:17.320" v="399" actId="1076"/>
        <pc:sldMkLst>
          <pc:docMk/>
          <pc:sldMk cId="1249548723" sldId="346"/>
        </pc:sldMkLst>
        <pc:spChg chg="mod">
          <ac:chgData name="Natalie Brailsford" userId="fb92ca0e-acad-466c-b9bd-de9a9a6ac4c6" providerId="ADAL" clId="{CF9E0B01-8DD1-4DFF-9640-71CEFF0899B1}" dt="2025-11-24T10:29:16.491" v="389" actId="1076"/>
          <ac:spMkLst>
            <pc:docMk/>
            <pc:sldMk cId="1249548723" sldId="346"/>
            <ac:spMk id="2" creationId="{BF6026BC-46BF-1DEC-B62C-A80D4ACE1A86}"/>
          </ac:spMkLst>
        </pc:spChg>
        <pc:spChg chg="add mod">
          <ac:chgData name="Natalie Brailsford" userId="fb92ca0e-acad-466c-b9bd-de9a9a6ac4c6" providerId="ADAL" clId="{CF9E0B01-8DD1-4DFF-9640-71CEFF0899B1}" dt="2025-11-24T10:30:17.320" v="399" actId="1076"/>
          <ac:spMkLst>
            <pc:docMk/>
            <pc:sldMk cId="1249548723" sldId="346"/>
            <ac:spMk id="4" creationId="{28A6CF5C-29B0-966E-BCA5-B378E479655F}"/>
          </ac:spMkLst>
        </pc:spChg>
        <pc:spChg chg="mod">
          <ac:chgData name="Natalie Brailsford" userId="fb92ca0e-acad-466c-b9bd-de9a9a6ac4c6" providerId="ADAL" clId="{CF9E0B01-8DD1-4DFF-9640-71CEFF0899B1}" dt="2025-11-24T10:24:47.097" v="275" actId="20577"/>
          <ac:spMkLst>
            <pc:docMk/>
            <pc:sldMk cId="1249548723" sldId="346"/>
            <ac:spMk id="7" creationId="{23601BED-DC01-0E21-CDC0-60A171FDA95F}"/>
          </ac:spMkLst>
        </pc:spChg>
        <pc:picChg chg="del">
          <ac:chgData name="Natalie Brailsford" userId="fb92ca0e-acad-466c-b9bd-de9a9a6ac4c6" providerId="ADAL" clId="{CF9E0B01-8DD1-4DFF-9640-71CEFF0899B1}" dt="2025-11-24T10:24:51.521" v="276" actId="478"/>
          <ac:picMkLst>
            <pc:docMk/>
            <pc:sldMk cId="1249548723" sldId="346"/>
            <ac:picMk id="5" creationId="{CC45123B-9581-AADD-135A-090F92252805}"/>
          </ac:picMkLst>
        </pc:picChg>
        <pc:picChg chg="add mod">
          <ac:chgData name="Natalie Brailsford" userId="fb92ca0e-acad-466c-b9bd-de9a9a6ac4c6" providerId="ADAL" clId="{CF9E0B01-8DD1-4DFF-9640-71CEFF0899B1}" dt="2025-11-24T10:30:01.672" v="395" actId="1076"/>
          <ac:picMkLst>
            <pc:docMk/>
            <pc:sldMk cId="1249548723" sldId="346"/>
            <ac:picMk id="9" creationId="{9B070685-4B34-C080-CE6B-22C81D514050}"/>
          </ac:picMkLst>
        </pc:picChg>
      </pc:sldChg>
      <pc:sldChg chg="addSp delSp modSp add mod">
        <pc:chgData name="Natalie Brailsford" userId="fb92ca0e-acad-466c-b9bd-de9a9a6ac4c6" providerId="ADAL" clId="{CF9E0B01-8DD1-4DFF-9640-71CEFF0899B1}" dt="2025-11-24T10:33:12.868" v="417" actId="1076"/>
        <pc:sldMkLst>
          <pc:docMk/>
          <pc:sldMk cId="2367681927" sldId="347"/>
        </pc:sldMkLst>
        <pc:spChg chg="add mod">
          <ac:chgData name="Natalie Brailsford" userId="fb92ca0e-acad-466c-b9bd-de9a9a6ac4c6" providerId="ADAL" clId="{CF9E0B01-8DD1-4DFF-9640-71CEFF0899B1}" dt="2025-11-24T10:30:55.802" v="409" actId="1076"/>
          <ac:spMkLst>
            <pc:docMk/>
            <pc:sldMk cId="2367681927" sldId="347"/>
            <ac:spMk id="4" creationId="{CC3D2779-6DC6-5BEF-EB10-A67F09A4BC3C}"/>
          </ac:spMkLst>
        </pc:spChg>
        <pc:spChg chg="mod">
          <ac:chgData name="Natalie Brailsford" userId="fb92ca0e-acad-466c-b9bd-de9a9a6ac4c6" providerId="ADAL" clId="{CF9E0B01-8DD1-4DFF-9640-71CEFF0899B1}" dt="2025-11-24T10:25:03.239" v="305" actId="20577"/>
          <ac:spMkLst>
            <pc:docMk/>
            <pc:sldMk cId="2367681927" sldId="347"/>
            <ac:spMk id="7" creationId="{BA97306A-6512-46E8-2D86-DC55B10E5E88}"/>
          </ac:spMkLst>
        </pc:spChg>
        <pc:picChg chg="add del mod">
          <ac:chgData name="Natalie Brailsford" userId="fb92ca0e-acad-466c-b9bd-de9a9a6ac4c6" providerId="ADAL" clId="{CF9E0B01-8DD1-4DFF-9640-71CEFF0899B1}" dt="2025-11-24T10:32:21.548" v="413" actId="478"/>
          <ac:picMkLst>
            <pc:docMk/>
            <pc:sldMk cId="2367681927" sldId="347"/>
            <ac:picMk id="8" creationId="{DF382A1B-9657-D893-2403-44D874FCB8FD}"/>
          </ac:picMkLst>
        </pc:picChg>
        <pc:picChg chg="add mod">
          <ac:chgData name="Natalie Brailsford" userId="fb92ca0e-acad-466c-b9bd-de9a9a6ac4c6" providerId="ADAL" clId="{CF9E0B01-8DD1-4DFF-9640-71CEFF0899B1}" dt="2025-11-24T10:33:12.868" v="417" actId="1076"/>
          <ac:picMkLst>
            <pc:docMk/>
            <pc:sldMk cId="2367681927" sldId="347"/>
            <ac:picMk id="10" creationId="{84CD5765-222F-3536-DAB8-6C9B2F8EC541}"/>
          </ac:picMkLst>
        </pc:picChg>
      </pc:sldChg>
      <pc:sldChg chg="addSp modSp add mod">
        <pc:chgData name="Natalie Brailsford" userId="fb92ca0e-acad-466c-b9bd-de9a9a6ac4c6" providerId="ADAL" clId="{CF9E0B01-8DD1-4DFF-9640-71CEFF0899B1}" dt="2025-11-24T10:34:33.420" v="429" actId="1076"/>
        <pc:sldMkLst>
          <pc:docMk/>
          <pc:sldMk cId="2554032663" sldId="348"/>
        </pc:sldMkLst>
        <pc:spChg chg="mod">
          <ac:chgData name="Natalie Brailsford" userId="fb92ca0e-acad-466c-b9bd-de9a9a6ac4c6" providerId="ADAL" clId="{CF9E0B01-8DD1-4DFF-9640-71CEFF0899B1}" dt="2025-11-24T10:25:16.671" v="317" actId="20577"/>
          <ac:spMkLst>
            <pc:docMk/>
            <pc:sldMk cId="2554032663" sldId="348"/>
            <ac:spMk id="7" creationId="{A8D3E96F-FDF5-6CDF-B7A2-FB4704935C09}"/>
          </ac:spMkLst>
        </pc:spChg>
        <pc:spChg chg="add mod">
          <ac:chgData name="Natalie Brailsford" userId="fb92ca0e-acad-466c-b9bd-de9a9a6ac4c6" providerId="ADAL" clId="{CF9E0B01-8DD1-4DFF-9640-71CEFF0899B1}" dt="2025-11-24T10:34:33.420" v="429" actId="1076"/>
          <ac:spMkLst>
            <pc:docMk/>
            <pc:sldMk cId="2554032663" sldId="348"/>
            <ac:spMk id="8" creationId="{CD896468-340E-2012-CC8C-8FF05CE6D59F}"/>
          </ac:spMkLst>
        </pc:spChg>
        <pc:picChg chg="add mod">
          <ac:chgData name="Natalie Brailsford" userId="fb92ca0e-acad-466c-b9bd-de9a9a6ac4c6" providerId="ADAL" clId="{CF9E0B01-8DD1-4DFF-9640-71CEFF0899B1}" dt="2025-11-24T10:34:03.399" v="420" actId="1076"/>
          <ac:picMkLst>
            <pc:docMk/>
            <pc:sldMk cId="2554032663" sldId="348"/>
            <ac:picMk id="4" creationId="{275B297D-4881-2F80-B139-DDDADF193D59}"/>
          </ac:picMkLst>
        </pc:picChg>
      </pc:sldChg>
      <pc:sldChg chg="addSp modSp add mod">
        <pc:chgData name="Natalie Brailsford" userId="fb92ca0e-acad-466c-b9bd-de9a9a6ac4c6" providerId="ADAL" clId="{CF9E0B01-8DD1-4DFF-9640-71CEFF0899B1}" dt="2025-11-24T10:35:50.561" v="443" actId="1076"/>
        <pc:sldMkLst>
          <pc:docMk/>
          <pc:sldMk cId="1024103159" sldId="349"/>
        </pc:sldMkLst>
        <pc:spChg chg="add mod">
          <ac:chgData name="Natalie Brailsford" userId="fb92ca0e-acad-466c-b9bd-de9a9a6ac4c6" providerId="ADAL" clId="{CF9E0B01-8DD1-4DFF-9640-71CEFF0899B1}" dt="2025-11-24T10:35:50.561" v="443" actId="1076"/>
          <ac:spMkLst>
            <pc:docMk/>
            <pc:sldMk cId="1024103159" sldId="349"/>
            <ac:spMk id="4" creationId="{DF60D406-EDBF-2404-1864-15E6C00E77CE}"/>
          </ac:spMkLst>
        </pc:spChg>
        <pc:spChg chg="mod">
          <ac:chgData name="Natalie Brailsford" userId="fb92ca0e-acad-466c-b9bd-de9a9a6ac4c6" providerId="ADAL" clId="{CF9E0B01-8DD1-4DFF-9640-71CEFF0899B1}" dt="2025-11-24T10:25:30.045" v="335" actId="313"/>
          <ac:spMkLst>
            <pc:docMk/>
            <pc:sldMk cId="1024103159" sldId="349"/>
            <ac:spMk id="7" creationId="{F264D0CE-6D04-FBD3-FCCA-5862690E5235}"/>
          </ac:spMkLst>
        </pc:spChg>
        <pc:picChg chg="add mod modCrop">
          <ac:chgData name="Natalie Brailsford" userId="fb92ca0e-acad-466c-b9bd-de9a9a6ac4c6" providerId="ADAL" clId="{CF9E0B01-8DD1-4DFF-9640-71CEFF0899B1}" dt="2025-11-24T10:35:47.047" v="442" actId="1076"/>
          <ac:picMkLst>
            <pc:docMk/>
            <pc:sldMk cId="1024103159" sldId="349"/>
            <ac:picMk id="8" creationId="{1176C9F9-4A13-8F7E-9E8F-73677ED25FEB}"/>
          </ac:picMkLst>
        </pc:picChg>
      </pc:sldChg>
      <pc:sldChg chg="addSp modSp add mod modAnim">
        <pc:chgData name="Natalie Brailsford" userId="fb92ca0e-acad-466c-b9bd-de9a9a6ac4c6" providerId="ADAL" clId="{CF9E0B01-8DD1-4DFF-9640-71CEFF0899B1}" dt="2025-11-24T10:36:30.589" v="446" actId="1076"/>
        <pc:sldMkLst>
          <pc:docMk/>
          <pc:sldMk cId="676538427" sldId="350"/>
        </pc:sldMkLst>
        <pc:spChg chg="mod">
          <ac:chgData name="Natalie Brailsford" userId="fb92ca0e-acad-466c-b9bd-de9a9a6ac4c6" providerId="ADAL" clId="{CF9E0B01-8DD1-4DFF-9640-71CEFF0899B1}" dt="2025-11-24T10:26:47.880" v="361" actId="20577"/>
          <ac:spMkLst>
            <pc:docMk/>
            <pc:sldMk cId="676538427" sldId="350"/>
            <ac:spMk id="2" creationId="{7BB9B821-A304-4CEF-632A-D800045E0D06}"/>
          </ac:spMkLst>
        </pc:spChg>
        <pc:spChg chg="mod">
          <ac:chgData name="Natalie Brailsford" userId="fb92ca0e-acad-466c-b9bd-de9a9a6ac4c6" providerId="ADAL" clId="{CF9E0B01-8DD1-4DFF-9640-71CEFF0899B1}" dt="2025-11-24T10:25:41.987" v="347" actId="20577"/>
          <ac:spMkLst>
            <pc:docMk/>
            <pc:sldMk cId="676538427" sldId="350"/>
            <ac:spMk id="7" creationId="{9D71F8F1-A511-BBC7-5EFC-CC1AEF5705FA}"/>
          </ac:spMkLst>
        </pc:spChg>
        <pc:picChg chg="add mod">
          <ac:chgData name="Natalie Brailsford" userId="fb92ca0e-acad-466c-b9bd-de9a9a6ac4c6" providerId="ADAL" clId="{CF9E0B01-8DD1-4DFF-9640-71CEFF0899B1}" dt="2025-11-24T10:36:30.589" v="446" actId="1076"/>
          <ac:picMkLst>
            <pc:docMk/>
            <pc:sldMk cId="676538427" sldId="350"/>
            <ac:picMk id="4" creationId="{08E0C2FF-CF92-3C9D-E301-F171077D4A1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24/11/2025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10349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5</a:t>
            </a:fld>
            <a:endParaRPr lang="en-GB"/>
          </a:p>
        </p:txBody>
      </p:sp>
    </p:spTree>
    <p:extLst>
      <p:ext uri="{BB962C8B-B14F-4D97-AF65-F5344CB8AC3E}">
        <p14:creationId xmlns:p14="http://schemas.microsoft.com/office/powerpoint/2010/main" val="656849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30399047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2426318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95922-D64B-5A27-CF89-606FA90BE4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304983-170E-F0C2-BAC7-201127703F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54E7B7-BF83-3648-D407-C6D8DD8E284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9AB0C3B-F1F1-99B8-CEAB-D7EA389DBCB0}"/>
              </a:ext>
            </a:extLst>
          </p:cNvPr>
          <p:cNvSpPr>
            <a:spLocks noGrp="1"/>
          </p:cNvSpPr>
          <p:nvPr>
            <p:ph type="sldNum" sz="quarter" idx="5"/>
          </p:nvPr>
        </p:nvSpPr>
        <p:spPr/>
        <p:txBody>
          <a:bodyPr/>
          <a:lstStyle/>
          <a:p>
            <a:fld id="{196F252E-9641-4246-9FEB-8220527B77E0}" type="slidenum">
              <a:rPr lang="en-GB" smtClean="0"/>
              <a:t>8</a:t>
            </a:fld>
            <a:endParaRPr lang="en-GB"/>
          </a:p>
        </p:txBody>
      </p:sp>
    </p:spTree>
    <p:extLst>
      <p:ext uri="{BB962C8B-B14F-4D97-AF65-F5344CB8AC3E}">
        <p14:creationId xmlns:p14="http://schemas.microsoft.com/office/powerpoint/2010/main" val="2610850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10</a:t>
            </a:fld>
            <a:endParaRPr lang="en-GB"/>
          </a:p>
        </p:txBody>
      </p:sp>
    </p:spTree>
    <p:extLst>
      <p:ext uri="{BB962C8B-B14F-4D97-AF65-F5344CB8AC3E}">
        <p14:creationId xmlns:p14="http://schemas.microsoft.com/office/powerpoint/2010/main" val="2243798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61E059-9678-8C41-9321-F01B1AB586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C8A81F-8BD7-990C-143B-0DF6B7B2CF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193DC4-5462-694D-6982-7B3BE70EAE1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0A2E1F3-EA9F-F5FC-C007-C762CD4D5305}"/>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1806073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23267-BEC4-B247-6217-B7D9F7CBDB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065043-B0F2-605D-B192-5E10F6D99E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E72488-A2F9-F7B9-1C55-8EEEF53502E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843B739-1A95-B544-3518-1485B846CD5D}"/>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4173080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16808-68BC-881B-C3A3-6E79B9F04A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C488D0-C466-BDC8-3C30-E66BE39BDD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CAA4F4-2C4F-1E75-1439-9FA2F14A5E8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EB0A121-93F1-5345-CB52-E45341538889}"/>
              </a:ext>
            </a:extLst>
          </p:cNvPr>
          <p:cNvSpPr>
            <a:spLocks noGrp="1"/>
          </p:cNvSpPr>
          <p:nvPr>
            <p:ph type="sldNum" sz="quarter" idx="5"/>
          </p:nvPr>
        </p:nvSpPr>
        <p:spPr/>
        <p:txBody>
          <a:bodyPr/>
          <a:lstStyle/>
          <a:p>
            <a:fld id="{196F252E-9641-4246-9FEB-8220527B77E0}" type="slidenum">
              <a:rPr lang="en-GB" smtClean="0"/>
              <a:t>13</a:t>
            </a:fld>
            <a:endParaRPr lang="en-GB"/>
          </a:p>
        </p:txBody>
      </p:sp>
    </p:spTree>
    <p:extLst>
      <p:ext uri="{BB962C8B-B14F-4D97-AF65-F5344CB8AC3E}">
        <p14:creationId xmlns:p14="http://schemas.microsoft.com/office/powerpoint/2010/main" val="2466875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F16EE-ED10-27B0-996B-3503C2144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5902C9-0A16-7241-B29D-46C255CA4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9F0858-CD52-A892-9789-C6A0CCE73C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4C05531-77B1-53B8-C360-2494410FC485}"/>
              </a:ext>
            </a:extLst>
          </p:cNvPr>
          <p:cNvSpPr>
            <a:spLocks noGrp="1"/>
          </p:cNvSpPr>
          <p:nvPr>
            <p:ph type="sldNum" sz="quarter" idx="5"/>
          </p:nvPr>
        </p:nvSpPr>
        <p:spPr/>
        <p:txBody>
          <a:bodyPr/>
          <a:lstStyle/>
          <a:p>
            <a:fld id="{196F252E-9641-4246-9FEB-8220527B77E0}" type="slidenum">
              <a:rPr lang="en-GB" smtClean="0"/>
              <a:t>14</a:t>
            </a:fld>
            <a:endParaRPr lang="en-GB"/>
          </a:p>
        </p:txBody>
      </p:sp>
    </p:spTree>
    <p:extLst>
      <p:ext uri="{BB962C8B-B14F-4D97-AF65-F5344CB8AC3E}">
        <p14:creationId xmlns:p14="http://schemas.microsoft.com/office/powerpoint/2010/main" val="4163071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CBA3A-DF37-5D8F-6BDA-4D0954C37D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F1FB08-B895-6A7B-E201-8982E1A40B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AC9EAD-9B7B-1450-0B73-B64C9EBF9E9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5F60F65-F3D4-C66A-1B10-D4A7F0876D50}"/>
              </a:ext>
            </a:extLst>
          </p:cNvPr>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387031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D296F-1D26-DACD-746D-B5FE81FC5A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DC0EAA-84DB-4ACB-8F83-5C881E4249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2B76EE-C978-6616-D7E6-8417BD6C307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6529C31-4A1E-DE04-FEF9-93F16BA69947}"/>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6703500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4AACF7-BC7E-72EA-D54D-BEB0B31BF2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E1297E-2B24-2739-0ED5-225B63D343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3991DD-C01B-C641-8417-BD436904657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F794959-B79B-9DF4-284E-24E6CE06314C}"/>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124799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05225-4E0E-F184-FE53-51E73E7361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85AE81-B972-EC13-8A8D-1A33D68C1D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107499-3A7D-0036-D9A9-1AB4B024F24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2D12999-BF7A-9B9D-50B4-803AEDA25A6D}"/>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19406616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720CA-A13F-D7A2-232B-387C05595F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2FD3B2-2E39-3937-FFEA-3FCA466D8D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55E61F-EFB2-81EC-DC86-3196122FEA2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4D2F6E1-3999-C4BA-8526-5A2A6783117E}"/>
              </a:ext>
            </a:extLst>
          </p:cNvPr>
          <p:cNvSpPr>
            <a:spLocks noGrp="1"/>
          </p:cNvSpPr>
          <p:nvPr>
            <p:ph type="sldNum" sz="quarter" idx="5"/>
          </p:nvPr>
        </p:nvSpPr>
        <p:spPr/>
        <p:txBody>
          <a:bodyPr/>
          <a:lstStyle/>
          <a:p>
            <a:fld id="{196F252E-9641-4246-9FEB-8220527B77E0}" type="slidenum">
              <a:rPr lang="en-GB" smtClean="0"/>
              <a:t>21</a:t>
            </a:fld>
            <a:endParaRPr lang="en-GB"/>
          </a:p>
        </p:txBody>
      </p:sp>
    </p:spTree>
    <p:extLst>
      <p:ext uri="{BB962C8B-B14F-4D97-AF65-F5344CB8AC3E}">
        <p14:creationId xmlns:p14="http://schemas.microsoft.com/office/powerpoint/2010/main" val="272754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24/11/2025</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00638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40999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a:p>
        </p:txBody>
      </p:sp>
    </p:spTree>
    <p:extLst>
      <p:ext uri="{BB962C8B-B14F-4D97-AF65-F5344CB8AC3E}">
        <p14:creationId xmlns:p14="http://schemas.microsoft.com/office/powerpoint/2010/main" val="2370161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501645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352611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928001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39462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a:p>
        </p:txBody>
      </p:sp>
    </p:spTree>
    <p:extLst>
      <p:ext uri="{BB962C8B-B14F-4D97-AF65-F5344CB8AC3E}">
        <p14:creationId xmlns:p14="http://schemas.microsoft.com/office/powerpoint/2010/main" val="5584342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5905248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114619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11/24/2025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003804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967905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8618939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536065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a:p>
        </p:txBody>
      </p:sp>
    </p:spTree>
    <p:extLst>
      <p:ext uri="{BB962C8B-B14F-4D97-AF65-F5344CB8AC3E}">
        <p14:creationId xmlns:p14="http://schemas.microsoft.com/office/powerpoint/2010/main" val="34918077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37843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859680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4763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276446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a:p>
        </p:txBody>
      </p:sp>
    </p:spTree>
    <p:extLst>
      <p:ext uri="{BB962C8B-B14F-4D97-AF65-F5344CB8AC3E}">
        <p14:creationId xmlns:p14="http://schemas.microsoft.com/office/powerpoint/2010/main" val="41022088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2759445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11/24/2025</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6885426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045837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55410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138092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BC4154B-04FC-4633-BD43-0C1D80178E1C}"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0506712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BC4154B-04FC-4633-BD43-0C1D80178E1C}" type="datetimeFigureOut">
              <a:rPr lang="en-GB" smtClean="0"/>
              <a:t>24/11/2025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586227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BC4154B-04FC-4633-BD43-0C1D80178E1C}" type="datetimeFigureOut">
              <a:rPr lang="en-GB" smtClean="0"/>
              <a:t>24/11/2025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324615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24/11/2025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411179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69393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7937633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03709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009680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0359131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24/11/2025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402475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53129529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2.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slideLayout" Target="../slideLayouts/slideLayout48.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image" Target="../media/image4.png"/><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51.xml"/><Relationship Id="rId7" Type="http://schemas.openxmlformats.org/officeDocument/2006/relationships/theme" Target="../theme/theme5.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5" Type="http://schemas.openxmlformats.org/officeDocument/2006/relationships/image" Target="../media/image7.png"/><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24/11/2025</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11/24/2025</a:t>
            </a:fld>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11/24/2025</a:t>
            </a:fld>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a:p>
        </p:txBody>
      </p:sp>
    </p:spTree>
    <p:extLst>
      <p:ext uri="{BB962C8B-B14F-4D97-AF65-F5344CB8AC3E}">
        <p14:creationId xmlns:p14="http://schemas.microsoft.com/office/powerpoint/2010/main" val="490242221"/>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24/11/2025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3109042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11/24/2025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7.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jpeg"/><Relationship Id="rId1" Type="http://schemas.openxmlformats.org/officeDocument/2006/relationships/slideLayout" Target="../slideLayouts/slideLayout57.xml"/></Relationships>
</file>

<file path=ppt/slides/_rels/slide3.xml.rels><?xml version="1.0" encoding="UTF-8" standalone="yes"?>
<Relationships xmlns="http://schemas.openxmlformats.org/package/2006/relationships"><Relationship Id="rId3" Type="http://schemas.openxmlformats.org/officeDocument/2006/relationships/hyperlink" Target="https://www.freepngimg.com/png/24945-register-button-transparent" TargetMode="External"/><Relationship Id="rId2" Type="http://schemas.openxmlformats.org/officeDocument/2006/relationships/image" Target="../media/image11.png"/><Relationship Id="rId1" Type="http://schemas.openxmlformats.org/officeDocument/2006/relationships/slideLayout" Target="../slideLayouts/slideLayout50.xml"/><Relationship Id="rId4" Type="http://schemas.openxmlformats.org/officeDocument/2006/relationships/image" Target="../media/image12.jpe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50.xml"/><Relationship Id="rId4" Type="http://schemas.openxmlformats.org/officeDocument/2006/relationships/hyperlink" Target="https://www.medicaljane.com/cannabinoid/cbdv/"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mailto:n.brailsford@uwtsd.ac.uk" TargetMode="External"/><Relationship Id="rId2" Type="http://schemas.openxmlformats.org/officeDocument/2006/relationships/notesSlide" Target="../notesSlides/notesSlide2.xml"/><Relationship Id="rId1" Type="http://schemas.openxmlformats.org/officeDocument/2006/relationships/slideLayout" Target="../slideLayouts/slideLayout50.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50.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50.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50.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8.jpeg"/><Relationship Id="rId1" Type="http://schemas.openxmlformats.org/officeDocument/2006/relationships/slideLayout" Target="../slideLayouts/slideLayout5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50.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50.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50.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50.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50.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50.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50.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50.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50.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8.jpeg"/><Relationship Id="rId1" Type="http://schemas.openxmlformats.org/officeDocument/2006/relationships/slideLayout" Target="../slideLayouts/slideLayout57.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jpeg"/><Relationship Id="rId1" Type="http://schemas.openxmlformats.org/officeDocument/2006/relationships/slideLayout" Target="../slideLayouts/slideLayout57.xml"/><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hyperlink" Target="mailto:n.brailsford@uwtsd.ac.uk" TargetMode="External"/><Relationship Id="rId2" Type="http://schemas.openxmlformats.org/officeDocument/2006/relationships/notesSlide" Target="../notesSlides/notesSlide15.xml"/><Relationship Id="rId1" Type="http://schemas.openxmlformats.org/officeDocument/2006/relationships/slideLayout" Target="../slideLayouts/slideLayout50.xml"/><Relationship Id="rId4" Type="http://schemas.openxmlformats.org/officeDocument/2006/relationships/image" Target="../media/image3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456240" y="1259145"/>
            <a:ext cx="5369638" cy="2585323"/>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Hospitality and  Hotel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456240" y="3844468"/>
            <a:ext cx="2416046" cy="923330"/>
          </a:xfrm>
          <a:prstGeom prst="rect">
            <a:avLst/>
          </a:prstGeom>
          <a:noFill/>
        </p:spPr>
        <p:txBody>
          <a:bodyPr wrap="none" rtlCol="0">
            <a:spAutoFit/>
          </a:bodyPr>
          <a:lstStyle/>
          <a:p>
            <a:r>
              <a:rPr lang="en-GB" sz="5400">
                <a:solidFill>
                  <a:schemeClr val="bg1"/>
                </a:solidFill>
                <a:latin typeface="Arial" panose="020B0604020202020204" pitchFamily="34" charset="0"/>
                <a:cs typeface="Arial" panose="020B0604020202020204" pitchFamily="34" charset="0"/>
              </a:rPr>
              <a:t>Level 6</a:t>
            </a:r>
          </a:p>
        </p:txBody>
      </p:sp>
      <p:sp>
        <p:nvSpPr>
          <p:cNvPr id="11" name="Parallelogram 10">
            <a:extLst>
              <a:ext uri="{FF2B5EF4-FFF2-40B4-BE49-F238E27FC236}">
                <a16:creationId xmlns:a16="http://schemas.microsoft.com/office/drawing/2014/main" id="{E737B272-D119-492A-E2AD-89E3DA2373BE}"/>
              </a:ext>
            </a:extLst>
          </p:cNvPr>
          <p:cNvSpPr/>
          <p:nvPr/>
        </p:nvSpPr>
        <p:spPr>
          <a:xfrm>
            <a:off x="4662474" y="408054"/>
            <a:ext cx="7073286" cy="4981070"/>
          </a:xfrm>
          <a:prstGeom prst="parallelogram">
            <a:avLst/>
          </a:prstGeom>
          <a:blipFill dpi="0" rotWithShape="1">
            <a:blip r:embed="rId3">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descr="A group of colorful paper notes with white letters&#10;&#10;Description automatically generated">
            <a:extLst>
              <a:ext uri="{FF2B5EF4-FFF2-40B4-BE49-F238E27FC236}">
                <a16:creationId xmlns:a16="http://schemas.microsoft.com/office/drawing/2014/main" id="{8F0C1806-E730-85F3-C008-E5C149110D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957" y="202616"/>
            <a:ext cx="11254083" cy="2413223"/>
          </a:xfrm>
          <a:prstGeom prst="rect">
            <a:avLst/>
          </a:prstGeom>
        </p:spPr>
      </p:pic>
      <p:sp>
        <p:nvSpPr>
          <p:cNvPr id="3" name="TextBox 2">
            <a:extLst>
              <a:ext uri="{FF2B5EF4-FFF2-40B4-BE49-F238E27FC236}">
                <a16:creationId xmlns:a16="http://schemas.microsoft.com/office/drawing/2014/main" id="{FBF59CE3-4B58-F106-9F30-71A26417484F}"/>
              </a:ext>
            </a:extLst>
          </p:cNvPr>
          <p:cNvSpPr txBox="1"/>
          <p:nvPr/>
        </p:nvSpPr>
        <p:spPr>
          <a:xfrm>
            <a:off x="1291084" y="2857008"/>
            <a:ext cx="9609827" cy="2400657"/>
          </a:xfrm>
          <a:prstGeom prst="rect">
            <a:avLst/>
          </a:prstGeom>
          <a:noFill/>
        </p:spPr>
        <p:txBody>
          <a:bodyPr wrap="square" rtlCol="0">
            <a:spAutoFit/>
          </a:bodyPr>
          <a:lstStyle/>
          <a:p>
            <a:pPr algn="ctr"/>
            <a:r>
              <a:rPr lang="en-GB" sz="5000" b="1" dirty="0">
                <a:solidFill>
                  <a:schemeClr val="bg1"/>
                </a:solidFill>
                <a:effectLst>
                  <a:outerShdw blurRad="38100" dist="38100" dir="2700000" algn="tl">
                    <a:srgbClr val="000000">
                      <a:alpha val="43137"/>
                    </a:srgbClr>
                  </a:outerShdw>
                </a:effectLst>
              </a:rPr>
              <a:t>BMIH6009 Contemporary Themes in the </a:t>
            </a:r>
          </a:p>
          <a:p>
            <a:pPr algn="ctr"/>
            <a:r>
              <a:rPr lang="en-GB" sz="5000" b="1" dirty="0">
                <a:solidFill>
                  <a:schemeClr val="bg1"/>
                </a:solidFill>
                <a:effectLst>
                  <a:outerShdw blurRad="38100" dist="38100" dir="2700000" algn="tl">
                    <a:srgbClr val="000000">
                      <a:alpha val="43137"/>
                    </a:srgbClr>
                  </a:outerShdw>
                </a:effectLst>
              </a:rPr>
              <a:t>Hotel and Hospitality sector </a:t>
            </a:r>
          </a:p>
        </p:txBody>
      </p:sp>
    </p:spTree>
    <p:extLst>
      <p:ext uri="{BB962C8B-B14F-4D97-AF65-F5344CB8AC3E}">
        <p14:creationId xmlns:p14="http://schemas.microsoft.com/office/powerpoint/2010/main" val="1216546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ue and white sign&#10;&#10;Description automatically generated">
            <a:extLst>
              <a:ext uri="{FF2B5EF4-FFF2-40B4-BE49-F238E27FC236}">
                <a16:creationId xmlns:a16="http://schemas.microsoft.com/office/drawing/2014/main" id="{8EC87671-932B-4063-B332-90B2AAB489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44259" y="1513432"/>
            <a:ext cx="8133047" cy="3080042"/>
          </a:xfrm>
          <a:prstGeom prst="rect">
            <a:avLst/>
          </a:prstGeom>
        </p:spPr>
      </p:pic>
      <p:pic>
        <p:nvPicPr>
          <p:cNvPr id="10" name="Picture 9" descr="Black pen and pencil on white background">
            <a:extLst>
              <a:ext uri="{FF2B5EF4-FFF2-40B4-BE49-F238E27FC236}">
                <a16:creationId xmlns:a16="http://schemas.microsoft.com/office/drawing/2014/main" id="{034118B6-1F31-C00F-E627-F7C6BD7ED855}"/>
              </a:ext>
            </a:extLst>
          </p:cNvPr>
          <p:cNvPicPr>
            <a:picLocks noChangeAspect="1"/>
          </p:cNvPicPr>
          <p:nvPr/>
        </p:nvPicPr>
        <p:blipFill rotWithShape="1">
          <a:blip r:embed="rId4">
            <a:extLst>
              <a:ext uri="{28A0092B-C50C-407E-A947-70E740481C1C}">
                <a14:useLocalDpi xmlns:a14="http://schemas.microsoft.com/office/drawing/2010/main" val="0"/>
              </a:ext>
            </a:extLst>
          </a:blip>
          <a:srcRect l="72750"/>
          <a:stretch/>
        </p:blipFill>
        <p:spPr>
          <a:xfrm rot="962306">
            <a:off x="9329559" y="750934"/>
            <a:ext cx="1763222" cy="4313208"/>
          </a:xfrm>
          <a:prstGeom prst="rect">
            <a:avLst/>
          </a:prstGeom>
        </p:spPr>
      </p:pic>
    </p:spTree>
    <p:extLst>
      <p:ext uri="{BB962C8B-B14F-4D97-AF65-F5344CB8AC3E}">
        <p14:creationId xmlns:p14="http://schemas.microsoft.com/office/powerpoint/2010/main" val="707600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D9E2FD6-4733-7000-E10A-18A58CD685CD}"/>
              </a:ext>
            </a:extLst>
          </p:cNvPr>
          <p:cNvSpPr>
            <a:spLocks noGrp="1"/>
          </p:cNvSpPr>
          <p:nvPr>
            <p:ph type="title"/>
          </p:nvPr>
        </p:nvSpPr>
        <p:spPr>
          <a:xfrm>
            <a:off x="608214" y="110849"/>
            <a:ext cx="10515600" cy="1325563"/>
          </a:xfrm>
        </p:spPr>
        <p:txBody>
          <a:bodyPr vert="horz" lIns="91440" tIns="45720" rIns="91440" bIns="45720" rtlCol="0" anchor="ctr">
            <a:normAutofit/>
          </a:bodyPr>
          <a:lstStyle/>
          <a:p>
            <a:r>
              <a:rPr lang="en-US" sz="4800" b="1">
                <a:solidFill>
                  <a:schemeClr val="accent1">
                    <a:lumMod val="50000"/>
                  </a:schemeClr>
                </a:solidFill>
                <a:effectLst>
                  <a:outerShdw blurRad="38100" dist="38100" dir="2700000" algn="tl">
                    <a:srgbClr val="000000">
                      <a:alpha val="43137"/>
                    </a:srgbClr>
                  </a:outerShdw>
                </a:effectLst>
              </a:rPr>
              <a:t>Aims For Today</a:t>
            </a:r>
          </a:p>
        </p:txBody>
      </p:sp>
      <p:pic>
        <p:nvPicPr>
          <p:cNvPr id="5" name="Picture 4" descr="Hands holding two pieces of puzzle&#10;&#10;Description automatically generated">
            <a:extLst>
              <a:ext uri="{FF2B5EF4-FFF2-40B4-BE49-F238E27FC236}">
                <a16:creationId xmlns:a16="http://schemas.microsoft.com/office/drawing/2014/main" id="{3955E7A7-762B-1B99-8AB0-3D8B58FBCD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99633" y="1699060"/>
            <a:ext cx="4951420" cy="2960490"/>
          </a:xfrm>
          <a:prstGeom prst="rect">
            <a:avLst/>
          </a:prstGeom>
        </p:spPr>
      </p:pic>
      <p:sp>
        <p:nvSpPr>
          <p:cNvPr id="2" name="Content Placeholder 2">
            <a:extLst>
              <a:ext uri="{FF2B5EF4-FFF2-40B4-BE49-F238E27FC236}">
                <a16:creationId xmlns:a16="http://schemas.microsoft.com/office/drawing/2014/main" id="{23314DA4-4DA1-6F71-EB57-37925E41AF7A}"/>
              </a:ext>
            </a:extLst>
          </p:cNvPr>
          <p:cNvSpPr>
            <a:spLocks noGrp="1"/>
          </p:cNvSpPr>
          <p:nvPr>
            <p:ph idx="1"/>
          </p:nvPr>
        </p:nvSpPr>
        <p:spPr>
          <a:xfrm>
            <a:off x="461370" y="1384299"/>
            <a:ext cx="6338263" cy="4569029"/>
          </a:xfrm>
        </p:spPr>
        <p:txBody>
          <a:bodyPr>
            <a:noAutofit/>
          </a:bodyPr>
          <a:lstStyle/>
          <a:p>
            <a:pPr>
              <a:buFont typeface="Wingdings" panose="05000000000000000000" pitchFamily="2" charset="2"/>
              <a:buChar char="Ø"/>
            </a:pPr>
            <a:endParaRPr lang="en-GB" sz="2200" b="1" dirty="0">
              <a:solidFill>
                <a:schemeClr val="accent1">
                  <a:lumMod val="50000"/>
                </a:schemeClr>
              </a:solidFill>
            </a:endParaRPr>
          </a:p>
          <a:p>
            <a:pPr marL="0" indent="0">
              <a:buNone/>
            </a:pPr>
            <a:br>
              <a:rPr lang="en-GB" sz="2200" dirty="0">
                <a:solidFill>
                  <a:schemeClr val="accent1">
                    <a:lumMod val="50000"/>
                  </a:schemeClr>
                </a:solidFill>
              </a:rPr>
            </a:br>
            <a:endParaRPr lang="en-GB" sz="2200" dirty="0">
              <a:solidFill>
                <a:schemeClr val="accent1">
                  <a:lumMod val="50000"/>
                </a:schemeClr>
              </a:solidFill>
            </a:endParaRPr>
          </a:p>
          <a:p>
            <a:pPr marL="0" indent="0">
              <a:buNone/>
            </a:pPr>
            <a:br>
              <a:rPr lang="en-GB" sz="2200" b="1" dirty="0"/>
            </a:br>
            <a:endParaRPr lang="en-GB" sz="2200" b="1" dirty="0"/>
          </a:p>
        </p:txBody>
      </p:sp>
      <p:sp>
        <p:nvSpPr>
          <p:cNvPr id="3" name="Title 1">
            <a:extLst>
              <a:ext uri="{FF2B5EF4-FFF2-40B4-BE49-F238E27FC236}">
                <a16:creationId xmlns:a16="http://schemas.microsoft.com/office/drawing/2014/main" id="{99F2F0A2-7DCF-E098-6F75-FEA859D2F059}"/>
              </a:ext>
            </a:extLst>
          </p:cNvPr>
          <p:cNvSpPr txBox="1">
            <a:spLocks/>
          </p:cNvSpPr>
          <p:nvPr/>
        </p:nvSpPr>
        <p:spPr>
          <a:xfrm>
            <a:off x="377061" y="2709862"/>
            <a:ext cx="619142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400" b="1" dirty="0">
              <a:solidFill>
                <a:schemeClr val="accent1">
                  <a:lumMod val="50000"/>
                </a:schemeClr>
              </a:solidFill>
            </a:endParaRPr>
          </a:p>
        </p:txBody>
      </p:sp>
      <p:sp>
        <p:nvSpPr>
          <p:cNvPr id="6" name="TextBox 5">
            <a:extLst>
              <a:ext uri="{FF2B5EF4-FFF2-40B4-BE49-F238E27FC236}">
                <a16:creationId xmlns:a16="http://schemas.microsoft.com/office/drawing/2014/main" id="{93DD2119-3736-D72B-3718-2F56D2C44329}"/>
              </a:ext>
            </a:extLst>
          </p:cNvPr>
          <p:cNvSpPr txBox="1"/>
          <p:nvPr/>
        </p:nvSpPr>
        <p:spPr>
          <a:xfrm>
            <a:off x="608214" y="2097994"/>
            <a:ext cx="6094476" cy="3667414"/>
          </a:xfrm>
          <a:prstGeom prst="rect">
            <a:avLst/>
          </a:prstGeom>
          <a:noFill/>
        </p:spPr>
        <p:txBody>
          <a:bodyPr wrap="square">
            <a:spAutoFit/>
          </a:bodyPr>
          <a:lstStyle/>
          <a:p>
            <a:pPr marL="228600" indent="-228600" fontAlgn="base">
              <a:lnSpc>
                <a:spcPct val="120000"/>
              </a:lnSpc>
              <a:spcBef>
                <a:spcPts val="1000"/>
              </a:spcBef>
              <a:spcAft>
                <a:spcPts val="1000"/>
              </a:spcAft>
              <a:buFont typeface="Wingdings" panose="05000000000000000000" pitchFamily="2" charset="2"/>
              <a:buChar char="Ø"/>
            </a:pPr>
            <a:r>
              <a:rPr lang="en-GB" sz="2400" b="1" dirty="0">
                <a:solidFill>
                  <a:schemeClr val="accent1">
                    <a:lumMod val="50000"/>
                  </a:schemeClr>
                </a:solidFill>
                <a:latin typeface="+mj-lt"/>
              </a:rPr>
              <a:t>The term so far</a:t>
            </a:r>
          </a:p>
          <a:p>
            <a:pPr marL="228600" indent="-228600" fontAlgn="base">
              <a:lnSpc>
                <a:spcPct val="120000"/>
              </a:lnSpc>
              <a:spcBef>
                <a:spcPts val="1000"/>
              </a:spcBef>
              <a:spcAft>
                <a:spcPts val="1000"/>
              </a:spcAft>
              <a:buFont typeface="Wingdings" panose="05000000000000000000" pitchFamily="2" charset="2"/>
              <a:buChar char="Ø"/>
            </a:pPr>
            <a:r>
              <a:rPr lang="en-GB" sz="2400" b="1" dirty="0">
                <a:solidFill>
                  <a:schemeClr val="accent1">
                    <a:lumMod val="50000"/>
                  </a:schemeClr>
                </a:solidFill>
                <a:latin typeface="+mj-lt"/>
              </a:rPr>
              <a:t>Research paper structure </a:t>
            </a:r>
          </a:p>
          <a:p>
            <a:pPr marL="228600" indent="-228600" fontAlgn="base">
              <a:lnSpc>
                <a:spcPct val="120000"/>
              </a:lnSpc>
              <a:spcBef>
                <a:spcPts val="1000"/>
              </a:spcBef>
              <a:spcAft>
                <a:spcPts val="1000"/>
              </a:spcAft>
              <a:buFont typeface="Wingdings" panose="05000000000000000000" pitchFamily="2" charset="2"/>
              <a:buChar char="Ø"/>
            </a:pPr>
            <a:r>
              <a:rPr lang="en-GB" sz="2400" b="1" dirty="0">
                <a:solidFill>
                  <a:schemeClr val="accent1">
                    <a:lumMod val="50000"/>
                  </a:schemeClr>
                </a:solidFill>
                <a:latin typeface="+mj-lt"/>
              </a:rPr>
              <a:t>Conclusions </a:t>
            </a:r>
          </a:p>
          <a:p>
            <a:pPr marL="228600" indent="-228600" fontAlgn="base">
              <a:lnSpc>
                <a:spcPct val="120000"/>
              </a:lnSpc>
              <a:spcBef>
                <a:spcPts val="1000"/>
              </a:spcBef>
              <a:spcAft>
                <a:spcPts val="1000"/>
              </a:spcAft>
              <a:buFont typeface="Wingdings" panose="05000000000000000000" pitchFamily="2" charset="2"/>
              <a:buChar char="Ø"/>
            </a:pPr>
            <a:r>
              <a:rPr lang="en-GB" sz="2400" b="1" dirty="0">
                <a:solidFill>
                  <a:schemeClr val="accent1">
                    <a:lumMod val="50000"/>
                  </a:schemeClr>
                </a:solidFill>
                <a:latin typeface="+mj-lt"/>
              </a:rPr>
              <a:t>Recommendations </a:t>
            </a:r>
          </a:p>
          <a:p>
            <a:pPr>
              <a:lnSpc>
                <a:spcPct val="80000"/>
              </a:lnSpc>
              <a:spcBef>
                <a:spcPts val="1000"/>
              </a:spcBef>
            </a:pPr>
            <a:r>
              <a:rPr lang="en-GB" sz="2600" b="1" dirty="0">
                <a:solidFill>
                  <a:srgbClr val="295E80"/>
                </a:solidFill>
              </a:rPr>
              <a:t> </a:t>
            </a:r>
          </a:p>
          <a:p>
            <a:pPr>
              <a:lnSpc>
                <a:spcPct val="80000"/>
              </a:lnSpc>
              <a:spcBef>
                <a:spcPts val="1000"/>
              </a:spcBef>
            </a:pPr>
            <a:endParaRPr lang="en-GB" sz="2600" b="1" dirty="0">
              <a:solidFill>
                <a:srgbClr val="295E80"/>
              </a:solidFill>
            </a:endParaRPr>
          </a:p>
        </p:txBody>
      </p:sp>
    </p:spTree>
    <p:extLst>
      <p:ext uri="{BB962C8B-B14F-4D97-AF65-F5344CB8AC3E}">
        <p14:creationId xmlns:p14="http://schemas.microsoft.com/office/powerpoint/2010/main" val="104070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321012" y="112505"/>
            <a:ext cx="11657627" cy="1052727"/>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Your Lecturer…. </a:t>
            </a:r>
          </a:p>
        </p:txBody>
      </p:sp>
      <p:sp>
        <p:nvSpPr>
          <p:cNvPr id="2" name="Content Placeholder 2">
            <a:extLst>
              <a:ext uri="{FF2B5EF4-FFF2-40B4-BE49-F238E27FC236}">
                <a16:creationId xmlns:a16="http://schemas.microsoft.com/office/drawing/2014/main" id="{B86A077D-C56F-8771-25CA-7F2C54C8F9A3}"/>
              </a:ext>
            </a:extLst>
          </p:cNvPr>
          <p:cNvSpPr txBox="1">
            <a:spLocks/>
          </p:cNvSpPr>
          <p:nvPr/>
        </p:nvSpPr>
        <p:spPr>
          <a:xfrm>
            <a:off x="3140113" y="4406683"/>
            <a:ext cx="7435174" cy="412466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lnSpc>
                <a:spcPct val="120000"/>
              </a:lnSpc>
              <a:spcAft>
                <a:spcPts val="1000"/>
              </a:spcAft>
              <a:buFont typeface="Wingdings" panose="05000000000000000000" pitchFamily="2" charset="2"/>
              <a:buChar char="Ø"/>
            </a:pPr>
            <a:r>
              <a:rPr lang="en-GB" sz="2400" b="1" dirty="0">
                <a:solidFill>
                  <a:schemeClr val="accent1">
                    <a:lumMod val="50000"/>
                  </a:schemeClr>
                </a:solidFill>
                <a:latin typeface="+mj-lt"/>
              </a:rPr>
              <a:t>Natalie Brailsford: </a:t>
            </a:r>
            <a:r>
              <a:rPr lang="en-GB" sz="2400" b="1" dirty="0">
                <a:solidFill>
                  <a:schemeClr val="accent1">
                    <a:lumMod val="50000"/>
                  </a:schemeClr>
                </a:solidFill>
                <a:latin typeface="+mj-lt"/>
                <a:hlinkClick r:id="rId3"/>
              </a:rPr>
              <a:t>n.brailsford@uwtsd.ac.uk</a:t>
            </a:r>
            <a:endParaRPr lang="en-GB" sz="2400" b="1" dirty="0">
              <a:solidFill>
                <a:schemeClr val="accent1">
                  <a:lumMod val="50000"/>
                </a:schemeClr>
              </a:solidFill>
              <a:latin typeface="+mj-lt"/>
            </a:endParaRPr>
          </a:p>
          <a:p>
            <a:pPr fontAlgn="base">
              <a:lnSpc>
                <a:spcPct val="120000"/>
              </a:lnSpc>
              <a:spcAft>
                <a:spcPts val="1000"/>
              </a:spcAft>
              <a:buFont typeface="Wingdings" panose="05000000000000000000" pitchFamily="2" charset="2"/>
              <a:buChar char="Ø"/>
            </a:pPr>
            <a:endParaRPr lang="en-GB" sz="2400" b="1" dirty="0">
              <a:solidFill>
                <a:schemeClr val="accent1">
                  <a:lumMod val="50000"/>
                </a:schemeClr>
              </a:solidFill>
              <a:latin typeface="+mj-lt"/>
            </a:endParaRPr>
          </a:p>
          <a:p>
            <a:pPr fontAlgn="base">
              <a:lnSpc>
                <a:spcPct val="120000"/>
              </a:lnSpc>
              <a:spcAft>
                <a:spcPts val="1000"/>
              </a:spcAft>
              <a:buFont typeface="Wingdings" panose="05000000000000000000" pitchFamily="2" charset="2"/>
              <a:buChar char="Ø"/>
            </a:pPr>
            <a:endParaRPr lang="en-GB" sz="2400" b="1" dirty="0">
              <a:solidFill>
                <a:schemeClr val="accent1">
                  <a:lumMod val="50000"/>
                </a:schemeClr>
              </a:solidFill>
              <a:latin typeface="+mj-lt"/>
            </a:endParaRPr>
          </a:p>
          <a:p>
            <a:pPr marL="0" indent="0">
              <a:spcAft>
                <a:spcPts val="1000"/>
              </a:spcAft>
              <a:buFont typeface="Arial" panose="020B0604020202020204" pitchFamily="34" charset="0"/>
              <a:buNone/>
            </a:pPr>
            <a:endParaRPr lang="en-GB" sz="2000" dirty="0">
              <a:solidFill>
                <a:schemeClr val="bg2"/>
              </a:solidFill>
              <a:latin typeface="Calibri" panose="020F0502020204030204" pitchFamily="34" charset="0"/>
              <a:ea typeface="Calibri" panose="020F0502020204030204" pitchFamily="34" charset="0"/>
            </a:endParaRPr>
          </a:p>
        </p:txBody>
      </p:sp>
      <p:pic>
        <p:nvPicPr>
          <p:cNvPr id="4" name="Picture 3">
            <a:extLst>
              <a:ext uri="{FF2B5EF4-FFF2-40B4-BE49-F238E27FC236}">
                <a16:creationId xmlns:a16="http://schemas.microsoft.com/office/drawing/2014/main" id="{7EB040F8-5C27-6F85-77B8-8D450C545165}"/>
              </a:ext>
            </a:extLst>
          </p:cNvPr>
          <p:cNvPicPr>
            <a:picLocks noChangeAspect="1"/>
          </p:cNvPicPr>
          <p:nvPr/>
        </p:nvPicPr>
        <p:blipFill>
          <a:blip r:embed="rId4"/>
          <a:stretch>
            <a:fillRect/>
          </a:stretch>
        </p:blipFill>
        <p:spPr>
          <a:xfrm>
            <a:off x="3754485" y="1548856"/>
            <a:ext cx="4373858" cy="2402986"/>
          </a:xfrm>
          <a:prstGeom prst="rect">
            <a:avLst/>
          </a:prstGeom>
        </p:spPr>
      </p:pic>
    </p:spTree>
    <p:extLst>
      <p:ext uri="{BB962C8B-B14F-4D97-AF65-F5344CB8AC3E}">
        <p14:creationId xmlns:p14="http://schemas.microsoft.com/office/powerpoint/2010/main" val="909468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Welcome </a:t>
            </a:r>
          </a:p>
        </p:txBody>
      </p:sp>
      <p:sp>
        <p:nvSpPr>
          <p:cNvPr id="2" name="Content Placeholder 2">
            <a:extLst>
              <a:ext uri="{FF2B5EF4-FFF2-40B4-BE49-F238E27FC236}">
                <a16:creationId xmlns:a16="http://schemas.microsoft.com/office/drawing/2014/main" id="{1EDE7BE6-AC2A-431B-187C-7758CFFFCD35}"/>
              </a:ext>
            </a:extLst>
          </p:cNvPr>
          <p:cNvSpPr>
            <a:spLocks noGrp="1"/>
          </p:cNvSpPr>
          <p:nvPr>
            <p:ph idx="1"/>
          </p:nvPr>
        </p:nvSpPr>
        <p:spPr>
          <a:xfrm>
            <a:off x="151557" y="1374144"/>
            <a:ext cx="6765352" cy="5191692"/>
          </a:xfrm>
        </p:spPr>
        <p:txBody>
          <a:bodyPr>
            <a:normAutofit/>
          </a:bodyPr>
          <a:lstStyle/>
          <a:p>
            <a:pPr marL="0" indent="0">
              <a:buNone/>
            </a:pPr>
            <a:endParaRPr lang="en-GB" sz="2400" b="1" dirty="0">
              <a:solidFill>
                <a:schemeClr val="accent1">
                  <a:lumMod val="50000"/>
                </a:schemeClr>
              </a:solidFill>
            </a:endParaRPr>
          </a:p>
          <a:p>
            <a:pPr marL="0" indent="0" algn="ctr">
              <a:buNone/>
            </a:pPr>
            <a:r>
              <a:rPr lang="en-GB" sz="3400" b="1" dirty="0">
                <a:solidFill>
                  <a:schemeClr val="accent1">
                    <a:lumMod val="50000"/>
                  </a:schemeClr>
                </a:solidFill>
                <a:effectLst>
                  <a:outerShdw blurRad="38100" dist="38100" dir="2700000" algn="tl">
                    <a:srgbClr val="000000">
                      <a:alpha val="43137"/>
                    </a:srgbClr>
                  </a:outerShdw>
                </a:effectLst>
                <a:latin typeface="+mj-lt"/>
              </a:rPr>
              <a:t>Tell me about </a:t>
            </a:r>
          </a:p>
          <a:p>
            <a:pPr marL="0" indent="0" algn="ctr">
              <a:buNone/>
            </a:pPr>
            <a:r>
              <a:rPr lang="en-GB" sz="3400" b="1" dirty="0">
                <a:solidFill>
                  <a:schemeClr val="accent1">
                    <a:lumMod val="50000"/>
                  </a:schemeClr>
                </a:solidFill>
                <a:effectLst>
                  <a:outerShdw blurRad="38100" dist="38100" dir="2700000" algn="tl">
                    <a:srgbClr val="000000">
                      <a:alpha val="43137"/>
                    </a:srgbClr>
                  </a:outerShdw>
                </a:effectLst>
                <a:latin typeface="+mj-lt"/>
              </a:rPr>
              <a:t>this semester so far: </a:t>
            </a:r>
          </a:p>
          <a:p>
            <a:pPr marL="0" indent="0">
              <a:buNone/>
            </a:pPr>
            <a:br>
              <a:rPr lang="en-GB" sz="1800" b="1" dirty="0"/>
            </a:br>
            <a:endParaRPr lang="en-GB" sz="1800" b="1" dirty="0"/>
          </a:p>
        </p:txBody>
      </p:sp>
      <p:pic>
        <p:nvPicPr>
          <p:cNvPr id="4" name="Picture 3" descr="A person standing in front of a whiteboard&#10;&#10;AI-generated content may be incorrect.">
            <a:extLst>
              <a:ext uri="{FF2B5EF4-FFF2-40B4-BE49-F238E27FC236}">
                <a16:creationId xmlns:a16="http://schemas.microsoft.com/office/drawing/2014/main" id="{A9FC0857-FA5C-0F13-B794-82ECB98952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3566" y="2153055"/>
            <a:ext cx="3869407" cy="2551890"/>
          </a:xfrm>
          <a:prstGeom prst="rect">
            <a:avLst/>
          </a:prstGeom>
        </p:spPr>
      </p:pic>
      <p:pic>
        <p:nvPicPr>
          <p:cNvPr id="9" name="Picture 8">
            <a:extLst>
              <a:ext uri="{FF2B5EF4-FFF2-40B4-BE49-F238E27FC236}">
                <a16:creationId xmlns:a16="http://schemas.microsoft.com/office/drawing/2014/main" id="{847B645D-895A-C63E-2FD3-4FB23304E5DB}"/>
              </a:ext>
            </a:extLst>
          </p:cNvPr>
          <p:cNvPicPr>
            <a:picLocks noChangeAspect="1"/>
          </p:cNvPicPr>
          <p:nvPr/>
        </p:nvPicPr>
        <p:blipFill>
          <a:blip r:embed="rId4"/>
          <a:stretch>
            <a:fillRect/>
          </a:stretch>
        </p:blipFill>
        <p:spPr>
          <a:xfrm>
            <a:off x="519259" y="3205243"/>
            <a:ext cx="6566976" cy="2278613"/>
          </a:xfrm>
          <a:prstGeom prst="rect">
            <a:avLst/>
          </a:prstGeom>
        </p:spPr>
      </p:pic>
    </p:spTree>
    <p:extLst>
      <p:ext uri="{BB962C8B-B14F-4D97-AF65-F5344CB8AC3E}">
        <p14:creationId xmlns:p14="http://schemas.microsoft.com/office/powerpoint/2010/main" val="58254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Assignments </a:t>
            </a:r>
          </a:p>
        </p:txBody>
      </p:sp>
      <p:sp>
        <p:nvSpPr>
          <p:cNvPr id="2" name="Content Placeholder 2">
            <a:extLst>
              <a:ext uri="{FF2B5EF4-FFF2-40B4-BE49-F238E27FC236}">
                <a16:creationId xmlns:a16="http://schemas.microsoft.com/office/drawing/2014/main" id="{1EDE7BE6-AC2A-431B-187C-7758CFFFCD35}"/>
              </a:ext>
            </a:extLst>
          </p:cNvPr>
          <p:cNvSpPr>
            <a:spLocks noGrp="1"/>
          </p:cNvSpPr>
          <p:nvPr>
            <p:ph idx="1"/>
          </p:nvPr>
        </p:nvSpPr>
        <p:spPr>
          <a:xfrm>
            <a:off x="750651" y="1573407"/>
            <a:ext cx="11269258" cy="5191692"/>
          </a:xfrm>
        </p:spPr>
        <p:txBody>
          <a:bodyPr>
            <a:normAutofit/>
          </a:bodyPr>
          <a:lstStyle/>
          <a:p>
            <a:pPr marL="0" indent="0">
              <a:buNone/>
            </a:pPr>
            <a:endParaRPr lang="en-GB" sz="2400" b="1">
              <a:solidFill>
                <a:schemeClr val="accent1">
                  <a:lumMod val="50000"/>
                </a:schemeClr>
              </a:solidFill>
            </a:endParaRPr>
          </a:p>
          <a:p>
            <a:pPr marL="0" indent="0">
              <a:buNone/>
            </a:pPr>
            <a:br>
              <a:rPr lang="en-GB" sz="7000">
                <a:solidFill>
                  <a:schemeClr val="accent1">
                    <a:lumMod val="50000"/>
                  </a:schemeClr>
                </a:solidFill>
              </a:rPr>
            </a:br>
            <a:endParaRPr lang="en-GB" sz="7000">
              <a:solidFill>
                <a:schemeClr val="accent1">
                  <a:lumMod val="50000"/>
                </a:schemeClr>
              </a:solidFill>
            </a:endParaRPr>
          </a:p>
          <a:p>
            <a:pPr marL="0" indent="0">
              <a:buNone/>
            </a:pPr>
            <a:br>
              <a:rPr lang="en-GB" sz="1800" b="1"/>
            </a:br>
            <a:endParaRPr lang="en-GB" sz="1800" b="1"/>
          </a:p>
        </p:txBody>
      </p:sp>
      <p:pic>
        <p:nvPicPr>
          <p:cNvPr id="8" name="Picture 7">
            <a:extLst>
              <a:ext uri="{FF2B5EF4-FFF2-40B4-BE49-F238E27FC236}">
                <a16:creationId xmlns:a16="http://schemas.microsoft.com/office/drawing/2014/main" id="{7FDE450A-A329-1169-EC7B-C40493AB6D73}"/>
              </a:ext>
            </a:extLst>
          </p:cNvPr>
          <p:cNvPicPr>
            <a:picLocks noChangeAspect="1"/>
          </p:cNvPicPr>
          <p:nvPr/>
        </p:nvPicPr>
        <p:blipFill>
          <a:blip r:embed="rId3"/>
          <a:stretch>
            <a:fillRect/>
          </a:stretch>
        </p:blipFill>
        <p:spPr>
          <a:xfrm>
            <a:off x="1266151" y="1444403"/>
            <a:ext cx="9659698" cy="4163006"/>
          </a:xfrm>
          <a:prstGeom prst="rect">
            <a:avLst/>
          </a:prstGeom>
        </p:spPr>
      </p:pic>
    </p:spTree>
    <p:extLst>
      <p:ext uri="{BB962C8B-B14F-4D97-AF65-F5344CB8AC3E}">
        <p14:creationId xmlns:p14="http://schemas.microsoft.com/office/powerpoint/2010/main" val="2836722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B99A2-D948-99D9-9706-C127AAE216A8}"/>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74CD0EEC-E501-B7ED-BFFD-D19F8AC96FE6}"/>
              </a:ext>
            </a:extLst>
          </p:cNvPr>
          <p:cNvSpPr txBox="1">
            <a:spLocks/>
          </p:cNvSpPr>
          <p:nvPr/>
        </p:nvSpPr>
        <p:spPr>
          <a:xfrm>
            <a:off x="773349" y="1403327"/>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C5E110A9-14F2-AAAE-1EC2-EA4B8B943AAB}"/>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Choice of Themes </a:t>
            </a:r>
          </a:p>
        </p:txBody>
      </p:sp>
      <p:sp>
        <p:nvSpPr>
          <p:cNvPr id="2" name="Content Placeholder 2">
            <a:extLst>
              <a:ext uri="{FF2B5EF4-FFF2-40B4-BE49-F238E27FC236}">
                <a16:creationId xmlns:a16="http://schemas.microsoft.com/office/drawing/2014/main" id="{92A321D3-A8F9-178E-BFB3-0F7727B40788}"/>
              </a:ext>
            </a:extLst>
          </p:cNvPr>
          <p:cNvSpPr>
            <a:spLocks noGrp="1"/>
          </p:cNvSpPr>
          <p:nvPr>
            <p:ph idx="1"/>
          </p:nvPr>
        </p:nvSpPr>
        <p:spPr>
          <a:xfrm>
            <a:off x="750651" y="1573407"/>
            <a:ext cx="11269258" cy="5191692"/>
          </a:xfrm>
        </p:spPr>
        <p:txBody>
          <a:bodyPr>
            <a:normAutofit/>
          </a:bodyPr>
          <a:lstStyle/>
          <a:p>
            <a:pPr marL="0" indent="0">
              <a:buNone/>
            </a:pPr>
            <a:endParaRPr lang="en-GB" sz="2400" b="1">
              <a:solidFill>
                <a:schemeClr val="accent1">
                  <a:lumMod val="50000"/>
                </a:schemeClr>
              </a:solidFill>
            </a:endParaRPr>
          </a:p>
          <a:p>
            <a:pPr marL="0" indent="0">
              <a:buNone/>
            </a:pPr>
            <a:endParaRPr lang="en-GB" sz="7000">
              <a:solidFill>
                <a:schemeClr val="accent1">
                  <a:lumMod val="50000"/>
                </a:schemeClr>
              </a:solidFill>
            </a:endParaRPr>
          </a:p>
          <a:p>
            <a:pPr marL="0" indent="0">
              <a:buNone/>
            </a:pPr>
            <a:br>
              <a:rPr lang="en-GB" sz="7000">
                <a:solidFill>
                  <a:schemeClr val="accent1">
                    <a:lumMod val="50000"/>
                  </a:schemeClr>
                </a:solidFill>
              </a:rPr>
            </a:br>
            <a:endParaRPr lang="en-GB" sz="7000">
              <a:solidFill>
                <a:schemeClr val="accent1">
                  <a:lumMod val="50000"/>
                </a:schemeClr>
              </a:solidFill>
            </a:endParaRPr>
          </a:p>
          <a:p>
            <a:pPr marL="0" indent="0">
              <a:buNone/>
            </a:pPr>
            <a:br>
              <a:rPr lang="en-GB" sz="1800" b="1"/>
            </a:br>
            <a:endParaRPr lang="en-GB" sz="1800" b="1"/>
          </a:p>
        </p:txBody>
      </p:sp>
      <p:pic>
        <p:nvPicPr>
          <p:cNvPr id="4" name="Picture 3">
            <a:extLst>
              <a:ext uri="{FF2B5EF4-FFF2-40B4-BE49-F238E27FC236}">
                <a16:creationId xmlns:a16="http://schemas.microsoft.com/office/drawing/2014/main" id="{11541998-DEFB-FCA9-FB77-318D6BB092B5}"/>
              </a:ext>
            </a:extLst>
          </p:cNvPr>
          <p:cNvPicPr>
            <a:picLocks noChangeAspect="1"/>
          </p:cNvPicPr>
          <p:nvPr/>
        </p:nvPicPr>
        <p:blipFill>
          <a:blip r:embed="rId3"/>
          <a:stretch>
            <a:fillRect/>
          </a:stretch>
        </p:blipFill>
        <p:spPr>
          <a:xfrm>
            <a:off x="1104203" y="1609471"/>
            <a:ext cx="9983593" cy="3639058"/>
          </a:xfrm>
          <a:prstGeom prst="rect">
            <a:avLst/>
          </a:prstGeom>
        </p:spPr>
      </p:pic>
    </p:spTree>
    <p:extLst>
      <p:ext uri="{BB962C8B-B14F-4D97-AF65-F5344CB8AC3E}">
        <p14:creationId xmlns:p14="http://schemas.microsoft.com/office/powerpoint/2010/main" val="3127275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348ECBA7-D451-D16B-56B2-7609C641150C}"/>
            </a:ext>
          </a:extLst>
        </p:cNvPr>
        <p:cNvGrpSpPr/>
        <p:nvPr/>
      </p:nvGrpSpPr>
      <p:grpSpPr>
        <a:xfrm>
          <a:off x="0" y="0"/>
          <a:ext cx="0" cy="0"/>
          <a:chOff x="0" y="0"/>
          <a:chExt cx="0" cy="0"/>
        </a:xfrm>
      </p:grpSpPr>
      <p:pic>
        <p:nvPicPr>
          <p:cNvPr id="7170" name="Picture 2">
            <a:extLst>
              <a:ext uri="{FF2B5EF4-FFF2-40B4-BE49-F238E27FC236}">
                <a16:creationId xmlns:a16="http://schemas.microsoft.com/office/drawing/2014/main" id="{C3E9A753-513C-EE52-27B2-D68FD2171D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2536" y="1405268"/>
            <a:ext cx="7427574" cy="3658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135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Research Paper </a:t>
            </a:r>
          </a:p>
        </p:txBody>
      </p:sp>
      <p:sp>
        <p:nvSpPr>
          <p:cNvPr id="2" name="Content Placeholder 2">
            <a:extLst>
              <a:ext uri="{FF2B5EF4-FFF2-40B4-BE49-F238E27FC236}">
                <a16:creationId xmlns:a16="http://schemas.microsoft.com/office/drawing/2014/main" id="{1EDE7BE6-AC2A-431B-187C-7758CFFFCD35}"/>
              </a:ext>
            </a:extLst>
          </p:cNvPr>
          <p:cNvSpPr>
            <a:spLocks noGrp="1"/>
          </p:cNvSpPr>
          <p:nvPr>
            <p:ph idx="1"/>
          </p:nvPr>
        </p:nvSpPr>
        <p:spPr>
          <a:xfrm>
            <a:off x="750651" y="1573407"/>
            <a:ext cx="11269258" cy="5191692"/>
          </a:xfrm>
        </p:spPr>
        <p:txBody>
          <a:bodyPr>
            <a:normAutofit/>
          </a:bodyPr>
          <a:lstStyle/>
          <a:p>
            <a:pPr marL="0" indent="0">
              <a:buNone/>
            </a:pPr>
            <a:endParaRPr lang="en-GB" sz="24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pic>
        <p:nvPicPr>
          <p:cNvPr id="10" name="Picture 9">
            <a:extLst>
              <a:ext uri="{FF2B5EF4-FFF2-40B4-BE49-F238E27FC236}">
                <a16:creationId xmlns:a16="http://schemas.microsoft.com/office/drawing/2014/main" id="{A21D86C3-C372-B466-3F47-D3E6D5D68811}"/>
              </a:ext>
            </a:extLst>
          </p:cNvPr>
          <p:cNvPicPr>
            <a:picLocks noChangeAspect="1"/>
          </p:cNvPicPr>
          <p:nvPr/>
        </p:nvPicPr>
        <p:blipFill>
          <a:blip r:embed="rId3"/>
          <a:stretch>
            <a:fillRect/>
          </a:stretch>
        </p:blipFill>
        <p:spPr>
          <a:xfrm>
            <a:off x="750651" y="1573407"/>
            <a:ext cx="10776896" cy="3944553"/>
          </a:xfrm>
          <a:prstGeom prst="rect">
            <a:avLst/>
          </a:prstGeom>
        </p:spPr>
      </p:pic>
    </p:spTree>
    <p:extLst>
      <p:ext uri="{BB962C8B-B14F-4D97-AF65-F5344CB8AC3E}">
        <p14:creationId xmlns:p14="http://schemas.microsoft.com/office/powerpoint/2010/main" val="298239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CF692-FB58-715F-D096-6EB744CA1BE7}"/>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D9559648-C397-4627-874B-9A766375DB34}"/>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F44B784D-4F03-B751-20D0-1796122B531D}"/>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Introduction </a:t>
            </a:r>
          </a:p>
        </p:txBody>
      </p:sp>
      <p:sp>
        <p:nvSpPr>
          <p:cNvPr id="2" name="Content Placeholder 2">
            <a:extLst>
              <a:ext uri="{FF2B5EF4-FFF2-40B4-BE49-F238E27FC236}">
                <a16:creationId xmlns:a16="http://schemas.microsoft.com/office/drawing/2014/main" id="{A6C8B645-682A-E090-94AA-EC7F3DB47E6E}"/>
              </a:ext>
            </a:extLst>
          </p:cNvPr>
          <p:cNvSpPr>
            <a:spLocks noGrp="1"/>
          </p:cNvSpPr>
          <p:nvPr>
            <p:ph idx="1"/>
          </p:nvPr>
        </p:nvSpPr>
        <p:spPr>
          <a:xfrm>
            <a:off x="750651" y="1573407"/>
            <a:ext cx="11269258" cy="5191692"/>
          </a:xfrm>
        </p:spPr>
        <p:txBody>
          <a:bodyPr>
            <a:normAutofit/>
          </a:bodyPr>
          <a:lstStyle/>
          <a:p>
            <a:pPr marL="0" indent="0">
              <a:buNone/>
            </a:pPr>
            <a:endParaRPr lang="en-GB" sz="24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pic>
        <p:nvPicPr>
          <p:cNvPr id="4" name="Picture 3">
            <a:extLst>
              <a:ext uri="{FF2B5EF4-FFF2-40B4-BE49-F238E27FC236}">
                <a16:creationId xmlns:a16="http://schemas.microsoft.com/office/drawing/2014/main" id="{688B8433-5B38-AD05-2C70-990583C9D3E3}"/>
              </a:ext>
            </a:extLst>
          </p:cNvPr>
          <p:cNvPicPr>
            <a:picLocks noChangeAspect="1"/>
          </p:cNvPicPr>
          <p:nvPr/>
        </p:nvPicPr>
        <p:blipFill>
          <a:blip r:embed="rId3"/>
          <a:srcRect l="54692"/>
          <a:stretch>
            <a:fillRect/>
          </a:stretch>
        </p:blipFill>
        <p:spPr>
          <a:xfrm>
            <a:off x="6909418" y="1444403"/>
            <a:ext cx="4531931" cy="3762900"/>
          </a:xfrm>
          <a:prstGeom prst="rect">
            <a:avLst/>
          </a:prstGeom>
        </p:spPr>
      </p:pic>
      <p:sp>
        <p:nvSpPr>
          <p:cNvPr id="8" name="TextBox 7">
            <a:extLst>
              <a:ext uri="{FF2B5EF4-FFF2-40B4-BE49-F238E27FC236}">
                <a16:creationId xmlns:a16="http://schemas.microsoft.com/office/drawing/2014/main" id="{F4C8873D-D9C2-36D9-75C8-776FFBA46073}"/>
              </a:ext>
            </a:extLst>
          </p:cNvPr>
          <p:cNvSpPr txBox="1"/>
          <p:nvPr/>
        </p:nvSpPr>
        <p:spPr>
          <a:xfrm>
            <a:off x="610783" y="1970267"/>
            <a:ext cx="6094476" cy="2917465"/>
          </a:xfrm>
          <a:prstGeom prst="rect">
            <a:avLst/>
          </a:prstGeom>
          <a:noFill/>
        </p:spPr>
        <p:txBody>
          <a:bodyPr wrap="square">
            <a:spAutoFit/>
          </a:bodyPr>
          <a:lstStyle/>
          <a:p>
            <a:pPr>
              <a:lnSpc>
                <a:spcPct val="80000"/>
              </a:lnSpc>
              <a:spcBef>
                <a:spcPts val="1000"/>
              </a:spcBef>
            </a:pPr>
            <a:r>
              <a:rPr lang="en-GB" sz="2600" b="1" dirty="0">
                <a:solidFill>
                  <a:srgbClr val="295E80"/>
                </a:solidFill>
              </a:rPr>
              <a:t>Outline the chosen contemporary theme and explore why it is of importance and relevance for the hotel and hospitality sector</a:t>
            </a:r>
          </a:p>
          <a:p>
            <a:pPr>
              <a:lnSpc>
                <a:spcPct val="80000"/>
              </a:lnSpc>
              <a:spcBef>
                <a:spcPts val="1000"/>
              </a:spcBef>
            </a:pPr>
            <a:endParaRPr lang="en-GB" sz="2600" b="1" dirty="0">
              <a:solidFill>
                <a:srgbClr val="295E80"/>
              </a:solidFill>
            </a:endParaRPr>
          </a:p>
          <a:p>
            <a:pPr>
              <a:lnSpc>
                <a:spcPct val="80000"/>
              </a:lnSpc>
              <a:spcBef>
                <a:spcPts val="1000"/>
              </a:spcBef>
            </a:pPr>
            <a:r>
              <a:rPr lang="en-GB" sz="2600" b="1" dirty="0">
                <a:solidFill>
                  <a:srgbClr val="295E80"/>
                </a:solidFill>
              </a:rPr>
              <a:t>Provide any background detail about the sector and why the contemporary theme is prevalent within the industry (150 words)</a:t>
            </a:r>
          </a:p>
        </p:txBody>
      </p:sp>
    </p:spTree>
    <p:extLst>
      <p:ext uri="{BB962C8B-B14F-4D97-AF65-F5344CB8AC3E}">
        <p14:creationId xmlns:p14="http://schemas.microsoft.com/office/powerpoint/2010/main" val="1769556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786EC-2708-844E-D0D2-4708A90397FF}"/>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05D949BE-5816-F7C2-B091-03B71E7334F8}"/>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A538DE00-8F9E-60C1-1572-A20E441B83F9}"/>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Overview of the Literature </a:t>
            </a:r>
          </a:p>
        </p:txBody>
      </p:sp>
      <p:sp>
        <p:nvSpPr>
          <p:cNvPr id="2" name="Content Placeholder 2">
            <a:extLst>
              <a:ext uri="{FF2B5EF4-FFF2-40B4-BE49-F238E27FC236}">
                <a16:creationId xmlns:a16="http://schemas.microsoft.com/office/drawing/2014/main" id="{B925E9E1-AE31-F973-9034-CC21B24D98B0}"/>
              </a:ext>
            </a:extLst>
          </p:cNvPr>
          <p:cNvSpPr>
            <a:spLocks noGrp="1"/>
          </p:cNvSpPr>
          <p:nvPr>
            <p:ph idx="1"/>
          </p:nvPr>
        </p:nvSpPr>
        <p:spPr>
          <a:xfrm>
            <a:off x="750651" y="1573407"/>
            <a:ext cx="11269258" cy="5191692"/>
          </a:xfrm>
        </p:spPr>
        <p:txBody>
          <a:bodyPr>
            <a:normAutofit/>
          </a:bodyPr>
          <a:lstStyle/>
          <a:p>
            <a:pPr marL="0" indent="0">
              <a:buNone/>
            </a:pPr>
            <a:endParaRPr lang="en-GB" sz="24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pic>
        <p:nvPicPr>
          <p:cNvPr id="5" name="Picture 4">
            <a:extLst>
              <a:ext uri="{FF2B5EF4-FFF2-40B4-BE49-F238E27FC236}">
                <a16:creationId xmlns:a16="http://schemas.microsoft.com/office/drawing/2014/main" id="{F72714DE-F1ED-9EBC-83AD-35A353734B0C}"/>
              </a:ext>
            </a:extLst>
          </p:cNvPr>
          <p:cNvPicPr>
            <a:picLocks noChangeAspect="1"/>
          </p:cNvPicPr>
          <p:nvPr/>
        </p:nvPicPr>
        <p:blipFill>
          <a:blip r:embed="rId3"/>
          <a:srcRect l="57549"/>
          <a:stretch>
            <a:fillRect/>
          </a:stretch>
        </p:blipFill>
        <p:spPr>
          <a:xfrm>
            <a:off x="7413517" y="1625958"/>
            <a:ext cx="4027832" cy="3734321"/>
          </a:xfrm>
          <a:prstGeom prst="rect">
            <a:avLst/>
          </a:prstGeom>
        </p:spPr>
      </p:pic>
      <p:sp>
        <p:nvSpPr>
          <p:cNvPr id="9" name="TextBox 8">
            <a:extLst>
              <a:ext uri="{FF2B5EF4-FFF2-40B4-BE49-F238E27FC236}">
                <a16:creationId xmlns:a16="http://schemas.microsoft.com/office/drawing/2014/main" id="{ECF821CD-DE3A-4170-9B14-34AF2D68B201}"/>
              </a:ext>
            </a:extLst>
          </p:cNvPr>
          <p:cNvSpPr txBox="1"/>
          <p:nvPr/>
        </p:nvSpPr>
        <p:spPr>
          <a:xfrm>
            <a:off x="750651" y="2034387"/>
            <a:ext cx="6094476" cy="2917465"/>
          </a:xfrm>
          <a:prstGeom prst="rect">
            <a:avLst/>
          </a:prstGeom>
          <a:noFill/>
        </p:spPr>
        <p:txBody>
          <a:bodyPr wrap="square">
            <a:spAutoFit/>
          </a:bodyPr>
          <a:lstStyle/>
          <a:p>
            <a:pPr>
              <a:lnSpc>
                <a:spcPct val="80000"/>
              </a:lnSpc>
              <a:spcBef>
                <a:spcPts val="1000"/>
              </a:spcBef>
            </a:pPr>
            <a:r>
              <a:rPr lang="en-GB" sz="2600" b="1" dirty="0">
                <a:solidFill>
                  <a:srgbClr val="295E80"/>
                </a:solidFill>
              </a:rPr>
              <a:t>Identify a specific area within the chosen theme to focus your study on and examine the real impacts of the contemporary theme according to current literature</a:t>
            </a:r>
          </a:p>
          <a:p>
            <a:pPr>
              <a:lnSpc>
                <a:spcPct val="80000"/>
              </a:lnSpc>
              <a:spcBef>
                <a:spcPts val="1000"/>
              </a:spcBef>
            </a:pPr>
            <a:endParaRPr lang="en-GB" sz="2600" b="1" dirty="0">
              <a:solidFill>
                <a:srgbClr val="295E80"/>
              </a:solidFill>
            </a:endParaRPr>
          </a:p>
          <a:p>
            <a:pPr>
              <a:lnSpc>
                <a:spcPct val="80000"/>
              </a:lnSpc>
              <a:spcBef>
                <a:spcPts val="1000"/>
              </a:spcBef>
            </a:pPr>
            <a:r>
              <a:rPr lang="en-GB" sz="2600" b="1" dirty="0">
                <a:solidFill>
                  <a:srgbClr val="295E80"/>
                </a:solidFill>
              </a:rPr>
              <a:t>Draw on the latest findings from current journal articles and credible sources to get the best marks for this section (600 words)</a:t>
            </a:r>
          </a:p>
        </p:txBody>
      </p:sp>
    </p:spTree>
    <p:extLst>
      <p:ext uri="{BB962C8B-B14F-4D97-AF65-F5344CB8AC3E}">
        <p14:creationId xmlns:p14="http://schemas.microsoft.com/office/powerpoint/2010/main" val="299461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A646A6-E8C2-038C-60EA-D5243213F1E8}"/>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486BF29F-33E6-919D-A803-F2E64E0F91C6}"/>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23601BED-DC01-0E21-CDC0-60A171FDA95F}"/>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Method </a:t>
            </a:r>
          </a:p>
        </p:txBody>
      </p:sp>
      <p:sp>
        <p:nvSpPr>
          <p:cNvPr id="2" name="Content Placeholder 2">
            <a:extLst>
              <a:ext uri="{FF2B5EF4-FFF2-40B4-BE49-F238E27FC236}">
                <a16:creationId xmlns:a16="http://schemas.microsoft.com/office/drawing/2014/main" id="{BF6026BC-46BF-1DEC-B62C-A80D4ACE1A86}"/>
              </a:ext>
            </a:extLst>
          </p:cNvPr>
          <p:cNvSpPr>
            <a:spLocks noGrp="1"/>
          </p:cNvSpPr>
          <p:nvPr>
            <p:ph idx="1"/>
          </p:nvPr>
        </p:nvSpPr>
        <p:spPr>
          <a:xfrm>
            <a:off x="608214" y="1666308"/>
            <a:ext cx="11269258" cy="5191692"/>
          </a:xfrm>
        </p:spPr>
        <p:txBody>
          <a:bodyPr>
            <a:normAutofit/>
          </a:bodyPr>
          <a:lstStyle/>
          <a:p>
            <a:pPr marL="0" indent="0">
              <a:buNone/>
            </a:pPr>
            <a:endParaRPr lang="en-GB" sz="24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sp>
        <p:nvSpPr>
          <p:cNvPr id="4" name="TextBox 3">
            <a:extLst>
              <a:ext uri="{FF2B5EF4-FFF2-40B4-BE49-F238E27FC236}">
                <a16:creationId xmlns:a16="http://schemas.microsoft.com/office/drawing/2014/main" id="{28A6CF5C-29B0-966E-BCA5-B378E479655F}"/>
              </a:ext>
            </a:extLst>
          </p:cNvPr>
          <p:cNvSpPr txBox="1"/>
          <p:nvPr/>
        </p:nvSpPr>
        <p:spPr>
          <a:xfrm>
            <a:off x="887811" y="2476188"/>
            <a:ext cx="5467269" cy="1380634"/>
          </a:xfrm>
          <a:prstGeom prst="rect">
            <a:avLst/>
          </a:prstGeom>
          <a:noFill/>
        </p:spPr>
        <p:txBody>
          <a:bodyPr wrap="square">
            <a:spAutoFit/>
          </a:bodyPr>
          <a:lstStyle/>
          <a:p>
            <a:pPr>
              <a:lnSpc>
                <a:spcPct val="80000"/>
              </a:lnSpc>
              <a:spcBef>
                <a:spcPts val="1000"/>
              </a:spcBef>
            </a:pPr>
            <a:r>
              <a:rPr lang="en-GB" sz="2600" b="1" dirty="0">
                <a:solidFill>
                  <a:srgbClr val="295E80"/>
                </a:solidFill>
              </a:rPr>
              <a:t>Clearly describe the research data collection procedures, analytical techniques, and any tools or frameworks used (150 words).</a:t>
            </a:r>
          </a:p>
        </p:txBody>
      </p:sp>
      <p:pic>
        <p:nvPicPr>
          <p:cNvPr id="9" name="Picture 8">
            <a:extLst>
              <a:ext uri="{FF2B5EF4-FFF2-40B4-BE49-F238E27FC236}">
                <a16:creationId xmlns:a16="http://schemas.microsoft.com/office/drawing/2014/main" id="{9B070685-4B34-C080-CE6B-22C81D514050}"/>
              </a:ext>
            </a:extLst>
          </p:cNvPr>
          <p:cNvPicPr>
            <a:picLocks noChangeAspect="1"/>
          </p:cNvPicPr>
          <p:nvPr/>
        </p:nvPicPr>
        <p:blipFill>
          <a:blip r:embed="rId3"/>
          <a:stretch>
            <a:fillRect/>
          </a:stretch>
        </p:blipFill>
        <p:spPr>
          <a:xfrm>
            <a:off x="7388724" y="1447297"/>
            <a:ext cx="3486329" cy="4109712"/>
          </a:xfrm>
          <a:prstGeom prst="rect">
            <a:avLst/>
          </a:prstGeom>
        </p:spPr>
      </p:pic>
    </p:spTree>
    <p:extLst>
      <p:ext uri="{BB962C8B-B14F-4D97-AF65-F5344CB8AC3E}">
        <p14:creationId xmlns:p14="http://schemas.microsoft.com/office/powerpoint/2010/main" val="124954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37C78-0E5E-E063-D0AC-8F545ED954B5}"/>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D836BAD1-3A8C-B2D1-7D89-D1F989F95CF3}"/>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BA97306A-6512-46E8-2D86-DC55B10E5E88}"/>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Theme Impact Analysis </a:t>
            </a:r>
          </a:p>
        </p:txBody>
      </p:sp>
      <p:sp>
        <p:nvSpPr>
          <p:cNvPr id="2" name="Content Placeholder 2">
            <a:extLst>
              <a:ext uri="{FF2B5EF4-FFF2-40B4-BE49-F238E27FC236}">
                <a16:creationId xmlns:a16="http://schemas.microsoft.com/office/drawing/2014/main" id="{D830005D-A394-DC5E-CD18-662CA5F2849A}"/>
              </a:ext>
            </a:extLst>
          </p:cNvPr>
          <p:cNvSpPr>
            <a:spLocks noGrp="1"/>
          </p:cNvSpPr>
          <p:nvPr>
            <p:ph idx="1"/>
          </p:nvPr>
        </p:nvSpPr>
        <p:spPr>
          <a:xfrm>
            <a:off x="750651" y="1573407"/>
            <a:ext cx="11269258" cy="5191692"/>
          </a:xfrm>
        </p:spPr>
        <p:txBody>
          <a:bodyPr>
            <a:normAutofit/>
          </a:bodyPr>
          <a:lstStyle/>
          <a:p>
            <a:pPr marL="0" indent="0">
              <a:buNone/>
            </a:pPr>
            <a:endParaRPr lang="en-GB" sz="24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sp>
        <p:nvSpPr>
          <p:cNvPr id="4" name="TextBox 3">
            <a:extLst>
              <a:ext uri="{FF2B5EF4-FFF2-40B4-BE49-F238E27FC236}">
                <a16:creationId xmlns:a16="http://schemas.microsoft.com/office/drawing/2014/main" id="{CC3D2779-6DC6-5BEF-EB10-A67F09A4BC3C}"/>
              </a:ext>
            </a:extLst>
          </p:cNvPr>
          <p:cNvSpPr txBox="1"/>
          <p:nvPr/>
        </p:nvSpPr>
        <p:spPr>
          <a:xfrm>
            <a:off x="678942" y="1855193"/>
            <a:ext cx="6599682" cy="3429400"/>
          </a:xfrm>
          <a:prstGeom prst="rect">
            <a:avLst/>
          </a:prstGeom>
          <a:noFill/>
        </p:spPr>
        <p:txBody>
          <a:bodyPr wrap="square">
            <a:spAutoFit/>
          </a:bodyPr>
          <a:lstStyle/>
          <a:p>
            <a:pPr>
              <a:lnSpc>
                <a:spcPct val="80000"/>
              </a:lnSpc>
              <a:spcBef>
                <a:spcPts val="1000"/>
              </a:spcBef>
            </a:pPr>
            <a:r>
              <a:rPr lang="en-GB" sz="2600" b="1" dirty="0">
                <a:solidFill>
                  <a:srgbClr val="295E80"/>
                </a:solidFill>
              </a:rPr>
              <a:t>Using a PEST or theories analysis, analyse and interpret how the chosen contemporary theme impacts on the hospitality and hotel industry</a:t>
            </a:r>
          </a:p>
          <a:p>
            <a:pPr>
              <a:lnSpc>
                <a:spcPct val="80000"/>
              </a:lnSpc>
              <a:spcBef>
                <a:spcPts val="1000"/>
              </a:spcBef>
            </a:pPr>
            <a:r>
              <a:rPr lang="en-GB" sz="2600" b="1" dirty="0">
                <a:solidFill>
                  <a:srgbClr val="295E80"/>
                </a:solidFill>
              </a:rPr>
              <a:t>From previously gained industry knowledge, academic learning and research, provide examples of industry responses to the chosen contemporary issue, critically reflecting on their levels of impact, strengths and limitations. (700 words).</a:t>
            </a:r>
          </a:p>
        </p:txBody>
      </p:sp>
      <p:pic>
        <p:nvPicPr>
          <p:cNvPr id="10" name="Picture 9">
            <a:extLst>
              <a:ext uri="{FF2B5EF4-FFF2-40B4-BE49-F238E27FC236}">
                <a16:creationId xmlns:a16="http://schemas.microsoft.com/office/drawing/2014/main" id="{84CD5765-222F-3536-DAB8-6C9B2F8EC541}"/>
              </a:ext>
            </a:extLst>
          </p:cNvPr>
          <p:cNvPicPr>
            <a:picLocks noChangeAspect="1"/>
          </p:cNvPicPr>
          <p:nvPr/>
        </p:nvPicPr>
        <p:blipFill>
          <a:blip r:embed="rId3"/>
          <a:stretch>
            <a:fillRect/>
          </a:stretch>
        </p:blipFill>
        <p:spPr>
          <a:xfrm>
            <a:off x="7730326" y="2477801"/>
            <a:ext cx="3688325" cy="1902398"/>
          </a:xfrm>
          <a:prstGeom prst="rect">
            <a:avLst/>
          </a:prstGeom>
        </p:spPr>
      </p:pic>
    </p:spTree>
    <p:extLst>
      <p:ext uri="{BB962C8B-B14F-4D97-AF65-F5344CB8AC3E}">
        <p14:creationId xmlns:p14="http://schemas.microsoft.com/office/powerpoint/2010/main" val="236768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18E5E-525D-D84A-0D3B-E2CE3DBF484E}"/>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34E74344-B004-0807-DA1B-1EDFA68AA18A}"/>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A8D3E96F-FDF5-6CDF-B7A2-FB4704935C09}"/>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Conclusion </a:t>
            </a:r>
          </a:p>
        </p:txBody>
      </p:sp>
      <p:sp>
        <p:nvSpPr>
          <p:cNvPr id="2" name="Content Placeholder 2">
            <a:extLst>
              <a:ext uri="{FF2B5EF4-FFF2-40B4-BE49-F238E27FC236}">
                <a16:creationId xmlns:a16="http://schemas.microsoft.com/office/drawing/2014/main" id="{E2F0615A-040D-2C8D-0BC2-113CA915FFA9}"/>
              </a:ext>
            </a:extLst>
          </p:cNvPr>
          <p:cNvSpPr>
            <a:spLocks noGrp="1"/>
          </p:cNvSpPr>
          <p:nvPr>
            <p:ph idx="1"/>
          </p:nvPr>
        </p:nvSpPr>
        <p:spPr>
          <a:xfrm>
            <a:off x="750651" y="1573407"/>
            <a:ext cx="11269258" cy="5191692"/>
          </a:xfrm>
        </p:spPr>
        <p:txBody>
          <a:bodyPr>
            <a:normAutofit/>
          </a:bodyPr>
          <a:lstStyle/>
          <a:p>
            <a:pPr marL="0" indent="0">
              <a:buNone/>
            </a:pPr>
            <a:endParaRPr lang="en-GB" sz="24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pic>
        <p:nvPicPr>
          <p:cNvPr id="4" name="Picture 3">
            <a:extLst>
              <a:ext uri="{FF2B5EF4-FFF2-40B4-BE49-F238E27FC236}">
                <a16:creationId xmlns:a16="http://schemas.microsoft.com/office/drawing/2014/main" id="{275B297D-4881-2F80-B139-DDDADF193D59}"/>
              </a:ext>
            </a:extLst>
          </p:cNvPr>
          <p:cNvPicPr>
            <a:picLocks noChangeAspect="1"/>
          </p:cNvPicPr>
          <p:nvPr/>
        </p:nvPicPr>
        <p:blipFill>
          <a:blip r:embed="rId3"/>
          <a:stretch>
            <a:fillRect/>
          </a:stretch>
        </p:blipFill>
        <p:spPr>
          <a:xfrm>
            <a:off x="8085839" y="1764828"/>
            <a:ext cx="2422294" cy="3328343"/>
          </a:xfrm>
          <a:prstGeom prst="rect">
            <a:avLst/>
          </a:prstGeom>
        </p:spPr>
      </p:pic>
      <p:sp>
        <p:nvSpPr>
          <p:cNvPr id="8" name="TextBox 7">
            <a:extLst>
              <a:ext uri="{FF2B5EF4-FFF2-40B4-BE49-F238E27FC236}">
                <a16:creationId xmlns:a16="http://schemas.microsoft.com/office/drawing/2014/main" id="{CD896468-340E-2012-CC8C-8FF05CE6D59F}"/>
              </a:ext>
            </a:extLst>
          </p:cNvPr>
          <p:cNvSpPr txBox="1"/>
          <p:nvPr/>
        </p:nvSpPr>
        <p:spPr>
          <a:xfrm>
            <a:off x="1044702" y="2047040"/>
            <a:ext cx="5465826" cy="3237553"/>
          </a:xfrm>
          <a:prstGeom prst="rect">
            <a:avLst/>
          </a:prstGeom>
          <a:noFill/>
        </p:spPr>
        <p:txBody>
          <a:bodyPr wrap="square">
            <a:spAutoFit/>
          </a:bodyPr>
          <a:lstStyle/>
          <a:p>
            <a:pPr>
              <a:lnSpc>
                <a:spcPct val="80000"/>
              </a:lnSpc>
              <a:spcBef>
                <a:spcPts val="1000"/>
              </a:spcBef>
            </a:pPr>
            <a:r>
              <a:rPr lang="en-GB" sz="2600" b="1" dirty="0">
                <a:solidFill>
                  <a:srgbClr val="295E80"/>
                </a:solidFill>
              </a:rPr>
              <a:t>Summarise the key points: Ensure that the conclusion is concise and avoids unnecessary repetition </a:t>
            </a:r>
          </a:p>
          <a:p>
            <a:pPr>
              <a:lnSpc>
                <a:spcPct val="80000"/>
              </a:lnSpc>
              <a:spcBef>
                <a:spcPts val="1000"/>
              </a:spcBef>
            </a:pPr>
            <a:endParaRPr lang="en-GB" sz="2600" b="1" dirty="0">
              <a:solidFill>
                <a:srgbClr val="295E80"/>
              </a:solidFill>
            </a:endParaRPr>
          </a:p>
          <a:p>
            <a:pPr>
              <a:lnSpc>
                <a:spcPct val="80000"/>
              </a:lnSpc>
              <a:spcBef>
                <a:spcPts val="1000"/>
              </a:spcBef>
            </a:pPr>
            <a:r>
              <a:rPr lang="en-GB" sz="2600" b="1" dirty="0">
                <a:solidFill>
                  <a:srgbClr val="295E80"/>
                </a:solidFill>
              </a:rPr>
              <a:t>Use clear and straightforward language to convey your key points and recommendations effectively. Appropriately two-three sentences (100 words)</a:t>
            </a:r>
          </a:p>
        </p:txBody>
      </p:sp>
    </p:spTree>
    <p:extLst>
      <p:ext uri="{BB962C8B-B14F-4D97-AF65-F5344CB8AC3E}">
        <p14:creationId xmlns:p14="http://schemas.microsoft.com/office/powerpoint/2010/main" val="255403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A309B-DA15-0A66-8EFD-1E5FABC78923}"/>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84B62D20-C331-C403-01BC-06C2C6D150BB}"/>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F264D0CE-6D04-FBD3-FCCA-5862690E5235}"/>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Recommendations </a:t>
            </a:r>
          </a:p>
        </p:txBody>
      </p:sp>
      <p:sp>
        <p:nvSpPr>
          <p:cNvPr id="2" name="Content Placeholder 2">
            <a:extLst>
              <a:ext uri="{FF2B5EF4-FFF2-40B4-BE49-F238E27FC236}">
                <a16:creationId xmlns:a16="http://schemas.microsoft.com/office/drawing/2014/main" id="{8B67ED17-881A-A572-1352-09EC1647F746}"/>
              </a:ext>
            </a:extLst>
          </p:cNvPr>
          <p:cNvSpPr>
            <a:spLocks noGrp="1"/>
          </p:cNvSpPr>
          <p:nvPr>
            <p:ph idx="1"/>
          </p:nvPr>
        </p:nvSpPr>
        <p:spPr>
          <a:xfrm>
            <a:off x="750651" y="1573407"/>
            <a:ext cx="11269258" cy="5191692"/>
          </a:xfrm>
        </p:spPr>
        <p:txBody>
          <a:bodyPr>
            <a:normAutofit/>
          </a:bodyPr>
          <a:lstStyle/>
          <a:p>
            <a:pPr marL="0" indent="0">
              <a:buNone/>
            </a:pPr>
            <a:endParaRPr lang="en-GB" sz="2400" b="1" dirty="0">
              <a:solidFill>
                <a:schemeClr val="accent1">
                  <a:lumMod val="50000"/>
                </a:schemeClr>
              </a:solidFill>
            </a:endParaRPr>
          </a:p>
          <a:p>
            <a:pPr marL="0" indent="0">
              <a:buNone/>
            </a:pPr>
            <a:br>
              <a:rPr lang="en-GB" sz="7000" dirty="0">
                <a:solidFill>
                  <a:schemeClr val="accent1">
                    <a:lumMod val="50000"/>
                  </a:schemeClr>
                </a:solidFill>
              </a:rPr>
            </a:br>
            <a:endParaRPr lang="en-GB" sz="7000" dirty="0">
              <a:solidFill>
                <a:schemeClr val="accent1">
                  <a:lumMod val="50000"/>
                </a:schemeClr>
              </a:solidFill>
            </a:endParaRPr>
          </a:p>
          <a:p>
            <a:pPr marL="0" indent="0">
              <a:buNone/>
            </a:pPr>
            <a:br>
              <a:rPr lang="en-GB" sz="1800" b="1" dirty="0"/>
            </a:br>
            <a:endParaRPr lang="en-GB" sz="1800" b="1" dirty="0"/>
          </a:p>
        </p:txBody>
      </p:sp>
      <p:sp>
        <p:nvSpPr>
          <p:cNvPr id="4" name="TextBox 3">
            <a:extLst>
              <a:ext uri="{FF2B5EF4-FFF2-40B4-BE49-F238E27FC236}">
                <a16:creationId xmlns:a16="http://schemas.microsoft.com/office/drawing/2014/main" id="{DF60D406-EDBF-2404-1864-15E6C00E77CE}"/>
              </a:ext>
            </a:extLst>
          </p:cNvPr>
          <p:cNvSpPr txBox="1"/>
          <p:nvPr/>
        </p:nvSpPr>
        <p:spPr>
          <a:xfrm>
            <a:off x="1456182" y="2386235"/>
            <a:ext cx="4405122" cy="1700722"/>
          </a:xfrm>
          <a:prstGeom prst="rect">
            <a:avLst/>
          </a:prstGeom>
          <a:noFill/>
        </p:spPr>
        <p:txBody>
          <a:bodyPr wrap="square">
            <a:spAutoFit/>
          </a:bodyPr>
          <a:lstStyle/>
          <a:p>
            <a:pPr>
              <a:lnSpc>
                <a:spcPct val="80000"/>
              </a:lnSpc>
              <a:spcBef>
                <a:spcPts val="1000"/>
              </a:spcBef>
            </a:pPr>
            <a:r>
              <a:rPr lang="en-GB" sz="2600" b="1" dirty="0">
                <a:solidFill>
                  <a:srgbClr val="295E80"/>
                </a:solidFill>
              </a:rPr>
              <a:t>Building on the evaluation of the chosen theme make future recommendations for the hotel and hospitality industry. (300 words)</a:t>
            </a:r>
          </a:p>
        </p:txBody>
      </p:sp>
      <p:pic>
        <p:nvPicPr>
          <p:cNvPr id="8" name="Picture 7">
            <a:extLst>
              <a:ext uri="{FF2B5EF4-FFF2-40B4-BE49-F238E27FC236}">
                <a16:creationId xmlns:a16="http://schemas.microsoft.com/office/drawing/2014/main" id="{1176C9F9-4A13-8F7E-9E8F-73677ED25FEB}"/>
              </a:ext>
            </a:extLst>
          </p:cNvPr>
          <p:cNvPicPr>
            <a:picLocks noChangeAspect="1"/>
          </p:cNvPicPr>
          <p:nvPr/>
        </p:nvPicPr>
        <p:blipFill>
          <a:blip r:embed="rId3"/>
          <a:srcRect t="18207"/>
          <a:stretch>
            <a:fillRect/>
          </a:stretch>
        </p:blipFill>
        <p:spPr>
          <a:xfrm>
            <a:off x="7199378" y="1821454"/>
            <a:ext cx="3883150" cy="3215092"/>
          </a:xfrm>
          <a:prstGeom prst="rect">
            <a:avLst/>
          </a:prstGeom>
        </p:spPr>
      </p:pic>
    </p:spTree>
    <p:extLst>
      <p:ext uri="{BB962C8B-B14F-4D97-AF65-F5344CB8AC3E}">
        <p14:creationId xmlns:p14="http://schemas.microsoft.com/office/powerpoint/2010/main" val="1024103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C2097-B327-82CE-01EA-4DC9BDA6C501}"/>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6AA30F42-B067-586C-A5CD-507EEF99C7B6}"/>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9D71F8F1-A511-BBC7-5EFC-CC1AEF5705FA}"/>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References </a:t>
            </a:r>
          </a:p>
        </p:txBody>
      </p:sp>
      <p:sp>
        <p:nvSpPr>
          <p:cNvPr id="2" name="Content Placeholder 2">
            <a:extLst>
              <a:ext uri="{FF2B5EF4-FFF2-40B4-BE49-F238E27FC236}">
                <a16:creationId xmlns:a16="http://schemas.microsoft.com/office/drawing/2014/main" id="{7BB9B821-A304-4CEF-632A-D800045E0D06}"/>
              </a:ext>
            </a:extLst>
          </p:cNvPr>
          <p:cNvSpPr>
            <a:spLocks noGrp="1"/>
          </p:cNvSpPr>
          <p:nvPr>
            <p:ph idx="1"/>
          </p:nvPr>
        </p:nvSpPr>
        <p:spPr>
          <a:xfrm>
            <a:off x="549483" y="1573407"/>
            <a:ext cx="6326805" cy="5191692"/>
          </a:xfrm>
        </p:spPr>
        <p:txBody>
          <a:bodyPr>
            <a:normAutofit fontScale="92500" lnSpcReduction="10000"/>
          </a:bodyPr>
          <a:lstStyle/>
          <a:p>
            <a:pPr marL="0" indent="0">
              <a:buNone/>
            </a:pPr>
            <a:endParaRPr lang="en-GB" sz="2400" b="1" dirty="0">
              <a:solidFill>
                <a:schemeClr val="accent1">
                  <a:lumMod val="50000"/>
                </a:schemeClr>
              </a:solidFill>
            </a:endParaRPr>
          </a:p>
          <a:p>
            <a:pPr marL="0" indent="0">
              <a:buNone/>
            </a:pPr>
            <a:r>
              <a:rPr lang="en-GB" b="1" dirty="0">
                <a:solidFill>
                  <a:srgbClr val="295E80"/>
                </a:solidFill>
              </a:rPr>
              <a:t>Credible sources for your research from academic journals, online industry sources and textbooks must be used</a:t>
            </a:r>
          </a:p>
          <a:p>
            <a:pPr marL="0" indent="0">
              <a:buNone/>
            </a:pPr>
            <a:endParaRPr lang="en-GB" b="1" dirty="0">
              <a:solidFill>
                <a:srgbClr val="295E80"/>
              </a:solidFill>
            </a:endParaRPr>
          </a:p>
          <a:p>
            <a:pPr marL="0" indent="0">
              <a:buNone/>
            </a:pPr>
            <a:r>
              <a:rPr lang="en-GB" b="1" dirty="0">
                <a:solidFill>
                  <a:srgbClr val="295E80"/>
                </a:solidFill>
              </a:rPr>
              <a:t>This is a 2,000-word paper and so include 15 sources as a minimum. These must also be correctly referenced as in text citations where appropriate. (not included in the word count)</a:t>
            </a:r>
            <a:br>
              <a:rPr lang="en-GB" sz="7000" b="1" dirty="0">
                <a:solidFill>
                  <a:srgbClr val="295E80"/>
                </a:solidFill>
              </a:rPr>
            </a:br>
            <a:endParaRPr lang="en-GB" sz="7000" b="1" dirty="0">
              <a:solidFill>
                <a:srgbClr val="295E80"/>
              </a:solidFill>
            </a:endParaRPr>
          </a:p>
          <a:p>
            <a:pPr marL="0" indent="0">
              <a:buNone/>
            </a:pPr>
            <a:br>
              <a:rPr lang="en-GB" sz="1800" b="1" dirty="0"/>
            </a:br>
            <a:endParaRPr lang="en-GB" sz="1800" b="1" dirty="0"/>
          </a:p>
        </p:txBody>
      </p:sp>
      <p:pic>
        <p:nvPicPr>
          <p:cNvPr id="4" name="Picture 3">
            <a:extLst>
              <a:ext uri="{FF2B5EF4-FFF2-40B4-BE49-F238E27FC236}">
                <a16:creationId xmlns:a16="http://schemas.microsoft.com/office/drawing/2014/main" id="{08E0C2FF-CF92-3C9D-E301-F171077D4A12}"/>
              </a:ext>
            </a:extLst>
          </p:cNvPr>
          <p:cNvPicPr>
            <a:picLocks noChangeAspect="1"/>
          </p:cNvPicPr>
          <p:nvPr/>
        </p:nvPicPr>
        <p:blipFill>
          <a:blip r:embed="rId3"/>
          <a:stretch>
            <a:fillRect/>
          </a:stretch>
        </p:blipFill>
        <p:spPr>
          <a:xfrm>
            <a:off x="7077456" y="1829990"/>
            <a:ext cx="4278975" cy="3367712"/>
          </a:xfrm>
          <a:prstGeom prst="rect">
            <a:avLst/>
          </a:prstGeom>
        </p:spPr>
      </p:pic>
    </p:spTree>
    <p:extLst>
      <p:ext uri="{BB962C8B-B14F-4D97-AF65-F5344CB8AC3E}">
        <p14:creationId xmlns:p14="http://schemas.microsoft.com/office/powerpoint/2010/main" val="676538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A2F95-1BE9-B5C0-ADDE-ECA34C2F7E77}"/>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8A5476BD-9A27-A2D1-DE4D-4EDE7AF8825B}"/>
              </a:ext>
            </a:extLst>
          </p:cNvPr>
          <p:cNvSpPr txBox="1">
            <a:spLocks/>
          </p:cNvSpPr>
          <p:nvPr/>
        </p:nvSpPr>
        <p:spPr>
          <a:xfrm>
            <a:off x="750651" y="1409218"/>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F10216B7-27A3-5F97-3037-ED07563590D9}"/>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Recap </a:t>
            </a:r>
          </a:p>
        </p:txBody>
      </p:sp>
      <p:sp>
        <p:nvSpPr>
          <p:cNvPr id="3" name="Content Placeholder 2">
            <a:extLst>
              <a:ext uri="{FF2B5EF4-FFF2-40B4-BE49-F238E27FC236}">
                <a16:creationId xmlns:a16="http://schemas.microsoft.com/office/drawing/2014/main" id="{13DE92AF-46A1-D32F-683D-14953845B8CC}"/>
              </a:ext>
            </a:extLst>
          </p:cNvPr>
          <p:cNvSpPr txBox="1">
            <a:spLocks/>
          </p:cNvSpPr>
          <p:nvPr/>
        </p:nvSpPr>
        <p:spPr>
          <a:xfrm>
            <a:off x="291830" y="1674114"/>
            <a:ext cx="5840597" cy="412466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1000"/>
              </a:spcAft>
              <a:buFont typeface="Wingdings" panose="05000000000000000000" pitchFamily="2" charset="2"/>
              <a:buChar char="Ø"/>
            </a:pPr>
            <a:endParaRPr lang="en-GB" sz="2000">
              <a:solidFill>
                <a:schemeClr val="bg2"/>
              </a:solidFill>
              <a:latin typeface="Calibri" panose="020F0502020204030204" pitchFamily="34" charset="0"/>
              <a:ea typeface="Calibri" panose="020F0502020204030204" pitchFamily="34" charset="0"/>
            </a:endParaRPr>
          </a:p>
        </p:txBody>
      </p:sp>
      <p:pic>
        <p:nvPicPr>
          <p:cNvPr id="9218" name="Picture 2" descr="Hands holding two pieces of puzzle&#10;&#10;Description automatically generated">
            <a:extLst>
              <a:ext uri="{FF2B5EF4-FFF2-40B4-BE49-F238E27FC236}">
                <a16:creationId xmlns:a16="http://schemas.microsoft.com/office/drawing/2014/main" id="{23793B35-1DC7-92EF-2C7B-E78146B1C8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1911" y="1750655"/>
            <a:ext cx="5127057" cy="33566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D092386-2B22-4D31-5400-2AE2F5CBE639}"/>
              </a:ext>
            </a:extLst>
          </p:cNvPr>
          <p:cNvSpPr txBox="1"/>
          <p:nvPr/>
        </p:nvSpPr>
        <p:spPr>
          <a:xfrm>
            <a:off x="750651" y="2072551"/>
            <a:ext cx="6094476" cy="3667414"/>
          </a:xfrm>
          <a:prstGeom prst="rect">
            <a:avLst/>
          </a:prstGeom>
          <a:noFill/>
        </p:spPr>
        <p:txBody>
          <a:bodyPr wrap="square">
            <a:spAutoFit/>
          </a:bodyPr>
          <a:lstStyle/>
          <a:p>
            <a:pPr marL="228600" indent="-228600" fontAlgn="base">
              <a:lnSpc>
                <a:spcPct val="120000"/>
              </a:lnSpc>
              <a:spcBef>
                <a:spcPts val="1000"/>
              </a:spcBef>
              <a:spcAft>
                <a:spcPts val="1000"/>
              </a:spcAft>
              <a:buFont typeface="Wingdings" panose="05000000000000000000" pitchFamily="2" charset="2"/>
              <a:buChar char="Ø"/>
            </a:pPr>
            <a:r>
              <a:rPr lang="en-GB" sz="2400" b="1" dirty="0">
                <a:solidFill>
                  <a:schemeClr val="accent1">
                    <a:lumMod val="50000"/>
                  </a:schemeClr>
                </a:solidFill>
                <a:latin typeface="+mj-lt"/>
              </a:rPr>
              <a:t>The term so far</a:t>
            </a:r>
          </a:p>
          <a:p>
            <a:pPr marL="228600" indent="-228600" fontAlgn="base">
              <a:lnSpc>
                <a:spcPct val="120000"/>
              </a:lnSpc>
              <a:spcBef>
                <a:spcPts val="1000"/>
              </a:spcBef>
              <a:spcAft>
                <a:spcPts val="1000"/>
              </a:spcAft>
              <a:buFont typeface="Wingdings" panose="05000000000000000000" pitchFamily="2" charset="2"/>
              <a:buChar char="Ø"/>
            </a:pPr>
            <a:r>
              <a:rPr lang="en-GB" sz="2400" b="1" dirty="0">
                <a:solidFill>
                  <a:schemeClr val="accent1">
                    <a:lumMod val="50000"/>
                  </a:schemeClr>
                </a:solidFill>
                <a:latin typeface="+mj-lt"/>
              </a:rPr>
              <a:t>Research paper structure </a:t>
            </a:r>
          </a:p>
          <a:p>
            <a:pPr marL="228600" indent="-228600" fontAlgn="base">
              <a:lnSpc>
                <a:spcPct val="120000"/>
              </a:lnSpc>
              <a:spcBef>
                <a:spcPts val="1000"/>
              </a:spcBef>
              <a:spcAft>
                <a:spcPts val="1000"/>
              </a:spcAft>
              <a:buFont typeface="Wingdings" panose="05000000000000000000" pitchFamily="2" charset="2"/>
              <a:buChar char="Ø"/>
            </a:pPr>
            <a:r>
              <a:rPr lang="en-GB" sz="2400" b="1" dirty="0">
                <a:solidFill>
                  <a:schemeClr val="accent1">
                    <a:lumMod val="50000"/>
                  </a:schemeClr>
                </a:solidFill>
                <a:latin typeface="+mj-lt"/>
              </a:rPr>
              <a:t>Conclusions </a:t>
            </a:r>
          </a:p>
          <a:p>
            <a:pPr marL="228600" indent="-228600" fontAlgn="base">
              <a:lnSpc>
                <a:spcPct val="120000"/>
              </a:lnSpc>
              <a:spcBef>
                <a:spcPts val="1000"/>
              </a:spcBef>
              <a:spcAft>
                <a:spcPts val="1000"/>
              </a:spcAft>
              <a:buFont typeface="Wingdings" panose="05000000000000000000" pitchFamily="2" charset="2"/>
              <a:buChar char="Ø"/>
            </a:pPr>
            <a:r>
              <a:rPr lang="en-GB" sz="2400" b="1" dirty="0">
                <a:solidFill>
                  <a:schemeClr val="accent1">
                    <a:lumMod val="50000"/>
                  </a:schemeClr>
                </a:solidFill>
                <a:latin typeface="+mj-lt"/>
              </a:rPr>
              <a:t>Recommendations </a:t>
            </a:r>
          </a:p>
          <a:p>
            <a:pPr>
              <a:lnSpc>
                <a:spcPct val="80000"/>
              </a:lnSpc>
              <a:spcBef>
                <a:spcPts val="1000"/>
              </a:spcBef>
            </a:pPr>
            <a:r>
              <a:rPr lang="en-GB" sz="2600" b="1" dirty="0">
                <a:solidFill>
                  <a:srgbClr val="295E80"/>
                </a:solidFill>
              </a:rPr>
              <a:t> </a:t>
            </a:r>
          </a:p>
          <a:p>
            <a:pPr>
              <a:lnSpc>
                <a:spcPct val="80000"/>
              </a:lnSpc>
              <a:spcBef>
                <a:spcPts val="1000"/>
              </a:spcBef>
            </a:pPr>
            <a:endParaRPr lang="en-GB" sz="2600" b="1" dirty="0">
              <a:solidFill>
                <a:srgbClr val="295E80"/>
              </a:solidFill>
            </a:endParaRPr>
          </a:p>
        </p:txBody>
      </p:sp>
    </p:spTree>
    <p:extLst>
      <p:ext uri="{BB962C8B-B14F-4D97-AF65-F5344CB8AC3E}">
        <p14:creationId xmlns:p14="http://schemas.microsoft.com/office/powerpoint/2010/main" val="1976685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B42495BA-EDC7-9D5F-95F4-C74A7E69AE1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3D826D8-4C68-68F9-3302-7CD2CDA3E033}"/>
              </a:ext>
            </a:extLst>
          </p:cNvPr>
          <p:cNvPicPr>
            <a:picLocks noChangeAspect="1"/>
          </p:cNvPicPr>
          <p:nvPr/>
        </p:nvPicPr>
        <p:blipFill>
          <a:blip r:embed="rId3"/>
          <a:stretch>
            <a:fillRect/>
          </a:stretch>
        </p:blipFill>
        <p:spPr>
          <a:xfrm>
            <a:off x="2886473" y="2295097"/>
            <a:ext cx="6419054" cy="2505978"/>
          </a:xfrm>
          <a:prstGeom prst="rect">
            <a:avLst/>
          </a:prstGeom>
        </p:spPr>
      </p:pic>
      <p:sp>
        <p:nvSpPr>
          <p:cNvPr id="6" name="Title 1">
            <a:extLst>
              <a:ext uri="{FF2B5EF4-FFF2-40B4-BE49-F238E27FC236}">
                <a16:creationId xmlns:a16="http://schemas.microsoft.com/office/drawing/2014/main" id="{6E648189-0820-1003-E577-B7D69E2F0259}"/>
              </a:ext>
            </a:extLst>
          </p:cNvPr>
          <p:cNvSpPr>
            <a:spLocks noGrp="1"/>
          </p:cNvSpPr>
          <p:nvPr/>
        </p:nvSpPr>
        <p:spPr>
          <a:xfrm>
            <a:off x="4191758" y="151473"/>
            <a:ext cx="5695650" cy="2547257"/>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kern="1200">
                <a:solidFill>
                  <a:srgbClr val="FFFFFF"/>
                </a:solidFill>
                <a:effectLst>
                  <a:outerShdw blurRad="38100" dist="38100" dir="2700000" algn="tl">
                    <a:srgbClr val="000000">
                      <a:alpha val="43137"/>
                    </a:srgbClr>
                  </a:outerShdw>
                </a:effectLst>
                <a:latin typeface="+mj-lt"/>
                <a:ea typeface="+mj-ea"/>
                <a:cs typeface="+mj-cs"/>
              </a:rPr>
              <a:t>Any questions? </a:t>
            </a:r>
          </a:p>
        </p:txBody>
      </p:sp>
    </p:spTree>
    <p:extLst>
      <p:ext uri="{BB962C8B-B14F-4D97-AF65-F5344CB8AC3E}">
        <p14:creationId xmlns:p14="http://schemas.microsoft.com/office/powerpoint/2010/main" val="630726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F57760C6-E061-78D4-58F2-5322B35CB93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284B30A-3201-B53E-0525-4DEB94141530}"/>
              </a:ext>
            </a:extLst>
          </p:cNvPr>
          <p:cNvPicPr>
            <a:picLocks noChangeAspect="1"/>
          </p:cNvPicPr>
          <p:nvPr/>
        </p:nvPicPr>
        <p:blipFill>
          <a:blip r:embed="rId3"/>
          <a:stretch>
            <a:fillRect/>
          </a:stretch>
        </p:blipFill>
        <p:spPr>
          <a:xfrm>
            <a:off x="285348" y="4888572"/>
            <a:ext cx="4916105" cy="1740514"/>
          </a:xfrm>
          <a:prstGeom prst="rect">
            <a:avLst/>
          </a:prstGeom>
        </p:spPr>
      </p:pic>
      <p:pic>
        <p:nvPicPr>
          <p:cNvPr id="7" name="Picture 6">
            <a:extLst>
              <a:ext uri="{FF2B5EF4-FFF2-40B4-BE49-F238E27FC236}">
                <a16:creationId xmlns:a16="http://schemas.microsoft.com/office/drawing/2014/main" id="{C9AB4A79-79BF-6B5F-70A9-A1B9D0706588}"/>
              </a:ext>
            </a:extLst>
          </p:cNvPr>
          <p:cNvPicPr>
            <a:picLocks noChangeAspect="1"/>
          </p:cNvPicPr>
          <p:nvPr/>
        </p:nvPicPr>
        <p:blipFill>
          <a:blip r:embed="rId4"/>
          <a:stretch>
            <a:fillRect/>
          </a:stretch>
        </p:blipFill>
        <p:spPr>
          <a:xfrm>
            <a:off x="181186" y="156706"/>
            <a:ext cx="3544507" cy="981212"/>
          </a:xfrm>
          <a:prstGeom prst="rect">
            <a:avLst/>
          </a:prstGeom>
        </p:spPr>
      </p:pic>
      <p:sp>
        <p:nvSpPr>
          <p:cNvPr id="6" name="Title 1">
            <a:extLst>
              <a:ext uri="{FF2B5EF4-FFF2-40B4-BE49-F238E27FC236}">
                <a16:creationId xmlns:a16="http://schemas.microsoft.com/office/drawing/2014/main" id="{FB641600-6F36-52EB-74DE-286E010A896D}"/>
              </a:ext>
            </a:extLst>
          </p:cNvPr>
          <p:cNvSpPr>
            <a:spLocks noGrp="1"/>
          </p:cNvSpPr>
          <p:nvPr/>
        </p:nvSpPr>
        <p:spPr>
          <a:xfrm>
            <a:off x="544749" y="389106"/>
            <a:ext cx="11128442" cy="4104746"/>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kern="1200" dirty="0">
                <a:solidFill>
                  <a:srgbClr val="FFFFFF"/>
                </a:solidFill>
                <a:effectLst>
                  <a:outerShdw blurRad="38100" dist="38100" dir="2700000" algn="tl">
                    <a:srgbClr val="000000">
                      <a:alpha val="43137"/>
                    </a:srgbClr>
                  </a:outerShdw>
                </a:effectLst>
                <a:latin typeface="+mj-lt"/>
                <a:ea typeface="+mj-ea"/>
                <a:cs typeface="+mj-cs"/>
              </a:rPr>
              <a:t>Next Week! </a:t>
            </a:r>
          </a:p>
          <a:p>
            <a:endParaRPr lang="en-US" sz="6000" b="1" dirty="0">
              <a:solidFill>
                <a:srgbClr val="FFFFFF"/>
              </a:solidFill>
              <a:effectLst>
                <a:outerShdw blurRad="38100" dist="38100" dir="2700000" algn="tl">
                  <a:srgbClr val="000000">
                    <a:alpha val="43137"/>
                  </a:srgbClr>
                </a:outerShdw>
              </a:effectLst>
            </a:endParaRPr>
          </a:p>
          <a:p>
            <a:pPr marL="571500" indent="-571500">
              <a:buFont typeface="Wingdings" panose="05000000000000000000" pitchFamily="2" charset="2"/>
              <a:buChar char="Ø"/>
            </a:pPr>
            <a:r>
              <a:rPr lang="en-US" sz="4000" b="1" kern="1200" dirty="0">
                <a:solidFill>
                  <a:srgbClr val="FFFFFF"/>
                </a:solidFill>
                <a:effectLst>
                  <a:outerShdw blurRad="38100" dist="38100" dir="2700000" algn="tl">
                    <a:srgbClr val="000000">
                      <a:alpha val="43137"/>
                    </a:srgbClr>
                  </a:outerShdw>
                </a:effectLst>
                <a:latin typeface="+mj-lt"/>
                <a:ea typeface="+mj-ea"/>
                <a:cs typeface="+mj-cs"/>
              </a:rPr>
              <a:t>Assignment support </a:t>
            </a:r>
            <a:endParaRPr lang="en-US" sz="4000" b="1" dirty="0">
              <a:solidFill>
                <a:srgbClr val="FFFFFF"/>
              </a:solidFill>
              <a:effectLst>
                <a:outerShdw blurRad="38100" dist="38100" dir="2700000" algn="tl">
                  <a:srgbClr val="000000">
                    <a:alpha val="43137"/>
                  </a:srgbClr>
                </a:outerShdw>
              </a:effectLst>
            </a:endParaRPr>
          </a:p>
          <a:p>
            <a:endParaRPr lang="en-US" sz="4000" b="1" dirty="0">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564049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3CEDEA-6080-8F37-A673-135CBE1DFC90}"/>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9C38C0BF-3090-582F-A1AF-46AEDC17DE5C}"/>
              </a:ext>
            </a:extLst>
          </p:cNvPr>
          <p:cNvSpPr txBox="1">
            <a:spLocks/>
          </p:cNvSpPr>
          <p:nvPr/>
        </p:nvSpPr>
        <p:spPr>
          <a:xfrm>
            <a:off x="750651" y="1409218"/>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9976BE20-95B5-6ECA-8445-86FDC10C29EA}"/>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Thank you for joining Me!  </a:t>
            </a:r>
          </a:p>
        </p:txBody>
      </p:sp>
      <p:sp>
        <p:nvSpPr>
          <p:cNvPr id="3" name="Content Placeholder 2">
            <a:extLst>
              <a:ext uri="{FF2B5EF4-FFF2-40B4-BE49-F238E27FC236}">
                <a16:creationId xmlns:a16="http://schemas.microsoft.com/office/drawing/2014/main" id="{3843A97E-FAAD-2A26-E97F-05A22C302981}"/>
              </a:ext>
            </a:extLst>
          </p:cNvPr>
          <p:cNvSpPr txBox="1">
            <a:spLocks/>
          </p:cNvSpPr>
          <p:nvPr/>
        </p:nvSpPr>
        <p:spPr>
          <a:xfrm>
            <a:off x="291830" y="1674114"/>
            <a:ext cx="5840597" cy="412466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Aft>
                <a:spcPts val="1000"/>
              </a:spcAft>
              <a:buFont typeface="Wingdings" panose="05000000000000000000" pitchFamily="2" charset="2"/>
              <a:buChar char="Ø"/>
            </a:pPr>
            <a:endParaRPr lang="en-GB" sz="2000">
              <a:solidFill>
                <a:schemeClr val="bg2"/>
              </a:solidFill>
              <a:latin typeface="Calibri" panose="020F0502020204030204" pitchFamily="34" charset="0"/>
              <a:ea typeface="Calibri" panose="020F0502020204030204" pitchFamily="34" charset="0"/>
            </a:endParaRPr>
          </a:p>
        </p:txBody>
      </p:sp>
      <p:sp>
        <p:nvSpPr>
          <p:cNvPr id="9" name="Content Placeholder 2">
            <a:extLst>
              <a:ext uri="{FF2B5EF4-FFF2-40B4-BE49-F238E27FC236}">
                <a16:creationId xmlns:a16="http://schemas.microsoft.com/office/drawing/2014/main" id="{F89F99B9-AD43-83FF-BDB6-C9CB77FE8806}"/>
              </a:ext>
            </a:extLst>
          </p:cNvPr>
          <p:cNvSpPr txBox="1">
            <a:spLocks/>
          </p:cNvSpPr>
          <p:nvPr/>
        </p:nvSpPr>
        <p:spPr>
          <a:xfrm>
            <a:off x="444230" y="1826514"/>
            <a:ext cx="7435174" cy="412466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lnSpc>
                <a:spcPct val="120000"/>
              </a:lnSpc>
              <a:spcAft>
                <a:spcPts val="1000"/>
              </a:spcAft>
              <a:buFont typeface="Wingdings" panose="05000000000000000000" pitchFamily="2" charset="2"/>
              <a:buChar char="Ø"/>
            </a:pPr>
            <a:r>
              <a:rPr lang="en-GB" sz="3200" b="1" dirty="0">
                <a:solidFill>
                  <a:schemeClr val="accent1">
                    <a:lumMod val="50000"/>
                  </a:schemeClr>
                </a:solidFill>
              </a:rPr>
              <a:t>See you next week! </a:t>
            </a:r>
          </a:p>
          <a:p>
            <a:pPr fontAlgn="base">
              <a:lnSpc>
                <a:spcPct val="120000"/>
              </a:lnSpc>
              <a:spcAft>
                <a:spcPts val="1000"/>
              </a:spcAft>
              <a:buFont typeface="Wingdings" panose="05000000000000000000" pitchFamily="2" charset="2"/>
              <a:buChar char="Ø"/>
            </a:pPr>
            <a:r>
              <a:rPr lang="en-GB" sz="2400" b="1" dirty="0">
                <a:solidFill>
                  <a:schemeClr val="accent1">
                    <a:lumMod val="50000"/>
                  </a:schemeClr>
                </a:solidFill>
                <a:latin typeface="+mj-lt"/>
              </a:rPr>
              <a:t>Natalie Brailsford: </a:t>
            </a:r>
            <a:r>
              <a:rPr lang="en-GB" sz="2400" b="1" dirty="0">
                <a:solidFill>
                  <a:schemeClr val="accent1">
                    <a:lumMod val="50000"/>
                  </a:schemeClr>
                </a:solidFill>
                <a:latin typeface="+mj-lt"/>
                <a:hlinkClick r:id="rId3"/>
              </a:rPr>
              <a:t>n.brailsford@uwtsd.ac.uk</a:t>
            </a:r>
            <a:endParaRPr lang="en-GB" sz="2400" b="1" dirty="0">
              <a:solidFill>
                <a:schemeClr val="accent1">
                  <a:lumMod val="50000"/>
                </a:schemeClr>
              </a:solidFill>
              <a:latin typeface="+mj-lt"/>
            </a:endParaRPr>
          </a:p>
          <a:p>
            <a:pPr fontAlgn="base">
              <a:lnSpc>
                <a:spcPct val="120000"/>
              </a:lnSpc>
              <a:spcAft>
                <a:spcPts val="1000"/>
              </a:spcAft>
              <a:buFont typeface="Wingdings" panose="05000000000000000000" pitchFamily="2" charset="2"/>
              <a:buChar char="Ø"/>
            </a:pPr>
            <a:endParaRPr lang="en-GB" sz="2400" b="1" dirty="0">
              <a:solidFill>
                <a:schemeClr val="accent1">
                  <a:lumMod val="50000"/>
                </a:schemeClr>
              </a:solidFill>
              <a:latin typeface="+mj-lt"/>
            </a:endParaRPr>
          </a:p>
          <a:p>
            <a:pPr fontAlgn="base">
              <a:lnSpc>
                <a:spcPct val="120000"/>
              </a:lnSpc>
              <a:spcAft>
                <a:spcPts val="1000"/>
              </a:spcAft>
              <a:buFont typeface="Wingdings" panose="05000000000000000000" pitchFamily="2" charset="2"/>
              <a:buChar char="Ø"/>
            </a:pPr>
            <a:endParaRPr lang="en-GB" sz="2400" b="1" dirty="0">
              <a:solidFill>
                <a:schemeClr val="accent1">
                  <a:lumMod val="50000"/>
                </a:schemeClr>
              </a:solidFill>
              <a:latin typeface="+mj-lt"/>
            </a:endParaRPr>
          </a:p>
          <a:p>
            <a:pPr marL="0" indent="0">
              <a:spcAft>
                <a:spcPts val="1000"/>
              </a:spcAft>
              <a:buFont typeface="Arial" panose="020B0604020202020204" pitchFamily="34" charset="0"/>
              <a:buNone/>
            </a:pPr>
            <a:endParaRPr lang="en-GB" sz="2000" dirty="0">
              <a:solidFill>
                <a:schemeClr val="bg2"/>
              </a:solidFill>
              <a:latin typeface="Calibri" panose="020F0502020204030204" pitchFamily="34" charset="0"/>
              <a:ea typeface="Calibri" panose="020F0502020204030204" pitchFamily="34" charset="0"/>
            </a:endParaRPr>
          </a:p>
        </p:txBody>
      </p:sp>
      <p:pic>
        <p:nvPicPr>
          <p:cNvPr id="11266" name="Picture 2">
            <a:extLst>
              <a:ext uri="{FF2B5EF4-FFF2-40B4-BE49-F238E27FC236}">
                <a16:creationId xmlns:a16="http://schemas.microsoft.com/office/drawing/2014/main" id="{B94B8746-2C48-7B88-15E4-A94E441E8D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1444" y="1922695"/>
            <a:ext cx="4034547" cy="2798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362816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3.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7F5D7F0-4E7F-40A8-84EF-DA0EF14EBFB3}" vid="{DC6AEA83-6670-4AE3-A1FF-CFD4A6269B80}"/>
    </a:ext>
  </a:extLst>
</a:theme>
</file>

<file path=ppt/theme/theme4.xml><?xml version="1.0" encoding="utf-8"?>
<a:theme xmlns:a="http://schemas.openxmlformats.org/drawingml/2006/main" name="Theme6">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6" id="{017A2DB0-C5A5-45ED-870F-D5C8C4042560}" vid="{364CFAC0-7670-41BE-8B49-1BFDA57A3333}"/>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432</Words>
  <Application>Microsoft Office PowerPoint</Application>
  <PresentationFormat>Widescreen</PresentationFormat>
  <Paragraphs>106</Paragraphs>
  <Slides>21</Slides>
  <Notes>15</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21</vt:i4>
      </vt:variant>
    </vt:vector>
  </HeadingPairs>
  <TitlesOfParts>
    <vt:vector size="32" baseType="lpstr">
      <vt:lpstr>Arial</vt:lpstr>
      <vt:lpstr>Calibri</vt:lpstr>
      <vt:lpstr>Calibri Light</vt:lpstr>
      <vt:lpstr>Raleway</vt:lpstr>
      <vt:lpstr>Wingdings</vt:lpstr>
      <vt:lpstr>Theme4</vt:lpstr>
      <vt:lpstr>1_Theme4</vt:lpstr>
      <vt:lpstr>Theme3</vt:lpstr>
      <vt:lpstr>Theme6</vt:lpstr>
      <vt:lpstr>Accessible 2</vt:lpstr>
      <vt:lpstr>Sub Title 1</vt:lpstr>
      <vt:lpstr>PowerPoint Presentation</vt:lpstr>
      <vt:lpstr>PowerPoint Presentation</vt:lpstr>
      <vt:lpstr>PowerPoint Presentation</vt:lpstr>
      <vt:lpstr>Aims For Today</vt:lpstr>
      <vt:lpstr>Your Lecturer…. </vt:lpstr>
      <vt:lpstr>Welcome </vt:lpstr>
      <vt:lpstr>Assignments </vt:lpstr>
      <vt:lpstr>Choice of Themes </vt:lpstr>
      <vt:lpstr>PowerPoint Presentation</vt:lpstr>
      <vt:lpstr>Research Paper </vt:lpstr>
      <vt:lpstr>Introduction </vt:lpstr>
      <vt:lpstr>Overview of the Literature </vt:lpstr>
      <vt:lpstr>Method </vt:lpstr>
      <vt:lpstr>Theme Impact Analysis </vt:lpstr>
      <vt:lpstr>Conclusion </vt:lpstr>
      <vt:lpstr>Recommendations </vt:lpstr>
      <vt:lpstr>References </vt:lpstr>
      <vt:lpstr>Recap </vt:lpstr>
      <vt:lpstr>PowerPoint Presentation</vt:lpstr>
      <vt:lpstr>PowerPoint Presentation</vt:lpstr>
      <vt:lpstr>Thank you for joining Me!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Natalie Brailsford</cp:lastModifiedBy>
  <cp:revision>2</cp:revision>
  <dcterms:created xsi:type="dcterms:W3CDTF">2023-09-15T09:31:09Z</dcterms:created>
  <dcterms:modified xsi:type="dcterms:W3CDTF">2025-11-24T10:45:28Z</dcterms:modified>
</cp:coreProperties>
</file>