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0" r:id="rId1"/>
  </p:sldMasterIdLst>
  <p:notesMasterIdLst>
    <p:notesMasterId r:id="rId11"/>
  </p:notesMasterIdLst>
  <p:sldIdLst>
    <p:sldId id="256" r:id="rId2"/>
    <p:sldId id="265" r:id="rId3"/>
    <p:sldId id="267" r:id="rId4"/>
    <p:sldId id="257" r:id="rId5"/>
    <p:sldId id="268" r:id="rId6"/>
    <p:sldId id="262" r:id="rId7"/>
    <p:sldId id="269" r:id="rId8"/>
    <p:sldId id="263" r:id="rId9"/>
    <p:sldId id="264" r:id="rId10"/>
  </p:sldIdLst>
  <p:sldSz cx="9144000" cy="5143500" type="screen16x9"/>
  <p:notesSz cx="6858000" cy="9144000"/>
  <p:embeddedFontLst>
    <p:embeddedFont>
      <p:font typeface="Zalando Sans Expanded ExtraLight" charset="0"/>
      <p:regular r:id="rId12"/>
      <p:bold r:id="rId13"/>
      <p:italic r:id="rId14"/>
      <p:boldItalic r:id="rId15"/>
    </p:embeddedFont>
    <p:embeddedFont>
      <p:font typeface="Noto Sans Symbols" charset="0"/>
      <p:regular r:id="rId16"/>
      <p:bold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6510" autoAdjust="0"/>
    <p:restoredTop sz="99608" autoAdjust="0"/>
  </p:normalViewPr>
  <p:slideViewPr>
    <p:cSldViewPr snapToGrid="0">
      <p:cViewPr>
        <p:scale>
          <a:sx n="88" d="100"/>
          <a:sy n="88" d="100"/>
        </p:scale>
        <p:origin x="-604" y="-96"/>
      </p:cViewPr>
      <p:guideLst>
        <p:guide orient="horz" pos="162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98" name="Google Shape;98;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buNone/>
            </a:pPr>
            <a:endParaRPr lang="en-IN"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2385346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a:extLst>
            <a:ext uri="{FF2B5EF4-FFF2-40B4-BE49-F238E27FC236}">
              <a16:creationId xmlns:a16="http://schemas.microsoft.com/office/drawing/2014/main" xmlns="" id="{FAC61B97-B852-FD28-C680-5E367BE03DF1}"/>
            </a:ext>
          </a:extLst>
        </p:cNvPr>
        <p:cNvGrpSpPr/>
        <p:nvPr/>
      </p:nvGrpSpPr>
      <p:grpSpPr>
        <a:xfrm>
          <a:off x="0" y="0"/>
          <a:ext cx="0" cy="0"/>
          <a:chOff x="0" y="0"/>
          <a:chExt cx="0" cy="0"/>
        </a:xfrm>
      </p:grpSpPr>
      <p:sp>
        <p:nvSpPr>
          <p:cNvPr id="115" name="Google Shape;115;p3:notes">
            <a:extLst>
              <a:ext uri="{FF2B5EF4-FFF2-40B4-BE49-F238E27FC236}">
                <a16:creationId xmlns:a16="http://schemas.microsoft.com/office/drawing/2014/main" xmlns="" id="{7CFACDC3-8ED9-B732-C84D-37F7062D5BA8}"/>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800"/>
              </a:spcAft>
              <a:buSzPts val="1100"/>
              <a:buNone/>
            </a:pPr>
            <a:endParaRPr dirty="0"/>
          </a:p>
        </p:txBody>
      </p:sp>
      <p:sp>
        <p:nvSpPr>
          <p:cNvPr id="116" name="Google Shape;116;p3:notes">
            <a:extLst>
              <a:ext uri="{FF2B5EF4-FFF2-40B4-BE49-F238E27FC236}">
                <a16:creationId xmlns:a16="http://schemas.microsoft.com/office/drawing/2014/main" xmlns="" id="{ACFDBB74-5258-3A16-A966-0CD508F9A1F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xmlns="" val="37910021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1200"/>
              </a:spcBef>
              <a:spcAft>
                <a:spcPts val="0"/>
              </a:spcAft>
              <a:buSzPts val="1100"/>
              <a:buNone/>
            </a:pPr>
            <a:endParaRPr lang="en-US" dirty="0"/>
          </a:p>
        </p:txBody>
      </p:sp>
      <p:sp>
        <p:nvSpPr>
          <p:cNvPr id="108" name="Google Shape;108;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IN" dirty="0"/>
          </a:p>
        </p:txBody>
      </p:sp>
    </p:spTree>
    <p:extLst>
      <p:ext uri="{BB962C8B-B14F-4D97-AF65-F5344CB8AC3E}">
        <p14:creationId xmlns:p14="http://schemas.microsoft.com/office/powerpoint/2010/main" xmlns="" val="2921809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1200"/>
              </a:spcBef>
              <a:spcAft>
                <a:spcPts val="0"/>
              </a:spcAft>
              <a:buSzPts val="1100"/>
              <a:buNone/>
            </a:pPr>
            <a:endParaRPr dirty="0"/>
          </a:p>
        </p:txBody>
      </p:sp>
      <p:sp>
        <p:nvSpPr>
          <p:cNvPr id="149" name="Google Shape;149;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buNone/>
            </a:pP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3101116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60" name="Google Shape;160;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6" name="Google Shape;166;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hyperlink" Target="http://bit.ly/2TtBDf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6"/>
        <p:cNvGrpSpPr/>
        <p:nvPr/>
      </p:nvGrpSpPr>
      <p:grpSpPr>
        <a:xfrm>
          <a:off x="0" y="0"/>
          <a:ext cx="0" cy="0"/>
          <a:chOff x="0" y="0"/>
          <a:chExt cx="0" cy="0"/>
        </a:xfrm>
      </p:grpSpPr>
      <p:sp>
        <p:nvSpPr>
          <p:cNvPr id="7" name="Google Shape;7;p2"/>
          <p:cNvSpPr/>
          <p:nvPr/>
        </p:nvSpPr>
        <p:spPr>
          <a:xfrm>
            <a:off x="0" y="-8280"/>
            <a:ext cx="9143640" cy="5159520"/>
          </a:xfrm>
          <a:prstGeom prst="rect">
            <a:avLst/>
          </a:prstGeom>
          <a:solidFill>
            <a:srgbClr val="4F5B4D"/>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Noto Sans Symbols"/>
              <a:ea typeface="Noto Sans Symbols"/>
              <a:cs typeface="Noto Sans Symbols"/>
              <a:sym typeface="Noto Sans Symbols"/>
            </a:endParaRPr>
          </a:p>
        </p:txBody>
      </p:sp>
      <p:sp>
        <p:nvSpPr>
          <p:cNvPr id="8" name="Google Shape;8;p2"/>
          <p:cNvSpPr txBox="1">
            <a:spLocks noGrp="1"/>
          </p:cNvSpPr>
          <p:nvPr>
            <p:ph type="title"/>
          </p:nvPr>
        </p:nvSpPr>
        <p:spPr>
          <a:xfrm>
            <a:off x="2215080" y="1276200"/>
            <a:ext cx="6323400" cy="245232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9" name="Google Shape;9;p2"/>
          <p:cNvSpPr txBox="1">
            <a:spLocks noGrp="1"/>
          </p:cNvSpPr>
          <p:nvPr>
            <p:ph type="body" idx="1"/>
          </p:nvPr>
        </p:nvSpPr>
        <p:spPr>
          <a:xfrm>
            <a:off x="457200" y="1203480"/>
            <a:ext cx="8229240" cy="2982960"/>
          </a:xfrm>
          <a:prstGeom prst="rect">
            <a:avLst/>
          </a:prstGeom>
          <a:noFill/>
          <a:ln>
            <a:noFill/>
          </a:ln>
        </p:spPr>
        <p:txBody>
          <a:bodyPr spcFirstLastPara="1" wrap="square" lIns="0" tIns="0" rIns="0" bIns="0" anchor="t" anchorCtr="0">
            <a:norm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ONE_COLUMN_TEXT_1" type="blank">
  <p:cSld name="BLANK">
    <p:spTree>
      <p:nvGrpSpPr>
        <p:cNvPr id="1" name="Shape 10"/>
        <p:cNvGrpSpPr/>
        <p:nvPr/>
      </p:nvGrpSpPr>
      <p:grpSpPr>
        <a:xfrm>
          <a:off x="0" y="0"/>
          <a:ext cx="0" cy="0"/>
          <a:chOff x="0" y="0"/>
          <a:chExt cx="0" cy="0"/>
        </a:xfrm>
      </p:grpSpPr>
      <p:sp>
        <p:nvSpPr>
          <p:cNvPr id="11" name="Google Shape;11;p3"/>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12" name="Google Shape;12;p3"/>
          <p:cNvSpPr txBox="1">
            <a:spLocks noGrp="1"/>
          </p:cNvSpPr>
          <p:nvPr>
            <p:ph type="title"/>
          </p:nvPr>
        </p:nvSpPr>
        <p:spPr>
          <a:xfrm>
            <a:off x="228600" y="297720"/>
            <a:ext cx="5320440" cy="125172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3" name="Google Shape;13;p3"/>
          <p:cNvSpPr txBox="1">
            <a:spLocks noGrp="1"/>
          </p:cNvSpPr>
          <p:nvPr>
            <p:ph type="body" idx="1"/>
          </p:nvPr>
        </p:nvSpPr>
        <p:spPr>
          <a:xfrm>
            <a:off x="943560" y="2308320"/>
            <a:ext cx="4358520" cy="1917000"/>
          </a:xfrm>
          <a:prstGeom prst="rect">
            <a:avLst/>
          </a:prstGeom>
          <a:noFill/>
          <a:ln>
            <a:noFill/>
          </a:ln>
        </p:spPr>
        <p:txBody>
          <a:bodyPr spcFirstLastPara="1" wrap="square" lIns="91425" tIns="91425" rIns="91425" bIns="91425"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4" name="Google Shape;14;p3"/>
          <p:cNvSpPr txBox="1">
            <a:spLocks noGrp="1"/>
          </p:cNvSpPr>
          <p:nvPr>
            <p:ph type="body" idx="2"/>
          </p:nvPr>
        </p:nvSpPr>
        <p:spPr>
          <a:xfrm>
            <a:off x="6345000" y="0"/>
            <a:ext cx="2798280" cy="5143320"/>
          </a:xfrm>
          <a:prstGeom prst="rect">
            <a:avLst/>
          </a:prstGeom>
          <a:noFill/>
          <a:ln>
            <a:noFill/>
          </a:ln>
        </p:spPr>
        <p:txBody>
          <a:bodyPr spcFirstLastPara="1" wrap="square" lIns="90000" tIns="45000" rIns="90000" bIns="45000" anchor="t" anchorCtr="0">
            <a:norm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_HEADER" type="secHead">
  <p:cSld name="SECTION_HEADER">
    <p:spTree>
      <p:nvGrpSpPr>
        <p:cNvPr id="1" name="Shape 15"/>
        <p:cNvGrpSpPr/>
        <p:nvPr/>
      </p:nvGrpSpPr>
      <p:grpSpPr>
        <a:xfrm>
          <a:off x="0" y="0"/>
          <a:ext cx="0" cy="0"/>
          <a:chOff x="0" y="0"/>
          <a:chExt cx="0" cy="0"/>
        </a:xfrm>
      </p:grpSpPr>
      <p:sp>
        <p:nvSpPr>
          <p:cNvPr id="16" name="Google Shape;16;p4"/>
          <p:cNvSpPr/>
          <p:nvPr/>
        </p:nvSpPr>
        <p:spPr>
          <a:xfrm>
            <a:off x="0" y="-8280"/>
            <a:ext cx="9143640" cy="5159520"/>
          </a:xfrm>
          <a:prstGeom prst="rect">
            <a:avLst/>
          </a:prstGeom>
          <a:solidFill>
            <a:srgbClr val="4F5B4D"/>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Noto Sans Symbols"/>
              <a:ea typeface="Noto Sans Symbols"/>
              <a:cs typeface="Noto Sans Symbols"/>
              <a:sym typeface="Noto Sans Symbols"/>
            </a:endParaRPr>
          </a:p>
        </p:txBody>
      </p:sp>
      <p:sp>
        <p:nvSpPr>
          <p:cNvPr id="17" name="Google Shape;17;p4"/>
          <p:cNvSpPr txBox="1">
            <a:spLocks noGrp="1"/>
          </p:cNvSpPr>
          <p:nvPr>
            <p:ph type="title"/>
          </p:nvPr>
        </p:nvSpPr>
        <p:spPr>
          <a:xfrm>
            <a:off x="2662560" y="3397680"/>
            <a:ext cx="6134400" cy="105984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8" name="Google Shape;18;p4"/>
          <p:cNvSpPr txBox="1">
            <a:spLocks noGrp="1"/>
          </p:cNvSpPr>
          <p:nvPr>
            <p:ph type="title" idx="2"/>
          </p:nvPr>
        </p:nvSpPr>
        <p:spPr>
          <a:xfrm>
            <a:off x="332280" y="228600"/>
            <a:ext cx="1267920" cy="126936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9" name="Google Shape;19;p4"/>
          <p:cNvSpPr txBox="1">
            <a:spLocks noGrp="1"/>
          </p:cNvSpPr>
          <p:nvPr>
            <p:ph type="body" idx="1"/>
          </p:nvPr>
        </p:nvSpPr>
        <p:spPr>
          <a:xfrm>
            <a:off x="457200" y="1203480"/>
            <a:ext cx="8229240" cy="2982960"/>
          </a:xfrm>
          <a:prstGeom prst="rect">
            <a:avLst/>
          </a:prstGeom>
          <a:noFill/>
          <a:ln>
            <a:noFill/>
          </a:ln>
        </p:spPr>
        <p:txBody>
          <a:bodyPr spcFirstLastPara="1" wrap="square" lIns="0" tIns="0" rIns="0" bIns="0" anchor="t" anchorCtr="0">
            <a:norm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USTOM">
  <p:cSld name="CUSTOM">
    <p:spTree>
      <p:nvGrpSpPr>
        <p:cNvPr id="1" name="Shape 20"/>
        <p:cNvGrpSpPr/>
        <p:nvPr/>
      </p:nvGrpSpPr>
      <p:grpSpPr>
        <a:xfrm>
          <a:off x="0" y="0"/>
          <a:ext cx="0" cy="0"/>
          <a:chOff x="0" y="0"/>
          <a:chExt cx="0" cy="0"/>
        </a:xfrm>
      </p:grpSpPr>
      <p:sp>
        <p:nvSpPr>
          <p:cNvPr id="21" name="Google Shape;21;p5"/>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22" name="Google Shape;22;p5"/>
          <p:cNvSpPr txBox="1">
            <a:spLocks noGrp="1"/>
          </p:cNvSpPr>
          <p:nvPr>
            <p:ph type="title"/>
          </p:nvPr>
        </p:nvSpPr>
        <p:spPr>
          <a:xfrm>
            <a:off x="419040" y="471600"/>
            <a:ext cx="7486560" cy="120492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23" name="Google Shape;23;p5"/>
          <p:cNvSpPr txBox="1">
            <a:spLocks noGrp="1"/>
          </p:cNvSpPr>
          <p:nvPr>
            <p:ph type="body" idx="1"/>
          </p:nvPr>
        </p:nvSpPr>
        <p:spPr>
          <a:xfrm>
            <a:off x="457200" y="1203480"/>
            <a:ext cx="8229240" cy="2982960"/>
          </a:xfrm>
          <a:prstGeom prst="rect">
            <a:avLst/>
          </a:prstGeom>
          <a:noFill/>
          <a:ln>
            <a:noFill/>
          </a:ln>
        </p:spPr>
        <p:txBody>
          <a:bodyPr spcFirstLastPara="1" wrap="square" lIns="0" tIns="0" rIns="0" bIns="0" anchor="t" anchorCtr="0">
            <a:norm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USTOM_3_1">
  <p:cSld name="CUSTOM_3_1">
    <p:spTree>
      <p:nvGrpSpPr>
        <p:cNvPr id="1" name="Shape 24"/>
        <p:cNvGrpSpPr/>
        <p:nvPr/>
      </p:nvGrpSpPr>
      <p:grpSpPr>
        <a:xfrm>
          <a:off x="0" y="0"/>
          <a:ext cx="0" cy="0"/>
          <a:chOff x="0" y="0"/>
          <a:chExt cx="0" cy="0"/>
        </a:xfrm>
      </p:grpSpPr>
      <p:sp>
        <p:nvSpPr>
          <p:cNvPr id="25" name="Google Shape;25;p6"/>
          <p:cNvSpPr/>
          <p:nvPr/>
        </p:nvSpPr>
        <p:spPr>
          <a:xfrm>
            <a:off x="0" y="-8280"/>
            <a:ext cx="9143640" cy="5159520"/>
          </a:xfrm>
          <a:prstGeom prst="rect">
            <a:avLst/>
          </a:prstGeom>
          <a:solidFill>
            <a:srgbClr val="4F5B4D"/>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Noto Sans Symbols"/>
              <a:ea typeface="Noto Sans Symbols"/>
              <a:cs typeface="Noto Sans Symbols"/>
              <a:sym typeface="Noto Sans Symbols"/>
            </a:endParaRPr>
          </a:p>
        </p:txBody>
      </p:sp>
      <p:sp>
        <p:nvSpPr>
          <p:cNvPr id="26" name="Google Shape;26;p6"/>
          <p:cNvSpPr txBox="1">
            <a:spLocks noGrp="1"/>
          </p:cNvSpPr>
          <p:nvPr>
            <p:ph type="title"/>
          </p:nvPr>
        </p:nvSpPr>
        <p:spPr>
          <a:xfrm>
            <a:off x="5547600" y="363600"/>
            <a:ext cx="3367440" cy="161388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27" name="Google Shape;27;p6"/>
          <p:cNvSpPr/>
          <p:nvPr/>
        </p:nvSpPr>
        <p:spPr>
          <a:xfrm>
            <a:off x="1965600" y="4008240"/>
            <a:ext cx="3871440" cy="55584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000"/>
              <a:buFont typeface="Arial"/>
              <a:buNone/>
            </a:pPr>
            <a:r>
              <a:rPr lang="en-US" sz="1000" b="1" i="0" u="none" strike="noStrike" cap="none">
                <a:solidFill>
                  <a:schemeClr val="accent1"/>
                </a:solidFill>
                <a:latin typeface="arial"/>
                <a:ea typeface="arial"/>
                <a:cs typeface="arial"/>
                <a:sym typeface="arial"/>
              </a:rPr>
              <a:t>CREDITS:</a:t>
            </a:r>
            <a:r>
              <a:rPr lang="en-US" sz="1000" b="0" i="0" u="none" strike="noStrike" cap="none">
                <a:solidFill>
                  <a:schemeClr val="accent1"/>
                </a:solidFill>
                <a:latin typeface="arial"/>
                <a:ea typeface="arial"/>
                <a:cs typeface="arial"/>
                <a:sym typeface="arial"/>
              </a:rPr>
              <a:t> This presentation template was created by </a:t>
            </a:r>
            <a:r>
              <a:rPr lang="en-US" sz="1000" b="1" i="0" u="sng" strike="noStrike" cap="none">
                <a:solidFill>
                  <a:schemeClr val="hlink"/>
                </a:solidFill>
                <a:latin typeface="arial"/>
                <a:ea typeface="arial"/>
                <a:cs typeface="arial"/>
                <a:sym typeface="arial"/>
                <a:hlinkClick r:id="rId2"/>
              </a:rPr>
              <a:t>Slidesgo</a:t>
            </a:r>
            <a:r>
              <a:rPr lang="en-US" sz="1000" b="0" i="0" u="none" strike="noStrike" cap="none">
                <a:solidFill>
                  <a:schemeClr val="accent1"/>
                </a:solidFill>
                <a:latin typeface="arial"/>
                <a:ea typeface="arial"/>
                <a:cs typeface="arial"/>
                <a:sym typeface="arial"/>
              </a:rPr>
              <a:t>, and includes icons, infographics &amp; images by </a:t>
            </a:r>
            <a:r>
              <a:rPr lang="en-US" sz="1000" b="1" i="0" u="sng" strike="noStrike" cap="none">
                <a:solidFill>
                  <a:schemeClr val="hlink"/>
                </a:solidFill>
                <a:latin typeface="arial"/>
                <a:ea typeface="arial"/>
                <a:cs typeface="arial"/>
                <a:sym typeface="arial"/>
                <a:hlinkClick r:id="rId3"/>
              </a:rPr>
              <a:t>Freepik</a:t>
            </a:r>
            <a:r>
              <a:rPr lang="en-US" sz="1000" b="0" i="0" u="none" strike="noStrike" cap="none">
                <a:solidFill>
                  <a:schemeClr val="accent1"/>
                </a:solidFill>
                <a:latin typeface="arial"/>
                <a:ea typeface="arial"/>
                <a:cs typeface="arial"/>
                <a:sym typeface="arial"/>
              </a:rPr>
              <a:t> </a:t>
            </a:r>
            <a:endParaRPr sz="1000" b="0" i="0" u="none" strike="noStrike" cap="none">
              <a:solidFill>
                <a:srgbClr val="000000"/>
              </a:solidFill>
              <a:latin typeface="Noto Sans Symbols"/>
              <a:ea typeface="Noto Sans Symbols"/>
              <a:cs typeface="Noto Sans Symbols"/>
              <a:sym typeface="Noto Sans Symbols"/>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IG_NUMBER">
  <p:cSld name="BIG_NUMBER">
    <p:spTree>
      <p:nvGrpSpPr>
        <p:cNvPr id="1" name="Shape 28"/>
        <p:cNvGrpSpPr/>
        <p:nvPr/>
      </p:nvGrpSpPr>
      <p:grpSpPr>
        <a:xfrm>
          <a:off x="0" y="0"/>
          <a:ext cx="0" cy="0"/>
          <a:chOff x="0" y="0"/>
          <a:chExt cx="0" cy="0"/>
        </a:xfrm>
      </p:grpSpPr>
      <p:sp>
        <p:nvSpPr>
          <p:cNvPr id="29" name="Google Shape;29;p7"/>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30" name="Google Shape;30;p7"/>
          <p:cNvSpPr txBox="1">
            <a:spLocks noGrp="1"/>
          </p:cNvSpPr>
          <p:nvPr>
            <p:ph type="title" hasCustomPrompt="1"/>
          </p:nvPr>
        </p:nvSpPr>
        <p:spPr>
          <a:xfrm>
            <a:off x="1284120" y="1953000"/>
            <a:ext cx="6575760" cy="79920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t>xx%</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p:cSld name="BLANK 2">
    <p:spTree>
      <p:nvGrpSpPr>
        <p:cNvPr id="1" name="Shape 31"/>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_1_1_1_1_2_1">
  <p:cSld name="BLANK_1_1_1_1_2_1">
    <p:spTree>
      <p:nvGrpSpPr>
        <p:cNvPr id="1" name="Shape 32"/>
        <p:cNvGrpSpPr/>
        <p:nvPr/>
      </p:nvGrpSpPr>
      <p:grpSpPr>
        <a:xfrm>
          <a:off x="0" y="0"/>
          <a:ext cx="0" cy="0"/>
          <a:chOff x="0" y="0"/>
          <a:chExt cx="0" cy="0"/>
        </a:xfrm>
      </p:grpSpPr>
      <p:sp>
        <p:nvSpPr>
          <p:cNvPr id="33" name="Google Shape;33;p9"/>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34" name="Google Shape;34;p9"/>
          <p:cNvSpPr txBox="1">
            <a:spLocks noGrp="1"/>
          </p:cNvSpPr>
          <p:nvPr>
            <p:ph type="title"/>
          </p:nvPr>
        </p:nvSpPr>
        <p:spPr>
          <a:xfrm>
            <a:off x="1865520" y="387216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35" name="Google Shape;35;p9"/>
          <p:cNvSpPr txBox="1">
            <a:spLocks noGrp="1"/>
          </p:cNvSpPr>
          <p:nvPr>
            <p:ph type="title" idx="2"/>
          </p:nvPr>
        </p:nvSpPr>
        <p:spPr>
          <a:xfrm>
            <a:off x="1865520" y="257976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36" name="Google Shape;36;p9"/>
          <p:cNvSpPr txBox="1">
            <a:spLocks noGrp="1"/>
          </p:cNvSpPr>
          <p:nvPr>
            <p:ph type="title" idx="3"/>
          </p:nvPr>
        </p:nvSpPr>
        <p:spPr>
          <a:xfrm>
            <a:off x="1866600" y="1933560"/>
            <a:ext cx="86400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37" name="Google Shape;37;p9"/>
          <p:cNvSpPr txBox="1">
            <a:spLocks noGrp="1"/>
          </p:cNvSpPr>
          <p:nvPr>
            <p:ph type="title" idx="4"/>
          </p:nvPr>
        </p:nvSpPr>
        <p:spPr>
          <a:xfrm>
            <a:off x="1865520" y="322596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38" name="Google Shape;38;p9"/>
          <p:cNvSpPr txBox="1">
            <a:spLocks noGrp="1"/>
          </p:cNvSpPr>
          <p:nvPr>
            <p:ph type="title" idx="5"/>
          </p:nvPr>
        </p:nvSpPr>
        <p:spPr>
          <a:xfrm>
            <a:off x="5622840" y="257976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39" name="Google Shape;39;p9"/>
          <p:cNvSpPr txBox="1">
            <a:spLocks noGrp="1"/>
          </p:cNvSpPr>
          <p:nvPr>
            <p:ph type="title" idx="6"/>
          </p:nvPr>
        </p:nvSpPr>
        <p:spPr>
          <a:xfrm>
            <a:off x="5622840" y="322596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40" name="Google Shape;40;p9"/>
          <p:cNvSpPr txBox="1">
            <a:spLocks noGrp="1"/>
          </p:cNvSpPr>
          <p:nvPr>
            <p:ph type="title" idx="7"/>
          </p:nvPr>
        </p:nvSpPr>
        <p:spPr>
          <a:xfrm>
            <a:off x="5622840" y="387216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41" name="Google Shape;41;p9"/>
          <p:cNvSpPr txBox="1">
            <a:spLocks noGrp="1"/>
          </p:cNvSpPr>
          <p:nvPr>
            <p:ph type="title" idx="8"/>
          </p:nvPr>
        </p:nvSpPr>
        <p:spPr>
          <a:xfrm>
            <a:off x="5622840" y="193356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42" name="Google Shape;42;p9"/>
          <p:cNvSpPr txBox="1">
            <a:spLocks noGrp="1"/>
          </p:cNvSpPr>
          <p:nvPr>
            <p:ph type="title" idx="9"/>
          </p:nvPr>
        </p:nvSpPr>
        <p:spPr>
          <a:xfrm>
            <a:off x="4498920" y="274680"/>
            <a:ext cx="441612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_ONLY_1">
  <p:cSld name="TITLE_ONLY_1">
    <p:spTree>
      <p:nvGrpSpPr>
        <p:cNvPr id="1" name="Shape 43"/>
        <p:cNvGrpSpPr/>
        <p:nvPr/>
      </p:nvGrpSpPr>
      <p:grpSpPr>
        <a:xfrm>
          <a:off x="0" y="0"/>
          <a:ext cx="0" cy="0"/>
          <a:chOff x="0" y="0"/>
          <a:chExt cx="0" cy="0"/>
        </a:xfrm>
      </p:grpSpPr>
      <p:sp>
        <p:nvSpPr>
          <p:cNvPr id="44" name="Google Shape;44;p10"/>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45" name="Google Shape;45;p10"/>
          <p:cNvSpPr txBox="1">
            <a:spLocks noGrp="1"/>
          </p:cNvSpPr>
          <p:nvPr>
            <p:ph type="title"/>
          </p:nvPr>
        </p:nvSpPr>
        <p:spPr>
          <a:xfrm>
            <a:off x="228600" y="300600"/>
            <a:ext cx="2154960" cy="82224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_ONLY_2">
  <p:cSld name="TITLE_ONLY_2">
    <p:spTree>
      <p:nvGrpSpPr>
        <p:cNvPr id="1" name="Shape 46"/>
        <p:cNvGrpSpPr/>
        <p:nvPr/>
      </p:nvGrpSpPr>
      <p:grpSpPr>
        <a:xfrm>
          <a:off x="0" y="0"/>
          <a:ext cx="0" cy="0"/>
          <a:chOff x="0" y="0"/>
          <a:chExt cx="0" cy="0"/>
        </a:xfrm>
      </p:grpSpPr>
      <p:sp>
        <p:nvSpPr>
          <p:cNvPr id="47" name="Google Shape;47;p11"/>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48" name="Google Shape;48;p11"/>
          <p:cNvSpPr txBox="1">
            <a:spLocks noGrp="1"/>
          </p:cNvSpPr>
          <p:nvPr>
            <p:ph type="title"/>
          </p:nvPr>
        </p:nvSpPr>
        <p:spPr>
          <a:xfrm>
            <a:off x="4313880" y="301320"/>
            <a:ext cx="4596120" cy="74952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_1_1_1_2">
  <p:cSld name="BLANK_1_1_1_2">
    <p:spTree>
      <p:nvGrpSpPr>
        <p:cNvPr id="1" name="Shape 49"/>
        <p:cNvGrpSpPr/>
        <p:nvPr/>
      </p:nvGrpSpPr>
      <p:grpSpPr>
        <a:xfrm>
          <a:off x="0" y="0"/>
          <a:ext cx="0" cy="0"/>
          <a:chOff x="0" y="0"/>
          <a:chExt cx="0" cy="0"/>
        </a:xfrm>
      </p:grpSpPr>
      <p:sp>
        <p:nvSpPr>
          <p:cNvPr id="50" name="Google Shape;50;p12"/>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51" name="Google Shape;51;p12"/>
          <p:cNvSpPr txBox="1">
            <a:spLocks noGrp="1"/>
          </p:cNvSpPr>
          <p:nvPr>
            <p:ph type="title"/>
          </p:nvPr>
        </p:nvSpPr>
        <p:spPr>
          <a:xfrm>
            <a:off x="1333440" y="2709000"/>
            <a:ext cx="67860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52" name="Google Shape;52;p12"/>
          <p:cNvSpPr txBox="1">
            <a:spLocks noGrp="1"/>
          </p:cNvSpPr>
          <p:nvPr>
            <p:ph type="title" idx="2"/>
          </p:nvPr>
        </p:nvSpPr>
        <p:spPr>
          <a:xfrm>
            <a:off x="1333440" y="1585800"/>
            <a:ext cx="67752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53" name="Google Shape;53;p12"/>
          <p:cNvSpPr txBox="1">
            <a:spLocks noGrp="1"/>
          </p:cNvSpPr>
          <p:nvPr>
            <p:ph type="title" idx="3"/>
          </p:nvPr>
        </p:nvSpPr>
        <p:spPr>
          <a:xfrm>
            <a:off x="1333440" y="3832200"/>
            <a:ext cx="67860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54" name="Google Shape;54;p12"/>
          <p:cNvSpPr txBox="1">
            <a:spLocks noGrp="1"/>
          </p:cNvSpPr>
          <p:nvPr>
            <p:ph type="title" idx="4"/>
          </p:nvPr>
        </p:nvSpPr>
        <p:spPr>
          <a:xfrm>
            <a:off x="228600" y="297720"/>
            <a:ext cx="2022120" cy="80208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LANK_1_1_1_1_1">
  <p:cSld name="BLANK_1_1_1_1_1">
    <p:spTree>
      <p:nvGrpSpPr>
        <p:cNvPr id="1" name="Shape 55"/>
        <p:cNvGrpSpPr/>
        <p:nvPr/>
      </p:nvGrpSpPr>
      <p:grpSpPr>
        <a:xfrm>
          <a:off x="0" y="0"/>
          <a:ext cx="0" cy="0"/>
          <a:chOff x="0" y="0"/>
          <a:chExt cx="0" cy="0"/>
        </a:xfrm>
      </p:grpSpPr>
      <p:sp>
        <p:nvSpPr>
          <p:cNvPr id="56" name="Google Shape;56;p13"/>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57" name="Google Shape;57;p13"/>
          <p:cNvSpPr txBox="1">
            <a:spLocks noGrp="1"/>
          </p:cNvSpPr>
          <p:nvPr>
            <p:ph type="title"/>
          </p:nvPr>
        </p:nvSpPr>
        <p:spPr>
          <a:xfrm>
            <a:off x="4929840" y="300600"/>
            <a:ext cx="3985200" cy="76068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58" name="Google Shape;58;p13"/>
          <p:cNvSpPr txBox="1">
            <a:spLocks noGrp="1"/>
          </p:cNvSpPr>
          <p:nvPr>
            <p:ph type="title" idx="2"/>
          </p:nvPr>
        </p:nvSpPr>
        <p:spPr>
          <a:xfrm>
            <a:off x="7221960" y="350676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59" name="Google Shape;59;p13"/>
          <p:cNvSpPr txBox="1">
            <a:spLocks noGrp="1"/>
          </p:cNvSpPr>
          <p:nvPr>
            <p:ph type="title" idx="3"/>
          </p:nvPr>
        </p:nvSpPr>
        <p:spPr>
          <a:xfrm>
            <a:off x="7221960" y="177840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60" name="Google Shape;60;p13"/>
          <p:cNvSpPr txBox="1">
            <a:spLocks noGrp="1"/>
          </p:cNvSpPr>
          <p:nvPr>
            <p:ph type="title" idx="4"/>
          </p:nvPr>
        </p:nvSpPr>
        <p:spPr>
          <a:xfrm>
            <a:off x="4550400" y="1778760"/>
            <a:ext cx="86400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61" name="Google Shape;61;p13"/>
          <p:cNvSpPr txBox="1">
            <a:spLocks noGrp="1"/>
          </p:cNvSpPr>
          <p:nvPr>
            <p:ph type="title" idx="5"/>
          </p:nvPr>
        </p:nvSpPr>
        <p:spPr>
          <a:xfrm>
            <a:off x="4549680" y="350676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62" name="Google Shape;62;p13"/>
          <p:cNvSpPr txBox="1">
            <a:spLocks noGrp="1"/>
          </p:cNvSpPr>
          <p:nvPr>
            <p:ph type="title" idx="6"/>
          </p:nvPr>
        </p:nvSpPr>
        <p:spPr>
          <a:xfrm>
            <a:off x="1877400" y="177840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63" name="Google Shape;63;p13"/>
          <p:cNvSpPr txBox="1">
            <a:spLocks noGrp="1"/>
          </p:cNvSpPr>
          <p:nvPr>
            <p:ph type="title" idx="7"/>
          </p:nvPr>
        </p:nvSpPr>
        <p:spPr>
          <a:xfrm>
            <a:off x="1877400" y="3506760"/>
            <a:ext cx="865440" cy="310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_1_1_1_1_1_1">
  <p:cSld name="BLANK_1_1_1_1_1_1">
    <p:spTree>
      <p:nvGrpSpPr>
        <p:cNvPr id="1" name="Shape 64"/>
        <p:cNvGrpSpPr/>
        <p:nvPr/>
      </p:nvGrpSpPr>
      <p:grpSpPr>
        <a:xfrm>
          <a:off x="0" y="0"/>
          <a:ext cx="0" cy="0"/>
          <a:chOff x="0" y="0"/>
          <a:chExt cx="0" cy="0"/>
        </a:xfrm>
      </p:grpSpPr>
      <p:sp>
        <p:nvSpPr>
          <p:cNvPr id="65" name="Google Shape;65;p14"/>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66" name="Google Shape;66;p14"/>
          <p:cNvSpPr txBox="1">
            <a:spLocks noGrp="1"/>
          </p:cNvSpPr>
          <p:nvPr>
            <p:ph type="title"/>
          </p:nvPr>
        </p:nvSpPr>
        <p:spPr>
          <a:xfrm>
            <a:off x="621360" y="956520"/>
            <a:ext cx="5447520" cy="75456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67" name="Google Shape;67;p14"/>
          <p:cNvSpPr txBox="1">
            <a:spLocks noGrp="1"/>
          </p:cNvSpPr>
          <p:nvPr>
            <p:ph type="title" idx="2"/>
          </p:nvPr>
        </p:nvSpPr>
        <p:spPr>
          <a:xfrm>
            <a:off x="621360" y="3141000"/>
            <a:ext cx="5447520" cy="75456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LANK_1_1_1_1_1_1_1">
  <p:cSld name="BLANK_1_1_1_1_1_1_1">
    <p:spTree>
      <p:nvGrpSpPr>
        <p:cNvPr id="1" name="Shape 68"/>
        <p:cNvGrpSpPr/>
        <p:nvPr/>
      </p:nvGrpSpPr>
      <p:grpSpPr>
        <a:xfrm>
          <a:off x="0" y="0"/>
          <a:ext cx="0" cy="0"/>
          <a:chOff x="0" y="0"/>
          <a:chExt cx="0" cy="0"/>
        </a:xfrm>
      </p:grpSpPr>
      <p:sp>
        <p:nvSpPr>
          <p:cNvPr id="69" name="Google Shape;69;p15"/>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LANK_1_1_1_1_1_1_1_1">
  <p:cSld name="BLANK_1_1_1_1_1_1_1_1">
    <p:spTree>
      <p:nvGrpSpPr>
        <p:cNvPr id="1" name="Shape 70"/>
        <p:cNvGrpSpPr/>
        <p:nvPr/>
      </p:nvGrpSpPr>
      <p:grpSpPr>
        <a:xfrm>
          <a:off x="0" y="0"/>
          <a:ext cx="0" cy="0"/>
          <a:chOff x="0" y="0"/>
          <a:chExt cx="0" cy="0"/>
        </a:xfrm>
      </p:grpSpPr>
      <p:sp>
        <p:nvSpPr>
          <p:cNvPr id="71" name="Google Shape;71;p16"/>
          <p:cNvSpPr/>
          <p:nvPr/>
        </p:nvSpPr>
        <p:spPr>
          <a:xfrm>
            <a:off x="0" y="-8280"/>
            <a:ext cx="9143640" cy="5159520"/>
          </a:xfrm>
          <a:prstGeom prst="rect">
            <a:avLst/>
          </a:prstGeom>
          <a:solidFill>
            <a:srgbClr val="4F5B4D"/>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Noto Sans Symbols"/>
              <a:ea typeface="Noto Sans Symbols"/>
              <a:cs typeface="Noto Sans Symbols"/>
              <a:sym typeface="Noto Sans Symbols"/>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_AND_BODY" type="tx">
  <p:cSld name="TITLE_AND_BODY">
    <p:spTree>
      <p:nvGrpSpPr>
        <p:cNvPr id="1" name="Shape 72"/>
        <p:cNvGrpSpPr/>
        <p:nvPr/>
      </p:nvGrpSpPr>
      <p:grpSpPr>
        <a:xfrm>
          <a:off x="0" y="0"/>
          <a:ext cx="0" cy="0"/>
          <a:chOff x="0" y="0"/>
          <a:chExt cx="0" cy="0"/>
        </a:xfrm>
      </p:grpSpPr>
      <p:sp>
        <p:nvSpPr>
          <p:cNvPr id="73" name="Google Shape;73;p17"/>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74" name="Google Shape;74;p17"/>
          <p:cNvSpPr txBox="1">
            <a:spLocks noGrp="1"/>
          </p:cNvSpPr>
          <p:nvPr>
            <p:ph type="title"/>
          </p:nvPr>
        </p:nvSpPr>
        <p:spPr>
          <a:xfrm>
            <a:off x="720000" y="444960"/>
            <a:ext cx="770364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5" name="Google Shape;75;p17"/>
          <p:cNvSpPr txBox="1">
            <a:spLocks noGrp="1"/>
          </p:cNvSpPr>
          <p:nvPr>
            <p:ph type="body" idx="1"/>
          </p:nvPr>
        </p:nvSpPr>
        <p:spPr>
          <a:xfrm>
            <a:off x="720000" y="1152360"/>
            <a:ext cx="7703640" cy="3416040"/>
          </a:xfrm>
          <a:prstGeom prst="rect">
            <a:avLst/>
          </a:prstGeom>
          <a:noFill/>
          <a:ln>
            <a:noFill/>
          </a:ln>
        </p:spPr>
        <p:txBody>
          <a:bodyPr spcFirstLastPara="1" wrap="square" lIns="91425" tIns="91425" rIns="91425" bIns="91425"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_AND_TWO_COLUMNS" type="twoObj">
  <p:cSld name="TWO_OBJECTS">
    <p:spTree>
      <p:nvGrpSpPr>
        <p:cNvPr id="1" name="Shape 76"/>
        <p:cNvGrpSpPr/>
        <p:nvPr/>
      </p:nvGrpSpPr>
      <p:grpSpPr>
        <a:xfrm>
          <a:off x="0" y="0"/>
          <a:ext cx="0" cy="0"/>
          <a:chOff x="0" y="0"/>
          <a:chExt cx="0" cy="0"/>
        </a:xfrm>
      </p:grpSpPr>
      <p:sp>
        <p:nvSpPr>
          <p:cNvPr id="77" name="Google Shape;77;p18"/>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78" name="Google Shape;78;p18"/>
          <p:cNvSpPr txBox="1">
            <a:spLocks noGrp="1"/>
          </p:cNvSpPr>
          <p:nvPr>
            <p:ph type="title"/>
          </p:nvPr>
        </p:nvSpPr>
        <p:spPr>
          <a:xfrm>
            <a:off x="6939000" y="294840"/>
            <a:ext cx="1976040" cy="74556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_ONLY" type="titleOnly">
  <p:cSld name="TITLE_ONLY">
    <p:spTree>
      <p:nvGrpSpPr>
        <p:cNvPr id="1" name="Shape 79"/>
        <p:cNvGrpSpPr/>
        <p:nvPr/>
      </p:nvGrpSpPr>
      <p:grpSpPr>
        <a:xfrm>
          <a:off x="0" y="0"/>
          <a:ext cx="0" cy="0"/>
          <a:chOff x="0" y="0"/>
          <a:chExt cx="0" cy="0"/>
        </a:xfrm>
      </p:grpSpPr>
      <p:sp>
        <p:nvSpPr>
          <p:cNvPr id="80" name="Google Shape;80;p19"/>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81" name="Google Shape;81;p19"/>
          <p:cNvSpPr txBox="1">
            <a:spLocks noGrp="1"/>
          </p:cNvSpPr>
          <p:nvPr>
            <p:ph type="title"/>
          </p:nvPr>
        </p:nvSpPr>
        <p:spPr>
          <a:xfrm>
            <a:off x="720000" y="274680"/>
            <a:ext cx="770364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ONE_COLUMN_TEXT">
  <p:cSld name="ONE_COLUMN_TEXT">
    <p:spTree>
      <p:nvGrpSpPr>
        <p:cNvPr id="1" name="Shape 82"/>
        <p:cNvGrpSpPr/>
        <p:nvPr/>
      </p:nvGrpSpPr>
      <p:grpSpPr>
        <a:xfrm>
          <a:off x="0" y="0"/>
          <a:ext cx="0" cy="0"/>
          <a:chOff x="0" y="0"/>
          <a:chExt cx="0" cy="0"/>
        </a:xfrm>
      </p:grpSpPr>
      <p:sp>
        <p:nvSpPr>
          <p:cNvPr id="83" name="Google Shape;83;p20"/>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84" name="Google Shape;84;p20"/>
          <p:cNvSpPr txBox="1">
            <a:spLocks noGrp="1"/>
          </p:cNvSpPr>
          <p:nvPr>
            <p:ph type="title"/>
          </p:nvPr>
        </p:nvSpPr>
        <p:spPr>
          <a:xfrm>
            <a:off x="228600" y="228600"/>
            <a:ext cx="3998160" cy="1445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85" name="Google Shape;85;p20"/>
          <p:cNvSpPr txBox="1">
            <a:spLocks noGrp="1"/>
          </p:cNvSpPr>
          <p:nvPr>
            <p:ph type="body" idx="1"/>
          </p:nvPr>
        </p:nvSpPr>
        <p:spPr>
          <a:xfrm>
            <a:off x="1609560" y="2066040"/>
            <a:ext cx="3823920" cy="2532240"/>
          </a:xfrm>
          <a:prstGeom prst="rect">
            <a:avLst/>
          </a:prstGeom>
          <a:noFill/>
          <a:ln>
            <a:noFill/>
          </a:ln>
        </p:spPr>
        <p:txBody>
          <a:bodyPr spcFirstLastPara="1" wrap="square" lIns="91425" tIns="91425" rIns="91425" bIns="91425"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86" name="Google Shape;86;p20"/>
          <p:cNvSpPr txBox="1">
            <a:spLocks noGrp="1"/>
          </p:cNvSpPr>
          <p:nvPr>
            <p:ph type="body" idx="2"/>
          </p:nvPr>
        </p:nvSpPr>
        <p:spPr>
          <a:xfrm>
            <a:off x="5715720" y="0"/>
            <a:ext cx="3427920" cy="5143320"/>
          </a:xfrm>
          <a:prstGeom prst="rect">
            <a:avLst/>
          </a:prstGeom>
          <a:noFill/>
          <a:ln>
            <a:noFill/>
          </a:ln>
        </p:spPr>
        <p:txBody>
          <a:bodyPr spcFirstLastPara="1" wrap="square" lIns="90000" tIns="45000" rIns="90000" bIns="45000" anchor="t" anchorCtr="0">
            <a:norm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MAIN_POINT">
  <p:cSld name="MAIN_POINT">
    <p:spTree>
      <p:nvGrpSpPr>
        <p:cNvPr id="1" name="Shape 87"/>
        <p:cNvGrpSpPr/>
        <p:nvPr/>
      </p:nvGrpSpPr>
      <p:grpSpPr>
        <a:xfrm>
          <a:off x="0" y="0"/>
          <a:ext cx="0" cy="0"/>
          <a:chOff x="0" y="0"/>
          <a:chExt cx="0" cy="0"/>
        </a:xfrm>
      </p:grpSpPr>
      <p:sp>
        <p:nvSpPr>
          <p:cNvPr id="88" name="Google Shape;88;p21"/>
          <p:cNvSpPr/>
          <p:nvPr/>
        </p:nvSpPr>
        <p:spPr>
          <a:xfrm>
            <a:off x="0" y="0"/>
            <a:ext cx="9143640" cy="515952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Noto Sans Symbols"/>
              <a:ea typeface="Noto Sans Symbols"/>
              <a:cs typeface="Noto Sans Symbols"/>
              <a:sym typeface="Noto Sans Symbols"/>
            </a:endParaRPr>
          </a:p>
        </p:txBody>
      </p:sp>
      <p:sp>
        <p:nvSpPr>
          <p:cNvPr id="89" name="Google Shape;89;p21"/>
          <p:cNvSpPr txBox="1">
            <a:spLocks noGrp="1"/>
          </p:cNvSpPr>
          <p:nvPr>
            <p:ph type="title"/>
          </p:nvPr>
        </p:nvSpPr>
        <p:spPr>
          <a:xfrm>
            <a:off x="1388160" y="1307160"/>
            <a:ext cx="6367320" cy="252900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SECTION_TITLE_AND_DESCRIPTION">
  <p:cSld name="SECTION_TITLE_AND_DESCRIPTION">
    <p:spTree>
      <p:nvGrpSpPr>
        <p:cNvPr id="1" name="Shape 90"/>
        <p:cNvGrpSpPr/>
        <p:nvPr/>
      </p:nvGrpSpPr>
      <p:grpSpPr>
        <a:xfrm>
          <a:off x="0" y="0"/>
          <a:ext cx="0" cy="0"/>
          <a:chOff x="0" y="0"/>
          <a:chExt cx="0" cy="0"/>
        </a:xfrm>
      </p:grpSpPr>
      <p:sp>
        <p:nvSpPr>
          <p:cNvPr id="91" name="Google Shape;91;p22"/>
          <p:cNvSpPr/>
          <p:nvPr/>
        </p:nvSpPr>
        <p:spPr>
          <a:xfrm>
            <a:off x="0" y="0"/>
            <a:ext cx="9143640" cy="515952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Noto Sans Symbols"/>
              <a:ea typeface="Noto Sans Symbols"/>
              <a:cs typeface="Noto Sans Symbols"/>
              <a:sym typeface="Noto Sans Symbols"/>
            </a:endParaRPr>
          </a:p>
        </p:txBody>
      </p:sp>
      <p:sp>
        <p:nvSpPr>
          <p:cNvPr id="92" name="Google Shape;92;p22"/>
          <p:cNvSpPr txBox="1">
            <a:spLocks noGrp="1"/>
          </p:cNvSpPr>
          <p:nvPr>
            <p:ph type="title"/>
          </p:nvPr>
        </p:nvSpPr>
        <p:spPr>
          <a:xfrm>
            <a:off x="720000" y="444960"/>
            <a:ext cx="770364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CAPTION_ONLY">
  <p:cSld name="CAPTION_ONLY">
    <p:spTree>
      <p:nvGrpSpPr>
        <p:cNvPr id="1" name="Shape 93"/>
        <p:cNvGrpSpPr/>
        <p:nvPr/>
      </p:nvGrpSpPr>
      <p:grpSpPr>
        <a:xfrm>
          <a:off x="0" y="0"/>
          <a:ext cx="0" cy="0"/>
          <a:chOff x="0" y="0"/>
          <a:chExt cx="0" cy="0"/>
        </a:xfrm>
      </p:grpSpPr>
      <p:sp>
        <p:nvSpPr>
          <p:cNvPr id="94" name="Google Shape;94;p23"/>
          <p:cNvSpPr txBox="1">
            <a:spLocks noGrp="1"/>
          </p:cNvSpPr>
          <p:nvPr>
            <p:ph type="body" idx="1"/>
          </p:nvPr>
        </p:nvSpPr>
        <p:spPr>
          <a:xfrm>
            <a:off x="0" y="0"/>
            <a:ext cx="9143640" cy="5143320"/>
          </a:xfrm>
          <a:prstGeom prst="rect">
            <a:avLst/>
          </a:prstGeom>
          <a:noFill/>
          <a:ln>
            <a:noFill/>
          </a:ln>
        </p:spPr>
        <p:txBody>
          <a:bodyPr spcFirstLastPara="1" wrap="square" lIns="90000" tIns="45000" rIns="90000" bIns="45000" anchor="t" anchorCtr="0">
            <a:norm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stStyle>
          <a:p>
            <a:endParaRPr/>
          </a:p>
        </p:txBody>
      </p:sp>
      <p:sp>
        <p:nvSpPr>
          <p:cNvPr id="95" name="Google Shape;95;p23"/>
          <p:cNvSpPr txBox="1">
            <a:spLocks noGrp="1"/>
          </p:cNvSpPr>
          <p:nvPr>
            <p:ph type="title"/>
          </p:nvPr>
        </p:nvSpPr>
        <p:spPr>
          <a:xfrm>
            <a:off x="228600" y="4521240"/>
            <a:ext cx="2822400" cy="393120"/>
          </a:xfrm>
          <a:prstGeom prst="rect">
            <a:avLst/>
          </a:prstGeom>
          <a:solidFill>
            <a:schemeClr val="accent2"/>
          </a:solid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Shape 5"/>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8" Type="http://schemas.openxmlformats.org/officeDocument/2006/relationships/hyperlink" Target="https://link.springer.com/article/10.1007/s43465-023-00824-7" TargetMode="External"/><Relationship Id="rId3" Type="http://schemas.openxmlformats.org/officeDocument/2006/relationships/hyperlink" Target="https://link.springer.com/article/10.1186/s12909-024-05187-7" TargetMode="External"/><Relationship Id="rId7" Type="http://schemas.openxmlformats.org/officeDocument/2006/relationships/hyperlink" Target="https://link.springer.com/article/10.1186/s13018-023-03647-2" TargetMode="External"/><Relationship Id="rId12" Type="http://schemas.openxmlformats.org/officeDocument/2006/relationships/hyperlink" Target="https://link.springer.com/article/10.1007/s43465-020-00251-y"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hyperlink" Target="https://link.springer.com/article/10.1007/s43465-021-00398-2" TargetMode="External"/><Relationship Id="rId11" Type="http://schemas.openxmlformats.org/officeDocument/2006/relationships/hyperlink" Target="https://link.springer.com/article/10.1007/s42797-023-00091-7" TargetMode="External"/><Relationship Id="rId5" Type="http://schemas.openxmlformats.org/officeDocument/2006/relationships/hyperlink" Target="https://medicaldialogues.in/news/health/medico-legal/substandard-implant-used-during-total-knee-replacement-surgery-orthopedic-surgeon-slapped-compensation-126555" TargetMode="External"/><Relationship Id="rId10" Type="http://schemas.openxmlformats.org/officeDocument/2006/relationships/hyperlink" Target="https://pdfs.semanticscholar.org/9012/68cbe314984ad0d924a7c7475b3399bbbe74.pdf" TargetMode="External"/><Relationship Id="rId4" Type="http://schemas.openxmlformats.org/officeDocument/2006/relationships/hyperlink" Target="https://www.thieme-connect.com/products/ejournals/html/10.1055/s-0043-1762553" TargetMode="External"/><Relationship Id="rId9" Type="http://schemas.openxmlformats.org/officeDocument/2006/relationships/hyperlink" Target="https://link.springer.com/chapter/10.1007/978-3-031-70984-5_19"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grpSp>
        <p:nvGrpSpPr>
          <p:cNvPr id="100" name="Google Shape;100;p24"/>
          <p:cNvGrpSpPr/>
          <p:nvPr/>
        </p:nvGrpSpPr>
        <p:grpSpPr>
          <a:xfrm>
            <a:off x="1524600" y="-18360"/>
            <a:ext cx="7680960" cy="5224320"/>
            <a:chOff x="1524600" y="-18360"/>
            <a:chExt cx="7680960" cy="5224320"/>
          </a:xfrm>
        </p:grpSpPr>
        <p:cxnSp>
          <p:nvCxnSpPr>
            <p:cNvPr id="101" name="Google Shape;101;p24"/>
            <p:cNvCxnSpPr/>
            <p:nvPr/>
          </p:nvCxnSpPr>
          <p:spPr>
            <a:xfrm>
              <a:off x="1536120" y="-18360"/>
              <a:ext cx="360" cy="5224320"/>
            </a:xfrm>
            <a:prstGeom prst="straightConnector1">
              <a:avLst/>
            </a:prstGeom>
            <a:noFill/>
            <a:ln w="9525" cap="flat" cmpd="sng">
              <a:solidFill>
                <a:srgbClr val="FFFFFF"/>
              </a:solidFill>
              <a:prstDash val="solid"/>
              <a:round/>
              <a:headEnd type="none" w="sm" len="sm"/>
              <a:tailEnd type="none" w="sm" len="sm"/>
            </a:ln>
          </p:spPr>
        </p:cxnSp>
        <p:cxnSp>
          <p:nvCxnSpPr>
            <p:cNvPr id="102" name="Google Shape;102;p24"/>
            <p:cNvCxnSpPr/>
            <p:nvPr/>
          </p:nvCxnSpPr>
          <p:spPr>
            <a:xfrm flipH="1">
              <a:off x="1524600" y="3939480"/>
              <a:ext cx="7680960" cy="360"/>
            </a:xfrm>
            <a:prstGeom prst="straightConnector1">
              <a:avLst/>
            </a:prstGeom>
            <a:noFill/>
            <a:ln w="9525" cap="flat" cmpd="sng">
              <a:solidFill>
                <a:srgbClr val="FFFFFF"/>
              </a:solidFill>
              <a:prstDash val="solid"/>
              <a:round/>
              <a:headEnd type="none" w="sm" len="sm"/>
              <a:tailEnd type="none" w="sm" len="sm"/>
            </a:ln>
          </p:spPr>
        </p:cxnSp>
      </p:grpSp>
      <p:sp>
        <p:nvSpPr>
          <p:cNvPr id="103" name="Google Shape;103;p24"/>
          <p:cNvSpPr txBox="1">
            <a:spLocks noGrp="1"/>
          </p:cNvSpPr>
          <p:nvPr>
            <p:ph type="title"/>
          </p:nvPr>
        </p:nvSpPr>
        <p:spPr>
          <a:xfrm>
            <a:off x="2147400" y="1463400"/>
            <a:ext cx="6324120" cy="2457000"/>
          </a:xfrm>
          <a:prstGeom prst="rect">
            <a:avLst/>
          </a:prstGeom>
          <a:noFill/>
          <a:ln>
            <a:noFill/>
          </a:ln>
        </p:spPr>
        <p:txBody>
          <a:bodyPr spcFirstLastPara="1" wrap="square" lIns="91425" tIns="91425" rIns="91425" bIns="91425" anchor="b" anchorCtr="0">
            <a:noAutofit/>
          </a:bodyPr>
          <a:lstStyle/>
          <a:p>
            <a:pPr marL="0" lvl="0" indent="0" algn="ctr" rtl="0">
              <a:lnSpc>
                <a:spcPct val="150000"/>
              </a:lnSpc>
              <a:spcBef>
                <a:spcPts val="0"/>
              </a:spcBef>
              <a:spcAft>
                <a:spcPts val="0"/>
              </a:spcAft>
              <a:buClr>
                <a:schemeClr val="dk1"/>
              </a:buClr>
              <a:buSzPts val="1100"/>
              <a:buFont typeface="Arial"/>
              <a:buNone/>
            </a:pPr>
            <a:endParaRPr sz="2000" b="1" dirty="0">
              <a:solidFill>
                <a:schemeClr val="lt1"/>
              </a:solidFill>
              <a:latin typeface="Arial" panose="020B0604020202020204" pitchFamily="34" charset="0"/>
              <a:ea typeface="Times New Roman"/>
              <a:cs typeface="Arial" panose="020B0604020202020204" pitchFamily="34" charset="0"/>
              <a:sym typeface="Times New Roman"/>
            </a:endParaRPr>
          </a:p>
          <a:p>
            <a:pPr marL="0" lvl="0" indent="0" algn="ctr" rtl="0">
              <a:lnSpc>
                <a:spcPct val="150000"/>
              </a:lnSpc>
              <a:spcBef>
                <a:spcPts val="800"/>
              </a:spcBef>
              <a:spcAft>
                <a:spcPts val="0"/>
              </a:spcAft>
              <a:buClr>
                <a:schemeClr val="dk1"/>
              </a:buClr>
              <a:buSzPts val="1100"/>
              <a:buFont typeface="Arial"/>
              <a:buNone/>
            </a:pPr>
            <a:endParaRPr sz="2000" b="1" dirty="0">
              <a:solidFill>
                <a:schemeClr val="lt1"/>
              </a:solidFill>
              <a:latin typeface="Arial" panose="020B0604020202020204" pitchFamily="34" charset="0"/>
              <a:ea typeface="Times New Roman"/>
              <a:cs typeface="Arial" panose="020B0604020202020204" pitchFamily="34" charset="0"/>
              <a:sym typeface="Times New Roman"/>
            </a:endParaRPr>
          </a:p>
          <a:p>
            <a:pPr marL="0" lvl="0" indent="0" algn="ctr" rtl="0">
              <a:lnSpc>
                <a:spcPct val="150000"/>
              </a:lnSpc>
              <a:spcBef>
                <a:spcPts val="800"/>
              </a:spcBef>
              <a:spcAft>
                <a:spcPts val="0"/>
              </a:spcAft>
              <a:buClr>
                <a:schemeClr val="dk1"/>
              </a:buClr>
              <a:buSzPts val="1100"/>
              <a:buFont typeface="Arial"/>
              <a:buNone/>
            </a:pPr>
            <a:endParaRPr sz="2000" b="1" dirty="0">
              <a:solidFill>
                <a:schemeClr val="lt1"/>
              </a:solidFill>
              <a:latin typeface="Arial" panose="020B0604020202020204" pitchFamily="34" charset="0"/>
              <a:ea typeface="Times New Roman"/>
              <a:cs typeface="Arial" panose="020B0604020202020204" pitchFamily="34" charset="0"/>
              <a:sym typeface="Times New Roman"/>
            </a:endParaRPr>
          </a:p>
          <a:p>
            <a:pPr marL="0" lvl="0" indent="0" algn="ctr" rtl="0">
              <a:lnSpc>
                <a:spcPct val="150000"/>
              </a:lnSpc>
              <a:spcBef>
                <a:spcPts val="800"/>
              </a:spcBef>
              <a:spcAft>
                <a:spcPts val="0"/>
              </a:spcAft>
              <a:buClr>
                <a:schemeClr val="dk1"/>
              </a:buClr>
              <a:buSzPts val="1100"/>
              <a:buFont typeface="Arial"/>
              <a:buNone/>
            </a:pPr>
            <a:endParaRPr sz="2000" b="1" dirty="0">
              <a:solidFill>
                <a:schemeClr val="lt1"/>
              </a:solidFill>
              <a:latin typeface="Arial" panose="020B0604020202020204" pitchFamily="34" charset="0"/>
              <a:ea typeface="Times New Roman"/>
              <a:cs typeface="Arial" panose="020B0604020202020204" pitchFamily="34" charset="0"/>
              <a:sym typeface="Times New Roman"/>
            </a:endParaRPr>
          </a:p>
          <a:p>
            <a:pPr lvl="0" algn="ctr">
              <a:lnSpc>
                <a:spcPct val="150000"/>
              </a:lnSpc>
              <a:spcBef>
                <a:spcPts val="800"/>
              </a:spcBef>
              <a:buClr>
                <a:schemeClr val="dk1"/>
              </a:buClr>
              <a:buSzPts val="1100"/>
            </a:pPr>
            <a:r>
              <a:rPr lang="en-US" sz="2000" b="1" dirty="0">
                <a:solidFill>
                  <a:schemeClr val="bg1"/>
                </a:solidFill>
                <a:latin typeface="Arial" panose="020B0604020202020204" pitchFamily="34" charset="0"/>
                <a:ea typeface="Times New Roman"/>
                <a:cs typeface="Arial" panose="020B0604020202020204" pitchFamily="34" charset="0"/>
                <a:sym typeface="Times New Roman"/>
              </a:rPr>
              <a:t>Topic: </a:t>
            </a:r>
            <a:r>
              <a:rPr lang="en-US" sz="2000" dirty="0">
                <a:solidFill>
                  <a:schemeClr val="bg1"/>
                </a:solidFill>
              </a:rPr>
              <a:t>Root Cause Analysis of Negligence in Total Knee Replacement Surgery: Policy and Quality Implications in Indian Healthcare</a:t>
            </a:r>
            <a:endParaRPr sz="2000" b="1" dirty="0">
              <a:solidFill>
                <a:schemeClr val="bg1"/>
              </a:solidFill>
              <a:latin typeface="Arial" panose="020B0604020202020204" pitchFamily="34" charset="0"/>
              <a:ea typeface="Times New Roman"/>
              <a:cs typeface="Arial" panose="020B0604020202020204" pitchFamily="34" charset="0"/>
              <a:sym typeface="Times New Roman"/>
            </a:endParaRPr>
          </a:p>
          <a:p>
            <a:pPr marL="0" lvl="0" indent="0" algn="r" rtl="0">
              <a:lnSpc>
                <a:spcPct val="80000"/>
              </a:lnSpc>
              <a:spcBef>
                <a:spcPts val="800"/>
              </a:spcBef>
              <a:spcAft>
                <a:spcPts val="0"/>
              </a:spcAft>
              <a:buClr>
                <a:schemeClr val="accent1"/>
              </a:buClr>
              <a:buSzPts val="6600"/>
              <a:buFont typeface="Zalando Sans Expanded ExtraLight"/>
              <a:buNone/>
            </a:pPr>
            <a:endParaRPr sz="6600" dirty="0">
              <a:solidFill>
                <a:schemeClr val="accent1"/>
              </a:solidFill>
              <a:latin typeface="Zalando Sans Expanded ExtraLight"/>
              <a:ea typeface="Zalando Sans Expanded ExtraLight"/>
              <a:cs typeface="Zalando Sans Expanded ExtraLight"/>
              <a:sym typeface="Zalando Sans Expanded ExtraLight"/>
            </a:endParaRPr>
          </a:p>
        </p:txBody>
      </p:sp>
      <p:sp>
        <p:nvSpPr>
          <p:cNvPr id="105" name="Google Shape;105;p24"/>
          <p:cNvSpPr/>
          <p:nvPr/>
        </p:nvSpPr>
        <p:spPr>
          <a:xfrm>
            <a:off x="466560" y="123840"/>
            <a:ext cx="618840" cy="399600"/>
          </a:xfrm>
          <a:prstGeom prst="rect">
            <a:avLst/>
          </a:prstGeom>
          <a:noFill/>
          <a:ln>
            <a:noFill/>
          </a:ln>
        </p:spPr>
        <p:txBody>
          <a:bodyPr spcFirstLastPara="1" wrap="square" lIns="0" tIns="0" rIns="0" bIns="0" anchor="t" anchorCtr="0">
            <a:noAutofit/>
          </a:bodyPr>
          <a:lstStyle/>
          <a:p>
            <a:pPr marL="0" marR="0" lvl="0" indent="0" algn="l" rtl="0">
              <a:lnSpc>
                <a:spcPct val="100000"/>
              </a:lnSpc>
              <a:spcBef>
                <a:spcPts val="0"/>
              </a:spcBef>
              <a:spcAft>
                <a:spcPts val="0"/>
              </a:spcAft>
              <a:buClr>
                <a:srgbClr val="000000"/>
              </a:buClr>
              <a:buSzPts val="1200"/>
              <a:buFont typeface="Arial"/>
              <a:buNone/>
            </a:pPr>
            <a:endParaRPr sz="1200" b="0" i="0" u="none" strike="noStrike" cap="none">
              <a:solidFill>
                <a:srgbClr val="000000"/>
              </a:solidFill>
              <a:latin typeface="Noto Sans Symbols"/>
              <a:ea typeface="Noto Sans Symbols"/>
              <a:cs typeface="Noto Sans Symbols"/>
              <a:sym typeface="Noto Sans Symbols"/>
            </a:endParaRPr>
          </a:p>
        </p:txBody>
      </p:sp>
      <p:pic>
        <p:nvPicPr>
          <p:cNvPr id="3" name="Picture 2">
            <a:extLst>
              <a:ext uri="{FF2B5EF4-FFF2-40B4-BE49-F238E27FC236}">
                <a16:creationId xmlns:a16="http://schemas.microsoft.com/office/drawing/2014/main" xmlns="" id="{00C282C1-701A-318A-3734-17C0E094802C}"/>
              </a:ext>
            </a:extLst>
          </p:cNvPr>
          <p:cNvPicPr>
            <a:picLocks noChangeAspect="1"/>
          </p:cNvPicPr>
          <p:nvPr/>
        </p:nvPicPr>
        <p:blipFill>
          <a:blip r:embed="rId3"/>
          <a:stretch>
            <a:fillRect/>
          </a:stretch>
        </p:blipFill>
        <p:spPr>
          <a:xfrm>
            <a:off x="1538279" y="93600"/>
            <a:ext cx="2356921" cy="844629"/>
          </a:xfrm>
          <a:prstGeom prst="rect">
            <a:avLst/>
          </a:prstGeom>
        </p:spPr>
      </p:pic>
      <p:sp>
        <p:nvSpPr>
          <p:cNvPr id="4" name="TextBox 3">
            <a:extLst>
              <a:ext uri="{FF2B5EF4-FFF2-40B4-BE49-F238E27FC236}">
                <a16:creationId xmlns:a16="http://schemas.microsoft.com/office/drawing/2014/main" xmlns="" id="{043AA56F-B460-51CB-C1B6-2CDD6F1231E4}"/>
              </a:ext>
            </a:extLst>
          </p:cNvPr>
          <p:cNvSpPr txBox="1"/>
          <p:nvPr/>
        </p:nvSpPr>
        <p:spPr>
          <a:xfrm>
            <a:off x="1634400" y="3973949"/>
            <a:ext cx="7184533" cy="1169551"/>
          </a:xfrm>
          <a:prstGeom prst="rect">
            <a:avLst/>
          </a:prstGeom>
          <a:noFill/>
        </p:spPr>
        <p:txBody>
          <a:bodyPr wrap="square" rtlCol="0">
            <a:spAutoFit/>
          </a:bodyPr>
          <a:lstStyle/>
          <a:p>
            <a:r>
              <a:rPr lang="en-IN" b="1" dirty="0">
                <a:solidFill>
                  <a:schemeClr val="bg1"/>
                </a:solidFill>
              </a:rPr>
              <a:t>Student Name: Rucha Jastinkumar Vaghela</a:t>
            </a:r>
          </a:p>
          <a:p>
            <a:r>
              <a:rPr lang="en-US" b="1" dirty="0">
                <a:solidFill>
                  <a:schemeClr val="bg1"/>
                </a:solidFill>
              </a:rPr>
              <a:t>Module code and title: LCHS7006 (Quality Assurance and Service Improvements)</a:t>
            </a:r>
            <a:endParaRPr lang="en-IN" b="1" dirty="0">
              <a:solidFill>
                <a:schemeClr val="bg1"/>
              </a:solidFill>
            </a:endParaRPr>
          </a:p>
          <a:p>
            <a:r>
              <a:rPr lang="en-IN" b="1" dirty="0">
                <a:solidFill>
                  <a:schemeClr val="bg1"/>
                </a:solidFill>
              </a:rPr>
              <a:t>Student ID: 2437863</a:t>
            </a:r>
          </a:p>
          <a:p>
            <a:r>
              <a:rPr lang="en-IN" b="1" dirty="0">
                <a:solidFill>
                  <a:schemeClr val="bg1"/>
                </a:solidFill>
              </a:rPr>
              <a:t>Lecturer Name: Dr Fahad </a:t>
            </a:r>
            <a:r>
              <a:rPr lang="en-IN" b="1" dirty="0" smtClean="0">
                <a:solidFill>
                  <a:schemeClr val="bg1"/>
                </a:solidFill>
              </a:rPr>
              <a:t>Khan</a:t>
            </a:r>
          </a:p>
          <a:p>
            <a:endParaRPr lang="en-IN" b="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E76B50-8F03-A8A5-D417-CD498F4BE328}"/>
              </a:ext>
            </a:extLst>
          </p:cNvPr>
          <p:cNvSpPr>
            <a:spLocks noGrp="1"/>
          </p:cNvSpPr>
          <p:nvPr>
            <p:ph type="title"/>
          </p:nvPr>
        </p:nvSpPr>
        <p:spPr>
          <a:xfrm>
            <a:off x="1066005" y="168411"/>
            <a:ext cx="6100763" cy="620460"/>
          </a:xfrm>
        </p:spPr>
        <p:txBody>
          <a:bodyPr/>
          <a:lstStyle/>
          <a:p>
            <a:pPr algn="ctr"/>
            <a:r>
              <a:rPr lang="en-IN" sz="2400" b="1" dirty="0">
                <a:latin typeface="Arial" panose="020B0604020202020204" pitchFamily="34" charset="0"/>
                <a:cs typeface="Arial" panose="020B0604020202020204" pitchFamily="34" charset="0"/>
              </a:rPr>
              <a:t>Introduction</a:t>
            </a:r>
            <a:r>
              <a:rPr lang="en-IN" b="1" dirty="0">
                <a:latin typeface="Arial" panose="020B0604020202020204" pitchFamily="34" charset="0"/>
                <a:cs typeface="Arial" panose="020B0604020202020204" pitchFamily="34" charset="0"/>
              </a:rPr>
              <a:t> </a:t>
            </a:r>
          </a:p>
        </p:txBody>
      </p:sp>
      <p:sp>
        <p:nvSpPr>
          <p:cNvPr id="3" name="Text Placeholder 2">
            <a:extLst>
              <a:ext uri="{FF2B5EF4-FFF2-40B4-BE49-F238E27FC236}">
                <a16:creationId xmlns:a16="http://schemas.microsoft.com/office/drawing/2014/main" xmlns="" id="{FA018FBE-BEBC-06BF-2143-B0B1218E96A6}"/>
              </a:ext>
            </a:extLst>
          </p:cNvPr>
          <p:cNvSpPr>
            <a:spLocks noGrp="1"/>
          </p:cNvSpPr>
          <p:nvPr>
            <p:ph type="body" idx="1"/>
          </p:nvPr>
        </p:nvSpPr>
        <p:spPr>
          <a:xfrm>
            <a:off x="0" y="918180"/>
            <a:ext cx="4729018" cy="3764656"/>
          </a:xfrm>
        </p:spPr>
        <p:txBody>
          <a:bodyPr/>
          <a:lstStyle/>
          <a:p>
            <a:pPr marL="51435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The case is that of the Urban II Additional District Consumer Disputes Redressal Commission, Bengaluru (also referred to as “Urban II")</a:t>
            </a:r>
          </a:p>
          <a:p>
            <a:pPr marL="51435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The ruling was reported on 31 March 2024 (date of article), reporting the Commission's ruling. The underlying procedure (a right total knee replacement) was on 31 May 2015. </a:t>
            </a:r>
          </a:p>
          <a:p>
            <a:pPr marL="51435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The venue of the case is Bengaluru, Karnataka, India. No mention is made in the public report available of the patient's death due to the procedure or treatment afterward.</a:t>
            </a:r>
            <a:endParaRPr lang="en-IN" sz="14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xmlns="" id="{9C3117D8-8EC7-8B98-5518-F558D6541A7A}"/>
              </a:ext>
            </a:extLst>
          </p:cNvPr>
          <p:cNvPicPr>
            <a:picLocks noChangeAspect="1"/>
          </p:cNvPicPr>
          <p:nvPr/>
        </p:nvPicPr>
        <p:blipFill>
          <a:blip r:embed="rId3"/>
          <a:stretch>
            <a:fillRect/>
          </a:stretch>
        </p:blipFill>
        <p:spPr>
          <a:xfrm>
            <a:off x="4793673" y="918180"/>
            <a:ext cx="4016088" cy="3596952"/>
          </a:xfrm>
          <a:prstGeom prst="rect">
            <a:avLst/>
          </a:prstGeom>
        </p:spPr>
      </p:pic>
    </p:spTree>
    <p:extLst>
      <p:ext uri="{BB962C8B-B14F-4D97-AF65-F5344CB8AC3E}">
        <p14:creationId xmlns:p14="http://schemas.microsoft.com/office/powerpoint/2010/main" xmlns="" val="2566355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7">
          <a:extLst>
            <a:ext uri="{FF2B5EF4-FFF2-40B4-BE49-F238E27FC236}">
              <a16:creationId xmlns:a16="http://schemas.microsoft.com/office/drawing/2014/main" xmlns="" id="{B4536F51-6455-FF37-955F-B8FFB7740866}"/>
            </a:ext>
          </a:extLst>
        </p:cNvPr>
        <p:cNvGrpSpPr/>
        <p:nvPr/>
      </p:nvGrpSpPr>
      <p:grpSpPr>
        <a:xfrm>
          <a:off x="0" y="0"/>
          <a:ext cx="0" cy="0"/>
          <a:chOff x="0" y="0"/>
          <a:chExt cx="0" cy="0"/>
        </a:xfrm>
      </p:grpSpPr>
      <p:sp>
        <p:nvSpPr>
          <p:cNvPr id="118" name="Google Shape;118;p26">
            <a:extLst>
              <a:ext uri="{FF2B5EF4-FFF2-40B4-BE49-F238E27FC236}">
                <a16:creationId xmlns:a16="http://schemas.microsoft.com/office/drawing/2014/main" xmlns="" id="{74807DEE-864F-808F-7A88-F391B229C12B}"/>
              </a:ext>
            </a:extLst>
          </p:cNvPr>
          <p:cNvSpPr/>
          <p:nvPr/>
        </p:nvSpPr>
        <p:spPr>
          <a:xfrm>
            <a:off x="8172360" y="123840"/>
            <a:ext cx="618840" cy="399600"/>
          </a:xfrm>
          <a:prstGeom prst="rect">
            <a:avLst/>
          </a:prstGeom>
          <a:noFill/>
          <a:ln>
            <a:noFill/>
          </a:ln>
        </p:spPr>
        <p:txBody>
          <a:bodyPr spcFirstLastPara="1" wrap="square" lIns="870823075" tIns="199800" rIns="870823075" bIns="1998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p:txBody>
      </p:sp>
      <p:sp>
        <p:nvSpPr>
          <p:cNvPr id="119" name="Google Shape;119;p26">
            <a:extLst>
              <a:ext uri="{FF2B5EF4-FFF2-40B4-BE49-F238E27FC236}">
                <a16:creationId xmlns:a16="http://schemas.microsoft.com/office/drawing/2014/main" xmlns="" id="{39026669-007E-73C0-C745-1C486454CBBD}"/>
              </a:ext>
            </a:extLst>
          </p:cNvPr>
          <p:cNvSpPr txBox="1"/>
          <p:nvPr/>
        </p:nvSpPr>
        <p:spPr>
          <a:xfrm>
            <a:off x="1605000" y="-30660"/>
            <a:ext cx="5934000" cy="1072058"/>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2000"/>
              </a:spcBef>
              <a:spcAft>
                <a:spcPts val="600"/>
              </a:spcAft>
              <a:buClr>
                <a:srgbClr val="000000"/>
              </a:buClr>
              <a:buSzPts val="2400"/>
              <a:buFont typeface="Arial"/>
              <a:buNone/>
            </a:pPr>
            <a:r>
              <a:rPr lang="en-US" sz="2400" b="1" i="0" u="none" strike="noStrike" cap="none" dirty="0">
                <a:solidFill>
                  <a:schemeClr val="lt1"/>
                </a:solidFill>
                <a:latin typeface="Arial" panose="020B0604020202020204" pitchFamily="34" charset="0"/>
                <a:ea typeface="Times New Roman"/>
                <a:cs typeface="Arial" panose="020B0604020202020204" pitchFamily="34" charset="0"/>
                <a:sym typeface="Times New Roman"/>
              </a:rPr>
              <a:t>Background of the Case Study</a:t>
            </a:r>
            <a:endParaRPr sz="2400" b="0" i="0" u="none" strike="noStrike" cap="none" dirty="0">
              <a:solidFill>
                <a:schemeClr val="lt1"/>
              </a:solidFill>
              <a:latin typeface="Arial"/>
              <a:ea typeface="Arial"/>
              <a:cs typeface="Arial"/>
              <a:sym typeface="Arial"/>
            </a:endParaRPr>
          </a:p>
        </p:txBody>
      </p:sp>
      <p:sp>
        <p:nvSpPr>
          <p:cNvPr id="120" name="Google Shape;120;p26">
            <a:extLst>
              <a:ext uri="{FF2B5EF4-FFF2-40B4-BE49-F238E27FC236}">
                <a16:creationId xmlns:a16="http://schemas.microsoft.com/office/drawing/2014/main" xmlns="" id="{3D29E7CE-B40B-08B2-8A15-0E506A45B849}"/>
              </a:ext>
            </a:extLst>
          </p:cNvPr>
          <p:cNvSpPr txBox="1"/>
          <p:nvPr/>
        </p:nvSpPr>
        <p:spPr>
          <a:xfrm>
            <a:off x="3638746" y="918449"/>
            <a:ext cx="5339000" cy="4339619"/>
          </a:xfrm>
          <a:prstGeom prst="rect">
            <a:avLst/>
          </a:prstGeom>
          <a:noFill/>
          <a:ln>
            <a:noFill/>
          </a:ln>
        </p:spPr>
        <p:txBody>
          <a:bodyPr spcFirstLastPara="1" wrap="square" lIns="91425" tIns="91425" rIns="91425" bIns="91425" anchor="t" anchorCtr="0">
            <a:spAutoFit/>
          </a:bodyPr>
          <a:lstStyle/>
          <a:p>
            <a:pPr marL="457200" lvl="0" indent="-304800" algn="just">
              <a:lnSpc>
                <a:spcPct val="150000"/>
              </a:lnSpc>
              <a:buClr>
                <a:schemeClr val="lt1"/>
              </a:buClr>
              <a:buSzPts val="1200"/>
              <a:buFont typeface="Times New Roman"/>
              <a:buChar char="●"/>
            </a:pPr>
            <a:r>
              <a:rPr lang="en-IN" dirty="0">
                <a:solidFill>
                  <a:schemeClr val="bg1"/>
                </a:solidFill>
                <a:latin typeface="Arial" panose="020B0604020202020204" pitchFamily="34" charset="0"/>
                <a:cs typeface="Arial" panose="020B0604020202020204" pitchFamily="34" charset="0"/>
              </a:rPr>
              <a:t>It has been observed that healthcare systems are becoming more complicated day by day. Total knee replacement surgery in Indian healthcare gained specific attention due to several systematic failures in the concerned area. </a:t>
            </a:r>
          </a:p>
          <a:p>
            <a:pPr marL="457200" lvl="0" indent="-304800" algn="just">
              <a:lnSpc>
                <a:spcPct val="150000"/>
              </a:lnSpc>
              <a:buClr>
                <a:schemeClr val="lt1"/>
              </a:buClr>
              <a:buSzPts val="1200"/>
              <a:buFont typeface="Times New Roman"/>
              <a:buChar char="●"/>
            </a:pPr>
            <a:r>
              <a:rPr lang="en-IN" dirty="0">
                <a:solidFill>
                  <a:schemeClr val="bg1"/>
                </a:solidFill>
                <a:latin typeface="Arial" panose="020B0604020202020204" pitchFamily="34" charset="0"/>
                <a:cs typeface="Arial" panose="020B0604020202020204" pitchFamily="34" charset="0"/>
              </a:rPr>
              <a:t>There are numerous cases where patients had to suffer due to wrong diagnosis, poor medical justification, ineffective surgery treatment, and negligence throughout the process in Indian healthcare (Pai, 2021). </a:t>
            </a:r>
          </a:p>
          <a:p>
            <a:pPr marL="457200" lvl="0" indent="-304800" algn="just">
              <a:lnSpc>
                <a:spcPct val="150000"/>
              </a:lnSpc>
              <a:buClr>
                <a:schemeClr val="lt1"/>
              </a:buClr>
              <a:buSzPts val="1200"/>
              <a:buFont typeface="Times New Roman"/>
              <a:buChar char="●"/>
            </a:pPr>
            <a:r>
              <a:rPr lang="en-IN" dirty="0">
                <a:solidFill>
                  <a:schemeClr val="bg1"/>
                </a:solidFill>
                <a:latin typeface="Arial" panose="020B0604020202020204" pitchFamily="34" charset="0"/>
                <a:cs typeface="Arial" panose="020B0604020202020204" pitchFamily="34" charset="0"/>
              </a:rPr>
              <a:t>One specific example includes the Urban Additional District Consumer Disputes Redressal Commission in Bangalore, criticized an </a:t>
            </a:r>
            <a:r>
              <a:rPr lang="en-IN" dirty="0" err="1">
                <a:solidFill>
                  <a:schemeClr val="bg1"/>
                </a:solidFill>
                <a:latin typeface="Arial" panose="020B0604020202020204" pitchFamily="34" charset="0"/>
                <a:cs typeface="Arial" panose="020B0604020202020204" pitchFamily="34" charset="0"/>
              </a:rPr>
              <a:t>orthopedic</a:t>
            </a:r>
            <a:r>
              <a:rPr lang="en-IN" dirty="0">
                <a:solidFill>
                  <a:schemeClr val="bg1"/>
                </a:solidFill>
                <a:latin typeface="Arial" panose="020B0604020202020204" pitchFamily="34" charset="0"/>
                <a:cs typeface="Arial" panose="020B0604020202020204" pitchFamily="34" charset="0"/>
              </a:rPr>
              <a:t> surgeon and directed to pay almost 4 lakh compensation as penalty (</a:t>
            </a:r>
            <a:r>
              <a:rPr lang="en-IN" dirty="0" err="1">
                <a:solidFill>
                  <a:schemeClr val="bg1"/>
                </a:solidFill>
                <a:latin typeface="Arial" panose="020B0604020202020204" pitchFamily="34" charset="0"/>
                <a:cs typeface="Arial" panose="020B0604020202020204" pitchFamily="34" charset="0"/>
              </a:rPr>
              <a:t>Medicaldialogues</a:t>
            </a:r>
            <a:r>
              <a:rPr lang="en-IN" dirty="0">
                <a:solidFill>
                  <a:schemeClr val="bg1"/>
                </a:solidFill>
                <a:latin typeface="Arial" panose="020B0604020202020204" pitchFamily="34" charset="0"/>
                <a:cs typeface="Arial" panose="020B0604020202020204" pitchFamily="34" charset="0"/>
              </a:rPr>
              <a:t>, 2024). </a:t>
            </a:r>
          </a:p>
          <a:p>
            <a:pPr marL="457200" lvl="0" indent="-304800" algn="just">
              <a:lnSpc>
                <a:spcPct val="150000"/>
              </a:lnSpc>
              <a:buClr>
                <a:schemeClr val="lt1"/>
              </a:buClr>
              <a:buSzPts val="1200"/>
              <a:buFont typeface="Times New Roman"/>
              <a:buChar char="●"/>
            </a:pPr>
            <a:endParaRPr lang="en-IN" sz="1200" dirty="0"/>
          </a:p>
        </p:txBody>
      </p:sp>
      <p:pic>
        <p:nvPicPr>
          <p:cNvPr id="3" name="Picture 2">
            <a:extLst>
              <a:ext uri="{FF2B5EF4-FFF2-40B4-BE49-F238E27FC236}">
                <a16:creationId xmlns:a16="http://schemas.microsoft.com/office/drawing/2014/main" xmlns="" id="{C2137612-17F9-921E-2537-49F04F5B7E77}"/>
              </a:ext>
            </a:extLst>
          </p:cNvPr>
          <p:cNvPicPr>
            <a:picLocks noChangeAspect="1"/>
          </p:cNvPicPr>
          <p:nvPr/>
        </p:nvPicPr>
        <p:blipFill>
          <a:blip r:embed="rId3"/>
          <a:stretch>
            <a:fillRect/>
          </a:stretch>
        </p:blipFill>
        <p:spPr>
          <a:xfrm>
            <a:off x="269951" y="1315905"/>
            <a:ext cx="3444211" cy="2909146"/>
          </a:xfrm>
          <a:prstGeom prst="rect">
            <a:avLst/>
          </a:prstGeom>
        </p:spPr>
      </p:pic>
    </p:spTree>
    <p:extLst>
      <p:ext uri="{BB962C8B-B14F-4D97-AF65-F5344CB8AC3E}">
        <p14:creationId xmlns:p14="http://schemas.microsoft.com/office/powerpoint/2010/main" xmlns="" val="2048895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25"/>
          <p:cNvSpPr txBox="1">
            <a:spLocks noGrp="1"/>
          </p:cNvSpPr>
          <p:nvPr>
            <p:ph type="title"/>
          </p:nvPr>
        </p:nvSpPr>
        <p:spPr>
          <a:xfrm>
            <a:off x="1939529" y="-325455"/>
            <a:ext cx="5324100" cy="12474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2000"/>
              </a:spcBef>
              <a:spcAft>
                <a:spcPts val="600"/>
              </a:spcAft>
              <a:buClr>
                <a:schemeClr val="dk1"/>
              </a:buClr>
              <a:buSzPts val="1100"/>
              <a:buFont typeface="Arial"/>
              <a:buNone/>
            </a:pPr>
            <a:r>
              <a:rPr lang="en-US" sz="2400" b="1" dirty="0">
                <a:solidFill>
                  <a:schemeClr val="dk1"/>
                </a:solidFill>
                <a:latin typeface="Arial" panose="020B0604020202020204" pitchFamily="34" charset="0"/>
                <a:ea typeface="Times New Roman"/>
                <a:cs typeface="Arial" panose="020B0604020202020204" pitchFamily="34" charset="0"/>
                <a:sym typeface="Times New Roman"/>
              </a:rPr>
              <a:t>Swiss </a:t>
            </a:r>
            <a:r>
              <a:rPr lang="en-US" sz="2000" b="1" dirty="0">
                <a:solidFill>
                  <a:schemeClr val="dk1"/>
                </a:solidFill>
                <a:latin typeface="Arial" panose="020B0604020202020204" pitchFamily="34" charset="0"/>
                <a:ea typeface="Times New Roman"/>
                <a:cs typeface="Arial" panose="020B0604020202020204" pitchFamily="34" charset="0"/>
                <a:sym typeface="Times New Roman"/>
              </a:rPr>
              <a:t>Cheese</a:t>
            </a:r>
            <a:r>
              <a:rPr lang="en-US" sz="2400" b="1" dirty="0">
                <a:solidFill>
                  <a:schemeClr val="dk1"/>
                </a:solidFill>
                <a:latin typeface="Arial" panose="020B0604020202020204" pitchFamily="34" charset="0"/>
                <a:ea typeface="Times New Roman"/>
                <a:cs typeface="Arial" panose="020B0604020202020204" pitchFamily="34" charset="0"/>
                <a:sym typeface="Times New Roman"/>
              </a:rPr>
              <a:t> Model Analysis</a:t>
            </a:r>
            <a:endParaRPr sz="2400" dirty="0">
              <a:solidFill>
                <a:schemeClr val="dk1"/>
              </a:solidFill>
              <a:latin typeface="Zalando Sans Expanded ExtraLight"/>
              <a:ea typeface="Zalando Sans Expanded ExtraLight"/>
              <a:cs typeface="Zalando Sans Expanded ExtraLight"/>
              <a:sym typeface="Zalando Sans Expanded ExtraLight"/>
            </a:endParaRPr>
          </a:p>
        </p:txBody>
      </p:sp>
      <p:sp>
        <p:nvSpPr>
          <p:cNvPr id="112" name="Google Shape;112;p25"/>
          <p:cNvSpPr txBox="1"/>
          <p:nvPr/>
        </p:nvSpPr>
        <p:spPr>
          <a:xfrm>
            <a:off x="5211895" y="4211939"/>
            <a:ext cx="3000000" cy="400200"/>
          </a:xfrm>
          <a:prstGeom prst="rect">
            <a:avLst/>
          </a:prstGeom>
          <a:noFill/>
          <a:ln>
            <a:noFill/>
          </a:ln>
        </p:spPr>
        <p:txBody>
          <a:bodyPr spcFirstLastPara="1" wrap="square" lIns="91425" tIns="91425" rIns="91425" bIns="91425" anchor="t" anchorCtr="0">
            <a:spAutoFit/>
          </a:bodyPr>
          <a:lstStyle/>
          <a:p>
            <a:pPr lvl="0" algn="ctr">
              <a:buSzPts val="1400"/>
            </a:pPr>
            <a:r>
              <a:rPr lang="en-US" sz="1400" b="0" i="0" u="none" strike="noStrike" cap="none" dirty="0">
                <a:solidFill>
                  <a:schemeClr val="dk1"/>
                </a:solidFill>
                <a:latin typeface="Arial" panose="020B0604020202020204" pitchFamily="34" charset="0"/>
                <a:cs typeface="Arial" panose="020B0604020202020204" pitchFamily="34" charset="0"/>
                <a:sym typeface="Arial"/>
              </a:rPr>
              <a:t>(Source: </a:t>
            </a:r>
            <a:r>
              <a:rPr lang="en-IN" dirty="0">
                <a:solidFill>
                  <a:schemeClr val="tx1"/>
                </a:solidFill>
                <a:latin typeface="Arial" panose="020B0604020202020204" pitchFamily="34" charset="0"/>
                <a:cs typeface="Arial" panose="020B0604020202020204" pitchFamily="34" charset="0"/>
              </a:rPr>
              <a:t>Self-developed</a:t>
            </a:r>
            <a:r>
              <a:rPr lang="en-US" sz="1400" b="0" i="0" u="none" strike="noStrike" cap="none" dirty="0">
                <a:solidFill>
                  <a:schemeClr val="dk1"/>
                </a:solidFill>
                <a:latin typeface="Arial" panose="020B0604020202020204" pitchFamily="34" charset="0"/>
                <a:cs typeface="Arial" panose="020B0604020202020204" pitchFamily="34" charset="0"/>
                <a:sym typeface="Arial"/>
              </a:rPr>
              <a:t>)</a:t>
            </a:r>
            <a:endParaRPr sz="1400" b="0" i="0" u="none" strike="noStrike" cap="none" dirty="0">
              <a:solidFill>
                <a:schemeClr val="dk1"/>
              </a:solidFill>
              <a:latin typeface="Arial" panose="020B0604020202020204" pitchFamily="34" charset="0"/>
              <a:cs typeface="Arial" panose="020B0604020202020204" pitchFamily="34" charset="0"/>
              <a:sym typeface="Arial"/>
            </a:endParaRPr>
          </a:p>
        </p:txBody>
      </p:sp>
      <p:pic>
        <p:nvPicPr>
          <p:cNvPr id="4" name="Picture 3">
            <a:extLst>
              <a:ext uri="{FF2B5EF4-FFF2-40B4-BE49-F238E27FC236}">
                <a16:creationId xmlns:a16="http://schemas.microsoft.com/office/drawing/2014/main" xmlns="" id="{0C9D0D8F-6C17-696B-B164-9D26D132E632}"/>
              </a:ext>
            </a:extLst>
          </p:cNvPr>
          <p:cNvPicPr>
            <a:picLocks noChangeAspect="1"/>
          </p:cNvPicPr>
          <p:nvPr/>
        </p:nvPicPr>
        <p:blipFill>
          <a:blip r:embed="rId3"/>
          <a:srcRect/>
          <a:stretch/>
        </p:blipFill>
        <p:spPr>
          <a:xfrm>
            <a:off x="360816" y="576524"/>
            <a:ext cx="3933493" cy="4257964"/>
          </a:xfrm>
          <a:prstGeom prst="rect">
            <a:avLst/>
          </a:prstGeom>
        </p:spPr>
      </p:pic>
      <p:pic>
        <p:nvPicPr>
          <p:cNvPr id="7" name="Picture 6">
            <a:extLst>
              <a:ext uri="{FF2B5EF4-FFF2-40B4-BE49-F238E27FC236}">
                <a16:creationId xmlns:a16="http://schemas.microsoft.com/office/drawing/2014/main" xmlns="" id="{0D5A6F91-2712-3294-E30F-B90DAECC2150}"/>
              </a:ext>
            </a:extLst>
          </p:cNvPr>
          <p:cNvPicPr>
            <a:picLocks noChangeAspect="1"/>
          </p:cNvPicPr>
          <p:nvPr/>
        </p:nvPicPr>
        <p:blipFill>
          <a:blip r:embed="rId4"/>
          <a:stretch>
            <a:fillRect/>
          </a:stretch>
        </p:blipFill>
        <p:spPr>
          <a:xfrm>
            <a:off x="4589092" y="965324"/>
            <a:ext cx="4128653" cy="309031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B54C1CE-7667-106E-330C-08D1B9A4DB48}"/>
              </a:ext>
            </a:extLst>
          </p:cNvPr>
          <p:cNvSpPr>
            <a:spLocks noGrp="1"/>
          </p:cNvSpPr>
          <p:nvPr>
            <p:ph type="title"/>
          </p:nvPr>
        </p:nvSpPr>
        <p:spPr>
          <a:xfrm>
            <a:off x="1651001" y="183707"/>
            <a:ext cx="5320440" cy="745989"/>
          </a:xfrm>
        </p:spPr>
        <p:txBody>
          <a:bodyPr/>
          <a:lstStyle/>
          <a:p>
            <a:pPr algn="ctr"/>
            <a:r>
              <a:rPr lang="en-IN" sz="2400" b="1" dirty="0">
                <a:solidFill>
                  <a:schemeClr val="tx1"/>
                </a:solidFill>
                <a:latin typeface="Arial" panose="020B0604020202020204" pitchFamily="34" charset="0"/>
                <a:cs typeface="Arial" panose="020B0604020202020204" pitchFamily="34" charset="0"/>
              </a:rPr>
              <a:t>Benchmarks Analysis</a:t>
            </a:r>
          </a:p>
        </p:txBody>
      </p:sp>
      <p:sp>
        <p:nvSpPr>
          <p:cNvPr id="3" name="Text Placeholder 2">
            <a:extLst>
              <a:ext uri="{FF2B5EF4-FFF2-40B4-BE49-F238E27FC236}">
                <a16:creationId xmlns:a16="http://schemas.microsoft.com/office/drawing/2014/main" xmlns="" id="{4D032C72-FD0A-4720-C9D7-6F3999DD0B3B}"/>
              </a:ext>
            </a:extLst>
          </p:cNvPr>
          <p:cNvSpPr>
            <a:spLocks noGrp="1"/>
          </p:cNvSpPr>
          <p:nvPr>
            <p:ph type="body" idx="1"/>
          </p:nvPr>
        </p:nvSpPr>
        <p:spPr>
          <a:xfrm>
            <a:off x="-265477" y="714740"/>
            <a:ext cx="8377382" cy="2675880"/>
          </a:xfrm>
        </p:spPr>
        <p:txBody>
          <a:bodyPr/>
          <a:lstStyle/>
          <a:p>
            <a:pPr algn="ctr"/>
            <a:endParaRPr lang="en-US" sz="2000" b="1" dirty="0">
              <a:solidFill>
                <a:schemeClr val="tx1"/>
              </a:solidFill>
              <a:effectLst>
                <a:outerShdw blurRad="38100" dist="38100" dir="2700000" algn="tl">
                  <a:srgbClr val="000000">
                    <a:alpha val="43137"/>
                  </a:srgbClr>
                </a:outerShdw>
              </a:effectLst>
            </a:endParaRPr>
          </a:p>
          <a:p>
            <a:pPr algn="ctr"/>
            <a:endParaRPr lang="en-IN" sz="2000" b="1" dirty="0">
              <a:solidFill>
                <a:schemeClr val="tx1"/>
              </a:solidFill>
              <a:effectLst>
                <a:outerShdw blurRad="38100" dist="38100" dir="2700000" algn="tl">
                  <a:srgbClr val="000000">
                    <a:alpha val="43137"/>
                  </a:srgbClr>
                </a:outerShdw>
              </a:effectLst>
            </a:endParaRPr>
          </a:p>
        </p:txBody>
      </p:sp>
      <p:pic>
        <p:nvPicPr>
          <p:cNvPr id="11" name="Picture 10">
            <a:extLst>
              <a:ext uri="{FF2B5EF4-FFF2-40B4-BE49-F238E27FC236}">
                <a16:creationId xmlns:a16="http://schemas.microsoft.com/office/drawing/2014/main" xmlns="" id="{815C0934-D1F2-DC08-F2D1-88FD624F4422}"/>
              </a:ext>
            </a:extLst>
          </p:cNvPr>
          <p:cNvPicPr>
            <a:picLocks noChangeAspect="1"/>
          </p:cNvPicPr>
          <p:nvPr/>
        </p:nvPicPr>
        <p:blipFill>
          <a:blip r:embed="rId3"/>
          <a:srcRect/>
          <a:stretch/>
        </p:blipFill>
        <p:spPr>
          <a:xfrm>
            <a:off x="766735" y="714740"/>
            <a:ext cx="7425801" cy="4245053"/>
          </a:xfrm>
          <a:prstGeom prst="rect">
            <a:avLst/>
          </a:prstGeom>
        </p:spPr>
      </p:pic>
    </p:spTree>
    <p:extLst>
      <p:ext uri="{BB962C8B-B14F-4D97-AF65-F5344CB8AC3E}">
        <p14:creationId xmlns:p14="http://schemas.microsoft.com/office/powerpoint/2010/main" xmlns="" val="19131822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grpSp>
        <p:nvGrpSpPr>
          <p:cNvPr id="151" name="Google Shape;151;p30"/>
          <p:cNvGrpSpPr/>
          <p:nvPr/>
        </p:nvGrpSpPr>
        <p:grpSpPr>
          <a:xfrm>
            <a:off x="-43560" y="-18360"/>
            <a:ext cx="8695440" cy="5224320"/>
            <a:chOff x="-43560" y="-18360"/>
            <a:chExt cx="8695440" cy="5224320"/>
          </a:xfrm>
        </p:grpSpPr>
        <p:cxnSp>
          <p:nvCxnSpPr>
            <p:cNvPr id="152" name="Google Shape;152;p30"/>
            <p:cNvCxnSpPr/>
            <p:nvPr/>
          </p:nvCxnSpPr>
          <p:spPr>
            <a:xfrm>
              <a:off x="8646120" y="-18360"/>
              <a:ext cx="360" cy="5224320"/>
            </a:xfrm>
            <a:prstGeom prst="straightConnector1">
              <a:avLst/>
            </a:prstGeom>
            <a:noFill/>
            <a:ln w="9525" cap="flat" cmpd="sng">
              <a:solidFill>
                <a:srgbClr val="000000"/>
              </a:solidFill>
              <a:prstDash val="solid"/>
              <a:round/>
              <a:headEnd type="none" w="sm" len="sm"/>
              <a:tailEnd type="none" w="sm" len="sm"/>
            </a:ln>
          </p:spPr>
        </p:cxnSp>
        <p:cxnSp>
          <p:nvCxnSpPr>
            <p:cNvPr id="153" name="Google Shape;153;p30"/>
            <p:cNvCxnSpPr/>
            <p:nvPr/>
          </p:nvCxnSpPr>
          <p:spPr>
            <a:xfrm flipH="1">
              <a:off x="-43560" y="2094120"/>
              <a:ext cx="8695440" cy="360"/>
            </a:xfrm>
            <a:prstGeom prst="straightConnector1">
              <a:avLst/>
            </a:prstGeom>
            <a:noFill/>
            <a:ln w="9525" cap="flat" cmpd="sng">
              <a:solidFill>
                <a:srgbClr val="000000"/>
              </a:solidFill>
              <a:prstDash val="solid"/>
              <a:round/>
              <a:headEnd type="none" w="sm" len="sm"/>
              <a:tailEnd type="none" w="sm" len="sm"/>
            </a:ln>
          </p:spPr>
        </p:cxnSp>
      </p:grpSp>
      <p:sp>
        <p:nvSpPr>
          <p:cNvPr id="154" name="Google Shape;154;p30"/>
          <p:cNvSpPr txBox="1">
            <a:spLocks noGrp="1"/>
          </p:cNvSpPr>
          <p:nvPr>
            <p:ph type="title"/>
          </p:nvPr>
        </p:nvSpPr>
        <p:spPr>
          <a:xfrm>
            <a:off x="0" y="595597"/>
            <a:ext cx="9142920" cy="686279"/>
          </a:xfrm>
          <a:prstGeom prst="rect">
            <a:avLst/>
          </a:prstGeom>
          <a:noFill/>
          <a:ln>
            <a:noFill/>
          </a:ln>
        </p:spPr>
        <p:txBody>
          <a:bodyPr spcFirstLastPara="1" wrap="square" lIns="91425" tIns="91425" rIns="91425" bIns="91425" anchor="t" anchorCtr="0">
            <a:noAutofit/>
          </a:bodyPr>
          <a:lstStyle/>
          <a:p>
            <a:pPr marL="0" lvl="0" indent="0" algn="ctr" rtl="0">
              <a:lnSpc>
                <a:spcPct val="150000"/>
              </a:lnSpc>
              <a:buClr>
                <a:schemeClr val="dk1"/>
              </a:buClr>
              <a:buSzPts val="1100"/>
              <a:buFont typeface="Arial"/>
              <a:buNone/>
            </a:pPr>
            <a:r>
              <a:rPr lang="en-US" sz="2400" b="1" dirty="0">
                <a:solidFill>
                  <a:schemeClr val="dk1"/>
                </a:solidFill>
                <a:latin typeface="Arial" panose="020B0604020202020204" pitchFamily="34" charset="0"/>
                <a:ea typeface="Times New Roman"/>
                <a:cs typeface="Arial" panose="020B0604020202020204" pitchFamily="34" charset="0"/>
                <a:sym typeface="Times New Roman"/>
              </a:rPr>
              <a:t>Outlining how the report (component 2) will be structure</a:t>
            </a:r>
            <a:endParaRPr sz="2400" dirty="0">
              <a:solidFill>
                <a:schemeClr val="dk1"/>
              </a:solidFill>
              <a:latin typeface="Zalando Sans Expanded ExtraLight"/>
              <a:ea typeface="Zalando Sans Expanded ExtraLight"/>
              <a:cs typeface="Zalando Sans Expanded ExtraLight"/>
              <a:sym typeface="Zalando Sans Expanded ExtraLight"/>
            </a:endParaRPr>
          </a:p>
        </p:txBody>
      </p:sp>
      <p:sp>
        <p:nvSpPr>
          <p:cNvPr id="155" name="Google Shape;155;p30"/>
          <p:cNvSpPr txBox="1">
            <a:spLocks noGrp="1"/>
          </p:cNvSpPr>
          <p:nvPr>
            <p:ph type="subTitle" idx="1"/>
          </p:nvPr>
        </p:nvSpPr>
        <p:spPr>
          <a:xfrm>
            <a:off x="4266502" y="2400475"/>
            <a:ext cx="4200900" cy="2295000"/>
          </a:xfrm>
          <a:prstGeom prst="rect">
            <a:avLst/>
          </a:prstGeom>
          <a:noFill/>
          <a:ln>
            <a:noFill/>
          </a:ln>
        </p:spPr>
        <p:txBody>
          <a:bodyPr spcFirstLastPara="1" wrap="square" lIns="91425" tIns="91425" rIns="91425" bIns="91425" anchor="t" anchorCtr="0">
            <a:normAutofit/>
          </a:bodyPr>
          <a:lstStyle/>
          <a:p>
            <a:pPr marL="0" marR="0" lvl="0" indent="0" algn="l" rtl="0">
              <a:lnSpc>
                <a:spcPct val="120000"/>
              </a:lnSpc>
              <a:spcBef>
                <a:spcPts val="1200"/>
              </a:spcBef>
              <a:spcAft>
                <a:spcPts val="0"/>
              </a:spcAft>
              <a:buClr>
                <a:schemeClr val="dk1"/>
              </a:buClr>
              <a:buSzPts val="1200"/>
              <a:buFont typeface="arial"/>
              <a:buNone/>
            </a:pPr>
            <a:endParaRPr sz="1200" b="0" i="0" u="none" strike="noStrike" cap="none" dirty="0">
              <a:solidFill>
                <a:schemeClr val="dk1"/>
              </a:solidFill>
              <a:latin typeface="arial"/>
              <a:ea typeface="arial"/>
              <a:cs typeface="arial"/>
              <a:sym typeface="arial"/>
            </a:endParaRPr>
          </a:p>
        </p:txBody>
      </p:sp>
      <p:pic>
        <p:nvPicPr>
          <p:cNvPr id="3" name="Picture 2">
            <a:extLst>
              <a:ext uri="{FF2B5EF4-FFF2-40B4-BE49-F238E27FC236}">
                <a16:creationId xmlns:a16="http://schemas.microsoft.com/office/drawing/2014/main" xmlns="" id="{1EC8275F-F6D6-5C5B-FD2F-D715F030E9F4}"/>
              </a:ext>
            </a:extLst>
          </p:cNvPr>
          <p:cNvPicPr>
            <a:picLocks noChangeAspect="1"/>
          </p:cNvPicPr>
          <p:nvPr/>
        </p:nvPicPr>
        <p:blipFill>
          <a:blip r:embed="rId3"/>
          <a:stretch>
            <a:fillRect/>
          </a:stretch>
        </p:blipFill>
        <p:spPr>
          <a:xfrm>
            <a:off x="4261102" y="2166986"/>
            <a:ext cx="4275237" cy="2796782"/>
          </a:xfrm>
          <a:prstGeom prst="rect">
            <a:avLst/>
          </a:prstGeom>
        </p:spPr>
      </p:pic>
      <p:pic>
        <p:nvPicPr>
          <p:cNvPr id="5" name="Picture 4">
            <a:extLst>
              <a:ext uri="{FF2B5EF4-FFF2-40B4-BE49-F238E27FC236}">
                <a16:creationId xmlns:a16="http://schemas.microsoft.com/office/drawing/2014/main" xmlns="" id="{B775DFBB-2B7C-6ED8-8A03-088B102B1BAC}"/>
              </a:ext>
            </a:extLst>
          </p:cNvPr>
          <p:cNvPicPr>
            <a:picLocks noChangeAspect="1"/>
          </p:cNvPicPr>
          <p:nvPr/>
        </p:nvPicPr>
        <p:blipFill>
          <a:blip r:embed="rId4"/>
          <a:stretch>
            <a:fillRect/>
          </a:stretch>
        </p:blipFill>
        <p:spPr>
          <a:xfrm>
            <a:off x="748864" y="2175680"/>
            <a:ext cx="3064032" cy="271766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7FBF32D-8D67-B43C-9D52-BD0EBBCB9029}"/>
              </a:ext>
            </a:extLst>
          </p:cNvPr>
          <p:cNvSpPr>
            <a:spLocks noGrp="1"/>
          </p:cNvSpPr>
          <p:nvPr>
            <p:ph type="title"/>
          </p:nvPr>
        </p:nvSpPr>
        <p:spPr>
          <a:xfrm>
            <a:off x="0" y="120074"/>
            <a:ext cx="9144000" cy="729672"/>
          </a:xfrm>
        </p:spPr>
        <p:txBody>
          <a:bodyPr/>
          <a:lstStyle/>
          <a:p>
            <a:pPr algn="ctr"/>
            <a:r>
              <a:rPr lang="en-IN" sz="2400" b="1" dirty="0">
                <a:latin typeface="Arial" panose="020B0604020202020204" pitchFamily="34" charset="0"/>
                <a:cs typeface="Arial" panose="020B0604020202020204" pitchFamily="34" charset="0"/>
              </a:rPr>
              <a:t>Conclusion </a:t>
            </a:r>
          </a:p>
        </p:txBody>
      </p:sp>
      <p:sp>
        <p:nvSpPr>
          <p:cNvPr id="3" name="Text Placeholder 2">
            <a:extLst>
              <a:ext uri="{FF2B5EF4-FFF2-40B4-BE49-F238E27FC236}">
                <a16:creationId xmlns:a16="http://schemas.microsoft.com/office/drawing/2014/main" xmlns="" id="{EF6B0844-4140-F4F0-CFF5-F13DCC61D922}"/>
              </a:ext>
            </a:extLst>
          </p:cNvPr>
          <p:cNvSpPr>
            <a:spLocks noGrp="1"/>
          </p:cNvSpPr>
          <p:nvPr>
            <p:ph type="body" idx="1"/>
          </p:nvPr>
        </p:nvSpPr>
        <p:spPr>
          <a:xfrm>
            <a:off x="64655" y="711200"/>
            <a:ext cx="9014690" cy="2438400"/>
          </a:xfrm>
        </p:spPr>
        <p:txBody>
          <a:bodyPr>
            <a:normAutofit/>
          </a:bodyPr>
          <a:lstStyle/>
          <a:p>
            <a:pPr lvl="0" indent="-304800" algn="just">
              <a:lnSpc>
                <a:spcPct val="110000"/>
              </a:lnSpc>
              <a:spcAft>
                <a:spcPts val="600"/>
              </a:spcAft>
              <a:buSzPts val="1200"/>
              <a:buFont typeface="Times New Roman"/>
              <a:buChar char="●"/>
            </a:pPr>
            <a:r>
              <a:rPr lang="en-IN" sz="1400" dirty="0">
                <a:latin typeface="Arial" panose="020B0604020202020204" pitchFamily="34" charset="0"/>
                <a:cs typeface="Arial" panose="020B0604020202020204" pitchFamily="34" charset="0"/>
              </a:rPr>
              <a:t>The final report will shed light on a range of models and theories to delve deep into the identified issue or problem. </a:t>
            </a:r>
          </a:p>
          <a:p>
            <a:pPr lvl="0" indent="-304800" algn="just">
              <a:lnSpc>
                <a:spcPct val="110000"/>
              </a:lnSpc>
              <a:spcAft>
                <a:spcPts val="600"/>
              </a:spcAft>
              <a:buSzPts val="1200"/>
              <a:buFont typeface="Times New Roman"/>
              <a:buChar char="●"/>
            </a:pPr>
            <a:r>
              <a:rPr lang="en-IN" sz="1400" dirty="0">
                <a:latin typeface="Arial" panose="020B0604020202020204" pitchFamily="34" charset="0"/>
                <a:cs typeface="Arial" panose="020B0604020202020204" pitchFamily="34" charset="0"/>
              </a:rPr>
              <a:t>At the same time, the application of the systems theory in the healthcare context will also be there in the final report. </a:t>
            </a:r>
          </a:p>
          <a:p>
            <a:pPr lvl="0" indent="-304800" algn="just">
              <a:lnSpc>
                <a:spcPct val="110000"/>
              </a:lnSpc>
              <a:spcAft>
                <a:spcPts val="600"/>
              </a:spcAft>
              <a:buSzPts val="1200"/>
              <a:buFont typeface="Times New Roman"/>
              <a:buChar char="●"/>
            </a:pPr>
            <a:r>
              <a:rPr lang="en-IN" sz="1400" dirty="0">
                <a:latin typeface="Arial" panose="020B0604020202020204" pitchFamily="34" charset="0"/>
                <a:cs typeface="Arial" panose="020B0604020202020204" pitchFamily="34" charset="0"/>
              </a:rPr>
              <a:t>The systems theory will also help to understand the systematic failure of the healthcare governance and clinical systems in total knee replacement surgery in Indian healthcare. </a:t>
            </a:r>
          </a:p>
        </p:txBody>
      </p:sp>
      <p:pic>
        <p:nvPicPr>
          <p:cNvPr id="6" name="Picture 5">
            <a:extLst>
              <a:ext uri="{FF2B5EF4-FFF2-40B4-BE49-F238E27FC236}">
                <a16:creationId xmlns:a16="http://schemas.microsoft.com/office/drawing/2014/main" xmlns="" id="{96FFDBFF-9D0C-F56B-B130-530BF09E8C70}"/>
              </a:ext>
            </a:extLst>
          </p:cNvPr>
          <p:cNvPicPr>
            <a:picLocks noChangeAspect="1"/>
          </p:cNvPicPr>
          <p:nvPr/>
        </p:nvPicPr>
        <p:blipFill>
          <a:blip r:embed="rId3"/>
          <a:stretch>
            <a:fillRect/>
          </a:stretch>
        </p:blipFill>
        <p:spPr>
          <a:xfrm>
            <a:off x="1897148" y="2585026"/>
            <a:ext cx="5349704" cy="2438400"/>
          </a:xfrm>
          <a:prstGeom prst="rect">
            <a:avLst/>
          </a:prstGeom>
        </p:spPr>
      </p:pic>
    </p:spTree>
    <p:extLst>
      <p:ext uri="{BB962C8B-B14F-4D97-AF65-F5344CB8AC3E}">
        <p14:creationId xmlns:p14="http://schemas.microsoft.com/office/powerpoint/2010/main" xmlns="" val="2004638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31"/>
          <p:cNvSpPr txBox="1">
            <a:spLocks noGrp="1"/>
          </p:cNvSpPr>
          <p:nvPr>
            <p:ph type="title"/>
          </p:nvPr>
        </p:nvSpPr>
        <p:spPr>
          <a:xfrm>
            <a:off x="648151" y="197963"/>
            <a:ext cx="7486200" cy="659876"/>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buClr>
                <a:schemeClr val="dk1"/>
              </a:buClr>
              <a:buSzPts val="1100"/>
              <a:buFont typeface="Arial"/>
              <a:buNone/>
            </a:pPr>
            <a:r>
              <a:rPr lang="en-US" sz="2700" b="1" dirty="0">
                <a:solidFill>
                  <a:schemeClr val="dk1"/>
                </a:solidFill>
                <a:latin typeface="Arial" panose="020B0604020202020204" pitchFamily="34" charset="0"/>
                <a:ea typeface="Times New Roman"/>
                <a:cs typeface="Arial" panose="020B0604020202020204" pitchFamily="34" charset="0"/>
                <a:sym typeface="Times New Roman"/>
              </a:rPr>
              <a:t>References</a:t>
            </a:r>
            <a:endParaRPr b="0" u="none" strike="noStrike" dirty="0">
              <a:solidFill>
                <a:schemeClr val="dk1"/>
              </a:solidFill>
              <a:latin typeface="Arial"/>
              <a:ea typeface="Arial"/>
              <a:cs typeface="Arial"/>
              <a:sym typeface="Arial"/>
            </a:endParaRPr>
          </a:p>
        </p:txBody>
      </p:sp>
      <p:sp>
        <p:nvSpPr>
          <p:cNvPr id="163" name="Google Shape;163;p31"/>
          <p:cNvSpPr txBox="1">
            <a:spLocks noGrp="1"/>
          </p:cNvSpPr>
          <p:nvPr>
            <p:ph type="subTitle" idx="1"/>
          </p:nvPr>
        </p:nvSpPr>
        <p:spPr>
          <a:xfrm>
            <a:off x="54250" y="959117"/>
            <a:ext cx="9041700" cy="4073236"/>
          </a:xfrm>
          <a:prstGeom prst="rect">
            <a:avLst/>
          </a:prstGeom>
          <a:noFill/>
          <a:ln>
            <a:noFill/>
          </a:ln>
        </p:spPr>
        <p:txBody>
          <a:bodyPr spcFirstLastPara="1" wrap="square" lIns="91425" tIns="91425" rIns="91425" bIns="91425" anchor="t" anchorCtr="0">
            <a:noAutofit/>
          </a:bodyPr>
          <a:lstStyle/>
          <a:p>
            <a:r>
              <a:rPr lang="en-IN" sz="1050" dirty="0" err="1">
                <a:solidFill>
                  <a:schemeClr val="tx1"/>
                </a:solidFill>
              </a:rPr>
              <a:t>Ghofrani</a:t>
            </a:r>
            <a:r>
              <a:rPr lang="en-IN" sz="1050" dirty="0">
                <a:solidFill>
                  <a:schemeClr val="tx1"/>
                </a:solidFill>
              </a:rPr>
              <a:t>, M., Valizadeh, L., </a:t>
            </a:r>
            <a:r>
              <a:rPr lang="en-IN" sz="1050" dirty="0" err="1">
                <a:solidFill>
                  <a:schemeClr val="tx1"/>
                </a:solidFill>
              </a:rPr>
              <a:t>Zamanzadeh</a:t>
            </a:r>
            <a:r>
              <a:rPr lang="en-IN" sz="1050" dirty="0">
                <a:solidFill>
                  <a:schemeClr val="tx1"/>
                </a:solidFill>
              </a:rPr>
              <a:t>, V., </a:t>
            </a:r>
            <a:r>
              <a:rPr lang="en-IN" sz="1050" dirty="0" err="1">
                <a:solidFill>
                  <a:schemeClr val="tx1"/>
                </a:solidFill>
              </a:rPr>
              <a:t>Ghahramanian</a:t>
            </a:r>
            <a:r>
              <a:rPr lang="en-IN" sz="1050" dirty="0">
                <a:solidFill>
                  <a:schemeClr val="tx1"/>
                </a:solidFill>
              </a:rPr>
              <a:t>, A., </a:t>
            </a:r>
            <a:r>
              <a:rPr lang="en-IN" sz="1050" dirty="0" err="1">
                <a:solidFill>
                  <a:schemeClr val="tx1"/>
                </a:solidFill>
              </a:rPr>
              <a:t>Janati</a:t>
            </a:r>
            <a:r>
              <a:rPr lang="en-IN" sz="1050" dirty="0">
                <a:solidFill>
                  <a:schemeClr val="tx1"/>
                </a:solidFill>
              </a:rPr>
              <a:t>, A. and Taleghani, F., 2024. Adapting the Donabedian model in undergraduate nursing education: a modified Delphi study. </a:t>
            </a:r>
            <a:r>
              <a:rPr lang="en-IN" sz="1050" i="1" dirty="0">
                <a:solidFill>
                  <a:schemeClr val="tx1"/>
                </a:solidFill>
              </a:rPr>
              <a:t>BMC Medical Education</a:t>
            </a:r>
            <a:r>
              <a:rPr lang="en-IN" sz="1050" dirty="0">
                <a:solidFill>
                  <a:schemeClr val="tx1"/>
                </a:solidFill>
              </a:rPr>
              <a:t>, </a:t>
            </a:r>
            <a:r>
              <a:rPr lang="en-IN" sz="1050" i="1" dirty="0">
                <a:solidFill>
                  <a:schemeClr val="tx1"/>
                </a:solidFill>
              </a:rPr>
              <a:t>24</a:t>
            </a:r>
            <a:r>
              <a:rPr lang="en-IN" sz="1050" dirty="0">
                <a:solidFill>
                  <a:schemeClr val="tx1"/>
                </a:solidFill>
              </a:rPr>
              <a:t>(1), p.202.</a:t>
            </a:r>
            <a:r>
              <a:rPr lang="en-IN" sz="1050" u="sng" dirty="0">
                <a:solidFill>
                  <a:schemeClr val="tx1"/>
                </a:solidFill>
                <a:hlinkClick r:id="rId3">
                  <a:extLst>
                    <a:ext uri="{A12FA001-AC4F-418D-AE19-62706E023703}">
                      <ahyp:hlinkClr xmlns:ahyp="http://schemas.microsoft.com/office/drawing/2018/hyperlinkcolor" xmlns="" val="tx"/>
                    </a:ext>
                  </a:extLst>
                </a:hlinkClick>
              </a:rPr>
              <a:t>https://link.springer.com/article/10.1186/s12909-024-05187-7</a:t>
            </a:r>
            <a:r>
              <a:rPr lang="en-IN" sz="1050" dirty="0">
                <a:solidFill>
                  <a:schemeClr val="tx1"/>
                </a:solidFill>
              </a:rPr>
              <a:t> </a:t>
            </a:r>
          </a:p>
          <a:p>
            <a:r>
              <a:rPr lang="en-IN" sz="1050" dirty="0">
                <a:solidFill>
                  <a:schemeClr val="tx1"/>
                </a:solidFill>
              </a:rPr>
              <a:t>Jerome, J.T.J., Arpitha, H.C. and </a:t>
            </a:r>
            <a:r>
              <a:rPr lang="en-IN" sz="1050" dirty="0" err="1">
                <a:solidFill>
                  <a:schemeClr val="tx1"/>
                </a:solidFill>
              </a:rPr>
              <a:t>Nandimath</a:t>
            </a:r>
            <a:r>
              <a:rPr lang="en-IN" sz="1050" dirty="0">
                <a:solidFill>
                  <a:schemeClr val="tx1"/>
                </a:solidFill>
              </a:rPr>
              <a:t>, O.V., 2023. Implant failure in orthopaedics: law does not hold the surgeon accountable. </a:t>
            </a:r>
            <a:r>
              <a:rPr lang="en-IN" sz="1050" i="1" dirty="0">
                <a:solidFill>
                  <a:schemeClr val="tx1"/>
                </a:solidFill>
              </a:rPr>
              <a:t>Journal of Hand and Microsurgery</a:t>
            </a:r>
            <a:r>
              <a:rPr lang="en-IN" sz="1050" dirty="0">
                <a:solidFill>
                  <a:schemeClr val="tx1"/>
                </a:solidFill>
              </a:rPr>
              <a:t>, </a:t>
            </a:r>
            <a:r>
              <a:rPr lang="en-IN" sz="1050" i="1" dirty="0">
                <a:solidFill>
                  <a:schemeClr val="tx1"/>
                </a:solidFill>
              </a:rPr>
              <a:t>15</a:t>
            </a:r>
            <a:r>
              <a:rPr lang="en-IN" sz="1050" dirty="0">
                <a:solidFill>
                  <a:schemeClr val="tx1"/>
                </a:solidFill>
              </a:rPr>
              <a:t>(01), pp.001-004.</a:t>
            </a:r>
            <a:r>
              <a:rPr lang="en-IN" sz="1050" u="sng" dirty="0">
                <a:solidFill>
                  <a:schemeClr val="tx1"/>
                </a:solidFill>
                <a:hlinkClick r:id="rId4">
                  <a:extLst>
                    <a:ext uri="{A12FA001-AC4F-418D-AE19-62706E023703}">
                      <ahyp:hlinkClr xmlns:ahyp="http://schemas.microsoft.com/office/drawing/2018/hyperlinkcolor" xmlns="" val="tx"/>
                    </a:ext>
                  </a:extLst>
                </a:hlinkClick>
              </a:rPr>
              <a:t>https://www.thieme-connect.com/products/ejournals/html/10.1055/s-0043-1762553</a:t>
            </a:r>
            <a:r>
              <a:rPr lang="en-IN" sz="1050" dirty="0">
                <a:solidFill>
                  <a:schemeClr val="tx1"/>
                </a:solidFill>
              </a:rPr>
              <a:t> </a:t>
            </a:r>
          </a:p>
          <a:p>
            <a:r>
              <a:rPr lang="en-IN" sz="1050" dirty="0" err="1">
                <a:solidFill>
                  <a:schemeClr val="tx1"/>
                </a:solidFill>
              </a:rPr>
              <a:t>Medicaldialogues</a:t>
            </a:r>
            <a:r>
              <a:rPr lang="en-IN" sz="1050" dirty="0">
                <a:solidFill>
                  <a:schemeClr val="tx1"/>
                </a:solidFill>
              </a:rPr>
              <a:t>, 2024. </a:t>
            </a:r>
            <a:r>
              <a:rPr lang="en-IN" sz="1050" i="1" dirty="0">
                <a:solidFill>
                  <a:schemeClr val="tx1"/>
                </a:solidFill>
              </a:rPr>
              <a:t>Substandard-implant-used-during-total-knee-replacement-surgery-orthopedic-surgeon-slapped-compensation. </a:t>
            </a:r>
            <a:r>
              <a:rPr lang="en-IN" sz="1050" dirty="0">
                <a:solidFill>
                  <a:schemeClr val="tx1"/>
                </a:solidFill>
              </a:rPr>
              <a:t>Available at: </a:t>
            </a:r>
            <a:r>
              <a:rPr lang="en-IN" sz="1050" u="sng" dirty="0">
                <a:solidFill>
                  <a:schemeClr val="tx1"/>
                </a:solidFill>
                <a:hlinkClick r:id="rId5">
                  <a:extLst>
                    <a:ext uri="{A12FA001-AC4F-418D-AE19-62706E023703}">
                      <ahyp:hlinkClr xmlns:ahyp="http://schemas.microsoft.com/office/drawing/2018/hyperlinkcolor" xmlns="" val="tx"/>
                    </a:ext>
                  </a:extLst>
                </a:hlinkClick>
              </a:rPr>
              <a:t>https://medicaldialogues.in/news/health/medico-legal/substandard-implant-used-during-total-knee-replacement-surgery-orthopedic-surgeon-slapped-compensation-126555</a:t>
            </a:r>
            <a:r>
              <a:rPr lang="en-IN" sz="1050" dirty="0">
                <a:solidFill>
                  <a:schemeClr val="tx1"/>
                </a:solidFill>
              </a:rPr>
              <a:t> [Accessed on 18th Oct 2025]. </a:t>
            </a:r>
          </a:p>
          <a:p>
            <a:r>
              <a:rPr lang="en-IN" sz="1050" dirty="0">
                <a:solidFill>
                  <a:schemeClr val="tx1"/>
                </a:solidFill>
              </a:rPr>
              <a:t>Pai, S., 2021. Medico-legal issues related to hip and knee arthroplasty: a literature review including the </a:t>
            </a:r>
            <a:r>
              <a:rPr lang="en-IN" sz="1050" dirty="0" err="1">
                <a:solidFill>
                  <a:schemeClr val="tx1"/>
                </a:solidFill>
              </a:rPr>
              <a:t>indian</a:t>
            </a:r>
            <a:r>
              <a:rPr lang="en-IN" sz="1050" dirty="0">
                <a:solidFill>
                  <a:schemeClr val="tx1"/>
                </a:solidFill>
              </a:rPr>
              <a:t> scenario. </a:t>
            </a:r>
            <a:r>
              <a:rPr lang="en-IN" sz="1050" i="1" dirty="0">
                <a:solidFill>
                  <a:schemeClr val="tx1"/>
                </a:solidFill>
              </a:rPr>
              <a:t>Indian Journal of Orthopaedics</a:t>
            </a:r>
            <a:r>
              <a:rPr lang="en-IN" sz="1050" dirty="0">
                <a:solidFill>
                  <a:schemeClr val="tx1"/>
                </a:solidFill>
              </a:rPr>
              <a:t>, </a:t>
            </a:r>
            <a:r>
              <a:rPr lang="en-IN" sz="1050" i="1" dirty="0">
                <a:solidFill>
                  <a:schemeClr val="tx1"/>
                </a:solidFill>
              </a:rPr>
              <a:t>55</a:t>
            </a:r>
            <a:r>
              <a:rPr lang="en-IN" sz="1050" dirty="0">
                <a:solidFill>
                  <a:schemeClr val="tx1"/>
                </a:solidFill>
              </a:rPr>
              <a:t>(5), pp.1286-1294.</a:t>
            </a:r>
            <a:r>
              <a:rPr lang="en-IN" sz="1050" u="sng" dirty="0">
                <a:solidFill>
                  <a:schemeClr val="tx1"/>
                </a:solidFill>
                <a:hlinkClick r:id="rId6">
                  <a:extLst>
                    <a:ext uri="{A12FA001-AC4F-418D-AE19-62706E023703}">
                      <ahyp:hlinkClr xmlns:ahyp="http://schemas.microsoft.com/office/drawing/2018/hyperlinkcolor" xmlns="" val="tx"/>
                    </a:ext>
                  </a:extLst>
                </a:hlinkClick>
              </a:rPr>
              <a:t>https://link.springer.com/article/10.1007/s43465-021-00398-2</a:t>
            </a:r>
            <a:r>
              <a:rPr lang="en-IN" sz="1050" dirty="0">
                <a:solidFill>
                  <a:schemeClr val="tx1"/>
                </a:solidFill>
              </a:rPr>
              <a:t> </a:t>
            </a:r>
          </a:p>
          <a:p>
            <a:r>
              <a:rPr lang="en-IN" sz="1050" dirty="0">
                <a:solidFill>
                  <a:schemeClr val="tx1"/>
                </a:solidFill>
              </a:rPr>
              <a:t>Pai, S.N., Jeyaraman, M., </a:t>
            </a:r>
            <a:r>
              <a:rPr lang="en-IN" sz="1050" dirty="0" err="1">
                <a:solidFill>
                  <a:schemeClr val="tx1"/>
                </a:solidFill>
              </a:rPr>
              <a:t>Maffulli</a:t>
            </a:r>
            <a:r>
              <a:rPr lang="en-IN" sz="1050" dirty="0">
                <a:solidFill>
                  <a:schemeClr val="tx1"/>
                </a:solidFill>
              </a:rPr>
              <a:t>, N., Jeyaraman, N., Migliorini, F. and Gupta, A., 2023. Evidence-based informed consent form for total knee arthroplasty. </a:t>
            </a:r>
            <a:r>
              <a:rPr lang="en-IN" sz="1050" i="1" dirty="0">
                <a:solidFill>
                  <a:schemeClr val="tx1"/>
                </a:solidFill>
              </a:rPr>
              <a:t>Journal of Orthopaedic Surgery and Research</a:t>
            </a:r>
            <a:r>
              <a:rPr lang="en-IN" sz="1050" dirty="0">
                <a:solidFill>
                  <a:schemeClr val="tx1"/>
                </a:solidFill>
              </a:rPr>
              <a:t>, </a:t>
            </a:r>
            <a:r>
              <a:rPr lang="en-IN" sz="1050" i="1" dirty="0">
                <a:solidFill>
                  <a:schemeClr val="tx1"/>
                </a:solidFill>
              </a:rPr>
              <a:t>18</a:t>
            </a:r>
            <a:r>
              <a:rPr lang="en-IN" sz="1050" dirty="0">
                <a:solidFill>
                  <a:schemeClr val="tx1"/>
                </a:solidFill>
              </a:rPr>
              <a:t>(1), p.156.</a:t>
            </a:r>
            <a:r>
              <a:rPr lang="en-IN" sz="1050" u="sng" dirty="0">
                <a:solidFill>
                  <a:schemeClr val="tx1"/>
                </a:solidFill>
                <a:hlinkClick r:id="rId7">
                  <a:extLst>
                    <a:ext uri="{A12FA001-AC4F-418D-AE19-62706E023703}">
                      <ahyp:hlinkClr xmlns:ahyp="http://schemas.microsoft.com/office/drawing/2018/hyperlinkcolor" xmlns="" val="tx"/>
                    </a:ext>
                  </a:extLst>
                </a:hlinkClick>
              </a:rPr>
              <a:t>https://link.springer.com/article/10.1186/s13018-023-03647-2</a:t>
            </a:r>
            <a:r>
              <a:rPr lang="en-IN" sz="1050" dirty="0">
                <a:solidFill>
                  <a:schemeClr val="tx1"/>
                </a:solidFill>
              </a:rPr>
              <a:t> </a:t>
            </a:r>
          </a:p>
          <a:p>
            <a:r>
              <a:rPr lang="en-IN" sz="1050" dirty="0">
                <a:solidFill>
                  <a:schemeClr val="tx1"/>
                </a:solidFill>
              </a:rPr>
              <a:t>Pai, S.N., Patro, B.P., Jeyaraman, N., </a:t>
            </a:r>
            <a:r>
              <a:rPr lang="en-IN" sz="1050" dirty="0" err="1">
                <a:solidFill>
                  <a:schemeClr val="tx1"/>
                </a:solidFill>
              </a:rPr>
              <a:t>Nallakumarasamy</a:t>
            </a:r>
            <a:r>
              <a:rPr lang="en-IN" sz="1050" dirty="0">
                <a:solidFill>
                  <a:schemeClr val="tx1"/>
                </a:solidFill>
              </a:rPr>
              <a:t>, A. and Jeyaraman, M., 2023. Legally sound, evidence-based informed consent form for total hip arthroplasty. </a:t>
            </a:r>
            <a:r>
              <a:rPr lang="en-IN" sz="1050" i="1" dirty="0">
                <a:solidFill>
                  <a:schemeClr val="tx1"/>
                </a:solidFill>
              </a:rPr>
              <a:t>Indian Journal of Orthopaedics</a:t>
            </a:r>
            <a:r>
              <a:rPr lang="en-IN" sz="1050" dirty="0">
                <a:solidFill>
                  <a:schemeClr val="tx1"/>
                </a:solidFill>
              </a:rPr>
              <a:t>, </a:t>
            </a:r>
            <a:r>
              <a:rPr lang="en-IN" sz="1050" i="1" dirty="0">
                <a:solidFill>
                  <a:schemeClr val="tx1"/>
                </a:solidFill>
              </a:rPr>
              <a:t>57</a:t>
            </a:r>
            <a:r>
              <a:rPr lang="en-IN" sz="1050" dirty="0">
                <a:solidFill>
                  <a:schemeClr val="tx1"/>
                </a:solidFill>
              </a:rPr>
              <a:t>(3), pp.421-428.</a:t>
            </a:r>
            <a:r>
              <a:rPr lang="en-IN" sz="1050" u="sng" dirty="0">
                <a:solidFill>
                  <a:schemeClr val="tx1"/>
                </a:solidFill>
                <a:hlinkClick r:id="rId8">
                  <a:extLst>
                    <a:ext uri="{A12FA001-AC4F-418D-AE19-62706E023703}">
                      <ahyp:hlinkClr xmlns:ahyp="http://schemas.microsoft.com/office/drawing/2018/hyperlinkcolor" xmlns="" val="tx"/>
                    </a:ext>
                  </a:extLst>
                </a:hlinkClick>
              </a:rPr>
              <a:t>https://link.springer.com/article/10.1007/s43465-023-00824-7</a:t>
            </a:r>
            <a:r>
              <a:rPr lang="en-IN" sz="1050" dirty="0">
                <a:solidFill>
                  <a:schemeClr val="tx1"/>
                </a:solidFill>
              </a:rPr>
              <a:t> </a:t>
            </a:r>
          </a:p>
          <a:p>
            <a:r>
              <a:rPr lang="en-IN" sz="1050" dirty="0">
                <a:solidFill>
                  <a:schemeClr val="tx1"/>
                </a:solidFill>
              </a:rPr>
              <a:t>Rodríguez-Álvarez, J.L., García Alcaraz, J.L., Navarrete-Molina, C. and Soto-Cabral, A., 2024. Root Cause Analysis (RCA). In </a:t>
            </a:r>
            <a:r>
              <a:rPr lang="en-IN" sz="1050" i="1" dirty="0">
                <a:solidFill>
                  <a:schemeClr val="tx1"/>
                </a:solidFill>
              </a:rPr>
              <a:t>Lean Manufacturing in Latin America: Concepts, Methodologies and Applications</a:t>
            </a:r>
            <a:r>
              <a:rPr lang="en-IN" sz="1050" dirty="0">
                <a:solidFill>
                  <a:schemeClr val="tx1"/>
                </a:solidFill>
              </a:rPr>
              <a:t> (pp. 439-468). Cham: Springer Nature Switzerland. </a:t>
            </a:r>
            <a:r>
              <a:rPr lang="en-IN" sz="1050" u="sng" dirty="0">
                <a:solidFill>
                  <a:schemeClr val="tx1"/>
                </a:solidFill>
                <a:hlinkClick r:id="rId9">
                  <a:extLst>
                    <a:ext uri="{A12FA001-AC4F-418D-AE19-62706E023703}">
                      <ahyp:hlinkClr xmlns:ahyp="http://schemas.microsoft.com/office/drawing/2018/hyperlinkcolor" xmlns="" val="tx"/>
                    </a:ext>
                  </a:extLst>
                </a:hlinkClick>
              </a:rPr>
              <a:t>https://link.springer.com/chapter/10.1007/978-3-031-70984-5_19</a:t>
            </a:r>
            <a:r>
              <a:rPr lang="en-IN" sz="1050" dirty="0">
                <a:solidFill>
                  <a:schemeClr val="tx1"/>
                </a:solidFill>
              </a:rPr>
              <a:t> </a:t>
            </a:r>
          </a:p>
          <a:p>
            <a:r>
              <a:rPr lang="en-IN" sz="1050" dirty="0" err="1">
                <a:solidFill>
                  <a:schemeClr val="tx1"/>
                </a:solidFill>
              </a:rPr>
              <a:t>Sakdiyah</a:t>
            </a:r>
            <a:r>
              <a:rPr lang="en-IN" sz="1050" dirty="0">
                <a:solidFill>
                  <a:schemeClr val="tx1"/>
                </a:solidFill>
              </a:rPr>
              <a:t>, S.H., </a:t>
            </a:r>
            <a:r>
              <a:rPr lang="en-IN" sz="1050" dirty="0" err="1">
                <a:solidFill>
                  <a:schemeClr val="tx1"/>
                </a:solidFill>
              </a:rPr>
              <a:t>Eltivia</a:t>
            </a:r>
            <a:r>
              <a:rPr lang="en-IN" sz="1050" dirty="0">
                <a:solidFill>
                  <a:schemeClr val="tx1"/>
                </a:solidFill>
              </a:rPr>
              <a:t>, N. and Afandi, A., 2022. Root cause analysis using fishbone diagram: company management decision making. </a:t>
            </a:r>
            <a:r>
              <a:rPr lang="en-IN" sz="1050" i="1" dirty="0">
                <a:solidFill>
                  <a:schemeClr val="tx1"/>
                </a:solidFill>
              </a:rPr>
              <a:t>Journal of Applied Business, Taxation and Economics Research</a:t>
            </a:r>
            <a:r>
              <a:rPr lang="en-IN" sz="1050" dirty="0">
                <a:solidFill>
                  <a:schemeClr val="tx1"/>
                </a:solidFill>
              </a:rPr>
              <a:t>, </a:t>
            </a:r>
            <a:r>
              <a:rPr lang="en-IN" sz="1050" i="1" dirty="0">
                <a:solidFill>
                  <a:schemeClr val="tx1"/>
                </a:solidFill>
              </a:rPr>
              <a:t>1</a:t>
            </a:r>
            <a:r>
              <a:rPr lang="en-IN" sz="1050" dirty="0">
                <a:solidFill>
                  <a:schemeClr val="tx1"/>
                </a:solidFill>
              </a:rPr>
              <a:t>(6), pp.566-576.</a:t>
            </a:r>
            <a:r>
              <a:rPr lang="en-IN" sz="1050" u="sng" dirty="0">
                <a:solidFill>
                  <a:schemeClr val="tx1"/>
                </a:solidFill>
                <a:hlinkClick r:id="rId10">
                  <a:extLst>
                    <a:ext uri="{A12FA001-AC4F-418D-AE19-62706E023703}">
                      <ahyp:hlinkClr xmlns:ahyp="http://schemas.microsoft.com/office/drawing/2018/hyperlinkcolor" xmlns="" val="tx"/>
                    </a:ext>
                  </a:extLst>
                </a:hlinkClick>
              </a:rPr>
              <a:t>https://pdfs.semanticscholar.org/9012/68cbe314984ad0d924a7c7475b3399bbbe74.pdf</a:t>
            </a:r>
            <a:r>
              <a:rPr lang="en-IN" sz="1050" dirty="0">
                <a:solidFill>
                  <a:schemeClr val="tx1"/>
                </a:solidFill>
              </a:rPr>
              <a:t> </a:t>
            </a:r>
          </a:p>
          <a:p>
            <a:r>
              <a:rPr lang="en-IN" sz="1050" dirty="0">
                <a:solidFill>
                  <a:schemeClr val="tx1"/>
                </a:solidFill>
              </a:rPr>
              <a:t>Shabani, T., Jerie, S. and Shabani, T., 2024. A comprehensive review of the Swiss cheese model in risk management. </a:t>
            </a:r>
            <a:r>
              <a:rPr lang="en-IN" sz="1050" i="1" dirty="0">
                <a:solidFill>
                  <a:schemeClr val="tx1"/>
                </a:solidFill>
              </a:rPr>
              <a:t>Safety in extreme environments</a:t>
            </a:r>
            <a:r>
              <a:rPr lang="en-IN" sz="1050" dirty="0">
                <a:solidFill>
                  <a:schemeClr val="tx1"/>
                </a:solidFill>
              </a:rPr>
              <a:t>, </a:t>
            </a:r>
            <a:r>
              <a:rPr lang="en-IN" sz="1050" i="1" dirty="0">
                <a:solidFill>
                  <a:schemeClr val="tx1"/>
                </a:solidFill>
              </a:rPr>
              <a:t>6</a:t>
            </a:r>
            <a:r>
              <a:rPr lang="en-IN" sz="1050" dirty="0">
                <a:solidFill>
                  <a:schemeClr val="tx1"/>
                </a:solidFill>
              </a:rPr>
              <a:t>(1), pp.43-57.</a:t>
            </a:r>
            <a:r>
              <a:rPr lang="en-IN" sz="1050" u="sng" dirty="0">
                <a:solidFill>
                  <a:schemeClr val="tx1"/>
                </a:solidFill>
                <a:hlinkClick r:id="rId11">
                  <a:extLst>
                    <a:ext uri="{A12FA001-AC4F-418D-AE19-62706E023703}">
                      <ahyp:hlinkClr xmlns:ahyp="http://schemas.microsoft.com/office/drawing/2018/hyperlinkcolor" xmlns="" val="tx"/>
                    </a:ext>
                  </a:extLst>
                </a:hlinkClick>
              </a:rPr>
              <a:t>https://link.springer.com/article/10.1007/s42797-023-00091-7</a:t>
            </a:r>
            <a:r>
              <a:rPr lang="en-IN" sz="1050" dirty="0">
                <a:solidFill>
                  <a:schemeClr val="tx1"/>
                </a:solidFill>
              </a:rPr>
              <a:t> </a:t>
            </a:r>
          </a:p>
          <a:p>
            <a:r>
              <a:rPr lang="en-IN" sz="1050" dirty="0">
                <a:solidFill>
                  <a:schemeClr val="tx1"/>
                </a:solidFill>
              </a:rPr>
              <a:t>Vaidya, S.V., </a:t>
            </a:r>
            <a:r>
              <a:rPr lang="en-IN" sz="1050" dirty="0" err="1">
                <a:solidFill>
                  <a:schemeClr val="tx1"/>
                </a:solidFill>
              </a:rPr>
              <a:t>Jogani</a:t>
            </a:r>
            <a:r>
              <a:rPr lang="en-IN" sz="1050" dirty="0">
                <a:solidFill>
                  <a:schemeClr val="tx1"/>
                </a:solidFill>
              </a:rPr>
              <a:t>, A.D., </a:t>
            </a:r>
            <a:r>
              <a:rPr lang="en-IN" sz="1050" dirty="0" err="1">
                <a:solidFill>
                  <a:schemeClr val="tx1"/>
                </a:solidFill>
              </a:rPr>
              <a:t>Pachore</a:t>
            </a:r>
            <a:r>
              <a:rPr lang="en-IN" sz="1050" dirty="0">
                <a:solidFill>
                  <a:schemeClr val="tx1"/>
                </a:solidFill>
              </a:rPr>
              <a:t>, J.A., Armstrong, R. and Vaidya, C.S., 2021. India joining the world of hip and knee registries: present status—a leap forward. </a:t>
            </a:r>
            <a:r>
              <a:rPr lang="en-IN" sz="1050" i="1" dirty="0">
                <a:solidFill>
                  <a:schemeClr val="tx1"/>
                </a:solidFill>
              </a:rPr>
              <a:t>Indian Journal of Orthopaedics</a:t>
            </a:r>
            <a:r>
              <a:rPr lang="en-IN" sz="1050" dirty="0">
                <a:solidFill>
                  <a:schemeClr val="tx1"/>
                </a:solidFill>
              </a:rPr>
              <a:t>, </a:t>
            </a:r>
            <a:r>
              <a:rPr lang="en-IN" sz="1050" i="1" dirty="0">
                <a:solidFill>
                  <a:schemeClr val="tx1"/>
                </a:solidFill>
              </a:rPr>
              <a:t>55</a:t>
            </a:r>
            <a:r>
              <a:rPr lang="en-IN" sz="1050" dirty="0">
                <a:solidFill>
                  <a:schemeClr val="tx1"/>
                </a:solidFill>
              </a:rPr>
              <a:t>(</a:t>
            </a:r>
            <a:r>
              <a:rPr lang="en-IN" sz="1050" dirty="0" err="1">
                <a:solidFill>
                  <a:schemeClr val="tx1"/>
                </a:solidFill>
              </a:rPr>
              <a:t>Suppl</a:t>
            </a:r>
            <a:r>
              <a:rPr lang="en-IN" sz="1050" dirty="0">
                <a:solidFill>
                  <a:schemeClr val="tx1"/>
                </a:solidFill>
              </a:rPr>
              <a:t> 1), pp.46-55.</a:t>
            </a:r>
            <a:r>
              <a:rPr lang="en-IN" sz="1050" u="sng" dirty="0">
                <a:solidFill>
                  <a:schemeClr val="tx1"/>
                </a:solidFill>
                <a:hlinkClick r:id="rId12">
                  <a:extLst>
                    <a:ext uri="{A12FA001-AC4F-418D-AE19-62706E023703}">
                      <ahyp:hlinkClr xmlns:ahyp="http://schemas.microsoft.com/office/drawing/2018/hyperlinkcolor" xmlns="" val="tx"/>
                    </a:ext>
                  </a:extLst>
                </a:hlinkClick>
              </a:rPr>
              <a:t>https://link.springer.com/article/10.1007/s43465-020-00251-y</a:t>
            </a:r>
            <a:r>
              <a:rPr lang="en-IN" sz="1050" dirty="0">
                <a:solidFill>
                  <a:schemeClr val="tx1"/>
                </a:solidFill>
              </a:rPr>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32"/>
          <p:cNvSpPr txBox="1">
            <a:spLocks noGrp="1"/>
          </p:cNvSpPr>
          <p:nvPr>
            <p:ph type="title"/>
          </p:nvPr>
        </p:nvSpPr>
        <p:spPr>
          <a:xfrm>
            <a:off x="1912056" y="2040750"/>
            <a:ext cx="5319900" cy="1062000"/>
          </a:xfrm>
          <a:prstGeom prst="rect">
            <a:avLst/>
          </a:prstGeom>
          <a:noFill/>
          <a:ln>
            <a:noFill/>
          </a:ln>
        </p:spPr>
        <p:txBody>
          <a:bodyPr spcFirstLastPara="1" wrap="square" lIns="91425" tIns="91425" rIns="91425" bIns="91425" anchor="b" anchorCtr="0">
            <a:spAutoFit/>
          </a:bodyPr>
          <a:lstStyle/>
          <a:p>
            <a:pPr marL="0" lvl="0" indent="0" algn="r" rtl="0">
              <a:lnSpc>
                <a:spcPct val="100000"/>
              </a:lnSpc>
              <a:spcBef>
                <a:spcPts val="0"/>
              </a:spcBef>
              <a:spcAft>
                <a:spcPts val="0"/>
              </a:spcAft>
              <a:buClr>
                <a:schemeClr val="accent1"/>
              </a:buClr>
              <a:buSzPts val="5700"/>
              <a:buFont typeface="Zalando Sans Expanded ExtraLight"/>
              <a:buNone/>
            </a:pPr>
            <a:r>
              <a:rPr lang="en-US" sz="5700" b="0" u="none" strike="noStrike" dirty="0">
                <a:solidFill>
                  <a:schemeClr val="tx1"/>
                </a:solidFill>
                <a:latin typeface="Zalando Sans Expanded ExtraLight"/>
                <a:ea typeface="Zalando Sans Expanded ExtraLight"/>
                <a:cs typeface="Zalando Sans Expanded ExtraLight"/>
                <a:sym typeface="Zalando Sans Expanded ExtraLight"/>
              </a:rPr>
              <a:t>THANK YOU</a:t>
            </a:r>
            <a:endParaRPr sz="5700" b="0" u="none" strike="noStrike" dirty="0">
              <a:solidFill>
                <a:schemeClr val="tx1"/>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Senior Defense by Slidesgo">
  <a:themeElements>
    <a:clrScheme name="Simple Light">
      <a:dk1>
        <a:srgbClr val="000000"/>
      </a:dk1>
      <a:lt1>
        <a:srgbClr val="FFFFFF"/>
      </a:lt1>
      <a:dk2>
        <a:srgbClr val="000000"/>
      </a:dk2>
      <a:lt2>
        <a:srgbClr val="000000"/>
      </a:lt2>
      <a:accent1>
        <a:srgbClr val="FFFFFF"/>
      </a:accent1>
      <a:accent2>
        <a:srgbClr val="D9D5BA"/>
      </a:accent2>
      <a:accent3>
        <a:srgbClr val="4F5B4D"/>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22</TotalTime>
  <Words>765</Words>
  <Application>Microsoft Office PowerPoint</Application>
  <PresentationFormat>On-screen Show (16:9)</PresentationFormat>
  <Paragraphs>37</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Times New Roman</vt:lpstr>
      <vt:lpstr>Zalando Sans Expanded ExtraLight</vt:lpstr>
      <vt:lpstr>Noto Sans Symbols</vt:lpstr>
      <vt:lpstr>Senior Defense by Slidesgo</vt:lpstr>
      <vt:lpstr>    Topic: Root Cause Analysis of Negligence in Total Knee Replacement Surgery: Policy and Quality Implications in Indian Healthcare </vt:lpstr>
      <vt:lpstr>Introduction </vt:lpstr>
      <vt:lpstr>Slide 3</vt:lpstr>
      <vt:lpstr>Swiss Cheese Model Analysis</vt:lpstr>
      <vt:lpstr>Benchmarks Analysis</vt:lpstr>
      <vt:lpstr>Outlining how the report (component 2) will be structure</vt:lpstr>
      <vt:lpstr>Conclusion </vt:lpstr>
      <vt:lpstr>References</vt:lpstr>
      <vt:lpstr>THANK YOU</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Topic: Root Cause Analysis of Negligence in Total Knee Replacement Surgery: Policy and Quality Implications in Indian Healthcare</dc:title>
  <dc:creator>Dell 2025</dc:creator>
  <cp:lastModifiedBy>Dell 2025</cp:lastModifiedBy>
  <cp:revision>30</cp:revision>
  <dcterms:modified xsi:type="dcterms:W3CDTF">2025-10-20T07:49:12Z</dcterms:modified>
</cp:coreProperties>
</file>