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86" r:id="rId14"/>
    <p:sldId id="268" r:id="rId15"/>
    <p:sldId id="269" r:id="rId16"/>
    <p:sldId id="270" r:id="rId17"/>
    <p:sldId id="271" r:id="rId18"/>
    <p:sldId id="272" r:id="rId19"/>
    <p:sldId id="274" r:id="rId20"/>
    <p:sldId id="275" r:id="rId21"/>
    <p:sldId id="276" r:id="rId22"/>
    <p:sldId id="330" r:id="rId23"/>
    <p:sldId id="273" r:id="rId24"/>
    <p:sldId id="324" r:id="rId25"/>
    <p:sldId id="331" r:id="rId26"/>
    <p:sldId id="332" r:id="rId27"/>
    <p:sldId id="337" r:id="rId28"/>
    <p:sldId id="325" r:id="rId29"/>
    <p:sldId id="326" r:id="rId30"/>
    <p:sldId id="334" r:id="rId31"/>
    <p:sldId id="333" r:id="rId32"/>
    <p:sldId id="335" r:id="rId33"/>
    <p:sldId id="336" r:id="rId34"/>
    <p:sldId id="327" r:id="rId35"/>
    <p:sldId id="328" r:id="rId36"/>
    <p:sldId id="329" r:id="rId37"/>
    <p:sldId id="319" r:id="rId38"/>
    <p:sldId id="320"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10C37C1-6513-4884-8645-23DF674060AF}" v="2" dt="2025-05-13T12:30:20.7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94660"/>
  </p:normalViewPr>
  <p:slideViewPr>
    <p:cSldViewPr snapToGrid="0">
      <p:cViewPr varScale="1">
        <p:scale>
          <a:sx n="86" d="100"/>
          <a:sy n="86" d="100"/>
        </p:scale>
        <p:origin x="63"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D10C37C1-6513-4884-8645-23DF674060AF}"/>
    <pc:docChg chg="undo custSel addSld delSld modSld sldOrd">
      <pc:chgData name="Zita Draper" userId="b063123c-f51f-481b-b99c-f574606c9ace" providerId="ADAL" clId="{D10C37C1-6513-4884-8645-23DF674060AF}" dt="2025-05-14T12:44:10.932" v="1967" actId="47"/>
      <pc:docMkLst>
        <pc:docMk/>
      </pc:docMkLst>
      <pc:sldChg chg="addSp delSp modSp mod setBg">
        <pc:chgData name="Zita Draper" userId="b063123c-f51f-481b-b99c-f574606c9ace" providerId="ADAL" clId="{D10C37C1-6513-4884-8645-23DF674060AF}" dt="2025-05-13T11:48:12.512" v="19" actId="26606"/>
        <pc:sldMkLst>
          <pc:docMk/>
          <pc:sldMk cId="1929005326" sldId="271"/>
        </pc:sldMkLst>
        <pc:spChg chg="mod">
          <ac:chgData name="Zita Draper" userId="b063123c-f51f-481b-b99c-f574606c9ace" providerId="ADAL" clId="{D10C37C1-6513-4884-8645-23DF674060AF}" dt="2025-05-13T11:48:12.512" v="19" actId="26606"/>
          <ac:spMkLst>
            <pc:docMk/>
            <pc:sldMk cId="1929005326" sldId="271"/>
            <ac:spMk id="2" creationId="{AF9725D6-0712-5736-6A6E-6A6EB308124A}"/>
          </ac:spMkLst>
        </pc:spChg>
        <pc:spChg chg="del">
          <ac:chgData name="Zita Draper" userId="b063123c-f51f-481b-b99c-f574606c9ace" providerId="ADAL" clId="{D10C37C1-6513-4884-8645-23DF674060AF}" dt="2025-05-13T11:48:12.512" v="19" actId="26606"/>
          <ac:spMkLst>
            <pc:docMk/>
            <pc:sldMk cId="1929005326" sldId="271"/>
            <ac:spMk id="3" creationId="{332342C1-3EAE-5027-8A37-833EC5E20BFB}"/>
          </ac:spMkLst>
        </pc:spChg>
        <pc:spChg chg="add">
          <ac:chgData name="Zita Draper" userId="b063123c-f51f-481b-b99c-f574606c9ace" providerId="ADAL" clId="{D10C37C1-6513-4884-8645-23DF674060AF}" dt="2025-05-13T11:48:12.512" v="19" actId="26606"/>
          <ac:spMkLst>
            <pc:docMk/>
            <pc:sldMk cId="1929005326" sldId="271"/>
            <ac:spMk id="9" creationId="{7517A47C-B2E5-4B79-8061-D74B1311AF6E}"/>
          </ac:spMkLst>
        </pc:spChg>
        <pc:spChg chg="add">
          <ac:chgData name="Zita Draper" userId="b063123c-f51f-481b-b99c-f574606c9ace" providerId="ADAL" clId="{D10C37C1-6513-4884-8645-23DF674060AF}" dt="2025-05-13T11:48:12.512" v="19" actId="26606"/>
          <ac:spMkLst>
            <pc:docMk/>
            <pc:sldMk cId="1929005326" sldId="271"/>
            <ac:spMk id="11" creationId="{C505E780-2083-4CB5-A42A-5E0E2908ECC3}"/>
          </ac:spMkLst>
        </pc:spChg>
        <pc:spChg chg="add">
          <ac:chgData name="Zita Draper" userId="b063123c-f51f-481b-b99c-f574606c9ace" providerId="ADAL" clId="{D10C37C1-6513-4884-8645-23DF674060AF}" dt="2025-05-13T11:48:12.512" v="19" actId="26606"/>
          <ac:spMkLst>
            <pc:docMk/>
            <pc:sldMk cId="1929005326" sldId="271"/>
            <ac:spMk id="13" creationId="{D2C0AE1C-0118-41AE-8A10-7CDCBF10E96F}"/>
          </ac:spMkLst>
        </pc:spChg>
        <pc:spChg chg="add">
          <ac:chgData name="Zita Draper" userId="b063123c-f51f-481b-b99c-f574606c9ace" providerId="ADAL" clId="{D10C37C1-6513-4884-8645-23DF674060AF}" dt="2025-05-13T11:48:12.512" v="19" actId="26606"/>
          <ac:spMkLst>
            <pc:docMk/>
            <pc:sldMk cId="1929005326" sldId="271"/>
            <ac:spMk id="15" creationId="{463EEC44-1BA3-44ED-81FC-A644B04B2A44}"/>
          </ac:spMkLst>
        </pc:spChg>
        <pc:graphicFrameChg chg="add">
          <ac:chgData name="Zita Draper" userId="b063123c-f51f-481b-b99c-f574606c9ace" providerId="ADAL" clId="{D10C37C1-6513-4884-8645-23DF674060AF}" dt="2025-05-13T11:48:12.512" v="19" actId="26606"/>
          <ac:graphicFrameMkLst>
            <pc:docMk/>
            <pc:sldMk cId="1929005326" sldId="271"/>
            <ac:graphicFrameMk id="5" creationId="{EEC35E5E-CAC6-C5C1-0379-83D72A3201A0}"/>
          </ac:graphicFrameMkLst>
        </pc:graphicFrameChg>
      </pc:sldChg>
      <pc:sldChg chg="addSp delSp modSp mod setBg">
        <pc:chgData name="Zita Draper" userId="b063123c-f51f-481b-b99c-f574606c9ace" providerId="ADAL" clId="{D10C37C1-6513-4884-8645-23DF674060AF}" dt="2025-05-13T11:48:19.678" v="20" actId="26606"/>
        <pc:sldMkLst>
          <pc:docMk/>
          <pc:sldMk cId="4159440488" sldId="272"/>
        </pc:sldMkLst>
        <pc:spChg chg="mod">
          <ac:chgData name="Zita Draper" userId="b063123c-f51f-481b-b99c-f574606c9ace" providerId="ADAL" clId="{D10C37C1-6513-4884-8645-23DF674060AF}" dt="2025-05-13T11:48:19.678" v="20" actId="26606"/>
          <ac:spMkLst>
            <pc:docMk/>
            <pc:sldMk cId="4159440488" sldId="272"/>
            <ac:spMk id="2" creationId="{F4303A1C-52D9-0C39-305C-91FC1D6399A8}"/>
          </ac:spMkLst>
        </pc:spChg>
        <pc:spChg chg="del">
          <ac:chgData name="Zita Draper" userId="b063123c-f51f-481b-b99c-f574606c9ace" providerId="ADAL" clId="{D10C37C1-6513-4884-8645-23DF674060AF}" dt="2025-05-13T11:48:19.678" v="20" actId="26606"/>
          <ac:spMkLst>
            <pc:docMk/>
            <pc:sldMk cId="4159440488" sldId="272"/>
            <ac:spMk id="3" creationId="{767BD1B3-A6B2-FD7A-944E-8C9C745B6EF3}"/>
          </ac:spMkLst>
        </pc:spChg>
        <pc:spChg chg="add">
          <ac:chgData name="Zita Draper" userId="b063123c-f51f-481b-b99c-f574606c9ace" providerId="ADAL" clId="{D10C37C1-6513-4884-8645-23DF674060AF}" dt="2025-05-13T11:48:19.678" v="20" actId="26606"/>
          <ac:spMkLst>
            <pc:docMk/>
            <pc:sldMk cId="4159440488" sldId="272"/>
            <ac:spMk id="9" creationId="{7517A47C-B2E5-4B79-8061-D74B1311AF6E}"/>
          </ac:spMkLst>
        </pc:spChg>
        <pc:spChg chg="add">
          <ac:chgData name="Zita Draper" userId="b063123c-f51f-481b-b99c-f574606c9ace" providerId="ADAL" clId="{D10C37C1-6513-4884-8645-23DF674060AF}" dt="2025-05-13T11:48:19.678" v="20" actId="26606"/>
          <ac:spMkLst>
            <pc:docMk/>
            <pc:sldMk cId="4159440488" sldId="272"/>
            <ac:spMk id="11" creationId="{C505E780-2083-4CB5-A42A-5E0E2908ECC3}"/>
          </ac:spMkLst>
        </pc:spChg>
        <pc:spChg chg="add">
          <ac:chgData name="Zita Draper" userId="b063123c-f51f-481b-b99c-f574606c9ace" providerId="ADAL" clId="{D10C37C1-6513-4884-8645-23DF674060AF}" dt="2025-05-13T11:48:19.678" v="20" actId="26606"/>
          <ac:spMkLst>
            <pc:docMk/>
            <pc:sldMk cId="4159440488" sldId="272"/>
            <ac:spMk id="13" creationId="{D2C0AE1C-0118-41AE-8A10-7CDCBF10E96F}"/>
          </ac:spMkLst>
        </pc:spChg>
        <pc:spChg chg="add">
          <ac:chgData name="Zita Draper" userId="b063123c-f51f-481b-b99c-f574606c9ace" providerId="ADAL" clId="{D10C37C1-6513-4884-8645-23DF674060AF}" dt="2025-05-13T11:48:19.678" v="20" actId="26606"/>
          <ac:spMkLst>
            <pc:docMk/>
            <pc:sldMk cId="4159440488" sldId="272"/>
            <ac:spMk id="15" creationId="{463EEC44-1BA3-44ED-81FC-A644B04B2A44}"/>
          </ac:spMkLst>
        </pc:spChg>
        <pc:graphicFrameChg chg="add">
          <ac:chgData name="Zita Draper" userId="b063123c-f51f-481b-b99c-f574606c9ace" providerId="ADAL" clId="{D10C37C1-6513-4884-8645-23DF674060AF}" dt="2025-05-13T11:48:19.678" v="20" actId="26606"/>
          <ac:graphicFrameMkLst>
            <pc:docMk/>
            <pc:sldMk cId="4159440488" sldId="272"/>
            <ac:graphicFrameMk id="5" creationId="{DA4E66E3-406C-2761-666A-DBCADE091DD6}"/>
          </ac:graphicFrameMkLst>
        </pc:graphicFrameChg>
      </pc:sldChg>
      <pc:sldChg chg="addSp delSp modSp mod setBg modNotesTx">
        <pc:chgData name="Zita Draper" userId="b063123c-f51f-481b-b99c-f574606c9ace" providerId="ADAL" clId="{D10C37C1-6513-4884-8645-23DF674060AF}" dt="2025-05-13T12:28:58.501" v="1171" actId="26606"/>
        <pc:sldMkLst>
          <pc:docMk/>
          <pc:sldMk cId="3109126458" sldId="273"/>
        </pc:sldMkLst>
        <pc:spChg chg="mod">
          <ac:chgData name="Zita Draper" userId="b063123c-f51f-481b-b99c-f574606c9ace" providerId="ADAL" clId="{D10C37C1-6513-4884-8645-23DF674060AF}" dt="2025-05-13T12:28:58.501" v="1171" actId="26606"/>
          <ac:spMkLst>
            <pc:docMk/>
            <pc:sldMk cId="3109126458" sldId="273"/>
            <ac:spMk id="2" creationId="{C242E5C6-91F2-719E-84C0-7082863035B6}"/>
          </ac:spMkLst>
        </pc:spChg>
        <pc:spChg chg="del mod">
          <ac:chgData name="Zita Draper" userId="b063123c-f51f-481b-b99c-f574606c9ace" providerId="ADAL" clId="{D10C37C1-6513-4884-8645-23DF674060AF}" dt="2025-05-13T12:28:58.501" v="1171" actId="26606"/>
          <ac:spMkLst>
            <pc:docMk/>
            <pc:sldMk cId="3109126458" sldId="273"/>
            <ac:spMk id="3" creationId="{0A26C7EB-0D4A-946A-D0A7-5C70F6F6ABD4}"/>
          </ac:spMkLst>
        </pc:spChg>
        <pc:spChg chg="add">
          <ac:chgData name="Zita Draper" userId="b063123c-f51f-481b-b99c-f574606c9ace" providerId="ADAL" clId="{D10C37C1-6513-4884-8645-23DF674060AF}" dt="2025-05-13T12:28:58.501" v="1171" actId="26606"/>
          <ac:spMkLst>
            <pc:docMk/>
            <pc:sldMk cId="3109126458" sldId="273"/>
            <ac:spMk id="9" creationId="{2659FDB4-FCBE-4A89-B46D-43D4FA54464D}"/>
          </ac:spMkLst>
        </pc:spChg>
        <pc:graphicFrameChg chg="add">
          <ac:chgData name="Zita Draper" userId="b063123c-f51f-481b-b99c-f574606c9ace" providerId="ADAL" clId="{D10C37C1-6513-4884-8645-23DF674060AF}" dt="2025-05-13T12:28:58.501" v="1171" actId="26606"/>
          <ac:graphicFrameMkLst>
            <pc:docMk/>
            <pc:sldMk cId="3109126458" sldId="273"/>
            <ac:graphicFrameMk id="5" creationId="{FE592F43-BEAC-59EB-47BB-AC2155E6AFE3}"/>
          </ac:graphicFrameMkLst>
        </pc:graphicFrameChg>
        <pc:cxnChg chg="add">
          <ac:chgData name="Zita Draper" userId="b063123c-f51f-481b-b99c-f574606c9ace" providerId="ADAL" clId="{D10C37C1-6513-4884-8645-23DF674060AF}" dt="2025-05-13T12:28:58.501" v="1171" actId="26606"/>
          <ac:cxnSpMkLst>
            <pc:docMk/>
            <pc:sldMk cId="3109126458" sldId="273"/>
            <ac:cxnSpMk id="11" creationId="{C8F51B3F-8331-4E4A-AE96-D47B1006EEAD}"/>
          </ac:cxnSpMkLst>
        </pc:cxnChg>
      </pc:sldChg>
      <pc:sldChg chg="addSp delSp modSp mod setBg">
        <pc:chgData name="Zita Draper" userId="b063123c-f51f-481b-b99c-f574606c9ace" providerId="ADAL" clId="{D10C37C1-6513-4884-8645-23DF674060AF}" dt="2025-05-13T11:48:24.301" v="21" actId="26606"/>
        <pc:sldMkLst>
          <pc:docMk/>
          <pc:sldMk cId="3960081488" sldId="274"/>
        </pc:sldMkLst>
        <pc:spChg chg="mod">
          <ac:chgData name="Zita Draper" userId="b063123c-f51f-481b-b99c-f574606c9ace" providerId="ADAL" clId="{D10C37C1-6513-4884-8645-23DF674060AF}" dt="2025-05-13T11:48:24.301" v="21" actId="26606"/>
          <ac:spMkLst>
            <pc:docMk/>
            <pc:sldMk cId="3960081488" sldId="274"/>
            <ac:spMk id="2" creationId="{9EBF51D3-216C-5740-9D68-19CCBDDDC568}"/>
          </ac:spMkLst>
        </pc:spChg>
        <pc:spChg chg="del">
          <ac:chgData name="Zita Draper" userId="b063123c-f51f-481b-b99c-f574606c9ace" providerId="ADAL" clId="{D10C37C1-6513-4884-8645-23DF674060AF}" dt="2025-05-13T11:48:24.301" v="21" actId="26606"/>
          <ac:spMkLst>
            <pc:docMk/>
            <pc:sldMk cId="3960081488" sldId="274"/>
            <ac:spMk id="3" creationId="{85A9B34C-B98E-2492-5A68-A0E116AAFD6F}"/>
          </ac:spMkLst>
        </pc:spChg>
        <pc:spChg chg="add">
          <ac:chgData name="Zita Draper" userId="b063123c-f51f-481b-b99c-f574606c9ace" providerId="ADAL" clId="{D10C37C1-6513-4884-8645-23DF674060AF}" dt="2025-05-13T11:48:24.301" v="21" actId="26606"/>
          <ac:spMkLst>
            <pc:docMk/>
            <pc:sldMk cId="3960081488" sldId="274"/>
            <ac:spMk id="9" creationId="{7517A47C-B2E5-4B79-8061-D74B1311AF6E}"/>
          </ac:spMkLst>
        </pc:spChg>
        <pc:spChg chg="add">
          <ac:chgData name="Zita Draper" userId="b063123c-f51f-481b-b99c-f574606c9ace" providerId="ADAL" clId="{D10C37C1-6513-4884-8645-23DF674060AF}" dt="2025-05-13T11:48:24.301" v="21" actId="26606"/>
          <ac:spMkLst>
            <pc:docMk/>
            <pc:sldMk cId="3960081488" sldId="274"/>
            <ac:spMk id="11" creationId="{C505E780-2083-4CB5-A42A-5E0E2908ECC3}"/>
          </ac:spMkLst>
        </pc:spChg>
        <pc:spChg chg="add">
          <ac:chgData name="Zita Draper" userId="b063123c-f51f-481b-b99c-f574606c9ace" providerId="ADAL" clId="{D10C37C1-6513-4884-8645-23DF674060AF}" dt="2025-05-13T11:48:24.301" v="21" actId="26606"/>
          <ac:spMkLst>
            <pc:docMk/>
            <pc:sldMk cId="3960081488" sldId="274"/>
            <ac:spMk id="13" creationId="{D2C0AE1C-0118-41AE-8A10-7CDCBF10E96F}"/>
          </ac:spMkLst>
        </pc:spChg>
        <pc:spChg chg="add">
          <ac:chgData name="Zita Draper" userId="b063123c-f51f-481b-b99c-f574606c9ace" providerId="ADAL" clId="{D10C37C1-6513-4884-8645-23DF674060AF}" dt="2025-05-13T11:48:24.301" v="21" actId="26606"/>
          <ac:spMkLst>
            <pc:docMk/>
            <pc:sldMk cId="3960081488" sldId="274"/>
            <ac:spMk id="15" creationId="{463EEC44-1BA3-44ED-81FC-A644B04B2A44}"/>
          </ac:spMkLst>
        </pc:spChg>
        <pc:graphicFrameChg chg="add">
          <ac:chgData name="Zita Draper" userId="b063123c-f51f-481b-b99c-f574606c9ace" providerId="ADAL" clId="{D10C37C1-6513-4884-8645-23DF674060AF}" dt="2025-05-13T11:48:24.301" v="21" actId="26606"/>
          <ac:graphicFrameMkLst>
            <pc:docMk/>
            <pc:sldMk cId="3960081488" sldId="274"/>
            <ac:graphicFrameMk id="5" creationId="{FB208B21-F58F-250C-2398-A39F1CD1F526}"/>
          </ac:graphicFrameMkLst>
        </pc:graphicFrameChg>
      </pc:sldChg>
      <pc:sldChg chg="addSp delSp modSp mod setBg">
        <pc:chgData name="Zita Draper" userId="b063123c-f51f-481b-b99c-f574606c9ace" providerId="ADAL" clId="{D10C37C1-6513-4884-8645-23DF674060AF}" dt="2025-05-13T12:06:34.035" v="278" actId="26606"/>
        <pc:sldMkLst>
          <pc:docMk/>
          <pc:sldMk cId="1624448092" sldId="275"/>
        </pc:sldMkLst>
        <pc:spChg chg="mod">
          <ac:chgData name="Zita Draper" userId="b063123c-f51f-481b-b99c-f574606c9ace" providerId="ADAL" clId="{D10C37C1-6513-4884-8645-23DF674060AF}" dt="2025-05-13T12:06:34.035" v="278" actId="26606"/>
          <ac:spMkLst>
            <pc:docMk/>
            <pc:sldMk cId="1624448092" sldId="275"/>
            <ac:spMk id="2" creationId="{B393892D-7DE3-B112-0F53-5EEAED9BAA33}"/>
          </ac:spMkLst>
        </pc:spChg>
        <pc:spChg chg="del mod">
          <ac:chgData name="Zita Draper" userId="b063123c-f51f-481b-b99c-f574606c9ace" providerId="ADAL" clId="{D10C37C1-6513-4884-8645-23DF674060AF}" dt="2025-05-13T12:06:34.035" v="278" actId="26606"/>
          <ac:spMkLst>
            <pc:docMk/>
            <pc:sldMk cId="1624448092" sldId="275"/>
            <ac:spMk id="3" creationId="{F610F71F-442B-767C-2058-48DE853A74DF}"/>
          </ac:spMkLst>
        </pc:spChg>
        <pc:spChg chg="add">
          <ac:chgData name="Zita Draper" userId="b063123c-f51f-481b-b99c-f574606c9ace" providerId="ADAL" clId="{D10C37C1-6513-4884-8645-23DF674060AF}" dt="2025-05-13T12:06:34.035" v="278" actId="26606"/>
          <ac:spMkLst>
            <pc:docMk/>
            <pc:sldMk cId="1624448092" sldId="275"/>
            <ac:spMk id="9" creationId="{7517A47C-B2E5-4B79-8061-D74B1311AF6E}"/>
          </ac:spMkLst>
        </pc:spChg>
        <pc:spChg chg="add">
          <ac:chgData name="Zita Draper" userId="b063123c-f51f-481b-b99c-f574606c9ace" providerId="ADAL" clId="{D10C37C1-6513-4884-8645-23DF674060AF}" dt="2025-05-13T12:06:34.035" v="278" actId="26606"/>
          <ac:spMkLst>
            <pc:docMk/>
            <pc:sldMk cId="1624448092" sldId="275"/>
            <ac:spMk id="11" creationId="{C505E780-2083-4CB5-A42A-5E0E2908ECC3}"/>
          </ac:spMkLst>
        </pc:spChg>
        <pc:spChg chg="add">
          <ac:chgData name="Zita Draper" userId="b063123c-f51f-481b-b99c-f574606c9ace" providerId="ADAL" clId="{D10C37C1-6513-4884-8645-23DF674060AF}" dt="2025-05-13T12:06:34.035" v="278" actId="26606"/>
          <ac:spMkLst>
            <pc:docMk/>
            <pc:sldMk cId="1624448092" sldId="275"/>
            <ac:spMk id="13" creationId="{D2C0AE1C-0118-41AE-8A10-7CDCBF10E96F}"/>
          </ac:spMkLst>
        </pc:spChg>
        <pc:spChg chg="add">
          <ac:chgData name="Zita Draper" userId="b063123c-f51f-481b-b99c-f574606c9ace" providerId="ADAL" clId="{D10C37C1-6513-4884-8645-23DF674060AF}" dt="2025-05-13T12:06:34.035" v="278" actId="26606"/>
          <ac:spMkLst>
            <pc:docMk/>
            <pc:sldMk cId="1624448092" sldId="275"/>
            <ac:spMk id="15" creationId="{463EEC44-1BA3-44ED-81FC-A644B04B2A44}"/>
          </ac:spMkLst>
        </pc:spChg>
        <pc:graphicFrameChg chg="add">
          <ac:chgData name="Zita Draper" userId="b063123c-f51f-481b-b99c-f574606c9ace" providerId="ADAL" clId="{D10C37C1-6513-4884-8645-23DF674060AF}" dt="2025-05-13T12:06:34.035" v="278" actId="26606"/>
          <ac:graphicFrameMkLst>
            <pc:docMk/>
            <pc:sldMk cId="1624448092" sldId="275"/>
            <ac:graphicFrameMk id="5" creationId="{ED6DB3DD-D9CB-599E-5D61-74B9B5AA5BFD}"/>
          </ac:graphicFrameMkLst>
        </pc:graphicFrameChg>
      </pc:sldChg>
      <pc:sldChg chg="addSp delSp modSp mod ord setBg modAnim modNotesTx">
        <pc:chgData name="Zita Draper" userId="b063123c-f51f-481b-b99c-f574606c9ace" providerId="ADAL" clId="{D10C37C1-6513-4884-8645-23DF674060AF}" dt="2025-05-13T12:06:21.833" v="277" actId="26606"/>
        <pc:sldMkLst>
          <pc:docMk/>
          <pc:sldMk cId="1792613589" sldId="276"/>
        </pc:sldMkLst>
        <pc:spChg chg="mod">
          <ac:chgData name="Zita Draper" userId="b063123c-f51f-481b-b99c-f574606c9ace" providerId="ADAL" clId="{D10C37C1-6513-4884-8645-23DF674060AF}" dt="2025-05-13T12:06:21.833" v="277" actId="26606"/>
          <ac:spMkLst>
            <pc:docMk/>
            <pc:sldMk cId="1792613589" sldId="276"/>
            <ac:spMk id="2" creationId="{EF61A9B7-BB2B-EDF9-C4A4-CC95A4011FFA}"/>
          </ac:spMkLst>
        </pc:spChg>
        <pc:spChg chg="del">
          <ac:chgData name="Zita Draper" userId="b063123c-f51f-481b-b99c-f574606c9ace" providerId="ADAL" clId="{D10C37C1-6513-4884-8645-23DF674060AF}" dt="2025-05-13T12:06:11.800" v="276"/>
          <ac:spMkLst>
            <pc:docMk/>
            <pc:sldMk cId="1792613589" sldId="276"/>
            <ac:spMk id="3" creationId="{7AA1FAD7-C8EF-F13A-F59C-BE3936D635B9}"/>
          </ac:spMkLst>
        </pc:spChg>
        <pc:spChg chg="add">
          <ac:chgData name="Zita Draper" userId="b063123c-f51f-481b-b99c-f574606c9ace" providerId="ADAL" clId="{D10C37C1-6513-4884-8645-23DF674060AF}" dt="2025-05-13T12:06:21.833" v="277" actId="26606"/>
          <ac:spMkLst>
            <pc:docMk/>
            <pc:sldMk cId="1792613589" sldId="276"/>
            <ac:spMk id="9" creationId="{A4AC5506-6312-4701-8D3C-40187889A947}"/>
          </ac:spMkLst>
        </pc:spChg>
        <pc:picChg chg="add mod">
          <ac:chgData name="Zita Draper" userId="b063123c-f51f-481b-b99c-f574606c9ace" providerId="ADAL" clId="{D10C37C1-6513-4884-8645-23DF674060AF}" dt="2025-05-13T12:06:21.833" v="277" actId="26606"/>
          <ac:picMkLst>
            <pc:docMk/>
            <pc:sldMk cId="1792613589" sldId="276"/>
            <ac:picMk id="4" creationId="{A9E4C4D2-F1D5-0611-490B-D66E8A37B33B}"/>
          </ac:picMkLst>
        </pc:picChg>
      </pc:sldChg>
      <pc:sldChg chg="modSp del mod ord">
        <pc:chgData name="Zita Draper" userId="b063123c-f51f-481b-b99c-f574606c9ace" providerId="ADAL" clId="{D10C37C1-6513-4884-8645-23DF674060AF}" dt="2025-05-14T12:44:09.418" v="1965" actId="47"/>
        <pc:sldMkLst>
          <pc:docMk/>
          <pc:sldMk cId="2503512013" sldId="277"/>
        </pc:sldMkLst>
        <pc:spChg chg="mod">
          <ac:chgData name="Zita Draper" userId="b063123c-f51f-481b-b99c-f574606c9ace" providerId="ADAL" clId="{D10C37C1-6513-4884-8645-23DF674060AF}" dt="2025-05-13T12:07:06.699" v="313" actId="122"/>
          <ac:spMkLst>
            <pc:docMk/>
            <pc:sldMk cId="2503512013" sldId="277"/>
            <ac:spMk id="2" creationId="{DC097291-B619-AA88-9FE2-7DAD221E4A61}"/>
          </ac:spMkLst>
        </pc:spChg>
        <pc:spChg chg="mod">
          <ac:chgData name="Zita Draper" userId="b063123c-f51f-481b-b99c-f574606c9ace" providerId="ADAL" clId="{D10C37C1-6513-4884-8645-23DF674060AF}" dt="2025-05-13T12:07:15.367" v="342" actId="20577"/>
          <ac:spMkLst>
            <pc:docMk/>
            <pc:sldMk cId="2503512013" sldId="277"/>
            <ac:spMk id="3" creationId="{CC5AA07C-D49F-A086-0855-DA42367F0D1D}"/>
          </ac:spMkLst>
        </pc:spChg>
      </pc:sldChg>
      <pc:sldChg chg="del ord">
        <pc:chgData name="Zita Draper" userId="b063123c-f51f-481b-b99c-f574606c9ace" providerId="ADAL" clId="{D10C37C1-6513-4884-8645-23DF674060AF}" dt="2025-05-14T12:44:10.142" v="1966" actId="47"/>
        <pc:sldMkLst>
          <pc:docMk/>
          <pc:sldMk cId="3324323426" sldId="278"/>
        </pc:sldMkLst>
      </pc:sldChg>
      <pc:sldChg chg="del ord">
        <pc:chgData name="Zita Draper" userId="b063123c-f51f-481b-b99c-f574606c9ace" providerId="ADAL" clId="{D10C37C1-6513-4884-8645-23DF674060AF}" dt="2025-05-14T12:44:10.932" v="1967" actId="47"/>
        <pc:sldMkLst>
          <pc:docMk/>
          <pc:sldMk cId="4104451867" sldId="279"/>
        </pc:sldMkLst>
      </pc:sldChg>
      <pc:sldChg chg="addSp delSp modSp del mod setBg">
        <pc:chgData name="Zita Draper" userId="b063123c-f51f-481b-b99c-f574606c9ace" providerId="ADAL" clId="{D10C37C1-6513-4884-8645-23DF674060AF}" dt="2025-05-14T09:12:30.799" v="1625" actId="47"/>
        <pc:sldMkLst>
          <pc:docMk/>
          <pc:sldMk cId="3463965500" sldId="280"/>
        </pc:sldMkLst>
        <pc:spChg chg="mod">
          <ac:chgData name="Zita Draper" userId="b063123c-f51f-481b-b99c-f574606c9ace" providerId="ADAL" clId="{D10C37C1-6513-4884-8645-23DF674060AF}" dt="2025-05-14T08:58:36.588" v="1225" actId="26606"/>
          <ac:spMkLst>
            <pc:docMk/>
            <pc:sldMk cId="3463965500" sldId="280"/>
            <ac:spMk id="2" creationId="{A6AF7995-F8D6-2E53-0215-2D5B6316E0E7}"/>
          </ac:spMkLst>
        </pc:spChg>
        <pc:spChg chg="del">
          <ac:chgData name="Zita Draper" userId="b063123c-f51f-481b-b99c-f574606c9ace" providerId="ADAL" clId="{D10C37C1-6513-4884-8645-23DF674060AF}" dt="2025-05-14T08:58:36.588" v="1225" actId="26606"/>
          <ac:spMkLst>
            <pc:docMk/>
            <pc:sldMk cId="3463965500" sldId="280"/>
            <ac:spMk id="3" creationId="{2B7BA933-F575-8ADF-8F4D-0A5D5908D9C2}"/>
          </ac:spMkLst>
        </pc:spChg>
        <pc:spChg chg="add">
          <ac:chgData name="Zita Draper" userId="b063123c-f51f-481b-b99c-f574606c9ace" providerId="ADAL" clId="{D10C37C1-6513-4884-8645-23DF674060AF}" dt="2025-05-14T08:58:36.588" v="1225" actId="26606"/>
          <ac:spMkLst>
            <pc:docMk/>
            <pc:sldMk cId="3463965500" sldId="280"/>
            <ac:spMk id="9" creationId="{7517A47C-B2E5-4B79-8061-D74B1311AF6E}"/>
          </ac:spMkLst>
        </pc:spChg>
        <pc:spChg chg="add">
          <ac:chgData name="Zita Draper" userId="b063123c-f51f-481b-b99c-f574606c9ace" providerId="ADAL" clId="{D10C37C1-6513-4884-8645-23DF674060AF}" dt="2025-05-14T08:58:36.588" v="1225" actId="26606"/>
          <ac:spMkLst>
            <pc:docMk/>
            <pc:sldMk cId="3463965500" sldId="280"/>
            <ac:spMk id="11" creationId="{C505E780-2083-4CB5-A42A-5E0E2908ECC3}"/>
          </ac:spMkLst>
        </pc:spChg>
        <pc:spChg chg="add">
          <ac:chgData name="Zita Draper" userId="b063123c-f51f-481b-b99c-f574606c9ace" providerId="ADAL" clId="{D10C37C1-6513-4884-8645-23DF674060AF}" dt="2025-05-14T08:58:36.588" v="1225" actId="26606"/>
          <ac:spMkLst>
            <pc:docMk/>
            <pc:sldMk cId="3463965500" sldId="280"/>
            <ac:spMk id="13" creationId="{D2C0AE1C-0118-41AE-8A10-7CDCBF10E96F}"/>
          </ac:spMkLst>
        </pc:spChg>
        <pc:spChg chg="add">
          <ac:chgData name="Zita Draper" userId="b063123c-f51f-481b-b99c-f574606c9ace" providerId="ADAL" clId="{D10C37C1-6513-4884-8645-23DF674060AF}" dt="2025-05-14T08:58:36.588" v="1225" actId="26606"/>
          <ac:spMkLst>
            <pc:docMk/>
            <pc:sldMk cId="3463965500" sldId="280"/>
            <ac:spMk id="15" creationId="{463EEC44-1BA3-44ED-81FC-A644B04B2A44}"/>
          </ac:spMkLst>
        </pc:spChg>
        <pc:graphicFrameChg chg="add">
          <ac:chgData name="Zita Draper" userId="b063123c-f51f-481b-b99c-f574606c9ace" providerId="ADAL" clId="{D10C37C1-6513-4884-8645-23DF674060AF}" dt="2025-05-14T08:58:36.588" v="1225" actId="26606"/>
          <ac:graphicFrameMkLst>
            <pc:docMk/>
            <pc:sldMk cId="3463965500" sldId="280"/>
            <ac:graphicFrameMk id="5" creationId="{320270CC-FEB3-8BAD-BF1F-D34C541037DB}"/>
          </ac:graphicFrameMkLst>
        </pc:graphicFrameChg>
      </pc:sldChg>
      <pc:sldChg chg="modSp del mod modNotesTx">
        <pc:chgData name="Zita Draper" userId="b063123c-f51f-481b-b99c-f574606c9ace" providerId="ADAL" clId="{D10C37C1-6513-4884-8645-23DF674060AF}" dt="2025-05-14T09:12:30.933" v="1626" actId="47"/>
        <pc:sldMkLst>
          <pc:docMk/>
          <pc:sldMk cId="496957312" sldId="281"/>
        </pc:sldMkLst>
        <pc:spChg chg="mod">
          <ac:chgData name="Zita Draper" userId="b063123c-f51f-481b-b99c-f574606c9ace" providerId="ADAL" clId="{D10C37C1-6513-4884-8645-23DF674060AF}" dt="2025-05-14T08:59:11.316" v="1304" actId="122"/>
          <ac:spMkLst>
            <pc:docMk/>
            <pc:sldMk cId="496957312" sldId="281"/>
            <ac:spMk id="2" creationId="{6010C800-4944-3BE9-2E6F-B8CA13601092}"/>
          </ac:spMkLst>
        </pc:spChg>
        <pc:spChg chg="mod">
          <ac:chgData name="Zita Draper" userId="b063123c-f51f-481b-b99c-f574606c9ace" providerId="ADAL" clId="{D10C37C1-6513-4884-8645-23DF674060AF}" dt="2025-05-14T09:03:49.211" v="1447" actId="5793"/>
          <ac:spMkLst>
            <pc:docMk/>
            <pc:sldMk cId="496957312" sldId="281"/>
            <ac:spMk id="3" creationId="{84A2BA8D-91BE-198B-29A0-271CA9E6AFFD}"/>
          </ac:spMkLst>
        </pc:spChg>
      </pc:sldChg>
      <pc:sldChg chg="modSp del mod">
        <pc:chgData name="Zita Draper" userId="b063123c-f51f-481b-b99c-f574606c9ace" providerId="ADAL" clId="{D10C37C1-6513-4884-8645-23DF674060AF}" dt="2025-05-14T09:12:31.110" v="1627" actId="47"/>
        <pc:sldMkLst>
          <pc:docMk/>
          <pc:sldMk cId="2674713277" sldId="282"/>
        </pc:sldMkLst>
        <pc:spChg chg="mod">
          <ac:chgData name="Zita Draper" userId="b063123c-f51f-481b-b99c-f574606c9ace" providerId="ADAL" clId="{D10C37C1-6513-4884-8645-23DF674060AF}" dt="2025-05-14T08:59:28.951" v="1334" actId="122"/>
          <ac:spMkLst>
            <pc:docMk/>
            <pc:sldMk cId="2674713277" sldId="282"/>
            <ac:spMk id="2" creationId="{B0BEF867-DC1F-EA1A-441C-9A9C3273F3B2}"/>
          </ac:spMkLst>
        </pc:spChg>
      </pc:sldChg>
      <pc:sldChg chg="addSp modSp del mod setBg modNotesTx">
        <pc:chgData name="Zita Draper" userId="b063123c-f51f-481b-b99c-f574606c9ace" providerId="ADAL" clId="{D10C37C1-6513-4884-8645-23DF674060AF}" dt="2025-05-14T09:12:31.266" v="1628" actId="47"/>
        <pc:sldMkLst>
          <pc:docMk/>
          <pc:sldMk cId="3390357445" sldId="283"/>
        </pc:sldMkLst>
        <pc:spChg chg="mod">
          <ac:chgData name="Zita Draper" userId="b063123c-f51f-481b-b99c-f574606c9ace" providerId="ADAL" clId="{D10C37C1-6513-4884-8645-23DF674060AF}" dt="2025-05-14T09:02:10.308" v="1442" actId="26606"/>
          <ac:spMkLst>
            <pc:docMk/>
            <pc:sldMk cId="3390357445" sldId="283"/>
            <ac:spMk id="2" creationId="{E9475E91-1564-E99E-6454-59BF2C2BF656}"/>
          </ac:spMkLst>
        </pc:spChg>
        <pc:spChg chg="mod">
          <ac:chgData name="Zita Draper" userId="b063123c-f51f-481b-b99c-f574606c9ace" providerId="ADAL" clId="{D10C37C1-6513-4884-8645-23DF674060AF}" dt="2025-05-14T09:03:45.088" v="1445" actId="20577"/>
          <ac:spMkLst>
            <pc:docMk/>
            <pc:sldMk cId="3390357445" sldId="283"/>
            <ac:spMk id="3" creationId="{9D8029F1-DAD6-AF14-6489-1F869470A194}"/>
          </ac:spMkLst>
        </pc:spChg>
        <pc:spChg chg="add">
          <ac:chgData name="Zita Draper" userId="b063123c-f51f-481b-b99c-f574606c9ace" providerId="ADAL" clId="{D10C37C1-6513-4884-8645-23DF674060AF}" dt="2025-05-14T09:02:10.308" v="1442" actId="26606"/>
          <ac:spMkLst>
            <pc:docMk/>
            <pc:sldMk cId="3390357445" sldId="283"/>
            <ac:spMk id="8" creationId="{C2554CA6-288E-4202-BC52-2E5A8F0C0AED}"/>
          </ac:spMkLst>
        </pc:spChg>
        <pc:spChg chg="add">
          <ac:chgData name="Zita Draper" userId="b063123c-f51f-481b-b99c-f574606c9ace" providerId="ADAL" clId="{D10C37C1-6513-4884-8645-23DF674060AF}" dt="2025-05-14T09:02:10.308" v="1442" actId="26606"/>
          <ac:spMkLst>
            <pc:docMk/>
            <pc:sldMk cId="3390357445" sldId="283"/>
            <ac:spMk id="10" creationId="{B10BB131-AC8E-4A8E-A5D1-36260F720C3B}"/>
          </ac:spMkLst>
        </pc:spChg>
        <pc:spChg chg="add">
          <ac:chgData name="Zita Draper" userId="b063123c-f51f-481b-b99c-f574606c9ace" providerId="ADAL" clId="{D10C37C1-6513-4884-8645-23DF674060AF}" dt="2025-05-14T09:02:10.308" v="1442" actId="26606"/>
          <ac:spMkLst>
            <pc:docMk/>
            <pc:sldMk cId="3390357445" sldId="283"/>
            <ac:spMk id="12" creationId="{5B7778FC-632E-4DCA-A7CB-0D7731CCF970}"/>
          </ac:spMkLst>
        </pc:spChg>
        <pc:spChg chg="add">
          <ac:chgData name="Zita Draper" userId="b063123c-f51f-481b-b99c-f574606c9ace" providerId="ADAL" clId="{D10C37C1-6513-4884-8645-23DF674060AF}" dt="2025-05-14T09:02:10.308" v="1442" actId="26606"/>
          <ac:spMkLst>
            <pc:docMk/>
            <pc:sldMk cId="3390357445" sldId="283"/>
            <ac:spMk id="14" creationId="{FA23A907-97FB-4A8F-880A-DD77401C4296}"/>
          </ac:spMkLst>
        </pc:spChg>
      </pc:sldChg>
      <pc:sldChg chg="modSp del mod">
        <pc:chgData name="Zita Draper" userId="b063123c-f51f-481b-b99c-f574606c9ace" providerId="ADAL" clId="{D10C37C1-6513-4884-8645-23DF674060AF}" dt="2025-05-14T09:12:31.616" v="1630" actId="47"/>
        <pc:sldMkLst>
          <pc:docMk/>
          <pc:sldMk cId="1425862504" sldId="284"/>
        </pc:sldMkLst>
        <pc:spChg chg="mod">
          <ac:chgData name="Zita Draper" userId="b063123c-f51f-481b-b99c-f574606c9ace" providerId="ADAL" clId="{D10C37C1-6513-4884-8645-23DF674060AF}" dt="2025-05-14T08:59:57.551" v="1383" actId="122"/>
          <ac:spMkLst>
            <pc:docMk/>
            <pc:sldMk cId="1425862504" sldId="284"/>
            <ac:spMk id="2" creationId="{69BFB418-1201-4BC9-7C69-F9A9B7CA6A73}"/>
          </ac:spMkLst>
        </pc:spChg>
      </pc:sldChg>
      <pc:sldChg chg="del">
        <pc:chgData name="Zita Draper" userId="b063123c-f51f-481b-b99c-f574606c9ace" providerId="ADAL" clId="{D10C37C1-6513-4884-8645-23DF674060AF}" dt="2025-05-14T09:12:31.800" v="1631" actId="47"/>
        <pc:sldMkLst>
          <pc:docMk/>
          <pc:sldMk cId="338614033" sldId="285"/>
        </pc:sldMkLst>
      </pc:sldChg>
      <pc:sldChg chg="del">
        <pc:chgData name="Zita Draper" userId="b063123c-f51f-481b-b99c-f574606c9ace" providerId="ADAL" clId="{D10C37C1-6513-4884-8645-23DF674060AF}" dt="2025-05-14T09:12:32" v="1632" actId="47"/>
        <pc:sldMkLst>
          <pc:docMk/>
          <pc:sldMk cId="2712275932" sldId="287"/>
        </pc:sldMkLst>
      </pc:sldChg>
      <pc:sldChg chg="del">
        <pc:chgData name="Zita Draper" userId="b063123c-f51f-481b-b99c-f574606c9ace" providerId="ADAL" clId="{D10C37C1-6513-4884-8645-23DF674060AF}" dt="2025-05-14T09:12:32.183" v="1633" actId="47"/>
        <pc:sldMkLst>
          <pc:docMk/>
          <pc:sldMk cId="1838794827" sldId="288"/>
        </pc:sldMkLst>
      </pc:sldChg>
      <pc:sldChg chg="del">
        <pc:chgData name="Zita Draper" userId="b063123c-f51f-481b-b99c-f574606c9ace" providerId="ADAL" clId="{D10C37C1-6513-4884-8645-23DF674060AF}" dt="2025-05-14T09:12:32.396" v="1634" actId="47"/>
        <pc:sldMkLst>
          <pc:docMk/>
          <pc:sldMk cId="4062588118" sldId="289"/>
        </pc:sldMkLst>
      </pc:sldChg>
      <pc:sldChg chg="addSp delSp modSp del mod setBg">
        <pc:chgData name="Zita Draper" userId="b063123c-f51f-481b-b99c-f574606c9ace" providerId="ADAL" clId="{D10C37C1-6513-4884-8645-23DF674060AF}" dt="2025-05-14T09:12:32.600" v="1635" actId="47"/>
        <pc:sldMkLst>
          <pc:docMk/>
          <pc:sldMk cId="245168041" sldId="290"/>
        </pc:sldMkLst>
        <pc:spChg chg="mod">
          <ac:chgData name="Zita Draper" userId="b063123c-f51f-481b-b99c-f574606c9ace" providerId="ADAL" clId="{D10C37C1-6513-4884-8645-23DF674060AF}" dt="2025-05-14T08:57:11.964" v="1224" actId="26606"/>
          <ac:spMkLst>
            <pc:docMk/>
            <pc:sldMk cId="245168041" sldId="290"/>
            <ac:spMk id="2" creationId="{E858CCC7-0675-C503-6B0C-BAA9AC3ACFF9}"/>
          </ac:spMkLst>
        </pc:spChg>
        <pc:spChg chg="del">
          <ac:chgData name="Zita Draper" userId="b063123c-f51f-481b-b99c-f574606c9ace" providerId="ADAL" clId="{D10C37C1-6513-4884-8645-23DF674060AF}" dt="2025-05-14T08:57:11.964" v="1224" actId="26606"/>
          <ac:spMkLst>
            <pc:docMk/>
            <pc:sldMk cId="245168041" sldId="290"/>
            <ac:spMk id="3" creationId="{4B64604F-BDBD-95E4-1B44-032680037828}"/>
          </ac:spMkLst>
        </pc:spChg>
        <pc:spChg chg="add">
          <ac:chgData name="Zita Draper" userId="b063123c-f51f-481b-b99c-f574606c9ace" providerId="ADAL" clId="{D10C37C1-6513-4884-8645-23DF674060AF}" dt="2025-05-14T08:57:11.964" v="1224" actId="26606"/>
          <ac:spMkLst>
            <pc:docMk/>
            <pc:sldMk cId="245168041" sldId="290"/>
            <ac:spMk id="9" creationId="{7517A47C-B2E5-4B79-8061-D74B1311AF6E}"/>
          </ac:spMkLst>
        </pc:spChg>
        <pc:spChg chg="add">
          <ac:chgData name="Zita Draper" userId="b063123c-f51f-481b-b99c-f574606c9ace" providerId="ADAL" clId="{D10C37C1-6513-4884-8645-23DF674060AF}" dt="2025-05-14T08:57:11.964" v="1224" actId="26606"/>
          <ac:spMkLst>
            <pc:docMk/>
            <pc:sldMk cId="245168041" sldId="290"/>
            <ac:spMk id="11" creationId="{C505E780-2083-4CB5-A42A-5E0E2908ECC3}"/>
          </ac:spMkLst>
        </pc:spChg>
        <pc:spChg chg="add">
          <ac:chgData name="Zita Draper" userId="b063123c-f51f-481b-b99c-f574606c9ace" providerId="ADAL" clId="{D10C37C1-6513-4884-8645-23DF674060AF}" dt="2025-05-14T08:57:11.964" v="1224" actId="26606"/>
          <ac:spMkLst>
            <pc:docMk/>
            <pc:sldMk cId="245168041" sldId="290"/>
            <ac:spMk id="13" creationId="{D2C0AE1C-0118-41AE-8A10-7CDCBF10E96F}"/>
          </ac:spMkLst>
        </pc:spChg>
        <pc:spChg chg="add">
          <ac:chgData name="Zita Draper" userId="b063123c-f51f-481b-b99c-f574606c9ace" providerId="ADAL" clId="{D10C37C1-6513-4884-8645-23DF674060AF}" dt="2025-05-14T08:57:11.964" v="1224" actId="26606"/>
          <ac:spMkLst>
            <pc:docMk/>
            <pc:sldMk cId="245168041" sldId="290"/>
            <ac:spMk id="15" creationId="{463EEC44-1BA3-44ED-81FC-A644B04B2A44}"/>
          </ac:spMkLst>
        </pc:spChg>
        <pc:graphicFrameChg chg="add">
          <ac:chgData name="Zita Draper" userId="b063123c-f51f-481b-b99c-f574606c9ace" providerId="ADAL" clId="{D10C37C1-6513-4884-8645-23DF674060AF}" dt="2025-05-14T08:57:11.964" v="1224" actId="26606"/>
          <ac:graphicFrameMkLst>
            <pc:docMk/>
            <pc:sldMk cId="245168041" sldId="290"/>
            <ac:graphicFrameMk id="5" creationId="{AA426B19-583D-C870-6B15-8671574FDF11}"/>
          </ac:graphicFrameMkLst>
        </pc:graphicFrameChg>
      </pc:sldChg>
      <pc:sldChg chg="del">
        <pc:chgData name="Zita Draper" userId="b063123c-f51f-481b-b99c-f574606c9ace" providerId="ADAL" clId="{D10C37C1-6513-4884-8645-23DF674060AF}" dt="2025-05-14T09:12:32.767" v="1636" actId="47"/>
        <pc:sldMkLst>
          <pc:docMk/>
          <pc:sldMk cId="793032774" sldId="291"/>
        </pc:sldMkLst>
      </pc:sldChg>
      <pc:sldChg chg="del">
        <pc:chgData name="Zita Draper" userId="b063123c-f51f-481b-b99c-f574606c9ace" providerId="ADAL" clId="{D10C37C1-6513-4884-8645-23DF674060AF}" dt="2025-05-14T09:12:33.017" v="1637" actId="47"/>
        <pc:sldMkLst>
          <pc:docMk/>
          <pc:sldMk cId="1923914059" sldId="292"/>
        </pc:sldMkLst>
      </pc:sldChg>
      <pc:sldChg chg="del">
        <pc:chgData name="Zita Draper" userId="b063123c-f51f-481b-b99c-f574606c9ace" providerId="ADAL" clId="{D10C37C1-6513-4884-8645-23DF674060AF}" dt="2025-05-14T09:12:33.484" v="1638" actId="47"/>
        <pc:sldMkLst>
          <pc:docMk/>
          <pc:sldMk cId="471639265" sldId="293"/>
        </pc:sldMkLst>
      </pc:sldChg>
      <pc:sldChg chg="del">
        <pc:chgData name="Zita Draper" userId="b063123c-f51f-481b-b99c-f574606c9ace" providerId="ADAL" clId="{D10C37C1-6513-4884-8645-23DF674060AF}" dt="2025-05-14T09:12:33.768" v="1639" actId="47"/>
        <pc:sldMkLst>
          <pc:docMk/>
          <pc:sldMk cId="793268362" sldId="294"/>
        </pc:sldMkLst>
      </pc:sldChg>
      <pc:sldChg chg="del">
        <pc:chgData name="Zita Draper" userId="b063123c-f51f-481b-b99c-f574606c9ace" providerId="ADAL" clId="{D10C37C1-6513-4884-8645-23DF674060AF}" dt="2025-05-14T09:12:34.085" v="1640" actId="47"/>
        <pc:sldMkLst>
          <pc:docMk/>
          <pc:sldMk cId="1288442175" sldId="295"/>
        </pc:sldMkLst>
      </pc:sldChg>
      <pc:sldChg chg="del">
        <pc:chgData name="Zita Draper" userId="b063123c-f51f-481b-b99c-f574606c9ace" providerId="ADAL" clId="{D10C37C1-6513-4884-8645-23DF674060AF}" dt="2025-05-14T09:12:34.368" v="1641" actId="47"/>
        <pc:sldMkLst>
          <pc:docMk/>
          <pc:sldMk cId="2828178287" sldId="296"/>
        </pc:sldMkLst>
      </pc:sldChg>
      <pc:sldChg chg="del">
        <pc:chgData name="Zita Draper" userId="b063123c-f51f-481b-b99c-f574606c9ace" providerId="ADAL" clId="{D10C37C1-6513-4884-8645-23DF674060AF}" dt="2025-05-14T09:12:34.652" v="1642" actId="47"/>
        <pc:sldMkLst>
          <pc:docMk/>
          <pc:sldMk cId="4219569585" sldId="297"/>
        </pc:sldMkLst>
      </pc:sldChg>
      <pc:sldChg chg="del">
        <pc:chgData name="Zita Draper" userId="b063123c-f51f-481b-b99c-f574606c9ace" providerId="ADAL" clId="{D10C37C1-6513-4884-8645-23DF674060AF}" dt="2025-05-14T09:12:34.902" v="1643" actId="47"/>
        <pc:sldMkLst>
          <pc:docMk/>
          <pc:sldMk cId="3418354641" sldId="298"/>
        </pc:sldMkLst>
      </pc:sldChg>
      <pc:sldChg chg="del">
        <pc:chgData name="Zita Draper" userId="b063123c-f51f-481b-b99c-f574606c9ace" providerId="ADAL" clId="{D10C37C1-6513-4884-8645-23DF674060AF}" dt="2025-05-14T09:12:35.186" v="1644" actId="47"/>
        <pc:sldMkLst>
          <pc:docMk/>
          <pc:sldMk cId="3173098507" sldId="299"/>
        </pc:sldMkLst>
      </pc:sldChg>
      <pc:sldChg chg="del">
        <pc:chgData name="Zita Draper" userId="b063123c-f51f-481b-b99c-f574606c9ace" providerId="ADAL" clId="{D10C37C1-6513-4884-8645-23DF674060AF}" dt="2025-05-14T09:12:35.536" v="1645" actId="47"/>
        <pc:sldMkLst>
          <pc:docMk/>
          <pc:sldMk cId="1379821464" sldId="300"/>
        </pc:sldMkLst>
      </pc:sldChg>
      <pc:sldChg chg="del">
        <pc:chgData name="Zita Draper" userId="b063123c-f51f-481b-b99c-f574606c9ace" providerId="ADAL" clId="{D10C37C1-6513-4884-8645-23DF674060AF}" dt="2025-05-14T09:12:35.801" v="1646" actId="47"/>
        <pc:sldMkLst>
          <pc:docMk/>
          <pc:sldMk cId="2307546122" sldId="301"/>
        </pc:sldMkLst>
      </pc:sldChg>
      <pc:sldChg chg="del">
        <pc:chgData name="Zita Draper" userId="b063123c-f51f-481b-b99c-f574606c9ace" providerId="ADAL" clId="{D10C37C1-6513-4884-8645-23DF674060AF}" dt="2025-05-14T09:12:36.053" v="1647" actId="47"/>
        <pc:sldMkLst>
          <pc:docMk/>
          <pc:sldMk cId="452171582" sldId="302"/>
        </pc:sldMkLst>
      </pc:sldChg>
      <pc:sldChg chg="del">
        <pc:chgData name="Zita Draper" userId="b063123c-f51f-481b-b99c-f574606c9ace" providerId="ADAL" clId="{D10C37C1-6513-4884-8645-23DF674060AF}" dt="2025-05-14T09:12:36.386" v="1648" actId="47"/>
        <pc:sldMkLst>
          <pc:docMk/>
          <pc:sldMk cId="2643951297" sldId="303"/>
        </pc:sldMkLst>
      </pc:sldChg>
      <pc:sldChg chg="del">
        <pc:chgData name="Zita Draper" userId="b063123c-f51f-481b-b99c-f574606c9ace" providerId="ADAL" clId="{D10C37C1-6513-4884-8645-23DF674060AF}" dt="2025-05-14T09:12:36.770" v="1649" actId="47"/>
        <pc:sldMkLst>
          <pc:docMk/>
          <pc:sldMk cId="1856331731" sldId="304"/>
        </pc:sldMkLst>
      </pc:sldChg>
      <pc:sldChg chg="del">
        <pc:chgData name="Zita Draper" userId="b063123c-f51f-481b-b99c-f574606c9ace" providerId="ADAL" clId="{D10C37C1-6513-4884-8645-23DF674060AF}" dt="2025-05-14T09:21:09.405" v="1747" actId="47"/>
        <pc:sldMkLst>
          <pc:docMk/>
          <pc:sldMk cId="429671803" sldId="305"/>
        </pc:sldMkLst>
      </pc:sldChg>
      <pc:sldChg chg="del">
        <pc:chgData name="Zita Draper" userId="b063123c-f51f-481b-b99c-f574606c9ace" providerId="ADAL" clId="{D10C37C1-6513-4884-8645-23DF674060AF}" dt="2025-05-14T09:21:10.171" v="1748" actId="47"/>
        <pc:sldMkLst>
          <pc:docMk/>
          <pc:sldMk cId="324431770" sldId="306"/>
        </pc:sldMkLst>
      </pc:sldChg>
      <pc:sldChg chg="del">
        <pc:chgData name="Zita Draper" userId="b063123c-f51f-481b-b99c-f574606c9ace" providerId="ADAL" clId="{D10C37C1-6513-4884-8645-23DF674060AF}" dt="2025-05-14T09:12:41.857" v="1651" actId="47"/>
        <pc:sldMkLst>
          <pc:docMk/>
          <pc:sldMk cId="471487244" sldId="307"/>
        </pc:sldMkLst>
      </pc:sldChg>
      <pc:sldChg chg="del">
        <pc:chgData name="Zita Draper" userId="b063123c-f51f-481b-b99c-f574606c9ace" providerId="ADAL" clId="{D10C37C1-6513-4884-8645-23DF674060AF}" dt="2025-05-14T09:12:42.124" v="1652" actId="47"/>
        <pc:sldMkLst>
          <pc:docMk/>
          <pc:sldMk cId="876732065" sldId="308"/>
        </pc:sldMkLst>
      </pc:sldChg>
      <pc:sldChg chg="del">
        <pc:chgData name="Zita Draper" userId="b063123c-f51f-481b-b99c-f574606c9ace" providerId="ADAL" clId="{D10C37C1-6513-4884-8645-23DF674060AF}" dt="2025-05-14T09:12:42.357" v="1653" actId="47"/>
        <pc:sldMkLst>
          <pc:docMk/>
          <pc:sldMk cId="3066930326" sldId="309"/>
        </pc:sldMkLst>
      </pc:sldChg>
      <pc:sldChg chg="del">
        <pc:chgData name="Zita Draper" userId="b063123c-f51f-481b-b99c-f574606c9ace" providerId="ADAL" clId="{D10C37C1-6513-4884-8645-23DF674060AF}" dt="2025-05-14T09:12:42.607" v="1654" actId="47"/>
        <pc:sldMkLst>
          <pc:docMk/>
          <pc:sldMk cId="1691618300" sldId="310"/>
        </pc:sldMkLst>
      </pc:sldChg>
      <pc:sldChg chg="del">
        <pc:chgData name="Zita Draper" userId="b063123c-f51f-481b-b99c-f574606c9ace" providerId="ADAL" clId="{D10C37C1-6513-4884-8645-23DF674060AF}" dt="2025-05-14T09:12:42.941" v="1655" actId="47"/>
        <pc:sldMkLst>
          <pc:docMk/>
          <pc:sldMk cId="1429109900" sldId="311"/>
        </pc:sldMkLst>
      </pc:sldChg>
      <pc:sldChg chg="del">
        <pc:chgData name="Zita Draper" userId="b063123c-f51f-481b-b99c-f574606c9ace" providerId="ADAL" clId="{D10C37C1-6513-4884-8645-23DF674060AF}" dt="2025-05-14T09:12:43.207" v="1656" actId="47"/>
        <pc:sldMkLst>
          <pc:docMk/>
          <pc:sldMk cId="2027027838" sldId="312"/>
        </pc:sldMkLst>
      </pc:sldChg>
      <pc:sldChg chg="del">
        <pc:chgData name="Zita Draper" userId="b063123c-f51f-481b-b99c-f574606c9ace" providerId="ADAL" clId="{D10C37C1-6513-4884-8645-23DF674060AF}" dt="2025-05-14T09:12:43.525" v="1657" actId="47"/>
        <pc:sldMkLst>
          <pc:docMk/>
          <pc:sldMk cId="2728394530" sldId="313"/>
        </pc:sldMkLst>
      </pc:sldChg>
      <pc:sldChg chg="del">
        <pc:chgData name="Zita Draper" userId="b063123c-f51f-481b-b99c-f574606c9ace" providerId="ADAL" clId="{D10C37C1-6513-4884-8645-23DF674060AF}" dt="2025-05-14T09:12:43.908" v="1658" actId="47"/>
        <pc:sldMkLst>
          <pc:docMk/>
          <pc:sldMk cId="796668583" sldId="314"/>
        </pc:sldMkLst>
      </pc:sldChg>
      <pc:sldChg chg="del">
        <pc:chgData name="Zita Draper" userId="b063123c-f51f-481b-b99c-f574606c9ace" providerId="ADAL" clId="{D10C37C1-6513-4884-8645-23DF674060AF}" dt="2025-05-14T09:12:44.758" v="1659" actId="47"/>
        <pc:sldMkLst>
          <pc:docMk/>
          <pc:sldMk cId="2723612856" sldId="315"/>
        </pc:sldMkLst>
      </pc:sldChg>
      <pc:sldChg chg="del">
        <pc:chgData name="Zita Draper" userId="b063123c-f51f-481b-b99c-f574606c9ace" providerId="ADAL" clId="{D10C37C1-6513-4884-8645-23DF674060AF}" dt="2025-05-14T09:21:10.955" v="1749" actId="47"/>
        <pc:sldMkLst>
          <pc:docMk/>
          <pc:sldMk cId="1734095158" sldId="316"/>
        </pc:sldMkLst>
      </pc:sldChg>
      <pc:sldChg chg="del">
        <pc:chgData name="Zita Draper" userId="b063123c-f51f-481b-b99c-f574606c9ace" providerId="ADAL" clId="{D10C37C1-6513-4884-8645-23DF674060AF}" dt="2025-05-14T09:21:11.789" v="1750" actId="47"/>
        <pc:sldMkLst>
          <pc:docMk/>
          <pc:sldMk cId="2310452750" sldId="317"/>
        </pc:sldMkLst>
      </pc:sldChg>
      <pc:sldChg chg="del">
        <pc:chgData name="Zita Draper" userId="b063123c-f51f-481b-b99c-f574606c9ace" providerId="ADAL" clId="{D10C37C1-6513-4884-8645-23DF674060AF}" dt="2025-05-14T09:21:12.806" v="1751" actId="47"/>
        <pc:sldMkLst>
          <pc:docMk/>
          <pc:sldMk cId="2964645340" sldId="318"/>
        </pc:sldMkLst>
      </pc:sldChg>
      <pc:sldChg chg="addSp delSp modSp mod setBg">
        <pc:chgData name="Zita Draper" userId="b063123c-f51f-481b-b99c-f574606c9ace" providerId="ADAL" clId="{D10C37C1-6513-4884-8645-23DF674060AF}" dt="2025-05-14T09:22:09.211" v="1964" actId="26606"/>
        <pc:sldMkLst>
          <pc:docMk/>
          <pc:sldMk cId="1236836086" sldId="319"/>
        </pc:sldMkLst>
        <pc:spChg chg="mod">
          <ac:chgData name="Zita Draper" userId="b063123c-f51f-481b-b99c-f574606c9ace" providerId="ADAL" clId="{D10C37C1-6513-4884-8645-23DF674060AF}" dt="2025-05-14T09:22:09.211" v="1964" actId="26606"/>
          <ac:spMkLst>
            <pc:docMk/>
            <pc:sldMk cId="1236836086" sldId="319"/>
            <ac:spMk id="2" creationId="{E9F69939-ECEE-7C27-CA94-637F626FF3C7}"/>
          </ac:spMkLst>
        </pc:spChg>
        <pc:spChg chg="del mod">
          <ac:chgData name="Zita Draper" userId="b063123c-f51f-481b-b99c-f574606c9ace" providerId="ADAL" clId="{D10C37C1-6513-4884-8645-23DF674060AF}" dt="2025-05-14T09:22:09.211" v="1964" actId="26606"/>
          <ac:spMkLst>
            <pc:docMk/>
            <pc:sldMk cId="1236836086" sldId="319"/>
            <ac:spMk id="3" creationId="{54C8A603-7883-63B1-866A-FE9EE2DF4A73}"/>
          </ac:spMkLst>
        </pc:spChg>
        <pc:spChg chg="add">
          <ac:chgData name="Zita Draper" userId="b063123c-f51f-481b-b99c-f574606c9ace" providerId="ADAL" clId="{D10C37C1-6513-4884-8645-23DF674060AF}" dt="2025-05-14T09:22:09.211" v="1964" actId="26606"/>
          <ac:spMkLst>
            <pc:docMk/>
            <pc:sldMk cId="1236836086" sldId="319"/>
            <ac:spMk id="9" creationId="{0C541B88-1AE9-40C3-AFD5-967787C1979F}"/>
          </ac:spMkLst>
        </pc:spChg>
        <pc:spChg chg="add">
          <ac:chgData name="Zita Draper" userId="b063123c-f51f-481b-b99c-f574606c9ace" providerId="ADAL" clId="{D10C37C1-6513-4884-8645-23DF674060AF}" dt="2025-05-14T09:22:09.211" v="1964" actId="26606"/>
          <ac:spMkLst>
            <pc:docMk/>
            <pc:sldMk cId="1236836086" sldId="319"/>
            <ac:spMk id="11" creationId="{E5F17139-31EE-46AC-B04F-DBBD852DD6CB}"/>
          </ac:spMkLst>
        </pc:spChg>
        <pc:spChg chg="add">
          <ac:chgData name="Zita Draper" userId="b063123c-f51f-481b-b99c-f574606c9ace" providerId="ADAL" clId="{D10C37C1-6513-4884-8645-23DF674060AF}" dt="2025-05-14T09:22:09.211" v="1964" actId="26606"/>
          <ac:spMkLst>
            <pc:docMk/>
            <pc:sldMk cId="1236836086" sldId="319"/>
            <ac:spMk id="17" creationId="{89D16701-DA76-4F72-BB63-E2C3FFBDFE0F}"/>
          </ac:spMkLst>
        </pc:spChg>
        <pc:spChg chg="add">
          <ac:chgData name="Zita Draper" userId="b063123c-f51f-481b-b99c-f574606c9ace" providerId="ADAL" clId="{D10C37C1-6513-4884-8645-23DF674060AF}" dt="2025-05-14T09:22:09.211" v="1964" actId="26606"/>
          <ac:spMkLst>
            <pc:docMk/>
            <pc:sldMk cId="1236836086" sldId="319"/>
            <ac:spMk id="19" creationId="{1CC28BE1-9DC6-43FE-9582-39F091098D77}"/>
          </ac:spMkLst>
        </pc:spChg>
        <pc:grpChg chg="add">
          <ac:chgData name="Zita Draper" userId="b063123c-f51f-481b-b99c-f574606c9ace" providerId="ADAL" clId="{D10C37C1-6513-4884-8645-23DF674060AF}" dt="2025-05-14T09:22:09.211" v="1964" actId="26606"/>
          <ac:grpSpMkLst>
            <pc:docMk/>
            <pc:sldMk cId="1236836086" sldId="319"/>
            <ac:grpSpMk id="13" creationId="{7CF625D3-71A3-4F30-A096-8EF334E959D0}"/>
          </ac:grpSpMkLst>
        </pc:grpChg>
        <pc:grpChg chg="add">
          <ac:chgData name="Zita Draper" userId="b063123c-f51f-481b-b99c-f574606c9ace" providerId="ADAL" clId="{D10C37C1-6513-4884-8645-23DF674060AF}" dt="2025-05-14T09:22:09.211" v="1964" actId="26606"/>
          <ac:grpSpMkLst>
            <pc:docMk/>
            <pc:sldMk cId="1236836086" sldId="319"/>
            <ac:grpSpMk id="21" creationId="{AF9AF3F3-CE0C-4125-BDD7-346487FA0B40}"/>
          </ac:grpSpMkLst>
        </pc:grpChg>
        <pc:graphicFrameChg chg="add">
          <ac:chgData name="Zita Draper" userId="b063123c-f51f-481b-b99c-f574606c9ace" providerId="ADAL" clId="{D10C37C1-6513-4884-8645-23DF674060AF}" dt="2025-05-14T09:22:09.211" v="1964" actId="26606"/>
          <ac:graphicFrameMkLst>
            <pc:docMk/>
            <pc:sldMk cId="1236836086" sldId="319"/>
            <ac:graphicFrameMk id="5" creationId="{304FC299-5702-B94B-E1FC-4FD17A8F6843}"/>
          </ac:graphicFrameMkLst>
        </pc:graphicFrameChg>
      </pc:sldChg>
      <pc:sldChg chg="del">
        <pc:chgData name="Zita Draper" userId="b063123c-f51f-481b-b99c-f574606c9ace" providerId="ADAL" clId="{D10C37C1-6513-4884-8645-23DF674060AF}" dt="2025-05-14T09:21:13.773" v="1752" actId="47"/>
        <pc:sldMkLst>
          <pc:docMk/>
          <pc:sldMk cId="1858440865" sldId="321"/>
        </pc:sldMkLst>
      </pc:sldChg>
      <pc:sldChg chg="del">
        <pc:chgData name="Zita Draper" userId="b063123c-f51f-481b-b99c-f574606c9ace" providerId="ADAL" clId="{D10C37C1-6513-4884-8645-23DF674060AF}" dt="2025-05-14T09:21:14.424" v="1753" actId="47"/>
        <pc:sldMkLst>
          <pc:docMk/>
          <pc:sldMk cId="2295781887" sldId="322"/>
        </pc:sldMkLst>
      </pc:sldChg>
      <pc:sldChg chg="del">
        <pc:chgData name="Zita Draper" userId="b063123c-f51f-481b-b99c-f574606c9ace" providerId="ADAL" clId="{D10C37C1-6513-4884-8645-23DF674060AF}" dt="2025-05-14T09:21:15.191" v="1754" actId="47"/>
        <pc:sldMkLst>
          <pc:docMk/>
          <pc:sldMk cId="1219672026" sldId="323"/>
        </pc:sldMkLst>
      </pc:sldChg>
      <pc:sldChg chg="addSp modSp new mod setBg">
        <pc:chgData name="Zita Draper" userId="b063123c-f51f-481b-b99c-f574606c9ace" providerId="ADAL" clId="{D10C37C1-6513-4884-8645-23DF674060AF}" dt="2025-05-13T12:29:12.070" v="1178" actId="122"/>
        <pc:sldMkLst>
          <pc:docMk/>
          <pc:sldMk cId="3639987970" sldId="324"/>
        </pc:sldMkLst>
        <pc:spChg chg="mod">
          <ac:chgData name="Zita Draper" userId="b063123c-f51f-481b-b99c-f574606c9ace" providerId="ADAL" clId="{D10C37C1-6513-4884-8645-23DF674060AF}" dt="2025-05-13T12:29:12.070" v="1178" actId="122"/>
          <ac:spMkLst>
            <pc:docMk/>
            <pc:sldMk cId="3639987970" sldId="324"/>
            <ac:spMk id="2" creationId="{51B8418E-7A23-0237-DFB2-4E6B877462BE}"/>
          </ac:spMkLst>
        </pc:spChg>
        <pc:spChg chg="mod">
          <ac:chgData name="Zita Draper" userId="b063123c-f51f-481b-b99c-f574606c9ace" providerId="ADAL" clId="{D10C37C1-6513-4884-8645-23DF674060AF}" dt="2025-05-13T12:29:04.978" v="1172" actId="26606"/>
          <ac:spMkLst>
            <pc:docMk/>
            <pc:sldMk cId="3639987970" sldId="324"/>
            <ac:spMk id="3" creationId="{47C6EEB6-B7A1-C35A-4D48-08F3A3756DFD}"/>
          </ac:spMkLst>
        </pc:spChg>
        <pc:spChg chg="add">
          <ac:chgData name="Zita Draper" userId="b063123c-f51f-481b-b99c-f574606c9ace" providerId="ADAL" clId="{D10C37C1-6513-4884-8645-23DF674060AF}" dt="2025-05-13T12:29:04.978" v="1172" actId="26606"/>
          <ac:spMkLst>
            <pc:docMk/>
            <pc:sldMk cId="3639987970" sldId="324"/>
            <ac:spMk id="9" creationId="{C0763A76-9F1C-4FC5-82B7-DD475DA461B2}"/>
          </ac:spMkLst>
        </pc:spChg>
        <pc:spChg chg="add">
          <ac:chgData name="Zita Draper" userId="b063123c-f51f-481b-b99c-f574606c9ace" providerId="ADAL" clId="{D10C37C1-6513-4884-8645-23DF674060AF}" dt="2025-05-13T12:29:04.978" v="1172" actId="26606"/>
          <ac:spMkLst>
            <pc:docMk/>
            <pc:sldMk cId="3639987970" sldId="324"/>
            <ac:spMk id="11" creationId="{E81BF4F6-F2CF-4984-9D14-D6966D92F99F}"/>
          </ac:spMkLst>
        </pc:spChg>
        <pc:picChg chg="add">
          <ac:chgData name="Zita Draper" userId="b063123c-f51f-481b-b99c-f574606c9ace" providerId="ADAL" clId="{D10C37C1-6513-4884-8645-23DF674060AF}" dt="2025-05-13T12:29:04.978" v="1172" actId="26606"/>
          <ac:picMkLst>
            <pc:docMk/>
            <pc:sldMk cId="3639987970" sldId="324"/>
            <ac:picMk id="5" creationId="{0FAAF1C8-BEB4-2142-97EF-73B4746AE894}"/>
          </ac:picMkLst>
        </pc:picChg>
      </pc:sldChg>
      <pc:sldChg chg="new del">
        <pc:chgData name="Zita Draper" userId="b063123c-f51f-481b-b99c-f574606c9ace" providerId="ADAL" clId="{D10C37C1-6513-4884-8645-23DF674060AF}" dt="2025-05-14T09:20:59.791" v="1721" actId="47"/>
        <pc:sldMkLst>
          <pc:docMk/>
          <pc:sldMk cId="1093341128" sldId="325"/>
        </pc:sldMkLst>
      </pc:sldChg>
      <pc:sldChg chg="new del">
        <pc:chgData name="Zita Draper" userId="b063123c-f51f-481b-b99c-f574606c9ace" providerId="ADAL" clId="{D10C37C1-6513-4884-8645-23DF674060AF}" dt="2025-05-14T09:21:00.014" v="1722" actId="47"/>
        <pc:sldMkLst>
          <pc:docMk/>
          <pc:sldMk cId="3886301747" sldId="326"/>
        </pc:sldMkLst>
      </pc:sldChg>
      <pc:sldChg chg="new del">
        <pc:chgData name="Zita Draper" userId="b063123c-f51f-481b-b99c-f574606c9ace" providerId="ADAL" clId="{D10C37C1-6513-4884-8645-23DF674060AF}" dt="2025-05-14T09:21:00.198" v="1723" actId="47"/>
        <pc:sldMkLst>
          <pc:docMk/>
          <pc:sldMk cId="1171932437" sldId="327"/>
        </pc:sldMkLst>
      </pc:sldChg>
      <pc:sldChg chg="new del">
        <pc:chgData name="Zita Draper" userId="b063123c-f51f-481b-b99c-f574606c9ace" providerId="ADAL" clId="{D10C37C1-6513-4884-8645-23DF674060AF}" dt="2025-05-14T09:21:00.381" v="1724" actId="47"/>
        <pc:sldMkLst>
          <pc:docMk/>
          <pc:sldMk cId="1850414672" sldId="328"/>
        </pc:sldMkLst>
      </pc:sldChg>
      <pc:sldChg chg="new del">
        <pc:chgData name="Zita Draper" userId="b063123c-f51f-481b-b99c-f574606c9ace" providerId="ADAL" clId="{D10C37C1-6513-4884-8645-23DF674060AF}" dt="2025-05-14T09:21:00.566" v="1725" actId="47"/>
        <pc:sldMkLst>
          <pc:docMk/>
          <pc:sldMk cId="3399829058" sldId="329"/>
        </pc:sldMkLst>
      </pc:sldChg>
      <pc:sldChg chg="modSp new del mod">
        <pc:chgData name="Zita Draper" userId="b063123c-f51f-481b-b99c-f574606c9ace" providerId="ADAL" clId="{D10C37C1-6513-4884-8645-23DF674060AF}" dt="2025-05-14T09:21:00.813" v="1726" actId="47"/>
        <pc:sldMkLst>
          <pc:docMk/>
          <pc:sldMk cId="2763965588" sldId="330"/>
        </pc:sldMkLst>
        <pc:spChg chg="mod">
          <ac:chgData name="Zita Draper" userId="b063123c-f51f-481b-b99c-f574606c9ace" providerId="ADAL" clId="{D10C37C1-6513-4884-8645-23DF674060AF}" dt="2025-05-13T12:30:47.670" v="1217" actId="122"/>
          <ac:spMkLst>
            <pc:docMk/>
            <pc:sldMk cId="2763965588" sldId="330"/>
            <ac:spMk id="2" creationId="{7A79D5AC-2BE5-A8E0-5844-4754A9DE144D}"/>
          </ac:spMkLst>
        </pc:spChg>
      </pc:sldChg>
      <pc:sldChg chg="modSp new del mod ord">
        <pc:chgData name="Zita Draper" userId="b063123c-f51f-481b-b99c-f574606c9ace" providerId="ADAL" clId="{D10C37C1-6513-4884-8645-23DF674060AF}" dt="2025-05-14T09:21:02.182" v="1729" actId="47"/>
        <pc:sldMkLst>
          <pc:docMk/>
          <pc:sldMk cId="358646482" sldId="331"/>
        </pc:sldMkLst>
        <pc:spChg chg="mod">
          <ac:chgData name="Zita Draper" userId="b063123c-f51f-481b-b99c-f574606c9ace" providerId="ADAL" clId="{D10C37C1-6513-4884-8645-23DF674060AF}" dt="2025-05-13T12:30:26.345" v="1205" actId="122"/>
          <ac:spMkLst>
            <pc:docMk/>
            <pc:sldMk cId="358646482" sldId="331"/>
            <ac:spMk id="2" creationId="{4E116E2E-A3B6-5F6D-5826-1F10F05F09F4}"/>
          </ac:spMkLst>
        </pc:spChg>
        <pc:spChg chg="mod">
          <ac:chgData name="Zita Draper" userId="b063123c-f51f-481b-b99c-f574606c9ace" providerId="ADAL" clId="{D10C37C1-6513-4884-8645-23DF674060AF}" dt="2025-05-13T12:30:17.856" v="1197" actId="20577"/>
          <ac:spMkLst>
            <pc:docMk/>
            <pc:sldMk cId="358646482" sldId="331"/>
            <ac:spMk id="3" creationId="{2F9D3B18-7B67-4050-90F4-2769F88EBF07}"/>
          </ac:spMkLst>
        </pc:spChg>
      </pc:sldChg>
      <pc:sldChg chg="modSp new del mod">
        <pc:chgData name="Zita Draper" userId="b063123c-f51f-481b-b99c-f574606c9ace" providerId="ADAL" clId="{D10C37C1-6513-4884-8645-23DF674060AF}" dt="2025-05-14T09:21:01.093" v="1727" actId="47"/>
        <pc:sldMkLst>
          <pc:docMk/>
          <pc:sldMk cId="25085873" sldId="332"/>
        </pc:sldMkLst>
        <pc:spChg chg="mod">
          <ac:chgData name="Zita Draper" userId="b063123c-f51f-481b-b99c-f574606c9ace" providerId="ADAL" clId="{D10C37C1-6513-4884-8645-23DF674060AF}" dt="2025-05-13T12:30:30.624" v="1206" actId="115"/>
          <ac:spMkLst>
            <pc:docMk/>
            <pc:sldMk cId="25085873" sldId="332"/>
            <ac:spMk id="2" creationId="{3189EBA9-D63B-1E19-ED24-E89D1BC67B22}"/>
          </ac:spMkLst>
        </pc:spChg>
      </pc:sldChg>
      <pc:sldChg chg="modSp new del mod">
        <pc:chgData name="Zita Draper" userId="b063123c-f51f-481b-b99c-f574606c9ace" providerId="ADAL" clId="{D10C37C1-6513-4884-8645-23DF674060AF}" dt="2025-05-14T09:21:01.882" v="1728" actId="47"/>
        <pc:sldMkLst>
          <pc:docMk/>
          <pc:sldMk cId="4174774720" sldId="333"/>
        </pc:sldMkLst>
        <pc:spChg chg="mod">
          <ac:chgData name="Zita Draper" userId="b063123c-f51f-481b-b99c-f574606c9ace" providerId="ADAL" clId="{D10C37C1-6513-4884-8645-23DF674060AF}" dt="2025-05-13T12:30:39.698" v="1211" actId="115"/>
          <ac:spMkLst>
            <pc:docMk/>
            <pc:sldMk cId="4174774720" sldId="333"/>
            <ac:spMk id="2" creationId="{EA537AA7-621C-6B0F-E415-B55F9460A7CE}"/>
          </ac:spMkLst>
        </pc:spChg>
      </pc:sldChg>
      <pc:sldChg chg="addSp delSp modSp new del mod setBg modClrScheme addAnim chgLayout">
        <pc:chgData name="Zita Draper" userId="b063123c-f51f-481b-b99c-f574606c9ace" providerId="ADAL" clId="{D10C37C1-6513-4884-8645-23DF674060AF}" dt="2025-05-14T09:21:02.566" v="1730" actId="47"/>
        <pc:sldMkLst>
          <pc:docMk/>
          <pc:sldMk cId="3765344964" sldId="334"/>
        </pc:sldMkLst>
        <pc:spChg chg="del mod ord">
          <ac:chgData name="Zita Draper" userId="b063123c-f51f-481b-b99c-f574606c9ace" providerId="ADAL" clId="{D10C37C1-6513-4884-8645-23DF674060AF}" dt="2025-05-14T09:12:57.083" v="1676" actId="700"/>
          <ac:spMkLst>
            <pc:docMk/>
            <pc:sldMk cId="3765344964" sldId="334"/>
            <ac:spMk id="2" creationId="{7F6375D6-E46B-EE07-36F0-6CCE9B2FCFCA}"/>
          </ac:spMkLst>
        </pc:spChg>
        <pc:spChg chg="del mod ord">
          <ac:chgData name="Zita Draper" userId="b063123c-f51f-481b-b99c-f574606c9ace" providerId="ADAL" clId="{D10C37C1-6513-4884-8645-23DF674060AF}" dt="2025-05-14T09:12:57.083" v="1676" actId="700"/>
          <ac:spMkLst>
            <pc:docMk/>
            <pc:sldMk cId="3765344964" sldId="334"/>
            <ac:spMk id="3" creationId="{3D50FF97-FCEF-F2C0-8802-432D9DCB7630}"/>
          </ac:spMkLst>
        </pc:spChg>
        <pc:spChg chg="add mod ord">
          <ac:chgData name="Zita Draper" userId="b063123c-f51f-481b-b99c-f574606c9ace" providerId="ADAL" clId="{D10C37C1-6513-4884-8645-23DF674060AF}" dt="2025-05-14T09:13:24.758" v="1718" actId="26606"/>
          <ac:spMkLst>
            <pc:docMk/>
            <pc:sldMk cId="3765344964" sldId="334"/>
            <ac:spMk id="4" creationId="{2A6141DA-B933-AD77-4AC7-56B3AF561534}"/>
          </ac:spMkLst>
        </pc:spChg>
        <pc:spChg chg="add mod ord">
          <ac:chgData name="Zita Draper" userId="b063123c-f51f-481b-b99c-f574606c9ace" providerId="ADAL" clId="{D10C37C1-6513-4884-8645-23DF674060AF}" dt="2025-05-14T09:13:24.758" v="1718" actId="26606"/>
          <ac:spMkLst>
            <pc:docMk/>
            <pc:sldMk cId="3765344964" sldId="334"/>
            <ac:spMk id="5" creationId="{31267297-87EA-A2CF-EDA6-0EBEC61AFBAE}"/>
          </ac:spMkLst>
        </pc:spChg>
        <pc:spChg chg="add">
          <ac:chgData name="Zita Draper" userId="b063123c-f51f-481b-b99c-f574606c9ace" providerId="ADAL" clId="{D10C37C1-6513-4884-8645-23DF674060AF}" dt="2025-05-14T09:13:24.758" v="1718" actId="26606"/>
          <ac:spMkLst>
            <pc:docMk/>
            <pc:sldMk cId="3765344964" sldId="334"/>
            <ac:spMk id="11" creationId="{3A930249-8242-4E2B-AF17-C01826488321}"/>
          </ac:spMkLst>
        </pc:spChg>
        <pc:spChg chg="add">
          <ac:chgData name="Zita Draper" userId="b063123c-f51f-481b-b99c-f574606c9ace" providerId="ADAL" clId="{D10C37C1-6513-4884-8645-23DF674060AF}" dt="2025-05-14T09:13:24.758" v="1718" actId="26606"/>
          <ac:spMkLst>
            <pc:docMk/>
            <pc:sldMk cId="3765344964" sldId="334"/>
            <ac:spMk id="13" creationId="{A5BDD999-C5E1-4B3E-A710-768673819165}"/>
          </ac:spMkLst>
        </pc:spChg>
        <pc:picChg chg="add">
          <ac:chgData name="Zita Draper" userId="b063123c-f51f-481b-b99c-f574606c9ace" providerId="ADAL" clId="{D10C37C1-6513-4884-8645-23DF674060AF}" dt="2025-05-14T09:13:24.758" v="1718" actId="26606"/>
          <ac:picMkLst>
            <pc:docMk/>
            <pc:sldMk cId="3765344964" sldId="334"/>
            <ac:picMk id="7" creationId="{F7105777-C05A-75E6-C9CF-D6256279C5BD}"/>
          </ac:picMkLst>
        </pc:picChg>
      </pc:sldChg>
      <pc:sldChg chg="new del">
        <pc:chgData name="Zita Draper" userId="b063123c-f51f-481b-b99c-f574606c9ace" providerId="ADAL" clId="{D10C37C1-6513-4884-8645-23DF674060AF}" dt="2025-05-13T12:31:02.562" v="1220" actId="47"/>
        <pc:sldMkLst>
          <pc:docMk/>
          <pc:sldMk cId="1644798484" sldId="335"/>
        </pc:sldMkLst>
      </pc:sldChg>
      <pc:sldChg chg="new del">
        <pc:chgData name="Zita Draper" userId="b063123c-f51f-481b-b99c-f574606c9ace" providerId="ADAL" clId="{D10C37C1-6513-4884-8645-23DF674060AF}" dt="2025-05-14T09:21:03.416" v="1731" actId="47"/>
        <pc:sldMkLst>
          <pc:docMk/>
          <pc:sldMk cId="3336935304" sldId="335"/>
        </pc:sldMkLst>
      </pc:sldChg>
      <pc:sldChg chg="addSp modSp new del mod ord setBg">
        <pc:chgData name="Zita Draper" userId="b063123c-f51f-481b-b99c-f574606c9ace" providerId="ADAL" clId="{D10C37C1-6513-4884-8645-23DF674060AF}" dt="2025-05-14T09:12:41.540" v="1650" actId="47"/>
        <pc:sldMkLst>
          <pc:docMk/>
          <pc:sldMk cId="3382890913" sldId="335"/>
        </pc:sldMkLst>
        <pc:spChg chg="mod">
          <ac:chgData name="Zita Draper" userId="b063123c-f51f-481b-b99c-f574606c9ace" providerId="ADAL" clId="{D10C37C1-6513-4884-8645-23DF674060AF}" dt="2025-05-14T09:06:46.497" v="1622" actId="26606"/>
          <ac:spMkLst>
            <pc:docMk/>
            <pc:sldMk cId="3382890913" sldId="335"/>
            <ac:spMk id="2" creationId="{EB0F4DA4-D5BD-86BB-F88D-69BF3F6635FA}"/>
          </ac:spMkLst>
        </pc:spChg>
        <pc:spChg chg="mod">
          <ac:chgData name="Zita Draper" userId="b063123c-f51f-481b-b99c-f574606c9ace" providerId="ADAL" clId="{D10C37C1-6513-4884-8645-23DF674060AF}" dt="2025-05-14T09:06:46.497" v="1622" actId="26606"/>
          <ac:spMkLst>
            <pc:docMk/>
            <pc:sldMk cId="3382890913" sldId="335"/>
            <ac:spMk id="3" creationId="{B71F2FF3-F639-7BF7-FC8A-BFA6CB8E4F76}"/>
          </ac:spMkLst>
        </pc:spChg>
        <pc:spChg chg="add">
          <ac:chgData name="Zita Draper" userId="b063123c-f51f-481b-b99c-f574606c9ace" providerId="ADAL" clId="{D10C37C1-6513-4884-8645-23DF674060AF}" dt="2025-05-14T09:06:46.497" v="1622" actId="26606"/>
          <ac:spMkLst>
            <pc:docMk/>
            <pc:sldMk cId="3382890913" sldId="335"/>
            <ac:spMk id="8" creationId="{C2554CA6-288E-4202-BC52-2E5A8F0C0AED}"/>
          </ac:spMkLst>
        </pc:spChg>
        <pc:spChg chg="add">
          <ac:chgData name="Zita Draper" userId="b063123c-f51f-481b-b99c-f574606c9ace" providerId="ADAL" clId="{D10C37C1-6513-4884-8645-23DF674060AF}" dt="2025-05-14T09:06:46.497" v="1622" actId="26606"/>
          <ac:spMkLst>
            <pc:docMk/>
            <pc:sldMk cId="3382890913" sldId="335"/>
            <ac:spMk id="10" creationId="{B10BB131-AC8E-4A8E-A5D1-36260F720C3B}"/>
          </ac:spMkLst>
        </pc:spChg>
        <pc:spChg chg="add">
          <ac:chgData name="Zita Draper" userId="b063123c-f51f-481b-b99c-f574606c9ace" providerId="ADAL" clId="{D10C37C1-6513-4884-8645-23DF674060AF}" dt="2025-05-14T09:06:46.497" v="1622" actId="26606"/>
          <ac:spMkLst>
            <pc:docMk/>
            <pc:sldMk cId="3382890913" sldId="335"/>
            <ac:spMk id="12" creationId="{5B7778FC-632E-4DCA-A7CB-0D7731CCF970}"/>
          </ac:spMkLst>
        </pc:spChg>
        <pc:spChg chg="add">
          <ac:chgData name="Zita Draper" userId="b063123c-f51f-481b-b99c-f574606c9ace" providerId="ADAL" clId="{D10C37C1-6513-4884-8645-23DF674060AF}" dt="2025-05-14T09:06:46.497" v="1622" actId="26606"/>
          <ac:spMkLst>
            <pc:docMk/>
            <pc:sldMk cId="3382890913" sldId="335"/>
            <ac:spMk id="14" creationId="{FA23A907-97FB-4A8F-880A-DD77401C4296}"/>
          </ac:spMkLst>
        </pc:spChg>
      </pc:sldChg>
      <pc:sldChg chg="new del">
        <pc:chgData name="Zita Draper" userId="b063123c-f51f-481b-b99c-f574606c9ace" providerId="ADAL" clId="{D10C37C1-6513-4884-8645-23DF674060AF}" dt="2025-05-14T09:21:03.750" v="1732" actId="47"/>
        <pc:sldMkLst>
          <pc:docMk/>
          <pc:sldMk cId="537176938" sldId="336"/>
        </pc:sldMkLst>
      </pc:sldChg>
      <pc:sldChg chg="new del">
        <pc:chgData name="Zita Draper" userId="b063123c-f51f-481b-b99c-f574606c9ace" providerId="ADAL" clId="{D10C37C1-6513-4884-8645-23DF674060AF}" dt="2025-05-13T12:31:02.780" v="1221" actId="47"/>
        <pc:sldMkLst>
          <pc:docMk/>
          <pc:sldMk cId="1324673049" sldId="336"/>
        </pc:sldMkLst>
      </pc:sldChg>
      <pc:sldChg chg="new del">
        <pc:chgData name="Zita Draper" userId="b063123c-f51f-481b-b99c-f574606c9ace" providerId="ADAL" clId="{D10C37C1-6513-4884-8645-23DF674060AF}" dt="2025-05-14T09:12:31.433" v="1629" actId="47"/>
        <pc:sldMkLst>
          <pc:docMk/>
          <pc:sldMk cId="2362395818" sldId="336"/>
        </pc:sldMkLst>
      </pc:sldChg>
      <pc:sldChg chg="new del">
        <pc:chgData name="Zita Draper" userId="b063123c-f51f-481b-b99c-f574606c9ace" providerId="ADAL" clId="{D10C37C1-6513-4884-8645-23DF674060AF}" dt="2025-05-14T09:21:04.101" v="1733" actId="47"/>
        <pc:sldMkLst>
          <pc:docMk/>
          <pc:sldMk cId="1184061057" sldId="337"/>
        </pc:sldMkLst>
      </pc:sldChg>
      <pc:sldChg chg="new del">
        <pc:chgData name="Zita Draper" userId="b063123c-f51f-481b-b99c-f574606c9ace" providerId="ADAL" clId="{D10C37C1-6513-4884-8645-23DF674060AF}" dt="2025-05-13T12:31:03.080" v="1222" actId="47"/>
        <pc:sldMkLst>
          <pc:docMk/>
          <pc:sldMk cId="2044488720" sldId="337"/>
        </pc:sldMkLst>
      </pc:sldChg>
      <pc:sldChg chg="new del">
        <pc:chgData name="Zita Draper" userId="b063123c-f51f-481b-b99c-f574606c9ace" providerId="ADAL" clId="{D10C37C1-6513-4884-8645-23DF674060AF}" dt="2025-05-14T09:21:04.417" v="1734" actId="47"/>
        <pc:sldMkLst>
          <pc:docMk/>
          <pc:sldMk cId="657655475" sldId="338"/>
        </pc:sldMkLst>
      </pc:sldChg>
      <pc:sldChg chg="new del">
        <pc:chgData name="Zita Draper" userId="b063123c-f51f-481b-b99c-f574606c9ace" providerId="ADAL" clId="{D10C37C1-6513-4884-8645-23DF674060AF}" dt="2025-05-13T12:31:03.472" v="1223" actId="47"/>
        <pc:sldMkLst>
          <pc:docMk/>
          <pc:sldMk cId="1084967198" sldId="338"/>
        </pc:sldMkLst>
      </pc:sldChg>
      <pc:sldChg chg="new del">
        <pc:chgData name="Zita Draper" userId="b063123c-f51f-481b-b99c-f574606c9ace" providerId="ADAL" clId="{D10C37C1-6513-4884-8645-23DF674060AF}" dt="2025-05-14T09:21:04.733" v="1735" actId="47"/>
        <pc:sldMkLst>
          <pc:docMk/>
          <pc:sldMk cId="2067167599" sldId="339"/>
        </pc:sldMkLst>
      </pc:sldChg>
      <pc:sldChg chg="new del">
        <pc:chgData name="Zita Draper" userId="b063123c-f51f-481b-b99c-f574606c9ace" providerId="ADAL" clId="{D10C37C1-6513-4884-8645-23DF674060AF}" dt="2025-05-14T09:21:04.978" v="1736" actId="47"/>
        <pc:sldMkLst>
          <pc:docMk/>
          <pc:sldMk cId="2151847330" sldId="340"/>
        </pc:sldMkLst>
      </pc:sldChg>
      <pc:sldChg chg="new del">
        <pc:chgData name="Zita Draper" userId="b063123c-f51f-481b-b99c-f574606c9ace" providerId="ADAL" clId="{D10C37C1-6513-4884-8645-23DF674060AF}" dt="2025-05-14T09:21:05.369" v="1737" actId="47"/>
        <pc:sldMkLst>
          <pc:docMk/>
          <pc:sldMk cId="1448159247" sldId="341"/>
        </pc:sldMkLst>
      </pc:sldChg>
      <pc:sldChg chg="new del">
        <pc:chgData name="Zita Draper" userId="b063123c-f51f-481b-b99c-f574606c9ace" providerId="ADAL" clId="{D10C37C1-6513-4884-8645-23DF674060AF}" dt="2025-05-14T09:21:05.735" v="1738" actId="47"/>
        <pc:sldMkLst>
          <pc:docMk/>
          <pc:sldMk cId="3808370019" sldId="342"/>
        </pc:sldMkLst>
      </pc:sldChg>
      <pc:sldChg chg="new del">
        <pc:chgData name="Zita Draper" userId="b063123c-f51f-481b-b99c-f574606c9ace" providerId="ADAL" clId="{D10C37C1-6513-4884-8645-23DF674060AF}" dt="2025-05-14T09:21:06.051" v="1739" actId="47"/>
        <pc:sldMkLst>
          <pc:docMk/>
          <pc:sldMk cId="3374490222" sldId="343"/>
        </pc:sldMkLst>
      </pc:sldChg>
      <pc:sldChg chg="new del">
        <pc:chgData name="Zita Draper" userId="b063123c-f51f-481b-b99c-f574606c9ace" providerId="ADAL" clId="{D10C37C1-6513-4884-8645-23DF674060AF}" dt="2025-05-14T09:21:06.419" v="1740" actId="47"/>
        <pc:sldMkLst>
          <pc:docMk/>
          <pc:sldMk cId="3107749119" sldId="344"/>
        </pc:sldMkLst>
      </pc:sldChg>
      <pc:sldChg chg="new del">
        <pc:chgData name="Zita Draper" userId="b063123c-f51f-481b-b99c-f574606c9ace" providerId="ADAL" clId="{D10C37C1-6513-4884-8645-23DF674060AF}" dt="2025-05-14T09:21:06.718" v="1741" actId="47"/>
        <pc:sldMkLst>
          <pc:docMk/>
          <pc:sldMk cId="2787330119" sldId="345"/>
        </pc:sldMkLst>
      </pc:sldChg>
      <pc:sldChg chg="new del">
        <pc:chgData name="Zita Draper" userId="b063123c-f51f-481b-b99c-f574606c9ace" providerId="ADAL" clId="{D10C37C1-6513-4884-8645-23DF674060AF}" dt="2025-05-14T09:21:07.103" v="1742" actId="47"/>
        <pc:sldMkLst>
          <pc:docMk/>
          <pc:sldMk cId="2998224945" sldId="346"/>
        </pc:sldMkLst>
      </pc:sldChg>
      <pc:sldChg chg="new del">
        <pc:chgData name="Zita Draper" userId="b063123c-f51f-481b-b99c-f574606c9ace" providerId="ADAL" clId="{D10C37C1-6513-4884-8645-23DF674060AF}" dt="2025-05-14T09:21:07.419" v="1743" actId="47"/>
        <pc:sldMkLst>
          <pc:docMk/>
          <pc:sldMk cId="2038051174" sldId="347"/>
        </pc:sldMkLst>
      </pc:sldChg>
      <pc:sldChg chg="new del">
        <pc:chgData name="Zita Draper" userId="b063123c-f51f-481b-b99c-f574606c9ace" providerId="ADAL" clId="{D10C37C1-6513-4884-8645-23DF674060AF}" dt="2025-05-14T09:21:07.853" v="1744" actId="47"/>
        <pc:sldMkLst>
          <pc:docMk/>
          <pc:sldMk cId="290778681" sldId="348"/>
        </pc:sldMkLst>
      </pc:sldChg>
      <pc:sldChg chg="new del">
        <pc:chgData name="Zita Draper" userId="b063123c-f51f-481b-b99c-f574606c9ace" providerId="ADAL" clId="{D10C37C1-6513-4884-8645-23DF674060AF}" dt="2025-05-14T09:21:08.536" v="1745" actId="47"/>
        <pc:sldMkLst>
          <pc:docMk/>
          <pc:sldMk cId="1042009198" sldId="349"/>
        </pc:sldMkLst>
      </pc:sldChg>
      <pc:sldChg chg="new del">
        <pc:chgData name="Zita Draper" userId="b063123c-f51f-481b-b99c-f574606c9ace" providerId="ADAL" clId="{D10C37C1-6513-4884-8645-23DF674060AF}" dt="2025-05-14T09:21:08.889" v="1746" actId="47"/>
        <pc:sldMkLst>
          <pc:docMk/>
          <pc:sldMk cId="513552779" sldId="350"/>
        </pc:sldMkLst>
      </pc:sldChg>
    </pc:docChg>
  </pc:docChgLst>
</pc:chgInfo>
</file>

<file path=ppt/diagrams/_rels/data5.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ata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ata9.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10" Type="http://schemas.openxmlformats.org/officeDocument/2006/relationships/image" Target="../media/image33.svg"/><Relationship Id="rId4" Type="http://schemas.openxmlformats.org/officeDocument/2006/relationships/image" Target="../media/image27.svg"/><Relationship Id="rId9" Type="http://schemas.openxmlformats.org/officeDocument/2006/relationships/image" Target="../media/image32.png"/></Relationships>
</file>

<file path=ppt/diagrams/_rels/data1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ata1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8.svg"/><Relationship Id="rId5" Type="http://schemas.openxmlformats.org/officeDocument/2006/relationships/image" Target="../media/image47.png"/><Relationship Id="rId4" Type="http://schemas.openxmlformats.org/officeDocument/2006/relationships/image" Target="../media/image46.svg"/></Relationships>
</file>

<file path=ppt/diagrams/_rels/data14.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8.svg"/><Relationship Id="rId5" Type="http://schemas.openxmlformats.org/officeDocument/2006/relationships/image" Target="../media/image57.png"/><Relationship Id="rId4" Type="http://schemas.openxmlformats.org/officeDocument/2006/relationships/image" Target="../media/image56.svg"/></Relationships>
</file>

<file path=ppt/diagrams/_rels/data16.xml.rels><?xml version="1.0" encoding="UTF-8" standalone="yes"?>
<Relationships xmlns="http://schemas.openxmlformats.org/package/2006/relationships"><Relationship Id="rId8" Type="http://schemas.openxmlformats.org/officeDocument/2006/relationships/image" Target="../media/image67.svg"/><Relationship Id="rId3" Type="http://schemas.openxmlformats.org/officeDocument/2006/relationships/image" Target="../media/image62.png"/><Relationship Id="rId7" Type="http://schemas.openxmlformats.org/officeDocument/2006/relationships/image" Target="../media/image66.png"/><Relationship Id="rId2" Type="http://schemas.openxmlformats.org/officeDocument/2006/relationships/image" Target="../media/image61.svg"/><Relationship Id="rId1" Type="http://schemas.openxmlformats.org/officeDocument/2006/relationships/image" Target="../media/image60.png"/><Relationship Id="rId6" Type="http://schemas.openxmlformats.org/officeDocument/2006/relationships/image" Target="../media/image65.svg"/><Relationship Id="rId5" Type="http://schemas.openxmlformats.org/officeDocument/2006/relationships/image" Target="../media/image64.png"/><Relationship Id="rId4" Type="http://schemas.openxmlformats.org/officeDocument/2006/relationships/image" Target="../media/image63.svg"/></Relationships>
</file>

<file path=ppt/diagrams/_rels/drawing5.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rawing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9.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10" Type="http://schemas.openxmlformats.org/officeDocument/2006/relationships/image" Target="../media/image33.svg"/><Relationship Id="rId4" Type="http://schemas.openxmlformats.org/officeDocument/2006/relationships/image" Target="../media/image27.svg"/><Relationship Id="rId9" Type="http://schemas.openxmlformats.org/officeDocument/2006/relationships/image" Target="../media/image32.png"/></Relationships>
</file>

<file path=ppt/diagrams/_rels/drawing1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8.svg"/><Relationship Id="rId5" Type="http://schemas.openxmlformats.org/officeDocument/2006/relationships/image" Target="../media/image47.png"/><Relationship Id="rId4" Type="http://schemas.openxmlformats.org/officeDocument/2006/relationships/image" Target="../media/image46.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8.svg"/><Relationship Id="rId5" Type="http://schemas.openxmlformats.org/officeDocument/2006/relationships/image" Target="../media/image57.png"/><Relationship Id="rId4" Type="http://schemas.openxmlformats.org/officeDocument/2006/relationships/image" Target="../media/image56.svg"/></Relationships>
</file>

<file path=ppt/diagrams/_rels/drawing16.xml.rels><?xml version="1.0" encoding="UTF-8" standalone="yes"?>
<Relationships xmlns="http://schemas.openxmlformats.org/package/2006/relationships"><Relationship Id="rId8" Type="http://schemas.openxmlformats.org/officeDocument/2006/relationships/image" Target="../media/image67.svg"/><Relationship Id="rId3" Type="http://schemas.openxmlformats.org/officeDocument/2006/relationships/image" Target="../media/image62.png"/><Relationship Id="rId7" Type="http://schemas.openxmlformats.org/officeDocument/2006/relationships/image" Target="../media/image66.png"/><Relationship Id="rId2" Type="http://schemas.openxmlformats.org/officeDocument/2006/relationships/image" Target="../media/image61.svg"/><Relationship Id="rId1" Type="http://schemas.openxmlformats.org/officeDocument/2006/relationships/image" Target="../media/image60.png"/><Relationship Id="rId6" Type="http://schemas.openxmlformats.org/officeDocument/2006/relationships/image" Target="../media/image65.svg"/><Relationship Id="rId5" Type="http://schemas.openxmlformats.org/officeDocument/2006/relationships/image" Target="../media/image64.png"/><Relationship Id="rId4" Type="http://schemas.openxmlformats.org/officeDocument/2006/relationships/image" Target="../media/image63.svg"/></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4_1">
  <dgm:title val=""/>
  <dgm:desc val=""/>
  <dgm:catLst>
    <dgm:cat type="accent4" pri="11100"/>
  </dgm:catLst>
  <dgm:styleLbl name="node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4">
        <a:shade val="80000"/>
      </a:schemeClr>
    </dgm:linClrLst>
    <dgm:effectClrLst/>
    <dgm:txLinClrLst/>
    <dgm:txFillClrLst/>
    <dgm:txEffectClrLst/>
  </dgm:styleLbl>
  <dgm:styleLbl name="node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f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align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b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dgm:txEffectClrLst/>
  </dgm:styleLbl>
  <dgm:styleLbl name="parChTrans2D2">
    <dgm:fillClrLst meth="repeat">
      <a:schemeClr val="accent4"/>
    </dgm:fillClrLst>
    <dgm:linClrLst meth="repeat">
      <a:schemeClr val="accent4"/>
    </dgm:linClrLst>
    <dgm:effectClrLst/>
    <dgm:txLinClrLst/>
    <dgm:txFillClrLst/>
    <dgm:txEffectClrLst/>
  </dgm:styleLbl>
  <dgm:styleLbl name="parChTrans2D3">
    <dgm:fillClrLst meth="repeat">
      <a:schemeClr val="accent4"/>
    </dgm:fillClrLst>
    <dgm:linClrLst meth="repeat">
      <a:schemeClr val="accent4"/>
    </dgm:linClrLst>
    <dgm:effectClrLst/>
    <dgm:txLinClrLst/>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con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align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trAlignAcc1">
    <dgm:fillClrLst meth="repeat">
      <a:schemeClr val="accent4">
        <a:alpha val="40000"/>
        <a:tint val="40000"/>
      </a:schemeClr>
    </dgm:fillClrLst>
    <dgm:linClrLst meth="repeat">
      <a:schemeClr val="accent4"/>
    </dgm:linClrLst>
    <dgm:effectClrLst/>
    <dgm:txLinClrLst/>
    <dgm:txFillClrLst meth="repeat">
      <a:schemeClr val="dk1"/>
    </dgm:txFillClrLst>
    <dgm:txEffectClrLst/>
  </dgm:styleLbl>
  <dgm:styleLbl name="b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fgAcc0">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2">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3">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4">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54AA275-9F1B-4FEA-93F5-9C1B18E0E72A}"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US"/>
        </a:p>
      </dgm:t>
    </dgm:pt>
    <dgm:pt modelId="{5D080E0E-0D8D-4CBE-BA56-F73D07242C4D}">
      <dgm:prSet/>
      <dgm:spPr/>
      <dgm:t>
        <a:bodyPr/>
        <a:lstStyle/>
        <a:p>
          <a:r>
            <a:rPr lang="en-GB"/>
            <a:t>The aim of today’s session is to discuss some of the laws that industries need to be aware of. </a:t>
          </a:r>
          <a:endParaRPr lang="en-US"/>
        </a:p>
      </dgm:t>
    </dgm:pt>
    <dgm:pt modelId="{BC286066-572F-4383-AF9D-8750289E7296}" type="parTrans" cxnId="{3AC15FE6-2EA5-4F52-B39C-3CA527BD28EB}">
      <dgm:prSet/>
      <dgm:spPr/>
      <dgm:t>
        <a:bodyPr/>
        <a:lstStyle/>
        <a:p>
          <a:endParaRPr lang="en-US"/>
        </a:p>
      </dgm:t>
    </dgm:pt>
    <dgm:pt modelId="{44660816-EEBF-4A47-B661-310F60E8E58A}" type="sibTrans" cxnId="{3AC15FE6-2EA5-4F52-B39C-3CA527BD28EB}">
      <dgm:prSet/>
      <dgm:spPr/>
      <dgm:t>
        <a:bodyPr/>
        <a:lstStyle/>
        <a:p>
          <a:endParaRPr lang="en-US"/>
        </a:p>
      </dgm:t>
    </dgm:pt>
    <dgm:pt modelId="{021166D4-99AB-4BAC-B86E-7B126FFBCF59}">
      <dgm:prSet/>
      <dgm:spPr/>
      <dgm:t>
        <a:bodyPr/>
        <a:lstStyle/>
        <a:p>
          <a:r>
            <a:rPr lang="en-GB" dirty="0"/>
            <a:t>By the end of today’s session students should be able to demonstrate their understanding of industry specific rules. </a:t>
          </a:r>
          <a:endParaRPr lang="en-US" dirty="0"/>
        </a:p>
      </dgm:t>
    </dgm:pt>
    <dgm:pt modelId="{490479EB-7949-4E1E-BE0A-3B724512BAC4}" type="parTrans" cxnId="{FCEE7DD2-B190-4EE5-AD90-9D6A9876E179}">
      <dgm:prSet/>
      <dgm:spPr/>
      <dgm:t>
        <a:bodyPr/>
        <a:lstStyle/>
        <a:p>
          <a:endParaRPr lang="en-US"/>
        </a:p>
      </dgm:t>
    </dgm:pt>
    <dgm:pt modelId="{854AE422-0493-43C9-9D7B-9E853E2F4CE1}" type="sibTrans" cxnId="{FCEE7DD2-B190-4EE5-AD90-9D6A9876E179}">
      <dgm:prSet/>
      <dgm:spPr/>
      <dgm:t>
        <a:bodyPr/>
        <a:lstStyle/>
        <a:p>
          <a:endParaRPr lang="en-US"/>
        </a:p>
      </dgm:t>
    </dgm:pt>
    <dgm:pt modelId="{CFF49354-39ED-4099-B526-DC1698F3C20A}" type="pres">
      <dgm:prSet presAssocID="{B54AA275-9F1B-4FEA-93F5-9C1B18E0E72A}" presName="linear" presStyleCnt="0">
        <dgm:presLayoutVars>
          <dgm:animLvl val="lvl"/>
          <dgm:resizeHandles val="exact"/>
        </dgm:presLayoutVars>
      </dgm:prSet>
      <dgm:spPr/>
    </dgm:pt>
    <dgm:pt modelId="{33231BA4-7185-42F8-A637-D80838A7ED1F}" type="pres">
      <dgm:prSet presAssocID="{5D080E0E-0D8D-4CBE-BA56-F73D07242C4D}" presName="parentText" presStyleLbl="node1" presStyleIdx="0" presStyleCnt="2">
        <dgm:presLayoutVars>
          <dgm:chMax val="0"/>
          <dgm:bulletEnabled val="1"/>
        </dgm:presLayoutVars>
      </dgm:prSet>
      <dgm:spPr/>
    </dgm:pt>
    <dgm:pt modelId="{6FA44F0A-EE04-41EF-9D41-2573E402ED07}" type="pres">
      <dgm:prSet presAssocID="{44660816-EEBF-4A47-B661-310F60E8E58A}" presName="spacer" presStyleCnt="0"/>
      <dgm:spPr/>
    </dgm:pt>
    <dgm:pt modelId="{5356E70C-E491-4922-805E-9FB8346C7836}" type="pres">
      <dgm:prSet presAssocID="{021166D4-99AB-4BAC-B86E-7B126FFBCF59}" presName="parentText" presStyleLbl="node1" presStyleIdx="1" presStyleCnt="2">
        <dgm:presLayoutVars>
          <dgm:chMax val="0"/>
          <dgm:bulletEnabled val="1"/>
        </dgm:presLayoutVars>
      </dgm:prSet>
      <dgm:spPr/>
    </dgm:pt>
  </dgm:ptLst>
  <dgm:cxnLst>
    <dgm:cxn modelId="{28F16B6A-AD6D-4CEA-B16C-8C3158AE73D3}" type="presOf" srcId="{021166D4-99AB-4BAC-B86E-7B126FFBCF59}" destId="{5356E70C-E491-4922-805E-9FB8346C7836}" srcOrd="0" destOrd="0" presId="urn:microsoft.com/office/officeart/2005/8/layout/vList2"/>
    <dgm:cxn modelId="{8E9978BC-339F-4B83-A0CA-EBAB3A7BD95C}" type="presOf" srcId="{B54AA275-9F1B-4FEA-93F5-9C1B18E0E72A}" destId="{CFF49354-39ED-4099-B526-DC1698F3C20A}" srcOrd="0" destOrd="0" presId="urn:microsoft.com/office/officeart/2005/8/layout/vList2"/>
    <dgm:cxn modelId="{A6B29ECB-CA39-4E8C-B713-AE033E9A62BA}" type="presOf" srcId="{5D080E0E-0D8D-4CBE-BA56-F73D07242C4D}" destId="{33231BA4-7185-42F8-A637-D80838A7ED1F}" srcOrd="0" destOrd="0" presId="urn:microsoft.com/office/officeart/2005/8/layout/vList2"/>
    <dgm:cxn modelId="{FCEE7DD2-B190-4EE5-AD90-9D6A9876E179}" srcId="{B54AA275-9F1B-4FEA-93F5-9C1B18E0E72A}" destId="{021166D4-99AB-4BAC-B86E-7B126FFBCF59}" srcOrd="1" destOrd="0" parTransId="{490479EB-7949-4E1E-BE0A-3B724512BAC4}" sibTransId="{854AE422-0493-43C9-9D7B-9E853E2F4CE1}"/>
    <dgm:cxn modelId="{3AC15FE6-2EA5-4F52-B39C-3CA527BD28EB}" srcId="{B54AA275-9F1B-4FEA-93F5-9C1B18E0E72A}" destId="{5D080E0E-0D8D-4CBE-BA56-F73D07242C4D}" srcOrd="0" destOrd="0" parTransId="{BC286066-572F-4383-AF9D-8750289E7296}" sibTransId="{44660816-EEBF-4A47-B661-310F60E8E58A}"/>
    <dgm:cxn modelId="{8FFDF24B-31E3-49A9-839C-1A025DDE9AB1}" type="presParOf" srcId="{CFF49354-39ED-4099-B526-DC1698F3C20A}" destId="{33231BA4-7185-42F8-A637-D80838A7ED1F}" srcOrd="0" destOrd="0" presId="urn:microsoft.com/office/officeart/2005/8/layout/vList2"/>
    <dgm:cxn modelId="{F398A619-EF66-4691-B895-BAA8B5E432A4}" type="presParOf" srcId="{CFF49354-39ED-4099-B526-DC1698F3C20A}" destId="{6FA44F0A-EE04-41EF-9D41-2573E402ED07}" srcOrd="1" destOrd="0" presId="urn:microsoft.com/office/officeart/2005/8/layout/vList2"/>
    <dgm:cxn modelId="{C1755231-B3EC-44A5-A0AF-898667056541}" type="presParOf" srcId="{CFF49354-39ED-4099-B526-DC1698F3C20A}" destId="{5356E70C-E491-4922-805E-9FB8346C7836}"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4E553B5-A8E3-4173-BD23-7DF41B495E2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03C08B25-E5EA-45F0-8009-B2EFC12A588B}">
      <dgm:prSet/>
      <dgm:spPr/>
      <dgm:t>
        <a:bodyPr/>
        <a:lstStyle/>
        <a:p>
          <a:r>
            <a:rPr lang="en-GB"/>
            <a:t>Phrase 2; Spring 2026 </a:t>
          </a:r>
          <a:endParaRPr lang="en-US"/>
        </a:p>
      </dgm:t>
    </dgm:pt>
    <dgm:pt modelId="{4ED6276E-B868-4CCF-A0F7-F919DA6C0E28}" type="parTrans" cxnId="{4A22BFF8-7BD5-423E-886A-8BC28FC0881E}">
      <dgm:prSet/>
      <dgm:spPr/>
      <dgm:t>
        <a:bodyPr/>
        <a:lstStyle/>
        <a:p>
          <a:endParaRPr lang="en-US"/>
        </a:p>
      </dgm:t>
    </dgm:pt>
    <dgm:pt modelId="{BBABA73D-CEE0-47EA-82FA-121F2A2687EE}" type="sibTrans" cxnId="{4A22BFF8-7BD5-423E-886A-8BC28FC0881E}">
      <dgm:prSet/>
      <dgm:spPr/>
      <dgm:t>
        <a:bodyPr/>
        <a:lstStyle/>
        <a:p>
          <a:endParaRPr lang="en-US"/>
        </a:p>
      </dgm:t>
    </dgm:pt>
    <dgm:pt modelId="{D554B4D1-C110-4EBD-9422-6DBA48A811E7}">
      <dgm:prSet/>
      <dgm:spPr/>
      <dgm:t>
        <a:bodyPr/>
        <a:lstStyle/>
        <a:p>
          <a:r>
            <a:rPr lang="en-GB"/>
            <a:t>Ban on single use plastic carrier bags/ polystyrene lids for drink and food containers and products made of oxo-degradable plastic.</a:t>
          </a:r>
          <a:endParaRPr lang="en-US"/>
        </a:p>
      </dgm:t>
    </dgm:pt>
    <dgm:pt modelId="{29A95B49-33F7-4FAF-B75E-5F0658213682}" type="parTrans" cxnId="{E8EFB163-E175-43B0-980D-743F82555F74}">
      <dgm:prSet/>
      <dgm:spPr/>
      <dgm:t>
        <a:bodyPr/>
        <a:lstStyle/>
        <a:p>
          <a:endParaRPr lang="en-US"/>
        </a:p>
      </dgm:t>
    </dgm:pt>
    <dgm:pt modelId="{D1011236-7414-4DDB-9729-02E5C01CCD33}" type="sibTrans" cxnId="{E8EFB163-E175-43B0-980D-743F82555F74}">
      <dgm:prSet/>
      <dgm:spPr/>
      <dgm:t>
        <a:bodyPr/>
        <a:lstStyle/>
        <a:p>
          <a:endParaRPr lang="en-US"/>
        </a:p>
      </dgm:t>
    </dgm:pt>
    <dgm:pt modelId="{64E89EE7-A8C2-44E3-ADA4-977C50B38624}">
      <dgm:prSet/>
      <dgm:spPr/>
      <dgm:t>
        <a:bodyPr/>
        <a:lstStyle/>
        <a:p>
          <a:r>
            <a:rPr lang="en-GB"/>
            <a:t>Cannot sell or give away unless the exemption applies. </a:t>
          </a:r>
          <a:endParaRPr lang="en-US"/>
        </a:p>
      </dgm:t>
    </dgm:pt>
    <dgm:pt modelId="{818CAA60-3FF7-4E4E-A0B3-EC146DEFFCF2}" type="parTrans" cxnId="{C04FE266-C0E2-4908-A9BB-1FC84D6854F8}">
      <dgm:prSet/>
      <dgm:spPr/>
      <dgm:t>
        <a:bodyPr/>
        <a:lstStyle/>
        <a:p>
          <a:endParaRPr lang="en-US"/>
        </a:p>
      </dgm:t>
    </dgm:pt>
    <dgm:pt modelId="{4CD7AE6A-69BA-455A-90A2-AAED9770EF0A}" type="sibTrans" cxnId="{C04FE266-C0E2-4908-A9BB-1FC84D6854F8}">
      <dgm:prSet/>
      <dgm:spPr/>
      <dgm:t>
        <a:bodyPr/>
        <a:lstStyle/>
        <a:p>
          <a:endParaRPr lang="en-US"/>
        </a:p>
      </dgm:t>
    </dgm:pt>
    <dgm:pt modelId="{7B4D6DE8-87A1-4F7B-AF0E-0B13E3653912}" type="pres">
      <dgm:prSet presAssocID="{C4E553B5-A8E3-4173-BD23-7DF41B495E27}" presName="linear" presStyleCnt="0">
        <dgm:presLayoutVars>
          <dgm:animLvl val="lvl"/>
          <dgm:resizeHandles val="exact"/>
        </dgm:presLayoutVars>
      </dgm:prSet>
      <dgm:spPr/>
    </dgm:pt>
    <dgm:pt modelId="{B042BDA1-8A32-47DC-B976-99D047603768}" type="pres">
      <dgm:prSet presAssocID="{03C08B25-E5EA-45F0-8009-B2EFC12A588B}" presName="parentText" presStyleLbl="node1" presStyleIdx="0" presStyleCnt="3">
        <dgm:presLayoutVars>
          <dgm:chMax val="0"/>
          <dgm:bulletEnabled val="1"/>
        </dgm:presLayoutVars>
      </dgm:prSet>
      <dgm:spPr/>
    </dgm:pt>
    <dgm:pt modelId="{B6CEE308-9A05-4F0F-9742-597B580F3C61}" type="pres">
      <dgm:prSet presAssocID="{BBABA73D-CEE0-47EA-82FA-121F2A2687EE}" presName="spacer" presStyleCnt="0"/>
      <dgm:spPr/>
    </dgm:pt>
    <dgm:pt modelId="{170C9191-845E-48AA-A32A-3BD4AA0D8AEF}" type="pres">
      <dgm:prSet presAssocID="{D554B4D1-C110-4EBD-9422-6DBA48A811E7}" presName="parentText" presStyleLbl="node1" presStyleIdx="1" presStyleCnt="3">
        <dgm:presLayoutVars>
          <dgm:chMax val="0"/>
          <dgm:bulletEnabled val="1"/>
        </dgm:presLayoutVars>
      </dgm:prSet>
      <dgm:spPr/>
    </dgm:pt>
    <dgm:pt modelId="{02F60FF9-485A-4B88-BDFC-D1077D7E4B8D}" type="pres">
      <dgm:prSet presAssocID="{D1011236-7414-4DDB-9729-02E5C01CCD33}" presName="spacer" presStyleCnt="0"/>
      <dgm:spPr/>
    </dgm:pt>
    <dgm:pt modelId="{363A1A9A-62D7-4087-933C-FD16CAE7AB67}" type="pres">
      <dgm:prSet presAssocID="{64E89EE7-A8C2-44E3-ADA4-977C50B38624}" presName="parentText" presStyleLbl="node1" presStyleIdx="2" presStyleCnt="3">
        <dgm:presLayoutVars>
          <dgm:chMax val="0"/>
          <dgm:bulletEnabled val="1"/>
        </dgm:presLayoutVars>
      </dgm:prSet>
      <dgm:spPr/>
    </dgm:pt>
  </dgm:ptLst>
  <dgm:cxnLst>
    <dgm:cxn modelId="{2C9E0D0E-7906-4DE3-9A46-8A97ECF7FCB1}" type="presOf" srcId="{D554B4D1-C110-4EBD-9422-6DBA48A811E7}" destId="{170C9191-845E-48AA-A32A-3BD4AA0D8AEF}" srcOrd="0" destOrd="0" presId="urn:microsoft.com/office/officeart/2005/8/layout/vList2"/>
    <dgm:cxn modelId="{861DC816-CD5C-4773-9A5A-79A3E59C4564}" type="presOf" srcId="{C4E553B5-A8E3-4173-BD23-7DF41B495E27}" destId="{7B4D6DE8-87A1-4F7B-AF0E-0B13E3653912}" srcOrd="0" destOrd="0" presId="urn:microsoft.com/office/officeart/2005/8/layout/vList2"/>
    <dgm:cxn modelId="{E8EFB163-E175-43B0-980D-743F82555F74}" srcId="{C4E553B5-A8E3-4173-BD23-7DF41B495E27}" destId="{D554B4D1-C110-4EBD-9422-6DBA48A811E7}" srcOrd="1" destOrd="0" parTransId="{29A95B49-33F7-4FAF-B75E-5F0658213682}" sibTransId="{D1011236-7414-4DDB-9729-02E5C01CCD33}"/>
    <dgm:cxn modelId="{C04FE266-C0E2-4908-A9BB-1FC84D6854F8}" srcId="{C4E553B5-A8E3-4173-BD23-7DF41B495E27}" destId="{64E89EE7-A8C2-44E3-ADA4-977C50B38624}" srcOrd="2" destOrd="0" parTransId="{818CAA60-3FF7-4E4E-A0B3-EC146DEFFCF2}" sibTransId="{4CD7AE6A-69BA-455A-90A2-AAED9770EF0A}"/>
    <dgm:cxn modelId="{224E378A-FCEB-4324-962B-8DA059E54F75}" type="presOf" srcId="{03C08B25-E5EA-45F0-8009-B2EFC12A588B}" destId="{B042BDA1-8A32-47DC-B976-99D047603768}" srcOrd="0" destOrd="0" presId="urn:microsoft.com/office/officeart/2005/8/layout/vList2"/>
    <dgm:cxn modelId="{488653BD-AB07-4380-ABAC-5BE4A538EDBA}" type="presOf" srcId="{64E89EE7-A8C2-44E3-ADA4-977C50B38624}" destId="{363A1A9A-62D7-4087-933C-FD16CAE7AB67}" srcOrd="0" destOrd="0" presId="urn:microsoft.com/office/officeart/2005/8/layout/vList2"/>
    <dgm:cxn modelId="{4A22BFF8-7BD5-423E-886A-8BC28FC0881E}" srcId="{C4E553B5-A8E3-4173-BD23-7DF41B495E27}" destId="{03C08B25-E5EA-45F0-8009-B2EFC12A588B}" srcOrd="0" destOrd="0" parTransId="{4ED6276E-B868-4CCF-A0F7-F919DA6C0E28}" sibTransId="{BBABA73D-CEE0-47EA-82FA-121F2A2687EE}"/>
    <dgm:cxn modelId="{C6212444-A7A5-4920-B9AC-7C1E57A3EB40}" type="presParOf" srcId="{7B4D6DE8-87A1-4F7B-AF0E-0B13E3653912}" destId="{B042BDA1-8A32-47DC-B976-99D047603768}" srcOrd="0" destOrd="0" presId="urn:microsoft.com/office/officeart/2005/8/layout/vList2"/>
    <dgm:cxn modelId="{EB6ECCC3-357C-4DAA-91D6-B2D9E353FC9E}" type="presParOf" srcId="{7B4D6DE8-87A1-4F7B-AF0E-0B13E3653912}" destId="{B6CEE308-9A05-4F0F-9742-597B580F3C61}" srcOrd="1" destOrd="0" presId="urn:microsoft.com/office/officeart/2005/8/layout/vList2"/>
    <dgm:cxn modelId="{92D11A5E-21CC-4797-B86B-37B8402C7827}" type="presParOf" srcId="{7B4D6DE8-87A1-4F7B-AF0E-0B13E3653912}" destId="{170C9191-845E-48AA-A32A-3BD4AA0D8AEF}" srcOrd="2" destOrd="0" presId="urn:microsoft.com/office/officeart/2005/8/layout/vList2"/>
    <dgm:cxn modelId="{224E46E4-4681-4914-AA8B-76D68D728BC4}" type="presParOf" srcId="{7B4D6DE8-87A1-4F7B-AF0E-0B13E3653912}" destId="{02F60FF9-485A-4B88-BDFC-D1077D7E4B8D}" srcOrd="3" destOrd="0" presId="urn:microsoft.com/office/officeart/2005/8/layout/vList2"/>
    <dgm:cxn modelId="{2F98FFCF-D6A9-4B21-9333-2ED8EB266693}" type="presParOf" srcId="{7B4D6DE8-87A1-4F7B-AF0E-0B13E3653912}" destId="{363A1A9A-62D7-4087-933C-FD16CAE7AB6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96BD9AA-A0DA-4909-9879-00832BE1229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FADD3A6-D502-4F11-9028-3EEE5390D9C1}">
      <dgm:prSet/>
      <dgm:spPr/>
      <dgm:t>
        <a:bodyPr/>
        <a:lstStyle/>
        <a:p>
          <a:r>
            <a:rPr lang="en-GB"/>
            <a:t>Applies to elements/ alternatives that are coated in plastic. </a:t>
          </a:r>
          <a:endParaRPr lang="en-US"/>
        </a:p>
      </dgm:t>
    </dgm:pt>
    <dgm:pt modelId="{1C5FE370-C4AB-4925-A9AD-6E187041D344}" type="parTrans" cxnId="{EA75F706-C084-4E25-A3C8-D8781143C8F8}">
      <dgm:prSet/>
      <dgm:spPr/>
      <dgm:t>
        <a:bodyPr/>
        <a:lstStyle/>
        <a:p>
          <a:endParaRPr lang="en-US"/>
        </a:p>
      </dgm:t>
    </dgm:pt>
    <dgm:pt modelId="{CC4406D6-CCC8-4BB3-A85F-E5422BAFA842}" type="sibTrans" cxnId="{EA75F706-C084-4E25-A3C8-D8781143C8F8}">
      <dgm:prSet/>
      <dgm:spPr/>
      <dgm:t>
        <a:bodyPr/>
        <a:lstStyle/>
        <a:p>
          <a:endParaRPr lang="en-US"/>
        </a:p>
      </dgm:t>
    </dgm:pt>
    <dgm:pt modelId="{C9D51038-8B40-43BD-905C-C9673114AF4D}">
      <dgm:prSet/>
      <dgm:spPr/>
      <dgm:t>
        <a:bodyPr/>
        <a:lstStyle/>
        <a:p>
          <a:r>
            <a:rPr lang="en-GB"/>
            <a:t>Affects all businesses. </a:t>
          </a:r>
          <a:endParaRPr lang="en-US"/>
        </a:p>
      </dgm:t>
    </dgm:pt>
    <dgm:pt modelId="{71712F9B-F46C-48DC-A13B-4EBEF8DFD85F}" type="parTrans" cxnId="{51E4ED1C-FB05-4B22-9E04-55CDD92A4963}">
      <dgm:prSet/>
      <dgm:spPr/>
      <dgm:t>
        <a:bodyPr/>
        <a:lstStyle/>
        <a:p>
          <a:endParaRPr lang="en-US"/>
        </a:p>
      </dgm:t>
    </dgm:pt>
    <dgm:pt modelId="{AB5B9309-B06B-429E-B971-870E125A2E91}" type="sibTrans" cxnId="{51E4ED1C-FB05-4B22-9E04-55CDD92A4963}">
      <dgm:prSet/>
      <dgm:spPr/>
      <dgm:t>
        <a:bodyPr/>
        <a:lstStyle/>
        <a:p>
          <a:endParaRPr lang="en-US"/>
        </a:p>
      </dgm:t>
    </dgm:pt>
    <dgm:pt modelId="{5F8006E8-E827-4147-ADE7-A846D3F23559}">
      <dgm:prSet/>
      <dgm:spPr/>
      <dgm:t>
        <a:bodyPr/>
        <a:lstStyle/>
        <a:p>
          <a:r>
            <a:rPr lang="en-GB"/>
            <a:t>Does not apply to supply between businesses and organisations. </a:t>
          </a:r>
          <a:endParaRPr lang="en-US"/>
        </a:p>
      </dgm:t>
    </dgm:pt>
    <dgm:pt modelId="{3A005651-35D1-484D-9E38-280DAEE16244}" type="parTrans" cxnId="{A887B281-D35D-47CF-9458-CB776DD54B95}">
      <dgm:prSet/>
      <dgm:spPr/>
      <dgm:t>
        <a:bodyPr/>
        <a:lstStyle/>
        <a:p>
          <a:endParaRPr lang="en-US"/>
        </a:p>
      </dgm:t>
    </dgm:pt>
    <dgm:pt modelId="{D4444521-A3E9-4B9C-8EA2-320C5E127382}" type="sibTrans" cxnId="{A887B281-D35D-47CF-9458-CB776DD54B95}">
      <dgm:prSet/>
      <dgm:spPr/>
      <dgm:t>
        <a:bodyPr/>
        <a:lstStyle/>
        <a:p>
          <a:endParaRPr lang="en-US"/>
        </a:p>
      </dgm:t>
    </dgm:pt>
    <dgm:pt modelId="{9E0400F2-52BF-45EB-BC3C-AAF656AE9481}">
      <dgm:prSet/>
      <dgm:spPr/>
      <dgm:t>
        <a:bodyPr/>
        <a:lstStyle/>
        <a:p>
          <a:r>
            <a:rPr lang="en-GB"/>
            <a:t>Question; What types of organisations need to stop supplying?</a:t>
          </a:r>
          <a:endParaRPr lang="en-US"/>
        </a:p>
      </dgm:t>
    </dgm:pt>
    <dgm:pt modelId="{44540B72-A89A-4E4A-9A3E-F6AB47B2CDDD}" type="parTrans" cxnId="{8EBFF8D5-CFA6-4AA8-81EC-C768DF43F4CA}">
      <dgm:prSet/>
      <dgm:spPr/>
      <dgm:t>
        <a:bodyPr/>
        <a:lstStyle/>
        <a:p>
          <a:endParaRPr lang="en-US"/>
        </a:p>
      </dgm:t>
    </dgm:pt>
    <dgm:pt modelId="{931AB1E3-62DB-4CB2-87F5-7FD343650A53}" type="sibTrans" cxnId="{8EBFF8D5-CFA6-4AA8-81EC-C768DF43F4CA}">
      <dgm:prSet/>
      <dgm:spPr/>
      <dgm:t>
        <a:bodyPr/>
        <a:lstStyle/>
        <a:p>
          <a:endParaRPr lang="en-US"/>
        </a:p>
      </dgm:t>
    </dgm:pt>
    <dgm:pt modelId="{07C417C5-00A4-4F8F-A109-0F6F0BCD8ABC}" type="pres">
      <dgm:prSet presAssocID="{E96BD9AA-A0DA-4909-9879-00832BE12291}" presName="linear" presStyleCnt="0">
        <dgm:presLayoutVars>
          <dgm:animLvl val="lvl"/>
          <dgm:resizeHandles val="exact"/>
        </dgm:presLayoutVars>
      </dgm:prSet>
      <dgm:spPr/>
    </dgm:pt>
    <dgm:pt modelId="{40710C78-76DE-4640-92B5-84EBAD859827}" type="pres">
      <dgm:prSet presAssocID="{7FADD3A6-D502-4F11-9028-3EEE5390D9C1}" presName="parentText" presStyleLbl="node1" presStyleIdx="0" presStyleCnt="4">
        <dgm:presLayoutVars>
          <dgm:chMax val="0"/>
          <dgm:bulletEnabled val="1"/>
        </dgm:presLayoutVars>
      </dgm:prSet>
      <dgm:spPr/>
    </dgm:pt>
    <dgm:pt modelId="{9BB2E176-A34F-4B8A-A0EE-1DDC0A83AA76}" type="pres">
      <dgm:prSet presAssocID="{CC4406D6-CCC8-4BB3-A85F-E5422BAFA842}" presName="spacer" presStyleCnt="0"/>
      <dgm:spPr/>
    </dgm:pt>
    <dgm:pt modelId="{45806C71-15F4-4808-BE74-27607115095F}" type="pres">
      <dgm:prSet presAssocID="{C9D51038-8B40-43BD-905C-C9673114AF4D}" presName="parentText" presStyleLbl="node1" presStyleIdx="1" presStyleCnt="4">
        <dgm:presLayoutVars>
          <dgm:chMax val="0"/>
          <dgm:bulletEnabled val="1"/>
        </dgm:presLayoutVars>
      </dgm:prSet>
      <dgm:spPr/>
    </dgm:pt>
    <dgm:pt modelId="{A135F49F-48C6-49C3-95AD-E9B0CB906FBC}" type="pres">
      <dgm:prSet presAssocID="{AB5B9309-B06B-429E-B971-870E125A2E91}" presName="spacer" presStyleCnt="0"/>
      <dgm:spPr/>
    </dgm:pt>
    <dgm:pt modelId="{11366A36-4180-4E8D-80B1-D1DCEFC1A85F}" type="pres">
      <dgm:prSet presAssocID="{5F8006E8-E827-4147-ADE7-A846D3F23559}" presName="parentText" presStyleLbl="node1" presStyleIdx="2" presStyleCnt="4">
        <dgm:presLayoutVars>
          <dgm:chMax val="0"/>
          <dgm:bulletEnabled val="1"/>
        </dgm:presLayoutVars>
      </dgm:prSet>
      <dgm:spPr/>
    </dgm:pt>
    <dgm:pt modelId="{376EE2F0-BBE1-44F8-B41D-DC966AC17027}" type="pres">
      <dgm:prSet presAssocID="{D4444521-A3E9-4B9C-8EA2-320C5E127382}" presName="spacer" presStyleCnt="0"/>
      <dgm:spPr/>
    </dgm:pt>
    <dgm:pt modelId="{7992FFE5-64E8-4CB5-BA02-D2B38AAFD00E}" type="pres">
      <dgm:prSet presAssocID="{9E0400F2-52BF-45EB-BC3C-AAF656AE9481}" presName="parentText" presStyleLbl="node1" presStyleIdx="3" presStyleCnt="4">
        <dgm:presLayoutVars>
          <dgm:chMax val="0"/>
          <dgm:bulletEnabled val="1"/>
        </dgm:presLayoutVars>
      </dgm:prSet>
      <dgm:spPr/>
    </dgm:pt>
  </dgm:ptLst>
  <dgm:cxnLst>
    <dgm:cxn modelId="{EA75F706-C084-4E25-A3C8-D8781143C8F8}" srcId="{E96BD9AA-A0DA-4909-9879-00832BE12291}" destId="{7FADD3A6-D502-4F11-9028-3EEE5390D9C1}" srcOrd="0" destOrd="0" parTransId="{1C5FE370-C4AB-4925-A9AD-6E187041D344}" sibTransId="{CC4406D6-CCC8-4BB3-A85F-E5422BAFA842}"/>
    <dgm:cxn modelId="{51E4ED1C-FB05-4B22-9E04-55CDD92A4963}" srcId="{E96BD9AA-A0DA-4909-9879-00832BE12291}" destId="{C9D51038-8B40-43BD-905C-C9673114AF4D}" srcOrd="1" destOrd="0" parTransId="{71712F9B-F46C-48DC-A13B-4EBEF8DFD85F}" sibTransId="{AB5B9309-B06B-429E-B971-870E125A2E91}"/>
    <dgm:cxn modelId="{39A0972F-62EB-4B30-9390-97407832CE35}" type="presOf" srcId="{E96BD9AA-A0DA-4909-9879-00832BE12291}" destId="{07C417C5-00A4-4F8F-A109-0F6F0BCD8ABC}" srcOrd="0" destOrd="0" presId="urn:microsoft.com/office/officeart/2005/8/layout/vList2"/>
    <dgm:cxn modelId="{95056F42-E805-42AE-9A62-716F514E9B7F}" type="presOf" srcId="{5F8006E8-E827-4147-ADE7-A846D3F23559}" destId="{11366A36-4180-4E8D-80B1-D1DCEFC1A85F}" srcOrd="0" destOrd="0" presId="urn:microsoft.com/office/officeart/2005/8/layout/vList2"/>
    <dgm:cxn modelId="{CAE22A73-C8A9-43A7-9A42-14A2F303EFB0}" type="presOf" srcId="{9E0400F2-52BF-45EB-BC3C-AAF656AE9481}" destId="{7992FFE5-64E8-4CB5-BA02-D2B38AAFD00E}" srcOrd="0" destOrd="0" presId="urn:microsoft.com/office/officeart/2005/8/layout/vList2"/>
    <dgm:cxn modelId="{02202C53-FDC5-4BC0-8073-903270AB3EB4}" type="presOf" srcId="{7FADD3A6-D502-4F11-9028-3EEE5390D9C1}" destId="{40710C78-76DE-4640-92B5-84EBAD859827}" srcOrd="0" destOrd="0" presId="urn:microsoft.com/office/officeart/2005/8/layout/vList2"/>
    <dgm:cxn modelId="{A6674B78-1196-4CEF-B6CE-E7BEF5CD2ABB}" type="presOf" srcId="{C9D51038-8B40-43BD-905C-C9673114AF4D}" destId="{45806C71-15F4-4808-BE74-27607115095F}" srcOrd="0" destOrd="0" presId="urn:microsoft.com/office/officeart/2005/8/layout/vList2"/>
    <dgm:cxn modelId="{A887B281-D35D-47CF-9458-CB776DD54B95}" srcId="{E96BD9AA-A0DA-4909-9879-00832BE12291}" destId="{5F8006E8-E827-4147-ADE7-A846D3F23559}" srcOrd="2" destOrd="0" parTransId="{3A005651-35D1-484D-9E38-280DAEE16244}" sibTransId="{D4444521-A3E9-4B9C-8EA2-320C5E127382}"/>
    <dgm:cxn modelId="{8EBFF8D5-CFA6-4AA8-81EC-C768DF43F4CA}" srcId="{E96BD9AA-A0DA-4909-9879-00832BE12291}" destId="{9E0400F2-52BF-45EB-BC3C-AAF656AE9481}" srcOrd="3" destOrd="0" parTransId="{44540B72-A89A-4E4A-9A3E-F6AB47B2CDDD}" sibTransId="{931AB1E3-62DB-4CB2-87F5-7FD343650A53}"/>
    <dgm:cxn modelId="{CBCBF05F-201C-45B6-92BE-1382BB72808B}" type="presParOf" srcId="{07C417C5-00A4-4F8F-A109-0F6F0BCD8ABC}" destId="{40710C78-76DE-4640-92B5-84EBAD859827}" srcOrd="0" destOrd="0" presId="urn:microsoft.com/office/officeart/2005/8/layout/vList2"/>
    <dgm:cxn modelId="{4711BF89-07D4-4004-B323-A2F8D75CB2B1}" type="presParOf" srcId="{07C417C5-00A4-4F8F-A109-0F6F0BCD8ABC}" destId="{9BB2E176-A34F-4B8A-A0EE-1DDC0A83AA76}" srcOrd="1" destOrd="0" presId="urn:microsoft.com/office/officeart/2005/8/layout/vList2"/>
    <dgm:cxn modelId="{02A6BEB2-979E-4637-BE77-C8860321A78B}" type="presParOf" srcId="{07C417C5-00A4-4F8F-A109-0F6F0BCD8ABC}" destId="{45806C71-15F4-4808-BE74-27607115095F}" srcOrd="2" destOrd="0" presId="urn:microsoft.com/office/officeart/2005/8/layout/vList2"/>
    <dgm:cxn modelId="{C4969A28-4CAF-4842-865D-977458DC4349}" type="presParOf" srcId="{07C417C5-00A4-4F8F-A109-0F6F0BCD8ABC}" destId="{A135F49F-48C6-49C3-95AD-E9B0CB906FBC}" srcOrd="3" destOrd="0" presId="urn:microsoft.com/office/officeart/2005/8/layout/vList2"/>
    <dgm:cxn modelId="{618C1C2D-010D-42C9-B1BE-0D38F7B016F2}" type="presParOf" srcId="{07C417C5-00A4-4F8F-A109-0F6F0BCD8ABC}" destId="{11366A36-4180-4E8D-80B1-D1DCEFC1A85F}" srcOrd="4" destOrd="0" presId="urn:microsoft.com/office/officeart/2005/8/layout/vList2"/>
    <dgm:cxn modelId="{A49155AF-E6F4-4614-9214-E3C5260C12B3}" type="presParOf" srcId="{07C417C5-00A4-4F8F-A109-0F6F0BCD8ABC}" destId="{376EE2F0-BBE1-44F8-B41D-DC966AC17027}" srcOrd="5" destOrd="0" presId="urn:microsoft.com/office/officeart/2005/8/layout/vList2"/>
    <dgm:cxn modelId="{5AC394D3-4C9E-48C5-99AC-8F88EB08CEB7}" type="presParOf" srcId="{07C417C5-00A4-4F8F-A109-0F6F0BCD8ABC}" destId="{7992FFE5-64E8-4CB5-BA02-D2B38AAFD00E}"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EF319D9-D7BA-4CF3-81E2-2320E9F1CA5F}"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BCC46CEA-4B43-48CE-9BF9-E4274B53CC63}">
      <dgm:prSet/>
      <dgm:spPr/>
      <dgm:t>
        <a:bodyPr/>
        <a:lstStyle/>
        <a:p>
          <a:r>
            <a:rPr lang="en-GB"/>
            <a:t>We will be looking at a number of industries and some legislation that may apply to all. </a:t>
          </a:r>
          <a:endParaRPr lang="en-US"/>
        </a:p>
      </dgm:t>
    </dgm:pt>
    <dgm:pt modelId="{C63A8C57-433F-4780-A061-7ABCCC7D1C7D}" type="parTrans" cxnId="{80BB66D3-D4CC-45A2-9AC5-65C723908E03}">
      <dgm:prSet/>
      <dgm:spPr/>
      <dgm:t>
        <a:bodyPr/>
        <a:lstStyle/>
        <a:p>
          <a:endParaRPr lang="en-US"/>
        </a:p>
      </dgm:t>
    </dgm:pt>
    <dgm:pt modelId="{96ABB335-DA99-475D-ABD4-8EC9846F2810}" type="sibTrans" cxnId="{80BB66D3-D4CC-45A2-9AC5-65C723908E03}">
      <dgm:prSet/>
      <dgm:spPr/>
      <dgm:t>
        <a:bodyPr/>
        <a:lstStyle/>
        <a:p>
          <a:endParaRPr lang="en-US"/>
        </a:p>
      </dgm:t>
    </dgm:pt>
    <dgm:pt modelId="{9827B170-D34F-496E-963F-D32801221788}">
      <dgm:prSet/>
      <dgm:spPr/>
      <dgm:t>
        <a:bodyPr/>
        <a:lstStyle/>
        <a:p>
          <a:r>
            <a:rPr lang="en-GB"/>
            <a:t>We will also very briefly touch on EU directives and some case law. </a:t>
          </a:r>
          <a:endParaRPr lang="en-US"/>
        </a:p>
      </dgm:t>
    </dgm:pt>
    <dgm:pt modelId="{C07F70B7-1EF6-4054-8009-5C49EC4E7F3E}" type="parTrans" cxnId="{A1927D89-A5E4-4F98-B170-99C76E254490}">
      <dgm:prSet/>
      <dgm:spPr/>
      <dgm:t>
        <a:bodyPr/>
        <a:lstStyle/>
        <a:p>
          <a:endParaRPr lang="en-US"/>
        </a:p>
      </dgm:t>
    </dgm:pt>
    <dgm:pt modelId="{B26DDEE8-2524-4324-BCF9-6B6B294BC0BF}" type="sibTrans" cxnId="{A1927D89-A5E4-4F98-B170-99C76E254490}">
      <dgm:prSet/>
      <dgm:spPr/>
      <dgm:t>
        <a:bodyPr/>
        <a:lstStyle/>
        <a:p>
          <a:endParaRPr lang="en-US"/>
        </a:p>
      </dgm:t>
    </dgm:pt>
    <dgm:pt modelId="{E47C3AAD-EC42-49A4-A1DD-DA8A94E4D0D5}" type="pres">
      <dgm:prSet presAssocID="{BEF319D9-D7BA-4CF3-81E2-2320E9F1CA5F}" presName="vert0" presStyleCnt="0">
        <dgm:presLayoutVars>
          <dgm:dir/>
          <dgm:animOne val="branch"/>
          <dgm:animLvl val="lvl"/>
        </dgm:presLayoutVars>
      </dgm:prSet>
      <dgm:spPr/>
    </dgm:pt>
    <dgm:pt modelId="{D2CDD701-4BBC-4BE6-991D-69B55D75A79A}" type="pres">
      <dgm:prSet presAssocID="{BCC46CEA-4B43-48CE-9BF9-E4274B53CC63}" presName="thickLine" presStyleLbl="alignNode1" presStyleIdx="0" presStyleCnt="2"/>
      <dgm:spPr/>
    </dgm:pt>
    <dgm:pt modelId="{31FA4423-E113-4D7D-AB2B-AFD9563CCCC7}" type="pres">
      <dgm:prSet presAssocID="{BCC46CEA-4B43-48CE-9BF9-E4274B53CC63}" presName="horz1" presStyleCnt="0"/>
      <dgm:spPr/>
    </dgm:pt>
    <dgm:pt modelId="{7A6DB956-8790-48E8-A43A-6D7C8A898986}" type="pres">
      <dgm:prSet presAssocID="{BCC46CEA-4B43-48CE-9BF9-E4274B53CC63}" presName="tx1" presStyleLbl="revTx" presStyleIdx="0" presStyleCnt="2"/>
      <dgm:spPr/>
    </dgm:pt>
    <dgm:pt modelId="{57122A99-1949-4059-84F3-F988C57A87C6}" type="pres">
      <dgm:prSet presAssocID="{BCC46CEA-4B43-48CE-9BF9-E4274B53CC63}" presName="vert1" presStyleCnt="0"/>
      <dgm:spPr/>
    </dgm:pt>
    <dgm:pt modelId="{25184E48-BE1B-47BA-B5CE-4A6AE905016C}" type="pres">
      <dgm:prSet presAssocID="{9827B170-D34F-496E-963F-D32801221788}" presName="thickLine" presStyleLbl="alignNode1" presStyleIdx="1" presStyleCnt="2"/>
      <dgm:spPr/>
    </dgm:pt>
    <dgm:pt modelId="{2598D5AE-D23E-4D6E-A682-D29F0CBD2484}" type="pres">
      <dgm:prSet presAssocID="{9827B170-D34F-496E-963F-D32801221788}" presName="horz1" presStyleCnt="0"/>
      <dgm:spPr/>
    </dgm:pt>
    <dgm:pt modelId="{00F491AA-0762-4573-9D33-E48D4EFD77AA}" type="pres">
      <dgm:prSet presAssocID="{9827B170-D34F-496E-963F-D32801221788}" presName="tx1" presStyleLbl="revTx" presStyleIdx="1" presStyleCnt="2"/>
      <dgm:spPr/>
    </dgm:pt>
    <dgm:pt modelId="{237CD8D6-3185-41F3-9560-64DC4F5F2AD2}" type="pres">
      <dgm:prSet presAssocID="{9827B170-D34F-496E-963F-D32801221788}" presName="vert1" presStyleCnt="0"/>
      <dgm:spPr/>
    </dgm:pt>
  </dgm:ptLst>
  <dgm:cxnLst>
    <dgm:cxn modelId="{565F7149-31BB-4793-B7F2-1B62061458C1}" type="presOf" srcId="{BCC46CEA-4B43-48CE-9BF9-E4274B53CC63}" destId="{7A6DB956-8790-48E8-A43A-6D7C8A898986}" srcOrd="0" destOrd="0" presId="urn:microsoft.com/office/officeart/2008/layout/LinedList"/>
    <dgm:cxn modelId="{A1927D89-A5E4-4F98-B170-99C76E254490}" srcId="{BEF319D9-D7BA-4CF3-81E2-2320E9F1CA5F}" destId="{9827B170-D34F-496E-963F-D32801221788}" srcOrd="1" destOrd="0" parTransId="{C07F70B7-1EF6-4054-8009-5C49EC4E7F3E}" sibTransId="{B26DDEE8-2524-4324-BCF9-6B6B294BC0BF}"/>
    <dgm:cxn modelId="{308CEBB0-5036-4B0A-91CB-A028B0D09105}" type="presOf" srcId="{9827B170-D34F-496E-963F-D32801221788}" destId="{00F491AA-0762-4573-9D33-E48D4EFD77AA}" srcOrd="0" destOrd="0" presId="urn:microsoft.com/office/officeart/2008/layout/LinedList"/>
    <dgm:cxn modelId="{AFCA1ABD-4577-41B7-8089-BB5EBF6C9245}" type="presOf" srcId="{BEF319D9-D7BA-4CF3-81E2-2320E9F1CA5F}" destId="{E47C3AAD-EC42-49A4-A1DD-DA8A94E4D0D5}" srcOrd="0" destOrd="0" presId="urn:microsoft.com/office/officeart/2008/layout/LinedList"/>
    <dgm:cxn modelId="{80BB66D3-D4CC-45A2-9AC5-65C723908E03}" srcId="{BEF319D9-D7BA-4CF3-81E2-2320E9F1CA5F}" destId="{BCC46CEA-4B43-48CE-9BF9-E4274B53CC63}" srcOrd="0" destOrd="0" parTransId="{C63A8C57-433F-4780-A061-7ABCCC7D1C7D}" sibTransId="{96ABB335-DA99-475D-ABD4-8EC9846F2810}"/>
    <dgm:cxn modelId="{5F7D52FA-FB45-4551-B400-C688EA1676BD}" type="presParOf" srcId="{E47C3AAD-EC42-49A4-A1DD-DA8A94E4D0D5}" destId="{D2CDD701-4BBC-4BE6-991D-69B55D75A79A}" srcOrd="0" destOrd="0" presId="urn:microsoft.com/office/officeart/2008/layout/LinedList"/>
    <dgm:cxn modelId="{82D4D253-C232-40A0-A5D2-6660E1441D8E}" type="presParOf" srcId="{E47C3AAD-EC42-49A4-A1DD-DA8A94E4D0D5}" destId="{31FA4423-E113-4D7D-AB2B-AFD9563CCCC7}" srcOrd="1" destOrd="0" presId="urn:microsoft.com/office/officeart/2008/layout/LinedList"/>
    <dgm:cxn modelId="{FB59BE94-2624-4654-9AF7-BA85E6BB15A9}" type="presParOf" srcId="{31FA4423-E113-4D7D-AB2B-AFD9563CCCC7}" destId="{7A6DB956-8790-48E8-A43A-6D7C8A898986}" srcOrd="0" destOrd="0" presId="urn:microsoft.com/office/officeart/2008/layout/LinedList"/>
    <dgm:cxn modelId="{C0898825-C9CB-4E69-8AE0-C95B796600BE}" type="presParOf" srcId="{31FA4423-E113-4D7D-AB2B-AFD9563CCCC7}" destId="{57122A99-1949-4059-84F3-F988C57A87C6}" srcOrd="1" destOrd="0" presId="urn:microsoft.com/office/officeart/2008/layout/LinedList"/>
    <dgm:cxn modelId="{928557E1-1C0E-4F43-A44A-36F6D93CFEBE}" type="presParOf" srcId="{E47C3AAD-EC42-49A4-A1DD-DA8A94E4D0D5}" destId="{25184E48-BE1B-47BA-B5CE-4A6AE905016C}" srcOrd="2" destOrd="0" presId="urn:microsoft.com/office/officeart/2008/layout/LinedList"/>
    <dgm:cxn modelId="{B6265AE1-E5B8-4B64-A073-87517A0978EA}" type="presParOf" srcId="{E47C3AAD-EC42-49A4-A1DD-DA8A94E4D0D5}" destId="{2598D5AE-D23E-4D6E-A682-D29F0CBD2484}" srcOrd="3" destOrd="0" presId="urn:microsoft.com/office/officeart/2008/layout/LinedList"/>
    <dgm:cxn modelId="{0BE17FE3-688D-4422-9C7E-6DB3C17C04A0}" type="presParOf" srcId="{2598D5AE-D23E-4D6E-A682-D29F0CBD2484}" destId="{00F491AA-0762-4573-9D33-E48D4EFD77AA}" srcOrd="0" destOrd="0" presId="urn:microsoft.com/office/officeart/2008/layout/LinedList"/>
    <dgm:cxn modelId="{C650F98D-0228-4F32-81D4-A9C54F45F3AA}" type="presParOf" srcId="{2598D5AE-D23E-4D6E-A682-D29F0CBD2484}" destId="{237CD8D6-3185-41F3-9560-64DC4F5F2AD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AE58AB8-83A4-4954-8FF9-3AA9B3A2B078}"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A385D179-182E-4D3F-8851-629CBBA725ED}">
      <dgm:prSet/>
      <dgm:spPr/>
      <dgm:t>
        <a:bodyPr/>
        <a:lstStyle/>
        <a:p>
          <a:r>
            <a:rPr lang="en-GB"/>
            <a:t>Part 1 of the Consumer Rights Act deals with service contracts. </a:t>
          </a:r>
          <a:endParaRPr lang="en-US"/>
        </a:p>
      </dgm:t>
    </dgm:pt>
    <dgm:pt modelId="{ACF9CD71-C725-460B-80E2-F8F31610F790}" type="parTrans" cxnId="{47E15CA8-AC9A-47AA-A133-449BEE68B099}">
      <dgm:prSet/>
      <dgm:spPr/>
      <dgm:t>
        <a:bodyPr/>
        <a:lstStyle/>
        <a:p>
          <a:endParaRPr lang="en-US"/>
        </a:p>
      </dgm:t>
    </dgm:pt>
    <dgm:pt modelId="{19E543EA-5DC3-4718-A100-E9BADFD4A9CB}" type="sibTrans" cxnId="{47E15CA8-AC9A-47AA-A133-449BEE68B099}">
      <dgm:prSet/>
      <dgm:spPr/>
      <dgm:t>
        <a:bodyPr/>
        <a:lstStyle/>
        <a:p>
          <a:endParaRPr lang="en-US"/>
        </a:p>
      </dgm:t>
    </dgm:pt>
    <dgm:pt modelId="{6879EB71-73A6-49AD-AE18-7DBE994BE033}">
      <dgm:prSet/>
      <dgm:spPr/>
      <dgm:t>
        <a:bodyPr/>
        <a:lstStyle/>
        <a:p>
          <a:r>
            <a:rPr lang="en-GB"/>
            <a:t>Services – Reasonable care and skill. </a:t>
          </a:r>
          <a:endParaRPr lang="en-US"/>
        </a:p>
      </dgm:t>
    </dgm:pt>
    <dgm:pt modelId="{70B4DA4B-FB42-4C79-A75A-01D338B1B37C}" type="parTrans" cxnId="{821A3965-AE96-4B7A-ABFA-8217E145883B}">
      <dgm:prSet/>
      <dgm:spPr/>
      <dgm:t>
        <a:bodyPr/>
        <a:lstStyle/>
        <a:p>
          <a:endParaRPr lang="en-US"/>
        </a:p>
      </dgm:t>
    </dgm:pt>
    <dgm:pt modelId="{BA7CA195-E589-47CD-81D0-7B60E01A90FD}" type="sibTrans" cxnId="{821A3965-AE96-4B7A-ABFA-8217E145883B}">
      <dgm:prSet/>
      <dgm:spPr/>
      <dgm:t>
        <a:bodyPr/>
        <a:lstStyle/>
        <a:p>
          <a:endParaRPr lang="en-US"/>
        </a:p>
      </dgm:t>
    </dgm:pt>
    <dgm:pt modelId="{9667859B-893D-472C-86C0-A75FCFC4C41D}">
      <dgm:prSet/>
      <dgm:spPr/>
      <dgm:t>
        <a:bodyPr/>
        <a:lstStyle/>
        <a:p>
          <a:r>
            <a:rPr lang="en-GB"/>
            <a:t>Anything said or written becomes part of the contract. </a:t>
          </a:r>
          <a:endParaRPr lang="en-US"/>
        </a:p>
      </dgm:t>
    </dgm:pt>
    <dgm:pt modelId="{D44ED627-5C46-41E5-8927-C97C34C06C19}" type="parTrans" cxnId="{9CD8408A-B29A-4742-B951-C574BDA25880}">
      <dgm:prSet/>
      <dgm:spPr/>
      <dgm:t>
        <a:bodyPr/>
        <a:lstStyle/>
        <a:p>
          <a:endParaRPr lang="en-US"/>
        </a:p>
      </dgm:t>
    </dgm:pt>
    <dgm:pt modelId="{B1AD04EC-1A59-4C35-96AD-F18CBC4CE59B}" type="sibTrans" cxnId="{9CD8408A-B29A-4742-B951-C574BDA25880}">
      <dgm:prSet/>
      <dgm:spPr/>
      <dgm:t>
        <a:bodyPr/>
        <a:lstStyle/>
        <a:p>
          <a:endParaRPr lang="en-US"/>
        </a:p>
      </dgm:t>
    </dgm:pt>
    <dgm:pt modelId="{5FA4DAEB-20BA-410D-8105-852678056CD0}">
      <dgm:prSet/>
      <dgm:spPr/>
      <dgm:t>
        <a:bodyPr/>
        <a:lstStyle/>
        <a:p>
          <a:r>
            <a:rPr lang="en-GB"/>
            <a:t>Reasonable price. </a:t>
          </a:r>
          <a:endParaRPr lang="en-US"/>
        </a:p>
      </dgm:t>
    </dgm:pt>
    <dgm:pt modelId="{515FA6DD-C481-4CB5-B6D8-EEBE439D7C97}" type="parTrans" cxnId="{37C54A26-5203-4ED7-8CAE-EC8F7126722D}">
      <dgm:prSet/>
      <dgm:spPr/>
      <dgm:t>
        <a:bodyPr/>
        <a:lstStyle/>
        <a:p>
          <a:endParaRPr lang="en-US"/>
        </a:p>
      </dgm:t>
    </dgm:pt>
    <dgm:pt modelId="{DA0E37B4-439F-429E-9105-BFAFD999A6BA}" type="sibTrans" cxnId="{37C54A26-5203-4ED7-8CAE-EC8F7126722D}">
      <dgm:prSet/>
      <dgm:spPr/>
      <dgm:t>
        <a:bodyPr/>
        <a:lstStyle/>
        <a:p>
          <a:endParaRPr lang="en-US"/>
        </a:p>
      </dgm:t>
    </dgm:pt>
    <dgm:pt modelId="{0FDED012-8583-4772-94B4-D611CDA7C8F7}">
      <dgm:prSet/>
      <dgm:spPr/>
      <dgm:t>
        <a:bodyPr/>
        <a:lstStyle/>
        <a:p>
          <a:r>
            <a:rPr lang="en-GB"/>
            <a:t>Reasonable time.</a:t>
          </a:r>
          <a:endParaRPr lang="en-US"/>
        </a:p>
      </dgm:t>
    </dgm:pt>
    <dgm:pt modelId="{2685300C-6220-4F06-956E-08FE089D7963}" type="parTrans" cxnId="{27D86E32-5BEB-4879-96E0-F0CA374F5A97}">
      <dgm:prSet/>
      <dgm:spPr/>
      <dgm:t>
        <a:bodyPr/>
        <a:lstStyle/>
        <a:p>
          <a:endParaRPr lang="en-US"/>
        </a:p>
      </dgm:t>
    </dgm:pt>
    <dgm:pt modelId="{AD59DF65-5C71-4EF1-85A1-65AE5483257F}" type="sibTrans" cxnId="{27D86E32-5BEB-4879-96E0-F0CA374F5A97}">
      <dgm:prSet/>
      <dgm:spPr/>
      <dgm:t>
        <a:bodyPr/>
        <a:lstStyle/>
        <a:p>
          <a:endParaRPr lang="en-US"/>
        </a:p>
      </dgm:t>
    </dgm:pt>
    <dgm:pt modelId="{37BA44B2-8992-445A-86C0-7F3C47C1626E}" type="pres">
      <dgm:prSet presAssocID="{BAE58AB8-83A4-4954-8FF9-3AA9B3A2B078}" presName="root" presStyleCnt="0">
        <dgm:presLayoutVars>
          <dgm:dir/>
          <dgm:resizeHandles val="exact"/>
        </dgm:presLayoutVars>
      </dgm:prSet>
      <dgm:spPr/>
    </dgm:pt>
    <dgm:pt modelId="{4D8AEC8F-65D2-4BC7-AF56-E7932B896A38}" type="pres">
      <dgm:prSet presAssocID="{A385D179-182E-4D3F-8851-629CBBA725ED}" presName="compNode" presStyleCnt="0"/>
      <dgm:spPr/>
    </dgm:pt>
    <dgm:pt modelId="{22725A68-CC58-40F5-BCD0-CB2420EE8D11}" type="pres">
      <dgm:prSet presAssocID="{A385D179-182E-4D3F-8851-629CBBA725ED}" presName="bgRect" presStyleLbl="bgShp" presStyleIdx="0" presStyleCnt="5"/>
      <dgm:spPr/>
    </dgm:pt>
    <dgm:pt modelId="{CCF6EA81-D4F7-438F-9CF2-2B0B0F9C0EEA}" type="pres">
      <dgm:prSet presAssocID="{A385D179-182E-4D3F-8851-629CBBA725E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02D433C4-6D3E-4F81-A395-89723F8812C6}" type="pres">
      <dgm:prSet presAssocID="{A385D179-182E-4D3F-8851-629CBBA725ED}" presName="spaceRect" presStyleCnt="0"/>
      <dgm:spPr/>
    </dgm:pt>
    <dgm:pt modelId="{A111EC82-8ECE-4E04-A63B-EB542F81AA54}" type="pres">
      <dgm:prSet presAssocID="{A385D179-182E-4D3F-8851-629CBBA725ED}" presName="parTx" presStyleLbl="revTx" presStyleIdx="0" presStyleCnt="5">
        <dgm:presLayoutVars>
          <dgm:chMax val="0"/>
          <dgm:chPref val="0"/>
        </dgm:presLayoutVars>
      </dgm:prSet>
      <dgm:spPr/>
    </dgm:pt>
    <dgm:pt modelId="{BE0749D2-4486-40CB-B0CB-55356D4172A8}" type="pres">
      <dgm:prSet presAssocID="{19E543EA-5DC3-4718-A100-E9BADFD4A9CB}" presName="sibTrans" presStyleCnt="0"/>
      <dgm:spPr/>
    </dgm:pt>
    <dgm:pt modelId="{260FAE87-1130-4081-8202-F973C9D582E7}" type="pres">
      <dgm:prSet presAssocID="{6879EB71-73A6-49AD-AE18-7DBE994BE033}" presName="compNode" presStyleCnt="0"/>
      <dgm:spPr/>
    </dgm:pt>
    <dgm:pt modelId="{9CD88ED1-5B0F-4CF9-A0CE-28EC468ADE32}" type="pres">
      <dgm:prSet presAssocID="{6879EB71-73A6-49AD-AE18-7DBE994BE033}" presName="bgRect" presStyleLbl="bgShp" presStyleIdx="1" presStyleCnt="5"/>
      <dgm:spPr/>
    </dgm:pt>
    <dgm:pt modelId="{F1ACB000-AAAD-4669-955B-B6B5B41C3860}" type="pres">
      <dgm:prSet presAssocID="{6879EB71-73A6-49AD-AE18-7DBE994BE03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rseshoe"/>
        </a:ext>
      </dgm:extLst>
    </dgm:pt>
    <dgm:pt modelId="{9EC49470-6BE2-4637-B6E7-8BC66571575B}" type="pres">
      <dgm:prSet presAssocID="{6879EB71-73A6-49AD-AE18-7DBE994BE033}" presName="spaceRect" presStyleCnt="0"/>
      <dgm:spPr/>
    </dgm:pt>
    <dgm:pt modelId="{C6D0B59A-F620-493D-9DAA-3AD6D86F0873}" type="pres">
      <dgm:prSet presAssocID="{6879EB71-73A6-49AD-AE18-7DBE994BE033}" presName="parTx" presStyleLbl="revTx" presStyleIdx="1" presStyleCnt="5">
        <dgm:presLayoutVars>
          <dgm:chMax val="0"/>
          <dgm:chPref val="0"/>
        </dgm:presLayoutVars>
      </dgm:prSet>
      <dgm:spPr/>
    </dgm:pt>
    <dgm:pt modelId="{1345DD28-BC5F-46AB-B683-EA4FABA850C1}" type="pres">
      <dgm:prSet presAssocID="{BA7CA195-E589-47CD-81D0-7B60E01A90FD}" presName="sibTrans" presStyleCnt="0"/>
      <dgm:spPr/>
    </dgm:pt>
    <dgm:pt modelId="{AEC5FC70-747B-473E-A54C-2EA7FCD62596}" type="pres">
      <dgm:prSet presAssocID="{9667859B-893D-472C-86C0-A75FCFC4C41D}" presName="compNode" presStyleCnt="0"/>
      <dgm:spPr/>
    </dgm:pt>
    <dgm:pt modelId="{34E23B56-DEB9-47C7-8691-5217772336B4}" type="pres">
      <dgm:prSet presAssocID="{9667859B-893D-472C-86C0-A75FCFC4C41D}" presName="bgRect" presStyleLbl="bgShp" presStyleIdx="2" presStyleCnt="5"/>
      <dgm:spPr/>
    </dgm:pt>
    <dgm:pt modelId="{BC784497-1BBA-48D3-9B42-92846999C0D4}" type="pres">
      <dgm:prSet presAssocID="{9667859B-893D-472C-86C0-A75FCFC4C41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38607313-BDDE-4D20-826C-0BF236CB1A03}" type="pres">
      <dgm:prSet presAssocID="{9667859B-893D-472C-86C0-A75FCFC4C41D}" presName="spaceRect" presStyleCnt="0"/>
      <dgm:spPr/>
    </dgm:pt>
    <dgm:pt modelId="{AF0440CC-5DBF-43E9-BE07-3D5AA5DDF41B}" type="pres">
      <dgm:prSet presAssocID="{9667859B-893D-472C-86C0-A75FCFC4C41D}" presName="parTx" presStyleLbl="revTx" presStyleIdx="2" presStyleCnt="5">
        <dgm:presLayoutVars>
          <dgm:chMax val="0"/>
          <dgm:chPref val="0"/>
        </dgm:presLayoutVars>
      </dgm:prSet>
      <dgm:spPr/>
    </dgm:pt>
    <dgm:pt modelId="{86394EC2-E07F-4ED0-9437-F78886F222E2}" type="pres">
      <dgm:prSet presAssocID="{B1AD04EC-1A59-4C35-96AD-F18CBC4CE59B}" presName="sibTrans" presStyleCnt="0"/>
      <dgm:spPr/>
    </dgm:pt>
    <dgm:pt modelId="{7020C1AC-AD23-4365-845F-9EE48330CD65}" type="pres">
      <dgm:prSet presAssocID="{5FA4DAEB-20BA-410D-8105-852678056CD0}" presName="compNode" presStyleCnt="0"/>
      <dgm:spPr/>
    </dgm:pt>
    <dgm:pt modelId="{A25DC9A0-3193-4CD7-830C-790B91A95BAD}" type="pres">
      <dgm:prSet presAssocID="{5FA4DAEB-20BA-410D-8105-852678056CD0}" presName="bgRect" presStyleLbl="bgShp" presStyleIdx="3" presStyleCnt="5"/>
      <dgm:spPr/>
    </dgm:pt>
    <dgm:pt modelId="{99B3AC9B-4E52-4355-A86D-01884EDCB9AA}" type="pres">
      <dgm:prSet presAssocID="{5FA4DAEB-20BA-410D-8105-852678056CD0}"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llar"/>
        </a:ext>
      </dgm:extLst>
    </dgm:pt>
    <dgm:pt modelId="{A6D0DFBA-3CA3-4AA3-8943-912AE0E7881E}" type="pres">
      <dgm:prSet presAssocID="{5FA4DAEB-20BA-410D-8105-852678056CD0}" presName="spaceRect" presStyleCnt="0"/>
      <dgm:spPr/>
    </dgm:pt>
    <dgm:pt modelId="{2E343B65-EA18-4836-BA8C-1FECB16EAFED}" type="pres">
      <dgm:prSet presAssocID="{5FA4DAEB-20BA-410D-8105-852678056CD0}" presName="parTx" presStyleLbl="revTx" presStyleIdx="3" presStyleCnt="5">
        <dgm:presLayoutVars>
          <dgm:chMax val="0"/>
          <dgm:chPref val="0"/>
        </dgm:presLayoutVars>
      </dgm:prSet>
      <dgm:spPr/>
    </dgm:pt>
    <dgm:pt modelId="{210BF0E7-507C-43A4-96B2-24B7E87307E0}" type="pres">
      <dgm:prSet presAssocID="{DA0E37B4-439F-429E-9105-BFAFD999A6BA}" presName="sibTrans" presStyleCnt="0"/>
      <dgm:spPr/>
    </dgm:pt>
    <dgm:pt modelId="{695CD9FD-53BB-4F49-B1AC-5F69817767A8}" type="pres">
      <dgm:prSet presAssocID="{0FDED012-8583-4772-94B4-D611CDA7C8F7}" presName="compNode" presStyleCnt="0"/>
      <dgm:spPr/>
    </dgm:pt>
    <dgm:pt modelId="{7AAA9AD5-F6C6-4E87-831E-3086E219A68A}" type="pres">
      <dgm:prSet presAssocID="{0FDED012-8583-4772-94B4-D611CDA7C8F7}" presName="bgRect" presStyleLbl="bgShp" presStyleIdx="4" presStyleCnt="5"/>
      <dgm:spPr/>
    </dgm:pt>
    <dgm:pt modelId="{77BE80A9-8722-4BA0-8C4B-68104B679AC6}" type="pres">
      <dgm:prSet presAssocID="{0FDED012-8583-4772-94B4-D611CDA7C8F7}"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ourglass"/>
        </a:ext>
      </dgm:extLst>
    </dgm:pt>
    <dgm:pt modelId="{FA53CD39-D12B-4E01-B534-E4ED86C57DA7}" type="pres">
      <dgm:prSet presAssocID="{0FDED012-8583-4772-94B4-D611CDA7C8F7}" presName="spaceRect" presStyleCnt="0"/>
      <dgm:spPr/>
    </dgm:pt>
    <dgm:pt modelId="{3EA379A3-11AA-4BC9-BB0C-9D411F58F5AA}" type="pres">
      <dgm:prSet presAssocID="{0FDED012-8583-4772-94B4-D611CDA7C8F7}" presName="parTx" presStyleLbl="revTx" presStyleIdx="4" presStyleCnt="5">
        <dgm:presLayoutVars>
          <dgm:chMax val="0"/>
          <dgm:chPref val="0"/>
        </dgm:presLayoutVars>
      </dgm:prSet>
      <dgm:spPr/>
    </dgm:pt>
  </dgm:ptLst>
  <dgm:cxnLst>
    <dgm:cxn modelId="{55F9BA14-B8C0-4DC2-8B42-26EDC43C0665}" type="presOf" srcId="{A385D179-182E-4D3F-8851-629CBBA725ED}" destId="{A111EC82-8ECE-4E04-A63B-EB542F81AA54}" srcOrd="0" destOrd="0" presId="urn:microsoft.com/office/officeart/2018/2/layout/IconVerticalSolidList"/>
    <dgm:cxn modelId="{37C54A26-5203-4ED7-8CAE-EC8F7126722D}" srcId="{BAE58AB8-83A4-4954-8FF9-3AA9B3A2B078}" destId="{5FA4DAEB-20BA-410D-8105-852678056CD0}" srcOrd="3" destOrd="0" parTransId="{515FA6DD-C481-4CB5-B6D8-EEBE439D7C97}" sibTransId="{DA0E37B4-439F-429E-9105-BFAFD999A6BA}"/>
    <dgm:cxn modelId="{27D86E32-5BEB-4879-96E0-F0CA374F5A97}" srcId="{BAE58AB8-83A4-4954-8FF9-3AA9B3A2B078}" destId="{0FDED012-8583-4772-94B4-D611CDA7C8F7}" srcOrd="4" destOrd="0" parTransId="{2685300C-6220-4F06-956E-08FE089D7963}" sibTransId="{AD59DF65-5C71-4EF1-85A1-65AE5483257F}"/>
    <dgm:cxn modelId="{821A3965-AE96-4B7A-ABFA-8217E145883B}" srcId="{BAE58AB8-83A4-4954-8FF9-3AA9B3A2B078}" destId="{6879EB71-73A6-49AD-AE18-7DBE994BE033}" srcOrd="1" destOrd="0" parTransId="{70B4DA4B-FB42-4C79-A75A-01D338B1B37C}" sibTransId="{BA7CA195-E589-47CD-81D0-7B60E01A90FD}"/>
    <dgm:cxn modelId="{0C6FB668-7611-44C6-8A28-873A8B5C1A06}" type="presOf" srcId="{5FA4DAEB-20BA-410D-8105-852678056CD0}" destId="{2E343B65-EA18-4836-BA8C-1FECB16EAFED}" srcOrd="0" destOrd="0" presId="urn:microsoft.com/office/officeart/2018/2/layout/IconVerticalSolidList"/>
    <dgm:cxn modelId="{ED623773-A6E8-43BE-B6C0-C28377C38FA3}" type="presOf" srcId="{6879EB71-73A6-49AD-AE18-7DBE994BE033}" destId="{C6D0B59A-F620-493D-9DAA-3AD6D86F0873}" srcOrd="0" destOrd="0" presId="urn:microsoft.com/office/officeart/2018/2/layout/IconVerticalSolidList"/>
    <dgm:cxn modelId="{CEA80F5A-4602-4AC5-9687-4CF4BFF27035}" type="presOf" srcId="{0FDED012-8583-4772-94B4-D611CDA7C8F7}" destId="{3EA379A3-11AA-4BC9-BB0C-9D411F58F5AA}" srcOrd="0" destOrd="0" presId="urn:microsoft.com/office/officeart/2018/2/layout/IconVerticalSolidList"/>
    <dgm:cxn modelId="{9CD8408A-B29A-4742-B951-C574BDA25880}" srcId="{BAE58AB8-83A4-4954-8FF9-3AA9B3A2B078}" destId="{9667859B-893D-472C-86C0-A75FCFC4C41D}" srcOrd="2" destOrd="0" parTransId="{D44ED627-5C46-41E5-8927-C97C34C06C19}" sibTransId="{B1AD04EC-1A59-4C35-96AD-F18CBC4CE59B}"/>
    <dgm:cxn modelId="{47E15CA8-AC9A-47AA-A133-449BEE68B099}" srcId="{BAE58AB8-83A4-4954-8FF9-3AA9B3A2B078}" destId="{A385D179-182E-4D3F-8851-629CBBA725ED}" srcOrd="0" destOrd="0" parTransId="{ACF9CD71-C725-460B-80E2-F8F31610F790}" sibTransId="{19E543EA-5DC3-4718-A100-E9BADFD4A9CB}"/>
    <dgm:cxn modelId="{56E62DB2-78E5-40AD-88B6-56BCE6DC2E67}" type="presOf" srcId="{9667859B-893D-472C-86C0-A75FCFC4C41D}" destId="{AF0440CC-5DBF-43E9-BE07-3D5AA5DDF41B}" srcOrd="0" destOrd="0" presId="urn:microsoft.com/office/officeart/2018/2/layout/IconVerticalSolidList"/>
    <dgm:cxn modelId="{A52133DD-7D1E-4B6E-93FB-52162B2136A7}" type="presOf" srcId="{BAE58AB8-83A4-4954-8FF9-3AA9B3A2B078}" destId="{37BA44B2-8992-445A-86C0-7F3C47C1626E}" srcOrd="0" destOrd="0" presId="urn:microsoft.com/office/officeart/2018/2/layout/IconVerticalSolidList"/>
    <dgm:cxn modelId="{DAB8BA52-B110-48DC-8301-BAA183B3F287}" type="presParOf" srcId="{37BA44B2-8992-445A-86C0-7F3C47C1626E}" destId="{4D8AEC8F-65D2-4BC7-AF56-E7932B896A38}" srcOrd="0" destOrd="0" presId="urn:microsoft.com/office/officeart/2018/2/layout/IconVerticalSolidList"/>
    <dgm:cxn modelId="{1A481CE1-4EEC-48B3-8037-33188313035D}" type="presParOf" srcId="{4D8AEC8F-65D2-4BC7-AF56-E7932B896A38}" destId="{22725A68-CC58-40F5-BCD0-CB2420EE8D11}" srcOrd="0" destOrd="0" presId="urn:microsoft.com/office/officeart/2018/2/layout/IconVerticalSolidList"/>
    <dgm:cxn modelId="{5AF79087-8AD8-4E0A-9C57-75C236591DF4}" type="presParOf" srcId="{4D8AEC8F-65D2-4BC7-AF56-E7932B896A38}" destId="{CCF6EA81-D4F7-438F-9CF2-2B0B0F9C0EEA}" srcOrd="1" destOrd="0" presId="urn:microsoft.com/office/officeart/2018/2/layout/IconVerticalSolidList"/>
    <dgm:cxn modelId="{73C49B1D-B22E-4B30-A83F-0ED181D9BDC6}" type="presParOf" srcId="{4D8AEC8F-65D2-4BC7-AF56-E7932B896A38}" destId="{02D433C4-6D3E-4F81-A395-89723F8812C6}" srcOrd="2" destOrd="0" presId="urn:microsoft.com/office/officeart/2018/2/layout/IconVerticalSolidList"/>
    <dgm:cxn modelId="{8C9CCD59-E70B-4B8E-9A0F-367D15F0FF74}" type="presParOf" srcId="{4D8AEC8F-65D2-4BC7-AF56-E7932B896A38}" destId="{A111EC82-8ECE-4E04-A63B-EB542F81AA54}" srcOrd="3" destOrd="0" presId="urn:microsoft.com/office/officeart/2018/2/layout/IconVerticalSolidList"/>
    <dgm:cxn modelId="{C21788C6-0E14-4946-A5A7-6748D3A2505F}" type="presParOf" srcId="{37BA44B2-8992-445A-86C0-7F3C47C1626E}" destId="{BE0749D2-4486-40CB-B0CB-55356D4172A8}" srcOrd="1" destOrd="0" presId="urn:microsoft.com/office/officeart/2018/2/layout/IconVerticalSolidList"/>
    <dgm:cxn modelId="{7BDF71AA-45D2-4CB3-9316-D2E3DDA2E4FA}" type="presParOf" srcId="{37BA44B2-8992-445A-86C0-7F3C47C1626E}" destId="{260FAE87-1130-4081-8202-F973C9D582E7}" srcOrd="2" destOrd="0" presId="urn:microsoft.com/office/officeart/2018/2/layout/IconVerticalSolidList"/>
    <dgm:cxn modelId="{C966DC45-62C9-4AF8-86DF-45AEBD82849B}" type="presParOf" srcId="{260FAE87-1130-4081-8202-F973C9D582E7}" destId="{9CD88ED1-5B0F-4CF9-A0CE-28EC468ADE32}" srcOrd="0" destOrd="0" presId="urn:microsoft.com/office/officeart/2018/2/layout/IconVerticalSolidList"/>
    <dgm:cxn modelId="{87CE24FF-8231-4A08-BE3B-1EE572C76D0C}" type="presParOf" srcId="{260FAE87-1130-4081-8202-F973C9D582E7}" destId="{F1ACB000-AAAD-4669-955B-B6B5B41C3860}" srcOrd="1" destOrd="0" presId="urn:microsoft.com/office/officeart/2018/2/layout/IconVerticalSolidList"/>
    <dgm:cxn modelId="{072FFA5C-D2D1-443F-95B7-C59545E7023E}" type="presParOf" srcId="{260FAE87-1130-4081-8202-F973C9D582E7}" destId="{9EC49470-6BE2-4637-B6E7-8BC66571575B}" srcOrd="2" destOrd="0" presId="urn:microsoft.com/office/officeart/2018/2/layout/IconVerticalSolidList"/>
    <dgm:cxn modelId="{5EFB4AA9-9C68-41BE-83C0-7F7BA77FA79D}" type="presParOf" srcId="{260FAE87-1130-4081-8202-F973C9D582E7}" destId="{C6D0B59A-F620-493D-9DAA-3AD6D86F0873}" srcOrd="3" destOrd="0" presId="urn:microsoft.com/office/officeart/2018/2/layout/IconVerticalSolidList"/>
    <dgm:cxn modelId="{CC24898A-5002-4AD2-9B17-4C1BAAEA54A2}" type="presParOf" srcId="{37BA44B2-8992-445A-86C0-7F3C47C1626E}" destId="{1345DD28-BC5F-46AB-B683-EA4FABA850C1}" srcOrd="3" destOrd="0" presId="urn:microsoft.com/office/officeart/2018/2/layout/IconVerticalSolidList"/>
    <dgm:cxn modelId="{00F7A215-3D90-4F7A-BFC6-819665388043}" type="presParOf" srcId="{37BA44B2-8992-445A-86C0-7F3C47C1626E}" destId="{AEC5FC70-747B-473E-A54C-2EA7FCD62596}" srcOrd="4" destOrd="0" presId="urn:microsoft.com/office/officeart/2018/2/layout/IconVerticalSolidList"/>
    <dgm:cxn modelId="{CAF633B3-42D4-4FA9-89CD-C8F45E2FAF4A}" type="presParOf" srcId="{AEC5FC70-747B-473E-A54C-2EA7FCD62596}" destId="{34E23B56-DEB9-47C7-8691-5217772336B4}" srcOrd="0" destOrd="0" presId="urn:microsoft.com/office/officeart/2018/2/layout/IconVerticalSolidList"/>
    <dgm:cxn modelId="{07C54EB8-E951-4C23-8914-FF980C48C35C}" type="presParOf" srcId="{AEC5FC70-747B-473E-A54C-2EA7FCD62596}" destId="{BC784497-1BBA-48D3-9B42-92846999C0D4}" srcOrd="1" destOrd="0" presId="urn:microsoft.com/office/officeart/2018/2/layout/IconVerticalSolidList"/>
    <dgm:cxn modelId="{44C40DD4-76DA-4DC5-84AD-3F55C99A590B}" type="presParOf" srcId="{AEC5FC70-747B-473E-A54C-2EA7FCD62596}" destId="{38607313-BDDE-4D20-826C-0BF236CB1A03}" srcOrd="2" destOrd="0" presId="urn:microsoft.com/office/officeart/2018/2/layout/IconVerticalSolidList"/>
    <dgm:cxn modelId="{2787880F-F1CE-4FCB-A025-9118C503E96A}" type="presParOf" srcId="{AEC5FC70-747B-473E-A54C-2EA7FCD62596}" destId="{AF0440CC-5DBF-43E9-BE07-3D5AA5DDF41B}" srcOrd="3" destOrd="0" presId="urn:microsoft.com/office/officeart/2018/2/layout/IconVerticalSolidList"/>
    <dgm:cxn modelId="{D8252D22-4588-4B61-A1DC-DBC43714258F}" type="presParOf" srcId="{37BA44B2-8992-445A-86C0-7F3C47C1626E}" destId="{86394EC2-E07F-4ED0-9437-F78886F222E2}" srcOrd="5" destOrd="0" presId="urn:microsoft.com/office/officeart/2018/2/layout/IconVerticalSolidList"/>
    <dgm:cxn modelId="{6152220A-FDB4-40EA-B733-7A5FA3EB5A67}" type="presParOf" srcId="{37BA44B2-8992-445A-86C0-7F3C47C1626E}" destId="{7020C1AC-AD23-4365-845F-9EE48330CD65}" srcOrd="6" destOrd="0" presId="urn:microsoft.com/office/officeart/2018/2/layout/IconVerticalSolidList"/>
    <dgm:cxn modelId="{36DCAE87-4F41-47B1-A5CF-F26D0D4BBE6B}" type="presParOf" srcId="{7020C1AC-AD23-4365-845F-9EE48330CD65}" destId="{A25DC9A0-3193-4CD7-830C-790B91A95BAD}" srcOrd="0" destOrd="0" presId="urn:microsoft.com/office/officeart/2018/2/layout/IconVerticalSolidList"/>
    <dgm:cxn modelId="{4234F976-EE68-452E-83FF-6BBDEE4A9B2C}" type="presParOf" srcId="{7020C1AC-AD23-4365-845F-9EE48330CD65}" destId="{99B3AC9B-4E52-4355-A86D-01884EDCB9AA}" srcOrd="1" destOrd="0" presId="urn:microsoft.com/office/officeart/2018/2/layout/IconVerticalSolidList"/>
    <dgm:cxn modelId="{ED445EE3-A040-4733-9195-3E1EF3D94861}" type="presParOf" srcId="{7020C1AC-AD23-4365-845F-9EE48330CD65}" destId="{A6D0DFBA-3CA3-4AA3-8943-912AE0E7881E}" srcOrd="2" destOrd="0" presId="urn:microsoft.com/office/officeart/2018/2/layout/IconVerticalSolidList"/>
    <dgm:cxn modelId="{BA5436A5-7DD6-4BDD-8FFF-E0F7D0A835AC}" type="presParOf" srcId="{7020C1AC-AD23-4365-845F-9EE48330CD65}" destId="{2E343B65-EA18-4836-BA8C-1FECB16EAFED}" srcOrd="3" destOrd="0" presId="urn:microsoft.com/office/officeart/2018/2/layout/IconVerticalSolidList"/>
    <dgm:cxn modelId="{3EC1E793-3432-4BC8-8431-C2EE11A33E01}" type="presParOf" srcId="{37BA44B2-8992-445A-86C0-7F3C47C1626E}" destId="{210BF0E7-507C-43A4-96B2-24B7E87307E0}" srcOrd="7" destOrd="0" presId="urn:microsoft.com/office/officeart/2018/2/layout/IconVerticalSolidList"/>
    <dgm:cxn modelId="{4D83BB78-B72E-40EF-81DE-F8C203A34E3C}" type="presParOf" srcId="{37BA44B2-8992-445A-86C0-7F3C47C1626E}" destId="{695CD9FD-53BB-4F49-B1AC-5F69817767A8}" srcOrd="8" destOrd="0" presId="urn:microsoft.com/office/officeart/2018/2/layout/IconVerticalSolidList"/>
    <dgm:cxn modelId="{750F1F4E-41D4-432C-A036-EC4B55F1FFF3}" type="presParOf" srcId="{695CD9FD-53BB-4F49-B1AC-5F69817767A8}" destId="{7AAA9AD5-F6C6-4E87-831E-3086E219A68A}" srcOrd="0" destOrd="0" presId="urn:microsoft.com/office/officeart/2018/2/layout/IconVerticalSolidList"/>
    <dgm:cxn modelId="{646BB614-936F-4006-8042-3F753F1A1365}" type="presParOf" srcId="{695CD9FD-53BB-4F49-B1AC-5F69817767A8}" destId="{77BE80A9-8722-4BA0-8C4B-68104B679AC6}" srcOrd="1" destOrd="0" presId="urn:microsoft.com/office/officeart/2018/2/layout/IconVerticalSolidList"/>
    <dgm:cxn modelId="{0DBFC591-D31D-4192-8C4C-F1D686611C2B}" type="presParOf" srcId="{695CD9FD-53BB-4F49-B1AC-5F69817767A8}" destId="{FA53CD39-D12B-4E01-B534-E4ED86C57DA7}" srcOrd="2" destOrd="0" presId="urn:microsoft.com/office/officeart/2018/2/layout/IconVerticalSolidList"/>
    <dgm:cxn modelId="{83771C70-9FFB-4952-941D-C86D32C9B555}" type="presParOf" srcId="{695CD9FD-53BB-4F49-B1AC-5F69817767A8}" destId="{3EA379A3-11AA-4BC9-BB0C-9D411F58F5A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F5BA0A2-8D63-4AC5-82C5-D2183C57BBD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A2B3879-1C8D-4B6D-BE51-36B36F2821D6}">
      <dgm:prSet/>
      <dgm:spPr/>
      <dgm:t>
        <a:bodyPr/>
        <a:lstStyle/>
        <a:p>
          <a:r>
            <a:rPr lang="en-GB" dirty="0"/>
            <a:t>Protected consumers from unfair trading or misleading practices. </a:t>
          </a:r>
          <a:endParaRPr lang="en-US" dirty="0"/>
        </a:p>
      </dgm:t>
    </dgm:pt>
    <dgm:pt modelId="{022E3FA4-AA7B-4EEA-BCA7-90DA998B6962}" type="parTrans" cxnId="{5E56AAB9-E876-4392-8740-6BBBD469A73D}">
      <dgm:prSet/>
      <dgm:spPr/>
      <dgm:t>
        <a:bodyPr/>
        <a:lstStyle/>
        <a:p>
          <a:endParaRPr lang="en-US"/>
        </a:p>
      </dgm:t>
    </dgm:pt>
    <dgm:pt modelId="{803041C3-0F17-448E-8CFB-C39B0E4745E6}" type="sibTrans" cxnId="{5E56AAB9-E876-4392-8740-6BBBD469A73D}">
      <dgm:prSet/>
      <dgm:spPr/>
      <dgm:t>
        <a:bodyPr/>
        <a:lstStyle/>
        <a:p>
          <a:endParaRPr lang="en-US"/>
        </a:p>
      </dgm:t>
    </dgm:pt>
    <dgm:pt modelId="{D882DCE7-090D-4470-8C43-A47ACF68096E}">
      <dgm:prSet/>
      <dgm:spPr/>
      <dgm:t>
        <a:bodyPr/>
        <a:lstStyle/>
        <a:p>
          <a:r>
            <a:rPr lang="en-GB"/>
            <a:t>Implements the EU’s unfair Commercial Practices Directive.</a:t>
          </a:r>
          <a:endParaRPr lang="en-US"/>
        </a:p>
      </dgm:t>
    </dgm:pt>
    <dgm:pt modelId="{924E2995-6ECE-41A4-B620-D7CC22374642}" type="parTrans" cxnId="{FAEB5248-C0F6-4E43-9F27-CC7E0A6526EA}">
      <dgm:prSet/>
      <dgm:spPr/>
      <dgm:t>
        <a:bodyPr/>
        <a:lstStyle/>
        <a:p>
          <a:endParaRPr lang="en-US"/>
        </a:p>
      </dgm:t>
    </dgm:pt>
    <dgm:pt modelId="{42E04059-AE2F-4F7B-885D-19431B361E07}" type="sibTrans" cxnId="{FAEB5248-C0F6-4E43-9F27-CC7E0A6526EA}">
      <dgm:prSet/>
      <dgm:spPr/>
      <dgm:t>
        <a:bodyPr/>
        <a:lstStyle/>
        <a:p>
          <a:endParaRPr lang="en-US"/>
        </a:p>
      </dgm:t>
    </dgm:pt>
    <dgm:pt modelId="{CD641C5F-E778-4E46-A08C-2D707C395C84}">
      <dgm:prSet/>
      <dgm:spPr/>
      <dgm:t>
        <a:bodyPr/>
        <a:lstStyle/>
        <a:p>
          <a:r>
            <a:rPr lang="en-GB"/>
            <a:t>Actions before, after and during the contract. </a:t>
          </a:r>
          <a:endParaRPr lang="en-US"/>
        </a:p>
      </dgm:t>
    </dgm:pt>
    <dgm:pt modelId="{86F4629F-790A-4D53-AD08-41B8DD6B116B}" type="parTrans" cxnId="{29ECF480-4213-44B8-995C-C4F68C1C5226}">
      <dgm:prSet/>
      <dgm:spPr/>
      <dgm:t>
        <a:bodyPr/>
        <a:lstStyle/>
        <a:p>
          <a:endParaRPr lang="en-US"/>
        </a:p>
      </dgm:t>
    </dgm:pt>
    <dgm:pt modelId="{EF00A03B-2850-4264-8B12-C7F0E994AA57}" type="sibTrans" cxnId="{29ECF480-4213-44B8-995C-C4F68C1C5226}">
      <dgm:prSet/>
      <dgm:spPr/>
      <dgm:t>
        <a:bodyPr/>
        <a:lstStyle/>
        <a:p>
          <a:endParaRPr lang="en-US"/>
        </a:p>
      </dgm:t>
    </dgm:pt>
    <dgm:pt modelId="{100DC6E4-A2C4-4505-A887-BE623DB2145B}" type="pres">
      <dgm:prSet presAssocID="{CF5BA0A2-8D63-4AC5-82C5-D2183C57BBDF}" presName="root" presStyleCnt="0">
        <dgm:presLayoutVars>
          <dgm:dir/>
          <dgm:resizeHandles val="exact"/>
        </dgm:presLayoutVars>
      </dgm:prSet>
      <dgm:spPr/>
    </dgm:pt>
    <dgm:pt modelId="{27083644-3539-4A7C-9824-56E448A04DB5}" type="pres">
      <dgm:prSet presAssocID="{CA2B3879-1C8D-4B6D-BE51-36B36F2821D6}" presName="compNode" presStyleCnt="0"/>
      <dgm:spPr/>
    </dgm:pt>
    <dgm:pt modelId="{74786103-89B0-4061-AD55-0A3AF0FB51FD}" type="pres">
      <dgm:prSet presAssocID="{CA2B3879-1C8D-4B6D-BE51-36B36F2821D6}" presName="bgRect" presStyleLbl="bgShp" presStyleIdx="0" presStyleCnt="3"/>
      <dgm:spPr/>
    </dgm:pt>
    <dgm:pt modelId="{90A550D9-DFE5-45A1-966A-97567B2B5213}" type="pres">
      <dgm:prSet presAssocID="{CA2B3879-1C8D-4B6D-BE51-36B36F2821D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CA22B29D-79BE-4D05-B472-E9EE9CDBEB2A}" type="pres">
      <dgm:prSet presAssocID="{CA2B3879-1C8D-4B6D-BE51-36B36F2821D6}" presName="spaceRect" presStyleCnt="0"/>
      <dgm:spPr/>
    </dgm:pt>
    <dgm:pt modelId="{7BE0B57F-53F5-437B-BDAC-5288173CDCDF}" type="pres">
      <dgm:prSet presAssocID="{CA2B3879-1C8D-4B6D-BE51-36B36F2821D6}" presName="parTx" presStyleLbl="revTx" presStyleIdx="0" presStyleCnt="3">
        <dgm:presLayoutVars>
          <dgm:chMax val="0"/>
          <dgm:chPref val="0"/>
        </dgm:presLayoutVars>
      </dgm:prSet>
      <dgm:spPr/>
    </dgm:pt>
    <dgm:pt modelId="{C55EC7F1-671E-4998-808D-00E4D1C9377C}" type="pres">
      <dgm:prSet presAssocID="{803041C3-0F17-448E-8CFB-C39B0E4745E6}" presName="sibTrans" presStyleCnt="0"/>
      <dgm:spPr/>
    </dgm:pt>
    <dgm:pt modelId="{34DEBD59-8711-403E-B315-3A44614C1CD0}" type="pres">
      <dgm:prSet presAssocID="{D882DCE7-090D-4470-8C43-A47ACF68096E}" presName="compNode" presStyleCnt="0"/>
      <dgm:spPr/>
    </dgm:pt>
    <dgm:pt modelId="{EAA42B5E-30AB-4943-B129-0C6A9821A600}" type="pres">
      <dgm:prSet presAssocID="{D882DCE7-090D-4470-8C43-A47ACF68096E}" presName="bgRect" presStyleLbl="bgShp" presStyleIdx="1" presStyleCnt="3"/>
      <dgm:spPr/>
    </dgm:pt>
    <dgm:pt modelId="{62BBD74C-374B-4D22-8D03-D25CB24807F3}" type="pres">
      <dgm:prSet presAssocID="{D882DCE7-090D-4470-8C43-A47ACF68096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9E4C3D1B-BAC6-4D3A-8E10-4353D460A5CD}" type="pres">
      <dgm:prSet presAssocID="{D882DCE7-090D-4470-8C43-A47ACF68096E}" presName="spaceRect" presStyleCnt="0"/>
      <dgm:spPr/>
    </dgm:pt>
    <dgm:pt modelId="{6A896737-0078-47D7-98F7-07F4F82D76CE}" type="pres">
      <dgm:prSet presAssocID="{D882DCE7-090D-4470-8C43-A47ACF68096E}" presName="parTx" presStyleLbl="revTx" presStyleIdx="1" presStyleCnt="3">
        <dgm:presLayoutVars>
          <dgm:chMax val="0"/>
          <dgm:chPref val="0"/>
        </dgm:presLayoutVars>
      </dgm:prSet>
      <dgm:spPr/>
    </dgm:pt>
    <dgm:pt modelId="{F646F435-7582-4379-A644-A6F76202D7C0}" type="pres">
      <dgm:prSet presAssocID="{42E04059-AE2F-4F7B-885D-19431B361E07}" presName="sibTrans" presStyleCnt="0"/>
      <dgm:spPr/>
    </dgm:pt>
    <dgm:pt modelId="{9C8D3209-A703-43C5-B178-1A10A4DCBBE0}" type="pres">
      <dgm:prSet presAssocID="{CD641C5F-E778-4E46-A08C-2D707C395C84}" presName="compNode" presStyleCnt="0"/>
      <dgm:spPr/>
    </dgm:pt>
    <dgm:pt modelId="{955ECE2E-3042-4501-94B7-5FEE221F26D2}" type="pres">
      <dgm:prSet presAssocID="{CD641C5F-E778-4E46-A08C-2D707C395C84}" presName="bgRect" presStyleLbl="bgShp" presStyleIdx="2" presStyleCnt="3"/>
      <dgm:spPr/>
    </dgm:pt>
    <dgm:pt modelId="{C0AC1AE4-0E3A-4EA2-BE11-3EA1B3AF71C4}" type="pres">
      <dgm:prSet presAssocID="{CD641C5F-E778-4E46-A08C-2D707C395C8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tract"/>
        </a:ext>
      </dgm:extLst>
    </dgm:pt>
    <dgm:pt modelId="{3945E616-3775-468B-9D8C-C95C4E59908B}" type="pres">
      <dgm:prSet presAssocID="{CD641C5F-E778-4E46-A08C-2D707C395C84}" presName="spaceRect" presStyleCnt="0"/>
      <dgm:spPr/>
    </dgm:pt>
    <dgm:pt modelId="{48113957-C5BA-4F0A-B42F-E362EF15518E}" type="pres">
      <dgm:prSet presAssocID="{CD641C5F-E778-4E46-A08C-2D707C395C84}" presName="parTx" presStyleLbl="revTx" presStyleIdx="2" presStyleCnt="3">
        <dgm:presLayoutVars>
          <dgm:chMax val="0"/>
          <dgm:chPref val="0"/>
        </dgm:presLayoutVars>
      </dgm:prSet>
      <dgm:spPr/>
    </dgm:pt>
  </dgm:ptLst>
  <dgm:cxnLst>
    <dgm:cxn modelId="{FAEB5248-C0F6-4E43-9F27-CC7E0A6526EA}" srcId="{CF5BA0A2-8D63-4AC5-82C5-D2183C57BBDF}" destId="{D882DCE7-090D-4470-8C43-A47ACF68096E}" srcOrd="1" destOrd="0" parTransId="{924E2995-6ECE-41A4-B620-D7CC22374642}" sibTransId="{42E04059-AE2F-4F7B-885D-19431B361E07}"/>
    <dgm:cxn modelId="{29ECF480-4213-44B8-995C-C4F68C1C5226}" srcId="{CF5BA0A2-8D63-4AC5-82C5-D2183C57BBDF}" destId="{CD641C5F-E778-4E46-A08C-2D707C395C84}" srcOrd="2" destOrd="0" parTransId="{86F4629F-790A-4D53-AD08-41B8DD6B116B}" sibTransId="{EF00A03B-2850-4264-8B12-C7F0E994AA57}"/>
    <dgm:cxn modelId="{D5656AA0-2EC1-43F1-9417-E1625E94D055}" type="presOf" srcId="{CF5BA0A2-8D63-4AC5-82C5-D2183C57BBDF}" destId="{100DC6E4-A2C4-4505-A887-BE623DB2145B}" srcOrd="0" destOrd="0" presId="urn:microsoft.com/office/officeart/2018/2/layout/IconVerticalSolidList"/>
    <dgm:cxn modelId="{792D9CA9-8CE9-4FBF-9D37-61CFEB3D8B74}" type="presOf" srcId="{CA2B3879-1C8D-4B6D-BE51-36B36F2821D6}" destId="{7BE0B57F-53F5-437B-BDAC-5288173CDCDF}" srcOrd="0" destOrd="0" presId="urn:microsoft.com/office/officeart/2018/2/layout/IconVerticalSolidList"/>
    <dgm:cxn modelId="{5E56AAB9-E876-4392-8740-6BBBD469A73D}" srcId="{CF5BA0A2-8D63-4AC5-82C5-D2183C57BBDF}" destId="{CA2B3879-1C8D-4B6D-BE51-36B36F2821D6}" srcOrd="0" destOrd="0" parTransId="{022E3FA4-AA7B-4EEA-BCA7-90DA998B6962}" sibTransId="{803041C3-0F17-448E-8CFB-C39B0E4745E6}"/>
    <dgm:cxn modelId="{1BAB9AD4-A9A0-4F07-A448-EA8986F28844}" type="presOf" srcId="{D882DCE7-090D-4470-8C43-A47ACF68096E}" destId="{6A896737-0078-47D7-98F7-07F4F82D76CE}" srcOrd="0" destOrd="0" presId="urn:microsoft.com/office/officeart/2018/2/layout/IconVerticalSolidList"/>
    <dgm:cxn modelId="{C41900F4-6DB6-4AFC-9DDD-959AD2CA01BE}" type="presOf" srcId="{CD641C5F-E778-4E46-A08C-2D707C395C84}" destId="{48113957-C5BA-4F0A-B42F-E362EF15518E}" srcOrd="0" destOrd="0" presId="urn:microsoft.com/office/officeart/2018/2/layout/IconVerticalSolidList"/>
    <dgm:cxn modelId="{B111958E-1CC1-49BB-A355-D75E428C0036}" type="presParOf" srcId="{100DC6E4-A2C4-4505-A887-BE623DB2145B}" destId="{27083644-3539-4A7C-9824-56E448A04DB5}" srcOrd="0" destOrd="0" presId="urn:microsoft.com/office/officeart/2018/2/layout/IconVerticalSolidList"/>
    <dgm:cxn modelId="{3A382F02-233D-43E0-B7A7-19E4F22F44DF}" type="presParOf" srcId="{27083644-3539-4A7C-9824-56E448A04DB5}" destId="{74786103-89B0-4061-AD55-0A3AF0FB51FD}" srcOrd="0" destOrd="0" presId="urn:microsoft.com/office/officeart/2018/2/layout/IconVerticalSolidList"/>
    <dgm:cxn modelId="{21576A64-56E4-44D9-9D6F-9B9606B01431}" type="presParOf" srcId="{27083644-3539-4A7C-9824-56E448A04DB5}" destId="{90A550D9-DFE5-45A1-966A-97567B2B5213}" srcOrd="1" destOrd="0" presId="urn:microsoft.com/office/officeart/2018/2/layout/IconVerticalSolidList"/>
    <dgm:cxn modelId="{FA1A484B-DD2F-4DE4-B95C-1CF9DF9CEB72}" type="presParOf" srcId="{27083644-3539-4A7C-9824-56E448A04DB5}" destId="{CA22B29D-79BE-4D05-B472-E9EE9CDBEB2A}" srcOrd="2" destOrd="0" presId="urn:microsoft.com/office/officeart/2018/2/layout/IconVerticalSolidList"/>
    <dgm:cxn modelId="{B4758EC7-1313-4A2B-A91C-9E480F59D2BD}" type="presParOf" srcId="{27083644-3539-4A7C-9824-56E448A04DB5}" destId="{7BE0B57F-53F5-437B-BDAC-5288173CDCDF}" srcOrd="3" destOrd="0" presId="urn:microsoft.com/office/officeart/2018/2/layout/IconVerticalSolidList"/>
    <dgm:cxn modelId="{5E4874D5-3094-4E48-B859-1D8B70ACDC45}" type="presParOf" srcId="{100DC6E4-A2C4-4505-A887-BE623DB2145B}" destId="{C55EC7F1-671E-4998-808D-00E4D1C9377C}" srcOrd="1" destOrd="0" presId="urn:microsoft.com/office/officeart/2018/2/layout/IconVerticalSolidList"/>
    <dgm:cxn modelId="{C480F8C5-596E-4211-8B45-BC15E4DBA9F3}" type="presParOf" srcId="{100DC6E4-A2C4-4505-A887-BE623DB2145B}" destId="{34DEBD59-8711-403E-B315-3A44614C1CD0}" srcOrd="2" destOrd="0" presId="urn:microsoft.com/office/officeart/2018/2/layout/IconVerticalSolidList"/>
    <dgm:cxn modelId="{5DAD19A6-7506-48B7-A7E9-F6DF405D9C81}" type="presParOf" srcId="{34DEBD59-8711-403E-B315-3A44614C1CD0}" destId="{EAA42B5E-30AB-4943-B129-0C6A9821A600}" srcOrd="0" destOrd="0" presId="urn:microsoft.com/office/officeart/2018/2/layout/IconVerticalSolidList"/>
    <dgm:cxn modelId="{A7121300-D6BC-4D21-8CD8-799B6F19F298}" type="presParOf" srcId="{34DEBD59-8711-403E-B315-3A44614C1CD0}" destId="{62BBD74C-374B-4D22-8D03-D25CB24807F3}" srcOrd="1" destOrd="0" presId="urn:microsoft.com/office/officeart/2018/2/layout/IconVerticalSolidList"/>
    <dgm:cxn modelId="{2F128423-4702-494A-B84D-1990EEDD41C7}" type="presParOf" srcId="{34DEBD59-8711-403E-B315-3A44614C1CD0}" destId="{9E4C3D1B-BAC6-4D3A-8E10-4353D460A5CD}" srcOrd="2" destOrd="0" presId="urn:microsoft.com/office/officeart/2018/2/layout/IconVerticalSolidList"/>
    <dgm:cxn modelId="{4ED32C52-BC58-4419-A18F-40775F228F92}" type="presParOf" srcId="{34DEBD59-8711-403E-B315-3A44614C1CD0}" destId="{6A896737-0078-47D7-98F7-07F4F82D76CE}" srcOrd="3" destOrd="0" presId="urn:microsoft.com/office/officeart/2018/2/layout/IconVerticalSolidList"/>
    <dgm:cxn modelId="{2C670E07-BAC9-4F3A-8CFB-F0827D5DBAEE}" type="presParOf" srcId="{100DC6E4-A2C4-4505-A887-BE623DB2145B}" destId="{F646F435-7582-4379-A644-A6F76202D7C0}" srcOrd="3" destOrd="0" presId="urn:microsoft.com/office/officeart/2018/2/layout/IconVerticalSolidList"/>
    <dgm:cxn modelId="{15C57213-9475-48ED-8BD8-A5D6FECC3649}" type="presParOf" srcId="{100DC6E4-A2C4-4505-A887-BE623DB2145B}" destId="{9C8D3209-A703-43C5-B178-1A10A4DCBBE0}" srcOrd="4" destOrd="0" presId="urn:microsoft.com/office/officeart/2018/2/layout/IconVerticalSolidList"/>
    <dgm:cxn modelId="{22407173-0706-4299-996A-C9AF2A3D59F5}" type="presParOf" srcId="{9C8D3209-A703-43C5-B178-1A10A4DCBBE0}" destId="{955ECE2E-3042-4501-94B7-5FEE221F26D2}" srcOrd="0" destOrd="0" presId="urn:microsoft.com/office/officeart/2018/2/layout/IconVerticalSolidList"/>
    <dgm:cxn modelId="{C856AE16-D2B9-4213-8CF5-8B74ADF8D3EC}" type="presParOf" srcId="{9C8D3209-A703-43C5-B178-1A10A4DCBBE0}" destId="{C0AC1AE4-0E3A-4EA2-BE11-3EA1B3AF71C4}" srcOrd="1" destOrd="0" presId="urn:microsoft.com/office/officeart/2018/2/layout/IconVerticalSolidList"/>
    <dgm:cxn modelId="{6E46BF32-49DA-44C8-8049-B5C30B66CCBF}" type="presParOf" srcId="{9C8D3209-A703-43C5-B178-1A10A4DCBBE0}" destId="{3945E616-3775-468B-9D8C-C95C4E59908B}" srcOrd="2" destOrd="0" presId="urn:microsoft.com/office/officeart/2018/2/layout/IconVerticalSolidList"/>
    <dgm:cxn modelId="{34A445EE-6E6C-4EAF-B0C1-DE9A6DA1A74A}" type="presParOf" srcId="{9C8D3209-A703-43C5-B178-1A10A4DCBBE0}" destId="{48113957-C5BA-4F0A-B42F-E362EF15518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14C680D-A734-43A2-BE81-076413D0CAA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C6478D8-37BC-46CF-8A73-F21FA938D3E3}">
      <dgm:prSet/>
      <dgm:spPr/>
      <dgm:t>
        <a:bodyPr/>
        <a:lstStyle/>
        <a:p>
          <a:r>
            <a:rPr lang="en-GB"/>
            <a:t>A number of obligations including to trade fairly. </a:t>
          </a:r>
          <a:endParaRPr lang="en-US"/>
        </a:p>
      </dgm:t>
    </dgm:pt>
    <dgm:pt modelId="{02621882-A52B-498A-9D15-9D68D120F757}" type="parTrans" cxnId="{AF2EDFD2-57E6-4AE3-AB2F-2450C20659F7}">
      <dgm:prSet/>
      <dgm:spPr/>
      <dgm:t>
        <a:bodyPr/>
        <a:lstStyle/>
        <a:p>
          <a:endParaRPr lang="en-US"/>
        </a:p>
      </dgm:t>
    </dgm:pt>
    <dgm:pt modelId="{9C714DA2-01E0-4D1F-8BCC-9E0ADCCF2BE0}" type="sibTrans" cxnId="{AF2EDFD2-57E6-4AE3-AB2F-2450C20659F7}">
      <dgm:prSet/>
      <dgm:spPr/>
      <dgm:t>
        <a:bodyPr/>
        <a:lstStyle/>
        <a:p>
          <a:endParaRPr lang="en-US"/>
        </a:p>
      </dgm:t>
    </dgm:pt>
    <dgm:pt modelId="{EEA22EC5-1691-428A-834B-E7C8B63A88D6}">
      <dgm:prSet/>
      <dgm:spPr/>
      <dgm:t>
        <a:bodyPr/>
        <a:lstStyle/>
        <a:p>
          <a:r>
            <a:rPr lang="en-GB"/>
            <a:t>Customers have the right to redress. </a:t>
          </a:r>
          <a:endParaRPr lang="en-US"/>
        </a:p>
      </dgm:t>
    </dgm:pt>
    <dgm:pt modelId="{D4C2C057-A98E-48B8-9C5B-F4CCA4837A4E}" type="parTrans" cxnId="{98B2C34D-FC7C-4B25-A596-E263261A16FE}">
      <dgm:prSet/>
      <dgm:spPr/>
      <dgm:t>
        <a:bodyPr/>
        <a:lstStyle/>
        <a:p>
          <a:endParaRPr lang="en-US"/>
        </a:p>
      </dgm:t>
    </dgm:pt>
    <dgm:pt modelId="{7D749382-95CA-448D-B94C-EA0E003E346D}" type="sibTrans" cxnId="{98B2C34D-FC7C-4B25-A596-E263261A16FE}">
      <dgm:prSet/>
      <dgm:spPr/>
      <dgm:t>
        <a:bodyPr/>
        <a:lstStyle/>
        <a:p>
          <a:endParaRPr lang="en-US"/>
        </a:p>
      </dgm:t>
    </dgm:pt>
    <dgm:pt modelId="{94BC5B8D-2021-4EB9-8683-BBE0759738D9}">
      <dgm:prSet/>
      <dgm:spPr/>
      <dgm:t>
        <a:bodyPr/>
        <a:lstStyle/>
        <a:p>
          <a:r>
            <a:rPr lang="en-GB"/>
            <a:t>Can take Civil and Criminal action. </a:t>
          </a:r>
          <a:endParaRPr lang="en-US"/>
        </a:p>
      </dgm:t>
    </dgm:pt>
    <dgm:pt modelId="{2460B002-E9B6-4CAB-A196-81CDDF11C92E}" type="parTrans" cxnId="{075E7D7B-A60A-4B6D-9711-6708F5A37E86}">
      <dgm:prSet/>
      <dgm:spPr/>
      <dgm:t>
        <a:bodyPr/>
        <a:lstStyle/>
        <a:p>
          <a:endParaRPr lang="en-US"/>
        </a:p>
      </dgm:t>
    </dgm:pt>
    <dgm:pt modelId="{7631483B-CEC3-48F4-8209-9640646CABED}" type="sibTrans" cxnId="{075E7D7B-A60A-4B6D-9711-6708F5A37E86}">
      <dgm:prSet/>
      <dgm:spPr/>
      <dgm:t>
        <a:bodyPr/>
        <a:lstStyle/>
        <a:p>
          <a:endParaRPr lang="en-US"/>
        </a:p>
      </dgm:t>
    </dgm:pt>
    <dgm:pt modelId="{2A097AFA-4372-4005-A1C0-8F389BECDC4F}" type="pres">
      <dgm:prSet presAssocID="{914C680D-A734-43A2-BE81-076413D0CAA2}" presName="linear" presStyleCnt="0">
        <dgm:presLayoutVars>
          <dgm:animLvl val="lvl"/>
          <dgm:resizeHandles val="exact"/>
        </dgm:presLayoutVars>
      </dgm:prSet>
      <dgm:spPr/>
    </dgm:pt>
    <dgm:pt modelId="{DFE1A3BD-AE85-4B16-A8EA-08BCBC1396B2}" type="pres">
      <dgm:prSet presAssocID="{7C6478D8-37BC-46CF-8A73-F21FA938D3E3}" presName="parentText" presStyleLbl="node1" presStyleIdx="0" presStyleCnt="3">
        <dgm:presLayoutVars>
          <dgm:chMax val="0"/>
          <dgm:bulletEnabled val="1"/>
        </dgm:presLayoutVars>
      </dgm:prSet>
      <dgm:spPr/>
    </dgm:pt>
    <dgm:pt modelId="{9EA34CC8-9622-426B-AE1A-EB2671701A22}" type="pres">
      <dgm:prSet presAssocID="{9C714DA2-01E0-4D1F-8BCC-9E0ADCCF2BE0}" presName="spacer" presStyleCnt="0"/>
      <dgm:spPr/>
    </dgm:pt>
    <dgm:pt modelId="{86067EB0-6271-42FD-B533-9F08C6DD67C9}" type="pres">
      <dgm:prSet presAssocID="{EEA22EC5-1691-428A-834B-E7C8B63A88D6}" presName="parentText" presStyleLbl="node1" presStyleIdx="1" presStyleCnt="3">
        <dgm:presLayoutVars>
          <dgm:chMax val="0"/>
          <dgm:bulletEnabled val="1"/>
        </dgm:presLayoutVars>
      </dgm:prSet>
      <dgm:spPr/>
    </dgm:pt>
    <dgm:pt modelId="{41B1EC90-6AAD-4C0A-91DB-BEF316D523DE}" type="pres">
      <dgm:prSet presAssocID="{7D749382-95CA-448D-B94C-EA0E003E346D}" presName="spacer" presStyleCnt="0"/>
      <dgm:spPr/>
    </dgm:pt>
    <dgm:pt modelId="{1F90F33B-19CD-45B3-A635-005F08280706}" type="pres">
      <dgm:prSet presAssocID="{94BC5B8D-2021-4EB9-8683-BBE0759738D9}" presName="parentText" presStyleLbl="node1" presStyleIdx="2" presStyleCnt="3">
        <dgm:presLayoutVars>
          <dgm:chMax val="0"/>
          <dgm:bulletEnabled val="1"/>
        </dgm:presLayoutVars>
      </dgm:prSet>
      <dgm:spPr/>
    </dgm:pt>
  </dgm:ptLst>
  <dgm:cxnLst>
    <dgm:cxn modelId="{F9F4701C-2796-448B-930D-F9879B06562B}" type="presOf" srcId="{914C680D-A734-43A2-BE81-076413D0CAA2}" destId="{2A097AFA-4372-4005-A1C0-8F389BECDC4F}" srcOrd="0" destOrd="0" presId="urn:microsoft.com/office/officeart/2005/8/layout/vList2"/>
    <dgm:cxn modelId="{DEA79468-2C11-4F28-A1AB-B5068CC73A88}" type="presOf" srcId="{EEA22EC5-1691-428A-834B-E7C8B63A88D6}" destId="{86067EB0-6271-42FD-B533-9F08C6DD67C9}" srcOrd="0" destOrd="0" presId="urn:microsoft.com/office/officeart/2005/8/layout/vList2"/>
    <dgm:cxn modelId="{5116896B-378F-4F30-A6CF-CA5686C3557B}" type="presOf" srcId="{94BC5B8D-2021-4EB9-8683-BBE0759738D9}" destId="{1F90F33B-19CD-45B3-A635-005F08280706}" srcOrd="0" destOrd="0" presId="urn:microsoft.com/office/officeart/2005/8/layout/vList2"/>
    <dgm:cxn modelId="{98B2C34D-FC7C-4B25-A596-E263261A16FE}" srcId="{914C680D-A734-43A2-BE81-076413D0CAA2}" destId="{EEA22EC5-1691-428A-834B-E7C8B63A88D6}" srcOrd="1" destOrd="0" parTransId="{D4C2C057-A98E-48B8-9C5B-F4CCA4837A4E}" sibTransId="{7D749382-95CA-448D-B94C-EA0E003E346D}"/>
    <dgm:cxn modelId="{F78D4B55-D340-4577-9BFB-17627AB02D56}" type="presOf" srcId="{7C6478D8-37BC-46CF-8A73-F21FA938D3E3}" destId="{DFE1A3BD-AE85-4B16-A8EA-08BCBC1396B2}" srcOrd="0" destOrd="0" presId="urn:microsoft.com/office/officeart/2005/8/layout/vList2"/>
    <dgm:cxn modelId="{075E7D7B-A60A-4B6D-9711-6708F5A37E86}" srcId="{914C680D-A734-43A2-BE81-076413D0CAA2}" destId="{94BC5B8D-2021-4EB9-8683-BBE0759738D9}" srcOrd="2" destOrd="0" parTransId="{2460B002-E9B6-4CAB-A196-81CDDF11C92E}" sibTransId="{7631483B-CEC3-48F4-8209-9640646CABED}"/>
    <dgm:cxn modelId="{AF2EDFD2-57E6-4AE3-AB2F-2450C20659F7}" srcId="{914C680D-A734-43A2-BE81-076413D0CAA2}" destId="{7C6478D8-37BC-46CF-8A73-F21FA938D3E3}" srcOrd="0" destOrd="0" parTransId="{02621882-A52B-498A-9D15-9D68D120F757}" sibTransId="{9C714DA2-01E0-4D1F-8BCC-9E0ADCCF2BE0}"/>
    <dgm:cxn modelId="{1C70AF17-FB66-4DF6-B668-99AC7E82C317}" type="presParOf" srcId="{2A097AFA-4372-4005-A1C0-8F389BECDC4F}" destId="{DFE1A3BD-AE85-4B16-A8EA-08BCBC1396B2}" srcOrd="0" destOrd="0" presId="urn:microsoft.com/office/officeart/2005/8/layout/vList2"/>
    <dgm:cxn modelId="{8F90AB5F-55AA-4DB7-8D41-FDD144736F8C}" type="presParOf" srcId="{2A097AFA-4372-4005-A1C0-8F389BECDC4F}" destId="{9EA34CC8-9622-426B-AE1A-EB2671701A22}" srcOrd="1" destOrd="0" presId="urn:microsoft.com/office/officeart/2005/8/layout/vList2"/>
    <dgm:cxn modelId="{CA8D71E1-0572-41BF-82AA-9413E5D84D4E}" type="presParOf" srcId="{2A097AFA-4372-4005-A1C0-8F389BECDC4F}" destId="{86067EB0-6271-42FD-B533-9F08C6DD67C9}" srcOrd="2" destOrd="0" presId="urn:microsoft.com/office/officeart/2005/8/layout/vList2"/>
    <dgm:cxn modelId="{52F23643-F865-48CD-82BE-F0CC6AD3FBD4}" type="presParOf" srcId="{2A097AFA-4372-4005-A1C0-8F389BECDC4F}" destId="{41B1EC90-6AAD-4C0A-91DB-BEF316D523DE}" srcOrd="3" destOrd="0" presId="urn:microsoft.com/office/officeart/2005/8/layout/vList2"/>
    <dgm:cxn modelId="{B0702CD5-AE05-46FD-BCFA-14256FED7EFB}" type="presParOf" srcId="{2A097AFA-4372-4005-A1C0-8F389BECDC4F}" destId="{1F90F33B-19CD-45B3-A635-005F0828070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0A6518F-541E-4B43-9B3E-2EFD6C38A90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B792E77-B7F4-40C0-BF08-94D2F364BABE}">
      <dgm:prSet/>
      <dgm:spPr/>
      <dgm:t>
        <a:bodyPr/>
        <a:lstStyle/>
        <a:p>
          <a:r>
            <a:rPr lang="en-GB"/>
            <a:t>Prohibits – Unfair commercial practices </a:t>
          </a:r>
          <a:endParaRPr lang="en-US"/>
        </a:p>
      </dgm:t>
    </dgm:pt>
    <dgm:pt modelId="{9FCF0335-3CDC-4E5E-B61E-A9E6F1A72855}" type="parTrans" cxnId="{E239A253-51D1-445F-A809-BCDA3DCBF25E}">
      <dgm:prSet/>
      <dgm:spPr/>
      <dgm:t>
        <a:bodyPr/>
        <a:lstStyle/>
        <a:p>
          <a:endParaRPr lang="en-US"/>
        </a:p>
      </dgm:t>
    </dgm:pt>
    <dgm:pt modelId="{5E3AD083-265B-4BF7-8116-15890581C311}" type="sibTrans" cxnId="{E239A253-51D1-445F-A809-BCDA3DCBF25E}">
      <dgm:prSet/>
      <dgm:spPr/>
      <dgm:t>
        <a:bodyPr/>
        <a:lstStyle/>
        <a:p>
          <a:endParaRPr lang="en-US"/>
        </a:p>
      </dgm:t>
    </dgm:pt>
    <dgm:pt modelId="{6BEAB3FF-B16A-433A-A701-FF984A9FEC3F}">
      <dgm:prSet/>
      <dgm:spPr/>
      <dgm:t>
        <a:bodyPr/>
        <a:lstStyle/>
        <a:p>
          <a:r>
            <a:rPr lang="en-GB"/>
            <a:t>Prohibits – misleading and aggressive practices.</a:t>
          </a:r>
          <a:endParaRPr lang="en-US"/>
        </a:p>
      </dgm:t>
    </dgm:pt>
    <dgm:pt modelId="{50878539-1B3C-49FD-9BA2-25EE8ED83FCC}" type="parTrans" cxnId="{8CA31F63-37AC-4BD7-830B-125E1CE14FE2}">
      <dgm:prSet/>
      <dgm:spPr/>
      <dgm:t>
        <a:bodyPr/>
        <a:lstStyle/>
        <a:p>
          <a:endParaRPr lang="en-US"/>
        </a:p>
      </dgm:t>
    </dgm:pt>
    <dgm:pt modelId="{B6BE6A41-E570-40E3-AD29-D5F77FFB2DD7}" type="sibTrans" cxnId="{8CA31F63-37AC-4BD7-830B-125E1CE14FE2}">
      <dgm:prSet/>
      <dgm:spPr/>
      <dgm:t>
        <a:bodyPr/>
        <a:lstStyle/>
        <a:p>
          <a:endParaRPr lang="en-US"/>
        </a:p>
      </dgm:t>
    </dgm:pt>
    <dgm:pt modelId="{251AD543-9683-4322-8E9D-996B8A4B23A3}">
      <dgm:prSet/>
      <dgm:spPr/>
      <dgm:t>
        <a:bodyPr/>
        <a:lstStyle/>
        <a:p>
          <a:r>
            <a:rPr lang="en-GB" dirty="0"/>
            <a:t>Now been replaced by the Digital Markets, Competition and Consumers Act 2024; </a:t>
          </a:r>
          <a:endParaRPr lang="en-US" dirty="0"/>
        </a:p>
      </dgm:t>
    </dgm:pt>
    <dgm:pt modelId="{81635EA1-AC52-49EB-932C-87DF2AFBE6FB}" type="parTrans" cxnId="{9A49FB8F-88C7-41EA-8954-EA7EF1153986}">
      <dgm:prSet/>
      <dgm:spPr/>
      <dgm:t>
        <a:bodyPr/>
        <a:lstStyle/>
        <a:p>
          <a:endParaRPr lang="en-US"/>
        </a:p>
      </dgm:t>
    </dgm:pt>
    <dgm:pt modelId="{113BC782-98D4-4660-A4D8-5EBA75CC3D7B}" type="sibTrans" cxnId="{9A49FB8F-88C7-41EA-8954-EA7EF1153986}">
      <dgm:prSet/>
      <dgm:spPr/>
      <dgm:t>
        <a:bodyPr/>
        <a:lstStyle/>
        <a:p>
          <a:endParaRPr lang="en-US"/>
        </a:p>
      </dgm:t>
    </dgm:pt>
    <dgm:pt modelId="{77DE1515-AEEF-4B54-A242-6EF47DFDB2CC}" type="pres">
      <dgm:prSet presAssocID="{70A6518F-541E-4B43-9B3E-2EFD6C38A90B}" presName="linear" presStyleCnt="0">
        <dgm:presLayoutVars>
          <dgm:animLvl val="lvl"/>
          <dgm:resizeHandles val="exact"/>
        </dgm:presLayoutVars>
      </dgm:prSet>
      <dgm:spPr/>
    </dgm:pt>
    <dgm:pt modelId="{B53A5763-1ACD-4F1E-A798-88E7D2963F00}" type="pres">
      <dgm:prSet presAssocID="{FB792E77-B7F4-40C0-BF08-94D2F364BABE}" presName="parentText" presStyleLbl="node1" presStyleIdx="0" presStyleCnt="3">
        <dgm:presLayoutVars>
          <dgm:chMax val="0"/>
          <dgm:bulletEnabled val="1"/>
        </dgm:presLayoutVars>
      </dgm:prSet>
      <dgm:spPr/>
    </dgm:pt>
    <dgm:pt modelId="{2BD11B87-85E2-41F9-B452-69838B651163}" type="pres">
      <dgm:prSet presAssocID="{5E3AD083-265B-4BF7-8116-15890581C311}" presName="spacer" presStyleCnt="0"/>
      <dgm:spPr/>
    </dgm:pt>
    <dgm:pt modelId="{19F68DA1-B2EE-4948-990C-79170DEDFA32}" type="pres">
      <dgm:prSet presAssocID="{6BEAB3FF-B16A-433A-A701-FF984A9FEC3F}" presName="parentText" presStyleLbl="node1" presStyleIdx="1" presStyleCnt="3">
        <dgm:presLayoutVars>
          <dgm:chMax val="0"/>
          <dgm:bulletEnabled val="1"/>
        </dgm:presLayoutVars>
      </dgm:prSet>
      <dgm:spPr/>
    </dgm:pt>
    <dgm:pt modelId="{D82CAA4E-890B-4400-AAC4-EDD873754E4B}" type="pres">
      <dgm:prSet presAssocID="{B6BE6A41-E570-40E3-AD29-D5F77FFB2DD7}" presName="spacer" presStyleCnt="0"/>
      <dgm:spPr/>
    </dgm:pt>
    <dgm:pt modelId="{82DBDE64-B5F2-4981-97F9-65C376732579}" type="pres">
      <dgm:prSet presAssocID="{251AD543-9683-4322-8E9D-996B8A4B23A3}" presName="parentText" presStyleLbl="node1" presStyleIdx="2" presStyleCnt="3">
        <dgm:presLayoutVars>
          <dgm:chMax val="0"/>
          <dgm:bulletEnabled val="1"/>
        </dgm:presLayoutVars>
      </dgm:prSet>
      <dgm:spPr/>
    </dgm:pt>
  </dgm:ptLst>
  <dgm:cxnLst>
    <dgm:cxn modelId="{4B102B04-C9B0-4510-AC08-9DB5C262E3EC}" type="presOf" srcId="{6BEAB3FF-B16A-433A-A701-FF984A9FEC3F}" destId="{19F68DA1-B2EE-4948-990C-79170DEDFA32}" srcOrd="0" destOrd="0" presId="urn:microsoft.com/office/officeart/2005/8/layout/vList2"/>
    <dgm:cxn modelId="{859CF222-DBBA-4990-9B43-F6FCB8E1B8CF}" type="presOf" srcId="{251AD543-9683-4322-8E9D-996B8A4B23A3}" destId="{82DBDE64-B5F2-4981-97F9-65C376732579}" srcOrd="0" destOrd="0" presId="urn:microsoft.com/office/officeart/2005/8/layout/vList2"/>
    <dgm:cxn modelId="{8CA31F63-37AC-4BD7-830B-125E1CE14FE2}" srcId="{70A6518F-541E-4B43-9B3E-2EFD6C38A90B}" destId="{6BEAB3FF-B16A-433A-A701-FF984A9FEC3F}" srcOrd="1" destOrd="0" parTransId="{50878539-1B3C-49FD-9BA2-25EE8ED83FCC}" sibTransId="{B6BE6A41-E570-40E3-AD29-D5F77FFB2DD7}"/>
    <dgm:cxn modelId="{E239A253-51D1-445F-A809-BCDA3DCBF25E}" srcId="{70A6518F-541E-4B43-9B3E-2EFD6C38A90B}" destId="{FB792E77-B7F4-40C0-BF08-94D2F364BABE}" srcOrd="0" destOrd="0" parTransId="{9FCF0335-3CDC-4E5E-B61E-A9E6F1A72855}" sibTransId="{5E3AD083-265B-4BF7-8116-15890581C311}"/>
    <dgm:cxn modelId="{9A49FB8F-88C7-41EA-8954-EA7EF1153986}" srcId="{70A6518F-541E-4B43-9B3E-2EFD6C38A90B}" destId="{251AD543-9683-4322-8E9D-996B8A4B23A3}" srcOrd="2" destOrd="0" parTransId="{81635EA1-AC52-49EB-932C-87DF2AFBE6FB}" sibTransId="{113BC782-98D4-4660-A4D8-5EBA75CC3D7B}"/>
    <dgm:cxn modelId="{2D4F0AC2-A80F-4B61-9740-39376B8FFD89}" type="presOf" srcId="{FB792E77-B7F4-40C0-BF08-94D2F364BABE}" destId="{B53A5763-1ACD-4F1E-A798-88E7D2963F00}" srcOrd="0" destOrd="0" presId="urn:microsoft.com/office/officeart/2005/8/layout/vList2"/>
    <dgm:cxn modelId="{305230F3-8213-45FF-A613-D22A3F0D86DC}" type="presOf" srcId="{70A6518F-541E-4B43-9B3E-2EFD6C38A90B}" destId="{77DE1515-AEEF-4B54-A242-6EF47DFDB2CC}" srcOrd="0" destOrd="0" presId="urn:microsoft.com/office/officeart/2005/8/layout/vList2"/>
    <dgm:cxn modelId="{CCDF1B96-C84B-4578-93BE-52AB2C629E75}" type="presParOf" srcId="{77DE1515-AEEF-4B54-A242-6EF47DFDB2CC}" destId="{B53A5763-1ACD-4F1E-A798-88E7D2963F00}" srcOrd="0" destOrd="0" presId="urn:microsoft.com/office/officeart/2005/8/layout/vList2"/>
    <dgm:cxn modelId="{2EE1DB6B-2090-4B3B-BB89-63A1E0931EFF}" type="presParOf" srcId="{77DE1515-AEEF-4B54-A242-6EF47DFDB2CC}" destId="{2BD11B87-85E2-41F9-B452-69838B651163}" srcOrd="1" destOrd="0" presId="urn:microsoft.com/office/officeart/2005/8/layout/vList2"/>
    <dgm:cxn modelId="{D7551107-D0C1-4E45-98DE-3C4945EB7C9D}" type="presParOf" srcId="{77DE1515-AEEF-4B54-A242-6EF47DFDB2CC}" destId="{19F68DA1-B2EE-4948-990C-79170DEDFA32}" srcOrd="2" destOrd="0" presId="urn:microsoft.com/office/officeart/2005/8/layout/vList2"/>
    <dgm:cxn modelId="{19F5CE5B-DB97-4E8A-84AC-19558874597E}" type="presParOf" srcId="{77DE1515-AEEF-4B54-A242-6EF47DFDB2CC}" destId="{D82CAA4E-890B-4400-AAC4-EDD873754E4B}" srcOrd="3" destOrd="0" presId="urn:microsoft.com/office/officeart/2005/8/layout/vList2"/>
    <dgm:cxn modelId="{2C094C03-D1D6-4D92-82DD-4581E7E7B454}" type="presParOf" srcId="{77DE1515-AEEF-4B54-A242-6EF47DFDB2CC}" destId="{82DBDE64-B5F2-4981-97F9-65C37673257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4943877-B0B4-4853-A523-6BADB71793D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59FA622-44AD-4E7D-9B36-2D68595F42E6}">
      <dgm:prSet/>
      <dgm:spPr/>
      <dgm:t>
        <a:bodyPr/>
        <a:lstStyle/>
        <a:p>
          <a:r>
            <a:rPr lang="en-GB"/>
            <a:t>Part 4 replaces the above regulation. </a:t>
          </a:r>
          <a:endParaRPr lang="en-US"/>
        </a:p>
      </dgm:t>
    </dgm:pt>
    <dgm:pt modelId="{359C53A2-D5E8-4F36-A1A7-82663317A32C}" type="parTrans" cxnId="{A98C04A3-D71A-4169-8940-C088488DFCCA}">
      <dgm:prSet/>
      <dgm:spPr/>
      <dgm:t>
        <a:bodyPr/>
        <a:lstStyle/>
        <a:p>
          <a:endParaRPr lang="en-US"/>
        </a:p>
      </dgm:t>
    </dgm:pt>
    <dgm:pt modelId="{B73D0389-E78D-418F-9416-438E7DA4569C}" type="sibTrans" cxnId="{A98C04A3-D71A-4169-8940-C088488DFCCA}">
      <dgm:prSet/>
      <dgm:spPr/>
      <dgm:t>
        <a:bodyPr/>
        <a:lstStyle/>
        <a:p>
          <a:endParaRPr lang="en-US"/>
        </a:p>
      </dgm:t>
    </dgm:pt>
    <dgm:pt modelId="{185AB9F4-760E-462B-8E75-6EA051718597}">
      <dgm:prSet/>
      <dgm:spPr/>
      <dgm:t>
        <a:bodyPr/>
        <a:lstStyle/>
        <a:p>
          <a:r>
            <a:rPr lang="en-GB"/>
            <a:t>Let’s go and take a look at the piece of legislation; </a:t>
          </a:r>
          <a:endParaRPr lang="en-US"/>
        </a:p>
      </dgm:t>
    </dgm:pt>
    <dgm:pt modelId="{22D2B4DA-6CFE-4AB0-BC68-5AE60EC84E87}" type="parTrans" cxnId="{5F4940E5-9EA2-4CA9-864A-58C47C022F2C}">
      <dgm:prSet/>
      <dgm:spPr/>
      <dgm:t>
        <a:bodyPr/>
        <a:lstStyle/>
        <a:p>
          <a:endParaRPr lang="en-US"/>
        </a:p>
      </dgm:t>
    </dgm:pt>
    <dgm:pt modelId="{A8620DA2-C71D-452D-A265-34A950C7904C}" type="sibTrans" cxnId="{5F4940E5-9EA2-4CA9-864A-58C47C022F2C}">
      <dgm:prSet/>
      <dgm:spPr/>
      <dgm:t>
        <a:bodyPr/>
        <a:lstStyle/>
        <a:p>
          <a:endParaRPr lang="en-US"/>
        </a:p>
      </dgm:t>
    </dgm:pt>
    <dgm:pt modelId="{211951DF-6778-4CA5-B55C-0DB55F4B8CF9}">
      <dgm:prSet/>
      <dgm:spPr/>
      <dgm:t>
        <a:bodyPr/>
        <a:lstStyle/>
        <a:p>
          <a:r>
            <a:rPr lang="en-GB"/>
            <a:t>1. Unfair practices</a:t>
          </a:r>
          <a:endParaRPr lang="en-US"/>
        </a:p>
      </dgm:t>
    </dgm:pt>
    <dgm:pt modelId="{F21DE2DE-EA52-4B6F-9F03-839E1E999C9D}" type="parTrans" cxnId="{FB2993B7-74E0-4934-B5C0-1227591950DF}">
      <dgm:prSet/>
      <dgm:spPr/>
      <dgm:t>
        <a:bodyPr/>
        <a:lstStyle/>
        <a:p>
          <a:endParaRPr lang="en-US"/>
        </a:p>
      </dgm:t>
    </dgm:pt>
    <dgm:pt modelId="{B94D063E-8991-4584-A49D-B80CCB644367}" type="sibTrans" cxnId="{FB2993B7-74E0-4934-B5C0-1227591950DF}">
      <dgm:prSet/>
      <dgm:spPr/>
      <dgm:t>
        <a:bodyPr/>
        <a:lstStyle/>
        <a:p>
          <a:endParaRPr lang="en-US"/>
        </a:p>
      </dgm:t>
    </dgm:pt>
    <dgm:pt modelId="{6A4C2879-8C78-47ED-A7C9-DDAA1AF417C3}">
      <dgm:prSet/>
      <dgm:spPr/>
      <dgm:t>
        <a:bodyPr/>
        <a:lstStyle/>
        <a:p>
          <a:r>
            <a:rPr lang="en-GB"/>
            <a:t>2. Banned Practices </a:t>
          </a:r>
          <a:endParaRPr lang="en-US"/>
        </a:p>
      </dgm:t>
    </dgm:pt>
    <dgm:pt modelId="{BB31EF19-663B-4ED8-9FA1-F2435ABB7AA4}" type="parTrans" cxnId="{4161AECD-579F-46E9-85FA-3635A7781C66}">
      <dgm:prSet/>
      <dgm:spPr/>
      <dgm:t>
        <a:bodyPr/>
        <a:lstStyle/>
        <a:p>
          <a:endParaRPr lang="en-US"/>
        </a:p>
      </dgm:t>
    </dgm:pt>
    <dgm:pt modelId="{803DD252-B931-46C1-B712-4016FC9DD5B7}" type="sibTrans" cxnId="{4161AECD-579F-46E9-85FA-3635A7781C66}">
      <dgm:prSet/>
      <dgm:spPr/>
      <dgm:t>
        <a:bodyPr/>
        <a:lstStyle/>
        <a:p>
          <a:endParaRPr lang="en-US"/>
        </a:p>
      </dgm:t>
    </dgm:pt>
    <dgm:pt modelId="{49D12656-8FB7-46AC-B78B-640B30ADAF06}">
      <dgm:prSet/>
      <dgm:spPr/>
      <dgm:t>
        <a:bodyPr/>
        <a:lstStyle/>
        <a:p>
          <a:r>
            <a:rPr lang="en-GB"/>
            <a:t>3. Subscription contracts and much more. </a:t>
          </a:r>
          <a:endParaRPr lang="en-US"/>
        </a:p>
      </dgm:t>
    </dgm:pt>
    <dgm:pt modelId="{C6712A2B-CC9D-41DD-AE36-776D5B2B3D43}" type="parTrans" cxnId="{39BA4395-FCE0-42B1-9435-6B83008E710E}">
      <dgm:prSet/>
      <dgm:spPr/>
      <dgm:t>
        <a:bodyPr/>
        <a:lstStyle/>
        <a:p>
          <a:endParaRPr lang="en-US"/>
        </a:p>
      </dgm:t>
    </dgm:pt>
    <dgm:pt modelId="{7E7E1B8C-50C0-4F41-81A6-82C6C347F076}" type="sibTrans" cxnId="{39BA4395-FCE0-42B1-9435-6B83008E710E}">
      <dgm:prSet/>
      <dgm:spPr/>
      <dgm:t>
        <a:bodyPr/>
        <a:lstStyle/>
        <a:p>
          <a:endParaRPr lang="en-US"/>
        </a:p>
      </dgm:t>
    </dgm:pt>
    <dgm:pt modelId="{F4EA92D9-B6A8-4B7E-9912-B54031418196}" type="pres">
      <dgm:prSet presAssocID="{24943877-B0B4-4853-A523-6BADB71793D4}" presName="root" presStyleCnt="0">
        <dgm:presLayoutVars>
          <dgm:dir/>
          <dgm:resizeHandles val="exact"/>
        </dgm:presLayoutVars>
      </dgm:prSet>
      <dgm:spPr/>
    </dgm:pt>
    <dgm:pt modelId="{57F69194-646E-47FF-A36A-0FF72A931736}" type="pres">
      <dgm:prSet presAssocID="{B59FA622-44AD-4E7D-9B36-2D68595F42E6}" presName="compNode" presStyleCnt="0"/>
      <dgm:spPr/>
    </dgm:pt>
    <dgm:pt modelId="{764A1D79-A9A3-4646-9A47-252222AF3FE0}" type="pres">
      <dgm:prSet presAssocID="{B59FA622-44AD-4E7D-9B36-2D68595F42E6}" presName="bgRect" presStyleLbl="bgShp" presStyleIdx="0" presStyleCnt="5"/>
      <dgm:spPr/>
    </dgm:pt>
    <dgm:pt modelId="{AC498172-136C-404F-9220-25FDBDB76967}" type="pres">
      <dgm:prSet presAssocID="{B59FA622-44AD-4E7D-9B36-2D68595F42E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mach"/>
        </a:ext>
      </dgm:extLst>
    </dgm:pt>
    <dgm:pt modelId="{EAD8D4A3-1AFD-4236-9471-FDE6246C8213}" type="pres">
      <dgm:prSet presAssocID="{B59FA622-44AD-4E7D-9B36-2D68595F42E6}" presName="spaceRect" presStyleCnt="0"/>
      <dgm:spPr/>
    </dgm:pt>
    <dgm:pt modelId="{08C35B05-B679-417B-BA43-6AF83C138817}" type="pres">
      <dgm:prSet presAssocID="{B59FA622-44AD-4E7D-9B36-2D68595F42E6}" presName="parTx" presStyleLbl="revTx" presStyleIdx="0" presStyleCnt="5">
        <dgm:presLayoutVars>
          <dgm:chMax val="0"/>
          <dgm:chPref val="0"/>
        </dgm:presLayoutVars>
      </dgm:prSet>
      <dgm:spPr/>
    </dgm:pt>
    <dgm:pt modelId="{D3DCDD52-2F70-4BE5-A862-1C25D3DCACFF}" type="pres">
      <dgm:prSet presAssocID="{B73D0389-E78D-418F-9416-438E7DA4569C}" presName="sibTrans" presStyleCnt="0"/>
      <dgm:spPr/>
    </dgm:pt>
    <dgm:pt modelId="{0BD78A47-1A42-4E8D-B018-35F8F0EE4428}" type="pres">
      <dgm:prSet presAssocID="{185AB9F4-760E-462B-8E75-6EA051718597}" presName="compNode" presStyleCnt="0"/>
      <dgm:spPr/>
    </dgm:pt>
    <dgm:pt modelId="{7474A246-D773-4420-AEA2-6402485C83E9}" type="pres">
      <dgm:prSet presAssocID="{185AB9F4-760E-462B-8E75-6EA051718597}" presName="bgRect" presStyleLbl="bgShp" presStyleIdx="1" presStyleCnt="5"/>
      <dgm:spPr/>
    </dgm:pt>
    <dgm:pt modelId="{2ED809C0-983F-4636-8706-7C7E9A2B3331}" type="pres">
      <dgm:prSet presAssocID="{185AB9F4-760E-462B-8E75-6EA05171859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AB3CD854-4154-49C4-9AC0-5F7AE968BD1A}" type="pres">
      <dgm:prSet presAssocID="{185AB9F4-760E-462B-8E75-6EA051718597}" presName="spaceRect" presStyleCnt="0"/>
      <dgm:spPr/>
    </dgm:pt>
    <dgm:pt modelId="{0D81D2C4-0093-4A5C-AAC3-E3F5747834A0}" type="pres">
      <dgm:prSet presAssocID="{185AB9F4-760E-462B-8E75-6EA051718597}" presName="parTx" presStyleLbl="revTx" presStyleIdx="1" presStyleCnt="5">
        <dgm:presLayoutVars>
          <dgm:chMax val="0"/>
          <dgm:chPref val="0"/>
        </dgm:presLayoutVars>
      </dgm:prSet>
      <dgm:spPr/>
    </dgm:pt>
    <dgm:pt modelId="{831DC37B-4527-4E11-8036-CC1F327DCFBA}" type="pres">
      <dgm:prSet presAssocID="{A8620DA2-C71D-452D-A265-34A950C7904C}" presName="sibTrans" presStyleCnt="0"/>
      <dgm:spPr/>
    </dgm:pt>
    <dgm:pt modelId="{6E55CC82-15C3-46AC-A076-13FDD584F991}" type="pres">
      <dgm:prSet presAssocID="{211951DF-6778-4CA5-B55C-0DB55F4B8CF9}" presName="compNode" presStyleCnt="0"/>
      <dgm:spPr/>
    </dgm:pt>
    <dgm:pt modelId="{1F31F03E-C279-42F0-A1ED-DDC88199377D}" type="pres">
      <dgm:prSet presAssocID="{211951DF-6778-4CA5-B55C-0DB55F4B8CF9}" presName="bgRect" presStyleLbl="bgShp" presStyleIdx="2" presStyleCnt="5"/>
      <dgm:spPr/>
    </dgm:pt>
    <dgm:pt modelId="{643C041F-4CCD-44B2-AB84-E656D68F62FA}" type="pres">
      <dgm:prSet presAssocID="{211951DF-6778-4CA5-B55C-0DB55F4B8CF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95288C54-67BF-4BC7-9B07-55C5D5486F9C}" type="pres">
      <dgm:prSet presAssocID="{211951DF-6778-4CA5-B55C-0DB55F4B8CF9}" presName="spaceRect" presStyleCnt="0"/>
      <dgm:spPr/>
    </dgm:pt>
    <dgm:pt modelId="{3ABE2CC0-7669-48E9-A1BC-D8C6BAC68D8E}" type="pres">
      <dgm:prSet presAssocID="{211951DF-6778-4CA5-B55C-0DB55F4B8CF9}" presName="parTx" presStyleLbl="revTx" presStyleIdx="2" presStyleCnt="5">
        <dgm:presLayoutVars>
          <dgm:chMax val="0"/>
          <dgm:chPref val="0"/>
        </dgm:presLayoutVars>
      </dgm:prSet>
      <dgm:spPr/>
    </dgm:pt>
    <dgm:pt modelId="{0CADA47F-DF36-432D-A0F5-3FC15D79C8FE}" type="pres">
      <dgm:prSet presAssocID="{B94D063E-8991-4584-A49D-B80CCB644367}" presName="sibTrans" presStyleCnt="0"/>
      <dgm:spPr/>
    </dgm:pt>
    <dgm:pt modelId="{BFA2BC35-D72E-49F6-8417-E275B0492F36}" type="pres">
      <dgm:prSet presAssocID="{6A4C2879-8C78-47ED-A7C9-DDAA1AF417C3}" presName="compNode" presStyleCnt="0"/>
      <dgm:spPr/>
    </dgm:pt>
    <dgm:pt modelId="{6D9EE649-28AD-4BA6-AE5C-7D54F8A10616}" type="pres">
      <dgm:prSet presAssocID="{6A4C2879-8C78-47ED-A7C9-DDAA1AF417C3}" presName="bgRect" presStyleLbl="bgShp" presStyleIdx="3" presStyleCnt="5"/>
      <dgm:spPr/>
    </dgm:pt>
    <dgm:pt modelId="{53779DD5-C985-4B59-B6BC-996D94E01F90}" type="pres">
      <dgm:prSet presAssocID="{6A4C2879-8C78-47ED-A7C9-DDAA1AF417C3}"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No sign"/>
        </a:ext>
      </dgm:extLst>
    </dgm:pt>
    <dgm:pt modelId="{C553E245-BA59-4D23-891D-D4D76E758F5B}" type="pres">
      <dgm:prSet presAssocID="{6A4C2879-8C78-47ED-A7C9-DDAA1AF417C3}" presName="spaceRect" presStyleCnt="0"/>
      <dgm:spPr/>
    </dgm:pt>
    <dgm:pt modelId="{F4DE3D3E-21C8-42CB-ADC8-16D52B6B90D2}" type="pres">
      <dgm:prSet presAssocID="{6A4C2879-8C78-47ED-A7C9-DDAA1AF417C3}" presName="parTx" presStyleLbl="revTx" presStyleIdx="3" presStyleCnt="5">
        <dgm:presLayoutVars>
          <dgm:chMax val="0"/>
          <dgm:chPref val="0"/>
        </dgm:presLayoutVars>
      </dgm:prSet>
      <dgm:spPr/>
    </dgm:pt>
    <dgm:pt modelId="{5CD5CB12-1F4A-4061-96F7-168FE9CB1323}" type="pres">
      <dgm:prSet presAssocID="{803DD252-B931-46C1-B712-4016FC9DD5B7}" presName="sibTrans" presStyleCnt="0"/>
      <dgm:spPr/>
    </dgm:pt>
    <dgm:pt modelId="{C11949B5-5752-4757-AAD3-023EC7FCCDE6}" type="pres">
      <dgm:prSet presAssocID="{49D12656-8FB7-46AC-B78B-640B30ADAF06}" presName="compNode" presStyleCnt="0"/>
      <dgm:spPr/>
    </dgm:pt>
    <dgm:pt modelId="{AB3006A0-1620-4674-9F0E-D34A725B494A}" type="pres">
      <dgm:prSet presAssocID="{49D12656-8FB7-46AC-B78B-640B30ADAF06}" presName="bgRect" presStyleLbl="bgShp" presStyleIdx="4" presStyleCnt="5"/>
      <dgm:spPr/>
    </dgm:pt>
    <dgm:pt modelId="{A7AA6D82-0091-4358-B9F2-413D55A226FF}" type="pres">
      <dgm:prSet presAssocID="{49D12656-8FB7-46AC-B78B-640B30ADAF0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Yuan"/>
        </a:ext>
      </dgm:extLst>
    </dgm:pt>
    <dgm:pt modelId="{D4CBEE68-ED6A-4B15-A470-E253C80E688F}" type="pres">
      <dgm:prSet presAssocID="{49D12656-8FB7-46AC-B78B-640B30ADAF06}" presName="spaceRect" presStyleCnt="0"/>
      <dgm:spPr/>
    </dgm:pt>
    <dgm:pt modelId="{E5811D5D-A102-4FC4-A0ED-8BC7FE61AF09}" type="pres">
      <dgm:prSet presAssocID="{49D12656-8FB7-46AC-B78B-640B30ADAF06}" presName="parTx" presStyleLbl="revTx" presStyleIdx="4" presStyleCnt="5">
        <dgm:presLayoutVars>
          <dgm:chMax val="0"/>
          <dgm:chPref val="0"/>
        </dgm:presLayoutVars>
      </dgm:prSet>
      <dgm:spPr/>
    </dgm:pt>
  </dgm:ptLst>
  <dgm:cxnLst>
    <dgm:cxn modelId="{52640439-01F4-4DB7-A651-E8F6813D4935}" type="presOf" srcId="{49D12656-8FB7-46AC-B78B-640B30ADAF06}" destId="{E5811D5D-A102-4FC4-A0ED-8BC7FE61AF09}" srcOrd="0" destOrd="0" presId="urn:microsoft.com/office/officeart/2018/2/layout/IconVerticalSolidList"/>
    <dgm:cxn modelId="{C5BF256A-EDDC-49B3-B19E-E4BB53582ACD}" type="presOf" srcId="{B59FA622-44AD-4E7D-9B36-2D68595F42E6}" destId="{08C35B05-B679-417B-BA43-6AF83C138817}" srcOrd="0" destOrd="0" presId="urn:microsoft.com/office/officeart/2018/2/layout/IconVerticalSolidList"/>
    <dgm:cxn modelId="{080D4474-C83D-46FB-833B-853492388638}" type="presOf" srcId="{185AB9F4-760E-462B-8E75-6EA051718597}" destId="{0D81D2C4-0093-4A5C-AAC3-E3F5747834A0}" srcOrd="0" destOrd="0" presId="urn:microsoft.com/office/officeart/2018/2/layout/IconVerticalSolidList"/>
    <dgm:cxn modelId="{46154386-21E6-46B3-8BC7-B7323966BD74}" type="presOf" srcId="{211951DF-6778-4CA5-B55C-0DB55F4B8CF9}" destId="{3ABE2CC0-7669-48E9-A1BC-D8C6BAC68D8E}" srcOrd="0" destOrd="0" presId="urn:microsoft.com/office/officeart/2018/2/layout/IconVerticalSolidList"/>
    <dgm:cxn modelId="{39BA4395-FCE0-42B1-9435-6B83008E710E}" srcId="{24943877-B0B4-4853-A523-6BADB71793D4}" destId="{49D12656-8FB7-46AC-B78B-640B30ADAF06}" srcOrd="4" destOrd="0" parTransId="{C6712A2B-CC9D-41DD-AE36-776D5B2B3D43}" sibTransId="{7E7E1B8C-50C0-4F41-81A6-82C6C347F076}"/>
    <dgm:cxn modelId="{A98C04A3-D71A-4169-8940-C088488DFCCA}" srcId="{24943877-B0B4-4853-A523-6BADB71793D4}" destId="{B59FA622-44AD-4E7D-9B36-2D68595F42E6}" srcOrd="0" destOrd="0" parTransId="{359C53A2-D5E8-4F36-A1A7-82663317A32C}" sibTransId="{B73D0389-E78D-418F-9416-438E7DA4569C}"/>
    <dgm:cxn modelId="{FB2993B7-74E0-4934-B5C0-1227591950DF}" srcId="{24943877-B0B4-4853-A523-6BADB71793D4}" destId="{211951DF-6778-4CA5-B55C-0DB55F4B8CF9}" srcOrd="2" destOrd="0" parTransId="{F21DE2DE-EA52-4B6F-9F03-839E1E999C9D}" sibTransId="{B94D063E-8991-4584-A49D-B80CCB644367}"/>
    <dgm:cxn modelId="{373E93CA-657E-4433-B967-38CFB6924CD3}" type="presOf" srcId="{24943877-B0B4-4853-A523-6BADB71793D4}" destId="{F4EA92D9-B6A8-4B7E-9912-B54031418196}" srcOrd="0" destOrd="0" presId="urn:microsoft.com/office/officeart/2018/2/layout/IconVerticalSolidList"/>
    <dgm:cxn modelId="{4161AECD-579F-46E9-85FA-3635A7781C66}" srcId="{24943877-B0B4-4853-A523-6BADB71793D4}" destId="{6A4C2879-8C78-47ED-A7C9-DDAA1AF417C3}" srcOrd="3" destOrd="0" parTransId="{BB31EF19-663B-4ED8-9FA1-F2435ABB7AA4}" sibTransId="{803DD252-B931-46C1-B712-4016FC9DD5B7}"/>
    <dgm:cxn modelId="{179D4ED8-4B8E-4D8B-AAA6-059BAFD7F66C}" type="presOf" srcId="{6A4C2879-8C78-47ED-A7C9-DDAA1AF417C3}" destId="{F4DE3D3E-21C8-42CB-ADC8-16D52B6B90D2}" srcOrd="0" destOrd="0" presId="urn:microsoft.com/office/officeart/2018/2/layout/IconVerticalSolidList"/>
    <dgm:cxn modelId="{5F4940E5-9EA2-4CA9-864A-58C47C022F2C}" srcId="{24943877-B0B4-4853-A523-6BADB71793D4}" destId="{185AB9F4-760E-462B-8E75-6EA051718597}" srcOrd="1" destOrd="0" parTransId="{22D2B4DA-6CFE-4AB0-BC68-5AE60EC84E87}" sibTransId="{A8620DA2-C71D-452D-A265-34A950C7904C}"/>
    <dgm:cxn modelId="{491B7374-8161-4F1D-BB2B-798D11A8C29A}" type="presParOf" srcId="{F4EA92D9-B6A8-4B7E-9912-B54031418196}" destId="{57F69194-646E-47FF-A36A-0FF72A931736}" srcOrd="0" destOrd="0" presId="urn:microsoft.com/office/officeart/2018/2/layout/IconVerticalSolidList"/>
    <dgm:cxn modelId="{22D5E3B1-FB02-465F-BD79-026B9F4D6509}" type="presParOf" srcId="{57F69194-646E-47FF-A36A-0FF72A931736}" destId="{764A1D79-A9A3-4646-9A47-252222AF3FE0}" srcOrd="0" destOrd="0" presId="urn:microsoft.com/office/officeart/2018/2/layout/IconVerticalSolidList"/>
    <dgm:cxn modelId="{A0CC7F9B-1A34-4ED5-AD7C-49FE639B7371}" type="presParOf" srcId="{57F69194-646E-47FF-A36A-0FF72A931736}" destId="{AC498172-136C-404F-9220-25FDBDB76967}" srcOrd="1" destOrd="0" presId="urn:microsoft.com/office/officeart/2018/2/layout/IconVerticalSolidList"/>
    <dgm:cxn modelId="{9E4E50EF-621E-4DB2-B2F4-CEE7E564D71A}" type="presParOf" srcId="{57F69194-646E-47FF-A36A-0FF72A931736}" destId="{EAD8D4A3-1AFD-4236-9471-FDE6246C8213}" srcOrd="2" destOrd="0" presId="urn:microsoft.com/office/officeart/2018/2/layout/IconVerticalSolidList"/>
    <dgm:cxn modelId="{E53C6D3A-7DB7-4099-BDC5-B31D3C3AAE59}" type="presParOf" srcId="{57F69194-646E-47FF-A36A-0FF72A931736}" destId="{08C35B05-B679-417B-BA43-6AF83C138817}" srcOrd="3" destOrd="0" presId="urn:microsoft.com/office/officeart/2018/2/layout/IconVerticalSolidList"/>
    <dgm:cxn modelId="{B925D077-9AF1-4A8B-A95D-30F8A40C1BB5}" type="presParOf" srcId="{F4EA92D9-B6A8-4B7E-9912-B54031418196}" destId="{D3DCDD52-2F70-4BE5-A862-1C25D3DCACFF}" srcOrd="1" destOrd="0" presId="urn:microsoft.com/office/officeart/2018/2/layout/IconVerticalSolidList"/>
    <dgm:cxn modelId="{5EDC4C33-9A44-4F29-AE13-34C46A13F5CD}" type="presParOf" srcId="{F4EA92D9-B6A8-4B7E-9912-B54031418196}" destId="{0BD78A47-1A42-4E8D-B018-35F8F0EE4428}" srcOrd="2" destOrd="0" presId="urn:microsoft.com/office/officeart/2018/2/layout/IconVerticalSolidList"/>
    <dgm:cxn modelId="{CBC72819-76AC-46DD-A37C-04A7222D4A0E}" type="presParOf" srcId="{0BD78A47-1A42-4E8D-B018-35F8F0EE4428}" destId="{7474A246-D773-4420-AEA2-6402485C83E9}" srcOrd="0" destOrd="0" presId="urn:microsoft.com/office/officeart/2018/2/layout/IconVerticalSolidList"/>
    <dgm:cxn modelId="{287AE9CD-FC24-4AF8-8A47-E60E73A30812}" type="presParOf" srcId="{0BD78A47-1A42-4E8D-B018-35F8F0EE4428}" destId="{2ED809C0-983F-4636-8706-7C7E9A2B3331}" srcOrd="1" destOrd="0" presId="urn:microsoft.com/office/officeart/2018/2/layout/IconVerticalSolidList"/>
    <dgm:cxn modelId="{321C784A-D9F5-4735-8F5F-61C2A4A90E55}" type="presParOf" srcId="{0BD78A47-1A42-4E8D-B018-35F8F0EE4428}" destId="{AB3CD854-4154-49C4-9AC0-5F7AE968BD1A}" srcOrd="2" destOrd="0" presId="urn:microsoft.com/office/officeart/2018/2/layout/IconVerticalSolidList"/>
    <dgm:cxn modelId="{704A9E7C-1128-4FB9-B1BA-217AA883831B}" type="presParOf" srcId="{0BD78A47-1A42-4E8D-B018-35F8F0EE4428}" destId="{0D81D2C4-0093-4A5C-AAC3-E3F5747834A0}" srcOrd="3" destOrd="0" presId="urn:microsoft.com/office/officeart/2018/2/layout/IconVerticalSolidList"/>
    <dgm:cxn modelId="{2B88A142-297C-4C69-9F49-23B5E9080A8E}" type="presParOf" srcId="{F4EA92D9-B6A8-4B7E-9912-B54031418196}" destId="{831DC37B-4527-4E11-8036-CC1F327DCFBA}" srcOrd="3" destOrd="0" presId="urn:microsoft.com/office/officeart/2018/2/layout/IconVerticalSolidList"/>
    <dgm:cxn modelId="{165574C8-4DBC-4FA0-979B-0230D78188EF}" type="presParOf" srcId="{F4EA92D9-B6A8-4B7E-9912-B54031418196}" destId="{6E55CC82-15C3-46AC-A076-13FDD584F991}" srcOrd="4" destOrd="0" presId="urn:microsoft.com/office/officeart/2018/2/layout/IconVerticalSolidList"/>
    <dgm:cxn modelId="{8E8A615D-A574-4EEF-8FEC-6A25A5259023}" type="presParOf" srcId="{6E55CC82-15C3-46AC-A076-13FDD584F991}" destId="{1F31F03E-C279-42F0-A1ED-DDC88199377D}" srcOrd="0" destOrd="0" presId="urn:microsoft.com/office/officeart/2018/2/layout/IconVerticalSolidList"/>
    <dgm:cxn modelId="{F88D7E30-7250-4B09-A13C-D8DC968ADDBD}" type="presParOf" srcId="{6E55CC82-15C3-46AC-A076-13FDD584F991}" destId="{643C041F-4CCD-44B2-AB84-E656D68F62FA}" srcOrd="1" destOrd="0" presId="urn:microsoft.com/office/officeart/2018/2/layout/IconVerticalSolidList"/>
    <dgm:cxn modelId="{DEF9D9DA-32EF-40DC-A4B6-FC1DE2B64621}" type="presParOf" srcId="{6E55CC82-15C3-46AC-A076-13FDD584F991}" destId="{95288C54-67BF-4BC7-9B07-55C5D5486F9C}" srcOrd="2" destOrd="0" presId="urn:microsoft.com/office/officeart/2018/2/layout/IconVerticalSolidList"/>
    <dgm:cxn modelId="{B40E9113-63F8-4EC4-BAA7-A8BF7CE57294}" type="presParOf" srcId="{6E55CC82-15C3-46AC-A076-13FDD584F991}" destId="{3ABE2CC0-7669-48E9-A1BC-D8C6BAC68D8E}" srcOrd="3" destOrd="0" presId="urn:microsoft.com/office/officeart/2018/2/layout/IconVerticalSolidList"/>
    <dgm:cxn modelId="{39732923-EC68-4549-BDF0-AEF1FAC9A3A4}" type="presParOf" srcId="{F4EA92D9-B6A8-4B7E-9912-B54031418196}" destId="{0CADA47F-DF36-432D-A0F5-3FC15D79C8FE}" srcOrd="5" destOrd="0" presId="urn:microsoft.com/office/officeart/2018/2/layout/IconVerticalSolidList"/>
    <dgm:cxn modelId="{FEADC390-3AC5-4F60-856B-955CA5F79166}" type="presParOf" srcId="{F4EA92D9-B6A8-4B7E-9912-B54031418196}" destId="{BFA2BC35-D72E-49F6-8417-E275B0492F36}" srcOrd="6" destOrd="0" presId="urn:microsoft.com/office/officeart/2018/2/layout/IconVerticalSolidList"/>
    <dgm:cxn modelId="{A5D40F44-A1B2-445A-8C0C-E408902B0405}" type="presParOf" srcId="{BFA2BC35-D72E-49F6-8417-E275B0492F36}" destId="{6D9EE649-28AD-4BA6-AE5C-7D54F8A10616}" srcOrd="0" destOrd="0" presId="urn:microsoft.com/office/officeart/2018/2/layout/IconVerticalSolidList"/>
    <dgm:cxn modelId="{C3C40607-183F-4178-AD82-B6A45EB3ABCA}" type="presParOf" srcId="{BFA2BC35-D72E-49F6-8417-E275B0492F36}" destId="{53779DD5-C985-4B59-B6BC-996D94E01F90}" srcOrd="1" destOrd="0" presId="urn:microsoft.com/office/officeart/2018/2/layout/IconVerticalSolidList"/>
    <dgm:cxn modelId="{3996DDAA-6FA0-479D-9892-D236C6FFA4A7}" type="presParOf" srcId="{BFA2BC35-D72E-49F6-8417-E275B0492F36}" destId="{C553E245-BA59-4D23-891D-D4D76E758F5B}" srcOrd="2" destOrd="0" presId="urn:microsoft.com/office/officeart/2018/2/layout/IconVerticalSolidList"/>
    <dgm:cxn modelId="{B55EDAAF-A8B2-495F-944B-4ED334ED658F}" type="presParOf" srcId="{BFA2BC35-D72E-49F6-8417-E275B0492F36}" destId="{F4DE3D3E-21C8-42CB-ADC8-16D52B6B90D2}" srcOrd="3" destOrd="0" presId="urn:microsoft.com/office/officeart/2018/2/layout/IconVerticalSolidList"/>
    <dgm:cxn modelId="{637C5483-8971-45B7-AAE4-57930DC44E38}" type="presParOf" srcId="{F4EA92D9-B6A8-4B7E-9912-B54031418196}" destId="{5CD5CB12-1F4A-4061-96F7-168FE9CB1323}" srcOrd="7" destOrd="0" presId="urn:microsoft.com/office/officeart/2018/2/layout/IconVerticalSolidList"/>
    <dgm:cxn modelId="{6966DABB-23E5-400B-94BD-784377590676}" type="presParOf" srcId="{F4EA92D9-B6A8-4B7E-9912-B54031418196}" destId="{C11949B5-5752-4757-AAD3-023EC7FCCDE6}" srcOrd="8" destOrd="0" presId="urn:microsoft.com/office/officeart/2018/2/layout/IconVerticalSolidList"/>
    <dgm:cxn modelId="{93327371-4385-425A-A08D-0A5615EAA87E}" type="presParOf" srcId="{C11949B5-5752-4757-AAD3-023EC7FCCDE6}" destId="{AB3006A0-1620-4674-9F0E-D34A725B494A}" srcOrd="0" destOrd="0" presId="urn:microsoft.com/office/officeart/2018/2/layout/IconVerticalSolidList"/>
    <dgm:cxn modelId="{7FEEDF21-A617-42E4-B9E5-3E21640A95DA}" type="presParOf" srcId="{C11949B5-5752-4757-AAD3-023EC7FCCDE6}" destId="{A7AA6D82-0091-4358-B9F2-413D55A226FF}" srcOrd="1" destOrd="0" presId="urn:microsoft.com/office/officeart/2018/2/layout/IconVerticalSolidList"/>
    <dgm:cxn modelId="{B44B282A-CBB0-49C1-962C-EAD4CC807EBE}" type="presParOf" srcId="{C11949B5-5752-4757-AAD3-023EC7FCCDE6}" destId="{D4CBEE68-ED6A-4B15-A470-E253C80E688F}" srcOrd="2" destOrd="0" presId="urn:microsoft.com/office/officeart/2018/2/layout/IconVerticalSolidList"/>
    <dgm:cxn modelId="{190A40A0-081F-4DDE-A4A2-9CAD5D4C06F1}" type="presParOf" srcId="{C11949B5-5752-4757-AAD3-023EC7FCCDE6}" destId="{E5811D5D-A102-4FC4-A0ED-8BC7FE61AF0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8850C0B-85A1-45DE-B1CB-A23B62FBDF4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07574A3-81F5-4749-A2A0-0F82C772793E}">
      <dgm:prSet/>
      <dgm:spPr/>
      <dgm:t>
        <a:bodyPr/>
        <a:lstStyle/>
        <a:p>
          <a:r>
            <a:rPr lang="en-GB"/>
            <a:t>First, Food Standards Act 1999 – Established the Food Standards Agency.</a:t>
          </a:r>
          <a:endParaRPr lang="en-US"/>
        </a:p>
      </dgm:t>
    </dgm:pt>
    <dgm:pt modelId="{5746AC15-51C4-4D74-A5F1-BD5B5EF81CD2}" type="parTrans" cxnId="{5758217C-30B3-4E8F-AFED-439F0AC486B5}">
      <dgm:prSet/>
      <dgm:spPr/>
      <dgm:t>
        <a:bodyPr/>
        <a:lstStyle/>
        <a:p>
          <a:endParaRPr lang="en-US"/>
        </a:p>
      </dgm:t>
    </dgm:pt>
    <dgm:pt modelId="{B8A3F77B-6A5A-4A35-93FB-8F4A2C0CEDCB}" type="sibTrans" cxnId="{5758217C-30B3-4E8F-AFED-439F0AC486B5}">
      <dgm:prSet/>
      <dgm:spPr/>
      <dgm:t>
        <a:bodyPr/>
        <a:lstStyle/>
        <a:p>
          <a:endParaRPr lang="en-US"/>
        </a:p>
      </dgm:t>
    </dgm:pt>
    <dgm:pt modelId="{31BB1033-DEEF-4935-8ADC-CFADA25AE05B}">
      <dgm:prSet/>
      <dgm:spPr/>
      <dgm:t>
        <a:bodyPr/>
        <a:lstStyle/>
        <a:p>
          <a:r>
            <a:rPr lang="en-GB"/>
            <a:t>Food Safety Act 1990 – Provides the framework for all food legislation in the Uk except for Ireland. </a:t>
          </a:r>
          <a:endParaRPr lang="en-US"/>
        </a:p>
      </dgm:t>
    </dgm:pt>
    <dgm:pt modelId="{35EAC39D-DF9E-4BD2-BDC9-5F419743CB25}" type="parTrans" cxnId="{4DC28E1E-2057-4CDB-93AB-0997DB5B5B21}">
      <dgm:prSet/>
      <dgm:spPr/>
      <dgm:t>
        <a:bodyPr/>
        <a:lstStyle/>
        <a:p>
          <a:endParaRPr lang="en-US"/>
        </a:p>
      </dgm:t>
    </dgm:pt>
    <dgm:pt modelId="{319EFB43-214A-430E-A6B2-6A0B32CDDB6F}" type="sibTrans" cxnId="{4DC28E1E-2057-4CDB-93AB-0997DB5B5B21}">
      <dgm:prSet/>
      <dgm:spPr/>
      <dgm:t>
        <a:bodyPr/>
        <a:lstStyle/>
        <a:p>
          <a:endParaRPr lang="en-US"/>
        </a:p>
      </dgm:t>
    </dgm:pt>
    <dgm:pt modelId="{B14843B3-724B-414C-9086-B3B792AB5872}">
      <dgm:prSet/>
      <dgm:spPr/>
      <dgm:t>
        <a:bodyPr/>
        <a:lstStyle/>
        <a:p>
          <a:r>
            <a:rPr lang="en-GB"/>
            <a:t>Let’s take a look at the legislation; Health, expectation, advertising or labelling. </a:t>
          </a:r>
          <a:endParaRPr lang="en-US"/>
        </a:p>
      </dgm:t>
    </dgm:pt>
    <dgm:pt modelId="{BD1DD648-75DB-45A8-92A2-BE7A92ADE493}" type="parTrans" cxnId="{F4E47689-834C-4368-9F96-1F17E6C2AC0F}">
      <dgm:prSet/>
      <dgm:spPr/>
      <dgm:t>
        <a:bodyPr/>
        <a:lstStyle/>
        <a:p>
          <a:endParaRPr lang="en-US"/>
        </a:p>
      </dgm:t>
    </dgm:pt>
    <dgm:pt modelId="{6B73EEA9-B5E2-4EA1-9355-2E03CB3ABA94}" type="sibTrans" cxnId="{F4E47689-834C-4368-9F96-1F17E6C2AC0F}">
      <dgm:prSet/>
      <dgm:spPr/>
      <dgm:t>
        <a:bodyPr/>
        <a:lstStyle/>
        <a:p>
          <a:endParaRPr lang="en-US"/>
        </a:p>
      </dgm:t>
    </dgm:pt>
    <dgm:pt modelId="{BA17C2B0-2997-4379-B20E-13E2EB9C8DF9}" type="pres">
      <dgm:prSet presAssocID="{28850C0B-85A1-45DE-B1CB-A23B62FBDF4E}" presName="root" presStyleCnt="0">
        <dgm:presLayoutVars>
          <dgm:dir/>
          <dgm:resizeHandles val="exact"/>
        </dgm:presLayoutVars>
      </dgm:prSet>
      <dgm:spPr/>
    </dgm:pt>
    <dgm:pt modelId="{5DBEC752-6BDE-480D-A62A-FA86BB79C470}" type="pres">
      <dgm:prSet presAssocID="{C07574A3-81F5-4749-A2A0-0F82C772793E}" presName="compNode" presStyleCnt="0"/>
      <dgm:spPr/>
    </dgm:pt>
    <dgm:pt modelId="{DA4DF012-2887-457A-A481-85C8E6A50A78}" type="pres">
      <dgm:prSet presAssocID="{C07574A3-81F5-4749-A2A0-0F82C772793E}" presName="bgRect" presStyleLbl="bgShp" presStyleIdx="0" presStyleCnt="3"/>
      <dgm:spPr/>
    </dgm:pt>
    <dgm:pt modelId="{D9A2B940-735F-49FC-BC28-680190E5459B}" type="pres">
      <dgm:prSet presAssocID="{C07574A3-81F5-4749-A2A0-0F82C772793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aduation Cap"/>
        </a:ext>
      </dgm:extLst>
    </dgm:pt>
    <dgm:pt modelId="{A34604EA-1157-45FD-8012-7DA733028791}" type="pres">
      <dgm:prSet presAssocID="{C07574A3-81F5-4749-A2A0-0F82C772793E}" presName="spaceRect" presStyleCnt="0"/>
      <dgm:spPr/>
    </dgm:pt>
    <dgm:pt modelId="{62C81BCC-022A-499F-95A9-E1CDE69A1AD7}" type="pres">
      <dgm:prSet presAssocID="{C07574A3-81F5-4749-A2A0-0F82C772793E}" presName="parTx" presStyleLbl="revTx" presStyleIdx="0" presStyleCnt="3">
        <dgm:presLayoutVars>
          <dgm:chMax val="0"/>
          <dgm:chPref val="0"/>
        </dgm:presLayoutVars>
      </dgm:prSet>
      <dgm:spPr/>
    </dgm:pt>
    <dgm:pt modelId="{FFE60985-A228-4092-912B-5F374927619D}" type="pres">
      <dgm:prSet presAssocID="{B8A3F77B-6A5A-4A35-93FB-8F4A2C0CEDCB}" presName="sibTrans" presStyleCnt="0"/>
      <dgm:spPr/>
    </dgm:pt>
    <dgm:pt modelId="{5AA938F9-1431-4EEA-B84B-A33486EE7AF0}" type="pres">
      <dgm:prSet presAssocID="{31BB1033-DEEF-4935-8ADC-CFADA25AE05B}" presName="compNode" presStyleCnt="0"/>
      <dgm:spPr/>
    </dgm:pt>
    <dgm:pt modelId="{B0BE6590-E5F9-4AC3-8336-226E7D561705}" type="pres">
      <dgm:prSet presAssocID="{31BB1033-DEEF-4935-8ADC-CFADA25AE05B}" presName="bgRect" presStyleLbl="bgShp" presStyleIdx="1" presStyleCnt="3"/>
      <dgm:spPr/>
    </dgm:pt>
    <dgm:pt modelId="{72A776A3-D53B-4E69-9FE2-BD22B03A9AF9}" type="pres">
      <dgm:prSet presAssocID="{31BB1033-DEEF-4935-8ADC-CFADA25AE05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08377621-484E-469C-B827-B51875E2787E}" type="pres">
      <dgm:prSet presAssocID="{31BB1033-DEEF-4935-8ADC-CFADA25AE05B}" presName="spaceRect" presStyleCnt="0"/>
      <dgm:spPr/>
    </dgm:pt>
    <dgm:pt modelId="{779C319C-FBA6-405E-9EF8-AA9248984784}" type="pres">
      <dgm:prSet presAssocID="{31BB1033-DEEF-4935-8ADC-CFADA25AE05B}" presName="parTx" presStyleLbl="revTx" presStyleIdx="1" presStyleCnt="3">
        <dgm:presLayoutVars>
          <dgm:chMax val="0"/>
          <dgm:chPref val="0"/>
        </dgm:presLayoutVars>
      </dgm:prSet>
      <dgm:spPr/>
    </dgm:pt>
    <dgm:pt modelId="{B7DF5BD9-683A-44AA-8B1D-798508411B7B}" type="pres">
      <dgm:prSet presAssocID="{319EFB43-214A-430E-A6B2-6A0B32CDDB6F}" presName="sibTrans" presStyleCnt="0"/>
      <dgm:spPr/>
    </dgm:pt>
    <dgm:pt modelId="{70EE6857-789A-43A2-BF38-84167754863F}" type="pres">
      <dgm:prSet presAssocID="{B14843B3-724B-414C-9086-B3B792AB5872}" presName="compNode" presStyleCnt="0"/>
      <dgm:spPr/>
    </dgm:pt>
    <dgm:pt modelId="{45826FCA-C249-40A4-AD88-7323DEE2734B}" type="pres">
      <dgm:prSet presAssocID="{B14843B3-724B-414C-9086-B3B792AB5872}" presName="bgRect" presStyleLbl="bgShp" presStyleIdx="2" presStyleCnt="3"/>
      <dgm:spPr/>
    </dgm:pt>
    <dgm:pt modelId="{AF7D7FF8-C296-4A18-A53B-C04F9886B6DC}" type="pres">
      <dgm:prSet presAssocID="{B14843B3-724B-414C-9086-B3B792AB587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73318A6D-555F-45B1-AE43-D7F41F71B34A}" type="pres">
      <dgm:prSet presAssocID="{B14843B3-724B-414C-9086-B3B792AB5872}" presName="spaceRect" presStyleCnt="0"/>
      <dgm:spPr/>
    </dgm:pt>
    <dgm:pt modelId="{AA311B7C-70B1-4C88-9452-A6F04F163206}" type="pres">
      <dgm:prSet presAssocID="{B14843B3-724B-414C-9086-B3B792AB5872}" presName="parTx" presStyleLbl="revTx" presStyleIdx="2" presStyleCnt="3">
        <dgm:presLayoutVars>
          <dgm:chMax val="0"/>
          <dgm:chPref val="0"/>
        </dgm:presLayoutVars>
      </dgm:prSet>
      <dgm:spPr/>
    </dgm:pt>
  </dgm:ptLst>
  <dgm:cxnLst>
    <dgm:cxn modelId="{4DC28E1E-2057-4CDB-93AB-0997DB5B5B21}" srcId="{28850C0B-85A1-45DE-B1CB-A23B62FBDF4E}" destId="{31BB1033-DEEF-4935-8ADC-CFADA25AE05B}" srcOrd="1" destOrd="0" parTransId="{35EAC39D-DF9E-4BD2-BDC9-5F419743CB25}" sibTransId="{319EFB43-214A-430E-A6B2-6A0B32CDDB6F}"/>
    <dgm:cxn modelId="{D3826C42-D8AB-4526-B92B-A6F1A66F0C46}" type="presOf" srcId="{C07574A3-81F5-4749-A2A0-0F82C772793E}" destId="{62C81BCC-022A-499F-95A9-E1CDE69A1AD7}" srcOrd="0" destOrd="0" presId="urn:microsoft.com/office/officeart/2018/2/layout/IconVerticalSolidList"/>
    <dgm:cxn modelId="{5758217C-30B3-4E8F-AFED-439F0AC486B5}" srcId="{28850C0B-85A1-45DE-B1CB-A23B62FBDF4E}" destId="{C07574A3-81F5-4749-A2A0-0F82C772793E}" srcOrd="0" destOrd="0" parTransId="{5746AC15-51C4-4D74-A5F1-BD5B5EF81CD2}" sibTransId="{B8A3F77B-6A5A-4A35-93FB-8F4A2C0CEDCB}"/>
    <dgm:cxn modelId="{4DB39E7F-CC9D-4811-84DF-DA05C8ED1CE2}" type="presOf" srcId="{28850C0B-85A1-45DE-B1CB-A23B62FBDF4E}" destId="{BA17C2B0-2997-4379-B20E-13E2EB9C8DF9}" srcOrd="0" destOrd="0" presId="urn:microsoft.com/office/officeart/2018/2/layout/IconVerticalSolidList"/>
    <dgm:cxn modelId="{F4E47689-834C-4368-9F96-1F17E6C2AC0F}" srcId="{28850C0B-85A1-45DE-B1CB-A23B62FBDF4E}" destId="{B14843B3-724B-414C-9086-B3B792AB5872}" srcOrd="2" destOrd="0" parTransId="{BD1DD648-75DB-45A8-92A2-BE7A92ADE493}" sibTransId="{6B73EEA9-B5E2-4EA1-9355-2E03CB3ABA94}"/>
    <dgm:cxn modelId="{EEAC62EE-9D9B-4F6B-82B3-D393C09A0204}" type="presOf" srcId="{31BB1033-DEEF-4935-8ADC-CFADA25AE05B}" destId="{779C319C-FBA6-405E-9EF8-AA9248984784}" srcOrd="0" destOrd="0" presId="urn:microsoft.com/office/officeart/2018/2/layout/IconVerticalSolidList"/>
    <dgm:cxn modelId="{9ED0B9EF-9808-41C0-BAEF-C736CC1A1EB7}" type="presOf" srcId="{B14843B3-724B-414C-9086-B3B792AB5872}" destId="{AA311B7C-70B1-4C88-9452-A6F04F163206}" srcOrd="0" destOrd="0" presId="urn:microsoft.com/office/officeart/2018/2/layout/IconVerticalSolidList"/>
    <dgm:cxn modelId="{BC83C4A9-3946-4F17-B9BB-A9DDEF631006}" type="presParOf" srcId="{BA17C2B0-2997-4379-B20E-13E2EB9C8DF9}" destId="{5DBEC752-6BDE-480D-A62A-FA86BB79C470}" srcOrd="0" destOrd="0" presId="urn:microsoft.com/office/officeart/2018/2/layout/IconVerticalSolidList"/>
    <dgm:cxn modelId="{DE8F2B3A-768E-4993-95D3-C9B2A9581B34}" type="presParOf" srcId="{5DBEC752-6BDE-480D-A62A-FA86BB79C470}" destId="{DA4DF012-2887-457A-A481-85C8E6A50A78}" srcOrd="0" destOrd="0" presId="urn:microsoft.com/office/officeart/2018/2/layout/IconVerticalSolidList"/>
    <dgm:cxn modelId="{8B5101D1-B8DB-4B35-A3BC-A003345FD9BE}" type="presParOf" srcId="{5DBEC752-6BDE-480D-A62A-FA86BB79C470}" destId="{D9A2B940-735F-49FC-BC28-680190E5459B}" srcOrd="1" destOrd="0" presId="urn:microsoft.com/office/officeart/2018/2/layout/IconVerticalSolidList"/>
    <dgm:cxn modelId="{31021DFD-6A79-466F-B196-3A5D7B8DE5CB}" type="presParOf" srcId="{5DBEC752-6BDE-480D-A62A-FA86BB79C470}" destId="{A34604EA-1157-45FD-8012-7DA733028791}" srcOrd="2" destOrd="0" presId="urn:microsoft.com/office/officeart/2018/2/layout/IconVerticalSolidList"/>
    <dgm:cxn modelId="{38D83C9E-5EF5-4CF8-8787-2ACD738B244E}" type="presParOf" srcId="{5DBEC752-6BDE-480D-A62A-FA86BB79C470}" destId="{62C81BCC-022A-499F-95A9-E1CDE69A1AD7}" srcOrd="3" destOrd="0" presId="urn:microsoft.com/office/officeart/2018/2/layout/IconVerticalSolidList"/>
    <dgm:cxn modelId="{35AB466E-ED01-4D7F-8161-607A04705991}" type="presParOf" srcId="{BA17C2B0-2997-4379-B20E-13E2EB9C8DF9}" destId="{FFE60985-A228-4092-912B-5F374927619D}" srcOrd="1" destOrd="0" presId="urn:microsoft.com/office/officeart/2018/2/layout/IconVerticalSolidList"/>
    <dgm:cxn modelId="{A7F0666F-9A16-4D76-9AFE-CB903FB0EAF6}" type="presParOf" srcId="{BA17C2B0-2997-4379-B20E-13E2EB9C8DF9}" destId="{5AA938F9-1431-4EEA-B84B-A33486EE7AF0}" srcOrd="2" destOrd="0" presId="urn:microsoft.com/office/officeart/2018/2/layout/IconVerticalSolidList"/>
    <dgm:cxn modelId="{BB1FC054-C187-4F4C-B202-9C5CA1D52EB3}" type="presParOf" srcId="{5AA938F9-1431-4EEA-B84B-A33486EE7AF0}" destId="{B0BE6590-E5F9-4AC3-8336-226E7D561705}" srcOrd="0" destOrd="0" presId="urn:microsoft.com/office/officeart/2018/2/layout/IconVerticalSolidList"/>
    <dgm:cxn modelId="{21884297-C91F-4E97-BC49-954FC9486443}" type="presParOf" srcId="{5AA938F9-1431-4EEA-B84B-A33486EE7AF0}" destId="{72A776A3-D53B-4E69-9FE2-BD22B03A9AF9}" srcOrd="1" destOrd="0" presId="urn:microsoft.com/office/officeart/2018/2/layout/IconVerticalSolidList"/>
    <dgm:cxn modelId="{EA5B6950-BCF5-4EF2-863A-957E792E0FDA}" type="presParOf" srcId="{5AA938F9-1431-4EEA-B84B-A33486EE7AF0}" destId="{08377621-484E-469C-B827-B51875E2787E}" srcOrd="2" destOrd="0" presId="urn:microsoft.com/office/officeart/2018/2/layout/IconVerticalSolidList"/>
    <dgm:cxn modelId="{5B2F2B4E-414B-49E0-98BF-E2E947731BB0}" type="presParOf" srcId="{5AA938F9-1431-4EEA-B84B-A33486EE7AF0}" destId="{779C319C-FBA6-405E-9EF8-AA9248984784}" srcOrd="3" destOrd="0" presId="urn:microsoft.com/office/officeart/2018/2/layout/IconVerticalSolidList"/>
    <dgm:cxn modelId="{F02E5686-7699-4CFF-AF1C-433D81F8BC7B}" type="presParOf" srcId="{BA17C2B0-2997-4379-B20E-13E2EB9C8DF9}" destId="{B7DF5BD9-683A-44AA-8B1D-798508411B7B}" srcOrd="3" destOrd="0" presId="urn:microsoft.com/office/officeart/2018/2/layout/IconVerticalSolidList"/>
    <dgm:cxn modelId="{6BA7F739-3506-42A1-8F93-3178D593405E}" type="presParOf" srcId="{BA17C2B0-2997-4379-B20E-13E2EB9C8DF9}" destId="{70EE6857-789A-43A2-BF38-84167754863F}" srcOrd="4" destOrd="0" presId="urn:microsoft.com/office/officeart/2018/2/layout/IconVerticalSolidList"/>
    <dgm:cxn modelId="{5AB1C786-C66C-4DBA-B95C-14C7BA27A7B2}" type="presParOf" srcId="{70EE6857-789A-43A2-BF38-84167754863F}" destId="{45826FCA-C249-40A4-AD88-7323DEE2734B}" srcOrd="0" destOrd="0" presId="urn:microsoft.com/office/officeart/2018/2/layout/IconVerticalSolidList"/>
    <dgm:cxn modelId="{6014A207-9641-46AA-85D6-F293E67A0459}" type="presParOf" srcId="{70EE6857-789A-43A2-BF38-84167754863F}" destId="{AF7D7FF8-C296-4A18-A53B-C04F9886B6DC}" srcOrd="1" destOrd="0" presId="urn:microsoft.com/office/officeart/2018/2/layout/IconVerticalSolidList"/>
    <dgm:cxn modelId="{E209FEAC-5E45-4D84-9548-5BAEE1A513A8}" type="presParOf" srcId="{70EE6857-789A-43A2-BF38-84167754863F}" destId="{73318A6D-555F-45B1-AE43-D7F41F71B34A}" srcOrd="2" destOrd="0" presId="urn:microsoft.com/office/officeart/2018/2/layout/IconVerticalSolidList"/>
    <dgm:cxn modelId="{08F78ED1-287D-4168-8932-CE7841B3A0F9}" type="presParOf" srcId="{70EE6857-789A-43A2-BF38-84167754863F}" destId="{AA311B7C-70B1-4C88-9452-A6F04F16320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26660A18-6AAB-48C8-AD5A-5BC63B463F7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0A36024-4BF1-466E-97DE-9BCB0569F17E}">
      <dgm:prSet/>
      <dgm:spPr/>
      <dgm:t>
        <a:bodyPr/>
        <a:lstStyle/>
        <a:p>
          <a:r>
            <a:rPr lang="en-GB"/>
            <a:t>There is also the General food law regulation EC 187/2002 – provides information in relation to food. More specific guidance in specific legislation or regulations. </a:t>
          </a:r>
          <a:endParaRPr lang="en-US"/>
        </a:p>
      </dgm:t>
    </dgm:pt>
    <dgm:pt modelId="{C1401C3B-CF6C-4AF7-8550-2EF57CE54299}" type="parTrans" cxnId="{3AA0AD0A-5BEB-4ED4-8571-D41A578C7E24}">
      <dgm:prSet/>
      <dgm:spPr/>
      <dgm:t>
        <a:bodyPr/>
        <a:lstStyle/>
        <a:p>
          <a:endParaRPr lang="en-US"/>
        </a:p>
      </dgm:t>
    </dgm:pt>
    <dgm:pt modelId="{89F024FD-D2F0-435D-86DF-9BED061ECA76}" type="sibTrans" cxnId="{3AA0AD0A-5BEB-4ED4-8571-D41A578C7E24}">
      <dgm:prSet/>
      <dgm:spPr/>
      <dgm:t>
        <a:bodyPr/>
        <a:lstStyle/>
        <a:p>
          <a:endParaRPr lang="en-US"/>
        </a:p>
      </dgm:t>
    </dgm:pt>
    <dgm:pt modelId="{543EFFE9-392E-436E-9D5D-AEEAB32A8749}">
      <dgm:prSet/>
      <dgm:spPr/>
      <dgm:t>
        <a:bodyPr/>
        <a:lstStyle/>
        <a:p>
          <a:r>
            <a:rPr lang="en-GB"/>
            <a:t>What is food and what is covered by the act?</a:t>
          </a:r>
          <a:endParaRPr lang="en-US"/>
        </a:p>
      </dgm:t>
    </dgm:pt>
    <dgm:pt modelId="{D0329592-88F9-4D3E-85DF-6A45F8F75F87}" type="parTrans" cxnId="{2BCD3034-BC84-4F34-8454-369FB5194EAD}">
      <dgm:prSet/>
      <dgm:spPr/>
      <dgm:t>
        <a:bodyPr/>
        <a:lstStyle/>
        <a:p>
          <a:endParaRPr lang="en-US"/>
        </a:p>
      </dgm:t>
    </dgm:pt>
    <dgm:pt modelId="{29C91A92-B9F0-4098-9CE8-2AB7C5CF96FA}" type="sibTrans" cxnId="{2BCD3034-BC84-4F34-8454-369FB5194EAD}">
      <dgm:prSet/>
      <dgm:spPr/>
      <dgm:t>
        <a:bodyPr/>
        <a:lstStyle/>
        <a:p>
          <a:endParaRPr lang="en-US"/>
        </a:p>
      </dgm:t>
    </dgm:pt>
    <dgm:pt modelId="{FE34CAB6-8E54-4E29-82BC-6099E127ED7B}">
      <dgm:prSet/>
      <dgm:spPr/>
      <dgm:t>
        <a:bodyPr/>
        <a:lstStyle/>
        <a:p>
          <a:r>
            <a:rPr lang="en-GB"/>
            <a:t>Key article 11 of Regulation 178/2002</a:t>
          </a:r>
          <a:endParaRPr lang="en-US"/>
        </a:p>
      </dgm:t>
    </dgm:pt>
    <dgm:pt modelId="{524754C8-0C10-4F82-B87D-DC262D010C61}" type="parTrans" cxnId="{FEE05184-7139-4FA8-BAA8-C218911C0127}">
      <dgm:prSet/>
      <dgm:spPr/>
      <dgm:t>
        <a:bodyPr/>
        <a:lstStyle/>
        <a:p>
          <a:endParaRPr lang="en-US"/>
        </a:p>
      </dgm:t>
    </dgm:pt>
    <dgm:pt modelId="{2E2E0475-22E0-4A38-BC3B-5256721EBA29}" type="sibTrans" cxnId="{FEE05184-7139-4FA8-BAA8-C218911C0127}">
      <dgm:prSet/>
      <dgm:spPr/>
      <dgm:t>
        <a:bodyPr/>
        <a:lstStyle/>
        <a:p>
          <a:endParaRPr lang="en-US"/>
        </a:p>
      </dgm:t>
    </dgm:pt>
    <dgm:pt modelId="{F8EA17F7-76FD-40EE-AF03-E43452C4FB04}" type="pres">
      <dgm:prSet presAssocID="{26660A18-6AAB-48C8-AD5A-5BC63B463F7F}" presName="root" presStyleCnt="0">
        <dgm:presLayoutVars>
          <dgm:dir/>
          <dgm:resizeHandles val="exact"/>
        </dgm:presLayoutVars>
      </dgm:prSet>
      <dgm:spPr/>
    </dgm:pt>
    <dgm:pt modelId="{F4822078-07CD-4914-BD19-D47B328DA40C}" type="pres">
      <dgm:prSet presAssocID="{D0A36024-4BF1-466E-97DE-9BCB0569F17E}" presName="compNode" presStyleCnt="0"/>
      <dgm:spPr/>
    </dgm:pt>
    <dgm:pt modelId="{22288617-BFC0-4878-8049-1BC68AFED194}" type="pres">
      <dgm:prSet presAssocID="{D0A36024-4BF1-466E-97DE-9BCB0569F17E}" presName="bgRect" presStyleLbl="bgShp" presStyleIdx="0" presStyleCnt="3"/>
      <dgm:spPr/>
    </dgm:pt>
    <dgm:pt modelId="{C13D4921-5E32-4768-A02B-2B95D6FA53C7}" type="pres">
      <dgm:prSet presAssocID="{D0A36024-4BF1-466E-97DE-9BCB0569F17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361138C9-449B-409C-8DA6-932263C8DE4D}" type="pres">
      <dgm:prSet presAssocID="{D0A36024-4BF1-466E-97DE-9BCB0569F17E}" presName="spaceRect" presStyleCnt="0"/>
      <dgm:spPr/>
    </dgm:pt>
    <dgm:pt modelId="{2315E816-F3ED-4C13-8C7B-06925040E1F4}" type="pres">
      <dgm:prSet presAssocID="{D0A36024-4BF1-466E-97DE-9BCB0569F17E}" presName="parTx" presStyleLbl="revTx" presStyleIdx="0" presStyleCnt="3">
        <dgm:presLayoutVars>
          <dgm:chMax val="0"/>
          <dgm:chPref val="0"/>
        </dgm:presLayoutVars>
      </dgm:prSet>
      <dgm:spPr/>
    </dgm:pt>
    <dgm:pt modelId="{9A84FEC8-9DA7-4C36-B972-5151CFAF5C29}" type="pres">
      <dgm:prSet presAssocID="{89F024FD-D2F0-435D-86DF-9BED061ECA76}" presName="sibTrans" presStyleCnt="0"/>
      <dgm:spPr/>
    </dgm:pt>
    <dgm:pt modelId="{60F6E3E9-87FE-4884-A4EC-0CAA1BE7CC0B}" type="pres">
      <dgm:prSet presAssocID="{543EFFE9-392E-436E-9D5D-AEEAB32A8749}" presName="compNode" presStyleCnt="0"/>
      <dgm:spPr/>
    </dgm:pt>
    <dgm:pt modelId="{207723D9-DDBD-4EBB-B5AD-1ECA2581E992}" type="pres">
      <dgm:prSet presAssocID="{543EFFE9-392E-436E-9D5D-AEEAB32A8749}" presName="bgRect" presStyleLbl="bgShp" presStyleIdx="1" presStyleCnt="3"/>
      <dgm:spPr/>
    </dgm:pt>
    <dgm:pt modelId="{0E1ABEA5-69F7-4060-B072-2EB73E99C12E}" type="pres">
      <dgm:prSet presAssocID="{543EFFE9-392E-436E-9D5D-AEEAB32A874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ork and knife"/>
        </a:ext>
      </dgm:extLst>
    </dgm:pt>
    <dgm:pt modelId="{14822F0A-5E72-44C2-8F4B-57FDEF5256D0}" type="pres">
      <dgm:prSet presAssocID="{543EFFE9-392E-436E-9D5D-AEEAB32A8749}" presName="spaceRect" presStyleCnt="0"/>
      <dgm:spPr/>
    </dgm:pt>
    <dgm:pt modelId="{691C1209-656B-4A83-8379-8D029BD75D60}" type="pres">
      <dgm:prSet presAssocID="{543EFFE9-392E-436E-9D5D-AEEAB32A8749}" presName="parTx" presStyleLbl="revTx" presStyleIdx="1" presStyleCnt="3">
        <dgm:presLayoutVars>
          <dgm:chMax val="0"/>
          <dgm:chPref val="0"/>
        </dgm:presLayoutVars>
      </dgm:prSet>
      <dgm:spPr/>
    </dgm:pt>
    <dgm:pt modelId="{51CD9E99-4EBF-4B50-9EF9-D7261954AA93}" type="pres">
      <dgm:prSet presAssocID="{29C91A92-B9F0-4098-9CE8-2AB7C5CF96FA}" presName="sibTrans" presStyleCnt="0"/>
      <dgm:spPr/>
    </dgm:pt>
    <dgm:pt modelId="{5846F15C-FAB5-4652-903C-D753C8B681AC}" type="pres">
      <dgm:prSet presAssocID="{FE34CAB6-8E54-4E29-82BC-6099E127ED7B}" presName="compNode" presStyleCnt="0"/>
      <dgm:spPr/>
    </dgm:pt>
    <dgm:pt modelId="{20B74655-2679-4B27-B020-2DD074484D29}" type="pres">
      <dgm:prSet presAssocID="{FE34CAB6-8E54-4E29-82BC-6099E127ED7B}" presName="bgRect" presStyleLbl="bgShp" presStyleIdx="2" presStyleCnt="3"/>
      <dgm:spPr/>
    </dgm:pt>
    <dgm:pt modelId="{6743325D-07CA-4946-B381-5C553A58D2D1}" type="pres">
      <dgm:prSet presAssocID="{FE34CAB6-8E54-4E29-82BC-6099E127ED7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wspaper"/>
        </a:ext>
      </dgm:extLst>
    </dgm:pt>
    <dgm:pt modelId="{674E7F14-42B6-441B-B834-493DFC4C28BC}" type="pres">
      <dgm:prSet presAssocID="{FE34CAB6-8E54-4E29-82BC-6099E127ED7B}" presName="spaceRect" presStyleCnt="0"/>
      <dgm:spPr/>
    </dgm:pt>
    <dgm:pt modelId="{582CD844-0B26-4AEF-BC58-E6536073D0B1}" type="pres">
      <dgm:prSet presAssocID="{FE34CAB6-8E54-4E29-82BC-6099E127ED7B}" presName="parTx" presStyleLbl="revTx" presStyleIdx="2" presStyleCnt="3">
        <dgm:presLayoutVars>
          <dgm:chMax val="0"/>
          <dgm:chPref val="0"/>
        </dgm:presLayoutVars>
      </dgm:prSet>
      <dgm:spPr/>
    </dgm:pt>
  </dgm:ptLst>
  <dgm:cxnLst>
    <dgm:cxn modelId="{C7284005-9E29-4BB1-8D0F-231DDF65363F}" type="presOf" srcId="{FE34CAB6-8E54-4E29-82BC-6099E127ED7B}" destId="{582CD844-0B26-4AEF-BC58-E6536073D0B1}" srcOrd="0" destOrd="0" presId="urn:microsoft.com/office/officeart/2018/2/layout/IconVerticalSolidList"/>
    <dgm:cxn modelId="{3AA0AD0A-5BEB-4ED4-8571-D41A578C7E24}" srcId="{26660A18-6AAB-48C8-AD5A-5BC63B463F7F}" destId="{D0A36024-4BF1-466E-97DE-9BCB0569F17E}" srcOrd="0" destOrd="0" parTransId="{C1401C3B-CF6C-4AF7-8550-2EF57CE54299}" sibTransId="{89F024FD-D2F0-435D-86DF-9BED061ECA76}"/>
    <dgm:cxn modelId="{423F100C-F8BE-4395-9F00-E7FEFDD19949}" type="presOf" srcId="{D0A36024-4BF1-466E-97DE-9BCB0569F17E}" destId="{2315E816-F3ED-4C13-8C7B-06925040E1F4}" srcOrd="0" destOrd="0" presId="urn:microsoft.com/office/officeart/2018/2/layout/IconVerticalSolidList"/>
    <dgm:cxn modelId="{2BCD3034-BC84-4F34-8454-369FB5194EAD}" srcId="{26660A18-6AAB-48C8-AD5A-5BC63B463F7F}" destId="{543EFFE9-392E-436E-9D5D-AEEAB32A8749}" srcOrd="1" destOrd="0" parTransId="{D0329592-88F9-4D3E-85DF-6A45F8F75F87}" sibTransId="{29C91A92-B9F0-4098-9CE8-2AB7C5CF96FA}"/>
    <dgm:cxn modelId="{1D1E256E-1622-4941-9AAA-48BA3AE1309D}" type="presOf" srcId="{26660A18-6AAB-48C8-AD5A-5BC63B463F7F}" destId="{F8EA17F7-76FD-40EE-AF03-E43452C4FB04}" srcOrd="0" destOrd="0" presId="urn:microsoft.com/office/officeart/2018/2/layout/IconVerticalSolidList"/>
    <dgm:cxn modelId="{FEE05184-7139-4FA8-BAA8-C218911C0127}" srcId="{26660A18-6AAB-48C8-AD5A-5BC63B463F7F}" destId="{FE34CAB6-8E54-4E29-82BC-6099E127ED7B}" srcOrd="2" destOrd="0" parTransId="{524754C8-0C10-4F82-B87D-DC262D010C61}" sibTransId="{2E2E0475-22E0-4A38-BC3B-5256721EBA29}"/>
    <dgm:cxn modelId="{A758DABC-391D-4F0A-A4E5-FA01F71B33AB}" type="presOf" srcId="{543EFFE9-392E-436E-9D5D-AEEAB32A8749}" destId="{691C1209-656B-4A83-8379-8D029BD75D60}" srcOrd="0" destOrd="0" presId="urn:microsoft.com/office/officeart/2018/2/layout/IconVerticalSolidList"/>
    <dgm:cxn modelId="{0C8A10F5-80F5-4BD7-9F29-1835D5401762}" type="presParOf" srcId="{F8EA17F7-76FD-40EE-AF03-E43452C4FB04}" destId="{F4822078-07CD-4914-BD19-D47B328DA40C}" srcOrd="0" destOrd="0" presId="urn:microsoft.com/office/officeart/2018/2/layout/IconVerticalSolidList"/>
    <dgm:cxn modelId="{1D1CECBD-660C-4A74-8D9D-DB53D8245411}" type="presParOf" srcId="{F4822078-07CD-4914-BD19-D47B328DA40C}" destId="{22288617-BFC0-4878-8049-1BC68AFED194}" srcOrd="0" destOrd="0" presId="urn:microsoft.com/office/officeart/2018/2/layout/IconVerticalSolidList"/>
    <dgm:cxn modelId="{BDBF8916-0929-42E2-9A08-471D84F8E275}" type="presParOf" srcId="{F4822078-07CD-4914-BD19-D47B328DA40C}" destId="{C13D4921-5E32-4768-A02B-2B95D6FA53C7}" srcOrd="1" destOrd="0" presId="urn:microsoft.com/office/officeart/2018/2/layout/IconVerticalSolidList"/>
    <dgm:cxn modelId="{1A0DAF86-F6E2-4E67-A681-879495EC7F3A}" type="presParOf" srcId="{F4822078-07CD-4914-BD19-D47B328DA40C}" destId="{361138C9-449B-409C-8DA6-932263C8DE4D}" srcOrd="2" destOrd="0" presId="urn:microsoft.com/office/officeart/2018/2/layout/IconVerticalSolidList"/>
    <dgm:cxn modelId="{E71B96EE-0952-409E-9725-0EC1A2B3B0D3}" type="presParOf" srcId="{F4822078-07CD-4914-BD19-D47B328DA40C}" destId="{2315E816-F3ED-4C13-8C7B-06925040E1F4}" srcOrd="3" destOrd="0" presId="urn:microsoft.com/office/officeart/2018/2/layout/IconVerticalSolidList"/>
    <dgm:cxn modelId="{451FD2B4-C6C0-4E66-8DB6-3011A575E88E}" type="presParOf" srcId="{F8EA17F7-76FD-40EE-AF03-E43452C4FB04}" destId="{9A84FEC8-9DA7-4C36-B972-5151CFAF5C29}" srcOrd="1" destOrd="0" presId="urn:microsoft.com/office/officeart/2018/2/layout/IconVerticalSolidList"/>
    <dgm:cxn modelId="{E3B21A60-A374-4C72-8C6F-DC6C4F05A177}" type="presParOf" srcId="{F8EA17F7-76FD-40EE-AF03-E43452C4FB04}" destId="{60F6E3E9-87FE-4884-A4EC-0CAA1BE7CC0B}" srcOrd="2" destOrd="0" presId="urn:microsoft.com/office/officeart/2018/2/layout/IconVerticalSolidList"/>
    <dgm:cxn modelId="{0047DA58-157F-4096-B702-9FEEEA4AF632}" type="presParOf" srcId="{60F6E3E9-87FE-4884-A4EC-0CAA1BE7CC0B}" destId="{207723D9-DDBD-4EBB-B5AD-1ECA2581E992}" srcOrd="0" destOrd="0" presId="urn:microsoft.com/office/officeart/2018/2/layout/IconVerticalSolidList"/>
    <dgm:cxn modelId="{6A3CDFA9-5031-4670-99B2-8C954DCB3B69}" type="presParOf" srcId="{60F6E3E9-87FE-4884-A4EC-0CAA1BE7CC0B}" destId="{0E1ABEA5-69F7-4060-B072-2EB73E99C12E}" srcOrd="1" destOrd="0" presId="urn:microsoft.com/office/officeart/2018/2/layout/IconVerticalSolidList"/>
    <dgm:cxn modelId="{AAADA400-9815-47F4-BF8D-F8A7454AAEF9}" type="presParOf" srcId="{60F6E3E9-87FE-4884-A4EC-0CAA1BE7CC0B}" destId="{14822F0A-5E72-44C2-8F4B-57FDEF5256D0}" srcOrd="2" destOrd="0" presId="urn:microsoft.com/office/officeart/2018/2/layout/IconVerticalSolidList"/>
    <dgm:cxn modelId="{CF3E33B7-EE6A-4B93-A45C-277FB5F50AA6}" type="presParOf" srcId="{60F6E3E9-87FE-4884-A4EC-0CAA1BE7CC0B}" destId="{691C1209-656B-4A83-8379-8D029BD75D60}" srcOrd="3" destOrd="0" presId="urn:microsoft.com/office/officeart/2018/2/layout/IconVerticalSolidList"/>
    <dgm:cxn modelId="{EB432EBD-DEEE-4516-A3DD-E829C4DB7F9D}" type="presParOf" srcId="{F8EA17F7-76FD-40EE-AF03-E43452C4FB04}" destId="{51CD9E99-4EBF-4B50-9EF9-D7261954AA93}" srcOrd="3" destOrd="0" presId="urn:microsoft.com/office/officeart/2018/2/layout/IconVerticalSolidList"/>
    <dgm:cxn modelId="{42A85E6E-032D-47D3-96C2-D5FC3571D026}" type="presParOf" srcId="{F8EA17F7-76FD-40EE-AF03-E43452C4FB04}" destId="{5846F15C-FAB5-4652-903C-D753C8B681AC}" srcOrd="4" destOrd="0" presId="urn:microsoft.com/office/officeart/2018/2/layout/IconVerticalSolidList"/>
    <dgm:cxn modelId="{FBC335B9-06E1-46D9-AEA6-EEF9DF151821}" type="presParOf" srcId="{5846F15C-FAB5-4652-903C-D753C8B681AC}" destId="{20B74655-2679-4B27-B020-2DD074484D29}" srcOrd="0" destOrd="0" presId="urn:microsoft.com/office/officeart/2018/2/layout/IconVerticalSolidList"/>
    <dgm:cxn modelId="{66D6FE5C-20B0-403E-84D6-94A2D76C3104}" type="presParOf" srcId="{5846F15C-FAB5-4652-903C-D753C8B681AC}" destId="{6743325D-07CA-4946-B381-5C553A58D2D1}" srcOrd="1" destOrd="0" presId="urn:microsoft.com/office/officeart/2018/2/layout/IconVerticalSolidList"/>
    <dgm:cxn modelId="{6C8813E6-433A-4A3F-9B41-9BB1F45D9A7F}" type="presParOf" srcId="{5846F15C-FAB5-4652-903C-D753C8B681AC}" destId="{674E7F14-42B6-441B-B834-493DFC4C28BC}" srcOrd="2" destOrd="0" presId="urn:microsoft.com/office/officeart/2018/2/layout/IconVerticalSolidList"/>
    <dgm:cxn modelId="{70F0B36F-FE70-4801-9833-70E231864718}" type="presParOf" srcId="{5846F15C-FAB5-4652-903C-D753C8B681AC}" destId="{582CD844-0B26-4AEF-BC58-E6536073D0B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8F7289B1-C036-4EFA-9B2E-944BCC87C3A4}" type="doc">
      <dgm:prSet loTypeId="urn:microsoft.com/office/officeart/2005/8/layout/hierarchy1" loCatId="hierarchy" qsTypeId="urn:microsoft.com/office/officeart/2005/8/quickstyle/simple1" qsCatId="simple" csTypeId="urn:microsoft.com/office/officeart/2005/8/colors/accent4_1" csCatId="accent4"/>
      <dgm:spPr/>
      <dgm:t>
        <a:bodyPr/>
        <a:lstStyle/>
        <a:p>
          <a:endParaRPr lang="en-US"/>
        </a:p>
      </dgm:t>
    </dgm:pt>
    <dgm:pt modelId="{AAD8F32F-A6E8-49E4-9B33-74812B17BD47}">
      <dgm:prSet/>
      <dgm:spPr/>
      <dgm:t>
        <a:bodyPr/>
        <a:lstStyle/>
        <a:p>
          <a:r>
            <a:rPr lang="en-GB"/>
            <a:t>S.30-38. </a:t>
          </a:r>
          <a:endParaRPr lang="en-US"/>
        </a:p>
      </dgm:t>
    </dgm:pt>
    <dgm:pt modelId="{2C8949FB-DCF8-417F-88A5-D21EE024DCEC}" type="parTrans" cxnId="{66A2E581-7D43-4090-8CE0-AB8715C26E5A}">
      <dgm:prSet/>
      <dgm:spPr/>
      <dgm:t>
        <a:bodyPr/>
        <a:lstStyle/>
        <a:p>
          <a:endParaRPr lang="en-US"/>
        </a:p>
      </dgm:t>
    </dgm:pt>
    <dgm:pt modelId="{D47F6D80-EAFF-42EC-99A2-0B0FD9DDB916}" type="sibTrans" cxnId="{66A2E581-7D43-4090-8CE0-AB8715C26E5A}">
      <dgm:prSet/>
      <dgm:spPr/>
      <dgm:t>
        <a:bodyPr/>
        <a:lstStyle/>
        <a:p>
          <a:endParaRPr lang="en-US"/>
        </a:p>
      </dgm:t>
    </dgm:pt>
    <dgm:pt modelId="{77B19855-6CA6-44D4-B3B9-A8EAA11DF2B8}">
      <dgm:prSet/>
      <dgm:spPr/>
      <dgm:t>
        <a:bodyPr/>
        <a:lstStyle/>
        <a:p>
          <a:r>
            <a:rPr lang="en-GB"/>
            <a:t>Key section in relation to offences – S7, 14 and 15.</a:t>
          </a:r>
          <a:endParaRPr lang="en-US"/>
        </a:p>
      </dgm:t>
    </dgm:pt>
    <dgm:pt modelId="{8BB8380B-355E-42C0-B4F7-0942C07F56D4}" type="parTrans" cxnId="{737D9548-CC41-4204-B2A0-B470C5BD51FE}">
      <dgm:prSet/>
      <dgm:spPr/>
      <dgm:t>
        <a:bodyPr/>
        <a:lstStyle/>
        <a:p>
          <a:endParaRPr lang="en-US"/>
        </a:p>
      </dgm:t>
    </dgm:pt>
    <dgm:pt modelId="{20AFB8AF-D626-4A59-B742-A1081F17912A}" type="sibTrans" cxnId="{737D9548-CC41-4204-B2A0-B470C5BD51FE}">
      <dgm:prSet/>
      <dgm:spPr/>
      <dgm:t>
        <a:bodyPr/>
        <a:lstStyle/>
        <a:p>
          <a:endParaRPr lang="en-US"/>
        </a:p>
      </dgm:t>
    </dgm:pt>
    <dgm:pt modelId="{2A6195AD-A650-41E7-AF88-9458443D585F}">
      <dgm:prSet/>
      <dgm:spPr/>
      <dgm:t>
        <a:bodyPr/>
        <a:lstStyle/>
        <a:p>
          <a:r>
            <a:rPr lang="en-GB"/>
            <a:t>There may also be defences to any offences committed. </a:t>
          </a:r>
          <a:endParaRPr lang="en-US"/>
        </a:p>
      </dgm:t>
    </dgm:pt>
    <dgm:pt modelId="{D07F2EC6-61D2-4C5A-B513-D8E8AA6A5A4F}" type="parTrans" cxnId="{9CB631C2-30DC-4797-8A2C-BC41EA6333B3}">
      <dgm:prSet/>
      <dgm:spPr/>
      <dgm:t>
        <a:bodyPr/>
        <a:lstStyle/>
        <a:p>
          <a:endParaRPr lang="en-US"/>
        </a:p>
      </dgm:t>
    </dgm:pt>
    <dgm:pt modelId="{9246BBDD-936A-4097-9AB8-38FD0A466B75}" type="sibTrans" cxnId="{9CB631C2-30DC-4797-8A2C-BC41EA6333B3}">
      <dgm:prSet/>
      <dgm:spPr/>
      <dgm:t>
        <a:bodyPr/>
        <a:lstStyle/>
        <a:p>
          <a:endParaRPr lang="en-US"/>
        </a:p>
      </dgm:t>
    </dgm:pt>
    <dgm:pt modelId="{26382D01-C020-4337-8841-65CDA7F9A06C}" type="pres">
      <dgm:prSet presAssocID="{8F7289B1-C036-4EFA-9B2E-944BCC87C3A4}" presName="hierChild1" presStyleCnt="0">
        <dgm:presLayoutVars>
          <dgm:chPref val="1"/>
          <dgm:dir/>
          <dgm:animOne val="branch"/>
          <dgm:animLvl val="lvl"/>
          <dgm:resizeHandles/>
        </dgm:presLayoutVars>
      </dgm:prSet>
      <dgm:spPr/>
    </dgm:pt>
    <dgm:pt modelId="{219101DF-030A-4F7D-AACD-77455AB84BC3}" type="pres">
      <dgm:prSet presAssocID="{AAD8F32F-A6E8-49E4-9B33-74812B17BD47}" presName="hierRoot1" presStyleCnt="0"/>
      <dgm:spPr/>
    </dgm:pt>
    <dgm:pt modelId="{341CF29D-7AFA-411B-9362-CAE142C7B4B7}" type="pres">
      <dgm:prSet presAssocID="{AAD8F32F-A6E8-49E4-9B33-74812B17BD47}" presName="composite" presStyleCnt="0"/>
      <dgm:spPr/>
    </dgm:pt>
    <dgm:pt modelId="{8C4FF82E-C7C3-44FD-91EC-9D161DAB0AB7}" type="pres">
      <dgm:prSet presAssocID="{AAD8F32F-A6E8-49E4-9B33-74812B17BD47}" presName="background" presStyleLbl="node0" presStyleIdx="0" presStyleCnt="3"/>
      <dgm:spPr/>
    </dgm:pt>
    <dgm:pt modelId="{61C4F56D-3234-439F-9AF9-B4575A2C6CA1}" type="pres">
      <dgm:prSet presAssocID="{AAD8F32F-A6E8-49E4-9B33-74812B17BD47}" presName="text" presStyleLbl="fgAcc0" presStyleIdx="0" presStyleCnt="3">
        <dgm:presLayoutVars>
          <dgm:chPref val="3"/>
        </dgm:presLayoutVars>
      </dgm:prSet>
      <dgm:spPr/>
    </dgm:pt>
    <dgm:pt modelId="{F1B38BA0-627C-4608-B7AB-54A176CAE7CF}" type="pres">
      <dgm:prSet presAssocID="{AAD8F32F-A6E8-49E4-9B33-74812B17BD47}" presName="hierChild2" presStyleCnt="0"/>
      <dgm:spPr/>
    </dgm:pt>
    <dgm:pt modelId="{94F5B7F6-976A-45F9-A8A5-1C6FF4BBBAB6}" type="pres">
      <dgm:prSet presAssocID="{77B19855-6CA6-44D4-B3B9-A8EAA11DF2B8}" presName="hierRoot1" presStyleCnt="0"/>
      <dgm:spPr/>
    </dgm:pt>
    <dgm:pt modelId="{C17F7FFE-657D-4B1D-81FC-93500895F3A7}" type="pres">
      <dgm:prSet presAssocID="{77B19855-6CA6-44D4-B3B9-A8EAA11DF2B8}" presName="composite" presStyleCnt="0"/>
      <dgm:spPr/>
    </dgm:pt>
    <dgm:pt modelId="{2267987F-BF8B-4E66-BFBE-A537B2FF3450}" type="pres">
      <dgm:prSet presAssocID="{77B19855-6CA6-44D4-B3B9-A8EAA11DF2B8}" presName="background" presStyleLbl="node0" presStyleIdx="1" presStyleCnt="3"/>
      <dgm:spPr/>
    </dgm:pt>
    <dgm:pt modelId="{3CCA2BA7-1516-4FA1-A792-ED6FDD69055B}" type="pres">
      <dgm:prSet presAssocID="{77B19855-6CA6-44D4-B3B9-A8EAA11DF2B8}" presName="text" presStyleLbl="fgAcc0" presStyleIdx="1" presStyleCnt="3">
        <dgm:presLayoutVars>
          <dgm:chPref val="3"/>
        </dgm:presLayoutVars>
      </dgm:prSet>
      <dgm:spPr/>
    </dgm:pt>
    <dgm:pt modelId="{1009D32A-8A68-4F2E-B169-2FBE95502D57}" type="pres">
      <dgm:prSet presAssocID="{77B19855-6CA6-44D4-B3B9-A8EAA11DF2B8}" presName="hierChild2" presStyleCnt="0"/>
      <dgm:spPr/>
    </dgm:pt>
    <dgm:pt modelId="{537B1C73-4160-4C2A-A845-A1A41561E7FF}" type="pres">
      <dgm:prSet presAssocID="{2A6195AD-A650-41E7-AF88-9458443D585F}" presName="hierRoot1" presStyleCnt="0"/>
      <dgm:spPr/>
    </dgm:pt>
    <dgm:pt modelId="{12762B35-C922-4043-8BF2-C7CB9232D783}" type="pres">
      <dgm:prSet presAssocID="{2A6195AD-A650-41E7-AF88-9458443D585F}" presName="composite" presStyleCnt="0"/>
      <dgm:spPr/>
    </dgm:pt>
    <dgm:pt modelId="{8C8EB96B-9B2D-425B-B37B-909DA0EA64E6}" type="pres">
      <dgm:prSet presAssocID="{2A6195AD-A650-41E7-AF88-9458443D585F}" presName="background" presStyleLbl="node0" presStyleIdx="2" presStyleCnt="3"/>
      <dgm:spPr/>
    </dgm:pt>
    <dgm:pt modelId="{F3E32895-A851-4F2A-B664-419A37CFF15A}" type="pres">
      <dgm:prSet presAssocID="{2A6195AD-A650-41E7-AF88-9458443D585F}" presName="text" presStyleLbl="fgAcc0" presStyleIdx="2" presStyleCnt="3">
        <dgm:presLayoutVars>
          <dgm:chPref val="3"/>
        </dgm:presLayoutVars>
      </dgm:prSet>
      <dgm:spPr/>
    </dgm:pt>
    <dgm:pt modelId="{127CAE48-DCC9-4E34-9FDF-1952EE2B64CE}" type="pres">
      <dgm:prSet presAssocID="{2A6195AD-A650-41E7-AF88-9458443D585F}" presName="hierChild2" presStyleCnt="0"/>
      <dgm:spPr/>
    </dgm:pt>
  </dgm:ptLst>
  <dgm:cxnLst>
    <dgm:cxn modelId="{E8A85726-A972-4956-831C-F2FB1D9B06F0}" type="presOf" srcId="{8F7289B1-C036-4EFA-9B2E-944BCC87C3A4}" destId="{26382D01-C020-4337-8841-65CDA7F9A06C}" srcOrd="0" destOrd="0" presId="urn:microsoft.com/office/officeart/2005/8/layout/hierarchy1"/>
    <dgm:cxn modelId="{737D9548-CC41-4204-B2A0-B470C5BD51FE}" srcId="{8F7289B1-C036-4EFA-9B2E-944BCC87C3A4}" destId="{77B19855-6CA6-44D4-B3B9-A8EAA11DF2B8}" srcOrd="1" destOrd="0" parTransId="{8BB8380B-355E-42C0-B4F7-0942C07F56D4}" sibTransId="{20AFB8AF-D626-4A59-B742-A1081F17912A}"/>
    <dgm:cxn modelId="{66A2E581-7D43-4090-8CE0-AB8715C26E5A}" srcId="{8F7289B1-C036-4EFA-9B2E-944BCC87C3A4}" destId="{AAD8F32F-A6E8-49E4-9B33-74812B17BD47}" srcOrd="0" destOrd="0" parTransId="{2C8949FB-DCF8-417F-88A5-D21EE024DCEC}" sibTransId="{D47F6D80-EAFF-42EC-99A2-0B0FD9DDB916}"/>
    <dgm:cxn modelId="{2B8D339E-E355-4AF7-8865-B0C742EBEF06}" type="presOf" srcId="{AAD8F32F-A6E8-49E4-9B33-74812B17BD47}" destId="{61C4F56D-3234-439F-9AF9-B4575A2C6CA1}" srcOrd="0" destOrd="0" presId="urn:microsoft.com/office/officeart/2005/8/layout/hierarchy1"/>
    <dgm:cxn modelId="{3E6ED4A4-C4D6-4CA5-A208-FF6EBD25F1CB}" type="presOf" srcId="{2A6195AD-A650-41E7-AF88-9458443D585F}" destId="{F3E32895-A851-4F2A-B664-419A37CFF15A}" srcOrd="0" destOrd="0" presId="urn:microsoft.com/office/officeart/2005/8/layout/hierarchy1"/>
    <dgm:cxn modelId="{9CB631C2-30DC-4797-8A2C-BC41EA6333B3}" srcId="{8F7289B1-C036-4EFA-9B2E-944BCC87C3A4}" destId="{2A6195AD-A650-41E7-AF88-9458443D585F}" srcOrd="2" destOrd="0" parTransId="{D07F2EC6-61D2-4C5A-B513-D8E8AA6A5A4F}" sibTransId="{9246BBDD-936A-4097-9AB8-38FD0A466B75}"/>
    <dgm:cxn modelId="{3F261AFF-77CD-46A0-A547-68BA68A837AF}" type="presOf" srcId="{77B19855-6CA6-44D4-B3B9-A8EAA11DF2B8}" destId="{3CCA2BA7-1516-4FA1-A792-ED6FDD69055B}" srcOrd="0" destOrd="0" presId="urn:microsoft.com/office/officeart/2005/8/layout/hierarchy1"/>
    <dgm:cxn modelId="{3DB026E5-FE68-4C9E-BE0C-E9D62E2368EC}" type="presParOf" srcId="{26382D01-C020-4337-8841-65CDA7F9A06C}" destId="{219101DF-030A-4F7D-AACD-77455AB84BC3}" srcOrd="0" destOrd="0" presId="urn:microsoft.com/office/officeart/2005/8/layout/hierarchy1"/>
    <dgm:cxn modelId="{597619F5-8AC5-4E17-887F-EAD7D1480D40}" type="presParOf" srcId="{219101DF-030A-4F7D-AACD-77455AB84BC3}" destId="{341CF29D-7AFA-411B-9362-CAE142C7B4B7}" srcOrd="0" destOrd="0" presId="urn:microsoft.com/office/officeart/2005/8/layout/hierarchy1"/>
    <dgm:cxn modelId="{E517A853-418F-4B0F-98A9-C44FE3E0E177}" type="presParOf" srcId="{341CF29D-7AFA-411B-9362-CAE142C7B4B7}" destId="{8C4FF82E-C7C3-44FD-91EC-9D161DAB0AB7}" srcOrd="0" destOrd="0" presId="urn:microsoft.com/office/officeart/2005/8/layout/hierarchy1"/>
    <dgm:cxn modelId="{3519AC21-F8BE-4265-9C21-94980B6ED434}" type="presParOf" srcId="{341CF29D-7AFA-411B-9362-CAE142C7B4B7}" destId="{61C4F56D-3234-439F-9AF9-B4575A2C6CA1}" srcOrd="1" destOrd="0" presId="urn:microsoft.com/office/officeart/2005/8/layout/hierarchy1"/>
    <dgm:cxn modelId="{9DE27F0E-3C5B-4237-9A8C-19BC3414258E}" type="presParOf" srcId="{219101DF-030A-4F7D-AACD-77455AB84BC3}" destId="{F1B38BA0-627C-4608-B7AB-54A176CAE7CF}" srcOrd="1" destOrd="0" presId="urn:microsoft.com/office/officeart/2005/8/layout/hierarchy1"/>
    <dgm:cxn modelId="{7FD2CEFB-EEAF-44E2-93E6-4C6EF316E4A1}" type="presParOf" srcId="{26382D01-C020-4337-8841-65CDA7F9A06C}" destId="{94F5B7F6-976A-45F9-A8A5-1C6FF4BBBAB6}" srcOrd="1" destOrd="0" presId="urn:microsoft.com/office/officeart/2005/8/layout/hierarchy1"/>
    <dgm:cxn modelId="{326CB1C5-BF92-4166-A0A1-B38CD9E3C05F}" type="presParOf" srcId="{94F5B7F6-976A-45F9-A8A5-1C6FF4BBBAB6}" destId="{C17F7FFE-657D-4B1D-81FC-93500895F3A7}" srcOrd="0" destOrd="0" presId="urn:microsoft.com/office/officeart/2005/8/layout/hierarchy1"/>
    <dgm:cxn modelId="{5FA6733D-02F6-4FF1-AA7E-FBA2A47208E8}" type="presParOf" srcId="{C17F7FFE-657D-4B1D-81FC-93500895F3A7}" destId="{2267987F-BF8B-4E66-BFBE-A537B2FF3450}" srcOrd="0" destOrd="0" presId="urn:microsoft.com/office/officeart/2005/8/layout/hierarchy1"/>
    <dgm:cxn modelId="{9A534B99-32EF-4D99-9C77-CC89E588C24F}" type="presParOf" srcId="{C17F7FFE-657D-4B1D-81FC-93500895F3A7}" destId="{3CCA2BA7-1516-4FA1-A792-ED6FDD69055B}" srcOrd="1" destOrd="0" presId="urn:microsoft.com/office/officeart/2005/8/layout/hierarchy1"/>
    <dgm:cxn modelId="{4AF842A1-BF1B-49F9-B47C-8A213B12EC96}" type="presParOf" srcId="{94F5B7F6-976A-45F9-A8A5-1C6FF4BBBAB6}" destId="{1009D32A-8A68-4F2E-B169-2FBE95502D57}" srcOrd="1" destOrd="0" presId="urn:microsoft.com/office/officeart/2005/8/layout/hierarchy1"/>
    <dgm:cxn modelId="{71472CFF-BBDE-4722-A72A-DFE7017F0BCB}" type="presParOf" srcId="{26382D01-C020-4337-8841-65CDA7F9A06C}" destId="{537B1C73-4160-4C2A-A845-A1A41561E7FF}" srcOrd="2" destOrd="0" presId="urn:microsoft.com/office/officeart/2005/8/layout/hierarchy1"/>
    <dgm:cxn modelId="{4577C9A0-472F-4251-8050-4927D61FF98F}" type="presParOf" srcId="{537B1C73-4160-4C2A-A845-A1A41561E7FF}" destId="{12762B35-C922-4043-8BF2-C7CB9232D783}" srcOrd="0" destOrd="0" presId="urn:microsoft.com/office/officeart/2005/8/layout/hierarchy1"/>
    <dgm:cxn modelId="{2FBE31C2-1F8B-4321-988D-D4751879F4BF}" type="presParOf" srcId="{12762B35-C922-4043-8BF2-C7CB9232D783}" destId="{8C8EB96B-9B2D-425B-B37B-909DA0EA64E6}" srcOrd="0" destOrd="0" presId="urn:microsoft.com/office/officeart/2005/8/layout/hierarchy1"/>
    <dgm:cxn modelId="{55166238-C635-433B-987F-74F00D837AA7}" type="presParOf" srcId="{12762B35-C922-4043-8BF2-C7CB9232D783}" destId="{F3E32895-A851-4F2A-B664-419A37CFF15A}" srcOrd="1" destOrd="0" presId="urn:microsoft.com/office/officeart/2005/8/layout/hierarchy1"/>
    <dgm:cxn modelId="{A5E0265F-6D61-40B2-953D-28857DF35C2C}" type="presParOf" srcId="{537B1C73-4160-4C2A-A845-A1A41561E7FF}" destId="{127CAE48-DCC9-4E34-9FDF-1952EE2B64C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42E21C03-D657-415C-8A56-BB9703BAD22D}"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027DA824-569D-4B5E-874D-61E7F2AEA9A1}">
      <dgm:prSet/>
      <dgm:spPr/>
      <dgm:t>
        <a:bodyPr/>
        <a:lstStyle/>
        <a:p>
          <a:r>
            <a:rPr lang="en-GB"/>
            <a:t>Requirement to ensure the safety of consumer goods. </a:t>
          </a:r>
          <a:endParaRPr lang="en-US"/>
        </a:p>
      </dgm:t>
    </dgm:pt>
    <dgm:pt modelId="{9B51E4FF-3716-472B-9446-5F0584F3B97A}" type="parTrans" cxnId="{3CF639D9-BAC7-4FA4-8C64-1E93A11DE16A}">
      <dgm:prSet/>
      <dgm:spPr/>
      <dgm:t>
        <a:bodyPr/>
        <a:lstStyle/>
        <a:p>
          <a:endParaRPr lang="en-US"/>
        </a:p>
      </dgm:t>
    </dgm:pt>
    <dgm:pt modelId="{34809518-94A7-4608-B881-118256038B56}" type="sibTrans" cxnId="{3CF639D9-BAC7-4FA4-8C64-1E93A11DE16A}">
      <dgm:prSet/>
      <dgm:spPr/>
      <dgm:t>
        <a:bodyPr/>
        <a:lstStyle/>
        <a:p>
          <a:endParaRPr lang="en-US"/>
        </a:p>
      </dgm:t>
    </dgm:pt>
    <dgm:pt modelId="{39C9F5CE-DC5C-4E62-B738-46AAEF447D5E}">
      <dgm:prSet/>
      <dgm:spPr/>
      <dgm:t>
        <a:bodyPr/>
        <a:lstStyle/>
        <a:p>
          <a:r>
            <a:rPr lang="en-GB"/>
            <a:t>Covers goods use by consumers (likely to be)</a:t>
          </a:r>
          <a:endParaRPr lang="en-US"/>
        </a:p>
      </dgm:t>
    </dgm:pt>
    <dgm:pt modelId="{719041F4-87FB-41DB-A2D4-19738EEE8BB6}" type="parTrans" cxnId="{3A1370FB-E905-42DC-83BA-4D72C7D9AFD2}">
      <dgm:prSet/>
      <dgm:spPr/>
      <dgm:t>
        <a:bodyPr/>
        <a:lstStyle/>
        <a:p>
          <a:endParaRPr lang="en-US"/>
        </a:p>
      </dgm:t>
    </dgm:pt>
    <dgm:pt modelId="{A277AA3F-B912-4302-A679-A2220DD41866}" type="sibTrans" cxnId="{3A1370FB-E905-42DC-83BA-4D72C7D9AFD2}">
      <dgm:prSet/>
      <dgm:spPr/>
      <dgm:t>
        <a:bodyPr/>
        <a:lstStyle/>
        <a:p>
          <a:endParaRPr lang="en-US"/>
        </a:p>
      </dgm:t>
    </dgm:pt>
    <dgm:pt modelId="{B67F9A4A-D82E-4FA9-AB6F-3998BA60B740}">
      <dgm:prSet/>
      <dgm:spPr/>
      <dgm:t>
        <a:bodyPr/>
        <a:lstStyle/>
        <a:p>
          <a:r>
            <a:rPr lang="en-GB"/>
            <a:t>Does not apply to products where there are specific provisions of relevant to retained EU law.</a:t>
          </a:r>
          <a:endParaRPr lang="en-US"/>
        </a:p>
      </dgm:t>
    </dgm:pt>
    <dgm:pt modelId="{F9FE7FF6-4CDB-4B56-BECE-0164AE089E45}" type="parTrans" cxnId="{B3801315-893A-4E59-A4A7-A9558BEA938D}">
      <dgm:prSet/>
      <dgm:spPr/>
      <dgm:t>
        <a:bodyPr/>
        <a:lstStyle/>
        <a:p>
          <a:endParaRPr lang="en-US"/>
        </a:p>
      </dgm:t>
    </dgm:pt>
    <dgm:pt modelId="{17AC15E3-0B28-481F-899E-56E0405CBE94}" type="sibTrans" cxnId="{B3801315-893A-4E59-A4A7-A9558BEA938D}">
      <dgm:prSet/>
      <dgm:spPr/>
      <dgm:t>
        <a:bodyPr/>
        <a:lstStyle/>
        <a:p>
          <a:endParaRPr lang="en-US"/>
        </a:p>
      </dgm:t>
    </dgm:pt>
    <dgm:pt modelId="{593C77AA-057F-4399-A9E5-64B04E0B72A5}">
      <dgm:prSet/>
      <dgm:spPr/>
      <dgm:t>
        <a:bodyPr/>
        <a:lstStyle/>
        <a:p>
          <a:r>
            <a:rPr lang="en-GB"/>
            <a:t>Includes obligations o manufacturers and distributors. </a:t>
          </a:r>
          <a:endParaRPr lang="en-US"/>
        </a:p>
      </dgm:t>
    </dgm:pt>
    <dgm:pt modelId="{1F5713AA-3153-4010-9BA0-6CE72DBB1248}" type="parTrans" cxnId="{1C1ECFEB-5329-4B7A-A955-9AB38038B922}">
      <dgm:prSet/>
      <dgm:spPr/>
      <dgm:t>
        <a:bodyPr/>
        <a:lstStyle/>
        <a:p>
          <a:endParaRPr lang="en-US"/>
        </a:p>
      </dgm:t>
    </dgm:pt>
    <dgm:pt modelId="{78DE8CED-4D62-4C26-846C-84B75DEF24E6}" type="sibTrans" cxnId="{1C1ECFEB-5329-4B7A-A955-9AB38038B922}">
      <dgm:prSet/>
      <dgm:spPr/>
      <dgm:t>
        <a:bodyPr/>
        <a:lstStyle/>
        <a:p>
          <a:endParaRPr lang="en-US"/>
        </a:p>
      </dgm:t>
    </dgm:pt>
    <dgm:pt modelId="{8DBB42FF-BEBD-42A2-8CCD-7155709BE352}" type="pres">
      <dgm:prSet presAssocID="{42E21C03-D657-415C-8A56-BB9703BAD22D}" presName="linear" presStyleCnt="0">
        <dgm:presLayoutVars>
          <dgm:animLvl val="lvl"/>
          <dgm:resizeHandles val="exact"/>
        </dgm:presLayoutVars>
      </dgm:prSet>
      <dgm:spPr/>
    </dgm:pt>
    <dgm:pt modelId="{2856345F-F998-4EFE-9618-90BF4459E34F}" type="pres">
      <dgm:prSet presAssocID="{027DA824-569D-4B5E-874D-61E7F2AEA9A1}" presName="parentText" presStyleLbl="node1" presStyleIdx="0" presStyleCnt="4">
        <dgm:presLayoutVars>
          <dgm:chMax val="0"/>
          <dgm:bulletEnabled val="1"/>
        </dgm:presLayoutVars>
      </dgm:prSet>
      <dgm:spPr/>
    </dgm:pt>
    <dgm:pt modelId="{5E3C41E7-08B5-4FD1-A13B-64BE3A5CDA9D}" type="pres">
      <dgm:prSet presAssocID="{34809518-94A7-4608-B881-118256038B56}" presName="spacer" presStyleCnt="0"/>
      <dgm:spPr/>
    </dgm:pt>
    <dgm:pt modelId="{7939C44D-9CBD-4405-93E3-A9896740E4A4}" type="pres">
      <dgm:prSet presAssocID="{39C9F5CE-DC5C-4E62-B738-46AAEF447D5E}" presName="parentText" presStyleLbl="node1" presStyleIdx="1" presStyleCnt="4">
        <dgm:presLayoutVars>
          <dgm:chMax val="0"/>
          <dgm:bulletEnabled val="1"/>
        </dgm:presLayoutVars>
      </dgm:prSet>
      <dgm:spPr/>
    </dgm:pt>
    <dgm:pt modelId="{2FD08465-6981-4146-92AC-36F122E3516A}" type="pres">
      <dgm:prSet presAssocID="{A277AA3F-B912-4302-A679-A2220DD41866}" presName="spacer" presStyleCnt="0"/>
      <dgm:spPr/>
    </dgm:pt>
    <dgm:pt modelId="{C3FAD20E-E6C9-470F-A1FE-DF00C1CA63B5}" type="pres">
      <dgm:prSet presAssocID="{B67F9A4A-D82E-4FA9-AB6F-3998BA60B740}" presName="parentText" presStyleLbl="node1" presStyleIdx="2" presStyleCnt="4">
        <dgm:presLayoutVars>
          <dgm:chMax val="0"/>
          <dgm:bulletEnabled val="1"/>
        </dgm:presLayoutVars>
      </dgm:prSet>
      <dgm:spPr/>
    </dgm:pt>
    <dgm:pt modelId="{6FDE8D0F-3954-42C9-A477-43B253B54EAC}" type="pres">
      <dgm:prSet presAssocID="{17AC15E3-0B28-481F-899E-56E0405CBE94}" presName="spacer" presStyleCnt="0"/>
      <dgm:spPr/>
    </dgm:pt>
    <dgm:pt modelId="{DBF7289A-30A2-4246-A91D-1B86B4557E11}" type="pres">
      <dgm:prSet presAssocID="{593C77AA-057F-4399-A9E5-64B04E0B72A5}" presName="parentText" presStyleLbl="node1" presStyleIdx="3" presStyleCnt="4">
        <dgm:presLayoutVars>
          <dgm:chMax val="0"/>
          <dgm:bulletEnabled val="1"/>
        </dgm:presLayoutVars>
      </dgm:prSet>
      <dgm:spPr/>
    </dgm:pt>
  </dgm:ptLst>
  <dgm:cxnLst>
    <dgm:cxn modelId="{2D81A413-8C8F-47AC-9814-E1AD3CD187A3}" type="presOf" srcId="{42E21C03-D657-415C-8A56-BB9703BAD22D}" destId="{8DBB42FF-BEBD-42A2-8CCD-7155709BE352}" srcOrd="0" destOrd="0" presId="urn:microsoft.com/office/officeart/2005/8/layout/vList2"/>
    <dgm:cxn modelId="{B3801315-893A-4E59-A4A7-A9558BEA938D}" srcId="{42E21C03-D657-415C-8A56-BB9703BAD22D}" destId="{B67F9A4A-D82E-4FA9-AB6F-3998BA60B740}" srcOrd="2" destOrd="0" parTransId="{F9FE7FF6-4CDB-4B56-BECE-0164AE089E45}" sibTransId="{17AC15E3-0B28-481F-899E-56E0405CBE94}"/>
    <dgm:cxn modelId="{2E269E22-D367-44F3-AFB9-F49CD3AB67D4}" type="presOf" srcId="{B67F9A4A-D82E-4FA9-AB6F-3998BA60B740}" destId="{C3FAD20E-E6C9-470F-A1FE-DF00C1CA63B5}" srcOrd="0" destOrd="0" presId="urn:microsoft.com/office/officeart/2005/8/layout/vList2"/>
    <dgm:cxn modelId="{13CCB145-3B9C-4E7E-A699-2080F13AE9F8}" type="presOf" srcId="{027DA824-569D-4B5E-874D-61E7F2AEA9A1}" destId="{2856345F-F998-4EFE-9618-90BF4459E34F}" srcOrd="0" destOrd="0" presId="urn:microsoft.com/office/officeart/2005/8/layout/vList2"/>
    <dgm:cxn modelId="{C00B277F-A7F9-4160-A413-BA195D814762}" type="presOf" srcId="{39C9F5CE-DC5C-4E62-B738-46AAEF447D5E}" destId="{7939C44D-9CBD-4405-93E3-A9896740E4A4}" srcOrd="0" destOrd="0" presId="urn:microsoft.com/office/officeart/2005/8/layout/vList2"/>
    <dgm:cxn modelId="{3CF639D9-BAC7-4FA4-8C64-1E93A11DE16A}" srcId="{42E21C03-D657-415C-8A56-BB9703BAD22D}" destId="{027DA824-569D-4B5E-874D-61E7F2AEA9A1}" srcOrd="0" destOrd="0" parTransId="{9B51E4FF-3716-472B-9446-5F0584F3B97A}" sibTransId="{34809518-94A7-4608-B881-118256038B56}"/>
    <dgm:cxn modelId="{B0C8B2DA-3A8E-4F52-8EB3-468ADD44802A}" type="presOf" srcId="{593C77AA-057F-4399-A9E5-64B04E0B72A5}" destId="{DBF7289A-30A2-4246-A91D-1B86B4557E11}" srcOrd="0" destOrd="0" presId="urn:microsoft.com/office/officeart/2005/8/layout/vList2"/>
    <dgm:cxn modelId="{1C1ECFEB-5329-4B7A-A955-9AB38038B922}" srcId="{42E21C03-D657-415C-8A56-BB9703BAD22D}" destId="{593C77AA-057F-4399-A9E5-64B04E0B72A5}" srcOrd="3" destOrd="0" parTransId="{1F5713AA-3153-4010-9BA0-6CE72DBB1248}" sibTransId="{78DE8CED-4D62-4C26-846C-84B75DEF24E6}"/>
    <dgm:cxn modelId="{3A1370FB-E905-42DC-83BA-4D72C7D9AFD2}" srcId="{42E21C03-D657-415C-8A56-BB9703BAD22D}" destId="{39C9F5CE-DC5C-4E62-B738-46AAEF447D5E}" srcOrd="1" destOrd="0" parTransId="{719041F4-87FB-41DB-A2D4-19738EEE8BB6}" sibTransId="{A277AA3F-B912-4302-A679-A2220DD41866}"/>
    <dgm:cxn modelId="{5A724D67-F6DB-47EF-B228-97AEB1098EAD}" type="presParOf" srcId="{8DBB42FF-BEBD-42A2-8CCD-7155709BE352}" destId="{2856345F-F998-4EFE-9618-90BF4459E34F}" srcOrd="0" destOrd="0" presId="urn:microsoft.com/office/officeart/2005/8/layout/vList2"/>
    <dgm:cxn modelId="{4DD0A858-733B-452C-981B-F90F1B4D2191}" type="presParOf" srcId="{8DBB42FF-BEBD-42A2-8CCD-7155709BE352}" destId="{5E3C41E7-08B5-4FD1-A13B-64BE3A5CDA9D}" srcOrd="1" destOrd="0" presId="urn:microsoft.com/office/officeart/2005/8/layout/vList2"/>
    <dgm:cxn modelId="{6932A4AB-97AC-4EC6-A854-637FFCC28D63}" type="presParOf" srcId="{8DBB42FF-BEBD-42A2-8CCD-7155709BE352}" destId="{7939C44D-9CBD-4405-93E3-A9896740E4A4}" srcOrd="2" destOrd="0" presId="urn:microsoft.com/office/officeart/2005/8/layout/vList2"/>
    <dgm:cxn modelId="{5435BBA7-49E6-4A79-AF05-14FEBB8712E5}" type="presParOf" srcId="{8DBB42FF-BEBD-42A2-8CCD-7155709BE352}" destId="{2FD08465-6981-4146-92AC-36F122E3516A}" srcOrd="3" destOrd="0" presId="urn:microsoft.com/office/officeart/2005/8/layout/vList2"/>
    <dgm:cxn modelId="{9561E19D-F0A0-4EB8-B873-FFF4739C1041}" type="presParOf" srcId="{8DBB42FF-BEBD-42A2-8CCD-7155709BE352}" destId="{C3FAD20E-E6C9-470F-A1FE-DF00C1CA63B5}" srcOrd="4" destOrd="0" presId="urn:microsoft.com/office/officeart/2005/8/layout/vList2"/>
    <dgm:cxn modelId="{DDBCBE23-552B-4F30-A1F6-95E90FAA5C9D}" type="presParOf" srcId="{8DBB42FF-BEBD-42A2-8CCD-7155709BE352}" destId="{6FDE8D0F-3954-42C9-A477-43B253B54EAC}" srcOrd="5" destOrd="0" presId="urn:microsoft.com/office/officeart/2005/8/layout/vList2"/>
    <dgm:cxn modelId="{8A25BB81-C347-439E-A01E-828990FDF780}" type="presParOf" srcId="{8DBB42FF-BEBD-42A2-8CCD-7155709BE352}" destId="{DBF7289A-30A2-4246-A91D-1B86B4557E11}"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25B30D96-59F5-4011-8BF5-2EA19E86D001}"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1453893C-B755-40D4-92C3-C2BE8A88B4A4}">
      <dgm:prSet/>
      <dgm:spPr/>
      <dgm:t>
        <a:bodyPr/>
        <a:lstStyle/>
        <a:p>
          <a:r>
            <a:rPr lang="en-GB"/>
            <a:t>There are key obligations found under part 2 – Let’s take a look…</a:t>
          </a:r>
          <a:endParaRPr lang="en-US"/>
        </a:p>
      </dgm:t>
    </dgm:pt>
    <dgm:pt modelId="{FF0A6950-D84A-494C-865C-357C6A1EF48B}" type="parTrans" cxnId="{493C62DE-3E79-4FBE-B6DD-3402B1E83C9A}">
      <dgm:prSet/>
      <dgm:spPr/>
      <dgm:t>
        <a:bodyPr/>
        <a:lstStyle/>
        <a:p>
          <a:endParaRPr lang="en-US"/>
        </a:p>
      </dgm:t>
    </dgm:pt>
    <dgm:pt modelId="{442726E1-9533-462C-8905-62611BE4A6AF}" type="sibTrans" cxnId="{493C62DE-3E79-4FBE-B6DD-3402B1E83C9A}">
      <dgm:prSet/>
      <dgm:spPr/>
      <dgm:t>
        <a:bodyPr/>
        <a:lstStyle/>
        <a:p>
          <a:endParaRPr lang="en-US"/>
        </a:p>
      </dgm:t>
    </dgm:pt>
    <dgm:pt modelId="{583AD849-BFFD-4D8B-B412-29231B8C435F}">
      <dgm:prSet/>
      <dgm:spPr/>
      <dgm:t>
        <a:bodyPr/>
        <a:lstStyle/>
        <a:p>
          <a:r>
            <a:rPr lang="en-GB"/>
            <a:t>Specific warnings and notices fall under part 3 – Let’s summarise.</a:t>
          </a:r>
          <a:endParaRPr lang="en-US"/>
        </a:p>
      </dgm:t>
    </dgm:pt>
    <dgm:pt modelId="{01211645-8F7D-444A-A14A-11191BBC6804}" type="parTrans" cxnId="{2154C4F9-53D1-41B5-9E6F-F20678FFAE92}">
      <dgm:prSet/>
      <dgm:spPr/>
      <dgm:t>
        <a:bodyPr/>
        <a:lstStyle/>
        <a:p>
          <a:endParaRPr lang="en-US"/>
        </a:p>
      </dgm:t>
    </dgm:pt>
    <dgm:pt modelId="{C71C7CB0-D54C-4F55-939F-2F92F8A3D1C3}" type="sibTrans" cxnId="{2154C4F9-53D1-41B5-9E6F-F20678FFAE92}">
      <dgm:prSet/>
      <dgm:spPr/>
      <dgm:t>
        <a:bodyPr/>
        <a:lstStyle/>
        <a:p>
          <a:endParaRPr lang="en-US"/>
        </a:p>
      </dgm:t>
    </dgm:pt>
    <dgm:pt modelId="{ED85157E-7557-41CF-9204-EC674F2EDEBD}">
      <dgm:prSet/>
      <dgm:spPr/>
      <dgm:t>
        <a:bodyPr/>
        <a:lstStyle/>
        <a:p>
          <a:r>
            <a:rPr lang="en-GB"/>
            <a:t>The act also then deals with any offences. </a:t>
          </a:r>
          <a:endParaRPr lang="en-US"/>
        </a:p>
      </dgm:t>
    </dgm:pt>
    <dgm:pt modelId="{F6B8F084-4E1C-4EBF-AA7F-02EB86D9D3BE}" type="parTrans" cxnId="{9525B6A7-1983-4E01-B239-FDF1C35A1D1C}">
      <dgm:prSet/>
      <dgm:spPr/>
      <dgm:t>
        <a:bodyPr/>
        <a:lstStyle/>
        <a:p>
          <a:endParaRPr lang="en-US"/>
        </a:p>
      </dgm:t>
    </dgm:pt>
    <dgm:pt modelId="{62073DF0-7964-4AFF-AABD-13EE25173AB4}" type="sibTrans" cxnId="{9525B6A7-1983-4E01-B239-FDF1C35A1D1C}">
      <dgm:prSet/>
      <dgm:spPr/>
      <dgm:t>
        <a:bodyPr/>
        <a:lstStyle/>
        <a:p>
          <a:endParaRPr lang="en-US"/>
        </a:p>
      </dgm:t>
    </dgm:pt>
    <dgm:pt modelId="{C2765A03-27A9-470F-99F3-22BDB0549F6D}" type="pres">
      <dgm:prSet presAssocID="{25B30D96-59F5-4011-8BF5-2EA19E86D001}" presName="root" presStyleCnt="0">
        <dgm:presLayoutVars>
          <dgm:dir/>
          <dgm:resizeHandles val="exact"/>
        </dgm:presLayoutVars>
      </dgm:prSet>
      <dgm:spPr/>
    </dgm:pt>
    <dgm:pt modelId="{C4586ED2-5C16-440F-815A-C18E7CF19849}" type="pres">
      <dgm:prSet presAssocID="{1453893C-B755-40D4-92C3-C2BE8A88B4A4}" presName="compNode" presStyleCnt="0"/>
      <dgm:spPr/>
    </dgm:pt>
    <dgm:pt modelId="{05864676-1BDD-429D-A90A-1BF840D1E60C}" type="pres">
      <dgm:prSet presAssocID="{1453893C-B755-40D4-92C3-C2BE8A88B4A4}" presName="bgRect" presStyleLbl="bgShp" presStyleIdx="0" presStyleCnt="3"/>
      <dgm:spPr/>
    </dgm:pt>
    <dgm:pt modelId="{5996E9E0-C00D-49E1-BBAB-9A9082289AD0}" type="pres">
      <dgm:prSet presAssocID="{1453893C-B755-40D4-92C3-C2BE8A88B4A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ey"/>
        </a:ext>
      </dgm:extLst>
    </dgm:pt>
    <dgm:pt modelId="{867E721F-9616-4E4C-87A3-47FC051BFD63}" type="pres">
      <dgm:prSet presAssocID="{1453893C-B755-40D4-92C3-C2BE8A88B4A4}" presName="spaceRect" presStyleCnt="0"/>
      <dgm:spPr/>
    </dgm:pt>
    <dgm:pt modelId="{04C64102-A96E-41EC-87B8-085265C7E27B}" type="pres">
      <dgm:prSet presAssocID="{1453893C-B755-40D4-92C3-C2BE8A88B4A4}" presName="parTx" presStyleLbl="revTx" presStyleIdx="0" presStyleCnt="3">
        <dgm:presLayoutVars>
          <dgm:chMax val="0"/>
          <dgm:chPref val="0"/>
        </dgm:presLayoutVars>
      </dgm:prSet>
      <dgm:spPr/>
    </dgm:pt>
    <dgm:pt modelId="{717C4263-5329-461A-B792-CA79B6055310}" type="pres">
      <dgm:prSet presAssocID="{442726E1-9533-462C-8905-62611BE4A6AF}" presName="sibTrans" presStyleCnt="0"/>
      <dgm:spPr/>
    </dgm:pt>
    <dgm:pt modelId="{0F0AEFF2-F649-4ED1-A33E-8C25B66897FD}" type="pres">
      <dgm:prSet presAssocID="{583AD849-BFFD-4D8B-B412-29231B8C435F}" presName="compNode" presStyleCnt="0"/>
      <dgm:spPr/>
    </dgm:pt>
    <dgm:pt modelId="{B9C8AEDB-F3A3-4D8D-8E81-214CF8A6E821}" type="pres">
      <dgm:prSet presAssocID="{583AD849-BFFD-4D8B-B412-29231B8C435F}" presName="bgRect" presStyleLbl="bgShp" presStyleIdx="1" presStyleCnt="3"/>
      <dgm:spPr/>
    </dgm:pt>
    <dgm:pt modelId="{0DBA8DF5-E669-4049-B120-1DB8FFC1220F}" type="pres">
      <dgm:prSet presAssocID="{583AD849-BFFD-4D8B-B412-29231B8C435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rning"/>
        </a:ext>
      </dgm:extLst>
    </dgm:pt>
    <dgm:pt modelId="{58A3FC8A-3D7C-4FCC-81B6-748F34841AA3}" type="pres">
      <dgm:prSet presAssocID="{583AD849-BFFD-4D8B-B412-29231B8C435F}" presName="spaceRect" presStyleCnt="0"/>
      <dgm:spPr/>
    </dgm:pt>
    <dgm:pt modelId="{3AA519CE-1A06-4604-A3F2-4D932066C1B6}" type="pres">
      <dgm:prSet presAssocID="{583AD849-BFFD-4D8B-B412-29231B8C435F}" presName="parTx" presStyleLbl="revTx" presStyleIdx="1" presStyleCnt="3">
        <dgm:presLayoutVars>
          <dgm:chMax val="0"/>
          <dgm:chPref val="0"/>
        </dgm:presLayoutVars>
      </dgm:prSet>
      <dgm:spPr/>
    </dgm:pt>
    <dgm:pt modelId="{36F7BB7D-6662-439E-81BE-0C5C245BDC1D}" type="pres">
      <dgm:prSet presAssocID="{C71C7CB0-D54C-4F55-939F-2F92F8A3D1C3}" presName="sibTrans" presStyleCnt="0"/>
      <dgm:spPr/>
    </dgm:pt>
    <dgm:pt modelId="{75BDE9A4-4686-4EEC-AC75-C8463076E71C}" type="pres">
      <dgm:prSet presAssocID="{ED85157E-7557-41CF-9204-EC674F2EDEBD}" presName="compNode" presStyleCnt="0"/>
      <dgm:spPr/>
    </dgm:pt>
    <dgm:pt modelId="{AD1D4021-A577-4187-94BF-C7DE0E2EEDB7}" type="pres">
      <dgm:prSet presAssocID="{ED85157E-7557-41CF-9204-EC674F2EDEBD}" presName="bgRect" presStyleLbl="bgShp" presStyleIdx="2" presStyleCnt="3"/>
      <dgm:spPr/>
    </dgm:pt>
    <dgm:pt modelId="{B8FD94F5-9D59-4CC2-B1D3-D0DF1DD22CE5}" type="pres">
      <dgm:prSet presAssocID="{ED85157E-7557-41CF-9204-EC674F2EDEB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avel"/>
        </a:ext>
      </dgm:extLst>
    </dgm:pt>
    <dgm:pt modelId="{04A804A8-CEE3-4614-8FBD-A0E99AE910D4}" type="pres">
      <dgm:prSet presAssocID="{ED85157E-7557-41CF-9204-EC674F2EDEBD}" presName="spaceRect" presStyleCnt="0"/>
      <dgm:spPr/>
    </dgm:pt>
    <dgm:pt modelId="{2A775D7D-7FB1-46A5-9895-5F95AF64C811}" type="pres">
      <dgm:prSet presAssocID="{ED85157E-7557-41CF-9204-EC674F2EDEBD}" presName="parTx" presStyleLbl="revTx" presStyleIdx="2" presStyleCnt="3">
        <dgm:presLayoutVars>
          <dgm:chMax val="0"/>
          <dgm:chPref val="0"/>
        </dgm:presLayoutVars>
      </dgm:prSet>
      <dgm:spPr/>
    </dgm:pt>
  </dgm:ptLst>
  <dgm:cxnLst>
    <dgm:cxn modelId="{19A77318-6D21-4CC2-ADF7-33F4D934CB0D}" type="presOf" srcId="{1453893C-B755-40D4-92C3-C2BE8A88B4A4}" destId="{04C64102-A96E-41EC-87B8-085265C7E27B}" srcOrd="0" destOrd="0" presId="urn:microsoft.com/office/officeart/2018/2/layout/IconVerticalSolidList"/>
    <dgm:cxn modelId="{C41D9D39-4F67-4A48-A06A-3C1CE24EC9FF}" type="presOf" srcId="{ED85157E-7557-41CF-9204-EC674F2EDEBD}" destId="{2A775D7D-7FB1-46A5-9895-5F95AF64C811}" srcOrd="0" destOrd="0" presId="urn:microsoft.com/office/officeart/2018/2/layout/IconVerticalSolidList"/>
    <dgm:cxn modelId="{DA71E945-374C-46EB-8BBF-64711946F928}" type="presOf" srcId="{25B30D96-59F5-4011-8BF5-2EA19E86D001}" destId="{C2765A03-27A9-470F-99F3-22BDB0549F6D}" srcOrd="0" destOrd="0" presId="urn:microsoft.com/office/officeart/2018/2/layout/IconVerticalSolidList"/>
    <dgm:cxn modelId="{DF2CFC55-E644-473F-A63F-774B1B62EC45}" type="presOf" srcId="{583AD849-BFFD-4D8B-B412-29231B8C435F}" destId="{3AA519CE-1A06-4604-A3F2-4D932066C1B6}" srcOrd="0" destOrd="0" presId="urn:microsoft.com/office/officeart/2018/2/layout/IconVerticalSolidList"/>
    <dgm:cxn modelId="{9525B6A7-1983-4E01-B239-FDF1C35A1D1C}" srcId="{25B30D96-59F5-4011-8BF5-2EA19E86D001}" destId="{ED85157E-7557-41CF-9204-EC674F2EDEBD}" srcOrd="2" destOrd="0" parTransId="{F6B8F084-4E1C-4EBF-AA7F-02EB86D9D3BE}" sibTransId="{62073DF0-7964-4AFF-AABD-13EE25173AB4}"/>
    <dgm:cxn modelId="{493C62DE-3E79-4FBE-B6DD-3402B1E83C9A}" srcId="{25B30D96-59F5-4011-8BF5-2EA19E86D001}" destId="{1453893C-B755-40D4-92C3-C2BE8A88B4A4}" srcOrd="0" destOrd="0" parTransId="{FF0A6950-D84A-494C-865C-357C6A1EF48B}" sibTransId="{442726E1-9533-462C-8905-62611BE4A6AF}"/>
    <dgm:cxn modelId="{2154C4F9-53D1-41B5-9E6F-F20678FFAE92}" srcId="{25B30D96-59F5-4011-8BF5-2EA19E86D001}" destId="{583AD849-BFFD-4D8B-B412-29231B8C435F}" srcOrd="1" destOrd="0" parTransId="{01211645-8F7D-444A-A14A-11191BBC6804}" sibTransId="{C71C7CB0-D54C-4F55-939F-2F92F8A3D1C3}"/>
    <dgm:cxn modelId="{2B2275AD-66CD-485C-9F09-34DEB3991353}" type="presParOf" srcId="{C2765A03-27A9-470F-99F3-22BDB0549F6D}" destId="{C4586ED2-5C16-440F-815A-C18E7CF19849}" srcOrd="0" destOrd="0" presId="urn:microsoft.com/office/officeart/2018/2/layout/IconVerticalSolidList"/>
    <dgm:cxn modelId="{FCE986A5-BA1F-4122-B294-0BFF80D0A4AD}" type="presParOf" srcId="{C4586ED2-5C16-440F-815A-C18E7CF19849}" destId="{05864676-1BDD-429D-A90A-1BF840D1E60C}" srcOrd="0" destOrd="0" presId="urn:microsoft.com/office/officeart/2018/2/layout/IconVerticalSolidList"/>
    <dgm:cxn modelId="{81753E95-AB0A-4B06-82CE-BE35BBD89895}" type="presParOf" srcId="{C4586ED2-5C16-440F-815A-C18E7CF19849}" destId="{5996E9E0-C00D-49E1-BBAB-9A9082289AD0}" srcOrd="1" destOrd="0" presId="urn:microsoft.com/office/officeart/2018/2/layout/IconVerticalSolidList"/>
    <dgm:cxn modelId="{B145B412-53E5-4D75-8F69-8D4C8D1535EE}" type="presParOf" srcId="{C4586ED2-5C16-440F-815A-C18E7CF19849}" destId="{867E721F-9616-4E4C-87A3-47FC051BFD63}" srcOrd="2" destOrd="0" presId="urn:microsoft.com/office/officeart/2018/2/layout/IconVerticalSolidList"/>
    <dgm:cxn modelId="{646656B4-226B-4140-B968-A98FFF237EEA}" type="presParOf" srcId="{C4586ED2-5C16-440F-815A-C18E7CF19849}" destId="{04C64102-A96E-41EC-87B8-085265C7E27B}" srcOrd="3" destOrd="0" presId="urn:microsoft.com/office/officeart/2018/2/layout/IconVerticalSolidList"/>
    <dgm:cxn modelId="{2C880876-C05A-459A-A23D-4B0BF6A86177}" type="presParOf" srcId="{C2765A03-27A9-470F-99F3-22BDB0549F6D}" destId="{717C4263-5329-461A-B792-CA79B6055310}" srcOrd="1" destOrd="0" presId="urn:microsoft.com/office/officeart/2018/2/layout/IconVerticalSolidList"/>
    <dgm:cxn modelId="{EDB58F7D-A9EA-4B79-8D09-B9D583A39936}" type="presParOf" srcId="{C2765A03-27A9-470F-99F3-22BDB0549F6D}" destId="{0F0AEFF2-F649-4ED1-A33E-8C25B66897FD}" srcOrd="2" destOrd="0" presId="urn:microsoft.com/office/officeart/2018/2/layout/IconVerticalSolidList"/>
    <dgm:cxn modelId="{F134DADB-D53B-4400-8978-3488D1D3B4D1}" type="presParOf" srcId="{0F0AEFF2-F649-4ED1-A33E-8C25B66897FD}" destId="{B9C8AEDB-F3A3-4D8D-8E81-214CF8A6E821}" srcOrd="0" destOrd="0" presId="urn:microsoft.com/office/officeart/2018/2/layout/IconVerticalSolidList"/>
    <dgm:cxn modelId="{71028CC6-6CEF-4ECC-B752-B117A055A641}" type="presParOf" srcId="{0F0AEFF2-F649-4ED1-A33E-8C25B66897FD}" destId="{0DBA8DF5-E669-4049-B120-1DB8FFC1220F}" srcOrd="1" destOrd="0" presId="urn:microsoft.com/office/officeart/2018/2/layout/IconVerticalSolidList"/>
    <dgm:cxn modelId="{0BE90665-2895-49ED-815F-9D2D78CF04E5}" type="presParOf" srcId="{0F0AEFF2-F649-4ED1-A33E-8C25B66897FD}" destId="{58A3FC8A-3D7C-4FCC-81B6-748F34841AA3}" srcOrd="2" destOrd="0" presId="urn:microsoft.com/office/officeart/2018/2/layout/IconVerticalSolidList"/>
    <dgm:cxn modelId="{5FED045D-8708-477B-A6AB-F896CC2781FE}" type="presParOf" srcId="{0F0AEFF2-F649-4ED1-A33E-8C25B66897FD}" destId="{3AA519CE-1A06-4604-A3F2-4D932066C1B6}" srcOrd="3" destOrd="0" presId="urn:microsoft.com/office/officeart/2018/2/layout/IconVerticalSolidList"/>
    <dgm:cxn modelId="{74810497-81FC-454C-BF03-7B218B94E873}" type="presParOf" srcId="{C2765A03-27A9-470F-99F3-22BDB0549F6D}" destId="{36F7BB7D-6662-439E-81BE-0C5C245BDC1D}" srcOrd="3" destOrd="0" presId="urn:microsoft.com/office/officeart/2018/2/layout/IconVerticalSolidList"/>
    <dgm:cxn modelId="{75A42B63-A0FB-4AA9-BDA3-3D7BEE9812B7}" type="presParOf" srcId="{C2765A03-27A9-470F-99F3-22BDB0549F6D}" destId="{75BDE9A4-4686-4EEC-AC75-C8463076E71C}" srcOrd="4" destOrd="0" presId="urn:microsoft.com/office/officeart/2018/2/layout/IconVerticalSolidList"/>
    <dgm:cxn modelId="{A17C5F02-FCAC-4F4F-9BFE-16BD8A848CC4}" type="presParOf" srcId="{75BDE9A4-4686-4EEC-AC75-C8463076E71C}" destId="{AD1D4021-A577-4187-94BF-C7DE0E2EEDB7}" srcOrd="0" destOrd="0" presId="urn:microsoft.com/office/officeart/2018/2/layout/IconVerticalSolidList"/>
    <dgm:cxn modelId="{FCFCFEFC-EDFE-409B-815D-30BFF47B1FFB}" type="presParOf" srcId="{75BDE9A4-4686-4EEC-AC75-C8463076E71C}" destId="{B8FD94F5-9D59-4CC2-B1D3-D0DF1DD22CE5}" srcOrd="1" destOrd="0" presId="urn:microsoft.com/office/officeart/2018/2/layout/IconVerticalSolidList"/>
    <dgm:cxn modelId="{EE850621-6AC7-43BD-A6A8-6EABBCD98BBB}" type="presParOf" srcId="{75BDE9A4-4686-4EEC-AC75-C8463076E71C}" destId="{04A804A8-CEE3-4614-8FBD-A0E99AE910D4}" srcOrd="2" destOrd="0" presId="urn:microsoft.com/office/officeart/2018/2/layout/IconVerticalSolidList"/>
    <dgm:cxn modelId="{44B32480-4D28-482C-BE02-5E055B406DEB}" type="presParOf" srcId="{75BDE9A4-4686-4EEC-AC75-C8463076E71C}" destId="{2A775D7D-7FB1-46A5-9895-5F95AF64C81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9201891E-6D80-4DD9-A9F8-D9FF2886512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3F82E4D2-95FB-4BF6-880B-5DBA00593DEA}">
      <dgm:prSet/>
      <dgm:spPr/>
      <dgm:t>
        <a:bodyPr/>
        <a:lstStyle/>
        <a:p>
          <a:r>
            <a:rPr lang="en-GB" b="1" u="sng"/>
            <a:t>Question 3; </a:t>
          </a:r>
          <a:r>
            <a:rPr lang="en-GB"/>
            <a:t>With particular reference to section 5 and section 7 of the General Product Safety Regulations 2005, discuss the obligations of producers and how they apply to your current workplace. [ 25 Marks] </a:t>
          </a:r>
          <a:endParaRPr lang="en-US"/>
        </a:p>
      </dgm:t>
    </dgm:pt>
    <dgm:pt modelId="{98F99354-2913-4F9B-820D-70F0199E008B}" type="parTrans" cxnId="{B893574E-4E03-45C1-8BD5-DD6969240ADC}">
      <dgm:prSet/>
      <dgm:spPr/>
      <dgm:t>
        <a:bodyPr/>
        <a:lstStyle/>
        <a:p>
          <a:endParaRPr lang="en-US"/>
        </a:p>
      </dgm:t>
    </dgm:pt>
    <dgm:pt modelId="{65F4D886-01DE-4D2D-B20A-E94873E2BA7D}" type="sibTrans" cxnId="{B893574E-4E03-45C1-8BD5-DD6969240ADC}">
      <dgm:prSet/>
      <dgm:spPr/>
      <dgm:t>
        <a:bodyPr/>
        <a:lstStyle/>
        <a:p>
          <a:endParaRPr lang="en-US"/>
        </a:p>
      </dgm:t>
    </dgm:pt>
    <dgm:pt modelId="{ACCF687D-C2DA-4639-8AEB-95492A726B68}">
      <dgm:prSet/>
      <dgm:spPr/>
      <dgm:t>
        <a:bodyPr/>
        <a:lstStyle/>
        <a:p>
          <a:r>
            <a:rPr lang="en-GB"/>
            <a:t>Guidance; </a:t>
          </a:r>
          <a:endParaRPr lang="en-US"/>
        </a:p>
      </dgm:t>
    </dgm:pt>
    <dgm:pt modelId="{BD36BA0D-CC9A-4077-A7E9-A5771BB5D646}" type="parTrans" cxnId="{DA48F603-E4B5-4259-9904-E34A1C00F180}">
      <dgm:prSet/>
      <dgm:spPr/>
      <dgm:t>
        <a:bodyPr/>
        <a:lstStyle/>
        <a:p>
          <a:endParaRPr lang="en-US"/>
        </a:p>
      </dgm:t>
    </dgm:pt>
    <dgm:pt modelId="{2897E82B-CE93-46E1-8203-A1068FD03754}" type="sibTrans" cxnId="{DA48F603-E4B5-4259-9904-E34A1C00F180}">
      <dgm:prSet/>
      <dgm:spPr/>
      <dgm:t>
        <a:bodyPr/>
        <a:lstStyle/>
        <a:p>
          <a:endParaRPr lang="en-US"/>
        </a:p>
      </dgm:t>
    </dgm:pt>
    <dgm:pt modelId="{3E6BB30F-6267-40CF-900F-AB25F542A8F5}">
      <dgm:prSet/>
      <dgm:spPr/>
      <dgm:t>
        <a:bodyPr/>
        <a:lstStyle/>
        <a:p>
          <a:r>
            <a:rPr lang="en-GB"/>
            <a:t>1. General overview of legislation. </a:t>
          </a:r>
          <a:endParaRPr lang="en-US"/>
        </a:p>
      </dgm:t>
    </dgm:pt>
    <dgm:pt modelId="{E2AA3D3E-D2C6-4842-9CAA-7AE87BC4505A}" type="parTrans" cxnId="{0BC083C9-D3C2-4A06-8C60-A354630CA123}">
      <dgm:prSet/>
      <dgm:spPr/>
      <dgm:t>
        <a:bodyPr/>
        <a:lstStyle/>
        <a:p>
          <a:endParaRPr lang="en-US"/>
        </a:p>
      </dgm:t>
    </dgm:pt>
    <dgm:pt modelId="{A8D38229-CAA8-485A-A21C-D66A715606D9}" type="sibTrans" cxnId="{0BC083C9-D3C2-4A06-8C60-A354630CA123}">
      <dgm:prSet/>
      <dgm:spPr/>
      <dgm:t>
        <a:bodyPr/>
        <a:lstStyle/>
        <a:p>
          <a:endParaRPr lang="en-US"/>
        </a:p>
      </dgm:t>
    </dgm:pt>
    <dgm:pt modelId="{3034E643-83E2-48ED-88CA-7D16DA2190B5}">
      <dgm:prSet/>
      <dgm:spPr/>
      <dgm:t>
        <a:bodyPr/>
        <a:lstStyle/>
        <a:p>
          <a:r>
            <a:rPr lang="en-GB"/>
            <a:t>2. Summarise what section 5 says and apply it to your workplace. </a:t>
          </a:r>
          <a:endParaRPr lang="en-US"/>
        </a:p>
      </dgm:t>
    </dgm:pt>
    <dgm:pt modelId="{5F0C05B2-9D3A-4779-979E-36231030C04B}" type="parTrans" cxnId="{8CF2078C-5ED7-4E98-B50B-047FC2848079}">
      <dgm:prSet/>
      <dgm:spPr/>
      <dgm:t>
        <a:bodyPr/>
        <a:lstStyle/>
        <a:p>
          <a:endParaRPr lang="en-US"/>
        </a:p>
      </dgm:t>
    </dgm:pt>
    <dgm:pt modelId="{53845FE1-49B5-4FB3-8272-159CC8971281}" type="sibTrans" cxnId="{8CF2078C-5ED7-4E98-B50B-047FC2848079}">
      <dgm:prSet/>
      <dgm:spPr/>
      <dgm:t>
        <a:bodyPr/>
        <a:lstStyle/>
        <a:p>
          <a:endParaRPr lang="en-US"/>
        </a:p>
      </dgm:t>
    </dgm:pt>
    <dgm:pt modelId="{2045CD5A-CCB5-45A6-A179-8095538FBFFA}">
      <dgm:prSet/>
      <dgm:spPr/>
      <dgm:t>
        <a:bodyPr/>
        <a:lstStyle/>
        <a:p>
          <a:r>
            <a:rPr lang="en-GB"/>
            <a:t>3. Summarise what section 7 says and apply it to your workplace. </a:t>
          </a:r>
          <a:endParaRPr lang="en-US"/>
        </a:p>
      </dgm:t>
    </dgm:pt>
    <dgm:pt modelId="{52DBB3CB-7ADB-4967-82A0-D5FC71649C1D}" type="parTrans" cxnId="{3D0E36FF-EC45-4C16-AB83-20AC35521333}">
      <dgm:prSet/>
      <dgm:spPr/>
      <dgm:t>
        <a:bodyPr/>
        <a:lstStyle/>
        <a:p>
          <a:endParaRPr lang="en-US"/>
        </a:p>
      </dgm:t>
    </dgm:pt>
    <dgm:pt modelId="{C9764FCB-B079-40A6-A062-1E1363AA9C32}" type="sibTrans" cxnId="{3D0E36FF-EC45-4C16-AB83-20AC35521333}">
      <dgm:prSet/>
      <dgm:spPr/>
      <dgm:t>
        <a:bodyPr/>
        <a:lstStyle/>
        <a:p>
          <a:endParaRPr lang="en-US"/>
        </a:p>
      </dgm:t>
    </dgm:pt>
    <dgm:pt modelId="{68264857-5DCE-445A-BC26-5D2FFECB8269}">
      <dgm:prSet/>
      <dgm:spPr/>
      <dgm:t>
        <a:bodyPr/>
        <a:lstStyle/>
        <a:p>
          <a:r>
            <a:rPr lang="en-GB"/>
            <a:t>4. Provide a small (one sentence) conclusion. </a:t>
          </a:r>
          <a:endParaRPr lang="en-US"/>
        </a:p>
      </dgm:t>
    </dgm:pt>
    <dgm:pt modelId="{5874078A-D335-45C5-82AB-7ED13493BC8B}" type="parTrans" cxnId="{98208DC3-7CC2-4A1F-A44D-1A2456005C3F}">
      <dgm:prSet/>
      <dgm:spPr/>
      <dgm:t>
        <a:bodyPr/>
        <a:lstStyle/>
        <a:p>
          <a:endParaRPr lang="en-US"/>
        </a:p>
      </dgm:t>
    </dgm:pt>
    <dgm:pt modelId="{E4704AE3-F808-4EB1-9AF1-62063438BE06}" type="sibTrans" cxnId="{98208DC3-7CC2-4A1F-A44D-1A2456005C3F}">
      <dgm:prSet/>
      <dgm:spPr/>
      <dgm:t>
        <a:bodyPr/>
        <a:lstStyle/>
        <a:p>
          <a:endParaRPr lang="en-US"/>
        </a:p>
      </dgm:t>
    </dgm:pt>
    <dgm:pt modelId="{652935C9-5292-4BB4-AEC8-F60C0FEC024F}">
      <dgm:prSet/>
      <dgm:spPr/>
      <dgm:t>
        <a:bodyPr/>
        <a:lstStyle/>
        <a:p>
          <a:r>
            <a:rPr lang="en-GB"/>
            <a:t>I am not looking for any analysis here. </a:t>
          </a:r>
          <a:endParaRPr lang="en-US"/>
        </a:p>
      </dgm:t>
    </dgm:pt>
    <dgm:pt modelId="{4C8EBA55-B992-455D-BEC7-8A08A53B4559}" type="parTrans" cxnId="{ED266C57-6C38-4811-840E-D187D86D4E14}">
      <dgm:prSet/>
      <dgm:spPr/>
      <dgm:t>
        <a:bodyPr/>
        <a:lstStyle/>
        <a:p>
          <a:endParaRPr lang="en-US"/>
        </a:p>
      </dgm:t>
    </dgm:pt>
    <dgm:pt modelId="{4B345E63-C38C-47A9-B92A-49E3165D3902}" type="sibTrans" cxnId="{ED266C57-6C38-4811-840E-D187D86D4E14}">
      <dgm:prSet/>
      <dgm:spPr/>
      <dgm:t>
        <a:bodyPr/>
        <a:lstStyle/>
        <a:p>
          <a:endParaRPr lang="en-US"/>
        </a:p>
      </dgm:t>
    </dgm:pt>
    <dgm:pt modelId="{13E696B0-F2C5-40BA-8AC0-6BCADC4521CF}" type="pres">
      <dgm:prSet presAssocID="{9201891E-6D80-4DD9-A9F8-D9FF28865121}" presName="linear" presStyleCnt="0">
        <dgm:presLayoutVars>
          <dgm:animLvl val="lvl"/>
          <dgm:resizeHandles val="exact"/>
        </dgm:presLayoutVars>
      </dgm:prSet>
      <dgm:spPr/>
    </dgm:pt>
    <dgm:pt modelId="{587BCFF3-2B42-48E8-ADAA-20913BCD2B5A}" type="pres">
      <dgm:prSet presAssocID="{3F82E4D2-95FB-4BF6-880B-5DBA00593DEA}" presName="parentText" presStyleLbl="node1" presStyleIdx="0" presStyleCnt="7">
        <dgm:presLayoutVars>
          <dgm:chMax val="0"/>
          <dgm:bulletEnabled val="1"/>
        </dgm:presLayoutVars>
      </dgm:prSet>
      <dgm:spPr/>
    </dgm:pt>
    <dgm:pt modelId="{0CC86CE6-6A8D-4EB5-B631-01D331E01ECA}" type="pres">
      <dgm:prSet presAssocID="{65F4D886-01DE-4D2D-B20A-E94873E2BA7D}" presName="spacer" presStyleCnt="0"/>
      <dgm:spPr/>
    </dgm:pt>
    <dgm:pt modelId="{FCD9B736-0CA2-4F33-910A-1B09F9DC1B0D}" type="pres">
      <dgm:prSet presAssocID="{ACCF687D-C2DA-4639-8AEB-95492A726B68}" presName="parentText" presStyleLbl="node1" presStyleIdx="1" presStyleCnt="7">
        <dgm:presLayoutVars>
          <dgm:chMax val="0"/>
          <dgm:bulletEnabled val="1"/>
        </dgm:presLayoutVars>
      </dgm:prSet>
      <dgm:spPr/>
    </dgm:pt>
    <dgm:pt modelId="{0F4AA58C-697D-4B3E-BD25-64FB928AFD5F}" type="pres">
      <dgm:prSet presAssocID="{2897E82B-CE93-46E1-8203-A1068FD03754}" presName="spacer" presStyleCnt="0"/>
      <dgm:spPr/>
    </dgm:pt>
    <dgm:pt modelId="{ABB71FE3-19F2-4706-8170-9D545D7BE006}" type="pres">
      <dgm:prSet presAssocID="{3E6BB30F-6267-40CF-900F-AB25F542A8F5}" presName="parentText" presStyleLbl="node1" presStyleIdx="2" presStyleCnt="7">
        <dgm:presLayoutVars>
          <dgm:chMax val="0"/>
          <dgm:bulletEnabled val="1"/>
        </dgm:presLayoutVars>
      </dgm:prSet>
      <dgm:spPr/>
    </dgm:pt>
    <dgm:pt modelId="{D0E64744-4837-4539-BCBC-95604407A556}" type="pres">
      <dgm:prSet presAssocID="{A8D38229-CAA8-485A-A21C-D66A715606D9}" presName="spacer" presStyleCnt="0"/>
      <dgm:spPr/>
    </dgm:pt>
    <dgm:pt modelId="{DC3DB0B0-B8EA-4606-A1E0-DDF119451BEC}" type="pres">
      <dgm:prSet presAssocID="{3034E643-83E2-48ED-88CA-7D16DA2190B5}" presName="parentText" presStyleLbl="node1" presStyleIdx="3" presStyleCnt="7">
        <dgm:presLayoutVars>
          <dgm:chMax val="0"/>
          <dgm:bulletEnabled val="1"/>
        </dgm:presLayoutVars>
      </dgm:prSet>
      <dgm:spPr/>
    </dgm:pt>
    <dgm:pt modelId="{104DD165-10A3-4393-A2DE-860D2E65F604}" type="pres">
      <dgm:prSet presAssocID="{53845FE1-49B5-4FB3-8272-159CC8971281}" presName="spacer" presStyleCnt="0"/>
      <dgm:spPr/>
    </dgm:pt>
    <dgm:pt modelId="{0AAA8993-0F17-48A1-A157-0866656676BC}" type="pres">
      <dgm:prSet presAssocID="{2045CD5A-CCB5-45A6-A179-8095538FBFFA}" presName="parentText" presStyleLbl="node1" presStyleIdx="4" presStyleCnt="7">
        <dgm:presLayoutVars>
          <dgm:chMax val="0"/>
          <dgm:bulletEnabled val="1"/>
        </dgm:presLayoutVars>
      </dgm:prSet>
      <dgm:spPr/>
    </dgm:pt>
    <dgm:pt modelId="{9A49ED5D-632C-4D15-AC1C-FD1D8637B5C1}" type="pres">
      <dgm:prSet presAssocID="{C9764FCB-B079-40A6-A062-1E1363AA9C32}" presName="spacer" presStyleCnt="0"/>
      <dgm:spPr/>
    </dgm:pt>
    <dgm:pt modelId="{DAE48C2A-67C4-4BB2-BD9E-7DA48238831F}" type="pres">
      <dgm:prSet presAssocID="{68264857-5DCE-445A-BC26-5D2FFECB8269}" presName="parentText" presStyleLbl="node1" presStyleIdx="5" presStyleCnt="7">
        <dgm:presLayoutVars>
          <dgm:chMax val="0"/>
          <dgm:bulletEnabled val="1"/>
        </dgm:presLayoutVars>
      </dgm:prSet>
      <dgm:spPr/>
    </dgm:pt>
    <dgm:pt modelId="{8E007FF5-B11C-429B-8F85-70C01B735BC6}" type="pres">
      <dgm:prSet presAssocID="{E4704AE3-F808-4EB1-9AF1-62063438BE06}" presName="spacer" presStyleCnt="0"/>
      <dgm:spPr/>
    </dgm:pt>
    <dgm:pt modelId="{AD8D8ACF-41D7-4D9A-A263-EBDC95B22617}" type="pres">
      <dgm:prSet presAssocID="{652935C9-5292-4BB4-AEC8-F60C0FEC024F}" presName="parentText" presStyleLbl="node1" presStyleIdx="6" presStyleCnt="7">
        <dgm:presLayoutVars>
          <dgm:chMax val="0"/>
          <dgm:bulletEnabled val="1"/>
        </dgm:presLayoutVars>
      </dgm:prSet>
      <dgm:spPr/>
    </dgm:pt>
  </dgm:ptLst>
  <dgm:cxnLst>
    <dgm:cxn modelId="{DA48F603-E4B5-4259-9904-E34A1C00F180}" srcId="{9201891E-6D80-4DD9-A9F8-D9FF28865121}" destId="{ACCF687D-C2DA-4639-8AEB-95492A726B68}" srcOrd="1" destOrd="0" parTransId="{BD36BA0D-CC9A-4077-A7E9-A5771BB5D646}" sibTransId="{2897E82B-CE93-46E1-8203-A1068FD03754}"/>
    <dgm:cxn modelId="{DA626E04-7161-43B3-BC1C-0F8B01ECD5CB}" type="presOf" srcId="{3F82E4D2-95FB-4BF6-880B-5DBA00593DEA}" destId="{587BCFF3-2B42-48E8-ADAA-20913BCD2B5A}" srcOrd="0" destOrd="0" presId="urn:microsoft.com/office/officeart/2005/8/layout/vList2"/>
    <dgm:cxn modelId="{9F577A26-9063-4A9C-BA73-32F3D6524762}" type="presOf" srcId="{9201891E-6D80-4DD9-A9F8-D9FF28865121}" destId="{13E696B0-F2C5-40BA-8AC0-6BCADC4521CF}" srcOrd="0" destOrd="0" presId="urn:microsoft.com/office/officeart/2005/8/layout/vList2"/>
    <dgm:cxn modelId="{6C376F37-BC54-4B93-A2B7-C74FCBF5B8FD}" type="presOf" srcId="{ACCF687D-C2DA-4639-8AEB-95492A726B68}" destId="{FCD9B736-0CA2-4F33-910A-1B09F9DC1B0D}" srcOrd="0" destOrd="0" presId="urn:microsoft.com/office/officeart/2005/8/layout/vList2"/>
    <dgm:cxn modelId="{62AB9460-5426-4944-8A6E-90F50A3DBDC1}" type="presOf" srcId="{3E6BB30F-6267-40CF-900F-AB25F542A8F5}" destId="{ABB71FE3-19F2-4706-8170-9D545D7BE006}" srcOrd="0" destOrd="0" presId="urn:microsoft.com/office/officeart/2005/8/layout/vList2"/>
    <dgm:cxn modelId="{B893574E-4E03-45C1-8BD5-DD6969240ADC}" srcId="{9201891E-6D80-4DD9-A9F8-D9FF28865121}" destId="{3F82E4D2-95FB-4BF6-880B-5DBA00593DEA}" srcOrd="0" destOrd="0" parTransId="{98F99354-2913-4F9B-820D-70F0199E008B}" sibTransId="{65F4D886-01DE-4D2D-B20A-E94873E2BA7D}"/>
    <dgm:cxn modelId="{ED266C57-6C38-4811-840E-D187D86D4E14}" srcId="{9201891E-6D80-4DD9-A9F8-D9FF28865121}" destId="{652935C9-5292-4BB4-AEC8-F60C0FEC024F}" srcOrd="6" destOrd="0" parTransId="{4C8EBA55-B992-455D-BEC7-8A08A53B4559}" sibTransId="{4B345E63-C38C-47A9-B92A-49E3165D3902}"/>
    <dgm:cxn modelId="{8CF2078C-5ED7-4E98-B50B-047FC2848079}" srcId="{9201891E-6D80-4DD9-A9F8-D9FF28865121}" destId="{3034E643-83E2-48ED-88CA-7D16DA2190B5}" srcOrd="3" destOrd="0" parTransId="{5F0C05B2-9D3A-4779-979E-36231030C04B}" sibTransId="{53845FE1-49B5-4FB3-8272-159CC8971281}"/>
    <dgm:cxn modelId="{91006291-7FE7-48B9-85F9-8FCF72F91E41}" type="presOf" srcId="{68264857-5DCE-445A-BC26-5D2FFECB8269}" destId="{DAE48C2A-67C4-4BB2-BD9E-7DA48238831F}" srcOrd="0" destOrd="0" presId="urn:microsoft.com/office/officeart/2005/8/layout/vList2"/>
    <dgm:cxn modelId="{318DE699-B1A9-4F4A-A820-53E90F2925A9}" type="presOf" srcId="{3034E643-83E2-48ED-88CA-7D16DA2190B5}" destId="{DC3DB0B0-B8EA-4606-A1E0-DDF119451BEC}" srcOrd="0" destOrd="0" presId="urn:microsoft.com/office/officeart/2005/8/layout/vList2"/>
    <dgm:cxn modelId="{8D296EB1-F86D-4F97-9189-E2A55E76DA75}" type="presOf" srcId="{652935C9-5292-4BB4-AEC8-F60C0FEC024F}" destId="{AD8D8ACF-41D7-4D9A-A263-EBDC95B22617}" srcOrd="0" destOrd="0" presId="urn:microsoft.com/office/officeart/2005/8/layout/vList2"/>
    <dgm:cxn modelId="{98208DC3-7CC2-4A1F-A44D-1A2456005C3F}" srcId="{9201891E-6D80-4DD9-A9F8-D9FF28865121}" destId="{68264857-5DCE-445A-BC26-5D2FFECB8269}" srcOrd="5" destOrd="0" parTransId="{5874078A-D335-45C5-82AB-7ED13493BC8B}" sibTransId="{E4704AE3-F808-4EB1-9AF1-62063438BE06}"/>
    <dgm:cxn modelId="{0BC083C9-D3C2-4A06-8C60-A354630CA123}" srcId="{9201891E-6D80-4DD9-A9F8-D9FF28865121}" destId="{3E6BB30F-6267-40CF-900F-AB25F542A8F5}" srcOrd="2" destOrd="0" parTransId="{E2AA3D3E-D2C6-4842-9CAA-7AE87BC4505A}" sibTransId="{A8D38229-CAA8-485A-A21C-D66A715606D9}"/>
    <dgm:cxn modelId="{32B703CD-41A3-492E-9799-B050A314D3AB}" type="presOf" srcId="{2045CD5A-CCB5-45A6-A179-8095538FBFFA}" destId="{0AAA8993-0F17-48A1-A157-0866656676BC}" srcOrd="0" destOrd="0" presId="urn:microsoft.com/office/officeart/2005/8/layout/vList2"/>
    <dgm:cxn modelId="{3D0E36FF-EC45-4C16-AB83-20AC35521333}" srcId="{9201891E-6D80-4DD9-A9F8-D9FF28865121}" destId="{2045CD5A-CCB5-45A6-A179-8095538FBFFA}" srcOrd="4" destOrd="0" parTransId="{52DBB3CB-7ADB-4967-82A0-D5FC71649C1D}" sibTransId="{C9764FCB-B079-40A6-A062-1E1363AA9C32}"/>
    <dgm:cxn modelId="{B4B19D21-25EE-4086-B59F-F318848E1748}" type="presParOf" srcId="{13E696B0-F2C5-40BA-8AC0-6BCADC4521CF}" destId="{587BCFF3-2B42-48E8-ADAA-20913BCD2B5A}" srcOrd="0" destOrd="0" presId="urn:microsoft.com/office/officeart/2005/8/layout/vList2"/>
    <dgm:cxn modelId="{BD69895C-802A-4282-A428-B21B7BDEBFC0}" type="presParOf" srcId="{13E696B0-F2C5-40BA-8AC0-6BCADC4521CF}" destId="{0CC86CE6-6A8D-4EB5-B631-01D331E01ECA}" srcOrd="1" destOrd="0" presId="urn:microsoft.com/office/officeart/2005/8/layout/vList2"/>
    <dgm:cxn modelId="{E5BA0582-7F8A-4CF2-BE43-0EC98E930929}" type="presParOf" srcId="{13E696B0-F2C5-40BA-8AC0-6BCADC4521CF}" destId="{FCD9B736-0CA2-4F33-910A-1B09F9DC1B0D}" srcOrd="2" destOrd="0" presId="urn:microsoft.com/office/officeart/2005/8/layout/vList2"/>
    <dgm:cxn modelId="{1D426080-97CA-4C51-95BA-35E83A760F49}" type="presParOf" srcId="{13E696B0-F2C5-40BA-8AC0-6BCADC4521CF}" destId="{0F4AA58C-697D-4B3E-BD25-64FB928AFD5F}" srcOrd="3" destOrd="0" presId="urn:microsoft.com/office/officeart/2005/8/layout/vList2"/>
    <dgm:cxn modelId="{EF26DCBB-D04A-4A71-A374-7E2745B21A8F}" type="presParOf" srcId="{13E696B0-F2C5-40BA-8AC0-6BCADC4521CF}" destId="{ABB71FE3-19F2-4706-8170-9D545D7BE006}" srcOrd="4" destOrd="0" presId="urn:microsoft.com/office/officeart/2005/8/layout/vList2"/>
    <dgm:cxn modelId="{B0682174-6386-404F-BCB4-D33BD68C22EC}" type="presParOf" srcId="{13E696B0-F2C5-40BA-8AC0-6BCADC4521CF}" destId="{D0E64744-4837-4539-BCBC-95604407A556}" srcOrd="5" destOrd="0" presId="urn:microsoft.com/office/officeart/2005/8/layout/vList2"/>
    <dgm:cxn modelId="{EE3A9184-5A5E-4657-967E-660D5525A527}" type="presParOf" srcId="{13E696B0-F2C5-40BA-8AC0-6BCADC4521CF}" destId="{DC3DB0B0-B8EA-4606-A1E0-DDF119451BEC}" srcOrd="6" destOrd="0" presId="urn:microsoft.com/office/officeart/2005/8/layout/vList2"/>
    <dgm:cxn modelId="{72BF1DD2-DD4A-4D6A-8A95-96096469C4C2}" type="presParOf" srcId="{13E696B0-F2C5-40BA-8AC0-6BCADC4521CF}" destId="{104DD165-10A3-4393-A2DE-860D2E65F604}" srcOrd="7" destOrd="0" presId="urn:microsoft.com/office/officeart/2005/8/layout/vList2"/>
    <dgm:cxn modelId="{DE5DB39D-CE0B-4E6A-899B-98F9AF9F70FE}" type="presParOf" srcId="{13E696B0-F2C5-40BA-8AC0-6BCADC4521CF}" destId="{0AAA8993-0F17-48A1-A157-0866656676BC}" srcOrd="8" destOrd="0" presId="urn:microsoft.com/office/officeart/2005/8/layout/vList2"/>
    <dgm:cxn modelId="{D48F7D2E-C671-422E-81DB-0F09B2D23EE8}" type="presParOf" srcId="{13E696B0-F2C5-40BA-8AC0-6BCADC4521CF}" destId="{9A49ED5D-632C-4D15-AC1C-FD1D8637B5C1}" srcOrd="9" destOrd="0" presId="urn:microsoft.com/office/officeart/2005/8/layout/vList2"/>
    <dgm:cxn modelId="{E2F85DE8-626C-4CE8-9753-26E849763094}" type="presParOf" srcId="{13E696B0-F2C5-40BA-8AC0-6BCADC4521CF}" destId="{DAE48C2A-67C4-4BB2-BD9E-7DA48238831F}" srcOrd="10" destOrd="0" presId="urn:microsoft.com/office/officeart/2005/8/layout/vList2"/>
    <dgm:cxn modelId="{2D824409-879D-40AA-9D94-54D56CA89996}" type="presParOf" srcId="{13E696B0-F2C5-40BA-8AC0-6BCADC4521CF}" destId="{8E007FF5-B11C-429B-8F85-70C01B735BC6}" srcOrd="11" destOrd="0" presId="urn:microsoft.com/office/officeart/2005/8/layout/vList2"/>
    <dgm:cxn modelId="{2F1E9599-FE1B-40D3-AC04-30367EBE9D61}" type="presParOf" srcId="{13E696B0-F2C5-40BA-8AC0-6BCADC4521CF}" destId="{AD8D8ACF-41D7-4D9A-A263-EBDC95B22617}"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F49F646B-5324-45F3-A5AA-730413931DF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21FE6C4-024B-48DA-AB7B-9562DE614FC8}">
      <dgm:prSet/>
      <dgm:spPr/>
      <dgm:t>
        <a:bodyPr/>
        <a:lstStyle/>
        <a:p>
          <a:r>
            <a:rPr lang="en-GB"/>
            <a:t>Key pieces of legislation in relation to accommodation and food industry, </a:t>
          </a:r>
          <a:endParaRPr lang="en-US"/>
        </a:p>
      </dgm:t>
    </dgm:pt>
    <dgm:pt modelId="{C59CE0AA-C67F-4073-A57D-CD07AF10B656}" type="parTrans" cxnId="{6B4803C2-4EF0-4B7A-A6A5-7715F8416B2A}">
      <dgm:prSet/>
      <dgm:spPr/>
      <dgm:t>
        <a:bodyPr/>
        <a:lstStyle/>
        <a:p>
          <a:endParaRPr lang="en-US"/>
        </a:p>
      </dgm:t>
    </dgm:pt>
    <dgm:pt modelId="{E5433D12-14C8-4D17-8536-C59CD8166DA4}" type="sibTrans" cxnId="{6B4803C2-4EF0-4B7A-A6A5-7715F8416B2A}">
      <dgm:prSet/>
      <dgm:spPr/>
      <dgm:t>
        <a:bodyPr/>
        <a:lstStyle/>
        <a:p>
          <a:endParaRPr lang="en-US"/>
        </a:p>
      </dgm:t>
    </dgm:pt>
    <dgm:pt modelId="{0922E819-4E13-422E-9062-6341E29B1C67}">
      <dgm:prSet/>
      <dgm:spPr/>
      <dgm:t>
        <a:bodyPr/>
        <a:lstStyle/>
        <a:p>
          <a:r>
            <a:rPr lang="en-GB"/>
            <a:t>However, there are more. </a:t>
          </a:r>
          <a:endParaRPr lang="en-US"/>
        </a:p>
      </dgm:t>
    </dgm:pt>
    <dgm:pt modelId="{F130DEC6-7306-4AD7-80AB-0CDA98B542CC}" type="parTrans" cxnId="{B411D580-AC79-40E8-BF3B-7A5C8F65B9D3}">
      <dgm:prSet/>
      <dgm:spPr/>
      <dgm:t>
        <a:bodyPr/>
        <a:lstStyle/>
        <a:p>
          <a:endParaRPr lang="en-US"/>
        </a:p>
      </dgm:t>
    </dgm:pt>
    <dgm:pt modelId="{A5221CB6-A381-48D5-8E2D-158C43B81C7A}" type="sibTrans" cxnId="{B411D580-AC79-40E8-BF3B-7A5C8F65B9D3}">
      <dgm:prSet/>
      <dgm:spPr/>
      <dgm:t>
        <a:bodyPr/>
        <a:lstStyle/>
        <a:p>
          <a:endParaRPr lang="en-US"/>
        </a:p>
      </dgm:t>
    </dgm:pt>
    <dgm:pt modelId="{0AD500CA-E026-47BF-A68B-2B467F3681CE}">
      <dgm:prSet/>
      <dgm:spPr/>
      <dgm:t>
        <a:bodyPr/>
        <a:lstStyle/>
        <a:p>
          <a:r>
            <a:rPr lang="en-GB"/>
            <a:t>Next, we will move on to cover some company law. </a:t>
          </a:r>
          <a:endParaRPr lang="en-US"/>
        </a:p>
      </dgm:t>
    </dgm:pt>
    <dgm:pt modelId="{41D78AF1-3AEE-4404-AA81-1386DFA5236E}" type="parTrans" cxnId="{2F05EB50-C2AA-414D-AE9F-08EDFBEFFB08}">
      <dgm:prSet/>
      <dgm:spPr/>
      <dgm:t>
        <a:bodyPr/>
        <a:lstStyle/>
        <a:p>
          <a:endParaRPr lang="en-US"/>
        </a:p>
      </dgm:t>
    </dgm:pt>
    <dgm:pt modelId="{EA817837-07DF-4FB7-BDA1-195D9790022D}" type="sibTrans" cxnId="{2F05EB50-C2AA-414D-AE9F-08EDFBEFFB08}">
      <dgm:prSet/>
      <dgm:spPr/>
      <dgm:t>
        <a:bodyPr/>
        <a:lstStyle/>
        <a:p>
          <a:endParaRPr lang="en-US"/>
        </a:p>
      </dgm:t>
    </dgm:pt>
    <dgm:pt modelId="{D677B59D-201E-4E61-A190-0BB316F1AC66}">
      <dgm:prSet/>
      <dgm:spPr/>
      <dgm:t>
        <a:bodyPr/>
        <a:lstStyle/>
        <a:p>
          <a:r>
            <a:rPr lang="en-GB"/>
            <a:t>However, before we do please take a break!</a:t>
          </a:r>
          <a:endParaRPr lang="en-US"/>
        </a:p>
      </dgm:t>
    </dgm:pt>
    <dgm:pt modelId="{5DD27090-21E9-4C12-A7F2-5C549C5186EC}" type="parTrans" cxnId="{9CE1FD1A-E4AB-465D-9EA3-3233A8CE38A2}">
      <dgm:prSet/>
      <dgm:spPr/>
      <dgm:t>
        <a:bodyPr/>
        <a:lstStyle/>
        <a:p>
          <a:endParaRPr lang="en-US"/>
        </a:p>
      </dgm:t>
    </dgm:pt>
    <dgm:pt modelId="{A23B10E4-0BE7-414A-80D3-139D2E83C66E}" type="sibTrans" cxnId="{9CE1FD1A-E4AB-465D-9EA3-3233A8CE38A2}">
      <dgm:prSet/>
      <dgm:spPr/>
      <dgm:t>
        <a:bodyPr/>
        <a:lstStyle/>
        <a:p>
          <a:endParaRPr lang="en-US"/>
        </a:p>
      </dgm:t>
    </dgm:pt>
    <dgm:pt modelId="{39314D31-B56C-428A-AFD0-B08008A85EC6}" type="pres">
      <dgm:prSet presAssocID="{F49F646B-5324-45F3-A5AA-730413931DF7}" presName="root" presStyleCnt="0">
        <dgm:presLayoutVars>
          <dgm:dir/>
          <dgm:resizeHandles val="exact"/>
        </dgm:presLayoutVars>
      </dgm:prSet>
      <dgm:spPr/>
    </dgm:pt>
    <dgm:pt modelId="{9B673965-A0F3-47E0-891E-76E4ECCED82A}" type="pres">
      <dgm:prSet presAssocID="{921FE6C4-024B-48DA-AB7B-9562DE614FC8}" presName="compNode" presStyleCnt="0"/>
      <dgm:spPr/>
    </dgm:pt>
    <dgm:pt modelId="{4055D7AB-A922-4A3B-8DFA-92C601C0319E}" type="pres">
      <dgm:prSet presAssocID="{921FE6C4-024B-48DA-AB7B-9562DE614FC8}" presName="bgRect" presStyleLbl="bgShp" presStyleIdx="0" presStyleCnt="4"/>
      <dgm:spPr/>
    </dgm:pt>
    <dgm:pt modelId="{5305C764-39E2-458C-B31C-BBA8BB4CE1A7}" type="pres">
      <dgm:prSet presAssocID="{921FE6C4-024B-48DA-AB7B-9562DE614FC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uzzle"/>
        </a:ext>
      </dgm:extLst>
    </dgm:pt>
    <dgm:pt modelId="{A8585949-059C-4CC7-B39D-C33ABE062286}" type="pres">
      <dgm:prSet presAssocID="{921FE6C4-024B-48DA-AB7B-9562DE614FC8}" presName="spaceRect" presStyleCnt="0"/>
      <dgm:spPr/>
    </dgm:pt>
    <dgm:pt modelId="{C73A214A-5857-4057-8E52-012C52EDF8DC}" type="pres">
      <dgm:prSet presAssocID="{921FE6C4-024B-48DA-AB7B-9562DE614FC8}" presName="parTx" presStyleLbl="revTx" presStyleIdx="0" presStyleCnt="4">
        <dgm:presLayoutVars>
          <dgm:chMax val="0"/>
          <dgm:chPref val="0"/>
        </dgm:presLayoutVars>
      </dgm:prSet>
      <dgm:spPr/>
    </dgm:pt>
    <dgm:pt modelId="{E9EE6100-36B8-4B62-85E2-5DAF3D7E1F5D}" type="pres">
      <dgm:prSet presAssocID="{E5433D12-14C8-4D17-8536-C59CD8166DA4}" presName="sibTrans" presStyleCnt="0"/>
      <dgm:spPr/>
    </dgm:pt>
    <dgm:pt modelId="{3A164A75-6C44-46B9-891E-EF66BBE4BEDE}" type="pres">
      <dgm:prSet presAssocID="{0922E819-4E13-422E-9062-6341E29B1C67}" presName="compNode" presStyleCnt="0"/>
      <dgm:spPr/>
    </dgm:pt>
    <dgm:pt modelId="{CBB694B8-43F9-4C61-B9C6-70A0E4C77A6D}" type="pres">
      <dgm:prSet presAssocID="{0922E819-4E13-422E-9062-6341E29B1C67}" presName="bgRect" presStyleLbl="bgShp" presStyleIdx="1" presStyleCnt="4"/>
      <dgm:spPr/>
    </dgm:pt>
    <dgm:pt modelId="{27E02AE8-61C2-4E3B-967E-3A699D7A6080}" type="pres">
      <dgm:prSet presAssocID="{0922E819-4E13-422E-9062-6341E29B1C6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uscle Arm"/>
        </a:ext>
      </dgm:extLst>
    </dgm:pt>
    <dgm:pt modelId="{E7E15E8B-0CDC-4BDC-B52C-28F1A5B48569}" type="pres">
      <dgm:prSet presAssocID="{0922E819-4E13-422E-9062-6341E29B1C67}" presName="spaceRect" presStyleCnt="0"/>
      <dgm:spPr/>
    </dgm:pt>
    <dgm:pt modelId="{5BE68404-C4FD-4E00-BEFE-26269A07288E}" type="pres">
      <dgm:prSet presAssocID="{0922E819-4E13-422E-9062-6341E29B1C67}" presName="parTx" presStyleLbl="revTx" presStyleIdx="1" presStyleCnt="4">
        <dgm:presLayoutVars>
          <dgm:chMax val="0"/>
          <dgm:chPref val="0"/>
        </dgm:presLayoutVars>
      </dgm:prSet>
      <dgm:spPr/>
    </dgm:pt>
    <dgm:pt modelId="{0315D5DE-9D9C-4EF8-B05C-59DC49347241}" type="pres">
      <dgm:prSet presAssocID="{A5221CB6-A381-48D5-8E2D-158C43B81C7A}" presName="sibTrans" presStyleCnt="0"/>
      <dgm:spPr/>
    </dgm:pt>
    <dgm:pt modelId="{B0F45CC6-50B5-4BA7-9386-11EC14E895E6}" type="pres">
      <dgm:prSet presAssocID="{0AD500CA-E026-47BF-A68B-2B467F3681CE}" presName="compNode" presStyleCnt="0"/>
      <dgm:spPr/>
    </dgm:pt>
    <dgm:pt modelId="{A52AB9B7-564C-4E77-9AF9-B92EB2116370}" type="pres">
      <dgm:prSet presAssocID="{0AD500CA-E026-47BF-A68B-2B467F3681CE}" presName="bgRect" presStyleLbl="bgShp" presStyleIdx="2" presStyleCnt="4"/>
      <dgm:spPr/>
    </dgm:pt>
    <dgm:pt modelId="{1891C874-4BD7-4A11-8C6F-A5D0AD141BB4}" type="pres">
      <dgm:prSet presAssocID="{0AD500CA-E026-47BF-A68B-2B467F3681C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vron Arrows"/>
        </a:ext>
      </dgm:extLst>
    </dgm:pt>
    <dgm:pt modelId="{8D099263-2150-484B-90FE-272257B3B6FD}" type="pres">
      <dgm:prSet presAssocID="{0AD500CA-E026-47BF-A68B-2B467F3681CE}" presName="spaceRect" presStyleCnt="0"/>
      <dgm:spPr/>
    </dgm:pt>
    <dgm:pt modelId="{66BB12B3-2D38-4740-BA47-A3FC44192B7B}" type="pres">
      <dgm:prSet presAssocID="{0AD500CA-E026-47BF-A68B-2B467F3681CE}" presName="parTx" presStyleLbl="revTx" presStyleIdx="2" presStyleCnt="4">
        <dgm:presLayoutVars>
          <dgm:chMax val="0"/>
          <dgm:chPref val="0"/>
        </dgm:presLayoutVars>
      </dgm:prSet>
      <dgm:spPr/>
    </dgm:pt>
    <dgm:pt modelId="{A38A564D-4194-4EE6-9C7C-004C9EC0BF96}" type="pres">
      <dgm:prSet presAssocID="{EA817837-07DF-4FB7-BDA1-195D9790022D}" presName="sibTrans" presStyleCnt="0"/>
      <dgm:spPr/>
    </dgm:pt>
    <dgm:pt modelId="{1D6075D5-0BF6-4D42-9CCA-28F81BF32B1F}" type="pres">
      <dgm:prSet presAssocID="{D677B59D-201E-4E61-A190-0BB316F1AC66}" presName="compNode" presStyleCnt="0"/>
      <dgm:spPr/>
    </dgm:pt>
    <dgm:pt modelId="{87C9FAB3-CEA4-4006-899F-4AE5671BCFE7}" type="pres">
      <dgm:prSet presAssocID="{D677B59D-201E-4E61-A190-0BB316F1AC66}" presName="bgRect" presStyleLbl="bgShp" presStyleIdx="3" presStyleCnt="4"/>
      <dgm:spPr/>
    </dgm:pt>
    <dgm:pt modelId="{58E617D9-1D07-4C7A-BB0A-F1E35AACF742}" type="pres">
      <dgm:prSet presAssocID="{D677B59D-201E-4E61-A190-0BB316F1AC6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opwatch"/>
        </a:ext>
      </dgm:extLst>
    </dgm:pt>
    <dgm:pt modelId="{8E178915-8DAE-48D8-B32D-25995B08416D}" type="pres">
      <dgm:prSet presAssocID="{D677B59D-201E-4E61-A190-0BB316F1AC66}" presName="spaceRect" presStyleCnt="0"/>
      <dgm:spPr/>
    </dgm:pt>
    <dgm:pt modelId="{9D694A2A-7EF3-47FD-9F48-D43A32E5DD54}" type="pres">
      <dgm:prSet presAssocID="{D677B59D-201E-4E61-A190-0BB316F1AC66}" presName="parTx" presStyleLbl="revTx" presStyleIdx="3" presStyleCnt="4">
        <dgm:presLayoutVars>
          <dgm:chMax val="0"/>
          <dgm:chPref val="0"/>
        </dgm:presLayoutVars>
      </dgm:prSet>
      <dgm:spPr/>
    </dgm:pt>
  </dgm:ptLst>
  <dgm:cxnLst>
    <dgm:cxn modelId="{9CE1FD1A-E4AB-465D-9EA3-3233A8CE38A2}" srcId="{F49F646B-5324-45F3-A5AA-730413931DF7}" destId="{D677B59D-201E-4E61-A190-0BB316F1AC66}" srcOrd="3" destOrd="0" parTransId="{5DD27090-21E9-4C12-A7F2-5C549C5186EC}" sibTransId="{A23B10E4-0BE7-414A-80D3-139D2E83C66E}"/>
    <dgm:cxn modelId="{14078E61-E869-4921-904C-5A93836A1AB2}" type="presOf" srcId="{0922E819-4E13-422E-9062-6341E29B1C67}" destId="{5BE68404-C4FD-4E00-BEFE-26269A07288E}" srcOrd="0" destOrd="0" presId="urn:microsoft.com/office/officeart/2018/2/layout/IconVerticalSolidList"/>
    <dgm:cxn modelId="{2F05EB50-C2AA-414D-AE9F-08EDFBEFFB08}" srcId="{F49F646B-5324-45F3-A5AA-730413931DF7}" destId="{0AD500CA-E026-47BF-A68B-2B467F3681CE}" srcOrd="2" destOrd="0" parTransId="{41D78AF1-3AEE-4404-AA81-1386DFA5236E}" sibTransId="{EA817837-07DF-4FB7-BDA1-195D9790022D}"/>
    <dgm:cxn modelId="{19A2037D-75D5-441F-A311-DC1C17F4FFC6}" type="presOf" srcId="{0AD500CA-E026-47BF-A68B-2B467F3681CE}" destId="{66BB12B3-2D38-4740-BA47-A3FC44192B7B}" srcOrd="0" destOrd="0" presId="urn:microsoft.com/office/officeart/2018/2/layout/IconVerticalSolidList"/>
    <dgm:cxn modelId="{5E314F7D-6642-4EF6-9877-CB0B63041F14}" type="presOf" srcId="{F49F646B-5324-45F3-A5AA-730413931DF7}" destId="{39314D31-B56C-428A-AFD0-B08008A85EC6}" srcOrd="0" destOrd="0" presId="urn:microsoft.com/office/officeart/2018/2/layout/IconVerticalSolidList"/>
    <dgm:cxn modelId="{B411D580-AC79-40E8-BF3B-7A5C8F65B9D3}" srcId="{F49F646B-5324-45F3-A5AA-730413931DF7}" destId="{0922E819-4E13-422E-9062-6341E29B1C67}" srcOrd="1" destOrd="0" parTransId="{F130DEC6-7306-4AD7-80AB-0CDA98B542CC}" sibTransId="{A5221CB6-A381-48D5-8E2D-158C43B81C7A}"/>
    <dgm:cxn modelId="{93760997-A06E-4733-8D55-35E2344A19AD}" type="presOf" srcId="{921FE6C4-024B-48DA-AB7B-9562DE614FC8}" destId="{C73A214A-5857-4057-8E52-012C52EDF8DC}" srcOrd="0" destOrd="0" presId="urn:microsoft.com/office/officeart/2018/2/layout/IconVerticalSolidList"/>
    <dgm:cxn modelId="{6B4803C2-4EF0-4B7A-A6A5-7715F8416B2A}" srcId="{F49F646B-5324-45F3-A5AA-730413931DF7}" destId="{921FE6C4-024B-48DA-AB7B-9562DE614FC8}" srcOrd="0" destOrd="0" parTransId="{C59CE0AA-C67F-4073-A57D-CD07AF10B656}" sibTransId="{E5433D12-14C8-4D17-8536-C59CD8166DA4}"/>
    <dgm:cxn modelId="{CF66FFD4-8133-42CF-A7CF-4F2B6B95E66D}" type="presOf" srcId="{D677B59D-201E-4E61-A190-0BB316F1AC66}" destId="{9D694A2A-7EF3-47FD-9F48-D43A32E5DD54}" srcOrd="0" destOrd="0" presId="urn:microsoft.com/office/officeart/2018/2/layout/IconVerticalSolidList"/>
    <dgm:cxn modelId="{C16B1D30-6462-46B7-A5B2-146BC4678B78}" type="presParOf" srcId="{39314D31-B56C-428A-AFD0-B08008A85EC6}" destId="{9B673965-A0F3-47E0-891E-76E4ECCED82A}" srcOrd="0" destOrd="0" presId="urn:microsoft.com/office/officeart/2018/2/layout/IconVerticalSolidList"/>
    <dgm:cxn modelId="{9CCA3DAA-A30E-4B78-97DD-9B830180A1AB}" type="presParOf" srcId="{9B673965-A0F3-47E0-891E-76E4ECCED82A}" destId="{4055D7AB-A922-4A3B-8DFA-92C601C0319E}" srcOrd="0" destOrd="0" presId="urn:microsoft.com/office/officeart/2018/2/layout/IconVerticalSolidList"/>
    <dgm:cxn modelId="{A65AD7B9-2820-44DA-9018-84C01F7AEB74}" type="presParOf" srcId="{9B673965-A0F3-47E0-891E-76E4ECCED82A}" destId="{5305C764-39E2-458C-B31C-BBA8BB4CE1A7}" srcOrd="1" destOrd="0" presId="urn:microsoft.com/office/officeart/2018/2/layout/IconVerticalSolidList"/>
    <dgm:cxn modelId="{CB3BCF31-A2AB-4A2A-B1AB-C54D8C33C9E4}" type="presParOf" srcId="{9B673965-A0F3-47E0-891E-76E4ECCED82A}" destId="{A8585949-059C-4CC7-B39D-C33ABE062286}" srcOrd="2" destOrd="0" presId="urn:microsoft.com/office/officeart/2018/2/layout/IconVerticalSolidList"/>
    <dgm:cxn modelId="{8CB5E889-23A9-4011-9E9F-612E70765319}" type="presParOf" srcId="{9B673965-A0F3-47E0-891E-76E4ECCED82A}" destId="{C73A214A-5857-4057-8E52-012C52EDF8DC}" srcOrd="3" destOrd="0" presId="urn:microsoft.com/office/officeart/2018/2/layout/IconVerticalSolidList"/>
    <dgm:cxn modelId="{7CAC5A33-B5C6-4C68-8F62-443B5C04572A}" type="presParOf" srcId="{39314D31-B56C-428A-AFD0-B08008A85EC6}" destId="{E9EE6100-36B8-4B62-85E2-5DAF3D7E1F5D}" srcOrd="1" destOrd="0" presId="urn:microsoft.com/office/officeart/2018/2/layout/IconVerticalSolidList"/>
    <dgm:cxn modelId="{D642DDF0-82BC-4FBB-B2A0-DF2DB088617A}" type="presParOf" srcId="{39314D31-B56C-428A-AFD0-B08008A85EC6}" destId="{3A164A75-6C44-46B9-891E-EF66BBE4BEDE}" srcOrd="2" destOrd="0" presId="urn:microsoft.com/office/officeart/2018/2/layout/IconVerticalSolidList"/>
    <dgm:cxn modelId="{6B74843B-00D7-4350-85F5-8A46F5506FC2}" type="presParOf" srcId="{3A164A75-6C44-46B9-891E-EF66BBE4BEDE}" destId="{CBB694B8-43F9-4C61-B9C6-70A0E4C77A6D}" srcOrd="0" destOrd="0" presId="urn:microsoft.com/office/officeart/2018/2/layout/IconVerticalSolidList"/>
    <dgm:cxn modelId="{1A230786-A852-4CF4-BF0E-5F55B779F888}" type="presParOf" srcId="{3A164A75-6C44-46B9-891E-EF66BBE4BEDE}" destId="{27E02AE8-61C2-4E3B-967E-3A699D7A6080}" srcOrd="1" destOrd="0" presId="urn:microsoft.com/office/officeart/2018/2/layout/IconVerticalSolidList"/>
    <dgm:cxn modelId="{CCDB7AAC-5209-44D9-A3FE-C423644E2BA5}" type="presParOf" srcId="{3A164A75-6C44-46B9-891E-EF66BBE4BEDE}" destId="{E7E15E8B-0CDC-4BDC-B52C-28F1A5B48569}" srcOrd="2" destOrd="0" presId="urn:microsoft.com/office/officeart/2018/2/layout/IconVerticalSolidList"/>
    <dgm:cxn modelId="{6BDD0FB0-885F-4B4E-8D9C-70EC8039227C}" type="presParOf" srcId="{3A164A75-6C44-46B9-891E-EF66BBE4BEDE}" destId="{5BE68404-C4FD-4E00-BEFE-26269A07288E}" srcOrd="3" destOrd="0" presId="urn:microsoft.com/office/officeart/2018/2/layout/IconVerticalSolidList"/>
    <dgm:cxn modelId="{610E4B7C-1371-4A88-B94C-0E8C8DC548CB}" type="presParOf" srcId="{39314D31-B56C-428A-AFD0-B08008A85EC6}" destId="{0315D5DE-9D9C-4EF8-B05C-59DC49347241}" srcOrd="3" destOrd="0" presId="urn:microsoft.com/office/officeart/2018/2/layout/IconVerticalSolidList"/>
    <dgm:cxn modelId="{CEA2E7FF-A103-4CDC-A822-1849787F81AE}" type="presParOf" srcId="{39314D31-B56C-428A-AFD0-B08008A85EC6}" destId="{B0F45CC6-50B5-4BA7-9386-11EC14E895E6}" srcOrd="4" destOrd="0" presId="urn:microsoft.com/office/officeart/2018/2/layout/IconVerticalSolidList"/>
    <dgm:cxn modelId="{5761A484-7A11-45D7-9C27-9BD104F3A989}" type="presParOf" srcId="{B0F45CC6-50B5-4BA7-9386-11EC14E895E6}" destId="{A52AB9B7-564C-4E77-9AF9-B92EB2116370}" srcOrd="0" destOrd="0" presId="urn:microsoft.com/office/officeart/2018/2/layout/IconVerticalSolidList"/>
    <dgm:cxn modelId="{18324551-70C7-4437-89E1-7A2F37328BD1}" type="presParOf" srcId="{B0F45CC6-50B5-4BA7-9386-11EC14E895E6}" destId="{1891C874-4BD7-4A11-8C6F-A5D0AD141BB4}" srcOrd="1" destOrd="0" presId="urn:microsoft.com/office/officeart/2018/2/layout/IconVerticalSolidList"/>
    <dgm:cxn modelId="{D8D410AC-B461-40C1-8766-988A49B36C6F}" type="presParOf" srcId="{B0F45CC6-50B5-4BA7-9386-11EC14E895E6}" destId="{8D099263-2150-484B-90FE-272257B3B6FD}" srcOrd="2" destOrd="0" presId="urn:microsoft.com/office/officeart/2018/2/layout/IconVerticalSolidList"/>
    <dgm:cxn modelId="{DAF796DE-34A1-463C-A96F-F8409F24A0CF}" type="presParOf" srcId="{B0F45CC6-50B5-4BA7-9386-11EC14E895E6}" destId="{66BB12B3-2D38-4740-BA47-A3FC44192B7B}" srcOrd="3" destOrd="0" presId="urn:microsoft.com/office/officeart/2018/2/layout/IconVerticalSolidList"/>
    <dgm:cxn modelId="{119418AA-674E-475A-9865-4EAE4E7EAFB4}" type="presParOf" srcId="{39314D31-B56C-428A-AFD0-B08008A85EC6}" destId="{A38A564D-4194-4EE6-9C7C-004C9EC0BF96}" srcOrd="5" destOrd="0" presId="urn:microsoft.com/office/officeart/2018/2/layout/IconVerticalSolidList"/>
    <dgm:cxn modelId="{97622D41-C1AC-49C5-9094-B14F4BDC3F54}" type="presParOf" srcId="{39314D31-B56C-428A-AFD0-B08008A85EC6}" destId="{1D6075D5-0BF6-4D42-9CCA-28F81BF32B1F}" srcOrd="6" destOrd="0" presId="urn:microsoft.com/office/officeart/2018/2/layout/IconVerticalSolidList"/>
    <dgm:cxn modelId="{E49B1991-82BD-4F5D-B980-44D45A06DEA2}" type="presParOf" srcId="{1D6075D5-0BF6-4D42-9CCA-28F81BF32B1F}" destId="{87C9FAB3-CEA4-4006-899F-4AE5671BCFE7}" srcOrd="0" destOrd="0" presId="urn:microsoft.com/office/officeart/2018/2/layout/IconVerticalSolidList"/>
    <dgm:cxn modelId="{3A191A88-67CE-450C-8BE5-4F06AC23FDD5}" type="presParOf" srcId="{1D6075D5-0BF6-4D42-9CCA-28F81BF32B1F}" destId="{58E617D9-1D07-4C7A-BB0A-F1E35AACF742}" srcOrd="1" destOrd="0" presId="urn:microsoft.com/office/officeart/2018/2/layout/IconVerticalSolidList"/>
    <dgm:cxn modelId="{ABCB7EF7-3407-4C5C-85FB-32A121149598}" type="presParOf" srcId="{1D6075D5-0BF6-4D42-9CCA-28F81BF32B1F}" destId="{8E178915-8DAE-48D8-B32D-25995B08416D}" srcOrd="2" destOrd="0" presId="urn:microsoft.com/office/officeart/2018/2/layout/IconVerticalSolidList"/>
    <dgm:cxn modelId="{CCD1CF3C-FA39-4B43-9A19-C4C3F82CE119}" type="presParOf" srcId="{1D6075D5-0BF6-4D42-9CCA-28F81BF32B1F}" destId="{9D694A2A-7EF3-47FD-9F48-D43A32E5DD5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231BA4-7185-42F8-A637-D80838A7ED1F}">
      <dsp:nvSpPr>
        <dsp:cNvPr id="0" name=""/>
        <dsp:cNvSpPr/>
      </dsp:nvSpPr>
      <dsp:spPr>
        <a:xfrm>
          <a:off x="0" y="251712"/>
          <a:ext cx="6900512" cy="2465957"/>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The aim of today’s session is to discuss some of the laws that industries need to be aware of. </a:t>
          </a:r>
          <a:endParaRPr lang="en-US" sz="3500" kern="1200"/>
        </a:p>
      </dsp:txBody>
      <dsp:txXfrm>
        <a:off x="120378" y="372090"/>
        <a:ext cx="6659756" cy="2225201"/>
      </dsp:txXfrm>
    </dsp:sp>
    <dsp:sp modelId="{5356E70C-E491-4922-805E-9FB8346C7836}">
      <dsp:nvSpPr>
        <dsp:cNvPr id="0" name=""/>
        <dsp:cNvSpPr/>
      </dsp:nvSpPr>
      <dsp:spPr>
        <a:xfrm>
          <a:off x="0" y="2818470"/>
          <a:ext cx="6900512" cy="2465957"/>
        </a:xfrm>
        <a:prstGeom prst="roundRect">
          <a:avLst/>
        </a:prstGeom>
        <a:solidFill>
          <a:schemeClr val="accent4">
            <a:hueOff val="6599937"/>
            <a:satOff val="-29202"/>
            <a:lumOff val="-490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dirty="0"/>
            <a:t>By the end of today’s session students should be able to demonstrate their understanding of industry specific rules. </a:t>
          </a:r>
          <a:endParaRPr lang="en-US" sz="3500" kern="1200" dirty="0"/>
        </a:p>
      </dsp:txBody>
      <dsp:txXfrm>
        <a:off x="120378" y="2938848"/>
        <a:ext cx="6659756" cy="22252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42BDA1-8A32-47DC-B976-99D047603768}">
      <dsp:nvSpPr>
        <dsp:cNvPr id="0" name=""/>
        <dsp:cNvSpPr/>
      </dsp:nvSpPr>
      <dsp:spPr>
        <a:xfrm>
          <a:off x="0" y="524288"/>
          <a:ext cx="6651253" cy="1382062"/>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Phrase 2; Spring 2026 </a:t>
          </a:r>
          <a:endParaRPr lang="en-US" sz="2500" kern="1200"/>
        </a:p>
      </dsp:txBody>
      <dsp:txXfrm>
        <a:off x="67467" y="591755"/>
        <a:ext cx="6516319" cy="1247128"/>
      </dsp:txXfrm>
    </dsp:sp>
    <dsp:sp modelId="{170C9191-845E-48AA-A32A-3BD4AA0D8AEF}">
      <dsp:nvSpPr>
        <dsp:cNvPr id="0" name=""/>
        <dsp:cNvSpPr/>
      </dsp:nvSpPr>
      <dsp:spPr>
        <a:xfrm>
          <a:off x="0" y="1978350"/>
          <a:ext cx="6651253" cy="1382062"/>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Ban on single use plastic carrier bags/ polystyrene lids for drink and food containers and products made of oxo-degradable plastic.</a:t>
          </a:r>
          <a:endParaRPr lang="en-US" sz="2500" kern="1200"/>
        </a:p>
      </dsp:txBody>
      <dsp:txXfrm>
        <a:off x="67467" y="2045817"/>
        <a:ext cx="6516319" cy="1247128"/>
      </dsp:txXfrm>
    </dsp:sp>
    <dsp:sp modelId="{363A1A9A-62D7-4087-933C-FD16CAE7AB67}">
      <dsp:nvSpPr>
        <dsp:cNvPr id="0" name=""/>
        <dsp:cNvSpPr/>
      </dsp:nvSpPr>
      <dsp:spPr>
        <a:xfrm>
          <a:off x="0" y="3432413"/>
          <a:ext cx="6651253" cy="1382062"/>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Cannot sell or give away unless the exemption applies. </a:t>
          </a:r>
          <a:endParaRPr lang="en-US" sz="2500" kern="1200"/>
        </a:p>
      </dsp:txBody>
      <dsp:txXfrm>
        <a:off x="67467" y="3499880"/>
        <a:ext cx="6516319" cy="12471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710C78-76DE-4640-92B5-84EBAD859827}">
      <dsp:nvSpPr>
        <dsp:cNvPr id="0" name=""/>
        <dsp:cNvSpPr/>
      </dsp:nvSpPr>
      <dsp:spPr>
        <a:xfrm>
          <a:off x="0" y="152981"/>
          <a:ext cx="6651253" cy="119340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Applies to elements/ alternatives that are coated in plastic. </a:t>
          </a:r>
          <a:endParaRPr lang="en-US" sz="3000" kern="1200"/>
        </a:p>
      </dsp:txBody>
      <dsp:txXfrm>
        <a:off x="58257" y="211238"/>
        <a:ext cx="6534739" cy="1076886"/>
      </dsp:txXfrm>
    </dsp:sp>
    <dsp:sp modelId="{45806C71-15F4-4808-BE74-27607115095F}">
      <dsp:nvSpPr>
        <dsp:cNvPr id="0" name=""/>
        <dsp:cNvSpPr/>
      </dsp:nvSpPr>
      <dsp:spPr>
        <a:xfrm>
          <a:off x="0" y="1432781"/>
          <a:ext cx="6651253" cy="1193400"/>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Affects all businesses. </a:t>
          </a:r>
          <a:endParaRPr lang="en-US" sz="3000" kern="1200"/>
        </a:p>
      </dsp:txBody>
      <dsp:txXfrm>
        <a:off x="58257" y="1491038"/>
        <a:ext cx="6534739" cy="1076886"/>
      </dsp:txXfrm>
    </dsp:sp>
    <dsp:sp modelId="{11366A36-4180-4E8D-80B1-D1DCEFC1A85F}">
      <dsp:nvSpPr>
        <dsp:cNvPr id="0" name=""/>
        <dsp:cNvSpPr/>
      </dsp:nvSpPr>
      <dsp:spPr>
        <a:xfrm>
          <a:off x="0" y="2712581"/>
          <a:ext cx="6651253" cy="1193400"/>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Does not apply to supply between businesses and organisations. </a:t>
          </a:r>
          <a:endParaRPr lang="en-US" sz="3000" kern="1200"/>
        </a:p>
      </dsp:txBody>
      <dsp:txXfrm>
        <a:off x="58257" y="2770838"/>
        <a:ext cx="6534739" cy="1076886"/>
      </dsp:txXfrm>
    </dsp:sp>
    <dsp:sp modelId="{7992FFE5-64E8-4CB5-BA02-D2B38AAFD00E}">
      <dsp:nvSpPr>
        <dsp:cNvPr id="0" name=""/>
        <dsp:cNvSpPr/>
      </dsp:nvSpPr>
      <dsp:spPr>
        <a:xfrm>
          <a:off x="0" y="3992382"/>
          <a:ext cx="6651253" cy="119340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Question; What types of organisations need to stop supplying?</a:t>
          </a:r>
          <a:endParaRPr lang="en-US" sz="3000" kern="1200"/>
        </a:p>
      </dsp:txBody>
      <dsp:txXfrm>
        <a:off x="58257" y="4050639"/>
        <a:ext cx="6534739" cy="107688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CDD701-4BBC-4BE6-991D-69B55D75A79A}">
      <dsp:nvSpPr>
        <dsp:cNvPr id="0" name=""/>
        <dsp:cNvSpPr/>
      </dsp:nvSpPr>
      <dsp:spPr>
        <a:xfrm>
          <a:off x="0" y="0"/>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6DB956-8790-48E8-A43A-6D7C8A898986}">
      <dsp:nvSpPr>
        <dsp:cNvPr id="0" name=""/>
        <dsp:cNvSpPr/>
      </dsp:nvSpPr>
      <dsp:spPr>
        <a:xfrm>
          <a:off x="0" y="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GB" sz="4300" kern="1200"/>
            <a:t>We will be looking at a number of industries and some legislation that may apply to all. </a:t>
          </a:r>
          <a:endParaRPr lang="en-US" sz="4300" kern="1200"/>
        </a:p>
      </dsp:txBody>
      <dsp:txXfrm>
        <a:off x="0" y="0"/>
        <a:ext cx="6900512" cy="2768070"/>
      </dsp:txXfrm>
    </dsp:sp>
    <dsp:sp modelId="{25184E48-BE1B-47BA-B5CE-4A6AE905016C}">
      <dsp:nvSpPr>
        <dsp:cNvPr id="0" name=""/>
        <dsp:cNvSpPr/>
      </dsp:nvSpPr>
      <dsp:spPr>
        <a:xfrm>
          <a:off x="0" y="2768070"/>
          <a:ext cx="690051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F491AA-0762-4573-9D33-E48D4EFD77AA}">
      <dsp:nvSpPr>
        <dsp:cNvPr id="0" name=""/>
        <dsp:cNvSpPr/>
      </dsp:nvSpPr>
      <dsp:spPr>
        <a:xfrm>
          <a:off x="0" y="276807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GB" sz="4300" kern="1200"/>
            <a:t>We will also very briefly touch on EU directives and some case law. </a:t>
          </a:r>
          <a:endParaRPr lang="en-US" sz="4300" kern="1200"/>
        </a:p>
      </dsp:txBody>
      <dsp:txXfrm>
        <a:off x="0" y="2768070"/>
        <a:ext cx="6900512" cy="276807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725A68-CC58-40F5-BCD0-CB2420EE8D11}">
      <dsp:nvSpPr>
        <dsp:cNvPr id="0" name=""/>
        <dsp:cNvSpPr/>
      </dsp:nvSpPr>
      <dsp:spPr>
        <a:xfrm>
          <a:off x="0" y="4366"/>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F6EA81-D4F7-438F-9CF2-2B0B0F9C0EEA}">
      <dsp:nvSpPr>
        <dsp:cNvPr id="0" name=""/>
        <dsp:cNvSpPr/>
      </dsp:nvSpPr>
      <dsp:spPr>
        <a:xfrm>
          <a:off x="281355" y="213639"/>
          <a:ext cx="511556" cy="5115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11EC82-8ECE-4E04-A63B-EB542F81AA54}">
      <dsp:nvSpPr>
        <dsp:cNvPr id="0" name=""/>
        <dsp:cNvSpPr/>
      </dsp:nvSpPr>
      <dsp:spPr>
        <a:xfrm>
          <a:off x="1074268" y="4366"/>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kern="1200"/>
            <a:t>Part 1 of the Consumer Rights Act deals with service contracts. </a:t>
          </a:r>
          <a:endParaRPr lang="en-US" sz="1900" kern="1200"/>
        </a:p>
      </dsp:txBody>
      <dsp:txXfrm>
        <a:off x="1074268" y="4366"/>
        <a:ext cx="5170996" cy="930102"/>
      </dsp:txXfrm>
    </dsp:sp>
    <dsp:sp modelId="{9CD88ED1-5B0F-4CF9-A0CE-28EC468ADE32}">
      <dsp:nvSpPr>
        <dsp:cNvPr id="0" name=""/>
        <dsp:cNvSpPr/>
      </dsp:nvSpPr>
      <dsp:spPr>
        <a:xfrm>
          <a:off x="0" y="1166994"/>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ACB000-AAAD-4669-955B-B6B5B41C3860}">
      <dsp:nvSpPr>
        <dsp:cNvPr id="0" name=""/>
        <dsp:cNvSpPr/>
      </dsp:nvSpPr>
      <dsp:spPr>
        <a:xfrm>
          <a:off x="281355" y="1376267"/>
          <a:ext cx="511556" cy="5115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D0B59A-F620-493D-9DAA-3AD6D86F0873}">
      <dsp:nvSpPr>
        <dsp:cNvPr id="0" name=""/>
        <dsp:cNvSpPr/>
      </dsp:nvSpPr>
      <dsp:spPr>
        <a:xfrm>
          <a:off x="1074268" y="1166994"/>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kern="1200"/>
            <a:t>Services – Reasonable care and skill. </a:t>
          </a:r>
          <a:endParaRPr lang="en-US" sz="1900" kern="1200"/>
        </a:p>
      </dsp:txBody>
      <dsp:txXfrm>
        <a:off x="1074268" y="1166994"/>
        <a:ext cx="5170996" cy="930102"/>
      </dsp:txXfrm>
    </dsp:sp>
    <dsp:sp modelId="{34E23B56-DEB9-47C7-8691-5217772336B4}">
      <dsp:nvSpPr>
        <dsp:cNvPr id="0" name=""/>
        <dsp:cNvSpPr/>
      </dsp:nvSpPr>
      <dsp:spPr>
        <a:xfrm>
          <a:off x="0" y="2329622"/>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784497-1BBA-48D3-9B42-92846999C0D4}">
      <dsp:nvSpPr>
        <dsp:cNvPr id="0" name=""/>
        <dsp:cNvSpPr/>
      </dsp:nvSpPr>
      <dsp:spPr>
        <a:xfrm>
          <a:off x="281355" y="2538895"/>
          <a:ext cx="511556" cy="5115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0440CC-5DBF-43E9-BE07-3D5AA5DDF41B}">
      <dsp:nvSpPr>
        <dsp:cNvPr id="0" name=""/>
        <dsp:cNvSpPr/>
      </dsp:nvSpPr>
      <dsp:spPr>
        <a:xfrm>
          <a:off x="1074268" y="2329622"/>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kern="1200"/>
            <a:t>Anything said or written becomes part of the contract. </a:t>
          </a:r>
          <a:endParaRPr lang="en-US" sz="1900" kern="1200"/>
        </a:p>
      </dsp:txBody>
      <dsp:txXfrm>
        <a:off x="1074268" y="2329622"/>
        <a:ext cx="5170996" cy="930102"/>
      </dsp:txXfrm>
    </dsp:sp>
    <dsp:sp modelId="{A25DC9A0-3193-4CD7-830C-790B91A95BAD}">
      <dsp:nvSpPr>
        <dsp:cNvPr id="0" name=""/>
        <dsp:cNvSpPr/>
      </dsp:nvSpPr>
      <dsp:spPr>
        <a:xfrm>
          <a:off x="0" y="3492250"/>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B3AC9B-4E52-4355-A86D-01884EDCB9AA}">
      <dsp:nvSpPr>
        <dsp:cNvPr id="0" name=""/>
        <dsp:cNvSpPr/>
      </dsp:nvSpPr>
      <dsp:spPr>
        <a:xfrm>
          <a:off x="281355" y="3701523"/>
          <a:ext cx="511556" cy="5115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E343B65-EA18-4836-BA8C-1FECB16EAFED}">
      <dsp:nvSpPr>
        <dsp:cNvPr id="0" name=""/>
        <dsp:cNvSpPr/>
      </dsp:nvSpPr>
      <dsp:spPr>
        <a:xfrm>
          <a:off x="1074268" y="3492250"/>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kern="1200"/>
            <a:t>Reasonable price. </a:t>
          </a:r>
          <a:endParaRPr lang="en-US" sz="1900" kern="1200"/>
        </a:p>
      </dsp:txBody>
      <dsp:txXfrm>
        <a:off x="1074268" y="3492250"/>
        <a:ext cx="5170996" cy="930102"/>
      </dsp:txXfrm>
    </dsp:sp>
    <dsp:sp modelId="{7AAA9AD5-F6C6-4E87-831E-3086E219A68A}">
      <dsp:nvSpPr>
        <dsp:cNvPr id="0" name=""/>
        <dsp:cNvSpPr/>
      </dsp:nvSpPr>
      <dsp:spPr>
        <a:xfrm>
          <a:off x="0" y="4654878"/>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BE80A9-8722-4BA0-8C4B-68104B679AC6}">
      <dsp:nvSpPr>
        <dsp:cNvPr id="0" name=""/>
        <dsp:cNvSpPr/>
      </dsp:nvSpPr>
      <dsp:spPr>
        <a:xfrm>
          <a:off x="281355" y="4864151"/>
          <a:ext cx="511556" cy="5115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A379A3-11AA-4BC9-BB0C-9D411F58F5AA}">
      <dsp:nvSpPr>
        <dsp:cNvPr id="0" name=""/>
        <dsp:cNvSpPr/>
      </dsp:nvSpPr>
      <dsp:spPr>
        <a:xfrm>
          <a:off x="1074268" y="4654878"/>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kern="1200"/>
            <a:t>Reasonable time.</a:t>
          </a:r>
          <a:endParaRPr lang="en-US" sz="1900" kern="1200"/>
        </a:p>
      </dsp:txBody>
      <dsp:txXfrm>
        <a:off x="1074268" y="4654878"/>
        <a:ext cx="5170996" cy="93010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786103-89B0-4061-AD55-0A3AF0FB51FD}">
      <dsp:nvSpPr>
        <dsp:cNvPr id="0" name=""/>
        <dsp:cNvSpPr/>
      </dsp:nvSpPr>
      <dsp:spPr>
        <a:xfrm>
          <a:off x="0" y="673"/>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A550D9-DFE5-45A1-966A-97567B2B5213}">
      <dsp:nvSpPr>
        <dsp:cNvPr id="0" name=""/>
        <dsp:cNvSpPr/>
      </dsp:nvSpPr>
      <dsp:spPr>
        <a:xfrm>
          <a:off x="476436" y="355047"/>
          <a:ext cx="866247" cy="8662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E0B57F-53F5-437B-BDAC-5288173CDCDF}">
      <dsp:nvSpPr>
        <dsp:cNvPr id="0" name=""/>
        <dsp:cNvSpPr/>
      </dsp:nvSpPr>
      <dsp:spPr>
        <a:xfrm>
          <a:off x="1819120" y="673"/>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1111250">
            <a:lnSpc>
              <a:spcPct val="90000"/>
            </a:lnSpc>
            <a:spcBef>
              <a:spcPct val="0"/>
            </a:spcBef>
            <a:spcAft>
              <a:spcPct val="35000"/>
            </a:spcAft>
            <a:buNone/>
          </a:pPr>
          <a:r>
            <a:rPr lang="en-GB" sz="2500" kern="1200" dirty="0"/>
            <a:t>Protected consumers from unfair trading or misleading practices. </a:t>
          </a:r>
          <a:endParaRPr lang="en-US" sz="2500" kern="1200" dirty="0"/>
        </a:p>
      </dsp:txBody>
      <dsp:txXfrm>
        <a:off x="1819120" y="673"/>
        <a:ext cx="4545103" cy="1574995"/>
      </dsp:txXfrm>
    </dsp:sp>
    <dsp:sp modelId="{EAA42B5E-30AB-4943-B129-0C6A9821A600}">
      <dsp:nvSpPr>
        <dsp:cNvPr id="0" name=""/>
        <dsp:cNvSpPr/>
      </dsp:nvSpPr>
      <dsp:spPr>
        <a:xfrm>
          <a:off x="0" y="1969418"/>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BBD74C-374B-4D22-8D03-D25CB24807F3}">
      <dsp:nvSpPr>
        <dsp:cNvPr id="0" name=""/>
        <dsp:cNvSpPr/>
      </dsp:nvSpPr>
      <dsp:spPr>
        <a:xfrm>
          <a:off x="476436" y="2323792"/>
          <a:ext cx="866247" cy="8662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896737-0078-47D7-98F7-07F4F82D76CE}">
      <dsp:nvSpPr>
        <dsp:cNvPr id="0" name=""/>
        <dsp:cNvSpPr/>
      </dsp:nvSpPr>
      <dsp:spPr>
        <a:xfrm>
          <a:off x="1819120" y="1969418"/>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1111250">
            <a:lnSpc>
              <a:spcPct val="90000"/>
            </a:lnSpc>
            <a:spcBef>
              <a:spcPct val="0"/>
            </a:spcBef>
            <a:spcAft>
              <a:spcPct val="35000"/>
            </a:spcAft>
            <a:buNone/>
          </a:pPr>
          <a:r>
            <a:rPr lang="en-GB" sz="2500" kern="1200"/>
            <a:t>Implements the EU’s unfair Commercial Practices Directive.</a:t>
          </a:r>
          <a:endParaRPr lang="en-US" sz="2500" kern="1200"/>
        </a:p>
      </dsp:txBody>
      <dsp:txXfrm>
        <a:off x="1819120" y="1969418"/>
        <a:ext cx="4545103" cy="1574995"/>
      </dsp:txXfrm>
    </dsp:sp>
    <dsp:sp modelId="{955ECE2E-3042-4501-94B7-5FEE221F26D2}">
      <dsp:nvSpPr>
        <dsp:cNvPr id="0" name=""/>
        <dsp:cNvSpPr/>
      </dsp:nvSpPr>
      <dsp:spPr>
        <a:xfrm>
          <a:off x="0" y="3938162"/>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AC1AE4-0E3A-4EA2-BE11-3EA1B3AF71C4}">
      <dsp:nvSpPr>
        <dsp:cNvPr id="0" name=""/>
        <dsp:cNvSpPr/>
      </dsp:nvSpPr>
      <dsp:spPr>
        <a:xfrm>
          <a:off x="476436" y="4292537"/>
          <a:ext cx="866247" cy="8662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113957-C5BA-4F0A-B42F-E362EF15518E}">
      <dsp:nvSpPr>
        <dsp:cNvPr id="0" name=""/>
        <dsp:cNvSpPr/>
      </dsp:nvSpPr>
      <dsp:spPr>
        <a:xfrm>
          <a:off x="1819120" y="3938162"/>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1111250">
            <a:lnSpc>
              <a:spcPct val="90000"/>
            </a:lnSpc>
            <a:spcBef>
              <a:spcPct val="0"/>
            </a:spcBef>
            <a:spcAft>
              <a:spcPct val="35000"/>
            </a:spcAft>
            <a:buNone/>
          </a:pPr>
          <a:r>
            <a:rPr lang="en-GB" sz="2500" kern="1200"/>
            <a:t>Actions before, after and during the contract. </a:t>
          </a:r>
          <a:endParaRPr lang="en-US" sz="2500" kern="1200"/>
        </a:p>
      </dsp:txBody>
      <dsp:txXfrm>
        <a:off x="1819120" y="3938162"/>
        <a:ext cx="4545103" cy="157499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E1A3BD-AE85-4B16-A8EA-08BCBC1396B2}">
      <dsp:nvSpPr>
        <dsp:cNvPr id="0" name=""/>
        <dsp:cNvSpPr/>
      </dsp:nvSpPr>
      <dsp:spPr>
        <a:xfrm>
          <a:off x="0" y="4715"/>
          <a:ext cx="6364224" cy="175032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a:t>A number of obligations including to trade fairly. </a:t>
          </a:r>
          <a:endParaRPr lang="en-US" sz="4400" kern="1200"/>
        </a:p>
      </dsp:txBody>
      <dsp:txXfrm>
        <a:off x="85444" y="90159"/>
        <a:ext cx="6193336" cy="1579432"/>
      </dsp:txXfrm>
    </dsp:sp>
    <dsp:sp modelId="{86067EB0-6271-42FD-B533-9F08C6DD67C9}">
      <dsp:nvSpPr>
        <dsp:cNvPr id="0" name=""/>
        <dsp:cNvSpPr/>
      </dsp:nvSpPr>
      <dsp:spPr>
        <a:xfrm>
          <a:off x="0" y="1881755"/>
          <a:ext cx="6364224" cy="1750320"/>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a:t>Customers have the right to redress. </a:t>
          </a:r>
          <a:endParaRPr lang="en-US" sz="4400" kern="1200"/>
        </a:p>
      </dsp:txBody>
      <dsp:txXfrm>
        <a:off x="85444" y="1967199"/>
        <a:ext cx="6193336" cy="1579432"/>
      </dsp:txXfrm>
    </dsp:sp>
    <dsp:sp modelId="{1F90F33B-19CD-45B3-A635-005F08280706}">
      <dsp:nvSpPr>
        <dsp:cNvPr id="0" name=""/>
        <dsp:cNvSpPr/>
      </dsp:nvSpPr>
      <dsp:spPr>
        <a:xfrm>
          <a:off x="0" y="3758796"/>
          <a:ext cx="6364224" cy="175032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a:t>Can take Civil and Criminal action. </a:t>
          </a:r>
          <a:endParaRPr lang="en-US" sz="4400" kern="1200"/>
        </a:p>
      </dsp:txBody>
      <dsp:txXfrm>
        <a:off x="85444" y="3844240"/>
        <a:ext cx="6193336" cy="157943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3A5763-1ACD-4F1E-A798-88E7D2963F00}">
      <dsp:nvSpPr>
        <dsp:cNvPr id="0" name=""/>
        <dsp:cNvSpPr/>
      </dsp:nvSpPr>
      <dsp:spPr>
        <a:xfrm>
          <a:off x="0" y="66396"/>
          <a:ext cx="6364224" cy="173415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Prohibits – Unfair commercial practices </a:t>
          </a:r>
          <a:endParaRPr lang="en-US" sz="3100" kern="1200"/>
        </a:p>
      </dsp:txBody>
      <dsp:txXfrm>
        <a:off x="84655" y="151051"/>
        <a:ext cx="6194914" cy="1564849"/>
      </dsp:txXfrm>
    </dsp:sp>
    <dsp:sp modelId="{19F68DA1-B2EE-4948-990C-79170DEDFA32}">
      <dsp:nvSpPr>
        <dsp:cNvPr id="0" name=""/>
        <dsp:cNvSpPr/>
      </dsp:nvSpPr>
      <dsp:spPr>
        <a:xfrm>
          <a:off x="0" y="1889836"/>
          <a:ext cx="6364224" cy="1734159"/>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Prohibits – misleading and aggressive practices.</a:t>
          </a:r>
          <a:endParaRPr lang="en-US" sz="3100" kern="1200"/>
        </a:p>
      </dsp:txBody>
      <dsp:txXfrm>
        <a:off x="84655" y="1974491"/>
        <a:ext cx="6194914" cy="1564849"/>
      </dsp:txXfrm>
    </dsp:sp>
    <dsp:sp modelId="{82DBDE64-B5F2-4981-97F9-65C376732579}">
      <dsp:nvSpPr>
        <dsp:cNvPr id="0" name=""/>
        <dsp:cNvSpPr/>
      </dsp:nvSpPr>
      <dsp:spPr>
        <a:xfrm>
          <a:off x="0" y="3713275"/>
          <a:ext cx="6364224" cy="1734159"/>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Now been replaced by the Digital Markets, Competition and Consumers Act 2024; </a:t>
          </a:r>
          <a:endParaRPr lang="en-US" sz="3100" kern="1200" dirty="0"/>
        </a:p>
      </dsp:txBody>
      <dsp:txXfrm>
        <a:off x="84655" y="3797930"/>
        <a:ext cx="6194914" cy="156484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4A1D79-A9A3-4646-9A47-252222AF3FE0}">
      <dsp:nvSpPr>
        <dsp:cNvPr id="0" name=""/>
        <dsp:cNvSpPr/>
      </dsp:nvSpPr>
      <dsp:spPr>
        <a:xfrm>
          <a:off x="0" y="4307"/>
          <a:ext cx="6364224" cy="9175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498172-136C-404F-9220-25FDBDB76967}">
      <dsp:nvSpPr>
        <dsp:cNvPr id="0" name=""/>
        <dsp:cNvSpPr/>
      </dsp:nvSpPr>
      <dsp:spPr>
        <a:xfrm>
          <a:off x="277554" y="210753"/>
          <a:ext cx="504644" cy="5046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C35B05-B679-417B-BA43-6AF83C138817}">
      <dsp:nvSpPr>
        <dsp:cNvPr id="0" name=""/>
        <dsp:cNvSpPr/>
      </dsp:nvSpPr>
      <dsp:spPr>
        <a:xfrm>
          <a:off x="1059754" y="4307"/>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GB" sz="1900" kern="1200"/>
            <a:t>Part 4 replaces the above regulation. </a:t>
          </a:r>
          <a:endParaRPr lang="en-US" sz="1900" kern="1200"/>
        </a:p>
      </dsp:txBody>
      <dsp:txXfrm>
        <a:off x="1059754" y="4307"/>
        <a:ext cx="5304469" cy="917536"/>
      </dsp:txXfrm>
    </dsp:sp>
    <dsp:sp modelId="{7474A246-D773-4420-AEA2-6402485C83E9}">
      <dsp:nvSpPr>
        <dsp:cNvPr id="0" name=""/>
        <dsp:cNvSpPr/>
      </dsp:nvSpPr>
      <dsp:spPr>
        <a:xfrm>
          <a:off x="0" y="1151227"/>
          <a:ext cx="6364224" cy="9175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D809C0-983F-4636-8706-7C7E9A2B3331}">
      <dsp:nvSpPr>
        <dsp:cNvPr id="0" name=""/>
        <dsp:cNvSpPr/>
      </dsp:nvSpPr>
      <dsp:spPr>
        <a:xfrm>
          <a:off x="277554" y="1357673"/>
          <a:ext cx="504644" cy="5046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81D2C4-0093-4A5C-AAC3-E3F5747834A0}">
      <dsp:nvSpPr>
        <dsp:cNvPr id="0" name=""/>
        <dsp:cNvSpPr/>
      </dsp:nvSpPr>
      <dsp:spPr>
        <a:xfrm>
          <a:off x="1059754" y="1151227"/>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GB" sz="1900" kern="1200"/>
            <a:t>Let’s go and take a look at the piece of legislation; </a:t>
          </a:r>
          <a:endParaRPr lang="en-US" sz="1900" kern="1200"/>
        </a:p>
      </dsp:txBody>
      <dsp:txXfrm>
        <a:off x="1059754" y="1151227"/>
        <a:ext cx="5304469" cy="917536"/>
      </dsp:txXfrm>
    </dsp:sp>
    <dsp:sp modelId="{1F31F03E-C279-42F0-A1ED-DDC88199377D}">
      <dsp:nvSpPr>
        <dsp:cNvPr id="0" name=""/>
        <dsp:cNvSpPr/>
      </dsp:nvSpPr>
      <dsp:spPr>
        <a:xfrm>
          <a:off x="0" y="2298147"/>
          <a:ext cx="6364224" cy="9175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3C041F-4CCD-44B2-AB84-E656D68F62FA}">
      <dsp:nvSpPr>
        <dsp:cNvPr id="0" name=""/>
        <dsp:cNvSpPr/>
      </dsp:nvSpPr>
      <dsp:spPr>
        <a:xfrm>
          <a:off x="277554" y="2504593"/>
          <a:ext cx="504644" cy="5046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BE2CC0-7669-48E9-A1BC-D8C6BAC68D8E}">
      <dsp:nvSpPr>
        <dsp:cNvPr id="0" name=""/>
        <dsp:cNvSpPr/>
      </dsp:nvSpPr>
      <dsp:spPr>
        <a:xfrm>
          <a:off x="1059754" y="2298147"/>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GB" sz="1900" kern="1200"/>
            <a:t>1. Unfair practices</a:t>
          </a:r>
          <a:endParaRPr lang="en-US" sz="1900" kern="1200"/>
        </a:p>
      </dsp:txBody>
      <dsp:txXfrm>
        <a:off x="1059754" y="2298147"/>
        <a:ext cx="5304469" cy="917536"/>
      </dsp:txXfrm>
    </dsp:sp>
    <dsp:sp modelId="{6D9EE649-28AD-4BA6-AE5C-7D54F8A10616}">
      <dsp:nvSpPr>
        <dsp:cNvPr id="0" name=""/>
        <dsp:cNvSpPr/>
      </dsp:nvSpPr>
      <dsp:spPr>
        <a:xfrm>
          <a:off x="0" y="3445068"/>
          <a:ext cx="6364224" cy="9175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779DD5-C985-4B59-B6BC-996D94E01F90}">
      <dsp:nvSpPr>
        <dsp:cNvPr id="0" name=""/>
        <dsp:cNvSpPr/>
      </dsp:nvSpPr>
      <dsp:spPr>
        <a:xfrm>
          <a:off x="277554" y="3651513"/>
          <a:ext cx="504644" cy="50464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DE3D3E-21C8-42CB-ADC8-16D52B6B90D2}">
      <dsp:nvSpPr>
        <dsp:cNvPr id="0" name=""/>
        <dsp:cNvSpPr/>
      </dsp:nvSpPr>
      <dsp:spPr>
        <a:xfrm>
          <a:off x="1059754" y="3445068"/>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GB" sz="1900" kern="1200"/>
            <a:t>2. Banned Practices </a:t>
          </a:r>
          <a:endParaRPr lang="en-US" sz="1900" kern="1200"/>
        </a:p>
      </dsp:txBody>
      <dsp:txXfrm>
        <a:off x="1059754" y="3445068"/>
        <a:ext cx="5304469" cy="917536"/>
      </dsp:txXfrm>
    </dsp:sp>
    <dsp:sp modelId="{AB3006A0-1620-4674-9F0E-D34A725B494A}">
      <dsp:nvSpPr>
        <dsp:cNvPr id="0" name=""/>
        <dsp:cNvSpPr/>
      </dsp:nvSpPr>
      <dsp:spPr>
        <a:xfrm>
          <a:off x="0" y="4591988"/>
          <a:ext cx="6364224" cy="9175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AA6D82-0091-4358-B9F2-413D55A226FF}">
      <dsp:nvSpPr>
        <dsp:cNvPr id="0" name=""/>
        <dsp:cNvSpPr/>
      </dsp:nvSpPr>
      <dsp:spPr>
        <a:xfrm>
          <a:off x="277554" y="4798433"/>
          <a:ext cx="504644" cy="50464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811D5D-A102-4FC4-A0ED-8BC7FE61AF09}">
      <dsp:nvSpPr>
        <dsp:cNvPr id="0" name=""/>
        <dsp:cNvSpPr/>
      </dsp:nvSpPr>
      <dsp:spPr>
        <a:xfrm>
          <a:off x="1059754" y="4591988"/>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GB" sz="1900" kern="1200"/>
            <a:t>3. Subscription contracts and much more. </a:t>
          </a:r>
          <a:endParaRPr lang="en-US" sz="1900" kern="1200"/>
        </a:p>
      </dsp:txBody>
      <dsp:txXfrm>
        <a:off x="1059754" y="4591988"/>
        <a:ext cx="5304469" cy="91753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4DF012-2887-457A-A481-85C8E6A50A78}">
      <dsp:nvSpPr>
        <dsp:cNvPr id="0" name=""/>
        <dsp:cNvSpPr/>
      </dsp:nvSpPr>
      <dsp:spPr>
        <a:xfrm>
          <a:off x="0" y="682"/>
          <a:ext cx="6245265" cy="159656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A2B940-735F-49FC-BC28-680190E5459B}">
      <dsp:nvSpPr>
        <dsp:cNvPr id="0" name=""/>
        <dsp:cNvSpPr/>
      </dsp:nvSpPr>
      <dsp:spPr>
        <a:xfrm>
          <a:off x="482961" y="359909"/>
          <a:ext cx="878111" cy="8781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2C81BCC-022A-499F-95A9-E1CDE69A1AD7}">
      <dsp:nvSpPr>
        <dsp:cNvPr id="0" name=""/>
        <dsp:cNvSpPr/>
      </dsp:nvSpPr>
      <dsp:spPr>
        <a:xfrm>
          <a:off x="1844034" y="682"/>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977900">
            <a:lnSpc>
              <a:spcPct val="90000"/>
            </a:lnSpc>
            <a:spcBef>
              <a:spcPct val="0"/>
            </a:spcBef>
            <a:spcAft>
              <a:spcPct val="35000"/>
            </a:spcAft>
            <a:buNone/>
          </a:pPr>
          <a:r>
            <a:rPr lang="en-GB" sz="2200" kern="1200"/>
            <a:t>First, Food Standards Act 1999 – Established the Food Standards Agency.</a:t>
          </a:r>
          <a:endParaRPr lang="en-US" sz="2200" kern="1200"/>
        </a:p>
      </dsp:txBody>
      <dsp:txXfrm>
        <a:off x="1844034" y="682"/>
        <a:ext cx="4401230" cy="1596566"/>
      </dsp:txXfrm>
    </dsp:sp>
    <dsp:sp modelId="{B0BE6590-E5F9-4AC3-8336-226E7D561705}">
      <dsp:nvSpPr>
        <dsp:cNvPr id="0" name=""/>
        <dsp:cNvSpPr/>
      </dsp:nvSpPr>
      <dsp:spPr>
        <a:xfrm>
          <a:off x="0" y="1996390"/>
          <a:ext cx="6245265" cy="159656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A776A3-D53B-4E69-9FE2-BD22B03A9AF9}">
      <dsp:nvSpPr>
        <dsp:cNvPr id="0" name=""/>
        <dsp:cNvSpPr/>
      </dsp:nvSpPr>
      <dsp:spPr>
        <a:xfrm>
          <a:off x="482961" y="2355617"/>
          <a:ext cx="878111" cy="8781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9C319C-FBA6-405E-9EF8-AA9248984784}">
      <dsp:nvSpPr>
        <dsp:cNvPr id="0" name=""/>
        <dsp:cNvSpPr/>
      </dsp:nvSpPr>
      <dsp:spPr>
        <a:xfrm>
          <a:off x="1844034" y="1996390"/>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977900">
            <a:lnSpc>
              <a:spcPct val="90000"/>
            </a:lnSpc>
            <a:spcBef>
              <a:spcPct val="0"/>
            </a:spcBef>
            <a:spcAft>
              <a:spcPct val="35000"/>
            </a:spcAft>
            <a:buNone/>
          </a:pPr>
          <a:r>
            <a:rPr lang="en-GB" sz="2200" kern="1200"/>
            <a:t>Food Safety Act 1990 – Provides the framework for all food legislation in the Uk except for Ireland. </a:t>
          </a:r>
          <a:endParaRPr lang="en-US" sz="2200" kern="1200"/>
        </a:p>
      </dsp:txBody>
      <dsp:txXfrm>
        <a:off x="1844034" y="1996390"/>
        <a:ext cx="4401230" cy="1596566"/>
      </dsp:txXfrm>
    </dsp:sp>
    <dsp:sp modelId="{45826FCA-C249-40A4-AD88-7323DEE2734B}">
      <dsp:nvSpPr>
        <dsp:cNvPr id="0" name=""/>
        <dsp:cNvSpPr/>
      </dsp:nvSpPr>
      <dsp:spPr>
        <a:xfrm>
          <a:off x="0" y="3992098"/>
          <a:ext cx="6245265" cy="159656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7D7FF8-C296-4A18-A53B-C04F9886B6DC}">
      <dsp:nvSpPr>
        <dsp:cNvPr id="0" name=""/>
        <dsp:cNvSpPr/>
      </dsp:nvSpPr>
      <dsp:spPr>
        <a:xfrm>
          <a:off x="482961" y="4351325"/>
          <a:ext cx="878111" cy="8781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A311B7C-70B1-4C88-9452-A6F04F163206}">
      <dsp:nvSpPr>
        <dsp:cNvPr id="0" name=""/>
        <dsp:cNvSpPr/>
      </dsp:nvSpPr>
      <dsp:spPr>
        <a:xfrm>
          <a:off x="1844034" y="3992098"/>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977900">
            <a:lnSpc>
              <a:spcPct val="90000"/>
            </a:lnSpc>
            <a:spcBef>
              <a:spcPct val="0"/>
            </a:spcBef>
            <a:spcAft>
              <a:spcPct val="35000"/>
            </a:spcAft>
            <a:buNone/>
          </a:pPr>
          <a:r>
            <a:rPr lang="en-GB" sz="2200" kern="1200"/>
            <a:t>Let’s take a look at the legislation; Health, expectation, advertising or labelling. </a:t>
          </a:r>
          <a:endParaRPr lang="en-US" sz="2200" kern="1200"/>
        </a:p>
      </dsp:txBody>
      <dsp:txXfrm>
        <a:off x="1844034" y="3992098"/>
        <a:ext cx="4401230" cy="159656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288617-BFC0-4878-8049-1BC68AFED194}">
      <dsp:nvSpPr>
        <dsp:cNvPr id="0" name=""/>
        <dsp:cNvSpPr/>
      </dsp:nvSpPr>
      <dsp:spPr>
        <a:xfrm>
          <a:off x="0" y="717"/>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3D4921-5E32-4768-A02B-2B95D6FA53C7}">
      <dsp:nvSpPr>
        <dsp:cNvPr id="0" name=""/>
        <dsp:cNvSpPr/>
      </dsp:nvSpPr>
      <dsp:spPr>
        <a:xfrm>
          <a:off x="507973" y="378548"/>
          <a:ext cx="923587" cy="923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15E816-F3ED-4C13-8C7B-06925040E1F4}">
      <dsp:nvSpPr>
        <dsp:cNvPr id="0" name=""/>
        <dsp:cNvSpPr/>
      </dsp:nvSpPr>
      <dsp:spPr>
        <a:xfrm>
          <a:off x="1939533" y="717"/>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800100">
            <a:lnSpc>
              <a:spcPct val="90000"/>
            </a:lnSpc>
            <a:spcBef>
              <a:spcPct val="0"/>
            </a:spcBef>
            <a:spcAft>
              <a:spcPct val="35000"/>
            </a:spcAft>
            <a:buNone/>
          </a:pPr>
          <a:r>
            <a:rPr lang="en-GB" sz="1800" kern="1200"/>
            <a:t>There is also the General food law regulation EC 187/2002 – provides information in relation to food. More specific guidance in specific legislation or regulations. </a:t>
          </a:r>
          <a:endParaRPr lang="en-US" sz="1800" kern="1200"/>
        </a:p>
      </dsp:txBody>
      <dsp:txXfrm>
        <a:off x="1939533" y="717"/>
        <a:ext cx="4362067" cy="1679249"/>
      </dsp:txXfrm>
    </dsp:sp>
    <dsp:sp modelId="{207723D9-DDBD-4EBB-B5AD-1ECA2581E992}">
      <dsp:nvSpPr>
        <dsp:cNvPr id="0" name=""/>
        <dsp:cNvSpPr/>
      </dsp:nvSpPr>
      <dsp:spPr>
        <a:xfrm>
          <a:off x="0" y="2099779"/>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1ABEA5-69F7-4060-B072-2EB73E99C12E}">
      <dsp:nvSpPr>
        <dsp:cNvPr id="0" name=""/>
        <dsp:cNvSpPr/>
      </dsp:nvSpPr>
      <dsp:spPr>
        <a:xfrm>
          <a:off x="507973" y="2477610"/>
          <a:ext cx="923587" cy="923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1C1209-656B-4A83-8379-8D029BD75D60}">
      <dsp:nvSpPr>
        <dsp:cNvPr id="0" name=""/>
        <dsp:cNvSpPr/>
      </dsp:nvSpPr>
      <dsp:spPr>
        <a:xfrm>
          <a:off x="1939533" y="2099779"/>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800100">
            <a:lnSpc>
              <a:spcPct val="90000"/>
            </a:lnSpc>
            <a:spcBef>
              <a:spcPct val="0"/>
            </a:spcBef>
            <a:spcAft>
              <a:spcPct val="35000"/>
            </a:spcAft>
            <a:buNone/>
          </a:pPr>
          <a:r>
            <a:rPr lang="en-GB" sz="1800" kern="1200"/>
            <a:t>What is food and what is covered by the act?</a:t>
          </a:r>
          <a:endParaRPr lang="en-US" sz="1800" kern="1200"/>
        </a:p>
      </dsp:txBody>
      <dsp:txXfrm>
        <a:off x="1939533" y="2099779"/>
        <a:ext cx="4362067" cy="1679249"/>
      </dsp:txXfrm>
    </dsp:sp>
    <dsp:sp modelId="{20B74655-2679-4B27-B020-2DD074484D29}">
      <dsp:nvSpPr>
        <dsp:cNvPr id="0" name=""/>
        <dsp:cNvSpPr/>
      </dsp:nvSpPr>
      <dsp:spPr>
        <a:xfrm>
          <a:off x="0" y="4198841"/>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43325D-07CA-4946-B381-5C553A58D2D1}">
      <dsp:nvSpPr>
        <dsp:cNvPr id="0" name=""/>
        <dsp:cNvSpPr/>
      </dsp:nvSpPr>
      <dsp:spPr>
        <a:xfrm>
          <a:off x="507973" y="4576672"/>
          <a:ext cx="923587" cy="923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2CD844-0B26-4AEF-BC58-E6536073D0B1}">
      <dsp:nvSpPr>
        <dsp:cNvPr id="0" name=""/>
        <dsp:cNvSpPr/>
      </dsp:nvSpPr>
      <dsp:spPr>
        <a:xfrm>
          <a:off x="1939533" y="4198841"/>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800100">
            <a:lnSpc>
              <a:spcPct val="90000"/>
            </a:lnSpc>
            <a:spcBef>
              <a:spcPct val="0"/>
            </a:spcBef>
            <a:spcAft>
              <a:spcPct val="35000"/>
            </a:spcAft>
            <a:buNone/>
          </a:pPr>
          <a:r>
            <a:rPr lang="en-GB" sz="1800" kern="1200"/>
            <a:t>Key article 11 of Regulation 178/2002</a:t>
          </a:r>
          <a:endParaRPr lang="en-US" sz="1800" kern="1200"/>
        </a:p>
      </dsp:txBody>
      <dsp:txXfrm>
        <a:off x="1939533" y="4198841"/>
        <a:ext cx="4362067" cy="167924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4FF82E-C7C3-44FD-91EC-9D161DAB0AB7}">
      <dsp:nvSpPr>
        <dsp:cNvPr id="0" name=""/>
        <dsp:cNvSpPr/>
      </dsp:nvSpPr>
      <dsp:spPr>
        <a:xfrm>
          <a:off x="0" y="1080567"/>
          <a:ext cx="2957512" cy="1878020"/>
        </a:xfrm>
        <a:prstGeom prst="roundRect">
          <a:avLst>
            <a:gd name="adj" fmla="val 10000"/>
          </a:avLst>
        </a:prstGeom>
        <a:solidFill>
          <a:schemeClr val="lt1">
            <a:hueOff val="0"/>
            <a:satOff val="0"/>
            <a:lumOff val="0"/>
            <a:alphaOff val="0"/>
          </a:schemeClr>
        </a:solidFill>
        <a:ln w="19050" cap="flat" cmpd="sng" algn="ctr">
          <a:solidFill>
            <a:schemeClr val="accent4">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C4F56D-3234-439F-9AF9-B4575A2C6CA1}">
      <dsp:nvSpPr>
        <dsp:cNvPr id="0" name=""/>
        <dsp:cNvSpPr/>
      </dsp:nvSpPr>
      <dsp:spPr>
        <a:xfrm>
          <a:off x="328612" y="1392749"/>
          <a:ext cx="2957512" cy="1878020"/>
        </a:xfrm>
        <a:prstGeom prst="roundRect">
          <a:avLst>
            <a:gd name="adj" fmla="val 10000"/>
          </a:avLst>
        </a:prstGeom>
        <a:solidFill>
          <a:schemeClr val="accent4">
            <a:alpha val="90000"/>
            <a:tint val="4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S.30-38. </a:t>
          </a:r>
          <a:endParaRPr lang="en-US" sz="2700" kern="1200"/>
        </a:p>
      </dsp:txBody>
      <dsp:txXfrm>
        <a:off x="383617" y="1447754"/>
        <a:ext cx="2847502" cy="1768010"/>
      </dsp:txXfrm>
    </dsp:sp>
    <dsp:sp modelId="{2267987F-BF8B-4E66-BFBE-A537B2FF3450}">
      <dsp:nvSpPr>
        <dsp:cNvPr id="0" name=""/>
        <dsp:cNvSpPr/>
      </dsp:nvSpPr>
      <dsp:spPr>
        <a:xfrm>
          <a:off x="3614737" y="1080567"/>
          <a:ext cx="2957512" cy="1878020"/>
        </a:xfrm>
        <a:prstGeom prst="roundRect">
          <a:avLst>
            <a:gd name="adj" fmla="val 10000"/>
          </a:avLst>
        </a:prstGeom>
        <a:solidFill>
          <a:schemeClr val="lt1">
            <a:hueOff val="0"/>
            <a:satOff val="0"/>
            <a:lumOff val="0"/>
            <a:alphaOff val="0"/>
          </a:schemeClr>
        </a:solidFill>
        <a:ln w="19050" cap="flat" cmpd="sng" algn="ctr">
          <a:solidFill>
            <a:schemeClr val="accent4">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CA2BA7-1516-4FA1-A792-ED6FDD69055B}">
      <dsp:nvSpPr>
        <dsp:cNvPr id="0" name=""/>
        <dsp:cNvSpPr/>
      </dsp:nvSpPr>
      <dsp:spPr>
        <a:xfrm>
          <a:off x="3943350" y="1392749"/>
          <a:ext cx="2957512" cy="1878020"/>
        </a:xfrm>
        <a:prstGeom prst="roundRect">
          <a:avLst>
            <a:gd name="adj" fmla="val 10000"/>
          </a:avLst>
        </a:prstGeom>
        <a:solidFill>
          <a:schemeClr val="accent4">
            <a:alpha val="90000"/>
            <a:tint val="4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Key section in relation to offences – S7, 14 and 15.</a:t>
          </a:r>
          <a:endParaRPr lang="en-US" sz="2700" kern="1200"/>
        </a:p>
      </dsp:txBody>
      <dsp:txXfrm>
        <a:off x="3998355" y="1447754"/>
        <a:ext cx="2847502" cy="1768010"/>
      </dsp:txXfrm>
    </dsp:sp>
    <dsp:sp modelId="{8C8EB96B-9B2D-425B-B37B-909DA0EA64E6}">
      <dsp:nvSpPr>
        <dsp:cNvPr id="0" name=""/>
        <dsp:cNvSpPr/>
      </dsp:nvSpPr>
      <dsp:spPr>
        <a:xfrm>
          <a:off x="7229475" y="1080567"/>
          <a:ext cx="2957512" cy="1878020"/>
        </a:xfrm>
        <a:prstGeom prst="roundRect">
          <a:avLst>
            <a:gd name="adj" fmla="val 10000"/>
          </a:avLst>
        </a:prstGeom>
        <a:solidFill>
          <a:schemeClr val="lt1">
            <a:hueOff val="0"/>
            <a:satOff val="0"/>
            <a:lumOff val="0"/>
            <a:alphaOff val="0"/>
          </a:schemeClr>
        </a:solidFill>
        <a:ln w="19050" cap="flat" cmpd="sng" algn="ctr">
          <a:solidFill>
            <a:schemeClr val="accent4">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E32895-A851-4F2A-B664-419A37CFF15A}">
      <dsp:nvSpPr>
        <dsp:cNvPr id="0" name=""/>
        <dsp:cNvSpPr/>
      </dsp:nvSpPr>
      <dsp:spPr>
        <a:xfrm>
          <a:off x="7558087" y="1392749"/>
          <a:ext cx="2957512" cy="1878020"/>
        </a:xfrm>
        <a:prstGeom prst="roundRect">
          <a:avLst>
            <a:gd name="adj" fmla="val 10000"/>
          </a:avLst>
        </a:prstGeom>
        <a:solidFill>
          <a:schemeClr val="accent4">
            <a:alpha val="90000"/>
            <a:tint val="4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There may also be defences to any offences committed. </a:t>
          </a:r>
          <a:endParaRPr lang="en-US" sz="2700" kern="1200"/>
        </a:p>
      </dsp:txBody>
      <dsp:txXfrm>
        <a:off x="7613092" y="1447754"/>
        <a:ext cx="2847502" cy="176801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56345F-F998-4EFE-9618-90BF4459E34F}">
      <dsp:nvSpPr>
        <dsp:cNvPr id="0" name=""/>
        <dsp:cNvSpPr/>
      </dsp:nvSpPr>
      <dsp:spPr>
        <a:xfrm>
          <a:off x="0" y="84287"/>
          <a:ext cx="6364224" cy="1286634"/>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Requirement to ensure the safety of consumer goods. </a:t>
          </a:r>
          <a:endParaRPr lang="en-US" sz="2300" kern="1200"/>
        </a:p>
      </dsp:txBody>
      <dsp:txXfrm>
        <a:off x="62808" y="147095"/>
        <a:ext cx="6238608" cy="1161018"/>
      </dsp:txXfrm>
    </dsp:sp>
    <dsp:sp modelId="{7939C44D-9CBD-4405-93E3-A9896740E4A4}">
      <dsp:nvSpPr>
        <dsp:cNvPr id="0" name=""/>
        <dsp:cNvSpPr/>
      </dsp:nvSpPr>
      <dsp:spPr>
        <a:xfrm>
          <a:off x="0" y="1437161"/>
          <a:ext cx="6364224" cy="1286634"/>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Covers goods use by consumers (likely to be)</a:t>
          </a:r>
          <a:endParaRPr lang="en-US" sz="2300" kern="1200"/>
        </a:p>
      </dsp:txBody>
      <dsp:txXfrm>
        <a:off x="62808" y="1499969"/>
        <a:ext cx="6238608" cy="1161018"/>
      </dsp:txXfrm>
    </dsp:sp>
    <dsp:sp modelId="{C3FAD20E-E6C9-470F-A1FE-DF00C1CA63B5}">
      <dsp:nvSpPr>
        <dsp:cNvPr id="0" name=""/>
        <dsp:cNvSpPr/>
      </dsp:nvSpPr>
      <dsp:spPr>
        <a:xfrm>
          <a:off x="0" y="2790036"/>
          <a:ext cx="6364224" cy="1286634"/>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Does not apply to products where there are specific provisions of relevant to retained EU law.</a:t>
          </a:r>
          <a:endParaRPr lang="en-US" sz="2300" kern="1200"/>
        </a:p>
      </dsp:txBody>
      <dsp:txXfrm>
        <a:off x="62808" y="2852844"/>
        <a:ext cx="6238608" cy="1161018"/>
      </dsp:txXfrm>
    </dsp:sp>
    <dsp:sp modelId="{DBF7289A-30A2-4246-A91D-1B86B4557E11}">
      <dsp:nvSpPr>
        <dsp:cNvPr id="0" name=""/>
        <dsp:cNvSpPr/>
      </dsp:nvSpPr>
      <dsp:spPr>
        <a:xfrm>
          <a:off x="0" y="4142910"/>
          <a:ext cx="6364224" cy="1286634"/>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Includes obligations o manufacturers and distributors. </a:t>
          </a:r>
          <a:endParaRPr lang="en-US" sz="2300" kern="1200"/>
        </a:p>
      </dsp:txBody>
      <dsp:txXfrm>
        <a:off x="62808" y="4205718"/>
        <a:ext cx="6238608" cy="1161018"/>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864676-1BDD-429D-A90A-1BF840D1E60C}">
      <dsp:nvSpPr>
        <dsp:cNvPr id="0" name=""/>
        <dsp:cNvSpPr/>
      </dsp:nvSpPr>
      <dsp:spPr>
        <a:xfrm>
          <a:off x="0" y="673"/>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96E9E0-C00D-49E1-BBAB-9A9082289AD0}">
      <dsp:nvSpPr>
        <dsp:cNvPr id="0" name=""/>
        <dsp:cNvSpPr/>
      </dsp:nvSpPr>
      <dsp:spPr>
        <a:xfrm>
          <a:off x="476436" y="355047"/>
          <a:ext cx="866247" cy="8662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C64102-A96E-41EC-87B8-085265C7E27B}">
      <dsp:nvSpPr>
        <dsp:cNvPr id="0" name=""/>
        <dsp:cNvSpPr/>
      </dsp:nvSpPr>
      <dsp:spPr>
        <a:xfrm>
          <a:off x="1819120" y="673"/>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1111250">
            <a:lnSpc>
              <a:spcPct val="90000"/>
            </a:lnSpc>
            <a:spcBef>
              <a:spcPct val="0"/>
            </a:spcBef>
            <a:spcAft>
              <a:spcPct val="35000"/>
            </a:spcAft>
            <a:buNone/>
          </a:pPr>
          <a:r>
            <a:rPr lang="en-GB" sz="2500" kern="1200"/>
            <a:t>There are key obligations found under part 2 – Let’s take a look…</a:t>
          </a:r>
          <a:endParaRPr lang="en-US" sz="2500" kern="1200"/>
        </a:p>
      </dsp:txBody>
      <dsp:txXfrm>
        <a:off x="1819120" y="673"/>
        <a:ext cx="4545103" cy="1574995"/>
      </dsp:txXfrm>
    </dsp:sp>
    <dsp:sp modelId="{B9C8AEDB-F3A3-4D8D-8E81-214CF8A6E821}">
      <dsp:nvSpPr>
        <dsp:cNvPr id="0" name=""/>
        <dsp:cNvSpPr/>
      </dsp:nvSpPr>
      <dsp:spPr>
        <a:xfrm>
          <a:off x="0" y="1969418"/>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BA8DF5-E669-4049-B120-1DB8FFC1220F}">
      <dsp:nvSpPr>
        <dsp:cNvPr id="0" name=""/>
        <dsp:cNvSpPr/>
      </dsp:nvSpPr>
      <dsp:spPr>
        <a:xfrm>
          <a:off x="476436" y="2323792"/>
          <a:ext cx="866247" cy="8662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A519CE-1A06-4604-A3F2-4D932066C1B6}">
      <dsp:nvSpPr>
        <dsp:cNvPr id="0" name=""/>
        <dsp:cNvSpPr/>
      </dsp:nvSpPr>
      <dsp:spPr>
        <a:xfrm>
          <a:off x="1819120" y="1969418"/>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1111250">
            <a:lnSpc>
              <a:spcPct val="90000"/>
            </a:lnSpc>
            <a:spcBef>
              <a:spcPct val="0"/>
            </a:spcBef>
            <a:spcAft>
              <a:spcPct val="35000"/>
            </a:spcAft>
            <a:buNone/>
          </a:pPr>
          <a:r>
            <a:rPr lang="en-GB" sz="2500" kern="1200"/>
            <a:t>Specific warnings and notices fall under part 3 – Let’s summarise.</a:t>
          </a:r>
          <a:endParaRPr lang="en-US" sz="2500" kern="1200"/>
        </a:p>
      </dsp:txBody>
      <dsp:txXfrm>
        <a:off x="1819120" y="1969418"/>
        <a:ext cx="4545103" cy="1574995"/>
      </dsp:txXfrm>
    </dsp:sp>
    <dsp:sp modelId="{AD1D4021-A577-4187-94BF-C7DE0E2EEDB7}">
      <dsp:nvSpPr>
        <dsp:cNvPr id="0" name=""/>
        <dsp:cNvSpPr/>
      </dsp:nvSpPr>
      <dsp:spPr>
        <a:xfrm>
          <a:off x="0" y="3938162"/>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FD94F5-9D59-4CC2-B1D3-D0DF1DD22CE5}">
      <dsp:nvSpPr>
        <dsp:cNvPr id="0" name=""/>
        <dsp:cNvSpPr/>
      </dsp:nvSpPr>
      <dsp:spPr>
        <a:xfrm>
          <a:off x="476436" y="4292537"/>
          <a:ext cx="866247" cy="8662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A775D7D-7FB1-46A5-9895-5F95AF64C811}">
      <dsp:nvSpPr>
        <dsp:cNvPr id="0" name=""/>
        <dsp:cNvSpPr/>
      </dsp:nvSpPr>
      <dsp:spPr>
        <a:xfrm>
          <a:off x="1819120" y="3938162"/>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1111250">
            <a:lnSpc>
              <a:spcPct val="90000"/>
            </a:lnSpc>
            <a:spcBef>
              <a:spcPct val="0"/>
            </a:spcBef>
            <a:spcAft>
              <a:spcPct val="35000"/>
            </a:spcAft>
            <a:buNone/>
          </a:pPr>
          <a:r>
            <a:rPr lang="en-GB" sz="2500" kern="1200"/>
            <a:t>The act also then deals with any offences. </a:t>
          </a:r>
          <a:endParaRPr lang="en-US" sz="2500" kern="1200"/>
        </a:p>
      </dsp:txBody>
      <dsp:txXfrm>
        <a:off x="1819120" y="3938162"/>
        <a:ext cx="4545103" cy="1574995"/>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7BCFF3-2B42-48E8-ADAA-20913BCD2B5A}">
      <dsp:nvSpPr>
        <dsp:cNvPr id="0" name=""/>
        <dsp:cNvSpPr/>
      </dsp:nvSpPr>
      <dsp:spPr>
        <a:xfrm>
          <a:off x="0" y="142550"/>
          <a:ext cx="6364224" cy="71487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u="sng" kern="1200"/>
            <a:t>Question 3; </a:t>
          </a:r>
          <a:r>
            <a:rPr lang="en-GB" sz="1300" kern="1200"/>
            <a:t>With particular reference to section 5 and section 7 of the General Product Safety Regulations 2005, discuss the obligations of producers and how they apply to your current workplace. [ 25 Marks] </a:t>
          </a:r>
          <a:endParaRPr lang="en-US" sz="1300" kern="1200"/>
        </a:p>
      </dsp:txBody>
      <dsp:txXfrm>
        <a:off x="34897" y="177447"/>
        <a:ext cx="6294430" cy="645076"/>
      </dsp:txXfrm>
    </dsp:sp>
    <dsp:sp modelId="{FCD9B736-0CA2-4F33-910A-1B09F9DC1B0D}">
      <dsp:nvSpPr>
        <dsp:cNvPr id="0" name=""/>
        <dsp:cNvSpPr/>
      </dsp:nvSpPr>
      <dsp:spPr>
        <a:xfrm>
          <a:off x="0" y="894860"/>
          <a:ext cx="6364224" cy="714870"/>
        </a:xfrm>
        <a:prstGeom prst="roundRect">
          <a:avLst/>
        </a:prstGeom>
        <a:solidFill>
          <a:schemeClr val="accent5">
            <a:hueOff val="-2025358"/>
            <a:satOff val="-138"/>
            <a:lumOff val="32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Guidance; </a:t>
          </a:r>
          <a:endParaRPr lang="en-US" sz="1300" kern="1200"/>
        </a:p>
      </dsp:txBody>
      <dsp:txXfrm>
        <a:off x="34897" y="929757"/>
        <a:ext cx="6294430" cy="645076"/>
      </dsp:txXfrm>
    </dsp:sp>
    <dsp:sp modelId="{ABB71FE3-19F2-4706-8170-9D545D7BE006}">
      <dsp:nvSpPr>
        <dsp:cNvPr id="0" name=""/>
        <dsp:cNvSpPr/>
      </dsp:nvSpPr>
      <dsp:spPr>
        <a:xfrm>
          <a:off x="0" y="1647170"/>
          <a:ext cx="6364224" cy="714870"/>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1. General overview of legislation. </a:t>
          </a:r>
          <a:endParaRPr lang="en-US" sz="1300" kern="1200"/>
        </a:p>
      </dsp:txBody>
      <dsp:txXfrm>
        <a:off x="34897" y="1682067"/>
        <a:ext cx="6294430" cy="645076"/>
      </dsp:txXfrm>
    </dsp:sp>
    <dsp:sp modelId="{DC3DB0B0-B8EA-4606-A1E0-DDF119451BEC}">
      <dsp:nvSpPr>
        <dsp:cNvPr id="0" name=""/>
        <dsp:cNvSpPr/>
      </dsp:nvSpPr>
      <dsp:spPr>
        <a:xfrm>
          <a:off x="0" y="2399480"/>
          <a:ext cx="6364224" cy="714870"/>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2. Summarise what section 5 says and apply it to your workplace. </a:t>
          </a:r>
          <a:endParaRPr lang="en-US" sz="1300" kern="1200"/>
        </a:p>
      </dsp:txBody>
      <dsp:txXfrm>
        <a:off x="34897" y="2434377"/>
        <a:ext cx="6294430" cy="645076"/>
      </dsp:txXfrm>
    </dsp:sp>
    <dsp:sp modelId="{0AAA8993-0F17-48A1-A157-0866656676BC}">
      <dsp:nvSpPr>
        <dsp:cNvPr id="0" name=""/>
        <dsp:cNvSpPr/>
      </dsp:nvSpPr>
      <dsp:spPr>
        <a:xfrm>
          <a:off x="0" y="3151791"/>
          <a:ext cx="6364224" cy="714870"/>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3. Summarise what section 7 says and apply it to your workplace. </a:t>
          </a:r>
          <a:endParaRPr lang="en-US" sz="1300" kern="1200"/>
        </a:p>
      </dsp:txBody>
      <dsp:txXfrm>
        <a:off x="34897" y="3186688"/>
        <a:ext cx="6294430" cy="645076"/>
      </dsp:txXfrm>
    </dsp:sp>
    <dsp:sp modelId="{DAE48C2A-67C4-4BB2-BD9E-7DA48238831F}">
      <dsp:nvSpPr>
        <dsp:cNvPr id="0" name=""/>
        <dsp:cNvSpPr/>
      </dsp:nvSpPr>
      <dsp:spPr>
        <a:xfrm>
          <a:off x="0" y="3904101"/>
          <a:ext cx="6364224" cy="714870"/>
        </a:xfrm>
        <a:prstGeom prst="roundRect">
          <a:avLst/>
        </a:prstGeom>
        <a:solidFill>
          <a:schemeClr val="accent5">
            <a:hueOff val="-10126791"/>
            <a:satOff val="-688"/>
            <a:lumOff val="163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4. Provide a small (one sentence) conclusion. </a:t>
          </a:r>
          <a:endParaRPr lang="en-US" sz="1300" kern="1200"/>
        </a:p>
      </dsp:txBody>
      <dsp:txXfrm>
        <a:off x="34897" y="3938998"/>
        <a:ext cx="6294430" cy="645076"/>
      </dsp:txXfrm>
    </dsp:sp>
    <dsp:sp modelId="{AD8D8ACF-41D7-4D9A-A263-EBDC95B22617}">
      <dsp:nvSpPr>
        <dsp:cNvPr id="0" name=""/>
        <dsp:cNvSpPr/>
      </dsp:nvSpPr>
      <dsp:spPr>
        <a:xfrm>
          <a:off x="0" y="4656411"/>
          <a:ext cx="6364224" cy="71487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I am not looking for any analysis here. </a:t>
          </a:r>
          <a:endParaRPr lang="en-US" sz="1300" kern="1200"/>
        </a:p>
      </dsp:txBody>
      <dsp:txXfrm>
        <a:off x="34897" y="4691308"/>
        <a:ext cx="6294430" cy="645076"/>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55D7AB-A922-4A3B-8DFA-92C601C0319E}">
      <dsp:nvSpPr>
        <dsp:cNvPr id="0" name=""/>
        <dsp:cNvSpPr/>
      </dsp:nvSpPr>
      <dsp:spPr>
        <a:xfrm>
          <a:off x="0" y="2439"/>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05C764-39E2-458C-B31C-BBA8BB4CE1A7}">
      <dsp:nvSpPr>
        <dsp:cNvPr id="0" name=""/>
        <dsp:cNvSpPr/>
      </dsp:nvSpPr>
      <dsp:spPr>
        <a:xfrm>
          <a:off x="374076" y="280678"/>
          <a:ext cx="680139" cy="6801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3A214A-5857-4057-8E52-012C52EDF8DC}">
      <dsp:nvSpPr>
        <dsp:cNvPr id="0" name=""/>
        <dsp:cNvSpPr/>
      </dsp:nvSpPr>
      <dsp:spPr>
        <a:xfrm>
          <a:off x="1428292" y="2439"/>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77900">
            <a:lnSpc>
              <a:spcPct val="90000"/>
            </a:lnSpc>
            <a:spcBef>
              <a:spcPct val="0"/>
            </a:spcBef>
            <a:spcAft>
              <a:spcPct val="35000"/>
            </a:spcAft>
            <a:buNone/>
          </a:pPr>
          <a:r>
            <a:rPr lang="en-GB" sz="2200" kern="1200"/>
            <a:t>Key pieces of legislation in relation to accommodation and food industry, </a:t>
          </a:r>
          <a:endParaRPr lang="en-US" sz="2200" kern="1200"/>
        </a:p>
      </dsp:txBody>
      <dsp:txXfrm>
        <a:off x="1428292" y="2439"/>
        <a:ext cx="4873308" cy="1236616"/>
      </dsp:txXfrm>
    </dsp:sp>
    <dsp:sp modelId="{CBB694B8-43F9-4C61-B9C6-70A0E4C77A6D}">
      <dsp:nvSpPr>
        <dsp:cNvPr id="0" name=""/>
        <dsp:cNvSpPr/>
      </dsp:nvSpPr>
      <dsp:spPr>
        <a:xfrm>
          <a:off x="0" y="1548210"/>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E02AE8-61C2-4E3B-967E-3A699D7A6080}">
      <dsp:nvSpPr>
        <dsp:cNvPr id="0" name=""/>
        <dsp:cNvSpPr/>
      </dsp:nvSpPr>
      <dsp:spPr>
        <a:xfrm>
          <a:off x="374076" y="1826449"/>
          <a:ext cx="680139" cy="6801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BE68404-C4FD-4E00-BEFE-26269A07288E}">
      <dsp:nvSpPr>
        <dsp:cNvPr id="0" name=""/>
        <dsp:cNvSpPr/>
      </dsp:nvSpPr>
      <dsp:spPr>
        <a:xfrm>
          <a:off x="1428292" y="1548210"/>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77900">
            <a:lnSpc>
              <a:spcPct val="90000"/>
            </a:lnSpc>
            <a:spcBef>
              <a:spcPct val="0"/>
            </a:spcBef>
            <a:spcAft>
              <a:spcPct val="35000"/>
            </a:spcAft>
            <a:buNone/>
          </a:pPr>
          <a:r>
            <a:rPr lang="en-GB" sz="2200" kern="1200"/>
            <a:t>However, there are more. </a:t>
          </a:r>
          <a:endParaRPr lang="en-US" sz="2200" kern="1200"/>
        </a:p>
      </dsp:txBody>
      <dsp:txXfrm>
        <a:off x="1428292" y="1548210"/>
        <a:ext cx="4873308" cy="1236616"/>
      </dsp:txXfrm>
    </dsp:sp>
    <dsp:sp modelId="{A52AB9B7-564C-4E77-9AF9-B92EB2116370}">
      <dsp:nvSpPr>
        <dsp:cNvPr id="0" name=""/>
        <dsp:cNvSpPr/>
      </dsp:nvSpPr>
      <dsp:spPr>
        <a:xfrm>
          <a:off x="0" y="3093981"/>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91C874-4BD7-4A11-8C6F-A5D0AD141BB4}">
      <dsp:nvSpPr>
        <dsp:cNvPr id="0" name=""/>
        <dsp:cNvSpPr/>
      </dsp:nvSpPr>
      <dsp:spPr>
        <a:xfrm>
          <a:off x="374076" y="3372220"/>
          <a:ext cx="680139" cy="6801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BB12B3-2D38-4740-BA47-A3FC44192B7B}">
      <dsp:nvSpPr>
        <dsp:cNvPr id="0" name=""/>
        <dsp:cNvSpPr/>
      </dsp:nvSpPr>
      <dsp:spPr>
        <a:xfrm>
          <a:off x="1428292" y="3093981"/>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77900">
            <a:lnSpc>
              <a:spcPct val="90000"/>
            </a:lnSpc>
            <a:spcBef>
              <a:spcPct val="0"/>
            </a:spcBef>
            <a:spcAft>
              <a:spcPct val="35000"/>
            </a:spcAft>
            <a:buNone/>
          </a:pPr>
          <a:r>
            <a:rPr lang="en-GB" sz="2200" kern="1200"/>
            <a:t>Next, we will move on to cover some company law. </a:t>
          </a:r>
          <a:endParaRPr lang="en-US" sz="2200" kern="1200"/>
        </a:p>
      </dsp:txBody>
      <dsp:txXfrm>
        <a:off x="1428292" y="3093981"/>
        <a:ext cx="4873308" cy="1236616"/>
      </dsp:txXfrm>
    </dsp:sp>
    <dsp:sp modelId="{87C9FAB3-CEA4-4006-899F-4AE5671BCFE7}">
      <dsp:nvSpPr>
        <dsp:cNvPr id="0" name=""/>
        <dsp:cNvSpPr/>
      </dsp:nvSpPr>
      <dsp:spPr>
        <a:xfrm>
          <a:off x="0" y="4639752"/>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E617D9-1D07-4C7A-BB0A-F1E35AACF742}">
      <dsp:nvSpPr>
        <dsp:cNvPr id="0" name=""/>
        <dsp:cNvSpPr/>
      </dsp:nvSpPr>
      <dsp:spPr>
        <a:xfrm>
          <a:off x="374076" y="4917991"/>
          <a:ext cx="680139" cy="68013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694A2A-7EF3-47FD-9F48-D43A32E5DD54}">
      <dsp:nvSpPr>
        <dsp:cNvPr id="0" name=""/>
        <dsp:cNvSpPr/>
      </dsp:nvSpPr>
      <dsp:spPr>
        <a:xfrm>
          <a:off x="1428292" y="4639752"/>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77900">
            <a:lnSpc>
              <a:spcPct val="90000"/>
            </a:lnSpc>
            <a:spcBef>
              <a:spcPct val="0"/>
            </a:spcBef>
            <a:spcAft>
              <a:spcPct val="35000"/>
            </a:spcAft>
            <a:buNone/>
          </a:pPr>
          <a:r>
            <a:rPr lang="en-GB" sz="2200" kern="1200"/>
            <a:t>However, before we do please take a break!</a:t>
          </a:r>
          <a:endParaRPr lang="en-US" sz="2200" kern="1200"/>
        </a:p>
      </dsp:txBody>
      <dsp:txXfrm>
        <a:off x="1428292" y="4639752"/>
        <a:ext cx="4873308" cy="123661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2344CB-2427-45B1-8E22-A5F4B49B2350}" type="datetimeFigureOut">
              <a:rPr lang="en-GB" smtClean="0"/>
              <a:t>14/05/2025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2EDB75E-E877-4928-B107-F0721B66A7F3}" type="slidenum">
              <a:rPr lang="en-GB" smtClean="0"/>
              <a:t>‹#›</a:t>
            </a:fld>
            <a:endParaRPr lang="en-GB"/>
          </a:p>
        </p:txBody>
      </p:sp>
    </p:spTree>
    <p:extLst>
      <p:ext uri="{BB962C8B-B14F-4D97-AF65-F5344CB8AC3E}">
        <p14:creationId xmlns:p14="http://schemas.microsoft.com/office/powerpoint/2010/main" val="31498767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businesscompanion.info/en/news-and-updates/guidance-on-important-changes-to-consumer-law"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2EDB75E-E877-4928-B107-F0721B66A7F3}" type="slidenum">
              <a:rPr lang="en-GB" smtClean="0"/>
              <a:t>10</a:t>
            </a:fld>
            <a:endParaRPr lang="en-GB"/>
          </a:p>
        </p:txBody>
      </p:sp>
    </p:spTree>
    <p:extLst>
      <p:ext uri="{BB962C8B-B14F-4D97-AF65-F5344CB8AC3E}">
        <p14:creationId xmlns:p14="http://schemas.microsoft.com/office/powerpoint/2010/main" val="4801710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 Misleading information</a:t>
            </a:r>
          </a:p>
          <a:p>
            <a:r>
              <a:rPr lang="en-GB" dirty="0"/>
              <a:t>Also applies to digital content. </a:t>
            </a:r>
          </a:p>
          <a:p>
            <a:endParaRPr lang="en-GB" dirty="0"/>
          </a:p>
        </p:txBody>
      </p:sp>
      <p:sp>
        <p:nvSpPr>
          <p:cNvPr id="4" name="Slide Number Placeholder 3"/>
          <p:cNvSpPr>
            <a:spLocks noGrp="1"/>
          </p:cNvSpPr>
          <p:nvPr>
            <p:ph type="sldNum" sz="quarter" idx="5"/>
          </p:nvPr>
        </p:nvSpPr>
        <p:spPr/>
        <p:txBody>
          <a:bodyPr/>
          <a:lstStyle/>
          <a:p>
            <a:fld id="{42EDB75E-E877-4928-B107-F0721B66A7F3}" type="slidenum">
              <a:rPr lang="en-GB" smtClean="0"/>
              <a:t>15</a:t>
            </a:fld>
            <a:endParaRPr lang="en-GB"/>
          </a:p>
        </p:txBody>
      </p:sp>
    </p:spTree>
    <p:extLst>
      <p:ext uri="{BB962C8B-B14F-4D97-AF65-F5344CB8AC3E}">
        <p14:creationId xmlns:p14="http://schemas.microsoft.com/office/powerpoint/2010/main" val="16666522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Specific remedies we considered apply here; </a:t>
            </a:r>
          </a:p>
          <a:p>
            <a:endParaRPr lang="en-GB" dirty="0"/>
          </a:p>
          <a:p>
            <a:pPr marL="228600" indent="-228600">
              <a:buAutoNum type="arabicPeriod"/>
            </a:pPr>
            <a:r>
              <a:rPr lang="en-GB" dirty="0"/>
              <a:t>Right to reject </a:t>
            </a:r>
          </a:p>
          <a:p>
            <a:pPr marL="228600" indent="-228600">
              <a:buAutoNum type="arabicPeriod"/>
            </a:pPr>
            <a:r>
              <a:rPr lang="en-GB" dirty="0"/>
              <a:t>Full refund </a:t>
            </a:r>
          </a:p>
          <a:p>
            <a:pPr marL="228600" indent="-228600">
              <a:buAutoNum type="arabicPeriod"/>
            </a:pPr>
            <a:r>
              <a:rPr lang="en-GB" dirty="0"/>
              <a:t>Repair or replacement </a:t>
            </a:r>
          </a:p>
          <a:p>
            <a:pPr marL="228600" indent="-228600">
              <a:buAutoNum type="arabicPeriod"/>
            </a:pPr>
            <a:r>
              <a:rPr lang="en-GB" dirty="0"/>
              <a:t>Price reduction.</a:t>
            </a:r>
          </a:p>
        </p:txBody>
      </p:sp>
      <p:sp>
        <p:nvSpPr>
          <p:cNvPr id="4" name="Slide Number Placeholder 3"/>
          <p:cNvSpPr>
            <a:spLocks noGrp="1"/>
          </p:cNvSpPr>
          <p:nvPr>
            <p:ph type="sldNum" sz="quarter" idx="5"/>
          </p:nvPr>
        </p:nvSpPr>
        <p:spPr/>
        <p:txBody>
          <a:bodyPr/>
          <a:lstStyle/>
          <a:p>
            <a:fld id="{42EDB75E-E877-4928-B107-F0721B66A7F3}" type="slidenum">
              <a:rPr lang="en-GB" smtClean="0"/>
              <a:t>16</a:t>
            </a:fld>
            <a:endParaRPr lang="en-GB"/>
          </a:p>
        </p:txBody>
      </p:sp>
    </p:spTree>
    <p:extLst>
      <p:ext uri="{BB962C8B-B14F-4D97-AF65-F5344CB8AC3E}">
        <p14:creationId xmlns:p14="http://schemas.microsoft.com/office/powerpoint/2010/main" val="16145539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Guidance on important changes to consumer law | Business Companion</a:t>
            </a:r>
            <a:endParaRPr lang="en-GB" dirty="0"/>
          </a:p>
        </p:txBody>
      </p:sp>
      <p:sp>
        <p:nvSpPr>
          <p:cNvPr id="4" name="Slide Number Placeholder 3"/>
          <p:cNvSpPr>
            <a:spLocks noGrp="1"/>
          </p:cNvSpPr>
          <p:nvPr>
            <p:ph type="sldNum" sz="quarter" idx="5"/>
          </p:nvPr>
        </p:nvSpPr>
        <p:spPr/>
        <p:txBody>
          <a:bodyPr/>
          <a:lstStyle/>
          <a:p>
            <a:fld id="{42EDB75E-E877-4928-B107-F0721B66A7F3}" type="slidenum">
              <a:rPr lang="en-GB" smtClean="0"/>
              <a:t>21</a:t>
            </a:fld>
            <a:endParaRPr lang="en-GB"/>
          </a:p>
        </p:txBody>
      </p:sp>
    </p:spTree>
    <p:extLst>
      <p:ext uri="{BB962C8B-B14F-4D97-AF65-F5344CB8AC3E}">
        <p14:creationId xmlns:p14="http://schemas.microsoft.com/office/powerpoint/2010/main" val="13895267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Act in best interest of the consumer in the food production and supply chain. </a:t>
            </a:r>
          </a:p>
        </p:txBody>
      </p:sp>
      <p:sp>
        <p:nvSpPr>
          <p:cNvPr id="4" name="Slide Number Placeholder 3"/>
          <p:cNvSpPr>
            <a:spLocks noGrp="1"/>
          </p:cNvSpPr>
          <p:nvPr>
            <p:ph type="sldNum" sz="quarter" idx="5"/>
          </p:nvPr>
        </p:nvSpPr>
        <p:spPr/>
        <p:txBody>
          <a:bodyPr/>
          <a:lstStyle/>
          <a:p>
            <a:fld id="{42EDB75E-E877-4928-B107-F0721B66A7F3}" type="slidenum">
              <a:rPr lang="en-GB" smtClean="0"/>
              <a:t>23</a:t>
            </a:fld>
            <a:endParaRPr lang="en-GB"/>
          </a:p>
        </p:txBody>
      </p:sp>
    </p:spTree>
    <p:extLst>
      <p:ext uri="{BB962C8B-B14F-4D97-AF65-F5344CB8AC3E}">
        <p14:creationId xmlns:p14="http://schemas.microsoft.com/office/powerpoint/2010/main" val="395374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9645F-E525-114C-E116-34E6BFFE3E8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E35B826-9B87-9E0A-97C2-187DBE6507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B3EF9FB-EEBE-7E6D-24B0-019C1B7EB147}"/>
              </a:ext>
            </a:extLst>
          </p:cNvPr>
          <p:cNvSpPr>
            <a:spLocks noGrp="1"/>
          </p:cNvSpPr>
          <p:nvPr>
            <p:ph type="dt" sz="half" idx="10"/>
          </p:nvPr>
        </p:nvSpPr>
        <p:spPr/>
        <p:txBody>
          <a:bodyPr/>
          <a:lstStyle/>
          <a:p>
            <a:fld id="{5B8A3791-51B8-4EA2-B5DF-CA12485FFF27}" type="datetimeFigureOut">
              <a:rPr lang="en-GB" smtClean="0"/>
              <a:t>14/05/2025</a:t>
            </a:fld>
            <a:endParaRPr lang="en-GB"/>
          </a:p>
        </p:txBody>
      </p:sp>
      <p:sp>
        <p:nvSpPr>
          <p:cNvPr id="5" name="Footer Placeholder 4">
            <a:extLst>
              <a:ext uri="{FF2B5EF4-FFF2-40B4-BE49-F238E27FC236}">
                <a16:creationId xmlns:a16="http://schemas.microsoft.com/office/drawing/2014/main" id="{3EB35C57-5332-78D1-9576-5A7F7E995D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8914F9-D151-928A-FCCA-912784382350}"/>
              </a:ext>
            </a:extLst>
          </p:cNvPr>
          <p:cNvSpPr>
            <a:spLocks noGrp="1"/>
          </p:cNvSpPr>
          <p:nvPr>
            <p:ph type="sldNum" sz="quarter" idx="12"/>
          </p:nvPr>
        </p:nvSpPr>
        <p:spPr/>
        <p:txBody>
          <a:bodyPr/>
          <a:lstStyle/>
          <a:p>
            <a:fld id="{F867C6BF-6024-493C-836E-1524C0E13C49}" type="slidenum">
              <a:rPr lang="en-GB" smtClean="0"/>
              <a:t>‹#›</a:t>
            </a:fld>
            <a:endParaRPr lang="en-GB"/>
          </a:p>
        </p:txBody>
      </p:sp>
    </p:spTree>
    <p:extLst>
      <p:ext uri="{BB962C8B-B14F-4D97-AF65-F5344CB8AC3E}">
        <p14:creationId xmlns:p14="http://schemas.microsoft.com/office/powerpoint/2010/main" val="7340859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69AA7-CB82-65F3-8886-C68C7FDDB49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2C42700-5184-05EA-83E0-C608965FEB5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AAF0EE-E6C3-B525-EA3E-2D14D0076985}"/>
              </a:ext>
            </a:extLst>
          </p:cNvPr>
          <p:cNvSpPr>
            <a:spLocks noGrp="1"/>
          </p:cNvSpPr>
          <p:nvPr>
            <p:ph type="dt" sz="half" idx="10"/>
          </p:nvPr>
        </p:nvSpPr>
        <p:spPr/>
        <p:txBody>
          <a:bodyPr/>
          <a:lstStyle/>
          <a:p>
            <a:fld id="{5B8A3791-51B8-4EA2-B5DF-CA12485FFF27}" type="datetimeFigureOut">
              <a:rPr lang="en-GB" smtClean="0"/>
              <a:t>14/05/2025</a:t>
            </a:fld>
            <a:endParaRPr lang="en-GB"/>
          </a:p>
        </p:txBody>
      </p:sp>
      <p:sp>
        <p:nvSpPr>
          <p:cNvPr id="5" name="Footer Placeholder 4">
            <a:extLst>
              <a:ext uri="{FF2B5EF4-FFF2-40B4-BE49-F238E27FC236}">
                <a16:creationId xmlns:a16="http://schemas.microsoft.com/office/drawing/2014/main" id="{0C63D281-83FE-7329-0392-DF65533138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3A066F-CEEE-FF89-32A7-9EAD7C4859D7}"/>
              </a:ext>
            </a:extLst>
          </p:cNvPr>
          <p:cNvSpPr>
            <a:spLocks noGrp="1"/>
          </p:cNvSpPr>
          <p:nvPr>
            <p:ph type="sldNum" sz="quarter" idx="12"/>
          </p:nvPr>
        </p:nvSpPr>
        <p:spPr/>
        <p:txBody>
          <a:bodyPr/>
          <a:lstStyle/>
          <a:p>
            <a:fld id="{F867C6BF-6024-493C-836E-1524C0E13C49}" type="slidenum">
              <a:rPr lang="en-GB" smtClean="0"/>
              <a:t>‹#›</a:t>
            </a:fld>
            <a:endParaRPr lang="en-GB"/>
          </a:p>
        </p:txBody>
      </p:sp>
    </p:spTree>
    <p:extLst>
      <p:ext uri="{BB962C8B-B14F-4D97-AF65-F5344CB8AC3E}">
        <p14:creationId xmlns:p14="http://schemas.microsoft.com/office/powerpoint/2010/main" val="38860980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40168-486C-6D7E-8354-E1B8B6EEEF1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0A38D96-6D98-707E-771B-2142FDA7415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78710B-584B-6E7D-5B83-F7C5A2D6D7EC}"/>
              </a:ext>
            </a:extLst>
          </p:cNvPr>
          <p:cNvSpPr>
            <a:spLocks noGrp="1"/>
          </p:cNvSpPr>
          <p:nvPr>
            <p:ph type="dt" sz="half" idx="10"/>
          </p:nvPr>
        </p:nvSpPr>
        <p:spPr/>
        <p:txBody>
          <a:bodyPr/>
          <a:lstStyle/>
          <a:p>
            <a:fld id="{5B8A3791-51B8-4EA2-B5DF-CA12485FFF27}" type="datetimeFigureOut">
              <a:rPr lang="en-GB" smtClean="0"/>
              <a:t>14/05/2025</a:t>
            </a:fld>
            <a:endParaRPr lang="en-GB"/>
          </a:p>
        </p:txBody>
      </p:sp>
      <p:sp>
        <p:nvSpPr>
          <p:cNvPr id="5" name="Footer Placeholder 4">
            <a:extLst>
              <a:ext uri="{FF2B5EF4-FFF2-40B4-BE49-F238E27FC236}">
                <a16:creationId xmlns:a16="http://schemas.microsoft.com/office/drawing/2014/main" id="{82471B60-6504-EBD9-F76F-CA7432F9C3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5B18F3-0332-DC4C-984A-C11E446E96C1}"/>
              </a:ext>
            </a:extLst>
          </p:cNvPr>
          <p:cNvSpPr>
            <a:spLocks noGrp="1"/>
          </p:cNvSpPr>
          <p:nvPr>
            <p:ph type="sldNum" sz="quarter" idx="12"/>
          </p:nvPr>
        </p:nvSpPr>
        <p:spPr/>
        <p:txBody>
          <a:bodyPr/>
          <a:lstStyle/>
          <a:p>
            <a:fld id="{F867C6BF-6024-493C-836E-1524C0E13C49}" type="slidenum">
              <a:rPr lang="en-GB" smtClean="0"/>
              <a:t>‹#›</a:t>
            </a:fld>
            <a:endParaRPr lang="en-GB"/>
          </a:p>
        </p:txBody>
      </p:sp>
    </p:spTree>
    <p:extLst>
      <p:ext uri="{BB962C8B-B14F-4D97-AF65-F5344CB8AC3E}">
        <p14:creationId xmlns:p14="http://schemas.microsoft.com/office/powerpoint/2010/main" val="26382489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245D8-05C5-CC8C-A8F0-50E6F3893C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966FB05-33C7-F48A-E77D-B9E6D2065E2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C935613-C504-C1B5-7A6D-F3BFBDE90D5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9AF16AE-CB77-141F-2CD1-E99A89A069FD}"/>
              </a:ext>
            </a:extLst>
          </p:cNvPr>
          <p:cNvSpPr>
            <a:spLocks noGrp="1"/>
          </p:cNvSpPr>
          <p:nvPr>
            <p:ph type="dt" sz="half" idx="10"/>
          </p:nvPr>
        </p:nvSpPr>
        <p:spPr/>
        <p:txBody>
          <a:bodyPr/>
          <a:lstStyle/>
          <a:p>
            <a:fld id="{5B8A3791-51B8-4EA2-B5DF-CA12485FFF27}" type="datetimeFigureOut">
              <a:rPr lang="en-GB" smtClean="0"/>
              <a:t>14/05/2025</a:t>
            </a:fld>
            <a:endParaRPr lang="en-GB"/>
          </a:p>
        </p:txBody>
      </p:sp>
      <p:sp>
        <p:nvSpPr>
          <p:cNvPr id="6" name="Footer Placeholder 5">
            <a:extLst>
              <a:ext uri="{FF2B5EF4-FFF2-40B4-BE49-F238E27FC236}">
                <a16:creationId xmlns:a16="http://schemas.microsoft.com/office/drawing/2014/main" id="{8AD81FAF-D43D-B4E9-D455-97B0BABFF1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4EBC1C-BF50-6814-3346-C1F4C30AAC32}"/>
              </a:ext>
            </a:extLst>
          </p:cNvPr>
          <p:cNvSpPr>
            <a:spLocks noGrp="1"/>
          </p:cNvSpPr>
          <p:nvPr>
            <p:ph type="sldNum" sz="quarter" idx="12"/>
          </p:nvPr>
        </p:nvSpPr>
        <p:spPr/>
        <p:txBody>
          <a:bodyPr/>
          <a:lstStyle/>
          <a:p>
            <a:fld id="{F867C6BF-6024-493C-836E-1524C0E13C49}" type="slidenum">
              <a:rPr lang="en-GB" smtClean="0"/>
              <a:t>‹#›</a:t>
            </a:fld>
            <a:endParaRPr lang="en-GB"/>
          </a:p>
        </p:txBody>
      </p:sp>
    </p:spTree>
    <p:extLst>
      <p:ext uri="{BB962C8B-B14F-4D97-AF65-F5344CB8AC3E}">
        <p14:creationId xmlns:p14="http://schemas.microsoft.com/office/powerpoint/2010/main" val="31793267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CA002-F013-656F-4901-F7BEE543861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73D4E77-1B1B-0299-1050-ED076F9FF65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C7A7D9D-239C-1380-5F4B-14F84E26BB1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EBC0642-43E4-FF35-6E74-8A857C671C9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DA02FA0-50C5-C1CE-6563-C4917EE3DFC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D7BBC8B-2048-BD98-D819-D3B390FF1BB2}"/>
              </a:ext>
            </a:extLst>
          </p:cNvPr>
          <p:cNvSpPr>
            <a:spLocks noGrp="1"/>
          </p:cNvSpPr>
          <p:nvPr>
            <p:ph type="dt" sz="half" idx="10"/>
          </p:nvPr>
        </p:nvSpPr>
        <p:spPr/>
        <p:txBody>
          <a:bodyPr/>
          <a:lstStyle/>
          <a:p>
            <a:fld id="{5B8A3791-51B8-4EA2-B5DF-CA12485FFF27}" type="datetimeFigureOut">
              <a:rPr lang="en-GB" smtClean="0"/>
              <a:t>14/05/2025</a:t>
            </a:fld>
            <a:endParaRPr lang="en-GB"/>
          </a:p>
        </p:txBody>
      </p:sp>
      <p:sp>
        <p:nvSpPr>
          <p:cNvPr id="8" name="Footer Placeholder 7">
            <a:extLst>
              <a:ext uri="{FF2B5EF4-FFF2-40B4-BE49-F238E27FC236}">
                <a16:creationId xmlns:a16="http://schemas.microsoft.com/office/drawing/2014/main" id="{8B5D0019-665E-1373-064C-DCAC3C93D7B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F675661-774C-8ED2-34E6-D075C092F128}"/>
              </a:ext>
            </a:extLst>
          </p:cNvPr>
          <p:cNvSpPr>
            <a:spLocks noGrp="1"/>
          </p:cNvSpPr>
          <p:nvPr>
            <p:ph type="sldNum" sz="quarter" idx="12"/>
          </p:nvPr>
        </p:nvSpPr>
        <p:spPr/>
        <p:txBody>
          <a:bodyPr/>
          <a:lstStyle/>
          <a:p>
            <a:fld id="{F867C6BF-6024-493C-836E-1524C0E13C49}" type="slidenum">
              <a:rPr lang="en-GB" smtClean="0"/>
              <a:t>‹#›</a:t>
            </a:fld>
            <a:endParaRPr lang="en-GB"/>
          </a:p>
        </p:txBody>
      </p:sp>
    </p:spTree>
    <p:extLst>
      <p:ext uri="{BB962C8B-B14F-4D97-AF65-F5344CB8AC3E}">
        <p14:creationId xmlns:p14="http://schemas.microsoft.com/office/powerpoint/2010/main" val="28973350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50AFC-30A2-985B-E971-CA1D1989528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AB232FF-ABED-F2DF-EF93-A46018C568D0}"/>
              </a:ext>
            </a:extLst>
          </p:cNvPr>
          <p:cNvSpPr>
            <a:spLocks noGrp="1"/>
          </p:cNvSpPr>
          <p:nvPr>
            <p:ph type="dt" sz="half" idx="10"/>
          </p:nvPr>
        </p:nvSpPr>
        <p:spPr/>
        <p:txBody>
          <a:bodyPr/>
          <a:lstStyle/>
          <a:p>
            <a:fld id="{5B8A3791-51B8-4EA2-B5DF-CA12485FFF27}" type="datetimeFigureOut">
              <a:rPr lang="en-GB" smtClean="0"/>
              <a:t>14/05/2025</a:t>
            </a:fld>
            <a:endParaRPr lang="en-GB"/>
          </a:p>
        </p:txBody>
      </p:sp>
      <p:sp>
        <p:nvSpPr>
          <p:cNvPr id="4" name="Footer Placeholder 3">
            <a:extLst>
              <a:ext uri="{FF2B5EF4-FFF2-40B4-BE49-F238E27FC236}">
                <a16:creationId xmlns:a16="http://schemas.microsoft.com/office/drawing/2014/main" id="{6CA7B06B-9293-C2B0-D537-6F31325BAE5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9C76B1A-54F1-C08D-DF7E-B4D8F8E19241}"/>
              </a:ext>
            </a:extLst>
          </p:cNvPr>
          <p:cNvSpPr>
            <a:spLocks noGrp="1"/>
          </p:cNvSpPr>
          <p:nvPr>
            <p:ph type="sldNum" sz="quarter" idx="12"/>
          </p:nvPr>
        </p:nvSpPr>
        <p:spPr/>
        <p:txBody>
          <a:bodyPr/>
          <a:lstStyle/>
          <a:p>
            <a:fld id="{F867C6BF-6024-493C-836E-1524C0E13C49}" type="slidenum">
              <a:rPr lang="en-GB" smtClean="0"/>
              <a:t>‹#›</a:t>
            </a:fld>
            <a:endParaRPr lang="en-GB"/>
          </a:p>
        </p:txBody>
      </p:sp>
    </p:spTree>
    <p:extLst>
      <p:ext uri="{BB962C8B-B14F-4D97-AF65-F5344CB8AC3E}">
        <p14:creationId xmlns:p14="http://schemas.microsoft.com/office/powerpoint/2010/main" val="40017552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4D34565-CE21-3607-F375-208F62D8A419}"/>
              </a:ext>
            </a:extLst>
          </p:cNvPr>
          <p:cNvSpPr>
            <a:spLocks noGrp="1"/>
          </p:cNvSpPr>
          <p:nvPr>
            <p:ph type="dt" sz="half" idx="10"/>
          </p:nvPr>
        </p:nvSpPr>
        <p:spPr/>
        <p:txBody>
          <a:bodyPr/>
          <a:lstStyle/>
          <a:p>
            <a:fld id="{5B8A3791-51B8-4EA2-B5DF-CA12485FFF27}" type="datetimeFigureOut">
              <a:rPr lang="en-GB" smtClean="0"/>
              <a:t>14/05/2025</a:t>
            </a:fld>
            <a:endParaRPr lang="en-GB"/>
          </a:p>
        </p:txBody>
      </p:sp>
      <p:sp>
        <p:nvSpPr>
          <p:cNvPr id="3" name="Footer Placeholder 2">
            <a:extLst>
              <a:ext uri="{FF2B5EF4-FFF2-40B4-BE49-F238E27FC236}">
                <a16:creationId xmlns:a16="http://schemas.microsoft.com/office/drawing/2014/main" id="{A70A4AF8-E419-FC28-58D8-3A72B56B226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039744D-B941-67F4-3BD7-1F48290CDECB}"/>
              </a:ext>
            </a:extLst>
          </p:cNvPr>
          <p:cNvSpPr>
            <a:spLocks noGrp="1"/>
          </p:cNvSpPr>
          <p:nvPr>
            <p:ph type="sldNum" sz="quarter" idx="12"/>
          </p:nvPr>
        </p:nvSpPr>
        <p:spPr/>
        <p:txBody>
          <a:bodyPr/>
          <a:lstStyle/>
          <a:p>
            <a:fld id="{F867C6BF-6024-493C-836E-1524C0E13C49}" type="slidenum">
              <a:rPr lang="en-GB" smtClean="0"/>
              <a:t>‹#›</a:t>
            </a:fld>
            <a:endParaRPr lang="en-GB"/>
          </a:p>
        </p:txBody>
      </p:sp>
    </p:spTree>
    <p:extLst>
      <p:ext uri="{BB962C8B-B14F-4D97-AF65-F5344CB8AC3E}">
        <p14:creationId xmlns:p14="http://schemas.microsoft.com/office/powerpoint/2010/main" val="35379374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1D885-6209-F1E6-9EFF-76294D03127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C60BD7C-36D1-92BF-B60C-13DC337EB3D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165897E-9310-E4F0-B6E5-931C1C8D912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83CDE2C-F980-AFD5-96AD-0284E60854E7}"/>
              </a:ext>
            </a:extLst>
          </p:cNvPr>
          <p:cNvSpPr>
            <a:spLocks noGrp="1"/>
          </p:cNvSpPr>
          <p:nvPr>
            <p:ph type="dt" sz="half" idx="10"/>
          </p:nvPr>
        </p:nvSpPr>
        <p:spPr/>
        <p:txBody>
          <a:bodyPr/>
          <a:lstStyle/>
          <a:p>
            <a:fld id="{5B8A3791-51B8-4EA2-B5DF-CA12485FFF27}" type="datetimeFigureOut">
              <a:rPr lang="en-GB" smtClean="0"/>
              <a:t>14/05/2025</a:t>
            </a:fld>
            <a:endParaRPr lang="en-GB"/>
          </a:p>
        </p:txBody>
      </p:sp>
      <p:sp>
        <p:nvSpPr>
          <p:cNvPr id="6" name="Footer Placeholder 5">
            <a:extLst>
              <a:ext uri="{FF2B5EF4-FFF2-40B4-BE49-F238E27FC236}">
                <a16:creationId xmlns:a16="http://schemas.microsoft.com/office/drawing/2014/main" id="{4D8D173E-2D96-152B-8E73-0F783704D47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FEDA88-05BB-BB99-38F4-65FB063DC619}"/>
              </a:ext>
            </a:extLst>
          </p:cNvPr>
          <p:cNvSpPr>
            <a:spLocks noGrp="1"/>
          </p:cNvSpPr>
          <p:nvPr>
            <p:ph type="sldNum" sz="quarter" idx="12"/>
          </p:nvPr>
        </p:nvSpPr>
        <p:spPr/>
        <p:txBody>
          <a:bodyPr/>
          <a:lstStyle/>
          <a:p>
            <a:fld id="{F867C6BF-6024-493C-836E-1524C0E13C49}" type="slidenum">
              <a:rPr lang="en-GB" smtClean="0"/>
              <a:t>‹#›</a:t>
            </a:fld>
            <a:endParaRPr lang="en-GB"/>
          </a:p>
        </p:txBody>
      </p:sp>
    </p:spTree>
    <p:extLst>
      <p:ext uri="{BB962C8B-B14F-4D97-AF65-F5344CB8AC3E}">
        <p14:creationId xmlns:p14="http://schemas.microsoft.com/office/powerpoint/2010/main" val="9273201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FC9E8-8842-F48C-2258-444464B26E7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B407540-C32B-C217-214E-951F6560838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68DD1A0-860F-EA6D-0EA5-CFA6CFF6F7B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AE89F8-4BDA-5564-E801-FD0D7B335ED4}"/>
              </a:ext>
            </a:extLst>
          </p:cNvPr>
          <p:cNvSpPr>
            <a:spLocks noGrp="1"/>
          </p:cNvSpPr>
          <p:nvPr>
            <p:ph type="dt" sz="half" idx="10"/>
          </p:nvPr>
        </p:nvSpPr>
        <p:spPr/>
        <p:txBody>
          <a:bodyPr/>
          <a:lstStyle/>
          <a:p>
            <a:fld id="{5B8A3791-51B8-4EA2-B5DF-CA12485FFF27}" type="datetimeFigureOut">
              <a:rPr lang="en-GB" smtClean="0"/>
              <a:t>14/05/2025</a:t>
            </a:fld>
            <a:endParaRPr lang="en-GB"/>
          </a:p>
        </p:txBody>
      </p:sp>
      <p:sp>
        <p:nvSpPr>
          <p:cNvPr id="6" name="Footer Placeholder 5">
            <a:extLst>
              <a:ext uri="{FF2B5EF4-FFF2-40B4-BE49-F238E27FC236}">
                <a16:creationId xmlns:a16="http://schemas.microsoft.com/office/drawing/2014/main" id="{420DB26D-4B34-C19E-98DC-D382E65AFD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E02545-EF1A-86C0-1CD1-EC1353E3B6F8}"/>
              </a:ext>
            </a:extLst>
          </p:cNvPr>
          <p:cNvSpPr>
            <a:spLocks noGrp="1"/>
          </p:cNvSpPr>
          <p:nvPr>
            <p:ph type="sldNum" sz="quarter" idx="12"/>
          </p:nvPr>
        </p:nvSpPr>
        <p:spPr/>
        <p:txBody>
          <a:bodyPr/>
          <a:lstStyle/>
          <a:p>
            <a:fld id="{F867C6BF-6024-493C-836E-1524C0E13C49}" type="slidenum">
              <a:rPr lang="en-GB" smtClean="0"/>
              <a:t>‹#›</a:t>
            </a:fld>
            <a:endParaRPr lang="en-GB"/>
          </a:p>
        </p:txBody>
      </p:sp>
    </p:spTree>
    <p:extLst>
      <p:ext uri="{BB962C8B-B14F-4D97-AF65-F5344CB8AC3E}">
        <p14:creationId xmlns:p14="http://schemas.microsoft.com/office/powerpoint/2010/main" val="7747924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42F51-959B-0E1C-3074-997A8834785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33E60FF-279F-03D5-C64A-2B3F8899633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2F7DD1-94FE-1265-2417-67044E1E1016}"/>
              </a:ext>
            </a:extLst>
          </p:cNvPr>
          <p:cNvSpPr>
            <a:spLocks noGrp="1"/>
          </p:cNvSpPr>
          <p:nvPr>
            <p:ph type="dt" sz="half" idx="10"/>
          </p:nvPr>
        </p:nvSpPr>
        <p:spPr/>
        <p:txBody>
          <a:bodyPr/>
          <a:lstStyle/>
          <a:p>
            <a:fld id="{5B8A3791-51B8-4EA2-B5DF-CA12485FFF27}" type="datetimeFigureOut">
              <a:rPr lang="en-GB" smtClean="0"/>
              <a:t>14/05/2025</a:t>
            </a:fld>
            <a:endParaRPr lang="en-GB"/>
          </a:p>
        </p:txBody>
      </p:sp>
      <p:sp>
        <p:nvSpPr>
          <p:cNvPr id="5" name="Footer Placeholder 4">
            <a:extLst>
              <a:ext uri="{FF2B5EF4-FFF2-40B4-BE49-F238E27FC236}">
                <a16:creationId xmlns:a16="http://schemas.microsoft.com/office/drawing/2014/main" id="{96131707-D99C-1D8E-EEC8-3247C060BE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BDFA26-FB5F-1683-D16F-7CBD9D42367C}"/>
              </a:ext>
            </a:extLst>
          </p:cNvPr>
          <p:cNvSpPr>
            <a:spLocks noGrp="1"/>
          </p:cNvSpPr>
          <p:nvPr>
            <p:ph type="sldNum" sz="quarter" idx="12"/>
          </p:nvPr>
        </p:nvSpPr>
        <p:spPr/>
        <p:txBody>
          <a:bodyPr/>
          <a:lstStyle/>
          <a:p>
            <a:fld id="{F867C6BF-6024-493C-836E-1524C0E13C49}" type="slidenum">
              <a:rPr lang="en-GB" smtClean="0"/>
              <a:t>‹#›</a:t>
            </a:fld>
            <a:endParaRPr lang="en-GB"/>
          </a:p>
        </p:txBody>
      </p:sp>
    </p:spTree>
    <p:extLst>
      <p:ext uri="{BB962C8B-B14F-4D97-AF65-F5344CB8AC3E}">
        <p14:creationId xmlns:p14="http://schemas.microsoft.com/office/powerpoint/2010/main" val="1183022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903F4EC-5BA7-8A9F-FBB3-6705ED140F4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DAC9431-BDCD-ACEE-E6A9-124527DCDC3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6EA254-B7C6-6CF6-4399-CF18298D33E2}"/>
              </a:ext>
            </a:extLst>
          </p:cNvPr>
          <p:cNvSpPr>
            <a:spLocks noGrp="1"/>
          </p:cNvSpPr>
          <p:nvPr>
            <p:ph type="dt" sz="half" idx="10"/>
          </p:nvPr>
        </p:nvSpPr>
        <p:spPr/>
        <p:txBody>
          <a:bodyPr/>
          <a:lstStyle/>
          <a:p>
            <a:fld id="{5B8A3791-51B8-4EA2-B5DF-CA12485FFF27}" type="datetimeFigureOut">
              <a:rPr lang="en-GB" smtClean="0"/>
              <a:t>14/05/2025</a:t>
            </a:fld>
            <a:endParaRPr lang="en-GB"/>
          </a:p>
        </p:txBody>
      </p:sp>
      <p:sp>
        <p:nvSpPr>
          <p:cNvPr id="5" name="Footer Placeholder 4">
            <a:extLst>
              <a:ext uri="{FF2B5EF4-FFF2-40B4-BE49-F238E27FC236}">
                <a16:creationId xmlns:a16="http://schemas.microsoft.com/office/drawing/2014/main" id="{18000C66-30F5-D98C-41C6-E72835B955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4610E7-23F1-FD57-BE44-31770B3751FC}"/>
              </a:ext>
            </a:extLst>
          </p:cNvPr>
          <p:cNvSpPr>
            <a:spLocks noGrp="1"/>
          </p:cNvSpPr>
          <p:nvPr>
            <p:ph type="sldNum" sz="quarter" idx="12"/>
          </p:nvPr>
        </p:nvSpPr>
        <p:spPr/>
        <p:txBody>
          <a:bodyPr/>
          <a:lstStyle/>
          <a:p>
            <a:fld id="{F867C6BF-6024-493C-836E-1524C0E13C49}" type="slidenum">
              <a:rPr lang="en-GB" smtClean="0"/>
              <a:t>‹#›</a:t>
            </a:fld>
            <a:endParaRPr lang="en-GB"/>
          </a:p>
        </p:txBody>
      </p:sp>
    </p:spTree>
    <p:extLst>
      <p:ext uri="{BB962C8B-B14F-4D97-AF65-F5344CB8AC3E}">
        <p14:creationId xmlns:p14="http://schemas.microsoft.com/office/powerpoint/2010/main" val="33456569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19ED3B8-0F35-C054-6C91-A963DB84112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26BD00A-175B-5619-2756-81CF8C5C84D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7596CC-3B78-165B-B4E5-687E4F48AC6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B8A3791-51B8-4EA2-B5DF-CA12485FFF27}" type="datetimeFigureOut">
              <a:rPr lang="en-GB" smtClean="0"/>
              <a:t>14/05/2025</a:t>
            </a:fld>
            <a:endParaRPr lang="en-GB"/>
          </a:p>
        </p:txBody>
      </p:sp>
      <p:sp>
        <p:nvSpPr>
          <p:cNvPr id="5" name="Footer Placeholder 4">
            <a:extLst>
              <a:ext uri="{FF2B5EF4-FFF2-40B4-BE49-F238E27FC236}">
                <a16:creationId xmlns:a16="http://schemas.microsoft.com/office/drawing/2014/main" id="{BAA0BB8A-39B9-EE6C-C59D-7CB11F848FB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8240AE1-93ED-20EB-6A3E-1B8F35C9B65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867C6BF-6024-493C-836E-1524C0E13C49}" type="slidenum">
              <a:rPr lang="en-GB" smtClean="0"/>
              <a:t>‹#›</a:t>
            </a:fld>
            <a:endParaRPr lang="en-GB"/>
          </a:p>
        </p:txBody>
      </p:sp>
    </p:spTree>
    <p:extLst>
      <p:ext uri="{BB962C8B-B14F-4D97-AF65-F5344CB8AC3E}">
        <p14:creationId xmlns:p14="http://schemas.microsoft.com/office/powerpoint/2010/main" val="3090043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0k_VaWlOWu4?start=75&amp;feature=oembed" TargetMode="External"/><Relationship Id="rId4" Type="http://schemas.openxmlformats.org/officeDocument/2006/relationships/image" Target="../media/image34.jpe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35.png"/></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4.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7.xml.rels><?xml version="1.0" encoding="UTF-8" standalone="yes"?>
<Relationships xmlns="http://schemas.openxmlformats.org/package/2006/relationships"><Relationship Id="rId3" Type="http://schemas.openxmlformats.org/officeDocument/2006/relationships/hyperlink" Target="https://www.flickr.com/photos/qcom/9702590081" TargetMode="External"/><Relationship Id="rId2" Type="http://schemas.openxmlformats.org/officeDocument/2006/relationships/image" Target="../media/image49.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50.png"/></Relationships>
</file>

<file path=ppt/slides/_rels/slide29.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52.png"/></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59.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38.xml.rels><?xml version="1.0" encoding="UTF-8" standalone="yes"?>
<Relationships xmlns="http://schemas.openxmlformats.org/package/2006/relationships"><Relationship Id="rId3" Type="http://schemas.openxmlformats.org/officeDocument/2006/relationships/image" Target="../media/image69.svg"/><Relationship Id="rId2" Type="http://schemas.openxmlformats.org/officeDocument/2006/relationships/image" Target="../media/image68.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descr="Factories And Smoke">
            <a:extLst>
              <a:ext uri="{FF2B5EF4-FFF2-40B4-BE49-F238E27FC236}">
                <a16:creationId xmlns:a16="http://schemas.microsoft.com/office/drawing/2014/main" id="{B584A2CC-AC40-A37C-982D-CBC7A40290E0}"/>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A1701E-0DF5-AE39-241E-A54ECC4C3BDA}"/>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b="1" i="1" u="sng">
                <a:solidFill>
                  <a:srgbClr val="FFFFFF"/>
                </a:solidFill>
              </a:rPr>
              <a:t>Industry specific regulations</a:t>
            </a:r>
          </a:p>
        </p:txBody>
      </p:sp>
      <p:sp>
        <p:nvSpPr>
          <p:cNvPr id="3" name="Subtitle 2">
            <a:extLst>
              <a:ext uri="{FF2B5EF4-FFF2-40B4-BE49-F238E27FC236}">
                <a16:creationId xmlns:a16="http://schemas.microsoft.com/office/drawing/2014/main" id="{4CE589EF-DCE3-61DD-8876-3B37E2B456DC}"/>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GB">
                <a:solidFill>
                  <a:srgbClr val="FFFFFF"/>
                </a:solidFill>
              </a:rPr>
              <a:t>By Zita Draper </a:t>
            </a:r>
          </a:p>
        </p:txBody>
      </p:sp>
    </p:spTree>
    <p:extLst>
      <p:ext uri="{BB962C8B-B14F-4D97-AF65-F5344CB8AC3E}">
        <p14:creationId xmlns:p14="http://schemas.microsoft.com/office/powerpoint/2010/main" val="1609801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6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lastic containers in bright colors">
            <a:extLst>
              <a:ext uri="{FF2B5EF4-FFF2-40B4-BE49-F238E27FC236}">
                <a16:creationId xmlns:a16="http://schemas.microsoft.com/office/drawing/2014/main" id="{C184873C-2ECB-BE5A-EDA4-6F48B9E4694B}"/>
              </a:ext>
            </a:extLst>
          </p:cNvPr>
          <p:cNvPicPr>
            <a:picLocks noChangeAspect="1"/>
          </p:cNvPicPr>
          <p:nvPr/>
        </p:nvPicPr>
        <p:blipFill>
          <a:blip r:embed="rId2"/>
          <a:srcRect l="19145" r="21589" b="-1"/>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7BED3C-0177-4970-A0EF-2B39B31015A1}"/>
              </a:ext>
            </a:extLst>
          </p:cNvPr>
          <p:cNvSpPr>
            <a:spLocks noGrp="1"/>
          </p:cNvSpPr>
          <p:nvPr>
            <p:ph type="title"/>
          </p:nvPr>
        </p:nvSpPr>
        <p:spPr>
          <a:xfrm>
            <a:off x="761801" y="328512"/>
            <a:ext cx="4778387" cy="1628970"/>
          </a:xfrm>
        </p:spPr>
        <p:txBody>
          <a:bodyPr anchor="ctr">
            <a:normAutofit/>
          </a:bodyPr>
          <a:lstStyle/>
          <a:p>
            <a:pPr algn="ctr"/>
            <a:r>
              <a:rPr lang="en-GB" sz="6000" b="1" i="1" u="sng" dirty="0"/>
              <a:t>Content </a:t>
            </a:r>
          </a:p>
        </p:txBody>
      </p:sp>
      <p:sp>
        <p:nvSpPr>
          <p:cNvPr id="3" name="Content Placeholder 2">
            <a:extLst>
              <a:ext uri="{FF2B5EF4-FFF2-40B4-BE49-F238E27FC236}">
                <a16:creationId xmlns:a16="http://schemas.microsoft.com/office/drawing/2014/main" id="{207EC293-6A92-2A8C-BBDD-CB7575D73D7A}"/>
              </a:ext>
            </a:extLst>
          </p:cNvPr>
          <p:cNvSpPr>
            <a:spLocks noGrp="1"/>
          </p:cNvSpPr>
          <p:nvPr>
            <p:ph idx="1"/>
          </p:nvPr>
        </p:nvSpPr>
        <p:spPr>
          <a:xfrm>
            <a:off x="761801" y="1867593"/>
            <a:ext cx="4659756" cy="4391473"/>
          </a:xfrm>
        </p:spPr>
        <p:txBody>
          <a:bodyPr anchor="ctr">
            <a:normAutofit/>
          </a:bodyPr>
          <a:lstStyle/>
          <a:p>
            <a:r>
              <a:rPr lang="en-GB" sz="2000" dirty="0"/>
              <a:t>Aims and learning objectives </a:t>
            </a:r>
          </a:p>
          <a:p>
            <a:r>
              <a:rPr lang="en-GB" sz="2000" dirty="0"/>
              <a:t>Complete single used plastics </a:t>
            </a:r>
          </a:p>
          <a:p>
            <a:r>
              <a:rPr lang="en-GB" sz="2000" dirty="0"/>
              <a:t>Industry specific legislation</a:t>
            </a:r>
          </a:p>
          <a:p>
            <a:r>
              <a:rPr lang="en-GB" sz="2000" dirty="0"/>
              <a:t>Activity </a:t>
            </a:r>
          </a:p>
          <a:p>
            <a:r>
              <a:rPr lang="en-GB" sz="2000" dirty="0"/>
              <a:t>Summary </a:t>
            </a:r>
          </a:p>
          <a:p>
            <a:r>
              <a:rPr lang="en-GB" sz="2000" dirty="0"/>
              <a:t>Thank you, any questions?</a:t>
            </a:r>
          </a:p>
        </p:txBody>
      </p:sp>
    </p:spTree>
    <p:extLst>
      <p:ext uri="{BB962C8B-B14F-4D97-AF65-F5344CB8AC3E}">
        <p14:creationId xmlns:p14="http://schemas.microsoft.com/office/powerpoint/2010/main" val="33519983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DDD2BA-D634-7556-52F2-EA21A2401B25}"/>
              </a:ext>
            </a:extLst>
          </p:cNvPr>
          <p:cNvSpPr>
            <a:spLocks noGrp="1"/>
          </p:cNvSpPr>
          <p:nvPr>
            <p:ph type="title"/>
          </p:nvPr>
        </p:nvSpPr>
        <p:spPr>
          <a:xfrm>
            <a:off x="635000" y="640823"/>
            <a:ext cx="3418659" cy="5583148"/>
          </a:xfrm>
        </p:spPr>
        <p:txBody>
          <a:bodyPr anchor="ctr">
            <a:normAutofit/>
          </a:bodyPr>
          <a:lstStyle/>
          <a:p>
            <a:r>
              <a:rPr lang="en-GB" sz="5400" b="1" i="1" u="sng"/>
              <a:t>Aims and Learning Objectives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4881447-0FB0-251D-1312-09EDAF27416D}"/>
              </a:ext>
            </a:extLst>
          </p:cNvPr>
          <p:cNvGraphicFramePr>
            <a:graphicFrameLocks noGrp="1"/>
          </p:cNvGraphicFramePr>
          <p:nvPr>
            <p:ph idx="1"/>
            <p:extLst>
              <p:ext uri="{D42A27DB-BD31-4B8C-83A1-F6EECF244321}">
                <p14:modId xmlns:p14="http://schemas.microsoft.com/office/powerpoint/2010/main" val="409929267"/>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509351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DED6BC-9A3E-48D4-AD7C-A56D63F54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B6E033A-DB2E-49B8-B600-B38E0C280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3235" y="1371600"/>
            <a:ext cx="4529312" cy="3589977"/>
          </a:xfrm>
          <a:custGeom>
            <a:avLst/>
            <a:gdLst>
              <a:gd name="connsiteX0" fmla="*/ 5462602 w 5470628"/>
              <a:gd name="connsiteY0" fmla="*/ 1413608 h 3193741"/>
              <a:gd name="connsiteX1" fmla="*/ 5465724 w 5470628"/>
              <a:gd name="connsiteY1" fmla="*/ 1421881 h 3193741"/>
              <a:gd name="connsiteX2" fmla="*/ 5465025 w 5470628"/>
              <a:gd name="connsiteY2" fmla="*/ 1466556 h 3193741"/>
              <a:gd name="connsiteX3" fmla="*/ 5463208 w 5470628"/>
              <a:gd name="connsiteY3" fmla="*/ 1466226 h 3193741"/>
              <a:gd name="connsiteX4" fmla="*/ 5463242 w 5470628"/>
              <a:gd name="connsiteY4" fmla="*/ 1451866 h 3193741"/>
              <a:gd name="connsiteX5" fmla="*/ 5462894 w 5470628"/>
              <a:gd name="connsiteY5" fmla="*/ 1423194 h 3193741"/>
              <a:gd name="connsiteX6" fmla="*/ 5461417 w 5470628"/>
              <a:gd name="connsiteY6" fmla="*/ 1391849 h 3193741"/>
              <a:gd name="connsiteX7" fmla="*/ 5462246 w 5470628"/>
              <a:gd name="connsiteY7" fmla="*/ 1401944 h 3193741"/>
              <a:gd name="connsiteX8" fmla="*/ 5462602 w 5470628"/>
              <a:gd name="connsiteY8" fmla="*/ 1413608 h 3193741"/>
              <a:gd name="connsiteX9" fmla="*/ 5459078 w 5470628"/>
              <a:gd name="connsiteY9" fmla="*/ 1404268 h 3193741"/>
              <a:gd name="connsiteX10" fmla="*/ 5460137 w 5470628"/>
              <a:gd name="connsiteY10" fmla="*/ 1393780 h 3193741"/>
              <a:gd name="connsiteX11" fmla="*/ 5461417 w 5470628"/>
              <a:gd name="connsiteY11" fmla="*/ 1391849 h 3193741"/>
              <a:gd name="connsiteX12" fmla="*/ 614271 w 5470628"/>
              <a:gd name="connsiteY12" fmla="*/ 1052206 h 3193741"/>
              <a:gd name="connsiteX13" fmla="*/ 611497 w 5470628"/>
              <a:gd name="connsiteY13" fmla="*/ 1055389 h 3193741"/>
              <a:gd name="connsiteX14" fmla="*/ 630277 w 5470628"/>
              <a:gd name="connsiteY14" fmla="*/ 1065215 h 3193741"/>
              <a:gd name="connsiteX15" fmla="*/ 651856 w 5470628"/>
              <a:gd name="connsiteY15" fmla="*/ 1067584 h 3193741"/>
              <a:gd name="connsiteX16" fmla="*/ 614271 w 5470628"/>
              <a:gd name="connsiteY16" fmla="*/ 1052206 h 3193741"/>
              <a:gd name="connsiteX17" fmla="*/ 810628 w 5470628"/>
              <a:gd name="connsiteY17" fmla="*/ 695550 h 3193741"/>
              <a:gd name="connsiteX18" fmla="*/ 1033084 w 5470628"/>
              <a:gd name="connsiteY18" fmla="*/ 791270 h 3193741"/>
              <a:gd name="connsiteX19" fmla="*/ 1036153 w 5470628"/>
              <a:gd name="connsiteY19" fmla="*/ 788050 h 3193741"/>
              <a:gd name="connsiteX20" fmla="*/ 810628 w 5470628"/>
              <a:gd name="connsiteY20" fmla="*/ 695550 h 3193741"/>
              <a:gd name="connsiteX21" fmla="*/ 4850908 w 5470628"/>
              <a:gd name="connsiteY21" fmla="*/ 727 h 3193741"/>
              <a:gd name="connsiteX22" fmla="*/ 4858584 w 5470628"/>
              <a:gd name="connsiteY22" fmla="*/ 13795 h 3193741"/>
              <a:gd name="connsiteX23" fmla="*/ 4843408 w 5470628"/>
              <a:gd name="connsiteY23" fmla="*/ 37224 h 3193741"/>
              <a:gd name="connsiteX24" fmla="*/ 4871062 w 5470628"/>
              <a:gd name="connsiteY24" fmla="*/ 78954 h 3193741"/>
              <a:gd name="connsiteX25" fmla="*/ 4989038 w 5470628"/>
              <a:gd name="connsiteY25" fmla="*/ 66799 h 3193741"/>
              <a:gd name="connsiteX26" fmla="*/ 5002636 w 5470628"/>
              <a:gd name="connsiteY26" fmla="*/ 79388 h 3193741"/>
              <a:gd name="connsiteX27" fmla="*/ 5008332 w 5470628"/>
              <a:gd name="connsiteY27" fmla="*/ 140859 h 3193741"/>
              <a:gd name="connsiteX28" fmla="*/ 5014326 w 5470628"/>
              <a:gd name="connsiteY28" fmla="*/ 155555 h 3193741"/>
              <a:gd name="connsiteX29" fmla="*/ 5030704 w 5470628"/>
              <a:gd name="connsiteY29" fmla="*/ 221190 h 3193741"/>
              <a:gd name="connsiteX30" fmla="*/ 5097262 w 5470628"/>
              <a:gd name="connsiteY30" fmla="*/ 317759 h 3193741"/>
              <a:gd name="connsiteX31" fmla="*/ 5165084 w 5470628"/>
              <a:gd name="connsiteY31" fmla="*/ 373367 h 3193741"/>
              <a:gd name="connsiteX32" fmla="*/ 5174137 w 5470628"/>
              <a:gd name="connsiteY32" fmla="*/ 389353 h 3193741"/>
              <a:gd name="connsiteX33" fmla="*/ 5192507 w 5470628"/>
              <a:gd name="connsiteY33" fmla="*/ 453561 h 3193741"/>
              <a:gd name="connsiteX34" fmla="*/ 5187160 w 5470628"/>
              <a:gd name="connsiteY34" fmla="*/ 467732 h 3193741"/>
              <a:gd name="connsiteX35" fmla="*/ 5160106 w 5470628"/>
              <a:gd name="connsiteY35" fmla="*/ 486904 h 3193741"/>
              <a:gd name="connsiteX36" fmla="*/ 5138948 w 5470628"/>
              <a:gd name="connsiteY36" fmla="*/ 528614 h 3193741"/>
              <a:gd name="connsiteX37" fmla="*/ 5097016 w 5470628"/>
              <a:gd name="connsiteY37" fmla="*/ 589923 h 3193741"/>
              <a:gd name="connsiteX38" fmla="*/ 5075869 w 5470628"/>
              <a:gd name="connsiteY38" fmla="*/ 608381 h 3193741"/>
              <a:gd name="connsiteX39" fmla="*/ 5093172 w 5470628"/>
              <a:gd name="connsiteY39" fmla="*/ 618385 h 3193741"/>
              <a:gd name="connsiteX40" fmla="*/ 5153518 w 5470628"/>
              <a:gd name="connsiteY40" fmla="*/ 687474 h 3193741"/>
              <a:gd name="connsiteX41" fmla="*/ 5074984 w 5470628"/>
              <a:gd name="connsiteY41" fmla="*/ 776941 h 3193741"/>
              <a:gd name="connsiteX42" fmla="*/ 5033348 w 5470628"/>
              <a:gd name="connsiteY42" fmla="*/ 805473 h 3193741"/>
              <a:gd name="connsiteX43" fmla="*/ 5116847 w 5470628"/>
              <a:gd name="connsiteY43" fmla="*/ 803426 h 3193741"/>
              <a:gd name="connsiteX44" fmla="*/ 5147902 w 5470628"/>
              <a:gd name="connsiteY44" fmla="*/ 833118 h 3193741"/>
              <a:gd name="connsiteX45" fmla="*/ 5161665 w 5470628"/>
              <a:gd name="connsiteY45" fmla="*/ 848297 h 3193741"/>
              <a:gd name="connsiteX46" fmla="*/ 5246520 w 5470628"/>
              <a:gd name="connsiteY46" fmla="*/ 942412 h 3193741"/>
              <a:gd name="connsiteX47" fmla="*/ 5235368 w 5470628"/>
              <a:gd name="connsiteY47" fmla="*/ 972946 h 3193741"/>
              <a:gd name="connsiteX48" fmla="*/ 5113739 w 5470628"/>
              <a:gd name="connsiteY48" fmla="*/ 1128845 h 3193741"/>
              <a:gd name="connsiteX49" fmla="*/ 5255034 w 5470628"/>
              <a:gd name="connsiteY49" fmla="*/ 1151117 h 3193741"/>
              <a:gd name="connsiteX50" fmla="*/ 5267513 w 5470628"/>
              <a:gd name="connsiteY50" fmla="*/ 1216275 h 3193741"/>
              <a:gd name="connsiteX51" fmla="*/ 5343113 w 5470628"/>
              <a:gd name="connsiteY51" fmla="*/ 1281854 h 3193741"/>
              <a:gd name="connsiteX52" fmla="*/ 5452014 w 5470628"/>
              <a:gd name="connsiteY52" fmla="*/ 1385543 h 3193741"/>
              <a:gd name="connsiteX53" fmla="*/ 5459078 w 5470628"/>
              <a:gd name="connsiteY53" fmla="*/ 1404268 h 3193741"/>
              <a:gd name="connsiteX54" fmla="*/ 5458838 w 5470628"/>
              <a:gd name="connsiteY54" fmla="*/ 1406644 h 3193741"/>
              <a:gd name="connsiteX55" fmla="*/ 5455752 w 5470628"/>
              <a:gd name="connsiteY55" fmla="*/ 1450751 h 3193741"/>
              <a:gd name="connsiteX56" fmla="*/ 5454594 w 5470628"/>
              <a:gd name="connsiteY56" fmla="*/ 1464662 h 3193741"/>
              <a:gd name="connsiteX57" fmla="*/ 5447215 w 5470628"/>
              <a:gd name="connsiteY57" fmla="*/ 1463321 h 3193741"/>
              <a:gd name="connsiteX58" fmla="*/ 5433934 w 5470628"/>
              <a:gd name="connsiteY58" fmla="*/ 1458428 h 3193741"/>
              <a:gd name="connsiteX59" fmla="*/ 5424276 w 5470628"/>
              <a:gd name="connsiteY59" fmla="*/ 1477014 h 3193741"/>
              <a:gd name="connsiteX60" fmla="*/ 5444628 w 5470628"/>
              <a:gd name="connsiteY60" fmla="*/ 1511562 h 3193741"/>
              <a:gd name="connsiteX61" fmla="*/ 5453752 w 5470628"/>
              <a:gd name="connsiteY61" fmla="*/ 1474786 h 3193741"/>
              <a:gd name="connsiteX62" fmla="*/ 5454594 w 5470628"/>
              <a:gd name="connsiteY62" fmla="*/ 1464662 h 3193741"/>
              <a:gd name="connsiteX63" fmla="*/ 5463208 w 5470628"/>
              <a:gd name="connsiteY63" fmla="*/ 1466226 h 3193741"/>
              <a:gd name="connsiteX64" fmla="*/ 5463164 w 5470628"/>
              <a:gd name="connsiteY64" fmla="*/ 1484226 h 3193741"/>
              <a:gd name="connsiteX65" fmla="*/ 5456160 w 5470628"/>
              <a:gd name="connsiteY65" fmla="*/ 1575885 h 3193741"/>
              <a:gd name="connsiteX66" fmla="*/ 5345636 w 5470628"/>
              <a:gd name="connsiteY66" fmla="*/ 1714543 h 3193741"/>
              <a:gd name="connsiteX67" fmla="*/ 5251319 w 5470628"/>
              <a:gd name="connsiteY67" fmla="*/ 1775792 h 3193741"/>
              <a:gd name="connsiteX68" fmla="*/ 5043512 w 5470628"/>
              <a:gd name="connsiteY68" fmla="*/ 2027305 h 3193741"/>
              <a:gd name="connsiteX69" fmla="*/ 4978144 w 5470628"/>
              <a:gd name="connsiteY69" fmla="*/ 2108535 h 3193741"/>
              <a:gd name="connsiteX70" fmla="*/ 5031476 w 5470628"/>
              <a:gd name="connsiteY70" fmla="*/ 2128173 h 3193741"/>
              <a:gd name="connsiteX71" fmla="*/ 4937389 w 5470628"/>
              <a:gd name="connsiteY71" fmla="*/ 2216441 h 3193741"/>
              <a:gd name="connsiteX72" fmla="*/ 4826122 w 5470628"/>
              <a:gd name="connsiteY72" fmla="*/ 2315331 h 3193741"/>
              <a:gd name="connsiteX73" fmla="*/ 2544647 w 5470628"/>
              <a:gd name="connsiteY73" fmla="*/ 3190975 h 3193741"/>
              <a:gd name="connsiteX74" fmla="*/ 1328257 w 5470628"/>
              <a:gd name="connsiteY74" fmla="*/ 3153006 h 3193741"/>
              <a:gd name="connsiteX75" fmla="*/ 977943 w 5470628"/>
              <a:gd name="connsiteY75" fmla="*/ 3082502 h 3193741"/>
              <a:gd name="connsiteX76" fmla="*/ 854473 w 5470628"/>
              <a:gd name="connsiteY76" fmla="*/ 2994250 h 3193741"/>
              <a:gd name="connsiteX77" fmla="*/ 811593 w 5470628"/>
              <a:gd name="connsiteY77" fmla="*/ 2970498 h 3193741"/>
              <a:gd name="connsiteX78" fmla="*/ 707024 w 5470628"/>
              <a:gd name="connsiteY78" fmla="*/ 2945439 h 3193741"/>
              <a:gd name="connsiteX79" fmla="*/ 523487 w 5470628"/>
              <a:gd name="connsiteY79" fmla="*/ 2886053 h 3193741"/>
              <a:gd name="connsiteX80" fmla="*/ 587884 w 5470628"/>
              <a:gd name="connsiteY80" fmla="*/ 2859746 h 3193741"/>
              <a:gd name="connsiteX81" fmla="*/ 779426 w 5470628"/>
              <a:gd name="connsiteY81" fmla="*/ 2885897 h 3193741"/>
              <a:gd name="connsiteX82" fmla="*/ 917288 w 5470628"/>
              <a:gd name="connsiteY82" fmla="*/ 2882248 h 3193741"/>
              <a:gd name="connsiteX83" fmla="*/ 718684 w 5470628"/>
              <a:gd name="connsiteY83" fmla="*/ 2819941 h 3193741"/>
              <a:gd name="connsiteX84" fmla="*/ 524650 w 5470628"/>
              <a:gd name="connsiteY84" fmla="*/ 2731220 h 3193741"/>
              <a:gd name="connsiteX85" fmla="*/ 670138 w 5470628"/>
              <a:gd name="connsiteY85" fmla="*/ 2735189 h 3193741"/>
              <a:gd name="connsiteX86" fmla="*/ 675382 w 5470628"/>
              <a:gd name="connsiteY86" fmla="*/ 2719369 h 3193741"/>
              <a:gd name="connsiteX87" fmla="*/ 542021 w 5470628"/>
              <a:gd name="connsiteY87" fmla="*/ 2601946 h 3193741"/>
              <a:gd name="connsiteX88" fmla="*/ 476895 w 5470628"/>
              <a:gd name="connsiteY88" fmla="*/ 2555976 h 3193741"/>
              <a:gd name="connsiteX89" fmla="*/ 188751 w 5470628"/>
              <a:gd name="connsiteY89" fmla="*/ 2428830 h 3193741"/>
              <a:gd name="connsiteX90" fmla="*/ 456762 w 5470628"/>
              <a:gd name="connsiteY90" fmla="*/ 2468731 h 3193741"/>
              <a:gd name="connsiteX91" fmla="*/ 174514 w 5470628"/>
              <a:gd name="connsiteY91" fmla="*/ 2345378 h 3193741"/>
              <a:gd name="connsiteX92" fmla="*/ 38827 w 5470628"/>
              <a:gd name="connsiteY92" fmla="*/ 2303685 h 3193741"/>
              <a:gd name="connsiteX93" fmla="*/ 3281 w 5470628"/>
              <a:gd name="connsiteY93" fmla="*/ 2273587 h 3193741"/>
              <a:gd name="connsiteX94" fmla="*/ 61590 w 5470628"/>
              <a:gd name="connsiteY94" fmla="*/ 2259170 h 3193741"/>
              <a:gd name="connsiteX95" fmla="*/ 242291 w 5470628"/>
              <a:gd name="connsiteY95" fmla="*/ 2250569 h 3193741"/>
              <a:gd name="connsiteX96" fmla="*/ 13205 w 5470628"/>
              <a:gd name="connsiteY96" fmla="*/ 2172263 h 3193741"/>
              <a:gd name="connsiteX97" fmla="*/ 180810 w 5470628"/>
              <a:gd name="connsiteY97" fmla="*/ 2168333 h 3193741"/>
              <a:gd name="connsiteX98" fmla="*/ 226020 w 5470628"/>
              <a:gd name="connsiteY98" fmla="*/ 2121100 h 3193741"/>
              <a:gd name="connsiteX99" fmla="*/ 299145 w 5470628"/>
              <a:gd name="connsiteY99" fmla="*/ 2044862 h 3193741"/>
              <a:gd name="connsiteX100" fmla="*/ 350236 w 5470628"/>
              <a:gd name="connsiteY100" fmla="*/ 2001187 h 3193741"/>
              <a:gd name="connsiteX101" fmla="*/ 365223 w 5470628"/>
              <a:gd name="connsiteY101" fmla="*/ 1881218 h 3193741"/>
              <a:gd name="connsiteX102" fmla="*/ 310707 w 5470628"/>
              <a:gd name="connsiteY102" fmla="*/ 1758752 h 3193741"/>
              <a:gd name="connsiteX103" fmla="*/ 181659 w 5470628"/>
              <a:gd name="connsiteY103" fmla="*/ 1709137 h 3193741"/>
              <a:gd name="connsiteX104" fmla="*/ 213063 w 5470628"/>
              <a:gd name="connsiteY104" fmla="*/ 1632021 h 3193741"/>
              <a:gd name="connsiteX105" fmla="*/ 481390 w 5470628"/>
              <a:gd name="connsiteY105" fmla="*/ 1644125 h 3193741"/>
              <a:gd name="connsiteX106" fmla="*/ 68930 w 5470628"/>
              <a:gd name="connsiteY106" fmla="*/ 1457537 h 3193741"/>
              <a:gd name="connsiteX107" fmla="*/ 135138 w 5470628"/>
              <a:gd name="connsiteY107" fmla="*/ 1440976 h 3193741"/>
              <a:gd name="connsiteX108" fmla="*/ 131611 w 5470628"/>
              <a:gd name="connsiteY108" fmla="*/ 1427642 h 3193741"/>
              <a:gd name="connsiteX109" fmla="*/ 130443 w 5470628"/>
              <a:gd name="connsiteY109" fmla="*/ 1343795 h 3193741"/>
              <a:gd name="connsiteX110" fmla="*/ 138930 w 5470628"/>
              <a:gd name="connsiteY110" fmla="*/ 1304094 h 3193741"/>
              <a:gd name="connsiteX111" fmla="*/ 118409 w 5470628"/>
              <a:gd name="connsiteY111" fmla="*/ 1262212 h 3193741"/>
              <a:gd name="connsiteX112" fmla="*/ 421410 w 5470628"/>
              <a:gd name="connsiteY112" fmla="*/ 1304757 h 3193741"/>
              <a:gd name="connsiteX113" fmla="*/ 655702 w 5470628"/>
              <a:gd name="connsiteY113" fmla="*/ 1291801 h 3193741"/>
              <a:gd name="connsiteX114" fmla="*/ 648299 w 5470628"/>
              <a:gd name="connsiteY114" fmla="*/ 1287715 h 3193741"/>
              <a:gd name="connsiteX115" fmla="*/ 531027 w 5470628"/>
              <a:gd name="connsiteY115" fmla="*/ 1193967 h 3193741"/>
              <a:gd name="connsiteX116" fmla="*/ 526433 w 5470628"/>
              <a:gd name="connsiteY116" fmla="*/ 1191913 h 3193741"/>
              <a:gd name="connsiteX117" fmla="*/ 504666 w 5470628"/>
              <a:gd name="connsiteY117" fmla="*/ 1177230 h 3193741"/>
              <a:gd name="connsiteX118" fmla="*/ 482307 w 5470628"/>
              <a:gd name="connsiteY118" fmla="*/ 1162618 h 3193741"/>
              <a:gd name="connsiteX119" fmla="*/ 479029 w 5470628"/>
              <a:gd name="connsiteY119" fmla="*/ 1162540 h 3193741"/>
              <a:gd name="connsiteX120" fmla="*/ 447663 w 5470628"/>
              <a:gd name="connsiteY120" fmla="*/ 1132649 h 3193741"/>
              <a:gd name="connsiteX121" fmla="*/ 438547 w 5470628"/>
              <a:gd name="connsiteY121" fmla="*/ 1110977 h 3193741"/>
              <a:gd name="connsiteX122" fmla="*/ 405343 w 5470628"/>
              <a:gd name="connsiteY122" fmla="*/ 1089612 h 3193741"/>
              <a:gd name="connsiteX123" fmla="*/ 371373 w 5470628"/>
              <a:gd name="connsiteY123" fmla="*/ 1070238 h 3193741"/>
              <a:gd name="connsiteX124" fmla="*/ 290358 w 5470628"/>
              <a:gd name="connsiteY124" fmla="*/ 1059884 h 3193741"/>
              <a:gd name="connsiteX125" fmla="*/ 235140 w 5470628"/>
              <a:gd name="connsiteY125" fmla="*/ 1029322 h 3193741"/>
              <a:gd name="connsiteX126" fmla="*/ 300494 w 5470628"/>
              <a:gd name="connsiteY126" fmla="*/ 1032083 h 3193741"/>
              <a:gd name="connsiteX127" fmla="*/ 239661 w 5470628"/>
              <a:gd name="connsiteY127" fmla="*/ 997457 h 3193741"/>
              <a:gd name="connsiteX128" fmla="*/ 204788 w 5470628"/>
              <a:gd name="connsiteY128" fmla="*/ 959211 h 3193741"/>
              <a:gd name="connsiteX129" fmla="*/ 207583 w 5470628"/>
              <a:gd name="connsiteY129" fmla="*/ 947009 h 3193741"/>
              <a:gd name="connsiteX130" fmla="*/ 223061 w 5470628"/>
              <a:gd name="connsiteY130" fmla="*/ 947033 h 3193741"/>
              <a:gd name="connsiteX131" fmla="*/ 280015 w 5470628"/>
              <a:gd name="connsiteY131" fmla="*/ 972164 h 3193741"/>
              <a:gd name="connsiteX132" fmla="*/ 353948 w 5470628"/>
              <a:gd name="connsiteY132" fmla="*/ 1006865 h 3193741"/>
              <a:gd name="connsiteX133" fmla="*/ 240466 w 5470628"/>
              <a:gd name="connsiteY133" fmla="*/ 939943 h 3193741"/>
              <a:gd name="connsiteX134" fmla="*/ 158812 w 5470628"/>
              <a:gd name="connsiteY134" fmla="*/ 891467 h 3193741"/>
              <a:gd name="connsiteX135" fmla="*/ 139551 w 5470628"/>
              <a:gd name="connsiteY135" fmla="*/ 855364 h 3193741"/>
              <a:gd name="connsiteX136" fmla="*/ 145731 w 5470628"/>
              <a:gd name="connsiteY136" fmla="*/ 844888 h 3193741"/>
              <a:gd name="connsiteX137" fmla="*/ 158154 w 5470628"/>
              <a:gd name="connsiteY137" fmla="*/ 848366 h 3193741"/>
              <a:gd name="connsiteX138" fmla="*/ 169370 w 5470628"/>
              <a:gd name="connsiteY138" fmla="*/ 856260 h 3193741"/>
              <a:gd name="connsiteX139" fmla="*/ 288295 w 5470628"/>
              <a:gd name="connsiteY139" fmla="*/ 915169 h 3193741"/>
              <a:gd name="connsiteX140" fmla="*/ 462694 w 5470628"/>
              <a:gd name="connsiteY140" fmla="*/ 994643 h 3193741"/>
              <a:gd name="connsiteX141" fmla="*/ 531910 w 5470628"/>
              <a:gd name="connsiteY141" fmla="*/ 1006664 h 3193741"/>
              <a:gd name="connsiteX142" fmla="*/ 333940 w 5470628"/>
              <a:gd name="connsiteY142" fmla="*/ 893507 h 3193741"/>
              <a:gd name="connsiteX143" fmla="*/ 181443 w 5470628"/>
              <a:gd name="connsiteY143" fmla="*/ 746608 h 3193741"/>
              <a:gd name="connsiteX144" fmla="*/ 162678 w 5470628"/>
              <a:gd name="connsiteY144" fmla="*/ 737018 h 3193741"/>
              <a:gd name="connsiteX145" fmla="*/ 156307 w 5470628"/>
              <a:gd name="connsiteY145" fmla="*/ 730435 h 3193741"/>
              <a:gd name="connsiteX146" fmla="*/ 117227 w 5470628"/>
              <a:gd name="connsiteY146" fmla="*/ 677515 h 3193741"/>
              <a:gd name="connsiteX147" fmla="*/ 113655 w 5470628"/>
              <a:gd name="connsiteY147" fmla="*/ 663474 h 3193741"/>
              <a:gd name="connsiteX148" fmla="*/ 115226 w 5470628"/>
              <a:gd name="connsiteY148" fmla="*/ 636712 h 3193741"/>
              <a:gd name="connsiteX149" fmla="*/ 105067 w 5470628"/>
              <a:gd name="connsiteY149" fmla="*/ 622046 h 3193741"/>
              <a:gd name="connsiteX150" fmla="*/ 104113 w 5470628"/>
              <a:gd name="connsiteY150" fmla="*/ 611722 h 3193741"/>
              <a:gd name="connsiteX151" fmla="*/ 118895 w 5470628"/>
              <a:gd name="connsiteY151" fmla="*/ 610169 h 3193741"/>
              <a:gd name="connsiteX152" fmla="*/ 163095 w 5470628"/>
              <a:gd name="connsiteY152" fmla="*/ 640642 h 3193741"/>
              <a:gd name="connsiteX153" fmla="*/ 185766 w 5470628"/>
              <a:gd name="connsiteY153" fmla="*/ 641454 h 3193741"/>
              <a:gd name="connsiteX154" fmla="*/ 212892 w 5470628"/>
              <a:gd name="connsiteY154" fmla="*/ 637457 h 3193741"/>
              <a:gd name="connsiteX155" fmla="*/ 223932 w 5470628"/>
              <a:gd name="connsiteY155" fmla="*/ 647271 h 3193741"/>
              <a:gd name="connsiteX156" fmla="*/ 287167 w 5470628"/>
              <a:gd name="connsiteY156" fmla="*/ 691571 h 3193741"/>
              <a:gd name="connsiteX157" fmla="*/ 330380 w 5470628"/>
              <a:gd name="connsiteY157" fmla="*/ 692506 h 3193741"/>
              <a:gd name="connsiteX158" fmla="*/ 296172 w 5470628"/>
              <a:gd name="connsiteY158" fmla="*/ 688108 h 3193741"/>
              <a:gd name="connsiteX159" fmla="*/ 286974 w 5470628"/>
              <a:gd name="connsiteY159" fmla="*/ 674512 h 3193741"/>
              <a:gd name="connsiteX160" fmla="*/ 286166 w 5470628"/>
              <a:gd name="connsiteY160" fmla="*/ 661798 h 3193741"/>
              <a:gd name="connsiteX161" fmla="*/ 236268 w 5470628"/>
              <a:gd name="connsiteY161" fmla="*/ 635338 h 3193741"/>
              <a:gd name="connsiteX162" fmla="*/ 231734 w 5470628"/>
              <a:gd name="connsiteY162" fmla="*/ 634225 h 3193741"/>
              <a:gd name="connsiteX163" fmla="*/ 221253 w 5470628"/>
              <a:gd name="connsiteY163" fmla="*/ 623870 h 3193741"/>
              <a:gd name="connsiteX164" fmla="*/ 237564 w 5470628"/>
              <a:gd name="connsiteY164" fmla="*/ 613590 h 3193741"/>
              <a:gd name="connsiteX165" fmla="*/ 282259 w 5470628"/>
              <a:gd name="connsiteY165" fmla="*/ 619091 h 3193741"/>
              <a:gd name="connsiteX166" fmla="*/ 370630 w 5470628"/>
              <a:gd name="connsiteY166" fmla="*/ 665566 h 3193741"/>
              <a:gd name="connsiteX167" fmla="*/ 498017 w 5470628"/>
              <a:gd name="connsiteY167" fmla="*/ 740532 h 3193741"/>
              <a:gd name="connsiteX168" fmla="*/ 918036 w 5470628"/>
              <a:gd name="connsiteY168" fmla="*/ 924307 h 3193741"/>
              <a:gd name="connsiteX169" fmla="*/ 1079304 w 5470628"/>
              <a:gd name="connsiteY169" fmla="*/ 984494 h 3193741"/>
              <a:gd name="connsiteX170" fmla="*/ 1079935 w 5470628"/>
              <a:gd name="connsiteY170" fmla="*/ 980383 h 3193741"/>
              <a:gd name="connsiteX171" fmla="*/ 1079695 w 5470628"/>
              <a:gd name="connsiteY171" fmla="*/ 976616 h 3193741"/>
              <a:gd name="connsiteX172" fmla="*/ 966178 w 5470628"/>
              <a:gd name="connsiteY172" fmla="*/ 937219 h 3193741"/>
              <a:gd name="connsiteX173" fmla="*/ 720106 w 5470628"/>
              <a:gd name="connsiteY173" fmla="*/ 807112 h 3193741"/>
              <a:gd name="connsiteX174" fmla="*/ 698823 w 5470628"/>
              <a:gd name="connsiteY174" fmla="*/ 804708 h 3193741"/>
              <a:gd name="connsiteX175" fmla="*/ 664513 w 5470628"/>
              <a:gd name="connsiteY175" fmla="*/ 784663 h 3193741"/>
              <a:gd name="connsiteX176" fmla="*/ 660380 w 5470628"/>
              <a:gd name="connsiteY176" fmla="*/ 771165 h 3193741"/>
              <a:gd name="connsiteX177" fmla="*/ 584959 w 5470628"/>
              <a:gd name="connsiteY177" fmla="*/ 722409 h 3193741"/>
              <a:gd name="connsiteX178" fmla="*/ 435649 w 5470628"/>
              <a:gd name="connsiteY178" fmla="*/ 639659 h 3193741"/>
              <a:gd name="connsiteX179" fmla="*/ 404944 w 5470628"/>
              <a:gd name="connsiteY179" fmla="*/ 606128 h 3193741"/>
              <a:gd name="connsiteX180" fmla="*/ 408476 w 5470628"/>
              <a:gd name="connsiteY180" fmla="*/ 591466 h 3193741"/>
              <a:gd name="connsiteX181" fmla="*/ 425225 w 5470628"/>
              <a:gd name="connsiteY181" fmla="*/ 592759 h 3193741"/>
              <a:gd name="connsiteX182" fmla="*/ 487115 w 5470628"/>
              <a:gd name="connsiteY182" fmla="*/ 620614 h 3193741"/>
              <a:gd name="connsiteX183" fmla="*/ 550277 w 5470628"/>
              <a:gd name="connsiteY183" fmla="*/ 649738 h 3193741"/>
              <a:gd name="connsiteX184" fmla="*/ 544421 w 5470628"/>
              <a:gd name="connsiteY184" fmla="*/ 641907 h 3193741"/>
              <a:gd name="connsiteX185" fmla="*/ 431905 w 5470628"/>
              <a:gd name="connsiteY185" fmla="*/ 580799 h 3193741"/>
              <a:gd name="connsiteX186" fmla="*/ 351177 w 5470628"/>
              <a:gd name="connsiteY186" fmla="*/ 528177 h 3193741"/>
              <a:gd name="connsiteX187" fmla="*/ 339749 w 5470628"/>
              <a:gd name="connsiteY187" fmla="*/ 498244 h 3193741"/>
              <a:gd name="connsiteX188" fmla="*/ 346313 w 5470628"/>
              <a:gd name="connsiteY188" fmla="*/ 489145 h 3193741"/>
              <a:gd name="connsiteX189" fmla="*/ 356579 w 5470628"/>
              <a:gd name="connsiteY189" fmla="*/ 491460 h 3193741"/>
              <a:gd name="connsiteX190" fmla="*/ 371505 w 5470628"/>
              <a:gd name="connsiteY190" fmla="*/ 501516 h 3193741"/>
              <a:gd name="connsiteX191" fmla="*/ 476275 w 5470628"/>
              <a:gd name="connsiteY191" fmla="*/ 553122 h 3193741"/>
              <a:gd name="connsiteX192" fmla="*/ 649952 w 5470628"/>
              <a:gd name="connsiteY192" fmla="*/ 635294 h 3193741"/>
              <a:gd name="connsiteX193" fmla="*/ 727161 w 5470628"/>
              <a:gd name="connsiteY193" fmla="*/ 651328 h 3193741"/>
              <a:gd name="connsiteX194" fmla="*/ 722417 w 5470628"/>
              <a:gd name="connsiteY194" fmla="*/ 646921 h 3193741"/>
              <a:gd name="connsiteX195" fmla="*/ 546079 w 5470628"/>
              <a:gd name="connsiteY195" fmla="*/ 546328 h 3193741"/>
              <a:gd name="connsiteX196" fmla="*/ 378182 w 5470628"/>
              <a:gd name="connsiteY196" fmla="*/ 386585 h 3193741"/>
              <a:gd name="connsiteX197" fmla="*/ 370158 w 5470628"/>
              <a:gd name="connsiteY197" fmla="*/ 382100 h 3193741"/>
              <a:gd name="connsiteX198" fmla="*/ 357861 w 5470628"/>
              <a:gd name="connsiteY198" fmla="*/ 371252 h 3193741"/>
              <a:gd name="connsiteX199" fmla="*/ 331313 w 5470628"/>
              <a:gd name="connsiteY199" fmla="*/ 328203 h 3193741"/>
              <a:gd name="connsiteX200" fmla="*/ 319354 w 5470628"/>
              <a:gd name="connsiteY200" fmla="*/ 299282 h 3193741"/>
              <a:gd name="connsiteX201" fmla="*/ 319682 w 5470628"/>
              <a:gd name="connsiteY201" fmla="*/ 285719 h 3193741"/>
              <a:gd name="connsiteX202" fmla="*/ 306391 w 5470628"/>
              <a:gd name="connsiteY202" fmla="*/ 268585 h 3193741"/>
              <a:gd name="connsiteX203" fmla="*/ 303294 w 5470628"/>
              <a:gd name="connsiteY203" fmla="*/ 257334 h 3193741"/>
              <a:gd name="connsiteX204" fmla="*/ 319242 w 5470628"/>
              <a:gd name="connsiteY204" fmla="*/ 255403 h 3193741"/>
              <a:gd name="connsiteX205" fmla="*/ 364093 w 5470628"/>
              <a:gd name="connsiteY205" fmla="*/ 286745 h 3193741"/>
              <a:gd name="connsiteX206" fmla="*/ 385301 w 5470628"/>
              <a:gd name="connsiteY206" fmla="*/ 287973 h 3193741"/>
              <a:gd name="connsiteX207" fmla="*/ 417598 w 5470628"/>
              <a:gd name="connsiteY207" fmla="*/ 285722 h 3193741"/>
              <a:gd name="connsiteX208" fmla="*/ 440155 w 5470628"/>
              <a:gd name="connsiteY208" fmla="*/ 308139 h 3193741"/>
              <a:gd name="connsiteX209" fmla="*/ 534406 w 5470628"/>
              <a:gd name="connsiteY209" fmla="*/ 339430 h 3193741"/>
              <a:gd name="connsiteX210" fmla="*/ 495633 w 5470628"/>
              <a:gd name="connsiteY210" fmla="*/ 333450 h 3193741"/>
              <a:gd name="connsiteX211" fmla="*/ 486289 w 5470628"/>
              <a:gd name="connsiteY211" fmla="*/ 322243 h 3193741"/>
              <a:gd name="connsiteX212" fmla="*/ 484000 w 5470628"/>
              <a:gd name="connsiteY212" fmla="*/ 304964 h 3193741"/>
              <a:gd name="connsiteX213" fmla="*/ 436911 w 5470628"/>
              <a:gd name="connsiteY213" fmla="*/ 280536 h 3193741"/>
              <a:gd name="connsiteX214" fmla="*/ 426865 w 5470628"/>
              <a:gd name="connsiteY214" fmla="*/ 277007 h 3193741"/>
              <a:gd name="connsiteX215" fmla="*/ 420654 w 5470628"/>
              <a:gd name="connsiteY215" fmla="*/ 268269 h 3193741"/>
              <a:gd name="connsiteX216" fmla="*/ 432329 w 5470628"/>
              <a:gd name="connsiteY216" fmla="*/ 259975 h 3193741"/>
              <a:gd name="connsiteX217" fmla="*/ 447672 w 5470628"/>
              <a:gd name="connsiteY217" fmla="*/ 257879 h 3193741"/>
              <a:gd name="connsiteX218" fmla="*/ 502242 w 5470628"/>
              <a:gd name="connsiteY218" fmla="*/ 273572 h 3193741"/>
              <a:gd name="connsiteX219" fmla="*/ 659874 w 5470628"/>
              <a:gd name="connsiteY219" fmla="*/ 365516 h 3193741"/>
              <a:gd name="connsiteX220" fmla="*/ 829177 w 5470628"/>
              <a:gd name="connsiteY220" fmla="*/ 444421 h 3193741"/>
              <a:gd name="connsiteX221" fmla="*/ 1231903 w 5470628"/>
              <a:gd name="connsiteY221" fmla="*/ 613682 h 3193741"/>
              <a:gd name="connsiteX222" fmla="*/ 1911736 w 5470628"/>
              <a:gd name="connsiteY222" fmla="*/ 685084 h 3193741"/>
              <a:gd name="connsiteX223" fmla="*/ 2564313 w 5470628"/>
              <a:gd name="connsiteY223" fmla="*/ 632143 h 3193741"/>
              <a:gd name="connsiteX224" fmla="*/ 2657304 w 5470628"/>
              <a:gd name="connsiteY224" fmla="*/ 624913 h 3193741"/>
              <a:gd name="connsiteX225" fmla="*/ 4235818 w 5470628"/>
              <a:gd name="connsiteY225" fmla="*/ 259339 h 3193741"/>
              <a:gd name="connsiteX226" fmla="*/ 4460331 w 5470628"/>
              <a:gd name="connsiteY226" fmla="*/ 176864 h 3193741"/>
              <a:gd name="connsiteX227" fmla="*/ 4499578 w 5470628"/>
              <a:gd name="connsiteY227" fmla="*/ 186791 h 3193741"/>
              <a:gd name="connsiteX228" fmla="*/ 4514640 w 5470628"/>
              <a:gd name="connsiteY228" fmla="*/ 188841 h 3193741"/>
              <a:gd name="connsiteX229" fmla="*/ 4516523 w 5470628"/>
              <a:gd name="connsiteY229" fmla="*/ 189988 h 3193741"/>
              <a:gd name="connsiteX230" fmla="*/ 4518126 w 5470628"/>
              <a:gd name="connsiteY230" fmla="*/ 189316 h 3193741"/>
              <a:gd name="connsiteX231" fmla="*/ 4514640 w 5470628"/>
              <a:gd name="connsiteY231" fmla="*/ 188841 h 3193741"/>
              <a:gd name="connsiteX232" fmla="*/ 4511569 w 5470628"/>
              <a:gd name="connsiteY232" fmla="*/ 186970 h 3193741"/>
              <a:gd name="connsiteX233" fmla="*/ 4510888 w 5470628"/>
              <a:gd name="connsiteY233" fmla="*/ 180943 h 3193741"/>
              <a:gd name="connsiteX234" fmla="*/ 4531865 w 5470628"/>
              <a:gd name="connsiteY234" fmla="*/ 155151 h 3193741"/>
              <a:gd name="connsiteX235" fmla="*/ 4573441 w 5470628"/>
              <a:gd name="connsiteY235" fmla="*/ 139676 h 3193741"/>
              <a:gd name="connsiteX236" fmla="*/ 4594964 w 5470628"/>
              <a:gd name="connsiteY236" fmla="*/ 145847 h 3193741"/>
              <a:gd name="connsiteX237" fmla="*/ 4623059 w 5470628"/>
              <a:gd name="connsiteY237" fmla="*/ 152410 h 3193741"/>
              <a:gd name="connsiteX238" fmla="*/ 4748356 w 5470628"/>
              <a:gd name="connsiteY238" fmla="*/ 68192 h 3193741"/>
              <a:gd name="connsiteX239" fmla="*/ 4833812 w 5470628"/>
              <a:gd name="connsiteY239" fmla="*/ 8017 h 3193741"/>
              <a:gd name="connsiteX240" fmla="*/ 4850908 w 5470628"/>
              <a:gd name="connsiteY240" fmla="*/ 727 h 319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C1266C85-3FFD-C715-BD8A-4DEC86824386}"/>
              </a:ext>
            </a:extLst>
          </p:cNvPr>
          <p:cNvSpPr>
            <a:spLocks noGrp="1"/>
          </p:cNvSpPr>
          <p:nvPr>
            <p:ph type="title"/>
          </p:nvPr>
        </p:nvSpPr>
        <p:spPr>
          <a:xfrm>
            <a:off x="1000941" y="685801"/>
            <a:ext cx="3494859" cy="5491162"/>
          </a:xfrm>
        </p:spPr>
        <p:txBody>
          <a:bodyPr>
            <a:normAutofit/>
          </a:bodyPr>
          <a:lstStyle/>
          <a:p>
            <a:r>
              <a:rPr lang="en-GB" b="1" i="1" u="sng"/>
              <a:t>Single used plastics legislation</a:t>
            </a:r>
          </a:p>
        </p:txBody>
      </p:sp>
      <p:graphicFrame>
        <p:nvGraphicFramePr>
          <p:cNvPr id="5" name="Content Placeholder 2">
            <a:extLst>
              <a:ext uri="{FF2B5EF4-FFF2-40B4-BE49-F238E27FC236}">
                <a16:creationId xmlns:a16="http://schemas.microsoft.com/office/drawing/2014/main" id="{213C0B59-FA9A-68EA-BDCB-E34556F7D4D3}"/>
              </a:ext>
            </a:extLst>
          </p:cNvPr>
          <p:cNvGraphicFramePr>
            <a:graphicFrameLocks noGrp="1"/>
          </p:cNvGraphicFramePr>
          <p:nvPr>
            <p:ph idx="1"/>
            <p:extLst>
              <p:ext uri="{D42A27DB-BD31-4B8C-83A1-F6EECF244321}">
                <p14:modId xmlns:p14="http://schemas.microsoft.com/office/powerpoint/2010/main" val="3874236471"/>
              </p:ext>
            </p:extLst>
          </p:nvPr>
        </p:nvGraphicFramePr>
        <p:xfrm>
          <a:off x="4702547" y="838199"/>
          <a:ext cx="6651253" cy="53387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864402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DED6BC-9A3E-48D4-AD7C-A56D63F54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B6E033A-DB2E-49B8-B600-B38E0C280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3235" y="1371600"/>
            <a:ext cx="4529312" cy="3589977"/>
          </a:xfrm>
          <a:custGeom>
            <a:avLst/>
            <a:gdLst>
              <a:gd name="connsiteX0" fmla="*/ 5462602 w 5470628"/>
              <a:gd name="connsiteY0" fmla="*/ 1413608 h 3193741"/>
              <a:gd name="connsiteX1" fmla="*/ 5465724 w 5470628"/>
              <a:gd name="connsiteY1" fmla="*/ 1421881 h 3193741"/>
              <a:gd name="connsiteX2" fmla="*/ 5465025 w 5470628"/>
              <a:gd name="connsiteY2" fmla="*/ 1466556 h 3193741"/>
              <a:gd name="connsiteX3" fmla="*/ 5463208 w 5470628"/>
              <a:gd name="connsiteY3" fmla="*/ 1466226 h 3193741"/>
              <a:gd name="connsiteX4" fmla="*/ 5463242 w 5470628"/>
              <a:gd name="connsiteY4" fmla="*/ 1451866 h 3193741"/>
              <a:gd name="connsiteX5" fmla="*/ 5462894 w 5470628"/>
              <a:gd name="connsiteY5" fmla="*/ 1423194 h 3193741"/>
              <a:gd name="connsiteX6" fmla="*/ 5461417 w 5470628"/>
              <a:gd name="connsiteY6" fmla="*/ 1391849 h 3193741"/>
              <a:gd name="connsiteX7" fmla="*/ 5462246 w 5470628"/>
              <a:gd name="connsiteY7" fmla="*/ 1401944 h 3193741"/>
              <a:gd name="connsiteX8" fmla="*/ 5462602 w 5470628"/>
              <a:gd name="connsiteY8" fmla="*/ 1413608 h 3193741"/>
              <a:gd name="connsiteX9" fmla="*/ 5459078 w 5470628"/>
              <a:gd name="connsiteY9" fmla="*/ 1404268 h 3193741"/>
              <a:gd name="connsiteX10" fmla="*/ 5460137 w 5470628"/>
              <a:gd name="connsiteY10" fmla="*/ 1393780 h 3193741"/>
              <a:gd name="connsiteX11" fmla="*/ 5461417 w 5470628"/>
              <a:gd name="connsiteY11" fmla="*/ 1391849 h 3193741"/>
              <a:gd name="connsiteX12" fmla="*/ 614271 w 5470628"/>
              <a:gd name="connsiteY12" fmla="*/ 1052206 h 3193741"/>
              <a:gd name="connsiteX13" fmla="*/ 611497 w 5470628"/>
              <a:gd name="connsiteY13" fmla="*/ 1055389 h 3193741"/>
              <a:gd name="connsiteX14" fmla="*/ 630277 w 5470628"/>
              <a:gd name="connsiteY14" fmla="*/ 1065215 h 3193741"/>
              <a:gd name="connsiteX15" fmla="*/ 651856 w 5470628"/>
              <a:gd name="connsiteY15" fmla="*/ 1067584 h 3193741"/>
              <a:gd name="connsiteX16" fmla="*/ 614271 w 5470628"/>
              <a:gd name="connsiteY16" fmla="*/ 1052206 h 3193741"/>
              <a:gd name="connsiteX17" fmla="*/ 810628 w 5470628"/>
              <a:gd name="connsiteY17" fmla="*/ 695550 h 3193741"/>
              <a:gd name="connsiteX18" fmla="*/ 1033084 w 5470628"/>
              <a:gd name="connsiteY18" fmla="*/ 791270 h 3193741"/>
              <a:gd name="connsiteX19" fmla="*/ 1036153 w 5470628"/>
              <a:gd name="connsiteY19" fmla="*/ 788050 h 3193741"/>
              <a:gd name="connsiteX20" fmla="*/ 810628 w 5470628"/>
              <a:gd name="connsiteY20" fmla="*/ 695550 h 3193741"/>
              <a:gd name="connsiteX21" fmla="*/ 4850908 w 5470628"/>
              <a:gd name="connsiteY21" fmla="*/ 727 h 3193741"/>
              <a:gd name="connsiteX22" fmla="*/ 4858584 w 5470628"/>
              <a:gd name="connsiteY22" fmla="*/ 13795 h 3193741"/>
              <a:gd name="connsiteX23" fmla="*/ 4843408 w 5470628"/>
              <a:gd name="connsiteY23" fmla="*/ 37224 h 3193741"/>
              <a:gd name="connsiteX24" fmla="*/ 4871062 w 5470628"/>
              <a:gd name="connsiteY24" fmla="*/ 78954 h 3193741"/>
              <a:gd name="connsiteX25" fmla="*/ 4989038 w 5470628"/>
              <a:gd name="connsiteY25" fmla="*/ 66799 h 3193741"/>
              <a:gd name="connsiteX26" fmla="*/ 5002636 w 5470628"/>
              <a:gd name="connsiteY26" fmla="*/ 79388 h 3193741"/>
              <a:gd name="connsiteX27" fmla="*/ 5008332 w 5470628"/>
              <a:gd name="connsiteY27" fmla="*/ 140859 h 3193741"/>
              <a:gd name="connsiteX28" fmla="*/ 5014326 w 5470628"/>
              <a:gd name="connsiteY28" fmla="*/ 155555 h 3193741"/>
              <a:gd name="connsiteX29" fmla="*/ 5030704 w 5470628"/>
              <a:gd name="connsiteY29" fmla="*/ 221190 h 3193741"/>
              <a:gd name="connsiteX30" fmla="*/ 5097262 w 5470628"/>
              <a:gd name="connsiteY30" fmla="*/ 317759 h 3193741"/>
              <a:gd name="connsiteX31" fmla="*/ 5165084 w 5470628"/>
              <a:gd name="connsiteY31" fmla="*/ 373367 h 3193741"/>
              <a:gd name="connsiteX32" fmla="*/ 5174137 w 5470628"/>
              <a:gd name="connsiteY32" fmla="*/ 389353 h 3193741"/>
              <a:gd name="connsiteX33" fmla="*/ 5192507 w 5470628"/>
              <a:gd name="connsiteY33" fmla="*/ 453561 h 3193741"/>
              <a:gd name="connsiteX34" fmla="*/ 5187160 w 5470628"/>
              <a:gd name="connsiteY34" fmla="*/ 467732 h 3193741"/>
              <a:gd name="connsiteX35" fmla="*/ 5160106 w 5470628"/>
              <a:gd name="connsiteY35" fmla="*/ 486904 h 3193741"/>
              <a:gd name="connsiteX36" fmla="*/ 5138948 w 5470628"/>
              <a:gd name="connsiteY36" fmla="*/ 528614 h 3193741"/>
              <a:gd name="connsiteX37" fmla="*/ 5097016 w 5470628"/>
              <a:gd name="connsiteY37" fmla="*/ 589923 h 3193741"/>
              <a:gd name="connsiteX38" fmla="*/ 5075869 w 5470628"/>
              <a:gd name="connsiteY38" fmla="*/ 608381 h 3193741"/>
              <a:gd name="connsiteX39" fmla="*/ 5093172 w 5470628"/>
              <a:gd name="connsiteY39" fmla="*/ 618385 h 3193741"/>
              <a:gd name="connsiteX40" fmla="*/ 5153518 w 5470628"/>
              <a:gd name="connsiteY40" fmla="*/ 687474 h 3193741"/>
              <a:gd name="connsiteX41" fmla="*/ 5074984 w 5470628"/>
              <a:gd name="connsiteY41" fmla="*/ 776941 h 3193741"/>
              <a:gd name="connsiteX42" fmla="*/ 5033348 w 5470628"/>
              <a:gd name="connsiteY42" fmla="*/ 805473 h 3193741"/>
              <a:gd name="connsiteX43" fmla="*/ 5116847 w 5470628"/>
              <a:gd name="connsiteY43" fmla="*/ 803426 h 3193741"/>
              <a:gd name="connsiteX44" fmla="*/ 5147902 w 5470628"/>
              <a:gd name="connsiteY44" fmla="*/ 833118 h 3193741"/>
              <a:gd name="connsiteX45" fmla="*/ 5161665 w 5470628"/>
              <a:gd name="connsiteY45" fmla="*/ 848297 h 3193741"/>
              <a:gd name="connsiteX46" fmla="*/ 5246520 w 5470628"/>
              <a:gd name="connsiteY46" fmla="*/ 942412 h 3193741"/>
              <a:gd name="connsiteX47" fmla="*/ 5235368 w 5470628"/>
              <a:gd name="connsiteY47" fmla="*/ 972946 h 3193741"/>
              <a:gd name="connsiteX48" fmla="*/ 5113739 w 5470628"/>
              <a:gd name="connsiteY48" fmla="*/ 1128845 h 3193741"/>
              <a:gd name="connsiteX49" fmla="*/ 5255034 w 5470628"/>
              <a:gd name="connsiteY49" fmla="*/ 1151117 h 3193741"/>
              <a:gd name="connsiteX50" fmla="*/ 5267513 w 5470628"/>
              <a:gd name="connsiteY50" fmla="*/ 1216275 h 3193741"/>
              <a:gd name="connsiteX51" fmla="*/ 5343113 w 5470628"/>
              <a:gd name="connsiteY51" fmla="*/ 1281854 h 3193741"/>
              <a:gd name="connsiteX52" fmla="*/ 5452014 w 5470628"/>
              <a:gd name="connsiteY52" fmla="*/ 1385543 h 3193741"/>
              <a:gd name="connsiteX53" fmla="*/ 5459078 w 5470628"/>
              <a:gd name="connsiteY53" fmla="*/ 1404268 h 3193741"/>
              <a:gd name="connsiteX54" fmla="*/ 5458838 w 5470628"/>
              <a:gd name="connsiteY54" fmla="*/ 1406644 h 3193741"/>
              <a:gd name="connsiteX55" fmla="*/ 5455752 w 5470628"/>
              <a:gd name="connsiteY55" fmla="*/ 1450751 h 3193741"/>
              <a:gd name="connsiteX56" fmla="*/ 5454594 w 5470628"/>
              <a:gd name="connsiteY56" fmla="*/ 1464662 h 3193741"/>
              <a:gd name="connsiteX57" fmla="*/ 5447215 w 5470628"/>
              <a:gd name="connsiteY57" fmla="*/ 1463321 h 3193741"/>
              <a:gd name="connsiteX58" fmla="*/ 5433934 w 5470628"/>
              <a:gd name="connsiteY58" fmla="*/ 1458428 h 3193741"/>
              <a:gd name="connsiteX59" fmla="*/ 5424276 w 5470628"/>
              <a:gd name="connsiteY59" fmla="*/ 1477014 h 3193741"/>
              <a:gd name="connsiteX60" fmla="*/ 5444628 w 5470628"/>
              <a:gd name="connsiteY60" fmla="*/ 1511562 h 3193741"/>
              <a:gd name="connsiteX61" fmla="*/ 5453752 w 5470628"/>
              <a:gd name="connsiteY61" fmla="*/ 1474786 h 3193741"/>
              <a:gd name="connsiteX62" fmla="*/ 5454594 w 5470628"/>
              <a:gd name="connsiteY62" fmla="*/ 1464662 h 3193741"/>
              <a:gd name="connsiteX63" fmla="*/ 5463208 w 5470628"/>
              <a:gd name="connsiteY63" fmla="*/ 1466226 h 3193741"/>
              <a:gd name="connsiteX64" fmla="*/ 5463164 w 5470628"/>
              <a:gd name="connsiteY64" fmla="*/ 1484226 h 3193741"/>
              <a:gd name="connsiteX65" fmla="*/ 5456160 w 5470628"/>
              <a:gd name="connsiteY65" fmla="*/ 1575885 h 3193741"/>
              <a:gd name="connsiteX66" fmla="*/ 5345636 w 5470628"/>
              <a:gd name="connsiteY66" fmla="*/ 1714543 h 3193741"/>
              <a:gd name="connsiteX67" fmla="*/ 5251319 w 5470628"/>
              <a:gd name="connsiteY67" fmla="*/ 1775792 h 3193741"/>
              <a:gd name="connsiteX68" fmla="*/ 5043512 w 5470628"/>
              <a:gd name="connsiteY68" fmla="*/ 2027305 h 3193741"/>
              <a:gd name="connsiteX69" fmla="*/ 4978144 w 5470628"/>
              <a:gd name="connsiteY69" fmla="*/ 2108535 h 3193741"/>
              <a:gd name="connsiteX70" fmla="*/ 5031476 w 5470628"/>
              <a:gd name="connsiteY70" fmla="*/ 2128173 h 3193741"/>
              <a:gd name="connsiteX71" fmla="*/ 4937389 w 5470628"/>
              <a:gd name="connsiteY71" fmla="*/ 2216441 h 3193741"/>
              <a:gd name="connsiteX72" fmla="*/ 4826122 w 5470628"/>
              <a:gd name="connsiteY72" fmla="*/ 2315331 h 3193741"/>
              <a:gd name="connsiteX73" fmla="*/ 2544647 w 5470628"/>
              <a:gd name="connsiteY73" fmla="*/ 3190975 h 3193741"/>
              <a:gd name="connsiteX74" fmla="*/ 1328257 w 5470628"/>
              <a:gd name="connsiteY74" fmla="*/ 3153006 h 3193741"/>
              <a:gd name="connsiteX75" fmla="*/ 977943 w 5470628"/>
              <a:gd name="connsiteY75" fmla="*/ 3082502 h 3193741"/>
              <a:gd name="connsiteX76" fmla="*/ 854473 w 5470628"/>
              <a:gd name="connsiteY76" fmla="*/ 2994250 h 3193741"/>
              <a:gd name="connsiteX77" fmla="*/ 811593 w 5470628"/>
              <a:gd name="connsiteY77" fmla="*/ 2970498 h 3193741"/>
              <a:gd name="connsiteX78" fmla="*/ 707024 w 5470628"/>
              <a:gd name="connsiteY78" fmla="*/ 2945439 h 3193741"/>
              <a:gd name="connsiteX79" fmla="*/ 523487 w 5470628"/>
              <a:gd name="connsiteY79" fmla="*/ 2886053 h 3193741"/>
              <a:gd name="connsiteX80" fmla="*/ 587884 w 5470628"/>
              <a:gd name="connsiteY80" fmla="*/ 2859746 h 3193741"/>
              <a:gd name="connsiteX81" fmla="*/ 779426 w 5470628"/>
              <a:gd name="connsiteY81" fmla="*/ 2885897 h 3193741"/>
              <a:gd name="connsiteX82" fmla="*/ 917288 w 5470628"/>
              <a:gd name="connsiteY82" fmla="*/ 2882248 h 3193741"/>
              <a:gd name="connsiteX83" fmla="*/ 718684 w 5470628"/>
              <a:gd name="connsiteY83" fmla="*/ 2819941 h 3193741"/>
              <a:gd name="connsiteX84" fmla="*/ 524650 w 5470628"/>
              <a:gd name="connsiteY84" fmla="*/ 2731220 h 3193741"/>
              <a:gd name="connsiteX85" fmla="*/ 670138 w 5470628"/>
              <a:gd name="connsiteY85" fmla="*/ 2735189 h 3193741"/>
              <a:gd name="connsiteX86" fmla="*/ 675382 w 5470628"/>
              <a:gd name="connsiteY86" fmla="*/ 2719369 h 3193741"/>
              <a:gd name="connsiteX87" fmla="*/ 542021 w 5470628"/>
              <a:gd name="connsiteY87" fmla="*/ 2601946 h 3193741"/>
              <a:gd name="connsiteX88" fmla="*/ 476895 w 5470628"/>
              <a:gd name="connsiteY88" fmla="*/ 2555976 h 3193741"/>
              <a:gd name="connsiteX89" fmla="*/ 188751 w 5470628"/>
              <a:gd name="connsiteY89" fmla="*/ 2428830 h 3193741"/>
              <a:gd name="connsiteX90" fmla="*/ 456762 w 5470628"/>
              <a:gd name="connsiteY90" fmla="*/ 2468731 h 3193741"/>
              <a:gd name="connsiteX91" fmla="*/ 174514 w 5470628"/>
              <a:gd name="connsiteY91" fmla="*/ 2345378 h 3193741"/>
              <a:gd name="connsiteX92" fmla="*/ 38827 w 5470628"/>
              <a:gd name="connsiteY92" fmla="*/ 2303685 h 3193741"/>
              <a:gd name="connsiteX93" fmla="*/ 3281 w 5470628"/>
              <a:gd name="connsiteY93" fmla="*/ 2273587 h 3193741"/>
              <a:gd name="connsiteX94" fmla="*/ 61590 w 5470628"/>
              <a:gd name="connsiteY94" fmla="*/ 2259170 h 3193741"/>
              <a:gd name="connsiteX95" fmla="*/ 242291 w 5470628"/>
              <a:gd name="connsiteY95" fmla="*/ 2250569 h 3193741"/>
              <a:gd name="connsiteX96" fmla="*/ 13205 w 5470628"/>
              <a:gd name="connsiteY96" fmla="*/ 2172263 h 3193741"/>
              <a:gd name="connsiteX97" fmla="*/ 180810 w 5470628"/>
              <a:gd name="connsiteY97" fmla="*/ 2168333 h 3193741"/>
              <a:gd name="connsiteX98" fmla="*/ 226020 w 5470628"/>
              <a:gd name="connsiteY98" fmla="*/ 2121100 h 3193741"/>
              <a:gd name="connsiteX99" fmla="*/ 299145 w 5470628"/>
              <a:gd name="connsiteY99" fmla="*/ 2044862 h 3193741"/>
              <a:gd name="connsiteX100" fmla="*/ 350236 w 5470628"/>
              <a:gd name="connsiteY100" fmla="*/ 2001187 h 3193741"/>
              <a:gd name="connsiteX101" fmla="*/ 365223 w 5470628"/>
              <a:gd name="connsiteY101" fmla="*/ 1881218 h 3193741"/>
              <a:gd name="connsiteX102" fmla="*/ 310707 w 5470628"/>
              <a:gd name="connsiteY102" fmla="*/ 1758752 h 3193741"/>
              <a:gd name="connsiteX103" fmla="*/ 181659 w 5470628"/>
              <a:gd name="connsiteY103" fmla="*/ 1709137 h 3193741"/>
              <a:gd name="connsiteX104" fmla="*/ 213063 w 5470628"/>
              <a:gd name="connsiteY104" fmla="*/ 1632021 h 3193741"/>
              <a:gd name="connsiteX105" fmla="*/ 481390 w 5470628"/>
              <a:gd name="connsiteY105" fmla="*/ 1644125 h 3193741"/>
              <a:gd name="connsiteX106" fmla="*/ 68930 w 5470628"/>
              <a:gd name="connsiteY106" fmla="*/ 1457537 h 3193741"/>
              <a:gd name="connsiteX107" fmla="*/ 135138 w 5470628"/>
              <a:gd name="connsiteY107" fmla="*/ 1440976 h 3193741"/>
              <a:gd name="connsiteX108" fmla="*/ 131611 w 5470628"/>
              <a:gd name="connsiteY108" fmla="*/ 1427642 h 3193741"/>
              <a:gd name="connsiteX109" fmla="*/ 130443 w 5470628"/>
              <a:gd name="connsiteY109" fmla="*/ 1343795 h 3193741"/>
              <a:gd name="connsiteX110" fmla="*/ 138930 w 5470628"/>
              <a:gd name="connsiteY110" fmla="*/ 1304094 h 3193741"/>
              <a:gd name="connsiteX111" fmla="*/ 118409 w 5470628"/>
              <a:gd name="connsiteY111" fmla="*/ 1262212 h 3193741"/>
              <a:gd name="connsiteX112" fmla="*/ 421410 w 5470628"/>
              <a:gd name="connsiteY112" fmla="*/ 1304757 h 3193741"/>
              <a:gd name="connsiteX113" fmla="*/ 655702 w 5470628"/>
              <a:gd name="connsiteY113" fmla="*/ 1291801 h 3193741"/>
              <a:gd name="connsiteX114" fmla="*/ 648299 w 5470628"/>
              <a:gd name="connsiteY114" fmla="*/ 1287715 h 3193741"/>
              <a:gd name="connsiteX115" fmla="*/ 531027 w 5470628"/>
              <a:gd name="connsiteY115" fmla="*/ 1193967 h 3193741"/>
              <a:gd name="connsiteX116" fmla="*/ 526433 w 5470628"/>
              <a:gd name="connsiteY116" fmla="*/ 1191913 h 3193741"/>
              <a:gd name="connsiteX117" fmla="*/ 504666 w 5470628"/>
              <a:gd name="connsiteY117" fmla="*/ 1177230 h 3193741"/>
              <a:gd name="connsiteX118" fmla="*/ 482307 w 5470628"/>
              <a:gd name="connsiteY118" fmla="*/ 1162618 h 3193741"/>
              <a:gd name="connsiteX119" fmla="*/ 479029 w 5470628"/>
              <a:gd name="connsiteY119" fmla="*/ 1162540 h 3193741"/>
              <a:gd name="connsiteX120" fmla="*/ 447663 w 5470628"/>
              <a:gd name="connsiteY120" fmla="*/ 1132649 h 3193741"/>
              <a:gd name="connsiteX121" fmla="*/ 438547 w 5470628"/>
              <a:gd name="connsiteY121" fmla="*/ 1110977 h 3193741"/>
              <a:gd name="connsiteX122" fmla="*/ 405343 w 5470628"/>
              <a:gd name="connsiteY122" fmla="*/ 1089612 h 3193741"/>
              <a:gd name="connsiteX123" fmla="*/ 371373 w 5470628"/>
              <a:gd name="connsiteY123" fmla="*/ 1070238 h 3193741"/>
              <a:gd name="connsiteX124" fmla="*/ 290358 w 5470628"/>
              <a:gd name="connsiteY124" fmla="*/ 1059884 h 3193741"/>
              <a:gd name="connsiteX125" fmla="*/ 235140 w 5470628"/>
              <a:gd name="connsiteY125" fmla="*/ 1029322 h 3193741"/>
              <a:gd name="connsiteX126" fmla="*/ 300494 w 5470628"/>
              <a:gd name="connsiteY126" fmla="*/ 1032083 h 3193741"/>
              <a:gd name="connsiteX127" fmla="*/ 239661 w 5470628"/>
              <a:gd name="connsiteY127" fmla="*/ 997457 h 3193741"/>
              <a:gd name="connsiteX128" fmla="*/ 204788 w 5470628"/>
              <a:gd name="connsiteY128" fmla="*/ 959211 h 3193741"/>
              <a:gd name="connsiteX129" fmla="*/ 207583 w 5470628"/>
              <a:gd name="connsiteY129" fmla="*/ 947009 h 3193741"/>
              <a:gd name="connsiteX130" fmla="*/ 223061 w 5470628"/>
              <a:gd name="connsiteY130" fmla="*/ 947033 h 3193741"/>
              <a:gd name="connsiteX131" fmla="*/ 280015 w 5470628"/>
              <a:gd name="connsiteY131" fmla="*/ 972164 h 3193741"/>
              <a:gd name="connsiteX132" fmla="*/ 353948 w 5470628"/>
              <a:gd name="connsiteY132" fmla="*/ 1006865 h 3193741"/>
              <a:gd name="connsiteX133" fmla="*/ 240466 w 5470628"/>
              <a:gd name="connsiteY133" fmla="*/ 939943 h 3193741"/>
              <a:gd name="connsiteX134" fmla="*/ 158812 w 5470628"/>
              <a:gd name="connsiteY134" fmla="*/ 891467 h 3193741"/>
              <a:gd name="connsiteX135" fmla="*/ 139551 w 5470628"/>
              <a:gd name="connsiteY135" fmla="*/ 855364 h 3193741"/>
              <a:gd name="connsiteX136" fmla="*/ 145731 w 5470628"/>
              <a:gd name="connsiteY136" fmla="*/ 844888 h 3193741"/>
              <a:gd name="connsiteX137" fmla="*/ 158154 w 5470628"/>
              <a:gd name="connsiteY137" fmla="*/ 848366 h 3193741"/>
              <a:gd name="connsiteX138" fmla="*/ 169370 w 5470628"/>
              <a:gd name="connsiteY138" fmla="*/ 856260 h 3193741"/>
              <a:gd name="connsiteX139" fmla="*/ 288295 w 5470628"/>
              <a:gd name="connsiteY139" fmla="*/ 915169 h 3193741"/>
              <a:gd name="connsiteX140" fmla="*/ 462694 w 5470628"/>
              <a:gd name="connsiteY140" fmla="*/ 994643 h 3193741"/>
              <a:gd name="connsiteX141" fmla="*/ 531910 w 5470628"/>
              <a:gd name="connsiteY141" fmla="*/ 1006664 h 3193741"/>
              <a:gd name="connsiteX142" fmla="*/ 333940 w 5470628"/>
              <a:gd name="connsiteY142" fmla="*/ 893507 h 3193741"/>
              <a:gd name="connsiteX143" fmla="*/ 181443 w 5470628"/>
              <a:gd name="connsiteY143" fmla="*/ 746608 h 3193741"/>
              <a:gd name="connsiteX144" fmla="*/ 162678 w 5470628"/>
              <a:gd name="connsiteY144" fmla="*/ 737018 h 3193741"/>
              <a:gd name="connsiteX145" fmla="*/ 156307 w 5470628"/>
              <a:gd name="connsiteY145" fmla="*/ 730435 h 3193741"/>
              <a:gd name="connsiteX146" fmla="*/ 117227 w 5470628"/>
              <a:gd name="connsiteY146" fmla="*/ 677515 h 3193741"/>
              <a:gd name="connsiteX147" fmla="*/ 113655 w 5470628"/>
              <a:gd name="connsiteY147" fmla="*/ 663474 h 3193741"/>
              <a:gd name="connsiteX148" fmla="*/ 115226 w 5470628"/>
              <a:gd name="connsiteY148" fmla="*/ 636712 h 3193741"/>
              <a:gd name="connsiteX149" fmla="*/ 105067 w 5470628"/>
              <a:gd name="connsiteY149" fmla="*/ 622046 h 3193741"/>
              <a:gd name="connsiteX150" fmla="*/ 104113 w 5470628"/>
              <a:gd name="connsiteY150" fmla="*/ 611722 h 3193741"/>
              <a:gd name="connsiteX151" fmla="*/ 118895 w 5470628"/>
              <a:gd name="connsiteY151" fmla="*/ 610169 h 3193741"/>
              <a:gd name="connsiteX152" fmla="*/ 163095 w 5470628"/>
              <a:gd name="connsiteY152" fmla="*/ 640642 h 3193741"/>
              <a:gd name="connsiteX153" fmla="*/ 185766 w 5470628"/>
              <a:gd name="connsiteY153" fmla="*/ 641454 h 3193741"/>
              <a:gd name="connsiteX154" fmla="*/ 212892 w 5470628"/>
              <a:gd name="connsiteY154" fmla="*/ 637457 h 3193741"/>
              <a:gd name="connsiteX155" fmla="*/ 223932 w 5470628"/>
              <a:gd name="connsiteY155" fmla="*/ 647271 h 3193741"/>
              <a:gd name="connsiteX156" fmla="*/ 287167 w 5470628"/>
              <a:gd name="connsiteY156" fmla="*/ 691571 h 3193741"/>
              <a:gd name="connsiteX157" fmla="*/ 330380 w 5470628"/>
              <a:gd name="connsiteY157" fmla="*/ 692506 h 3193741"/>
              <a:gd name="connsiteX158" fmla="*/ 296172 w 5470628"/>
              <a:gd name="connsiteY158" fmla="*/ 688108 h 3193741"/>
              <a:gd name="connsiteX159" fmla="*/ 286974 w 5470628"/>
              <a:gd name="connsiteY159" fmla="*/ 674512 h 3193741"/>
              <a:gd name="connsiteX160" fmla="*/ 286166 w 5470628"/>
              <a:gd name="connsiteY160" fmla="*/ 661798 h 3193741"/>
              <a:gd name="connsiteX161" fmla="*/ 236268 w 5470628"/>
              <a:gd name="connsiteY161" fmla="*/ 635338 h 3193741"/>
              <a:gd name="connsiteX162" fmla="*/ 231734 w 5470628"/>
              <a:gd name="connsiteY162" fmla="*/ 634225 h 3193741"/>
              <a:gd name="connsiteX163" fmla="*/ 221253 w 5470628"/>
              <a:gd name="connsiteY163" fmla="*/ 623870 h 3193741"/>
              <a:gd name="connsiteX164" fmla="*/ 237564 w 5470628"/>
              <a:gd name="connsiteY164" fmla="*/ 613590 h 3193741"/>
              <a:gd name="connsiteX165" fmla="*/ 282259 w 5470628"/>
              <a:gd name="connsiteY165" fmla="*/ 619091 h 3193741"/>
              <a:gd name="connsiteX166" fmla="*/ 370630 w 5470628"/>
              <a:gd name="connsiteY166" fmla="*/ 665566 h 3193741"/>
              <a:gd name="connsiteX167" fmla="*/ 498017 w 5470628"/>
              <a:gd name="connsiteY167" fmla="*/ 740532 h 3193741"/>
              <a:gd name="connsiteX168" fmla="*/ 918036 w 5470628"/>
              <a:gd name="connsiteY168" fmla="*/ 924307 h 3193741"/>
              <a:gd name="connsiteX169" fmla="*/ 1079304 w 5470628"/>
              <a:gd name="connsiteY169" fmla="*/ 984494 h 3193741"/>
              <a:gd name="connsiteX170" fmla="*/ 1079935 w 5470628"/>
              <a:gd name="connsiteY170" fmla="*/ 980383 h 3193741"/>
              <a:gd name="connsiteX171" fmla="*/ 1079695 w 5470628"/>
              <a:gd name="connsiteY171" fmla="*/ 976616 h 3193741"/>
              <a:gd name="connsiteX172" fmla="*/ 966178 w 5470628"/>
              <a:gd name="connsiteY172" fmla="*/ 937219 h 3193741"/>
              <a:gd name="connsiteX173" fmla="*/ 720106 w 5470628"/>
              <a:gd name="connsiteY173" fmla="*/ 807112 h 3193741"/>
              <a:gd name="connsiteX174" fmla="*/ 698823 w 5470628"/>
              <a:gd name="connsiteY174" fmla="*/ 804708 h 3193741"/>
              <a:gd name="connsiteX175" fmla="*/ 664513 w 5470628"/>
              <a:gd name="connsiteY175" fmla="*/ 784663 h 3193741"/>
              <a:gd name="connsiteX176" fmla="*/ 660380 w 5470628"/>
              <a:gd name="connsiteY176" fmla="*/ 771165 h 3193741"/>
              <a:gd name="connsiteX177" fmla="*/ 584959 w 5470628"/>
              <a:gd name="connsiteY177" fmla="*/ 722409 h 3193741"/>
              <a:gd name="connsiteX178" fmla="*/ 435649 w 5470628"/>
              <a:gd name="connsiteY178" fmla="*/ 639659 h 3193741"/>
              <a:gd name="connsiteX179" fmla="*/ 404944 w 5470628"/>
              <a:gd name="connsiteY179" fmla="*/ 606128 h 3193741"/>
              <a:gd name="connsiteX180" fmla="*/ 408476 w 5470628"/>
              <a:gd name="connsiteY180" fmla="*/ 591466 h 3193741"/>
              <a:gd name="connsiteX181" fmla="*/ 425225 w 5470628"/>
              <a:gd name="connsiteY181" fmla="*/ 592759 h 3193741"/>
              <a:gd name="connsiteX182" fmla="*/ 487115 w 5470628"/>
              <a:gd name="connsiteY182" fmla="*/ 620614 h 3193741"/>
              <a:gd name="connsiteX183" fmla="*/ 550277 w 5470628"/>
              <a:gd name="connsiteY183" fmla="*/ 649738 h 3193741"/>
              <a:gd name="connsiteX184" fmla="*/ 544421 w 5470628"/>
              <a:gd name="connsiteY184" fmla="*/ 641907 h 3193741"/>
              <a:gd name="connsiteX185" fmla="*/ 431905 w 5470628"/>
              <a:gd name="connsiteY185" fmla="*/ 580799 h 3193741"/>
              <a:gd name="connsiteX186" fmla="*/ 351177 w 5470628"/>
              <a:gd name="connsiteY186" fmla="*/ 528177 h 3193741"/>
              <a:gd name="connsiteX187" fmla="*/ 339749 w 5470628"/>
              <a:gd name="connsiteY187" fmla="*/ 498244 h 3193741"/>
              <a:gd name="connsiteX188" fmla="*/ 346313 w 5470628"/>
              <a:gd name="connsiteY188" fmla="*/ 489145 h 3193741"/>
              <a:gd name="connsiteX189" fmla="*/ 356579 w 5470628"/>
              <a:gd name="connsiteY189" fmla="*/ 491460 h 3193741"/>
              <a:gd name="connsiteX190" fmla="*/ 371505 w 5470628"/>
              <a:gd name="connsiteY190" fmla="*/ 501516 h 3193741"/>
              <a:gd name="connsiteX191" fmla="*/ 476275 w 5470628"/>
              <a:gd name="connsiteY191" fmla="*/ 553122 h 3193741"/>
              <a:gd name="connsiteX192" fmla="*/ 649952 w 5470628"/>
              <a:gd name="connsiteY192" fmla="*/ 635294 h 3193741"/>
              <a:gd name="connsiteX193" fmla="*/ 727161 w 5470628"/>
              <a:gd name="connsiteY193" fmla="*/ 651328 h 3193741"/>
              <a:gd name="connsiteX194" fmla="*/ 722417 w 5470628"/>
              <a:gd name="connsiteY194" fmla="*/ 646921 h 3193741"/>
              <a:gd name="connsiteX195" fmla="*/ 546079 w 5470628"/>
              <a:gd name="connsiteY195" fmla="*/ 546328 h 3193741"/>
              <a:gd name="connsiteX196" fmla="*/ 378182 w 5470628"/>
              <a:gd name="connsiteY196" fmla="*/ 386585 h 3193741"/>
              <a:gd name="connsiteX197" fmla="*/ 370158 w 5470628"/>
              <a:gd name="connsiteY197" fmla="*/ 382100 h 3193741"/>
              <a:gd name="connsiteX198" fmla="*/ 357861 w 5470628"/>
              <a:gd name="connsiteY198" fmla="*/ 371252 h 3193741"/>
              <a:gd name="connsiteX199" fmla="*/ 331313 w 5470628"/>
              <a:gd name="connsiteY199" fmla="*/ 328203 h 3193741"/>
              <a:gd name="connsiteX200" fmla="*/ 319354 w 5470628"/>
              <a:gd name="connsiteY200" fmla="*/ 299282 h 3193741"/>
              <a:gd name="connsiteX201" fmla="*/ 319682 w 5470628"/>
              <a:gd name="connsiteY201" fmla="*/ 285719 h 3193741"/>
              <a:gd name="connsiteX202" fmla="*/ 306391 w 5470628"/>
              <a:gd name="connsiteY202" fmla="*/ 268585 h 3193741"/>
              <a:gd name="connsiteX203" fmla="*/ 303294 w 5470628"/>
              <a:gd name="connsiteY203" fmla="*/ 257334 h 3193741"/>
              <a:gd name="connsiteX204" fmla="*/ 319242 w 5470628"/>
              <a:gd name="connsiteY204" fmla="*/ 255403 h 3193741"/>
              <a:gd name="connsiteX205" fmla="*/ 364093 w 5470628"/>
              <a:gd name="connsiteY205" fmla="*/ 286745 h 3193741"/>
              <a:gd name="connsiteX206" fmla="*/ 385301 w 5470628"/>
              <a:gd name="connsiteY206" fmla="*/ 287973 h 3193741"/>
              <a:gd name="connsiteX207" fmla="*/ 417598 w 5470628"/>
              <a:gd name="connsiteY207" fmla="*/ 285722 h 3193741"/>
              <a:gd name="connsiteX208" fmla="*/ 440155 w 5470628"/>
              <a:gd name="connsiteY208" fmla="*/ 308139 h 3193741"/>
              <a:gd name="connsiteX209" fmla="*/ 534406 w 5470628"/>
              <a:gd name="connsiteY209" fmla="*/ 339430 h 3193741"/>
              <a:gd name="connsiteX210" fmla="*/ 495633 w 5470628"/>
              <a:gd name="connsiteY210" fmla="*/ 333450 h 3193741"/>
              <a:gd name="connsiteX211" fmla="*/ 486289 w 5470628"/>
              <a:gd name="connsiteY211" fmla="*/ 322243 h 3193741"/>
              <a:gd name="connsiteX212" fmla="*/ 484000 w 5470628"/>
              <a:gd name="connsiteY212" fmla="*/ 304964 h 3193741"/>
              <a:gd name="connsiteX213" fmla="*/ 436911 w 5470628"/>
              <a:gd name="connsiteY213" fmla="*/ 280536 h 3193741"/>
              <a:gd name="connsiteX214" fmla="*/ 426865 w 5470628"/>
              <a:gd name="connsiteY214" fmla="*/ 277007 h 3193741"/>
              <a:gd name="connsiteX215" fmla="*/ 420654 w 5470628"/>
              <a:gd name="connsiteY215" fmla="*/ 268269 h 3193741"/>
              <a:gd name="connsiteX216" fmla="*/ 432329 w 5470628"/>
              <a:gd name="connsiteY216" fmla="*/ 259975 h 3193741"/>
              <a:gd name="connsiteX217" fmla="*/ 447672 w 5470628"/>
              <a:gd name="connsiteY217" fmla="*/ 257879 h 3193741"/>
              <a:gd name="connsiteX218" fmla="*/ 502242 w 5470628"/>
              <a:gd name="connsiteY218" fmla="*/ 273572 h 3193741"/>
              <a:gd name="connsiteX219" fmla="*/ 659874 w 5470628"/>
              <a:gd name="connsiteY219" fmla="*/ 365516 h 3193741"/>
              <a:gd name="connsiteX220" fmla="*/ 829177 w 5470628"/>
              <a:gd name="connsiteY220" fmla="*/ 444421 h 3193741"/>
              <a:gd name="connsiteX221" fmla="*/ 1231903 w 5470628"/>
              <a:gd name="connsiteY221" fmla="*/ 613682 h 3193741"/>
              <a:gd name="connsiteX222" fmla="*/ 1911736 w 5470628"/>
              <a:gd name="connsiteY222" fmla="*/ 685084 h 3193741"/>
              <a:gd name="connsiteX223" fmla="*/ 2564313 w 5470628"/>
              <a:gd name="connsiteY223" fmla="*/ 632143 h 3193741"/>
              <a:gd name="connsiteX224" fmla="*/ 2657304 w 5470628"/>
              <a:gd name="connsiteY224" fmla="*/ 624913 h 3193741"/>
              <a:gd name="connsiteX225" fmla="*/ 4235818 w 5470628"/>
              <a:gd name="connsiteY225" fmla="*/ 259339 h 3193741"/>
              <a:gd name="connsiteX226" fmla="*/ 4460331 w 5470628"/>
              <a:gd name="connsiteY226" fmla="*/ 176864 h 3193741"/>
              <a:gd name="connsiteX227" fmla="*/ 4499578 w 5470628"/>
              <a:gd name="connsiteY227" fmla="*/ 186791 h 3193741"/>
              <a:gd name="connsiteX228" fmla="*/ 4514640 w 5470628"/>
              <a:gd name="connsiteY228" fmla="*/ 188841 h 3193741"/>
              <a:gd name="connsiteX229" fmla="*/ 4516523 w 5470628"/>
              <a:gd name="connsiteY229" fmla="*/ 189988 h 3193741"/>
              <a:gd name="connsiteX230" fmla="*/ 4518126 w 5470628"/>
              <a:gd name="connsiteY230" fmla="*/ 189316 h 3193741"/>
              <a:gd name="connsiteX231" fmla="*/ 4514640 w 5470628"/>
              <a:gd name="connsiteY231" fmla="*/ 188841 h 3193741"/>
              <a:gd name="connsiteX232" fmla="*/ 4511569 w 5470628"/>
              <a:gd name="connsiteY232" fmla="*/ 186970 h 3193741"/>
              <a:gd name="connsiteX233" fmla="*/ 4510888 w 5470628"/>
              <a:gd name="connsiteY233" fmla="*/ 180943 h 3193741"/>
              <a:gd name="connsiteX234" fmla="*/ 4531865 w 5470628"/>
              <a:gd name="connsiteY234" fmla="*/ 155151 h 3193741"/>
              <a:gd name="connsiteX235" fmla="*/ 4573441 w 5470628"/>
              <a:gd name="connsiteY235" fmla="*/ 139676 h 3193741"/>
              <a:gd name="connsiteX236" fmla="*/ 4594964 w 5470628"/>
              <a:gd name="connsiteY236" fmla="*/ 145847 h 3193741"/>
              <a:gd name="connsiteX237" fmla="*/ 4623059 w 5470628"/>
              <a:gd name="connsiteY237" fmla="*/ 152410 h 3193741"/>
              <a:gd name="connsiteX238" fmla="*/ 4748356 w 5470628"/>
              <a:gd name="connsiteY238" fmla="*/ 68192 h 3193741"/>
              <a:gd name="connsiteX239" fmla="*/ 4833812 w 5470628"/>
              <a:gd name="connsiteY239" fmla="*/ 8017 h 3193741"/>
              <a:gd name="connsiteX240" fmla="*/ 4850908 w 5470628"/>
              <a:gd name="connsiteY240" fmla="*/ 727 h 319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9990E9EC-D4D7-8C0D-36B7-D52E018BD83F}"/>
              </a:ext>
            </a:extLst>
          </p:cNvPr>
          <p:cNvSpPr>
            <a:spLocks noGrp="1"/>
          </p:cNvSpPr>
          <p:nvPr>
            <p:ph type="title"/>
          </p:nvPr>
        </p:nvSpPr>
        <p:spPr>
          <a:xfrm>
            <a:off x="1000941" y="685801"/>
            <a:ext cx="3494859" cy="5491162"/>
          </a:xfrm>
        </p:spPr>
        <p:txBody>
          <a:bodyPr>
            <a:normAutofit/>
          </a:bodyPr>
          <a:lstStyle/>
          <a:p>
            <a:r>
              <a:rPr lang="en-GB" b="1" i="1" u="sng"/>
              <a:t>Continued</a:t>
            </a:r>
          </a:p>
        </p:txBody>
      </p:sp>
      <p:graphicFrame>
        <p:nvGraphicFramePr>
          <p:cNvPr id="5" name="Content Placeholder 2">
            <a:extLst>
              <a:ext uri="{FF2B5EF4-FFF2-40B4-BE49-F238E27FC236}">
                <a16:creationId xmlns:a16="http://schemas.microsoft.com/office/drawing/2014/main" id="{E33901AE-DB5C-903F-DD6E-E101600A940A}"/>
              </a:ext>
            </a:extLst>
          </p:cNvPr>
          <p:cNvGraphicFramePr>
            <a:graphicFrameLocks noGrp="1"/>
          </p:cNvGraphicFramePr>
          <p:nvPr>
            <p:ph idx="1"/>
            <p:extLst>
              <p:ext uri="{D42A27DB-BD31-4B8C-83A1-F6EECF244321}">
                <p14:modId xmlns:p14="http://schemas.microsoft.com/office/powerpoint/2010/main" val="3770728015"/>
              </p:ext>
            </p:extLst>
          </p:nvPr>
        </p:nvGraphicFramePr>
        <p:xfrm>
          <a:off x="4702547" y="838199"/>
          <a:ext cx="6651253" cy="53387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390993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91E071-FA48-0570-A5F4-8C0D94B549F4}"/>
              </a:ext>
            </a:extLst>
          </p:cNvPr>
          <p:cNvSpPr>
            <a:spLocks noGrp="1"/>
          </p:cNvSpPr>
          <p:nvPr>
            <p:ph type="title"/>
          </p:nvPr>
        </p:nvSpPr>
        <p:spPr>
          <a:xfrm>
            <a:off x="686834" y="1153572"/>
            <a:ext cx="3200400" cy="4461163"/>
          </a:xfrm>
        </p:spPr>
        <p:txBody>
          <a:bodyPr>
            <a:normAutofit/>
          </a:bodyPr>
          <a:lstStyle/>
          <a:p>
            <a:r>
              <a:rPr lang="en-GB" b="1" i="1" u="sng">
                <a:solidFill>
                  <a:srgbClr val="FFFFFF"/>
                </a:solidFill>
              </a:rPr>
              <a:t>What about offences?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77C0D96-25F4-8270-3E81-B612AAFC5F73}"/>
              </a:ext>
            </a:extLst>
          </p:cNvPr>
          <p:cNvSpPr>
            <a:spLocks noGrp="1"/>
          </p:cNvSpPr>
          <p:nvPr>
            <p:ph idx="1"/>
          </p:nvPr>
        </p:nvSpPr>
        <p:spPr>
          <a:xfrm>
            <a:off x="4447308" y="591344"/>
            <a:ext cx="6906491" cy="5585619"/>
          </a:xfrm>
        </p:spPr>
        <p:txBody>
          <a:bodyPr anchor="ctr">
            <a:normAutofit/>
          </a:bodyPr>
          <a:lstStyle/>
          <a:p>
            <a:r>
              <a:rPr lang="en-GB" dirty="0"/>
              <a:t>Illegal and a criminal offences to supply for free or otherwise to consumers. </a:t>
            </a:r>
          </a:p>
          <a:p>
            <a:endParaRPr lang="en-GB" dirty="0"/>
          </a:p>
          <a:p>
            <a:r>
              <a:rPr lang="en-GB" dirty="0"/>
              <a:t>Unless there is an exemption. </a:t>
            </a:r>
          </a:p>
          <a:p>
            <a:endParaRPr lang="en-GB" dirty="0"/>
          </a:p>
          <a:p>
            <a:r>
              <a:rPr lang="en-GB" dirty="0"/>
              <a:t>Also illegal to display any for self service. </a:t>
            </a:r>
          </a:p>
          <a:p>
            <a:endParaRPr lang="en-GB" dirty="0"/>
          </a:p>
          <a:p>
            <a:r>
              <a:rPr lang="en-GB" dirty="0"/>
              <a:t>To obstruct someone when conducting an inspection. </a:t>
            </a:r>
          </a:p>
        </p:txBody>
      </p:sp>
    </p:spTree>
    <p:extLst>
      <p:ext uri="{BB962C8B-B14F-4D97-AF65-F5344CB8AC3E}">
        <p14:creationId xmlns:p14="http://schemas.microsoft.com/office/powerpoint/2010/main" val="27475283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9C7DB1-7AEA-6144-7784-5A62BC148DE6}"/>
              </a:ext>
            </a:extLst>
          </p:cNvPr>
          <p:cNvSpPr>
            <a:spLocks noGrp="1"/>
          </p:cNvSpPr>
          <p:nvPr>
            <p:ph type="title"/>
          </p:nvPr>
        </p:nvSpPr>
        <p:spPr>
          <a:xfrm>
            <a:off x="686834" y="1153572"/>
            <a:ext cx="3200400" cy="4461163"/>
          </a:xfrm>
        </p:spPr>
        <p:txBody>
          <a:bodyPr>
            <a:normAutofit/>
          </a:bodyPr>
          <a:lstStyle/>
          <a:p>
            <a:r>
              <a:rPr lang="en-GB">
                <a:solidFill>
                  <a:srgbClr val="FFFFFF"/>
                </a:solidFill>
              </a:rPr>
              <a:t>Continued</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F12A8C3-D6FE-811D-E0DB-529C22305058}"/>
              </a:ext>
            </a:extLst>
          </p:cNvPr>
          <p:cNvSpPr>
            <a:spLocks noGrp="1"/>
          </p:cNvSpPr>
          <p:nvPr>
            <p:ph idx="1"/>
          </p:nvPr>
        </p:nvSpPr>
        <p:spPr>
          <a:xfrm>
            <a:off x="4447308" y="591344"/>
            <a:ext cx="6906491" cy="5585619"/>
          </a:xfrm>
        </p:spPr>
        <p:txBody>
          <a:bodyPr anchor="ctr">
            <a:normAutofit/>
          </a:bodyPr>
          <a:lstStyle/>
          <a:p>
            <a:r>
              <a:rPr lang="en-GB" dirty="0"/>
              <a:t>Must ensure that employees know about the law and are responsible for anything employee does. </a:t>
            </a:r>
          </a:p>
          <a:p>
            <a:endParaRPr lang="en-GB" dirty="0"/>
          </a:p>
          <a:p>
            <a:r>
              <a:rPr lang="en-GB" dirty="0"/>
              <a:t>Offence only when supplied. </a:t>
            </a:r>
          </a:p>
          <a:p>
            <a:endParaRPr lang="en-GB" dirty="0"/>
          </a:p>
          <a:p>
            <a:r>
              <a:rPr lang="en-GB" dirty="0"/>
              <a:t>Cannot arrange delivery in or outside of Wales to consumer. </a:t>
            </a:r>
          </a:p>
          <a:p>
            <a:r>
              <a:rPr lang="en-GB" dirty="0"/>
              <a:t>Does not apply to individuals giving to other individuals. </a:t>
            </a:r>
          </a:p>
          <a:p>
            <a:r>
              <a:rPr lang="en-GB" dirty="0"/>
              <a:t>Local authority enter and inspect, test purchase and remove. </a:t>
            </a:r>
          </a:p>
        </p:txBody>
      </p:sp>
    </p:spTree>
    <p:extLst>
      <p:ext uri="{BB962C8B-B14F-4D97-AF65-F5344CB8AC3E}">
        <p14:creationId xmlns:p14="http://schemas.microsoft.com/office/powerpoint/2010/main" val="2478710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195FEA-60AD-4EBB-8AFE-F6BA551B9AA5}"/>
              </a:ext>
            </a:extLst>
          </p:cNvPr>
          <p:cNvSpPr>
            <a:spLocks noGrp="1"/>
          </p:cNvSpPr>
          <p:nvPr>
            <p:ph type="title"/>
          </p:nvPr>
        </p:nvSpPr>
        <p:spPr>
          <a:xfrm>
            <a:off x="686834" y="1153572"/>
            <a:ext cx="3200400" cy="4461163"/>
          </a:xfrm>
        </p:spPr>
        <p:txBody>
          <a:bodyPr>
            <a:normAutofit/>
          </a:bodyPr>
          <a:lstStyle/>
          <a:p>
            <a:r>
              <a:rPr lang="en-GB" b="1" i="1" u="sng">
                <a:solidFill>
                  <a:srgbClr val="FFFFFF"/>
                </a:solidFill>
              </a:rPr>
              <a:t>Continued</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81F1847-D222-BCC9-FA5C-521143657D51}"/>
              </a:ext>
            </a:extLst>
          </p:cNvPr>
          <p:cNvSpPr>
            <a:spLocks noGrp="1"/>
          </p:cNvSpPr>
          <p:nvPr>
            <p:ph idx="1"/>
          </p:nvPr>
        </p:nvSpPr>
        <p:spPr>
          <a:xfrm>
            <a:off x="4447308" y="591344"/>
            <a:ext cx="6906491" cy="5585619"/>
          </a:xfrm>
        </p:spPr>
        <p:txBody>
          <a:bodyPr anchor="ctr">
            <a:normAutofit/>
          </a:bodyPr>
          <a:lstStyle/>
          <a:p>
            <a:r>
              <a:rPr lang="en-GB" dirty="0"/>
              <a:t>Possible outcomes – magistrate court. </a:t>
            </a:r>
          </a:p>
          <a:p>
            <a:endParaRPr lang="en-GB" dirty="0"/>
          </a:p>
          <a:p>
            <a:r>
              <a:rPr lang="en-GB" dirty="0"/>
              <a:t>Unlimited fine and other civil sanctions. </a:t>
            </a:r>
          </a:p>
        </p:txBody>
      </p:sp>
    </p:spTree>
    <p:extLst>
      <p:ext uri="{BB962C8B-B14F-4D97-AF65-F5344CB8AC3E}">
        <p14:creationId xmlns:p14="http://schemas.microsoft.com/office/powerpoint/2010/main" val="18548981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0D309E-9EB8-5335-3C06-251729A4B2CE}"/>
              </a:ext>
            </a:extLst>
          </p:cNvPr>
          <p:cNvSpPr>
            <a:spLocks noGrp="1"/>
          </p:cNvSpPr>
          <p:nvPr>
            <p:ph type="title"/>
          </p:nvPr>
        </p:nvSpPr>
        <p:spPr>
          <a:xfrm>
            <a:off x="761803" y="350196"/>
            <a:ext cx="4646904" cy="1624520"/>
          </a:xfrm>
        </p:spPr>
        <p:txBody>
          <a:bodyPr anchor="ctr">
            <a:normAutofit/>
          </a:bodyPr>
          <a:lstStyle/>
          <a:p>
            <a:r>
              <a:rPr lang="en-GB" sz="6600" b="1" i="1" u="sng" dirty="0"/>
              <a:t>Questions</a:t>
            </a:r>
          </a:p>
        </p:txBody>
      </p:sp>
      <p:sp>
        <p:nvSpPr>
          <p:cNvPr id="3" name="Content Placeholder 2">
            <a:extLst>
              <a:ext uri="{FF2B5EF4-FFF2-40B4-BE49-F238E27FC236}">
                <a16:creationId xmlns:a16="http://schemas.microsoft.com/office/drawing/2014/main" id="{259FA894-1050-24FD-32B0-F5796F3AFD63}"/>
              </a:ext>
            </a:extLst>
          </p:cNvPr>
          <p:cNvSpPr>
            <a:spLocks noGrp="1"/>
          </p:cNvSpPr>
          <p:nvPr>
            <p:ph idx="1"/>
          </p:nvPr>
        </p:nvSpPr>
        <p:spPr>
          <a:xfrm>
            <a:off x="581328" y="1986748"/>
            <a:ext cx="4646905" cy="2927349"/>
          </a:xfrm>
        </p:spPr>
        <p:txBody>
          <a:bodyPr anchor="ctr">
            <a:normAutofit/>
          </a:bodyPr>
          <a:lstStyle/>
          <a:p>
            <a:r>
              <a:rPr lang="en-GB" sz="2000" dirty="0"/>
              <a:t>Why do you think that there are exemptions? </a:t>
            </a:r>
          </a:p>
          <a:p>
            <a:endParaRPr lang="en-GB" sz="2000" dirty="0"/>
          </a:p>
          <a:p>
            <a:r>
              <a:rPr lang="en-GB" sz="2000" dirty="0"/>
              <a:t>Can you think of any alternatives to single use plastics. </a:t>
            </a:r>
          </a:p>
        </p:txBody>
      </p:sp>
      <p:pic>
        <p:nvPicPr>
          <p:cNvPr id="5" name="Picture 4" descr="Giraffe in the grass">
            <a:extLst>
              <a:ext uri="{FF2B5EF4-FFF2-40B4-BE49-F238E27FC236}">
                <a16:creationId xmlns:a16="http://schemas.microsoft.com/office/drawing/2014/main" id="{5386E3BD-6436-10F3-2167-24E4385AD262}"/>
              </a:ext>
            </a:extLst>
          </p:cNvPr>
          <p:cNvPicPr>
            <a:picLocks noChangeAspect="1"/>
          </p:cNvPicPr>
          <p:nvPr/>
        </p:nvPicPr>
        <p:blipFill>
          <a:blip r:embed="rId2"/>
          <a:srcRect l="5785" r="24805" b="1"/>
          <a:stretch/>
        </p:blipFill>
        <p:spPr>
          <a:xfrm>
            <a:off x="6096000" y="1"/>
            <a:ext cx="6102825" cy="6858000"/>
          </a:xfrm>
          <a:prstGeom prst="rect">
            <a:avLst/>
          </a:prstGeom>
        </p:spPr>
      </p:pic>
    </p:spTree>
    <p:extLst>
      <p:ext uri="{BB962C8B-B14F-4D97-AF65-F5344CB8AC3E}">
        <p14:creationId xmlns:p14="http://schemas.microsoft.com/office/powerpoint/2010/main" val="41444233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159D2A-3649-4D2A-8052-D01FEC602BF3}"/>
              </a:ext>
            </a:extLst>
          </p:cNvPr>
          <p:cNvSpPr>
            <a:spLocks noGrp="1"/>
          </p:cNvSpPr>
          <p:nvPr>
            <p:ph type="title"/>
          </p:nvPr>
        </p:nvSpPr>
        <p:spPr>
          <a:xfrm>
            <a:off x="686834" y="1153572"/>
            <a:ext cx="3200400" cy="4461163"/>
          </a:xfrm>
        </p:spPr>
        <p:txBody>
          <a:bodyPr>
            <a:normAutofit/>
          </a:bodyPr>
          <a:lstStyle/>
          <a:p>
            <a:r>
              <a:rPr lang="en-GB" b="1" i="1" u="sng">
                <a:solidFill>
                  <a:srgbClr val="FFFFFF"/>
                </a:solidFill>
              </a:rPr>
              <a:t>Assignment Question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29F54D6-4F13-B6CA-9DD4-A27D881A09F7}"/>
              </a:ext>
            </a:extLst>
          </p:cNvPr>
          <p:cNvSpPr>
            <a:spLocks noGrp="1"/>
          </p:cNvSpPr>
          <p:nvPr>
            <p:ph idx="1"/>
          </p:nvPr>
        </p:nvSpPr>
        <p:spPr>
          <a:xfrm>
            <a:off x="4447308" y="591344"/>
            <a:ext cx="6906491" cy="5585619"/>
          </a:xfrm>
        </p:spPr>
        <p:txBody>
          <a:bodyPr anchor="ctr">
            <a:normAutofit/>
          </a:bodyPr>
          <a:lstStyle/>
          <a:p>
            <a:r>
              <a:rPr lang="en-GB" sz="2400" b="1">
                <a:effectLst/>
                <a:latin typeface="Arial" panose="020B0604020202020204" pitchFamily="34" charset="0"/>
                <a:ea typeface="Times New Roman" panose="02020603050405020304" pitchFamily="18" charset="0"/>
              </a:rPr>
              <a:t>Question 4 </a:t>
            </a:r>
            <a:r>
              <a:rPr lang="en-GB" sz="2400">
                <a:effectLst/>
                <a:latin typeface="Arial" panose="020B0604020202020204" pitchFamily="34" charset="0"/>
                <a:ea typeface="Times New Roman" panose="02020603050405020304" pitchFamily="18" charset="0"/>
              </a:rPr>
              <a:t>; Explain ‘’ The Environmental Protection (Single-use Plastic Products) (Wales) Act 2023’’ and its effect on the workplace/supply chain. [25 Marks] </a:t>
            </a:r>
          </a:p>
          <a:p>
            <a:endParaRPr lang="en-GB" sz="2400">
              <a:latin typeface="Arial" panose="020B0604020202020204" pitchFamily="34" charset="0"/>
              <a:ea typeface="Times New Roman" panose="02020603050405020304" pitchFamily="18" charset="0"/>
            </a:endParaRPr>
          </a:p>
          <a:p>
            <a:r>
              <a:rPr lang="en-GB" sz="2400">
                <a:effectLst/>
                <a:latin typeface="Arial" panose="020B0604020202020204" pitchFamily="34" charset="0"/>
                <a:ea typeface="Times New Roman" panose="02020603050405020304" pitchFamily="18" charset="0"/>
              </a:rPr>
              <a:t>How do you answer the question? </a:t>
            </a:r>
          </a:p>
          <a:p>
            <a:endParaRPr lang="en-GB" sz="2400">
              <a:latin typeface="Arial" panose="020B0604020202020204" pitchFamily="34" charset="0"/>
              <a:ea typeface="Times New Roman" panose="02020603050405020304" pitchFamily="18" charset="0"/>
            </a:endParaRPr>
          </a:p>
          <a:p>
            <a:r>
              <a:rPr lang="en-GB" sz="2400">
                <a:effectLst/>
                <a:latin typeface="Arial" panose="020B0604020202020204" pitchFamily="34" charset="0"/>
                <a:ea typeface="Times New Roman" panose="02020603050405020304" pitchFamily="18" charset="0"/>
              </a:rPr>
              <a:t>A brief overview of the legislation. </a:t>
            </a:r>
          </a:p>
          <a:p>
            <a:r>
              <a:rPr lang="en-GB" sz="2400">
                <a:latin typeface="Arial" panose="020B0604020202020204" pitchFamily="34" charset="0"/>
                <a:ea typeface="Times New Roman" panose="02020603050405020304" pitchFamily="18" charset="0"/>
              </a:rPr>
              <a:t>What products are banned (Give examples)? </a:t>
            </a:r>
          </a:p>
          <a:p>
            <a:r>
              <a:rPr lang="en-GB" sz="2400">
                <a:effectLst/>
                <a:latin typeface="Arial" panose="020B0604020202020204" pitchFamily="34" charset="0"/>
                <a:ea typeface="Times New Roman" panose="02020603050405020304" pitchFamily="18" charset="0"/>
              </a:rPr>
              <a:t>Provide focus on workplace/ supply chain </a:t>
            </a:r>
          </a:p>
          <a:p>
            <a:r>
              <a:rPr lang="en-GB" sz="2400">
                <a:latin typeface="Arial" panose="020B0604020202020204" pitchFamily="34" charset="0"/>
                <a:ea typeface="Times New Roman" panose="02020603050405020304" pitchFamily="18" charset="0"/>
              </a:rPr>
              <a:t>Think about supplying to consumer and businesses. </a:t>
            </a:r>
            <a:endParaRPr lang="en-GB" sz="2400">
              <a:effectLst/>
              <a:latin typeface="Times New Roman" panose="02020603050405020304" pitchFamily="18" charset="0"/>
              <a:ea typeface="Times New Roman" panose="02020603050405020304" pitchFamily="18" charset="0"/>
            </a:endParaRPr>
          </a:p>
          <a:p>
            <a:endParaRPr lang="en-GB" sz="2400"/>
          </a:p>
        </p:txBody>
      </p:sp>
    </p:spTree>
    <p:extLst>
      <p:ext uri="{BB962C8B-B14F-4D97-AF65-F5344CB8AC3E}">
        <p14:creationId xmlns:p14="http://schemas.microsoft.com/office/powerpoint/2010/main" val="10332841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tint">
            <a:extLst>
              <a:ext uri="{FF2B5EF4-FFF2-40B4-BE49-F238E27FC236}">
                <a16:creationId xmlns:a16="http://schemas.microsoft.com/office/drawing/2014/main" id="{D380959B-464C-9ED8-C9EB-AB6FC997C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25448" y="8300"/>
            <a:ext cx="10966551" cy="68497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06B83858-ED7D-57B6-6CAA-83168807C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5" cy="6858000"/>
          </a:xfrm>
          <a:prstGeom prst="rect">
            <a:avLst/>
          </a:prstGeom>
          <a:ln>
            <a:noFill/>
          </a:ln>
          <a:effectLst>
            <a:outerShdw blurRad="317500" dist="127000" dir="2400000" sx="95000" sy="95000" algn="t"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FA21F1-93BB-4C7E-0082-1CD4D07BF66D}"/>
              </a:ext>
            </a:extLst>
          </p:cNvPr>
          <p:cNvSpPr>
            <a:spLocks noGrp="1"/>
          </p:cNvSpPr>
          <p:nvPr>
            <p:ph type="title"/>
          </p:nvPr>
        </p:nvSpPr>
        <p:spPr>
          <a:xfrm>
            <a:off x="6106390" y="759126"/>
            <a:ext cx="4596245" cy="1711119"/>
          </a:xfrm>
        </p:spPr>
        <p:txBody>
          <a:bodyPr anchor="ctr">
            <a:normAutofit/>
          </a:bodyPr>
          <a:lstStyle/>
          <a:p>
            <a:r>
              <a:rPr lang="en-GB" sz="4000" b="1" i="1" u="sng" dirty="0"/>
              <a:t>Activity </a:t>
            </a:r>
          </a:p>
        </p:txBody>
      </p:sp>
      <p:sp>
        <p:nvSpPr>
          <p:cNvPr id="14" name="Rectangle 13">
            <a:extLst>
              <a:ext uri="{FF2B5EF4-FFF2-40B4-BE49-F238E27FC236}">
                <a16:creationId xmlns:a16="http://schemas.microsoft.com/office/drawing/2014/main" id="{FF97FFD4-A8B9-3D4D-1623-7BE467E46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10200" cy="6858000"/>
          </a:xfrm>
          <a:prstGeom prst="rect">
            <a:avLst/>
          </a:prstGeom>
          <a:solidFill>
            <a:srgbClr val="FFFFFF"/>
          </a:solidFill>
          <a:ln>
            <a:noFill/>
          </a:ln>
          <a:effectLst>
            <a:outerShdw blurRad="190500" dist="139700" dir="300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descr="Woman in black skirt">
            <a:extLst>
              <a:ext uri="{FF2B5EF4-FFF2-40B4-BE49-F238E27FC236}">
                <a16:creationId xmlns:a16="http://schemas.microsoft.com/office/drawing/2014/main" id="{770A20CC-0021-0547-BC45-66203A4863F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508264" y="759126"/>
            <a:ext cx="2393672" cy="5374256"/>
          </a:xfrm>
          <a:prstGeom prst="rect">
            <a:avLst/>
          </a:prstGeom>
        </p:spPr>
      </p:pic>
      <p:sp>
        <p:nvSpPr>
          <p:cNvPr id="3" name="Content Placeholder 2">
            <a:extLst>
              <a:ext uri="{FF2B5EF4-FFF2-40B4-BE49-F238E27FC236}">
                <a16:creationId xmlns:a16="http://schemas.microsoft.com/office/drawing/2014/main" id="{585AC687-FF4F-5CB2-6BC1-301BE856215F}"/>
              </a:ext>
            </a:extLst>
          </p:cNvPr>
          <p:cNvSpPr>
            <a:spLocks noGrp="1"/>
          </p:cNvSpPr>
          <p:nvPr>
            <p:ph idx="1"/>
          </p:nvPr>
        </p:nvSpPr>
        <p:spPr>
          <a:xfrm>
            <a:off x="6106390" y="852985"/>
            <a:ext cx="4596245" cy="5387095"/>
          </a:xfrm>
        </p:spPr>
        <p:txBody>
          <a:bodyPr anchor="ctr">
            <a:normAutofit/>
          </a:bodyPr>
          <a:lstStyle/>
          <a:p>
            <a:r>
              <a:rPr lang="en-GB" sz="2000" dirty="0"/>
              <a:t>Create a poster about the ban on single used plastics. </a:t>
            </a:r>
          </a:p>
          <a:p>
            <a:endParaRPr lang="en-GB" sz="2000" dirty="0"/>
          </a:p>
          <a:p>
            <a:r>
              <a:rPr lang="en-GB" sz="2000" dirty="0"/>
              <a:t>Explaining it to a specific audience. </a:t>
            </a:r>
          </a:p>
          <a:p>
            <a:endParaRPr lang="en-GB" sz="2000" dirty="0"/>
          </a:p>
          <a:p>
            <a:r>
              <a:rPr lang="en-GB" sz="2000" dirty="0"/>
              <a:t>15 minutes to create!</a:t>
            </a:r>
          </a:p>
        </p:txBody>
      </p:sp>
    </p:spTree>
    <p:extLst>
      <p:ext uri="{BB962C8B-B14F-4D97-AF65-F5344CB8AC3E}">
        <p14:creationId xmlns:p14="http://schemas.microsoft.com/office/powerpoint/2010/main" val="38545852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ight Triangle 11">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3DBBC433-E307-465A-E1D9-278883A09495}"/>
              </a:ext>
            </a:extLst>
          </p:cNvPr>
          <p:cNvSpPr>
            <a:spLocks noGrp="1"/>
          </p:cNvSpPr>
          <p:nvPr>
            <p:ph type="ctrTitle"/>
          </p:nvPr>
        </p:nvSpPr>
        <p:spPr>
          <a:xfrm>
            <a:off x="1285241" y="1008993"/>
            <a:ext cx="9231410" cy="3542045"/>
          </a:xfrm>
        </p:spPr>
        <p:txBody>
          <a:bodyPr anchor="b">
            <a:normAutofit/>
          </a:bodyPr>
          <a:lstStyle/>
          <a:p>
            <a:pPr algn="l"/>
            <a:r>
              <a:rPr lang="en-GB" sz="11500"/>
              <a:t>Take a break!</a:t>
            </a:r>
          </a:p>
        </p:txBody>
      </p:sp>
      <p:sp>
        <p:nvSpPr>
          <p:cNvPr id="5" name="Subtitle 4">
            <a:extLst>
              <a:ext uri="{FF2B5EF4-FFF2-40B4-BE49-F238E27FC236}">
                <a16:creationId xmlns:a16="http://schemas.microsoft.com/office/drawing/2014/main" id="{78B02571-9BFE-6B9D-F423-125CA768F42D}"/>
              </a:ext>
            </a:extLst>
          </p:cNvPr>
          <p:cNvSpPr>
            <a:spLocks noGrp="1"/>
          </p:cNvSpPr>
          <p:nvPr>
            <p:ph type="subTitle" idx="1"/>
          </p:nvPr>
        </p:nvSpPr>
        <p:spPr>
          <a:xfrm>
            <a:off x="1285241" y="4582814"/>
            <a:ext cx="7132335" cy="1312657"/>
          </a:xfrm>
        </p:spPr>
        <p:txBody>
          <a:bodyPr anchor="t">
            <a:normAutofit/>
          </a:bodyPr>
          <a:lstStyle/>
          <a:p>
            <a:pPr algn="l"/>
            <a:r>
              <a:rPr lang="en-GB" dirty="0"/>
              <a:t>Take 10 minutes and then we will return!</a:t>
            </a:r>
            <a:endParaRPr lang="en-GB"/>
          </a:p>
        </p:txBody>
      </p:sp>
    </p:spTree>
    <p:extLst>
      <p:ext uri="{BB962C8B-B14F-4D97-AF65-F5344CB8AC3E}">
        <p14:creationId xmlns:p14="http://schemas.microsoft.com/office/powerpoint/2010/main" val="1623892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A6F2B0-34CF-5B1F-7147-3F041E705DAE}"/>
              </a:ext>
            </a:extLst>
          </p:cNvPr>
          <p:cNvSpPr>
            <a:spLocks noGrp="1"/>
          </p:cNvSpPr>
          <p:nvPr>
            <p:ph type="title"/>
          </p:nvPr>
        </p:nvSpPr>
        <p:spPr>
          <a:xfrm>
            <a:off x="635000" y="640823"/>
            <a:ext cx="3418659" cy="5583148"/>
          </a:xfrm>
        </p:spPr>
        <p:txBody>
          <a:bodyPr anchor="ctr">
            <a:normAutofit/>
          </a:bodyPr>
          <a:lstStyle/>
          <a:p>
            <a:r>
              <a:rPr lang="en-GB" sz="5400" b="1" i="1" u="sng"/>
              <a:t>Industry specific legislation</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102E0A0-36AB-D932-FFA6-5C9DC0CEFC5F}"/>
              </a:ext>
            </a:extLst>
          </p:cNvPr>
          <p:cNvGraphicFramePr>
            <a:graphicFrameLocks noGrp="1"/>
          </p:cNvGraphicFramePr>
          <p:nvPr>
            <p:ph idx="1"/>
            <p:extLst>
              <p:ext uri="{D42A27DB-BD31-4B8C-83A1-F6EECF244321}">
                <p14:modId xmlns:p14="http://schemas.microsoft.com/office/powerpoint/2010/main" val="324135847"/>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13531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CEF762-0C94-9B6B-5190-869377EE8B03}"/>
              </a:ext>
            </a:extLst>
          </p:cNvPr>
          <p:cNvSpPr>
            <a:spLocks noGrp="1"/>
          </p:cNvSpPr>
          <p:nvPr>
            <p:ph type="title"/>
          </p:nvPr>
        </p:nvSpPr>
        <p:spPr>
          <a:xfrm>
            <a:off x="761803" y="350196"/>
            <a:ext cx="4646904" cy="1624520"/>
          </a:xfrm>
        </p:spPr>
        <p:txBody>
          <a:bodyPr anchor="ctr">
            <a:normAutofit/>
          </a:bodyPr>
          <a:lstStyle/>
          <a:p>
            <a:r>
              <a:rPr lang="en-GB" sz="4000" b="1" i="1" u="sng"/>
              <a:t>Accommodation and food industry </a:t>
            </a:r>
          </a:p>
        </p:txBody>
      </p:sp>
      <p:sp>
        <p:nvSpPr>
          <p:cNvPr id="3" name="Content Placeholder 2">
            <a:extLst>
              <a:ext uri="{FF2B5EF4-FFF2-40B4-BE49-F238E27FC236}">
                <a16:creationId xmlns:a16="http://schemas.microsoft.com/office/drawing/2014/main" id="{652F4BF4-0181-6CFF-2B88-26D02FA97768}"/>
              </a:ext>
            </a:extLst>
          </p:cNvPr>
          <p:cNvSpPr>
            <a:spLocks noGrp="1"/>
          </p:cNvSpPr>
          <p:nvPr>
            <p:ph idx="1"/>
          </p:nvPr>
        </p:nvSpPr>
        <p:spPr>
          <a:xfrm>
            <a:off x="761802" y="2743200"/>
            <a:ext cx="4646905" cy="3613149"/>
          </a:xfrm>
        </p:spPr>
        <p:txBody>
          <a:bodyPr anchor="ctr">
            <a:normAutofit/>
          </a:bodyPr>
          <a:lstStyle/>
          <a:p>
            <a:pPr>
              <a:buFont typeface="Arial" panose="020B0604020202020204" pitchFamily="34" charset="0"/>
              <a:buChar char="•"/>
            </a:pPr>
            <a:r>
              <a:rPr lang="en-GB" sz="2000" b="0" i="0" dirty="0">
                <a:effectLst/>
                <a:latin typeface="Aptos" panose="020B0004020202020204" pitchFamily="34" charset="0"/>
              </a:rPr>
              <a:t>Consumer Rights Act 2015</a:t>
            </a:r>
          </a:p>
          <a:p>
            <a:pPr>
              <a:buFont typeface="Arial" panose="020B0604020202020204" pitchFamily="34" charset="0"/>
              <a:buChar char="•"/>
            </a:pPr>
            <a:r>
              <a:rPr lang="en-GB" sz="2000" b="0" i="0" dirty="0">
                <a:effectLst/>
                <a:latin typeface="Aptos" panose="020B0004020202020204" pitchFamily="34" charset="0"/>
              </a:rPr>
              <a:t>Consumer Protection from Unfair Trading Regulations 2008 (Repealed)</a:t>
            </a:r>
          </a:p>
          <a:p>
            <a:pPr>
              <a:buFont typeface="Arial" panose="020B0604020202020204" pitchFamily="34" charset="0"/>
              <a:buChar char="•"/>
            </a:pPr>
            <a:r>
              <a:rPr lang="en-GB" sz="2000" b="0" i="0" dirty="0">
                <a:effectLst/>
                <a:latin typeface="Aptos" panose="020B0004020202020204" pitchFamily="34" charset="0"/>
              </a:rPr>
              <a:t>Food Safety Act 1990</a:t>
            </a:r>
          </a:p>
          <a:p>
            <a:pPr>
              <a:buFont typeface="Arial" panose="020B0604020202020204" pitchFamily="34" charset="0"/>
              <a:buChar char="•"/>
            </a:pPr>
            <a:r>
              <a:rPr lang="en-GB" sz="2000" b="0" i="0" dirty="0">
                <a:effectLst/>
                <a:latin typeface="Aptos" panose="020B0004020202020204" pitchFamily="34" charset="0"/>
              </a:rPr>
              <a:t>Food Safety and Hygiene Regulations</a:t>
            </a:r>
          </a:p>
          <a:p>
            <a:pPr>
              <a:buFont typeface="Arial" panose="020B0604020202020204" pitchFamily="34" charset="0"/>
              <a:buChar char="•"/>
            </a:pPr>
            <a:r>
              <a:rPr lang="en-GB" sz="2000" b="0" i="0" dirty="0">
                <a:effectLst/>
                <a:latin typeface="Aptos" panose="020B0004020202020204" pitchFamily="34" charset="0"/>
              </a:rPr>
              <a:t>General Product Safety Regulations 2005</a:t>
            </a:r>
          </a:p>
          <a:p>
            <a:pPr>
              <a:buFont typeface="Arial" panose="020B0604020202020204" pitchFamily="34" charset="0"/>
              <a:buChar char="•"/>
            </a:pPr>
            <a:r>
              <a:rPr lang="en-GB" sz="2000" b="0" i="0" dirty="0">
                <a:effectLst/>
                <a:latin typeface="Aptos" panose="020B0004020202020204" pitchFamily="34" charset="0"/>
              </a:rPr>
              <a:t>Packaging (Essential Requirements) Regulations 2015</a:t>
            </a:r>
          </a:p>
          <a:p>
            <a:pPr>
              <a:buFont typeface="Arial" panose="020B0604020202020204" pitchFamily="34" charset="0"/>
              <a:buChar char="•"/>
            </a:pPr>
            <a:r>
              <a:rPr lang="en-GB" sz="2000" b="0" i="0" dirty="0">
                <a:effectLst/>
                <a:latin typeface="Aptos" panose="020B0004020202020204" pitchFamily="34" charset="0"/>
              </a:rPr>
              <a:t>Various licences and permits</a:t>
            </a:r>
          </a:p>
        </p:txBody>
      </p:sp>
      <p:pic>
        <p:nvPicPr>
          <p:cNvPr id="5" name="Picture 4" descr="Hand drawn illustration of assorted desserts and drinks">
            <a:extLst>
              <a:ext uri="{FF2B5EF4-FFF2-40B4-BE49-F238E27FC236}">
                <a16:creationId xmlns:a16="http://schemas.microsoft.com/office/drawing/2014/main" id="{5602E8EF-CCD9-8D29-992A-87285356A9CC}"/>
              </a:ext>
            </a:extLst>
          </p:cNvPr>
          <p:cNvPicPr>
            <a:picLocks noChangeAspect="1"/>
          </p:cNvPicPr>
          <p:nvPr/>
        </p:nvPicPr>
        <p:blipFill>
          <a:blip r:embed="rId2"/>
          <a:srcRect l="8697" r="16998"/>
          <a:stretch/>
        </p:blipFill>
        <p:spPr>
          <a:xfrm>
            <a:off x="6096000" y="1"/>
            <a:ext cx="6102825" cy="6858000"/>
          </a:xfrm>
          <a:prstGeom prst="rect">
            <a:avLst/>
          </a:prstGeom>
        </p:spPr>
      </p:pic>
    </p:spTree>
    <p:extLst>
      <p:ext uri="{BB962C8B-B14F-4D97-AF65-F5344CB8AC3E}">
        <p14:creationId xmlns:p14="http://schemas.microsoft.com/office/powerpoint/2010/main" val="20665462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B38F11-3283-9422-8B8A-595A28E368F4}"/>
              </a:ext>
            </a:extLst>
          </p:cNvPr>
          <p:cNvSpPr>
            <a:spLocks noGrp="1"/>
          </p:cNvSpPr>
          <p:nvPr>
            <p:ph type="title"/>
          </p:nvPr>
        </p:nvSpPr>
        <p:spPr>
          <a:xfrm>
            <a:off x="761803" y="350196"/>
            <a:ext cx="4646904" cy="1624520"/>
          </a:xfrm>
        </p:spPr>
        <p:txBody>
          <a:bodyPr anchor="ctr">
            <a:normAutofit/>
          </a:bodyPr>
          <a:lstStyle/>
          <a:p>
            <a:pPr algn="ctr"/>
            <a:r>
              <a:rPr lang="en-GB" sz="4800" b="1" u="sng" dirty="0"/>
              <a:t>Consumer Rights Act 2015</a:t>
            </a:r>
          </a:p>
        </p:txBody>
      </p:sp>
      <p:sp>
        <p:nvSpPr>
          <p:cNvPr id="3" name="Content Placeholder 2">
            <a:extLst>
              <a:ext uri="{FF2B5EF4-FFF2-40B4-BE49-F238E27FC236}">
                <a16:creationId xmlns:a16="http://schemas.microsoft.com/office/drawing/2014/main" id="{37B09037-C74E-4D8A-2AEB-62ADEF38B961}"/>
              </a:ext>
            </a:extLst>
          </p:cNvPr>
          <p:cNvSpPr>
            <a:spLocks noGrp="1"/>
          </p:cNvSpPr>
          <p:nvPr>
            <p:ph idx="1"/>
          </p:nvPr>
        </p:nvSpPr>
        <p:spPr>
          <a:xfrm>
            <a:off x="761802" y="2743200"/>
            <a:ext cx="4646905" cy="3613149"/>
          </a:xfrm>
        </p:spPr>
        <p:txBody>
          <a:bodyPr anchor="ctr">
            <a:normAutofit/>
          </a:bodyPr>
          <a:lstStyle/>
          <a:p>
            <a:r>
              <a:rPr lang="en-GB" sz="1900"/>
              <a:t>We have already covered consumer rights. The same applies as what we have discussed to accommodation. </a:t>
            </a:r>
          </a:p>
          <a:p>
            <a:endParaRPr lang="en-GB" sz="1900"/>
          </a:p>
          <a:p>
            <a:r>
              <a:rPr lang="en-GB" sz="1900" b="1" u="sng"/>
              <a:t>Food industry- </a:t>
            </a:r>
            <a:r>
              <a:rPr lang="en-GB" sz="1900"/>
              <a:t>more specific is the right to a price reduction. Must ensure that the food and services are satisfactory, fit for purpose and as described. </a:t>
            </a:r>
          </a:p>
          <a:p>
            <a:r>
              <a:rPr lang="en-GB" sz="1900"/>
              <a:t>Food must be safe and match description – if not can ask for refund or refuse to pay.</a:t>
            </a:r>
          </a:p>
          <a:p>
            <a:endParaRPr lang="en-GB" sz="1900"/>
          </a:p>
        </p:txBody>
      </p:sp>
      <p:pic>
        <p:nvPicPr>
          <p:cNvPr id="5" name="Picture 4">
            <a:extLst>
              <a:ext uri="{FF2B5EF4-FFF2-40B4-BE49-F238E27FC236}">
                <a16:creationId xmlns:a16="http://schemas.microsoft.com/office/drawing/2014/main" id="{7E769F25-894B-9E8D-D602-2C939C7F177E}"/>
              </a:ext>
            </a:extLst>
          </p:cNvPr>
          <p:cNvPicPr>
            <a:picLocks noChangeAspect="1"/>
          </p:cNvPicPr>
          <p:nvPr/>
        </p:nvPicPr>
        <p:blipFill>
          <a:blip r:embed="rId3"/>
          <a:srcRect l="14835" r="35109"/>
          <a:stretch/>
        </p:blipFill>
        <p:spPr>
          <a:xfrm>
            <a:off x="6096000" y="1"/>
            <a:ext cx="6102825" cy="6858000"/>
          </a:xfrm>
          <a:prstGeom prst="rect">
            <a:avLst/>
          </a:prstGeom>
        </p:spPr>
      </p:pic>
    </p:spTree>
    <p:extLst>
      <p:ext uri="{BB962C8B-B14F-4D97-AF65-F5344CB8AC3E}">
        <p14:creationId xmlns:p14="http://schemas.microsoft.com/office/powerpoint/2010/main" val="1097048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B5066D2F-E841-2381-3794-C5F994D5BFCA}"/>
              </a:ext>
            </a:extLst>
          </p:cNvPr>
          <p:cNvSpPr>
            <a:spLocks noGrp="1"/>
          </p:cNvSpPr>
          <p:nvPr>
            <p:ph type="title"/>
          </p:nvPr>
        </p:nvSpPr>
        <p:spPr>
          <a:xfrm>
            <a:off x="479394" y="1070800"/>
            <a:ext cx="3939688" cy="5583126"/>
          </a:xfrm>
        </p:spPr>
        <p:txBody>
          <a:bodyPr>
            <a:normAutofit/>
          </a:bodyPr>
          <a:lstStyle/>
          <a:p>
            <a:pPr algn="r"/>
            <a:r>
              <a:rPr lang="en-GB" sz="8000" b="1" i="1" u="sng"/>
              <a:t>For both</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2CD602B-95CC-9F3F-D339-0CBFF2C9A9D4}"/>
              </a:ext>
            </a:extLst>
          </p:cNvPr>
          <p:cNvGraphicFramePr>
            <a:graphicFrameLocks noGrp="1"/>
          </p:cNvGraphicFramePr>
          <p:nvPr>
            <p:ph idx="1"/>
            <p:extLst>
              <p:ext uri="{D42A27DB-BD31-4B8C-83A1-F6EECF244321}">
                <p14:modId xmlns:p14="http://schemas.microsoft.com/office/powerpoint/2010/main" val="760832451"/>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273773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F9725D6-0712-5736-6A6E-6A6EB308124A}"/>
              </a:ext>
            </a:extLst>
          </p:cNvPr>
          <p:cNvSpPr>
            <a:spLocks noGrp="1"/>
          </p:cNvSpPr>
          <p:nvPr>
            <p:ph type="title"/>
          </p:nvPr>
        </p:nvSpPr>
        <p:spPr>
          <a:xfrm>
            <a:off x="621792" y="1161288"/>
            <a:ext cx="3602736" cy="4526280"/>
          </a:xfrm>
        </p:spPr>
        <p:txBody>
          <a:bodyPr>
            <a:normAutofit/>
          </a:bodyPr>
          <a:lstStyle/>
          <a:p>
            <a:r>
              <a:rPr lang="en-GB" sz="4000" b="1" i="1" u="sng">
                <a:effectLst/>
                <a:latin typeface="Aptos" panose="020B0004020202020204" pitchFamily="34" charset="0"/>
              </a:rPr>
              <a:t>Consumer Protection from Unfair Trading Regulations 2008</a:t>
            </a:r>
            <a:br>
              <a:rPr lang="en-GB" sz="4000" b="0" i="0">
                <a:effectLst/>
                <a:latin typeface="Aptos" panose="020B0004020202020204" pitchFamily="34" charset="0"/>
              </a:rPr>
            </a:br>
            <a:endParaRPr lang="en-GB" sz="4000"/>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EEC35E5E-CAC6-C5C1-0379-83D72A3201A0}"/>
              </a:ext>
            </a:extLst>
          </p:cNvPr>
          <p:cNvGraphicFramePr>
            <a:graphicFrameLocks noGrp="1"/>
          </p:cNvGraphicFramePr>
          <p:nvPr>
            <p:ph idx="1"/>
            <p:extLst>
              <p:ext uri="{D42A27DB-BD31-4B8C-83A1-F6EECF244321}">
                <p14:modId xmlns:p14="http://schemas.microsoft.com/office/powerpoint/2010/main" val="2199345395"/>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290053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4303A1C-52D9-0C39-305C-91FC1D6399A8}"/>
              </a:ext>
            </a:extLst>
          </p:cNvPr>
          <p:cNvSpPr>
            <a:spLocks noGrp="1"/>
          </p:cNvSpPr>
          <p:nvPr>
            <p:ph type="title"/>
          </p:nvPr>
        </p:nvSpPr>
        <p:spPr>
          <a:xfrm>
            <a:off x="621792" y="1161288"/>
            <a:ext cx="3602736" cy="4526280"/>
          </a:xfrm>
        </p:spPr>
        <p:txBody>
          <a:bodyPr>
            <a:normAutofit/>
          </a:bodyPr>
          <a:lstStyle/>
          <a:p>
            <a:r>
              <a:rPr lang="en-GB" sz="4000" b="1" i="1" u="sng"/>
              <a:t>Continued</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DA4E66E3-406C-2761-666A-DBCADE091DD6}"/>
              </a:ext>
            </a:extLst>
          </p:cNvPr>
          <p:cNvGraphicFramePr>
            <a:graphicFrameLocks noGrp="1"/>
          </p:cNvGraphicFramePr>
          <p:nvPr>
            <p:ph idx="1"/>
            <p:extLst>
              <p:ext uri="{D42A27DB-BD31-4B8C-83A1-F6EECF244321}">
                <p14:modId xmlns:p14="http://schemas.microsoft.com/office/powerpoint/2010/main" val="71096153"/>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594404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EBF51D3-216C-5740-9D68-19CCBDDDC568}"/>
              </a:ext>
            </a:extLst>
          </p:cNvPr>
          <p:cNvSpPr>
            <a:spLocks noGrp="1"/>
          </p:cNvSpPr>
          <p:nvPr>
            <p:ph type="title"/>
          </p:nvPr>
        </p:nvSpPr>
        <p:spPr>
          <a:xfrm>
            <a:off x="621792" y="1161288"/>
            <a:ext cx="3602736" cy="4526280"/>
          </a:xfrm>
        </p:spPr>
        <p:txBody>
          <a:bodyPr>
            <a:normAutofit/>
          </a:bodyPr>
          <a:lstStyle/>
          <a:p>
            <a:r>
              <a:rPr lang="en-GB" sz="4000" b="1" i="1" u="sng"/>
              <a:t>Continued</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FB208B21-F58F-250C-2398-A39F1CD1F526}"/>
              </a:ext>
            </a:extLst>
          </p:cNvPr>
          <p:cNvGraphicFramePr>
            <a:graphicFrameLocks noGrp="1"/>
          </p:cNvGraphicFramePr>
          <p:nvPr>
            <p:ph idx="1"/>
            <p:extLst>
              <p:ext uri="{D42A27DB-BD31-4B8C-83A1-F6EECF244321}">
                <p14:modId xmlns:p14="http://schemas.microsoft.com/office/powerpoint/2010/main" val="3140229998"/>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600814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393892D-7DE3-B112-0F53-5EEAED9BAA33}"/>
              </a:ext>
            </a:extLst>
          </p:cNvPr>
          <p:cNvSpPr>
            <a:spLocks noGrp="1"/>
          </p:cNvSpPr>
          <p:nvPr>
            <p:ph type="title"/>
          </p:nvPr>
        </p:nvSpPr>
        <p:spPr>
          <a:xfrm>
            <a:off x="621792" y="1161288"/>
            <a:ext cx="3602736" cy="4526280"/>
          </a:xfrm>
        </p:spPr>
        <p:txBody>
          <a:bodyPr>
            <a:normAutofit/>
          </a:bodyPr>
          <a:lstStyle/>
          <a:p>
            <a:r>
              <a:rPr lang="en-GB" sz="4000" u="sng" dirty="0"/>
              <a:t>Digital Markets, Competition and Consumers Act 2024</a:t>
            </a:r>
            <a:br>
              <a:rPr lang="en-GB" sz="4000" dirty="0"/>
            </a:br>
            <a:endParaRPr lang="en-GB" sz="4000" dirty="0"/>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ED6DB3DD-D9CB-599E-5D61-74B9B5AA5BFD}"/>
              </a:ext>
            </a:extLst>
          </p:cNvPr>
          <p:cNvGraphicFramePr>
            <a:graphicFrameLocks noGrp="1"/>
          </p:cNvGraphicFramePr>
          <p:nvPr>
            <p:ph idx="1"/>
            <p:extLst>
              <p:ext uri="{D42A27DB-BD31-4B8C-83A1-F6EECF244321}">
                <p14:modId xmlns:p14="http://schemas.microsoft.com/office/powerpoint/2010/main" val="1434446407"/>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244480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61A9B7-BB2B-EDF9-C4A4-CC95A4011FFA}"/>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b="1" i="1" u="sng" kern="1200">
                <a:solidFill>
                  <a:schemeClr val="bg1"/>
                </a:solidFill>
                <a:latin typeface="+mj-lt"/>
                <a:ea typeface="+mj-ea"/>
                <a:cs typeface="+mj-cs"/>
              </a:rPr>
              <a:t>A brief recap</a:t>
            </a:r>
          </a:p>
        </p:txBody>
      </p:sp>
      <p:pic>
        <p:nvPicPr>
          <p:cNvPr id="4" name="Online Media 3" title="Unfair commercial practices - DMCC Act 2024 (Business Companion)">
            <a:hlinkClick r:id="" action="ppaction://media"/>
            <a:extLst>
              <a:ext uri="{FF2B5EF4-FFF2-40B4-BE49-F238E27FC236}">
                <a16:creationId xmlns:a16="http://schemas.microsoft.com/office/drawing/2014/main" id="{A9E4C4D2-F1D5-0611-490B-D66E8A37B33B}"/>
              </a:ext>
            </a:extLst>
          </p:cNvPr>
          <p:cNvPicPr>
            <a:picLocks noGrp="1" noRot="1" noChangeAspect="1"/>
          </p:cNvPicPr>
          <p:nvPr>
            <p:ph idx="1"/>
            <a:videoFile r:link="rId1"/>
          </p:nvPr>
        </p:nvPicPr>
        <p:blipFill>
          <a:blip r:embed="rId4"/>
          <a:stretch>
            <a:fillRect/>
          </a:stretch>
        </p:blipFill>
        <p:spPr>
          <a:xfrm>
            <a:off x="2207328" y="1675227"/>
            <a:ext cx="7777343" cy="4394199"/>
          </a:xfrm>
          <a:prstGeom prst="rect">
            <a:avLst/>
          </a:prstGeom>
        </p:spPr>
      </p:pic>
    </p:spTree>
    <p:extLst>
      <p:ext uri="{BB962C8B-B14F-4D97-AF65-F5344CB8AC3E}">
        <p14:creationId xmlns:p14="http://schemas.microsoft.com/office/powerpoint/2010/main" val="1792613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Video 5" descr="Dog Staring At A Burger">
            <a:extLst>
              <a:ext uri="{FF2B5EF4-FFF2-40B4-BE49-F238E27FC236}">
                <a16:creationId xmlns:a16="http://schemas.microsoft.com/office/drawing/2014/main" id="{E030918E-48B3-212F-5B02-732595FA33AD}"/>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85"/>
          <a:stretch>
            <a:fillRect/>
          </a:stretch>
        </p:blipFill>
        <p:spPr>
          <a:xfrm>
            <a:off x="-3047" y="10"/>
            <a:ext cx="12191999" cy="6857990"/>
          </a:xfrm>
          <a:prstGeom prst="rect">
            <a:avLst/>
          </a:prstGeom>
        </p:spPr>
      </p:pic>
      <p:sp>
        <p:nvSpPr>
          <p:cNvPr id="12" name="Rectangle 1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3E735ADB-C11F-F507-0E0B-676DA3CF0CD0}"/>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b="1" i="1" u="sng">
                <a:solidFill>
                  <a:srgbClr val="FFFFFF"/>
                </a:solidFill>
              </a:rPr>
              <a:t>Food Safety</a:t>
            </a:r>
          </a:p>
        </p:txBody>
      </p:sp>
    </p:spTree>
    <p:extLst>
      <p:ext uri="{BB962C8B-B14F-4D97-AF65-F5344CB8AC3E}">
        <p14:creationId xmlns:p14="http://schemas.microsoft.com/office/powerpoint/2010/main" val="369563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1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mute="1">
                <p:cTn id="12" repeatCount="indefinite" fill="hold" display="0">
                  <p:stCondLst>
                    <p:cond delay="indefinite"/>
                  </p:stCondLst>
                </p:cTn>
                <p:tgtEl>
                  <p:spTgt spid="6"/>
                </p:tgtEl>
              </p:cMediaNode>
            </p:vide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C242E5C6-91F2-719E-84C0-7082863035B6}"/>
              </a:ext>
            </a:extLst>
          </p:cNvPr>
          <p:cNvSpPr>
            <a:spLocks noGrp="1"/>
          </p:cNvSpPr>
          <p:nvPr>
            <p:ph type="title"/>
          </p:nvPr>
        </p:nvSpPr>
        <p:spPr>
          <a:xfrm>
            <a:off x="479394" y="1070800"/>
            <a:ext cx="3939688" cy="5583126"/>
          </a:xfrm>
        </p:spPr>
        <p:txBody>
          <a:bodyPr>
            <a:normAutofit/>
          </a:bodyPr>
          <a:lstStyle/>
          <a:p>
            <a:pPr algn="r"/>
            <a:r>
              <a:rPr lang="en-GB" sz="7400" b="1" i="1" u="sng" dirty="0">
                <a:effectLst/>
                <a:latin typeface="Aptos" panose="020B0004020202020204" pitchFamily="34" charset="0"/>
              </a:rPr>
              <a:t>Food Safety Act 1990</a:t>
            </a:r>
            <a:br>
              <a:rPr lang="en-GB" sz="7400" b="0" i="0" dirty="0">
                <a:effectLst/>
                <a:latin typeface="Aptos" panose="020B0004020202020204" pitchFamily="34" charset="0"/>
              </a:rPr>
            </a:br>
            <a:endParaRPr lang="en-GB" sz="7400" dirty="0"/>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E592F43-BEAC-59EB-47BB-AC2155E6AFE3}"/>
              </a:ext>
            </a:extLst>
          </p:cNvPr>
          <p:cNvGraphicFramePr>
            <a:graphicFrameLocks noGrp="1"/>
          </p:cNvGraphicFramePr>
          <p:nvPr>
            <p:ph idx="1"/>
            <p:extLst>
              <p:ext uri="{D42A27DB-BD31-4B8C-83A1-F6EECF244321}">
                <p14:modId xmlns:p14="http://schemas.microsoft.com/office/powerpoint/2010/main" val="733417234"/>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091264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B8418E-7A23-0237-DFB2-4E6B877462BE}"/>
              </a:ext>
            </a:extLst>
          </p:cNvPr>
          <p:cNvSpPr>
            <a:spLocks noGrp="1"/>
          </p:cNvSpPr>
          <p:nvPr>
            <p:ph type="title"/>
          </p:nvPr>
        </p:nvSpPr>
        <p:spPr>
          <a:xfrm>
            <a:off x="761803" y="350196"/>
            <a:ext cx="4646904" cy="1624520"/>
          </a:xfrm>
        </p:spPr>
        <p:txBody>
          <a:bodyPr anchor="ctr">
            <a:normAutofit/>
          </a:bodyPr>
          <a:lstStyle/>
          <a:p>
            <a:pPr algn="ctr"/>
            <a:r>
              <a:rPr lang="en-GB" sz="6600" b="1" i="1" u="sng" dirty="0"/>
              <a:t>Continued</a:t>
            </a:r>
          </a:p>
        </p:txBody>
      </p:sp>
      <p:sp>
        <p:nvSpPr>
          <p:cNvPr id="3" name="Content Placeholder 2">
            <a:extLst>
              <a:ext uri="{FF2B5EF4-FFF2-40B4-BE49-F238E27FC236}">
                <a16:creationId xmlns:a16="http://schemas.microsoft.com/office/drawing/2014/main" id="{47C6EEB6-B7A1-C35A-4D48-08F3A3756DFD}"/>
              </a:ext>
            </a:extLst>
          </p:cNvPr>
          <p:cNvSpPr>
            <a:spLocks noGrp="1"/>
          </p:cNvSpPr>
          <p:nvPr>
            <p:ph idx="1"/>
          </p:nvPr>
        </p:nvSpPr>
        <p:spPr>
          <a:xfrm>
            <a:off x="761802" y="2743200"/>
            <a:ext cx="4646905" cy="3613149"/>
          </a:xfrm>
        </p:spPr>
        <p:txBody>
          <a:bodyPr anchor="ctr">
            <a:normAutofit/>
          </a:bodyPr>
          <a:lstStyle/>
          <a:p>
            <a:r>
              <a:rPr lang="en-GB" sz="1900"/>
              <a:t>There is specific guidance in relation to moving good between Great Britain and Northern Ireland some of it is dealt with under the Windsor framework. </a:t>
            </a:r>
          </a:p>
          <a:p>
            <a:endParaRPr lang="en-GB" sz="1900"/>
          </a:p>
          <a:p>
            <a:r>
              <a:rPr lang="en-GB" sz="1900"/>
              <a:t>Deals with arrangements to support the flow of agrifood product retail from Great Britian and northern Ireland. </a:t>
            </a:r>
          </a:p>
          <a:p>
            <a:endParaRPr lang="en-GB" sz="1900"/>
          </a:p>
          <a:p>
            <a:r>
              <a:rPr lang="en-GB" sz="1900"/>
              <a:t>Need to be aware of the Domestic Food information Regulations 2014. </a:t>
            </a:r>
          </a:p>
        </p:txBody>
      </p:sp>
      <p:pic>
        <p:nvPicPr>
          <p:cNvPr id="5" name="Picture 4" descr="Fruits and vegetables in bags">
            <a:extLst>
              <a:ext uri="{FF2B5EF4-FFF2-40B4-BE49-F238E27FC236}">
                <a16:creationId xmlns:a16="http://schemas.microsoft.com/office/drawing/2014/main" id="{0FAAF1C8-BEB4-2142-97EF-73B4746AE894}"/>
              </a:ext>
            </a:extLst>
          </p:cNvPr>
          <p:cNvPicPr>
            <a:picLocks noChangeAspect="1"/>
          </p:cNvPicPr>
          <p:nvPr/>
        </p:nvPicPr>
        <p:blipFill>
          <a:blip r:embed="rId2"/>
          <a:srcRect l="34237" r="6362" b="-2"/>
          <a:stretch/>
        </p:blipFill>
        <p:spPr>
          <a:xfrm>
            <a:off x="6096000" y="1"/>
            <a:ext cx="6102825" cy="6858000"/>
          </a:xfrm>
          <a:prstGeom prst="rect">
            <a:avLst/>
          </a:prstGeom>
        </p:spPr>
      </p:pic>
    </p:spTree>
    <p:extLst>
      <p:ext uri="{BB962C8B-B14F-4D97-AF65-F5344CB8AC3E}">
        <p14:creationId xmlns:p14="http://schemas.microsoft.com/office/powerpoint/2010/main" val="36399879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A6CE367-6296-A6EF-DCA3-FC8CA4F4DF12}"/>
              </a:ext>
            </a:extLst>
          </p:cNvPr>
          <p:cNvSpPr>
            <a:spLocks noGrp="1"/>
          </p:cNvSpPr>
          <p:nvPr>
            <p:ph type="title"/>
          </p:nvPr>
        </p:nvSpPr>
        <p:spPr>
          <a:xfrm>
            <a:off x="838200" y="1195697"/>
            <a:ext cx="3200400" cy="4238118"/>
          </a:xfrm>
        </p:spPr>
        <p:txBody>
          <a:bodyPr>
            <a:normAutofit/>
          </a:bodyPr>
          <a:lstStyle/>
          <a:p>
            <a:r>
              <a:rPr lang="en-GB" b="1" i="1" u="sng">
                <a:solidFill>
                  <a:schemeClr val="bg1"/>
                </a:solidFill>
              </a:rPr>
              <a:t>Continued</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F802087A-0753-1071-3276-3EA3D7DAEA80}"/>
              </a:ext>
            </a:extLst>
          </p:cNvPr>
          <p:cNvGraphicFramePr>
            <a:graphicFrameLocks noGrp="1"/>
          </p:cNvGraphicFramePr>
          <p:nvPr>
            <p:ph idx="1"/>
            <p:extLst>
              <p:ext uri="{D42A27DB-BD31-4B8C-83A1-F6EECF244321}">
                <p14:modId xmlns:p14="http://schemas.microsoft.com/office/powerpoint/2010/main" val="1977152456"/>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718578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FF61F-4DDD-C807-A7AB-D49B51F8DA0F}"/>
              </a:ext>
            </a:extLst>
          </p:cNvPr>
          <p:cNvSpPr>
            <a:spLocks noGrp="1"/>
          </p:cNvSpPr>
          <p:nvPr>
            <p:ph type="title"/>
          </p:nvPr>
        </p:nvSpPr>
        <p:spPr/>
        <p:txBody>
          <a:bodyPr>
            <a:normAutofit/>
          </a:bodyPr>
          <a:lstStyle/>
          <a:p>
            <a:pPr algn="ctr"/>
            <a:r>
              <a:rPr lang="en-GB" sz="5400" b="1" i="1" u="sng" dirty="0"/>
              <a:t>Key sections </a:t>
            </a:r>
          </a:p>
        </p:txBody>
      </p:sp>
      <p:graphicFrame>
        <p:nvGraphicFramePr>
          <p:cNvPr id="5" name="Content Placeholder 2">
            <a:extLst>
              <a:ext uri="{FF2B5EF4-FFF2-40B4-BE49-F238E27FC236}">
                <a16:creationId xmlns:a16="http://schemas.microsoft.com/office/drawing/2014/main" id="{4687DF37-7AE3-ED74-AFEE-503DAB8038E1}"/>
              </a:ext>
            </a:extLst>
          </p:cNvPr>
          <p:cNvGraphicFramePr>
            <a:graphicFrameLocks noGrp="1"/>
          </p:cNvGraphicFramePr>
          <p:nvPr>
            <p:ph idx="1"/>
            <p:extLst>
              <p:ext uri="{D42A27DB-BD31-4B8C-83A1-F6EECF244321}">
                <p14:modId xmlns:p14="http://schemas.microsoft.com/office/powerpoint/2010/main" val="207089576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076409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ign on a window&#10;&#10;AI-generated content may be incorrect.">
            <a:extLst>
              <a:ext uri="{FF2B5EF4-FFF2-40B4-BE49-F238E27FC236}">
                <a16:creationId xmlns:a16="http://schemas.microsoft.com/office/drawing/2014/main" id="{BA260E29-8B35-D566-6493-14A6AC7C74C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642" b="4478"/>
          <a:stretch>
            <a:fillRect/>
          </a:stretch>
        </p:blipFill>
        <p:spPr>
          <a:xfrm>
            <a:off x="2522356"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40861A6-4425-E1AB-5503-254BAA460ED7}"/>
              </a:ext>
            </a:extLst>
          </p:cNvPr>
          <p:cNvSpPr>
            <a:spLocks noGrp="1"/>
          </p:cNvSpPr>
          <p:nvPr>
            <p:ph type="title"/>
          </p:nvPr>
        </p:nvSpPr>
        <p:spPr>
          <a:xfrm>
            <a:off x="838200" y="365125"/>
            <a:ext cx="3822189" cy="1899912"/>
          </a:xfrm>
        </p:spPr>
        <p:txBody>
          <a:bodyPr>
            <a:normAutofit/>
          </a:bodyPr>
          <a:lstStyle/>
          <a:p>
            <a:r>
              <a:rPr lang="en-GB" sz="3100" b="1" u="sng" kern="100">
                <a:effectLst/>
                <a:latin typeface="Aptos" panose="020B0004020202020204" pitchFamily="34" charset="0"/>
                <a:ea typeface="DengXian" panose="02010600030101010101" pitchFamily="2" charset="-122"/>
                <a:cs typeface="Times New Roman" panose="02020603050405020304" pitchFamily="18" charset="0"/>
              </a:rPr>
              <a:t>Food Safety and Hygiene Regulation 2013</a:t>
            </a:r>
            <a:br>
              <a:rPr lang="en-GB" sz="3100" kern="100">
                <a:effectLst/>
                <a:latin typeface="Aptos" panose="020B0004020202020204" pitchFamily="34" charset="0"/>
                <a:ea typeface="DengXian" panose="02010600030101010101" pitchFamily="2" charset="-122"/>
                <a:cs typeface="Times New Roman" panose="02020603050405020304" pitchFamily="18" charset="0"/>
              </a:rPr>
            </a:br>
            <a:endParaRPr lang="en-GB" sz="3100"/>
          </a:p>
        </p:txBody>
      </p:sp>
      <p:sp>
        <p:nvSpPr>
          <p:cNvPr id="3" name="Content Placeholder 2">
            <a:extLst>
              <a:ext uri="{FF2B5EF4-FFF2-40B4-BE49-F238E27FC236}">
                <a16:creationId xmlns:a16="http://schemas.microsoft.com/office/drawing/2014/main" id="{FD68F1BF-48DD-B52F-AEDE-75C5120F3DF4}"/>
              </a:ext>
            </a:extLst>
          </p:cNvPr>
          <p:cNvSpPr>
            <a:spLocks noGrp="1"/>
          </p:cNvSpPr>
          <p:nvPr>
            <p:ph idx="1"/>
          </p:nvPr>
        </p:nvSpPr>
        <p:spPr>
          <a:xfrm>
            <a:off x="838200" y="2434201"/>
            <a:ext cx="3822189" cy="3742762"/>
          </a:xfrm>
        </p:spPr>
        <p:txBody>
          <a:bodyPr>
            <a:normAutofit/>
          </a:bodyPr>
          <a:lstStyle/>
          <a:p>
            <a:r>
              <a:rPr lang="en-GB" sz="2000"/>
              <a:t>Notices to improve hygiene. </a:t>
            </a:r>
          </a:p>
          <a:p>
            <a:endParaRPr lang="en-GB" sz="2000"/>
          </a:p>
          <a:p>
            <a:r>
              <a:rPr lang="en-GB" sz="2000"/>
              <a:t>Enforcement. </a:t>
            </a:r>
          </a:p>
          <a:p>
            <a:endParaRPr lang="en-GB" sz="2000"/>
          </a:p>
          <a:p>
            <a:r>
              <a:rPr lang="en-GB" sz="2000"/>
              <a:t>Presumption of food safety.</a:t>
            </a:r>
          </a:p>
          <a:p>
            <a:endParaRPr lang="en-GB" sz="2000"/>
          </a:p>
          <a:p>
            <a:r>
              <a:rPr lang="en-GB" sz="2000"/>
              <a:t>Defences </a:t>
            </a:r>
          </a:p>
        </p:txBody>
      </p:sp>
    </p:spTree>
    <p:extLst>
      <p:ext uri="{BB962C8B-B14F-4D97-AF65-F5344CB8AC3E}">
        <p14:creationId xmlns:p14="http://schemas.microsoft.com/office/powerpoint/2010/main" val="37406750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Video 16" descr="Box Production Line">
            <a:extLst>
              <a:ext uri="{FF2B5EF4-FFF2-40B4-BE49-F238E27FC236}">
                <a16:creationId xmlns:a16="http://schemas.microsoft.com/office/drawing/2014/main" id="{CC0F87D3-1551-C2C0-1227-B6F6D83F99F0}"/>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a:fillRect/>
          </a:stretch>
        </p:blipFill>
        <p:spPr>
          <a:xfrm>
            <a:off x="-3047" y="10"/>
            <a:ext cx="12191999" cy="6857990"/>
          </a:xfrm>
          <a:prstGeom prst="rect">
            <a:avLst/>
          </a:prstGeom>
        </p:spPr>
      </p:pic>
      <p:sp>
        <p:nvSpPr>
          <p:cNvPr id="18" name="Rectangle 17">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1A39C993-AC0E-5736-C8A8-71AF862796E5}"/>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b="0" i="0" u="sng">
                <a:solidFill>
                  <a:srgbClr val="FFFFFF"/>
                </a:solidFill>
                <a:effectLst/>
                <a:latin typeface="Aptos" panose="020B0004020202020204" pitchFamily="34" charset="0"/>
              </a:rPr>
              <a:t>Packaging (Essential Requirements) Regulations 2015</a:t>
            </a:r>
            <a:endParaRPr lang="en-GB" sz="5200">
              <a:solidFill>
                <a:srgbClr val="FFFFFF"/>
              </a:solidFill>
            </a:endParaRPr>
          </a:p>
        </p:txBody>
      </p:sp>
    </p:spTree>
    <p:extLst>
      <p:ext uri="{BB962C8B-B14F-4D97-AF65-F5344CB8AC3E}">
        <p14:creationId xmlns:p14="http://schemas.microsoft.com/office/powerpoint/2010/main" val="1267012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426"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7"/>
                                        </p:tgtEl>
                                      </p:cBhvr>
                                    </p:cmd>
                                  </p:childTnLst>
                                </p:cTn>
                              </p:par>
                            </p:childTnLst>
                          </p:cTn>
                        </p:par>
                      </p:childTnLst>
                    </p:cTn>
                  </p:par>
                </p:childTnLst>
              </p:cTn>
              <p:nextCondLst>
                <p:cond evt="onClick" delay="0">
                  <p:tgtEl>
                    <p:spTgt spid="17"/>
                  </p:tgtEl>
                </p:cond>
              </p:nextCondLst>
            </p:seq>
            <p:video>
              <p:cMediaNode mute="1">
                <p:cTn id="12" repeatCount="indefinite" fill="hold" display="0">
                  <p:stCondLst>
                    <p:cond delay="indefinite"/>
                  </p:stCondLst>
                </p:cTn>
                <p:tgtEl>
                  <p:spTgt spid="17"/>
                </p:tgtEl>
              </p:cMediaNode>
            </p:vide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157232-0368-642A-9867-473F1BA68320}"/>
              </a:ext>
            </a:extLst>
          </p:cNvPr>
          <p:cNvSpPr>
            <a:spLocks noGrp="1"/>
          </p:cNvSpPr>
          <p:nvPr>
            <p:ph type="title"/>
          </p:nvPr>
        </p:nvSpPr>
        <p:spPr>
          <a:xfrm>
            <a:off x="761800" y="762001"/>
            <a:ext cx="5334197" cy="1708242"/>
          </a:xfrm>
        </p:spPr>
        <p:txBody>
          <a:bodyPr anchor="ctr">
            <a:normAutofit/>
          </a:bodyPr>
          <a:lstStyle/>
          <a:p>
            <a:r>
              <a:rPr lang="en-GB" sz="2800" b="0" i="0" u="sng">
                <a:effectLst/>
                <a:latin typeface="Aptos" panose="020B0004020202020204" pitchFamily="34" charset="0"/>
              </a:rPr>
              <a:t>Packaging (Essential Requirements) Regulations 2015</a:t>
            </a:r>
            <a:br>
              <a:rPr lang="en-GB" sz="2800" b="0" i="0">
                <a:effectLst/>
                <a:latin typeface="Aptos" panose="020B0004020202020204" pitchFamily="34" charset="0"/>
              </a:rPr>
            </a:br>
            <a:endParaRPr lang="en-GB" sz="2800"/>
          </a:p>
        </p:txBody>
      </p:sp>
      <p:sp>
        <p:nvSpPr>
          <p:cNvPr id="3" name="Content Placeholder 2">
            <a:extLst>
              <a:ext uri="{FF2B5EF4-FFF2-40B4-BE49-F238E27FC236}">
                <a16:creationId xmlns:a16="http://schemas.microsoft.com/office/drawing/2014/main" id="{B98706DA-F014-CC0F-EA48-67B17D71F372}"/>
              </a:ext>
            </a:extLst>
          </p:cNvPr>
          <p:cNvSpPr>
            <a:spLocks noGrp="1"/>
          </p:cNvSpPr>
          <p:nvPr>
            <p:ph idx="1"/>
          </p:nvPr>
        </p:nvSpPr>
        <p:spPr>
          <a:xfrm>
            <a:off x="761800" y="2470244"/>
            <a:ext cx="5334197" cy="3769835"/>
          </a:xfrm>
        </p:spPr>
        <p:txBody>
          <a:bodyPr anchor="ctr">
            <a:normAutofit/>
          </a:bodyPr>
          <a:lstStyle/>
          <a:p>
            <a:r>
              <a:rPr lang="en-GB" sz="1700"/>
              <a:t>Deals with packaging and the main requirement is; </a:t>
            </a:r>
          </a:p>
          <a:p>
            <a:endParaRPr lang="en-GB" sz="1700"/>
          </a:p>
          <a:p>
            <a:r>
              <a:rPr lang="en-GB" sz="1700"/>
              <a:t>‘’Is that no one who is responsible for packing or filling products into packaging or importing packed or filled packaging into the United Kingdom, may place that packaging on the market unless it fulfils the essential requirements and is within the heavy metal concentration limits. The Regulations do not apply to packaging that is packed or filled for export outside the EU.’’</a:t>
            </a:r>
          </a:p>
          <a:p>
            <a:endParaRPr lang="en-GB" sz="1700" b="1"/>
          </a:p>
          <a:p>
            <a:r>
              <a:rPr lang="en-GB" sz="1700" b="1"/>
              <a:t>Let’s take a look at the legislation.</a:t>
            </a:r>
          </a:p>
        </p:txBody>
      </p:sp>
      <p:pic>
        <p:nvPicPr>
          <p:cNvPr id="5" name="Picture 4" descr="Packages on conveyor belt">
            <a:extLst>
              <a:ext uri="{FF2B5EF4-FFF2-40B4-BE49-F238E27FC236}">
                <a16:creationId xmlns:a16="http://schemas.microsoft.com/office/drawing/2014/main" id="{E420576A-40F3-249E-9307-81301C3C4B10}"/>
              </a:ext>
            </a:extLst>
          </p:cNvPr>
          <p:cNvPicPr>
            <a:picLocks noChangeAspect="1"/>
          </p:cNvPicPr>
          <p:nvPr/>
        </p:nvPicPr>
        <p:blipFill>
          <a:blip r:embed="rId2"/>
          <a:srcRect l="8014" r="40149"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9589991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Video 6" descr="Person In A Lab">
            <a:extLst>
              <a:ext uri="{FF2B5EF4-FFF2-40B4-BE49-F238E27FC236}">
                <a16:creationId xmlns:a16="http://schemas.microsoft.com/office/drawing/2014/main" id="{137B431C-458B-797D-FA1A-08662D7E3A4E}"/>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85"/>
          <a:stretch>
            <a:fillRect/>
          </a:stretch>
        </p:blipFill>
        <p:spPr>
          <a:xfrm>
            <a:off x="-3047" y="10"/>
            <a:ext cx="12191999" cy="6857990"/>
          </a:xfrm>
          <a:prstGeom prst="rect">
            <a:avLst/>
          </a:prstGeom>
        </p:spPr>
      </p:pic>
      <p:sp>
        <p:nvSpPr>
          <p:cNvPr id="13" name="Rectangle 12">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D1DC3F6-5A2A-584A-F651-9E527B3AD9C4}"/>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b="1" i="1" u="sng" dirty="0">
                <a:solidFill>
                  <a:srgbClr val="FFFFFF"/>
                </a:solidFill>
                <a:effectLst/>
                <a:latin typeface="Aptos" panose="020B0004020202020204" pitchFamily="34" charset="0"/>
              </a:rPr>
              <a:t>General Product Safety Regulations 2005</a:t>
            </a:r>
            <a:br>
              <a:rPr lang="en-GB" sz="5200" b="0" i="0" dirty="0">
                <a:solidFill>
                  <a:srgbClr val="FFFFFF"/>
                </a:solidFill>
                <a:effectLst/>
                <a:latin typeface="Aptos" panose="020B0004020202020204" pitchFamily="34" charset="0"/>
              </a:rPr>
            </a:br>
            <a:endParaRPr lang="en-GB" sz="5200" dirty="0">
              <a:solidFill>
                <a:srgbClr val="FFFFFF"/>
              </a:solidFill>
            </a:endParaRPr>
          </a:p>
        </p:txBody>
      </p:sp>
      <p:sp>
        <p:nvSpPr>
          <p:cNvPr id="5" name="Subtitle 4">
            <a:extLst>
              <a:ext uri="{FF2B5EF4-FFF2-40B4-BE49-F238E27FC236}">
                <a16:creationId xmlns:a16="http://schemas.microsoft.com/office/drawing/2014/main" id="{F17A593D-BF88-B9CA-13E2-B1F4C5F44358}"/>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endParaRPr lang="en-GB" dirty="0">
              <a:solidFill>
                <a:srgbClr val="FFFFFF"/>
              </a:solidFill>
            </a:endParaRPr>
          </a:p>
        </p:txBody>
      </p:sp>
    </p:spTree>
    <p:extLst>
      <p:ext uri="{BB962C8B-B14F-4D97-AF65-F5344CB8AC3E}">
        <p14:creationId xmlns:p14="http://schemas.microsoft.com/office/powerpoint/2010/main" val="1558396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597"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7"/>
                                        </p:tgtEl>
                                      </p:cBhvr>
                                    </p:cmd>
                                  </p:childTnLst>
                                </p:cTn>
                              </p:par>
                            </p:childTnLst>
                          </p:cTn>
                        </p:par>
                      </p:childTnLst>
                    </p:cTn>
                  </p:par>
                </p:childTnLst>
              </p:cTn>
              <p:nextCondLst>
                <p:cond evt="onClick" delay="0">
                  <p:tgtEl>
                    <p:spTgt spid="7"/>
                  </p:tgtEl>
                </p:cond>
              </p:nextCondLst>
            </p:seq>
            <p:video>
              <p:cMediaNode mute="1">
                <p:cTn id="12" repeatCount="indefinite" fill="hold" display="0">
                  <p:stCondLst>
                    <p:cond delay="indefinite"/>
                  </p:stCondLst>
                </p:cTn>
                <p:tgtEl>
                  <p:spTgt spid="7"/>
                </p:tgtEl>
              </p:cMediaNode>
            </p:vide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Freeform: Shape 17">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9" name="Freeform: Shape 18">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0EE64B-0747-AF70-7468-E56E08B6EA49}"/>
              </a:ext>
            </a:extLst>
          </p:cNvPr>
          <p:cNvSpPr>
            <a:spLocks noGrp="1"/>
          </p:cNvSpPr>
          <p:nvPr>
            <p:ph type="title"/>
          </p:nvPr>
        </p:nvSpPr>
        <p:spPr>
          <a:xfrm>
            <a:off x="621792" y="1161288"/>
            <a:ext cx="3602736" cy="4526280"/>
          </a:xfrm>
        </p:spPr>
        <p:txBody>
          <a:bodyPr>
            <a:normAutofit/>
          </a:bodyPr>
          <a:lstStyle/>
          <a:p>
            <a:r>
              <a:rPr lang="en-GB" sz="4000" b="1" i="1" u="sng">
                <a:effectLst/>
                <a:latin typeface="Aptos" panose="020B0004020202020204" pitchFamily="34" charset="0"/>
              </a:rPr>
              <a:t>General Product Safety Regulations 2005</a:t>
            </a:r>
            <a:br>
              <a:rPr lang="en-GB" sz="4000" b="0" i="0">
                <a:effectLst/>
                <a:latin typeface="Aptos" panose="020B0004020202020204" pitchFamily="34" charset="0"/>
              </a:rPr>
            </a:br>
            <a:endParaRPr lang="en-GB" sz="4000"/>
          </a:p>
        </p:txBody>
      </p:sp>
      <p:sp>
        <p:nvSpPr>
          <p:cNvPr id="20" name="Rectangle 19">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21" name="Content Placeholder 2">
            <a:extLst>
              <a:ext uri="{FF2B5EF4-FFF2-40B4-BE49-F238E27FC236}">
                <a16:creationId xmlns:a16="http://schemas.microsoft.com/office/drawing/2014/main" id="{46BE5FFE-A0A1-F5A9-D7CD-6EAF38E25EB7}"/>
              </a:ext>
            </a:extLst>
          </p:cNvPr>
          <p:cNvGraphicFramePr>
            <a:graphicFrameLocks noGrp="1"/>
          </p:cNvGraphicFramePr>
          <p:nvPr>
            <p:ph idx="1"/>
            <p:extLst>
              <p:ext uri="{D42A27DB-BD31-4B8C-83A1-F6EECF244321}">
                <p14:modId xmlns:p14="http://schemas.microsoft.com/office/powerpoint/2010/main" val="4197766059"/>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4654874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9B1E748-8B85-C0D9-5AD6-7CBF393BC171}"/>
              </a:ext>
            </a:extLst>
          </p:cNvPr>
          <p:cNvSpPr>
            <a:spLocks noGrp="1"/>
          </p:cNvSpPr>
          <p:nvPr>
            <p:ph type="title"/>
          </p:nvPr>
        </p:nvSpPr>
        <p:spPr>
          <a:xfrm>
            <a:off x="621792" y="1161288"/>
            <a:ext cx="3602736" cy="4526280"/>
          </a:xfrm>
        </p:spPr>
        <p:txBody>
          <a:bodyPr>
            <a:normAutofit/>
          </a:bodyPr>
          <a:lstStyle/>
          <a:p>
            <a:r>
              <a:rPr lang="en-GB" sz="4000" b="1" i="1" u="sng"/>
              <a:t>Continued</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7977D179-7D2F-7EC2-34E5-6B8D5559DC7A}"/>
              </a:ext>
            </a:extLst>
          </p:cNvPr>
          <p:cNvGraphicFramePr>
            <a:graphicFrameLocks noGrp="1"/>
          </p:cNvGraphicFramePr>
          <p:nvPr>
            <p:ph idx="1"/>
            <p:extLst>
              <p:ext uri="{D42A27DB-BD31-4B8C-83A1-F6EECF244321}">
                <p14:modId xmlns:p14="http://schemas.microsoft.com/office/powerpoint/2010/main" val="2406004723"/>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373853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95055E5-3F63-0996-F706-D49C63D10DE9}"/>
              </a:ext>
            </a:extLst>
          </p:cNvPr>
          <p:cNvSpPr>
            <a:spLocks noGrp="1"/>
          </p:cNvSpPr>
          <p:nvPr>
            <p:ph type="title"/>
          </p:nvPr>
        </p:nvSpPr>
        <p:spPr>
          <a:xfrm>
            <a:off x="621792" y="1161288"/>
            <a:ext cx="3602736" cy="4526280"/>
          </a:xfrm>
        </p:spPr>
        <p:txBody>
          <a:bodyPr>
            <a:normAutofit/>
          </a:bodyPr>
          <a:lstStyle/>
          <a:p>
            <a:r>
              <a:rPr lang="en-GB" sz="4000" b="1" i="1" u="sng"/>
              <a:t>Assignment </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5CE79459-6B34-68C9-C82A-CAA9D9B57057}"/>
              </a:ext>
            </a:extLst>
          </p:cNvPr>
          <p:cNvGraphicFramePr>
            <a:graphicFrameLocks noGrp="1"/>
          </p:cNvGraphicFramePr>
          <p:nvPr>
            <p:ph idx="1"/>
            <p:extLst>
              <p:ext uri="{D42A27DB-BD31-4B8C-83A1-F6EECF244321}">
                <p14:modId xmlns:p14="http://schemas.microsoft.com/office/powerpoint/2010/main" val="1286816200"/>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4153445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94714483-7072-431F-9DBE-87F44E4D44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95892E1-F4A5-4991-AC52-4F417B14A2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ACF597F8-76AA-44FA-8E6A-06223B66C0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7" name="Oval 16">
              <a:extLst>
                <a:ext uri="{FF2B5EF4-FFF2-40B4-BE49-F238E27FC236}">
                  <a16:creationId xmlns:a16="http://schemas.microsoft.com/office/drawing/2014/main" id="{A6E12753-0A63-43EE-B28A-C989D033EA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B26FA385-76DA-40E9-9257-AA3E07FF6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62D75CA-F374-4878-8106-3EA5E970D6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938667A5-74E3-4EFD-8C45-F48F47427C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31512EE2-F4CC-4E18-9CDA-B92C111224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B99E503B-9B4D-4EE3-A50F-15AC374F61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 name="Rectangle 23">
            <a:extLst>
              <a:ext uri="{FF2B5EF4-FFF2-40B4-BE49-F238E27FC236}">
                <a16:creationId xmlns:a16="http://schemas.microsoft.com/office/drawing/2014/main" id="{E2683E3F-F855-4549-84F8-42064EC0F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8FC90B1E-0223-4440-AF22-8F32F6F0C7D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7" name="Straight Connector 26">
              <a:extLst>
                <a:ext uri="{FF2B5EF4-FFF2-40B4-BE49-F238E27FC236}">
                  <a16:creationId xmlns:a16="http://schemas.microsoft.com/office/drawing/2014/main" id="{A2D2E879-0004-4D84-8137-1C09334038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43BE75A2-0D83-4F8E-84CC-D3BCD565B1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E90F7F49-1039-49EF-A9BD-153DB590B68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9E85F508-9EA4-4B4D-8171-648670650E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2" name="Rectangle 31">
            <a:extLst>
              <a:ext uri="{FF2B5EF4-FFF2-40B4-BE49-F238E27FC236}">
                <a16:creationId xmlns:a16="http://schemas.microsoft.com/office/drawing/2014/main" id="{832F3179-0CD5-40C8-9939-D8355006F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4" name="Group 33">
            <a:extLst>
              <a:ext uri="{FF2B5EF4-FFF2-40B4-BE49-F238E27FC236}">
                <a16:creationId xmlns:a16="http://schemas.microsoft.com/office/drawing/2014/main" id="{11CE155D-684B-4F5E-B835-C52765E310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5" name="Straight Connector 34">
              <a:extLst>
                <a:ext uri="{FF2B5EF4-FFF2-40B4-BE49-F238E27FC236}">
                  <a16:creationId xmlns:a16="http://schemas.microsoft.com/office/drawing/2014/main" id="{04F84AF8-E1A7-41D4-A102-8F87CAE37E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4ED126F1-DB23-4314-B6C7-FE89E3C581A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8ACB2B6F-8883-4A00-88DD-98CDDD46B8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3B9A2180-808A-4423-BB2B-6464B290007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7" name="Video 6" title="Windmills on a mountain">
            <a:hlinkClick r:id="" action="ppaction://media"/>
            <a:extLst>
              <a:ext uri="{FF2B5EF4-FFF2-40B4-BE49-F238E27FC236}">
                <a16:creationId xmlns:a16="http://schemas.microsoft.com/office/drawing/2014/main" id="{E6DD238A-37BB-66CC-D734-1F922305AB9B}"/>
              </a:ext>
            </a:extLst>
          </p:cNvPr>
          <p:cNvPicPr>
            <a:picLocks noChangeAspect="1"/>
          </p:cNvPicPr>
          <p:nvPr>
            <a:videoFile r:link="rId2"/>
            <p:extLst>
              <p:ext uri="{DAA4B4D4-6D71-4841-9C94-3DE7FCFB9230}">
                <p14:media xmlns:p14="http://schemas.microsoft.com/office/powerpoint/2010/main" r:embed="rId1"/>
              </p:ext>
            </p:extLst>
          </p:nvPr>
        </p:nvPicPr>
        <p:blipFill>
          <a:blip r:embed="rId4">
            <a:duotone>
              <a:prstClr val="black"/>
              <a:schemeClr val="bg1">
                <a:tint val="45000"/>
                <a:satMod val="400000"/>
              </a:schemeClr>
            </a:duotone>
            <a:alphaModFix amt="25000"/>
          </a:blip>
          <a:stretch>
            <a:fillRect/>
          </a:stretch>
        </p:blipFill>
        <p:spPr>
          <a:xfrm>
            <a:off x="-388824" y="29548"/>
            <a:ext cx="12674858" cy="6672809"/>
          </a:xfrm>
          <a:prstGeom prst="rect">
            <a:avLst/>
          </a:prstGeom>
        </p:spPr>
      </p:pic>
      <p:sp>
        <p:nvSpPr>
          <p:cNvPr id="4" name="Title 3">
            <a:extLst>
              <a:ext uri="{FF2B5EF4-FFF2-40B4-BE49-F238E27FC236}">
                <a16:creationId xmlns:a16="http://schemas.microsoft.com/office/drawing/2014/main" id="{7553A675-C289-823A-849E-E1B4C1A2EE29}"/>
              </a:ext>
            </a:extLst>
          </p:cNvPr>
          <p:cNvSpPr>
            <a:spLocks noGrp="1"/>
          </p:cNvSpPr>
          <p:nvPr>
            <p:ph type="ctrTitle"/>
          </p:nvPr>
        </p:nvSpPr>
        <p:spPr>
          <a:xfrm>
            <a:off x="2618173" y="630936"/>
            <a:ext cx="7315200" cy="2702018"/>
          </a:xfrm>
          <a:noFill/>
        </p:spPr>
        <p:txBody>
          <a:bodyPr anchor="b">
            <a:normAutofit/>
          </a:bodyPr>
          <a:lstStyle/>
          <a:p>
            <a:r>
              <a:rPr lang="en-GB" sz="6600" b="1" u="sng" dirty="0">
                <a:solidFill>
                  <a:schemeClr val="bg1"/>
                </a:solidFill>
              </a:rPr>
              <a:t>Licenses and permits </a:t>
            </a:r>
          </a:p>
        </p:txBody>
      </p:sp>
      <p:sp>
        <p:nvSpPr>
          <p:cNvPr id="5" name="Subtitle 4">
            <a:extLst>
              <a:ext uri="{FF2B5EF4-FFF2-40B4-BE49-F238E27FC236}">
                <a16:creationId xmlns:a16="http://schemas.microsoft.com/office/drawing/2014/main" id="{10F9A82D-4F37-75BC-107F-E9F70F980E0E}"/>
              </a:ext>
            </a:extLst>
          </p:cNvPr>
          <p:cNvSpPr>
            <a:spLocks noGrp="1"/>
          </p:cNvSpPr>
          <p:nvPr>
            <p:ph type="subTitle" idx="1"/>
          </p:nvPr>
        </p:nvSpPr>
        <p:spPr>
          <a:xfrm>
            <a:off x="2618174" y="3427487"/>
            <a:ext cx="7315200" cy="2615906"/>
          </a:xfrm>
          <a:noFill/>
        </p:spPr>
        <p:txBody>
          <a:bodyPr anchor="t">
            <a:normAutofit/>
          </a:bodyPr>
          <a:lstStyle/>
          <a:p>
            <a:r>
              <a:rPr lang="en-GB" dirty="0">
                <a:solidFill>
                  <a:schemeClr val="bg1"/>
                </a:solidFill>
              </a:rPr>
              <a:t>What is required?</a:t>
            </a:r>
          </a:p>
        </p:txBody>
      </p:sp>
    </p:spTree>
    <p:extLst>
      <p:ext uri="{BB962C8B-B14F-4D97-AF65-F5344CB8AC3E}">
        <p14:creationId xmlns:p14="http://schemas.microsoft.com/office/powerpoint/2010/main" val="1910327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976"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F103A5-6C83-D121-33CA-0AA15FE025A8}"/>
              </a:ext>
            </a:extLst>
          </p:cNvPr>
          <p:cNvSpPr>
            <a:spLocks noGrp="1"/>
          </p:cNvSpPr>
          <p:nvPr>
            <p:ph type="title"/>
          </p:nvPr>
        </p:nvSpPr>
        <p:spPr>
          <a:xfrm>
            <a:off x="1389278" y="1233241"/>
            <a:ext cx="3240506" cy="4064628"/>
          </a:xfrm>
        </p:spPr>
        <p:txBody>
          <a:bodyPr>
            <a:normAutofit/>
          </a:bodyPr>
          <a:lstStyle/>
          <a:p>
            <a:r>
              <a:rPr lang="en-GB" b="1" i="1" u="sng">
                <a:solidFill>
                  <a:srgbClr val="FFFFFF"/>
                </a:solidFill>
                <a:effectLst/>
                <a:latin typeface="Aptos" panose="020B0004020202020204" pitchFamily="34" charset="0"/>
              </a:rPr>
              <a:t>Various licences and permits</a:t>
            </a:r>
            <a:br>
              <a:rPr lang="en-GB" b="0" i="0">
                <a:solidFill>
                  <a:srgbClr val="FFFFFF"/>
                </a:solidFill>
                <a:effectLst/>
                <a:latin typeface="Aptos" panose="020B0004020202020204" pitchFamily="34" charset="0"/>
              </a:rPr>
            </a:br>
            <a:endParaRPr lang="en-GB">
              <a:solidFill>
                <a:srgbClr val="FFFFFF"/>
              </a:solidFill>
            </a:endParaRP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9B85F23-A846-9431-6ABE-BBE818D02B3F}"/>
              </a:ext>
            </a:extLst>
          </p:cNvPr>
          <p:cNvSpPr>
            <a:spLocks noGrp="1"/>
          </p:cNvSpPr>
          <p:nvPr>
            <p:ph idx="1"/>
          </p:nvPr>
        </p:nvSpPr>
        <p:spPr>
          <a:xfrm>
            <a:off x="6096000" y="820880"/>
            <a:ext cx="5257799" cy="4889350"/>
          </a:xfrm>
        </p:spPr>
        <p:txBody>
          <a:bodyPr anchor="t">
            <a:normAutofit/>
          </a:bodyPr>
          <a:lstStyle/>
          <a:p>
            <a:pPr>
              <a:buFontTx/>
              <a:buChar char="-"/>
            </a:pPr>
            <a:r>
              <a:rPr lang="en-GB" sz="2000" b="1" u="sng"/>
              <a:t>Accommodation</a:t>
            </a:r>
            <a:r>
              <a:rPr lang="en-GB" sz="2000"/>
              <a:t> – </a:t>
            </a:r>
          </a:p>
          <a:p>
            <a:pPr>
              <a:buFontTx/>
              <a:buChar char="-"/>
            </a:pPr>
            <a:r>
              <a:rPr lang="en-GB" sz="2000"/>
              <a:t>Need to register as a business with council is serving hot food – at least 28 days before opening. </a:t>
            </a:r>
          </a:p>
          <a:p>
            <a:pPr>
              <a:buFontTx/>
              <a:buChar char="-"/>
            </a:pPr>
            <a:r>
              <a:rPr lang="en-GB" sz="2000"/>
              <a:t>Premises license and personal – alcohol and entertainment. Personal allows the individual to sell or authorise the selling. </a:t>
            </a:r>
          </a:p>
          <a:p>
            <a:pPr>
              <a:buFontTx/>
              <a:buChar char="-"/>
            </a:pPr>
            <a:r>
              <a:rPr lang="en-GB" sz="2000"/>
              <a:t>Music/pavement/Tv license. </a:t>
            </a:r>
          </a:p>
          <a:p>
            <a:pPr>
              <a:buFontTx/>
              <a:buChar char="-"/>
            </a:pPr>
            <a:r>
              <a:rPr lang="en-GB" sz="2000"/>
              <a:t>Insurance.</a:t>
            </a:r>
          </a:p>
          <a:p>
            <a:pPr>
              <a:buFontTx/>
              <a:buChar char="-"/>
            </a:pPr>
            <a:r>
              <a:rPr lang="en-GB" sz="2000"/>
              <a:t>Health and Safety law compliance.  </a:t>
            </a:r>
          </a:p>
          <a:p>
            <a:pPr>
              <a:buFontTx/>
              <a:buChar char="-"/>
            </a:pPr>
            <a:r>
              <a:rPr lang="en-GB" sz="2000"/>
              <a:t>Fire regulations. </a:t>
            </a:r>
          </a:p>
          <a:p>
            <a:pPr>
              <a:buFontTx/>
              <a:buChar char="-"/>
            </a:pPr>
            <a:r>
              <a:rPr lang="en-GB" sz="2000"/>
              <a:t>Planning permission – for change in use of business.</a:t>
            </a:r>
          </a:p>
          <a:p>
            <a:pPr marL="0" indent="0">
              <a:buNone/>
            </a:pPr>
            <a:endParaRPr lang="en-GB" sz="2000"/>
          </a:p>
          <a:p>
            <a:pPr marL="0" indent="0">
              <a:buNone/>
            </a:pPr>
            <a:endParaRPr lang="en-GB" sz="200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67248047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5DDAAC-8136-8602-931F-C69E902E01CC}"/>
              </a:ext>
            </a:extLst>
          </p:cNvPr>
          <p:cNvSpPr>
            <a:spLocks noGrp="1"/>
          </p:cNvSpPr>
          <p:nvPr>
            <p:ph type="title"/>
          </p:nvPr>
        </p:nvSpPr>
        <p:spPr>
          <a:xfrm>
            <a:off x="1389278" y="1233241"/>
            <a:ext cx="3240506" cy="4064628"/>
          </a:xfrm>
        </p:spPr>
        <p:txBody>
          <a:bodyPr>
            <a:normAutofit/>
          </a:bodyPr>
          <a:lstStyle/>
          <a:p>
            <a:r>
              <a:rPr lang="en-GB" b="1" i="1" u="sng">
                <a:solidFill>
                  <a:srgbClr val="FFFFFF"/>
                </a:solidFill>
              </a:rPr>
              <a:t>Various Permits and Licenses </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B7AF586A-F4CC-F3B0-8CB7-DECF795E7261}"/>
              </a:ext>
            </a:extLst>
          </p:cNvPr>
          <p:cNvSpPr>
            <a:spLocks noGrp="1"/>
          </p:cNvSpPr>
          <p:nvPr>
            <p:ph idx="1"/>
          </p:nvPr>
        </p:nvSpPr>
        <p:spPr>
          <a:xfrm>
            <a:off x="6096000" y="820880"/>
            <a:ext cx="5257799" cy="4889350"/>
          </a:xfrm>
        </p:spPr>
        <p:txBody>
          <a:bodyPr anchor="t">
            <a:normAutofit/>
          </a:bodyPr>
          <a:lstStyle/>
          <a:p>
            <a:r>
              <a:rPr lang="en-GB" dirty="0"/>
              <a:t>Food industry- </a:t>
            </a:r>
          </a:p>
          <a:p>
            <a:r>
              <a:rPr lang="en-GB" dirty="0"/>
              <a:t>1. Register with local authority at least 28 days before trading. </a:t>
            </a:r>
          </a:p>
          <a:p>
            <a:r>
              <a:rPr lang="en-GB" dirty="0"/>
              <a:t>2. Premise license and personal license. </a:t>
            </a:r>
          </a:p>
          <a:p>
            <a:r>
              <a:rPr lang="en-GB" dirty="0"/>
              <a:t>3. TV license for example. </a:t>
            </a:r>
          </a:p>
          <a:p>
            <a:r>
              <a:rPr lang="en-GB" dirty="0"/>
              <a:t>4. Food Hygiene Certificates. </a:t>
            </a:r>
          </a:p>
          <a:p>
            <a:r>
              <a:rPr lang="en-GB" dirty="0"/>
              <a:t>5. Planning permission – where needed. </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18113464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F69939-ECEE-7C27-CA94-637F626FF3C7}"/>
              </a:ext>
            </a:extLst>
          </p:cNvPr>
          <p:cNvSpPr>
            <a:spLocks noGrp="1"/>
          </p:cNvSpPr>
          <p:nvPr>
            <p:ph type="title"/>
          </p:nvPr>
        </p:nvSpPr>
        <p:spPr>
          <a:xfrm>
            <a:off x="838200" y="1195697"/>
            <a:ext cx="3200400" cy="4238118"/>
          </a:xfrm>
        </p:spPr>
        <p:txBody>
          <a:bodyPr>
            <a:normAutofit/>
          </a:bodyPr>
          <a:lstStyle/>
          <a:p>
            <a:r>
              <a:rPr lang="en-GB" b="1" i="1">
                <a:solidFill>
                  <a:schemeClr val="bg1"/>
                </a:solidFill>
              </a:rPr>
              <a:t>Summary</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304FC299-5702-B94B-E1FC-4FD17A8F6843}"/>
              </a:ext>
            </a:extLst>
          </p:cNvPr>
          <p:cNvGraphicFramePr>
            <a:graphicFrameLocks noGrp="1"/>
          </p:cNvGraphicFramePr>
          <p:nvPr>
            <p:ph idx="1"/>
            <p:extLst>
              <p:ext uri="{D42A27DB-BD31-4B8C-83A1-F6EECF244321}">
                <p14:modId xmlns:p14="http://schemas.microsoft.com/office/powerpoint/2010/main" val="941344789"/>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3683608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A94871E-96FC-4ADE-815B-41A636E34F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37664253-F9D1-9574-7979-CCAEC042CB54}"/>
              </a:ext>
            </a:extLst>
          </p:cNvPr>
          <p:cNvSpPr>
            <a:spLocks noGrp="1"/>
          </p:cNvSpPr>
          <p:nvPr>
            <p:ph type="ctrTitle"/>
          </p:nvPr>
        </p:nvSpPr>
        <p:spPr>
          <a:xfrm>
            <a:off x="640080" y="320040"/>
            <a:ext cx="6692827" cy="3892669"/>
          </a:xfrm>
        </p:spPr>
        <p:txBody>
          <a:bodyPr>
            <a:normAutofit/>
          </a:bodyPr>
          <a:lstStyle/>
          <a:p>
            <a:pPr algn="l"/>
            <a:r>
              <a:rPr lang="en-GB" sz="6600"/>
              <a:t>Thank you!</a:t>
            </a:r>
          </a:p>
        </p:txBody>
      </p:sp>
      <p:sp>
        <p:nvSpPr>
          <p:cNvPr id="5" name="Subtitle 4">
            <a:extLst>
              <a:ext uri="{FF2B5EF4-FFF2-40B4-BE49-F238E27FC236}">
                <a16:creationId xmlns:a16="http://schemas.microsoft.com/office/drawing/2014/main" id="{6C2084EB-A871-BB01-B591-21C8FC9F04EF}"/>
              </a:ext>
            </a:extLst>
          </p:cNvPr>
          <p:cNvSpPr>
            <a:spLocks noGrp="1"/>
          </p:cNvSpPr>
          <p:nvPr>
            <p:ph type="subTitle" idx="1"/>
          </p:nvPr>
        </p:nvSpPr>
        <p:spPr>
          <a:xfrm>
            <a:off x="640080" y="4631161"/>
            <a:ext cx="6692827" cy="1569486"/>
          </a:xfrm>
        </p:spPr>
        <p:txBody>
          <a:bodyPr>
            <a:normAutofit/>
          </a:bodyPr>
          <a:lstStyle/>
          <a:p>
            <a:pPr algn="l"/>
            <a:r>
              <a:rPr lang="en-GB" dirty="0"/>
              <a:t>Any questions?</a:t>
            </a:r>
            <a:endParaRPr lang="en-GB"/>
          </a:p>
        </p:txBody>
      </p:sp>
      <p:sp>
        <p:nvSpPr>
          <p:cNvPr id="14"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5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Curly haired woman raising hand">
            <a:extLst>
              <a:ext uri="{FF2B5EF4-FFF2-40B4-BE49-F238E27FC236}">
                <a16:creationId xmlns:a16="http://schemas.microsoft.com/office/drawing/2014/main" id="{C1575028-3685-07F0-D407-806B045CAF3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781544" y="724877"/>
            <a:ext cx="4087368" cy="5171771"/>
          </a:xfrm>
          <a:prstGeom prst="rect">
            <a:avLst/>
          </a:prstGeom>
        </p:spPr>
      </p:pic>
    </p:spTree>
    <p:extLst>
      <p:ext uri="{BB962C8B-B14F-4D97-AF65-F5344CB8AC3E}">
        <p14:creationId xmlns:p14="http://schemas.microsoft.com/office/powerpoint/2010/main" val="25881282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1430</Words>
  <Application>Microsoft Office PowerPoint</Application>
  <PresentationFormat>Widescreen</PresentationFormat>
  <Paragraphs>195</Paragraphs>
  <Slides>38</Slides>
  <Notes>5</Notes>
  <HiddenSlides>0</HiddenSlides>
  <MMClips>6</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38</vt:i4>
      </vt:variant>
    </vt:vector>
  </HeadingPairs>
  <TitlesOfParts>
    <vt:vector size="44" baseType="lpstr">
      <vt:lpstr>Aptos</vt:lpstr>
      <vt:lpstr>Aptos Display</vt:lpstr>
      <vt:lpstr>Arial</vt:lpstr>
      <vt:lpstr>Calibri</vt:lpstr>
      <vt:lpstr>Times New Roman</vt:lpstr>
      <vt:lpstr>Office Theme</vt:lpstr>
      <vt:lpstr>Industry specific regulations</vt:lpstr>
      <vt:lpstr>Content </vt:lpstr>
      <vt:lpstr>Aims and Learning Objectives </vt:lpstr>
      <vt:lpstr>Single used plastics legislation</vt:lpstr>
      <vt:lpstr>Continued</vt:lpstr>
      <vt:lpstr>What about offences?</vt:lpstr>
      <vt:lpstr>Continued</vt:lpstr>
      <vt:lpstr>Continued</vt:lpstr>
      <vt:lpstr>Questions</vt:lpstr>
      <vt:lpstr>Assignment Question </vt:lpstr>
      <vt:lpstr>Activity </vt:lpstr>
      <vt:lpstr>Take a break!</vt:lpstr>
      <vt:lpstr>Industry specific legislation</vt:lpstr>
      <vt:lpstr>Accommodation and food industry </vt:lpstr>
      <vt:lpstr>Consumer Rights Act 2015</vt:lpstr>
      <vt:lpstr>For both</vt:lpstr>
      <vt:lpstr>Consumer Protection from Unfair Trading Regulations 2008 </vt:lpstr>
      <vt:lpstr>Continued</vt:lpstr>
      <vt:lpstr>Continued</vt:lpstr>
      <vt:lpstr>Digital Markets, Competition and Consumers Act 2024 </vt:lpstr>
      <vt:lpstr>A brief recap</vt:lpstr>
      <vt:lpstr>Food Safety</vt:lpstr>
      <vt:lpstr>Food Safety Act 1990 </vt:lpstr>
      <vt:lpstr>Continued</vt:lpstr>
      <vt:lpstr>Continued</vt:lpstr>
      <vt:lpstr>Key sections </vt:lpstr>
      <vt:lpstr>Food Safety and Hygiene Regulation 2013 </vt:lpstr>
      <vt:lpstr>Packaging (Essential Requirements) Regulations 2015</vt:lpstr>
      <vt:lpstr>Packaging (Essential Requirements) Regulations 2015 </vt:lpstr>
      <vt:lpstr>General Product Safety Regulations 2005 </vt:lpstr>
      <vt:lpstr>General Product Safety Regulations 2005 </vt:lpstr>
      <vt:lpstr>Continued</vt:lpstr>
      <vt:lpstr>Assignment </vt:lpstr>
      <vt:lpstr>Licenses and permits </vt:lpstr>
      <vt:lpstr>Various licences and permits </vt:lpstr>
      <vt:lpstr>Various Permits and Licenses </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Zita Draper</dc:creator>
  <cp:lastModifiedBy>Zita Draper</cp:lastModifiedBy>
  <cp:revision>2</cp:revision>
  <dcterms:created xsi:type="dcterms:W3CDTF">2025-05-09T13:12:30Z</dcterms:created>
  <dcterms:modified xsi:type="dcterms:W3CDTF">2025-05-14T12:44:19Z</dcterms:modified>
</cp:coreProperties>
</file>