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3DA7C9-D2DD-435C-ACDF-2FE0C521D36E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54168D-9A01-4175-9835-716C9DA45639}">
      <dgm:prSet phldrT="[Text]"/>
      <dgm:spPr/>
      <dgm:t>
        <a:bodyPr/>
        <a:lstStyle/>
        <a:p>
          <a:r>
            <a:rPr lang="en-GB" dirty="0" smtClean="0"/>
            <a:t>LITERAL RULE </a:t>
          </a:r>
          <a:endParaRPr lang="en-GB" dirty="0"/>
        </a:p>
      </dgm:t>
    </dgm:pt>
    <dgm:pt modelId="{DD2C6D36-BDC0-4FF8-B502-18FD88F75B58}" type="parTrans" cxnId="{892A8019-181C-4103-AB86-9631C7EA8F59}">
      <dgm:prSet/>
      <dgm:spPr/>
      <dgm:t>
        <a:bodyPr/>
        <a:lstStyle/>
        <a:p>
          <a:endParaRPr lang="en-GB"/>
        </a:p>
      </dgm:t>
    </dgm:pt>
    <dgm:pt modelId="{BB05275D-D987-4C4F-B3A3-649B4EB8E88A}" type="sibTrans" cxnId="{892A8019-181C-4103-AB86-9631C7EA8F59}">
      <dgm:prSet/>
      <dgm:spPr/>
      <dgm:t>
        <a:bodyPr/>
        <a:lstStyle/>
        <a:p>
          <a:endParaRPr lang="en-GB"/>
        </a:p>
      </dgm:t>
    </dgm:pt>
    <dgm:pt modelId="{804E0A59-F586-4E1A-BFD6-4DF423994193}">
      <dgm:prSet phldrT="[Text]" phldr="1"/>
      <dgm:spPr/>
      <dgm:t>
        <a:bodyPr/>
        <a:lstStyle/>
        <a:p>
          <a:endParaRPr lang="en-GB"/>
        </a:p>
      </dgm:t>
    </dgm:pt>
    <dgm:pt modelId="{A0395D4D-E8DD-450C-B491-3EB9F55985BB}" type="parTrans" cxnId="{74AE3FF8-C502-494D-8174-DBEE8E4F3FBA}">
      <dgm:prSet/>
      <dgm:spPr/>
      <dgm:t>
        <a:bodyPr/>
        <a:lstStyle/>
        <a:p>
          <a:endParaRPr lang="en-GB"/>
        </a:p>
      </dgm:t>
    </dgm:pt>
    <dgm:pt modelId="{9232AA0F-21B0-40A8-B097-65120A535FA4}" type="sibTrans" cxnId="{74AE3FF8-C502-494D-8174-DBEE8E4F3FBA}">
      <dgm:prSet/>
      <dgm:spPr/>
      <dgm:t>
        <a:bodyPr/>
        <a:lstStyle/>
        <a:p>
          <a:endParaRPr lang="en-GB"/>
        </a:p>
      </dgm:t>
    </dgm:pt>
    <dgm:pt modelId="{4CB98739-0AC2-4121-9051-B7715FB263D0}">
      <dgm:prSet phldrT="[Text]"/>
      <dgm:spPr/>
      <dgm:t>
        <a:bodyPr/>
        <a:lstStyle/>
        <a:p>
          <a:r>
            <a:rPr lang="en-GB" dirty="0" smtClean="0"/>
            <a:t>Then may use </a:t>
          </a:r>
        </a:p>
        <a:p>
          <a:r>
            <a:rPr lang="en-GB" dirty="0" smtClean="0"/>
            <a:t>GOLDEN RULE</a:t>
          </a:r>
          <a:endParaRPr lang="en-GB" dirty="0"/>
        </a:p>
      </dgm:t>
    </dgm:pt>
    <dgm:pt modelId="{78567C17-4B5A-46B4-B24A-8A9084A1E6BB}" type="parTrans" cxnId="{28A04F15-51B2-4B84-A718-F0D867F747D5}">
      <dgm:prSet/>
      <dgm:spPr/>
      <dgm:t>
        <a:bodyPr/>
        <a:lstStyle/>
        <a:p>
          <a:endParaRPr lang="en-GB"/>
        </a:p>
      </dgm:t>
    </dgm:pt>
    <dgm:pt modelId="{32E35000-8822-46E6-AEE5-F159F31B9245}" type="sibTrans" cxnId="{28A04F15-51B2-4B84-A718-F0D867F747D5}">
      <dgm:prSet/>
      <dgm:spPr/>
      <dgm:t>
        <a:bodyPr/>
        <a:lstStyle/>
        <a:p>
          <a:endParaRPr lang="en-GB"/>
        </a:p>
      </dgm:t>
    </dgm:pt>
    <dgm:pt modelId="{C629FA64-393C-42BC-8B85-5EE698FBF9C4}">
      <dgm:prSet phldrT="[Text]" phldr="1"/>
      <dgm:spPr/>
      <dgm:t>
        <a:bodyPr/>
        <a:lstStyle/>
        <a:p>
          <a:endParaRPr lang="en-GB" dirty="0"/>
        </a:p>
      </dgm:t>
    </dgm:pt>
    <dgm:pt modelId="{A3C0C551-BFD4-4646-A422-88518109B92C}" type="parTrans" cxnId="{B8EAB1E7-94F5-457A-8863-2DADEB9292FD}">
      <dgm:prSet/>
      <dgm:spPr/>
      <dgm:t>
        <a:bodyPr/>
        <a:lstStyle/>
        <a:p>
          <a:endParaRPr lang="en-GB"/>
        </a:p>
      </dgm:t>
    </dgm:pt>
    <dgm:pt modelId="{0C782B9F-40BE-446C-8067-011FCB4121C9}" type="sibTrans" cxnId="{B8EAB1E7-94F5-457A-8863-2DADEB9292FD}">
      <dgm:prSet/>
      <dgm:spPr/>
      <dgm:t>
        <a:bodyPr/>
        <a:lstStyle/>
        <a:p>
          <a:endParaRPr lang="en-GB"/>
        </a:p>
      </dgm:t>
    </dgm:pt>
    <dgm:pt modelId="{EE022AF5-3103-4A50-83D9-11C627E84DDB}">
      <dgm:prSet phldrT="[Text]"/>
      <dgm:spPr/>
      <dgm:t>
        <a:bodyPr/>
        <a:lstStyle/>
        <a:p>
          <a:r>
            <a:rPr lang="en-GB" b="1" dirty="0" smtClean="0"/>
            <a:t>Wider Application</a:t>
          </a:r>
        </a:p>
        <a:p>
          <a:r>
            <a:rPr lang="en-GB" b="0" dirty="0" smtClean="0"/>
            <a:t>Where words lead to a repugnant situation, modify the word to avoid the situation </a:t>
          </a:r>
          <a:endParaRPr lang="en-GB" b="0" dirty="0"/>
        </a:p>
      </dgm:t>
    </dgm:pt>
    <dgm:pt modelId="{534DBE15-FA2E-4077-B42B-BC0665C47C50}" type="parTrans" cxnId="{29D2A901-4A3C-4726-879B-E5ED50BF7090}">
      <dgm:prSet/>
      <dgm:spPr/>
      <dgm:t>
        <a:bodyPr/>
        <a:lstStyle/>
        <a:p>
          <a:endParaRPr lang="en-GB"/>
        </a:p>
      </dgm:t>
    </dgm:pt>
    <dgm:pt modelId="{583E8DA4-CF67-43E6-94A5-F95741CBF960}" type="sibTrans" cxnId="{29D2A901-4A3C-4726-879B-E5ED50BF7090}">
      <dgm:prSet/>
      <dgm:spPr/>
      <dgm:t>
        <a:bodyPr/>
        <a:lstStyle/>
        <a:p>
          <a:endParaRPr lang="en-GB"/>
        </a:p>
      </dgm:t>
    </dgm:pt>
    <dgm:pt modelId="{7C2F0DE3-D4F7-4673-BFB1-D3F4A66D9FBA}">
      <dgm:prSet phldrT="[Text]" phldr="1"/>
      <dgm:spPr/>
      <dgm:t>
        <a:bodyPr/>
        <a:lstStyle/>
        <a:p>
          <a:endParaRPr lang="en-GB" dirty="0"/>
        </a:p>
      </dgm:t>
    </dgm:pt>
    <dgm:pt modelId="{A4BD520B-2717-4594-9F50-E9B63BE400C7}" type="parTrans" cxnId="{F3DDF75F-6A58-465F-A9BE-899F14E574FC}">
      <dgm:prSet/>
      <dgm:spPr/>
      <dgm:t>
        <a:bodyPr/>
        <a:lstStyle/>
        <a:p>
          <a:endParaRPr lang="en-GB"/>
        </a:p>
      </dgm:t>
    </dgm:pt>
    <dgm:pt modelId="{7AA8FE2D-AAC4-4D3D-AA30-7BA8E122CC25}" type="sibTrans" cxnId="{F3DDF75F-6A58-465F-A9BE-899F14E574FC}">
      <dgm:prSet/>
      <dgm:spPr/>
      <dgm:t>
        <a:bodyPr/>
        <a:lstStyle/>
        <a:p>
          <a:endParaRPr lang="en-GB"/>
        </a:p>
      </dgm:t>
    </dgm:pt>
    <dgm:pt modelId="{D2A99E84-3AF0-40B6-BF2E-D5B6E4D2230A}">
      <dgm:prSet/>
      <dgm:spPr/>
      <dgm:t>
        <a:bodyPr/>
        <a:lstStyle/>
        <a:p>
          <a:r>
            <a:rPr lang="en-GB" dirty="0" smtClean="0"/>
            <a:t>Where literal rule, leads to absurdity </a:t>
          </a:r>
          <a:endParaRPr lang="en-GB" dirty="0"/>
        </a:p>
      </dgm:t>
    </dgm:pt>
    <dgm:pt modelId="{6BE1E773-1DA7-44C5-98F5-B3022301EDAE}" type="parTrans" cxnId="{E71CD4E4-545E-4C32-BEA6-9B41D770689D}">
      <dgm:prSet/>
      <dgm:spPr/>
      <dgm:t>
        <a:bodyPr/>
        <a:lstStyle/>
        <a:p>
          <a:endParaRPr lang="en-GB"/>
        </a:p>
      </dgm:t>
    </dgm:pt>
    <dgm:pt modelId="{9072C3D2-9B35-4C40-A826-E3382C962DCB}" type="sibTrans" cxnId="{E71CD4E4-545E-4C32-BEA6-9B41D770689D}">
      <dgm:prSet/>
      <dgm:spPr/>
      <dgm:t>
        <a:bodyPr/>
        <a:lstStyle/>
        <a:p>
          <a:endParaRPr lang="en-GB"/>
        </a:p>
      </dgm:t>
    </dgm:pt>
    <dgm:pt modelId="{28F043C8-3D0B-4DB1-8C4B-6AD623FDE9FF}">
      <dgm:prSet/>
      <dgm:spPr/>
      <dgm:t>
        <a:bodyPr/>
        <a:lstStyle/>
        <a:p>
          <a:r>
            <a:rPr lang="en-GB" dirty="0" smtClean="0"/>
            <a:t>Give words their plain, ordinary, grammatical meaning</a:t>
          </a:r>
          <a:endParaRPr lang="en-GB" dirty="0"/>
        </a:p>
      </dgm:t>
    </dgm:pt>
    <dgm:pt modelId="{489786B3-901A-4A04-827D-1A380D56F9DD}" type="parTrans" cxnId="{E6884F94-40AF-4471-8910-FBDEF2ADBB22}">
      <dgm:prSet/>
      <dgm:spPr/>
      <dgm:t>
        <a:bodyPr/>
        <a:lstStyle/>
        <a:p>
          <a:endParaRPr lang="en-GB"/>
        </a:p>
      </dgm:t>
    </dgm:pt>
    <dgm:pt modelId="{14A3CCB8-121B-48EF-AF21-35447D0100AA}" type="sibTrans" cxnId="{E6884F94-40AF-4471-8910-FBDEF2ADBB22}">
      <dgm:prSet/>
      <dgm:spPr/>
      <dgm:t>
        <a:bodyPr/>
        <a:lstStyle/>
        <a:p>
          <a:endParaRPr lang="en-GB"/>
        </a:p>
      </dgm:t>
    </dgm:pt>
    <dgm:pt modelId="{41F12202-3533-45B0-BA6F-C11CDB5F4838}">
      <dgm:prSet/>
      <dgm:spPr/>
      <dgm:t>
        <a:bodyPr/>
        <a:lstStyle/>
        <a:p>
          <a:r>
            <a:rPr lang="en-GB" b="1" dirty="0" smtClean="0"/>
            <a:t>Narrow Application</a:t>
          </a:r>
        </a:p>
        <a:p>
          <a:r>
            <a:rPr lang="en-GB" b="0" dirty="0" smtClean="0"/>
            <a:t>Where a word is capable of more than one meaning, choose the most sensible </a:t>
          </a:r>
          <a:r>
            <a:rPr lang="en-GB" b="1" dirty="0" smtClean="0"/>
            <a:t> </a:t>
          </a:r>
          <a:endParaRPr lang="en-GB" b="1" dirty="0"/>
        </a:p>
      </dgm:t>
    </dgm:pt>
    <dgm:pt modelId="{8E42B9BB-065A-4AA1-88B2-4F9F65C907E6}" type="parTrans" cxnId="{7A0639A1-6ABD-46AC-B069-EC0782A9A33D}">
      <dgm:prSet/>
      <dgm:spPr/>
      <dgm:t>
        <a:bodyPr/>
        <a:lstStyle/>
        <a:p>
          <a:endParaRPr lang="en-GB"/>
        </a:p>
      </dgm:t>
    </dgm:pt>
    <dgm:pt modelId="{F1493EFF-AA27-4547-9677-6FFAF4200D72}" type="sibTrans" cxnId="{7A0639A1-6ABD-46AC-B069-EC0782A9A33D}">
      <dgm:prSet/>
      <dgm:spPr/>
      <dgm:t>
        <a:bodyPr/>
        <a:lstStyle/>
        <a:p>
          <a:endParaRPr lang="en-GB"/>
        </a:p>
      </dgm:t>
    </dgm:pt>
    <dgm:pt modelId="{D899CB6E-C356-4CD1-ACB4-1D7AF31B4219}" type="pres">
      <dgm:prSet presAssocID="{4E3DA7C9-D2DD-435C-ACDF-2FE0C521D36E}" presName="rootnode" presStyleCnt="0">
        <dgm:presLayoutVars>
          <dgm:chMax/>
          <dgm:chPref/>
          <dgm:dir/>
          <dgm:animLvl val="lvl"/>
        </dgm:presLayoutVars>
      </dgm:prSet>
      <dgm:spPr/>
    </dgm:pt>
    <dgm:pt modelId="{4815C8F6-8EE6-4EE0-B8F7-B7CCD3B88E11}" type="pres">
      <dgm:prSet presAssocID="{5C54168D-9A01-4175-9835-716C9DA45639}" presName="composite" presStyleCnt="0"/>
      <dgm:spPr/>
    </dgm:pt>
    <dgm:pt modelId="{05C3881F-E7C8-4247-A0B4-775DBC51A123}" type="pres">
      <dgm:prSet presAssocID="{5C54168D-9A01-4175-9835-716C9DA45639}" presName="bentUpArrow1" presStyleLbl="alignImgPlace1" presStyleIdx="0" presStyleCnt="5" custAng="16200000" custScaleX="120543"/>
      <dgm:spPr>
        <a:prstGeom prst="downArrow">
          <a:avLst/>
        </a:prstGeom>
      </dgm:spPr>
    </dgm:pt>
    <dgm:pt modelId="{862F021B-AAAC-4B6E-BBAD-731D463AFA38}" type="pres">
      <dgm:prSet presAssocID="{5C54168D-9A01-4175-9835-716C9DA45639}" presName="ParentText" presStyleLbl="node1" presStyleIdx="0" presStyleCnt="6" custScaleX="268878" custLinFactNeighborX="-714" custLinFactNeighborY="407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D652485-7825-49EE-9C50-58BF22AB410D}" type="pres">
      <dgm:prSet presAssocID="{5C54168D-9A01-4175-9835-716C9DA45639}" presName="Child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3C561962-DDF9-46F1-8209-6CEA79E84D28}" type="pres">
      <dgm:prSet presAssocID="{BB05275D-D987-4C4F-B3A3-649B4EB8E88A}" presName="sibTrans" presStyleCnt="0"/>
      <dgm:spPr/>
    </dgm:pt>
    <dgm:pt modelId="{E00D070A-0C01-4175-B78E-640953280AE5}" type="pres">
      <dgm:prSet presAssocID="{28F043C8-3D0B-4DB1-8C4B-6AD623FDE9FF}" presName="composite" presStyleCnt="0"/>
      <dgm:spPr/>
    </dgm:pt>
    <dgm:pt modelId="{C2516576-E81C-4C61-A3D7-7AFE1004A552}" type="pres">
      <dgm:prSet presAssocID="{28F043C8-3D0B-4DB1-8C4B-6AD623FDE9FF}" presName="bentUpArrow1" presStyleLbl="alignImgPlace1" presStyleIdx="1" presStyleCnt="5" custAng="16200000" custLinFactX="-100000" custLinFactY="9335" custLinFactNeighborX="-108720" custLinFactNeighborY="100000"/>
      <dgm:spPr>
        <a:prstGeom prst="downArrow">
          <a:avLst/>
        </a:prstGeom>
      </dgm:spPr>
    </dgm:pt>
    <dgm:pt modelId="{2847EABC-3B5A-4D34-AE42-C91B804B65FF}" type="pres">
      <dgm:prSet presAssocID="{28F043C8-3D0B-4DB1-8C4B-6AD623FDE9FF}" presName="ParentText" presStyleLbl="node1" presStyleIdx="1" presStyleCnt="6" custScaleX="291512" custLinFactX="-16421" custLinFactNeighborX="-100000" custLinFactNeighborY="8514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134F0B-4434-4B7D-BB7A-A4122C3BA1DE}" type="pres">
      <dgm:prSet presAssocID="{28F043C8-3D0B-4DB1-8C4B-6AD623FDE9FF}" presName="Child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20096FA8-130B-4F74-85F3-273783DFE7E5}" type="pres">
      <dgm:prSet presAssocID="{14A3CCB8-121B-48EF-AF21-35447D0100AA}" presName="sibTrans" presStyleCnt="0"/>
      <dgm:spPr/>
    </dgm:pt>
    <dgm:pt modelId="{094822E3-70A9-4935-838A-A064D82244C0}" type="pres">
      <dgm:prSet presAssocID="{D2A99E84-3AF0-40B6-BF2E-D5B6E4D2230A}" presName="composite" presStyleCnt="0"/>
      <dgm:spPr/>
    </dgm:pt>
    <dgm:pt modelId="{00709C37-1D75-4B17-AB32-172CC250D4A6}" type="pres">
      <dgm:prSet presAssocID="{D2A99E84-3AF0-40B6-BF2E-D5B6E4D2230A}" presName="bentUpArrow1" presStyleLbl="alignImgPlace1" presStyleIdx="2" presStyleCnt="5" custScaleX="151234" custLinFactNeighborX="-84748" custLinFactNeighborY="74492"/>
      <dgm:spPr/>
    </dgm:pt>
    <dgm:pt modelId="{36327E64-F524-4D45-BA86-4BB670936101}" type="pres">
      <dgm:prSet presAssocID="{D2A99E84-3AF0-40B6-BF2E-D5B6E4D2230A}" presName="ParentText" presStyleLbl="node1" presStyleIdx="2" presStyleCnt="6" custScaleX="242282" custLinFactX="-100000" custLinFactY="60070" custLinFactNeighborX="-139245" custLinFactNeighborY="100000">
        <dgm:presLayoutVars>
          <dgm:chMax val="1"/>
          <dgm:chPref val="1"/>
          <dgm:bulletEnabled val="1"/>
        </dgm:presLayoutVars>
      </dgm:prSet>
      <dgm:spPr/>
    </dgm:pt>
    <dgm:pt modelId="{55B277BB-27E3-4096-9C36-231653AF85AF}" type="pres">
      <dgm:prSet presAssocID="{D2A99E84-3AF0-40B6-BF2E-D5B6E4D2230A}" presName="Child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DF5ABF23-ABFF-471B-B1C6-04E9CD1C8D61}" type="pres">
      <dgm:prSet presAssocID="{9072C3D2-9B35-4C40-A826-E3382C962DCB}" presName="sibTrans" presStyleCnt="0"/>
      <dgm:spPr/>
    </dgm:pt>
    <dgm:pt modelId="{9FE701DD-4E9B-48FE-A078-DF99BA719F70}" type="pres">
      <dgm:prSet presAssocID="{4CB98739-0AC2-4121-9051-B7715FB263D0}" presName="composite" presStyleCnt="0"/>
      <dgm:spPr/>
    </dgm:pt>
    <dgm:pt modelId="{3B5CFE0D-6EE7-44C6-92D3-1AB63D8D7AAB}" type="pres">
      <dgm:prSet presAssocID="{4CB98739-0AC2-4121-9051-B7715FB263D0}" presName="bentUpArrow1" presStyleLbl="alignImgPlace1" presStyleIdx="3" presStyleCnt="5" custLinFactNeighborX="-9498" custLinFactNeighborY="82902"/>
      <dgm:spPr>
        <a:prstGeom prst="leftRightArrow">
          <a:avLst/>
        </a:prstGeom>
      </dgm:spPr>
    </dgm:pt>
    <dgm:pt modelId="{09EFB6A1-9630-467E-AE50-A44875951349}" type="pres">
      <dgm:prSet presAssocID="{4CB98739-0AC2-4121-9051-B7715FB263D0}" presName="ParentText" presStyleLbl="node1" presStyleIdx="3" presStyleCnt="6" custScaleX="242666" custScaleY="162031" custLinFactNeighborX="13541" custLinFactNeighborY="1834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0711A9C-E9DC-4422-A1C7-39ABF1045587}" type="pres">
      <dgm:prSet presAssocID="{4CB98739-0AC2-4121-9051-B7715FB263D0}" presName="Child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3A83BBDB-640F-4784-B5BA-5D263F00BE26}" type="pres">
      <dgm:prSet presAssocID="{32E35000-8822-46E6-AEE5-F159F31B9245}" presName="sibTrans" presStyleCnt="0"/>
      <dgm:spPr/>
    </dgm:pt>
    <dgm:pt modelId="{7A005412-8639-4DAF-945A-79BC69C6AAF3}" type="pres">
      <dgm:prSet presAssocID="{41F12202-3533-45B0-BA6F-C11CDB5F4838}" presName="composite" presStyleCnt="0"/>
      <dgm:spPr/>
    </dgm:pt>
    <dgm:pt modelId="{6974FDEF-600F-4052-BBC3-1CB303B5202D}" type="pres">
      <dgm:prSet presAssocID="{41F12202-3533-45B0-BA6F-C11CDB5F4838}" presName="bentUpArrow1" presStyleLbl="alignImgPlace1" presStyleIdx="4" presStyleCnt="5" custLinFactX="-100000" custLinFactNeighborX="-104798" custLinFactNeighborY="39098"/>
      <dgm:spPr>
        <a:prstGeom prst="leftRightArrow">
          <a:avLst/>
        </a:prstGeom>
      </dgm:spPr>
    </dgm:pt>
    <dgm:pt modelId="{53C7A1E6-67B0-4638-BD3B-39E25BDA2E37}" type="pres">
      <dgm:prSet presAssocID="{41F12202-3533-45B0-BA6F-C11CDB5F4838}" presName="ParentText" presStyleLbl="node1" presStyleIdx="4" presStyleCnt="6" custScaleX="244128" custScaleY="124747" custLinFactX="-125442" custLinFactNeighborX="-200000" custLinFactNeighborY="75962">
        <dgm:presLayoutVars>
          <dgm:chMax val="1"/>
          <dgm:chPref val="1"/>
          <dgm:bulletEnabled val="1"/>
        </dgm:presLayoutVars>
      </dgm:prSet>
      <dgm:spPr/>
    </dgm:pt>
    <dgm:pt modelId="{BFC6B1AA-2847-4ED6-AE29-24FD24F6C92C}" type="pres">
      <dgm:prSet presAssocID="{41F12202-3533-45B0-BA6F-C11CDB5F4838}" presName="Child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01A9FB12-B8E0-46D8-8E88-34E8873F6062}" type="pres">
      <dgm:prSet presAssocID="{F1493EFF-AA27-4547-9677-6FFAF4200D72}" presName="sibTrans" presStyleCnt="0"/>
      <dgm:spPr/>
    </dgm:pt>
    <dgm:pt modelId="{6845B0A9-6FC3-4FFE-ACBA-5B14A8319BEC}" type="pres">
      <dgm:prSet presAssocID="{EE022AF5-3103-4A50-83D9-11C627E84DDB}" presName="composite" presStyleCnt="0"/>
      <dgm:spPr/>
    </dgm:pt>
    <dgm:pt modelId="{8F9F51D9-1E9A-49E4-B299-34561434CD4F}" type="pres">
      <dgm:prSet presAssocID="{EE022AF5-3103-4A50-83D9-11C627E84DDB}" presName="ParentText" presStyleLbl="node1" presStyleIdx="5" presStyleCnt="6" custScaleX="219160" custScaleY="154317" custLinFactNeighborX="-76157" custLinFactNeighborY="-67191">
        <dgm:presLayoutVars>
          <dgm:chMax val="1"/>
          <dgm:chPref val="1"/>
          <dgm:bulletEnabled val="1"/>
        </dgm:presLayoutVars>
      </dgm:prSet>
      <dgm:spPr/>
    </dgm:pt>
    <dgm:pt modelId="{965421C1-AF8C-4BC0-BD2F-FB8EA63427B7}" type="pres">
      <dgm:prSet presAssocID="{EE022AF5-3103-4A50-83D9-11C627E84DDB}" presName="FinalChildText" presStyleLbl="revTx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12D8744A-3966-4279-A4CA-CB91188D7385}" type="presOf" srcId="{C629FA64-393C-42BC-8B85-5EE698FBF9C4}" destId="{E0711A9C-E9DC-4422-A1C7-39ABF1045587}" srcOrd="0" destOrd="0" presId="urn:microsoft.com/office/officeart/2005/8/layout/StepDownProcess"/>
    <dgm:cxn modelId="{3370220D-4CB7-4671-B100-8E0B81D027CF}" type="presOf" srcId="{41F12202-3533-45B0-BA6F-C11CDB5F4838}" destId="{53C7A1E6-67B0-4638-BD3B-39E25BDA2E37}" srcOrd="0" destOrd="0" presId="urn:microsoft.com/office/officeart/2005/8/layout/StepDownProcess"/>
    <dgm:cxn modelId="{2927C279-4530-4CAA-B26F-D3866F4D5C4F}" type="presOf" srcId="{4CB98739-0AC2-4121-9051-B7715FB263D0}" destId="{09EFB6A1-9630-467E-AE50-A44875951349}" srcOrd="0" destOrd="0" presId="urn:microsoft.com/office/officeart/2005/8/layout/StepDownProcess"/>
    <dgm:cxn modelId="{E71CD4E4-545E-4C32-BEA6-9B41D770689D}" srcId="{4E3DA7C9-D2DD-435C-ACDF-2FE0C521D36E}" destId="{D2A99E84-3AF0-40B6-BF2E-D5B6E4D2230A}" srcOrd="2" destOrd="0" parTransId="{6BE1E773-1DA7-44C5-98F5-B3022301EDAE}" sibTransId="{9072C3D2-9B35-4C40-A826-E3382C962DCB}"/>
    <dgm:cxn modelId="{F98FB7E7-E25A-427F-93ED-C862C84920CA}" type="presOf" srcId="{28F043C8-3D0B-4DB1-8C4B-6AD623FDE9FF}" destId="{2847EABC-3B5A-4D34-AE42-C91B804B65FF}" srcOrd="0" destOrd="0" presId="urn:microsoft.com/office/officeart/2005/8/layout/StepDownProcess"/>
    <dgm:cxn modelId="{788AD6DB-A7C9-4438-BAF8-960C7E916AF6}" type="presOf" srcId="{5C54168D-9A01-4175-9835-716C9DA45639}" destId="{862F021B-AAAC-4B6E-BBAD-731D463AFA38}" srcOrd="0" destOrd="0" presId="urn:microsoft.com/office/officeart/2005/8/layout/StepDownProcess"/>
    <dgm:cxn modelId="{892A8019-181C-4103-AB86-9631C7EA8F59}" srcId="{4E3DA7C9-D2DD-435C-ACDF-2FE0C521D36E}" destId="{5C54168D-9A01-4175-9835-716C9DA45639}" srcOrd="0" destOrd="0" parTransId="{DD2C6D36-BDC0-4FF8-B502-18FD88F75B58}" sibTransId="{BB05275D-D987-4C4F-B3A3-649B4EB8E88A}"/>
    <dgm:cxn modelId="{E6884F94-40AF-4471-8910-FBDEF2ADBB22}" srcId="{4E3DA7C9-D2DD-435C-ACDF-2FE0C521D36E}" destId="{28F043C8-3D0B-4DB1-8C4B-6AD623FDE9FF}" srcOrd="1" destOrd="0" parTransId="{489786B3-901A-4A04-827D-1A380D56F9DD}" sibTransId="{14A3CCB8-121B-48EF-AF21-35447D0100AA}"/>
    <dgm:cxn modelId="{28A04F15-51B2-4B84-A718-F0D867F747D5}" srcId="{4E3DA7C9-D2DD-435C-ACDF-2FE0C521D36E}" destId="{4CB98739-0AC2-4121-9051-B7715FB263D0}" srcOrd="3" destOrd="0" parTransId="{78567C17-4B5A-46B4-B24A-8A9084A1E6BB}" sibTransId="{32E35000-8822-46E6-AEE5-F159F31B9245}"/>
    <dgm:cxn modelId="{B8EAB1E7-94F5-457A-8863-2DADEB9292FD}" srcId="{4CB98739-0AC2-4121-9051-B7715FB263D0}" destId="{C629FA64-393C-42BC-8B85-5EE698FBF9C4}" srcOrd="0" destOrd="0" parTransId="{A3C0C551-BFD4-4646-A422-88518109B92C}" sibTransId="{0C782B9F-40BE-446C-8067-011FCB4121C9}"/>
    <dgm:cxn modelId="{3F833B89-53FB-49D3-AE02-C8D86D32BB03}" type="presOf" srcId="{4E3DA7C9-D2DD-435C-ACDF-2FE0C521D36E}" destId="{D899CB6E-C356-4CD1-ACB4-1D7AF31B4219}" srcOrd="0" destOrd="0" presId="urn:microsoft.com/office/officeart/2005/8/layout/StepDownProcess"/>
    <dgm:cxn modelId="{7A0639A1-6ABD-46AC-B069-EC0782A9A33D}" srcId="{4E3DA7C9-D2DD-435C-ACDF-2FE0C521D36E}" destId="{41F12202-3533-45B0-BA6F-C11CDB5F4838}" srcOrd="4" destOrd="0" parTransId="{8E42B9BB-065A-4AA1-88B2-4F9F65C907E6}" sibTransId="{F1493EFF-AA27-4547-9677-6FFAF4200D72}"/>
    <dgm:cxn modelId="{29D2A901-4A3C-4726-879B-E5ED50BF7090}" srcId="{4E3DA7C9-D2DD-435C-ACDF-2FE0C521D36E}" destId="{EE022AF5-3103-4A50-83D9-11C627E84DDB}" srcOrd="5" destOrd="0" parTransId="{534DBE15-FA2E-4077-B42B-BC0665C47C50}" sibTransId="{583E8DA4-CF67-43E6-94A5-F95741CBF960}"/>
    <dgm:cxn modelId="{74AE3FF8-C502-494D-8174-DBEE8E4F3FBA}" srcId="{5C54168D-9A01-4175-9835-716C9DA45639}" destId="{804E0A59-F586-4E1A-BFD6-4DF423994193}" srcOrd="0" destOrd="0" parTransId="{A0395D4D-E8DD-450C-B491-3EB9F55985BB}" sibTransId="{9232AA0F-21B0-40A8-B097-65120A535FA4}"/>
    <dgm:cxn modelId="{F3DDF75F-6A58-465F-A9BE-899F14E574FC}" srcId="{EE022AF5-3103-4A50-83D9-11C627E84DDB}" destId="{7C2F0DE3-D4F7-4673-BFB1-D3F4A66D9FBA}" srcOrd="0" destOrd="0" parTransId="{A4BD520B-2717-4594-9F50-E9B63BE400C7}" sibTransId="{7AA8FE2D-AAC4-4D3D-AA30-7BA8E122CC25}"/>
    <dgm:cxn modelId="{29D3650F-F226-4A91-8B79-6CFF500ACD35}" type="presOf" srcId="{804E0A59-F586-4E1A-BFD6-4DF423994193}" destId="{5D652485-7825-49EE-9C50-58BF22AB410D}" srcOrd="0" destOrd="0" presId="urn:microsoft.com/office/officeart/2005/8/layout/StepDownProcess"/>
    <dgm:cxn modelId="{CD06AA98-0AE2-4D80-A1B4-DAFC8C665C9C}" type="presOf" srcId="{7C2F0DE3-D4F7-4673-BFB1-D3F4A66D9FBA}" destId="{965421C1-AF8C-4BC0-BD2F-FB8EA63427B7}" srcOrd="0" destOrd="0" presId="urn:microsoft.com/office/officeart/2005/8/layout/StepDownProcess"/>
    <dgm:cxn modelId="{31FFAB27-85A9-436C-82AC-0BB8F8EA8E7D}" type="presOf" srcId="{D2A99E84-3AF0-40B6-BF2E-D5B6E4D2230A}" destId="{36327E64-F524-4D45-BA86-4BB670936101}" srcOrd="0" destOrd="0" presId="urn:microsoft.com/office/officeart/2005/8/layout/StepDownProcess"/>
    <dgm:cxn modelId="{5B52D554-48D8-4A33-9594-9AD2A360321B}" type="presOf" srcId="{EE022AF5-3103-4A50-83D9-11C627E84DDB}" destId="{8F9F51D9-1E9A-49E4-B299-34561434CD4F}" srcOrd="0" destOrd="0" presId="urn:microsoft.com/office/officeart/2005/8/layout/StepDownProcess"/>
    <dgm:cxn modelId="{4F358BF4-BC06-4A3F-8BB8-9C2C8718A7D7}" type="presParOf" srcId="{D899CB6E-C356-4CD1-ACB4-1D7AF31B4219}" destId="{4815C8F6-8EE6-4EE0-B8F7-B7CCD3B88E11}" srcOrd="0" destOrd="0" presId="urn:microsoft.com/office/officeart/2005/8/layout/StepDownProcess"/>
    <dgm:cxn modelId="{5C50A3BD-869E-4DE9-A297-4CD1AE78F007}" type="presParOf" srcId="{4815C8F6-8EE6-4EE0-B8F7-B7CCD3B88E11}" destId="{05C3881F-E7C8-4247-A0B4-775DBC51A123}" srcOrd="0" destOrd="0" presId="urn:microsoft.com/office/officeart/2005/8/layout/StepDownProcess"/>
    <dgm:cxn modelId="{0F28CD85-CAD9-4406-8E8D-EB5E9A4BFCA2}" type="presParOf" srcId="{4815C8F6-8EE6-4EE0-B8F7-B7CCD3B88E11}" destId="{862F021B-AAAC-4B6E-BBAD-731D463AFA38}" srcOrd="1" destOrd="0" presId="urn:microsoft.com/office/officeart/2005/8/layout/StepDownProcess"/>
    <dgm:cxn modelId="{B2D1602B-36EC-4A71-B27B-1648F14C33B3}" type="presParOf" srcId="{4815C8F6-8EE6-4EE0-B8F7-B7CCD3B88E11}" destId="{5D652485-7825-49EE-9C50-58BF22AB410D}" srcOrd="2" destOrd="0" presId="urn:microsoft.com/office/officeart/2005/8/layout/StepDownProcess"/>
    <dgm:cxn modelId="{2C548BEC-FA05-4F77-AF3E-FFA58301887E}" type="presParOf" srcId="{D899CB6E-C356-4CD1-ACB4-1D7AF31B4219}" destId="{3C561962-DDF9-46F1-8209-6CEA79E84D28}" srcOrd="1" destOrd="0" presId="urn:microsoft.com/office/officeart/2005/8/layout/StepDownProcess"/>
    <dgm:cxn modelId="{18B3547E-30BE-4A95-B3F5-FC0ACE10DB73}" type="presParOf" srcId="{D899CB6E-C356-4CD1-ACB4-1D7AF31B4219}" destId="{E00D070A-0C01-4175-B78E-640953280AE5}" srcOrd="2" destOrd="0" presId="urn:microsoft.com/office/officeart/2005/8/layout/StepDownProcess"/>
    <dgm:cxn modelId="{F1953684-4448-4D32-A217-4E946D7D3E17}" type="presParOf" srcId="{E00D070A-0C01-4175-B78E-640953280AE5}" destId="{C2516576-E81C-4C61-A3D7-7AFE1004A552}" srcOrd="0" destOrd="0" presId="urn:microsoft.com/office/officeart/2005/8/layout/StepDownProcess"/>
    <dgm:cxn modelId="{E89AADA3-7D02-4166-A8D0-308DE6B5AD69}" type="presParOf" srcId="{E00D070A-0C01-4175-B78E-640953280AE5}" destId="{2847EABC-3B5A-4D34-AE42-C91B804B65FF}" srcOrd="1" destOrd="0" presId="urn:microsoft.com/office/officeart/2005/8/layout/StepDownProcess"/>
    <dgm:cxn modelId="{FF4274F4-078B-41B0-94B3-EEA7EED7B278}" type="presParOf" srcId="{E00D070A-0C01-4175-B78E-640953280AE5}" destId="{7F134F0B-4434-4B7D-BB7A-A4122C3BA1DE}" srcOrd="2" destOrd="0" presId="urn:microsoft.com/office/officeart/2005/8/layout/StepDownProcess"/>
    <dgm:cxn modelId="{3DAB5871-37FD-4109-A024-01DDA222B8BE}" type="presParOf" srcId="{D899CB6E-C356-4CD1-ACB4-1D7AF31B4219}" destId="{20096FA8-130B-4F74-85F3-273783DFE7E5}" srcOrd="3" destOrd="0" presId="urn:microsoft.com/office/officeart/2005/8/layout/StepDownProcess"/>
    <dgm:cxn modelId="{A7D6AEA2-C114-4686-8870-448AE27F9674}" type="presParOf" srcId="{D899CB6E-C356-4CD1-ACB4-1D7AF31B4219}" destId="{094822E3-70A9-4935-838A-A064D82244C0}" srcOrd="4" destOrd="0" presId="urn:microsoft.com/office/officeart/2005/8/layout/StepDownProcess"/>
    <dgm:cxn modelId="{61FCE0F6-137F-41D5-B70A-1483BD3446D0}" type="presParOf" srcId="{094822E3-70A9-4935-838A-A064D82244C0}" destId="{00709C37-1D75-4B17-AB32-172CC250D4A6}" srcOrd="0" destOrd="0" presId="urn:microsoft.com/office/officeart/2005/8/layout/StepDownProcess"/>
    <dgm:cxn modelId="{5F6F2CA5-D35B-4EA7-AA60-E0843F8DCCA2}" type="presParOf" srcId="{094822E3-70A9-4935-838A-A064D82244C0}" destId="{36327E64-F524-4D45-BA86-4BB670936101}" srcOrd="1" destOrd="0" presId="urn:microsoft.com/office/officeart/2005/8/layout/StepDownProcess"/>
    <dgm:cxn modelId="{DC8C628B-4F71-4999-96C5-A39601753AD2}" type="presParOf" srcId="{094822E3-70A9-4935-838A-A064D82244C0}" destId="{55B277BB-27E3-4096-9C36-231653AF85AF}" srcOrd="2" destOrd="0" presId="urn:microsoft.com/office/officeart/2005/8/layout/StepDownProcess"/>
    <dgm:cxn modelId="{E3D31016-F448-495C-8B6C-B0DEC70B6293}" type="presParOf" srcId="{D899CB6E-C356-4CD1-ACB4-1D7AF31B4219}" destId="{DF5ABF23-ABFF-471B-B1C6-04E9CD1C8D61}" srcOrd="5" destOrd="0" presId="urn:microsoft.com/office/officeart/2005/8/layout/StepDownProcess"/>
    <dgm:cxn modelId="{66514DA3-90D2-46A1-9C52-43C47EF6B3B5}" type="presParOf" srcId="{D899CB6E-C356-4CD1-ACB4-1D7AF31B4219}" destId="{9FE701DD-4E9B-48FE-A078-DF99BA719F70}" srcOrd="6" destOrd="0" presId="urn:microsoft.com/office/officeart/2005/8/layout/StepDownProcess"/>
    <dgm:cxn modelId="{85A60223-33E6-499D-BE19-FB54D97E1228}" type="presParOf" srcId="{9FE701DD-4E9B-48FE-A078-DF99BA719F70}" destId="{3B5CFE0D-6EE7-44C6-92D3-1AB63D8D7AAB}" srcOrd="0" destOrd="0" presId="urn:microsoft.com/office/officeart/2005/8/layout/StepDownProcess"/>
    <dgm:cxn modelId="{B6FC2477-B993-4788-84A3-9B9B96F60A0E}" type="presParOf" srcId="{9FE701DD-4E9B-48FE-A078-DF99BA719F70}" destId="{09EFB6A1-9630-467E-AE50-A44875951349}" srcOrd="1" destOrd="0" presId="urn:microsoft.com/office/officeart/2005/8/layout/StepDownProcess"/>
    <dgm:cxn modelId="{26CDFC4F-143E-4B55-B0A6-ADB12847CB51}" type="presParOf" srcId="{9FE701DD-4E9B-48FE-A078-DF99BA719F70}" destId="{E0711A9C-E9DC-4422-A1C7-39ABF1045587}" srcOrd="2" destOrd="0" presId="urn:microsoft.com/office/officeart/2005/8/layout/StepDownProcess"/>
    <dgm:cxn modelId="{3395A0EC-5303-4B4E-B7F4-630A442E92AA}" type="presParOf" srcId="{D899CB6E-C356-4CD1-ACB4-1D7AF31B4219}" destId="{3A83BBDB-640F-4784-B5BA-5D263F00BE26}" srcOrd="7" destOrd="0" presId="urn:microsoft.com/office/officeart/2005/8/layout/StepDownProcess"/>
    <dgm:cxn modelId="{6A295A46-E73B-486F-B900-24B1B404F96B}" type="presParOf" srcId="{D899CB6E-C356-4CD1-ACB4-1D7AF31B4219}" destId="{7A005412-8639-4DAF-945A-79BC69C6AAF3}" srcOrd="8" destOrd="0" presId="urn:microsoft.com/office/officeart/2005/8/layout/StepDownProcess"/>
    <dgm:cxn modelId="{D7761115-DAED-4FFB-BEE6-757936148541}" type="presParOf" srcId="{7A005412-8639-4DAF-945A-79BC69C6AAF3}" destId="{6974FDEF-600F-4052-BBC3-1CB303B5202D}" srcOrd="0" destOrd="0" presId="urn:microsoft.com/office/officeart/2005/8/layout/StepDownProcess"/>
    <dgm:cxn modelId="{D4B6C989-0B97-4554-A35B-FE029938E983}" type="presParOf" srcId="{7A005412-8639-4DAF-945A-79BC69C6AAF3}" destId="{53C7A1E6-67B0-4638-BD3B-39E25BDA2E37}" srcOrd="1" destOrd="0" presId="urn:microsoft.com/office/officeart/2005/8/layout/StepDownProcess"/>
    <dgm:cxn modelId="{2ECFCB68-C17D-4CE0-BB71-10E6956A79C7}" type="presParOf" srcId="{7A005412-8639-4DAF-945A-79BC69C6AAF3}" destId="{BFC6B1AA-2847-4ED6-AE29-24FD24F6C92C}" srcOrd="2" destOrd="0" presId="urn:microsoft.com/office/officeart/2005/8/layout/StepDownProcess"/>
    <dgm:cxn modelId="{9A55AE15-66E5-4CC5-8437-8B03DA3FABFB}" type="presParOf" srcId="{D899CB6E-C356-4CD1-ACB4-1D7AF31B4219}" destId="{01A9FB12-B8E0-46D8-8E88-34E8873F6062}" srcOrd="9" destOrd="0" presId="urn:microsoft.com/office/officeart/2005/8/layout/StepDownProcess"/>
    <dgm:cxn modelId="{001B56EE-5AA1-4322-89C1-5EA8028F3B1F}" type="presParOf" srcId="{D899CB6E-C356-4CD1-ACB4-1D7AF31B4219}" destId="{6845B0A9-6FC3-4FFE-ACBA-5B14A8319BEC}" srcOrd="10" destOrd="0" presId="urn:microsoft.com/office/officeart/2005/8/layout/StepDownProcess"/>
    <dgm:cxn modelId="{ADF86B85-C739-4E38-B72D-39016E6F3DA2}" type="presParOf" srcId="{6845B0A9-6FC3-4FFE-ACBA-5B14A8319BEC}" destId="{8F9F51D9-1E9A-49E4-B299-34561434CD4F}" srcOrd="0" destOrd="0" presId="urn:microsoft.com/office/officeart/2005/8/layout/StepDownProcess"/>
    <dgm:cxn modelId="{7C8D6FA8-5434-4ABD-9BB4-23C16359B4A1}" type="presParOf" srcId="{6845B0A9-6FC3-4FFE-ACBA-5B14A8319BEC}" destId="{965421C1-AF8C-4BC0-BD2F-FB8EA63427B7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3881F-E7C8-4247-A0B4-775DBC51A123}">
      <dsp:nvSpPr>
        <dsp:cNvPr id="0" name=""/>
        <dsp:cNvSpPr/>
      </dsp:nvSpPr>
      <dsp:spPr>
        <a:xfrm>
          <a:off x="928298" y="793786"/>
          <a:ext cx="550068" cy="754881"/>
        </a:xfrm>
        <a:prstGeom prst="down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F021B-AAAC-4B6E-BBAD-731D463AFA38}">
      <dsp:nvSpPr>
        <dsp:cNvPr id="0" name=""/>
        <dsp:cNvSpPr/>
      </dsp:nvSpPr>
      <dsp:spPr>
        <a:xfrm>
          <a:off x="0" y="274786"/>
          <a:ext cx="2489788" cy="648164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LITERAL RULE </a:t>
          </a:r>
          <a:endParaRPr lang="en-GB" sz="1100" kern="1200" dirty="0"/>
        </a:p>
      </dsp:txBody>
      <dsp:txXfrm>
        <a:off x="31646" y="306432"/>
        <a:ext cx="2426496" cy="584872"/>
      </dsp:txXfrm>
    </dsp:sp>
    <dsp:sp modelId="{5D652485-7825-49EE-9C50-58BF22AB410D}">
      <dsp:nvSpPr>
        <dsp:cNvPr id="0" name=""/>
        <dsp:cNvSpPr/>
      </dsp:nvSpPr>
      <dsp:spPr>
        <a:xfrm>
          <a:off x="1708555" y="310164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900" kern="1200"/>
        </a:p>
      </dsp:txBody>
      <dsp:txXfrm>
        <a:off x="1708555" y="310164"/>
        <a:ext cx="673478" cy="523875"/>
      </dsp:txXfrm>
    </dsp:sp>
    <dsp:sp modelId="{C2516576-E81C-4C61-A3D7-7AFE1004A552}">
      <dsp:nvSpPr>
        <dsp:cNvPr id="0" name=""/>
        <dsp:cNvSpPr/>
      </dsp:nvSpPr>
      <dsp:spPr>
        <a:xfrm>
          <a:off x="921116" y="2187629"/>
          <a:ext cx="550068" cy="626233"/>
        </a:xfrm>
        <a:prstGeom prst="down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7EABC-3B5A-4D34-AE42-C91B804B65FF}">
      <dsp:nvSpPr>
        <dsp:cNvPr id="0" name=""/>
        <dsp:cNvSpPr/>
      </dsp:nvSpPr>
      <dsp:spPr>
        <a:xfrm>
          <a:off x="117714" y="1528342"/>
          <a:ext cx="2699377" cy="648164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Give words their plain, ordinary, grammatical meaning</a:t>
          </a:r>
          <a:endParaRPr lang="en-GB" sz="1100" kern="1200" dirty="0"/>
        </a:p>
      </dsp:txBody>
      <dsp:txXfrm>
        <a:off x="149360" y="1559988"/>
        <a:ext cx="2636085" cy="584872"/>
      </dsp:txXfrm>
    </dsp:sp>
    <dsp:sp modelId="{7F134F0B-4434-4B7D-BB7A-A4122C3BA1DE}">
      <dsp:nvSpPr>
        <dsp:cNvPr id="0" name=""/>
        <dsp:cNvSpPr/>
      </dsp:nvSpPr>
      <dsp:spPr>
        <a:xfrm>
          <a:off x="3008448" y="1038267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709C37-1D75-4B17-AB32-172CC250D4A6}">
      <dsp:nvSpPr>
        <dsp:cNvPr id="0" name=""/>
        <dsp:cNvSpPr/>
      </dsp:nvSpPr>
      <dsp:spPr>
        <a:xfrm rot="5400000">
          <a:off x="2664636" y="2563649"/>
          <a:ext cx="550068" cy="947078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27E64-F524-4D45-BA86-4BB670936101}">
      <dsp:nvSpPr>
        <dsp:cNvPr id="0" name=""/>
        <dsp:cNvSpPr/>
      </dsp:nvSpPr>
      <dsp:spPr>
        <a:xfrm>
          <a:off x="175472" y="2742069"/>
          <a:ext cx="2243511" cy="648164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Where literal rule, leads to absurdity </a:t>
          </a:r>
          <a:endParaRPr lang="en-GB" sz="1100" kern="1200" dirty="0"/>
        </a:p>
      </dsp:txBody>
      <dsp:txXfrm>
        <a:off x="207118" y="2773715"/>
        <a:ext cx="2180219" cy="584872"/>
      </dsp:txXfrm>
    </dsp:sp>
    <dsp:sp modelId="{55B277BB-27E3-4096-9C36-231653AF85AF}">
      <dsp:nvSpPr>
        <dsp:cNvPr id="0" name=""/>
        <dsp:cNvSpPr/>
      </dsp:nvSpPr>
      <dsp:spPr>
        <a:xfrm>
          <a:off x="3975614" y="1766369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5CFE0D-6EE7-44C6-92D3-1AB63D8D7AAB}">
      <dsp:nvSpPr>
        <dsp:cNvPr id="0" name=""/>
        <dsp:cNvSpPr/>
      </dsp:nvSpPr>
      <dsp:spPr>
        <a:xfrm rot="5400000">
          <a:off x="4332754" y="3699466"/>
          <a:ext cx="550068" cy="626233"/>
        </a:xfrm>
        <a:prstGeom prst="leftRight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EFB6A1-9630-467E-AE50-A44875951349}">
      <dsp:nvSpPr>
        <dsp:cNvPr id="0" name=""/>
        <dsp:cNvSpPr/>
      </dsp:nvSpPr>
      <dsp:spPr>
        <a:xfrm>
          <a:off x="3711349" y="2551554"/>
          <a:ext cx="2247067" cy="105022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Then may use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GOLDEN RULE</a:t>
          </a:r>
          <a:endParaRPr lang="en-GB" sz="1100" kern="1200" dirty="0"/>
        </a:p>
      </dsp:txBody>
      <dsp:txXfrm>
        <a:off x="3762626" y="2602831"/>
        <a:ext cx="2144513" cy="947673"/>
      </dsp:txXfrm>
    </dsp:sp>
    <dsp:sp modelId="{E0711A9C-E9DC-4422-A1C7-39ABF1045587}">
      <dsp:nvSpPr>
        <dsp:cNvPr id="0" name=""/>
        <dsp:cNvSpPr/>
      </dsp:nvSpPr>
      <dsp:spPr>
        <a:xfrm>
          <a:off x="5172491" y="2695503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900" kern="1200" dirty="0"/>
        </a:p>
      </dsp:txBody>
      <dsp:txXfrm>
        <a:off x="5172491" y="2695503"/>
        <a:ext cx="673478" cy="523875"/>
      </dsp:txXfrm>
    </dsp:sp>
    <dsp:sp modelId="{6974FDEF-600F-4052-BBC3-1CB303B5202D}">
      <dsp:nvSpPr>
        <dsp:cNvPr id="0" name=""/>
        <dsp:cNvSpPr/>
      </dsp:nvSpPr>
      <dsp:spPr>
        <a:xfrm rot="5400000">
          <a:off x="4311587" y="4266817"/>
          <a:ext cx="550068" cy="626233"/>
        </a:xfrm>
        <a:prstGeom prst="leftRight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C7A1E6-67B0-4638-BD3B-39E25BDA2E37}">
      <dsp:nvSpPr>
        <dsp:cNvPr id="0" name=""/>
        <dsp:cNvSpPr/>
      </dsp:nvSpPr>
      <dsp:spPr>
        <a:xfrm>
          <a:off x="1767492" y="3854147"/>
          <a:ext cx="2260605" cy="8085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 dirty="0" smtClean="0"/>
            <a:t>Narrow Application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0" kern="1200" dirty="0" smtClean="0"/>
            <a:t>Where a word is capable of more than one meaning, choose the most sensible </a:t>
          </a:r>
          <a:r>
            <a:rPr lang="en-GB" sz="1100" b="1" kern="1200" dirty="0" smtClean="0"/>
            <a:t> </a:t>
          </a:r>
          <a:endParaRPr lang="en-GB" sz="1100" b="1" kern="1200" dirty="0"/>
        </a:p>
      </dsp:txBody>
      <dsp:txXfrm>
        <a:off x="1806970" y="3893625"/>
        <a:ext cx="2181649" cy="729609"/>
      </dsp:txXfrm>
    </dsp:sp>
    <dsp:sp modelId="{BFC6B1AA-2847-4ED6-AE29-24FD24F6C92C}">
      <dsp:nvSpPr>
        <dsp:cNvPr id="0" name=""/>
        <dsp:cNvSpPr/>
      </dsp:nvSpPr>
      <dsp:spPr>
        <a:xfrm>
          <a:off x="6374358" y="3503806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9F51D9-1E9A-49E4-B299-34561434CD4F}">
      <dsp:nvSpPr>
        <dsp:cNvPr id="0" name=""/>
        <dsp:cNvSpPr/>
      </dsp:nvSpPr>
      <dsp:spPr>
        <a:xfrm>
          <a:off x="5270950" y="3734583"/>
          <a:ext cx="2029404" cy="100022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 dirty="0" smtClean="0"/>
            <a:t>Wider Application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0" kern="1200" dirty="0" smtClean="0"/>
            <a:t>Where words lead to a repugnant situation, modify the word to avoid the situation </a:t>
          </a:r>
          <a:endParaRPr lang="en-GB" sz="1100" b="0" kern="1200" dirty="0"/>
        </a:p>
      </dsp:txBody>
      <dsp:txXfrm>
        <a:off x="5319786" y="3783419"/>
        <a:ext cx="1931732" cy="902555"/>
      </dsp:txXfrm>
    </dsp:sp>
    <dsp:sp modelId="{965421C1-AF8C-4BC0-BD2F-FB8EA63427B7}">
      <dsp:nvSpPr>
        <dsp:cNvPr id="0" name=""/>
        <dsp:cNvSpPr/>
      </dsp:nvSpPr>
      <dsp:spPr>
        <a:xfrm>
          <a:off x="7453856" y="4407940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200" kern="1200" dirty="0"/>
        </a:p>
      </dsp:txBody>
      <dsp:txXfrm>
        <a:off x="7453856" y="4407940"/>
        <a:ext cx="673478" cy="523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392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741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02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61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126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62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184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127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989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099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44732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42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67371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2011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62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82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A3B7F-5DFF-4527-A234-A8D85DB75435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90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k.practicallaw.thomsonreuters.com/Document/I693AD8E0E42811DA8FC2A0F0355337E9/View/FullText.html?originationContext=document&amp;transitionType=DocumentItem&amp;contextData=(sc.Default)&amp;comp=wl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Judicial Precedent and statutory Interpretation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922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this topic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aims of this topic are to:</a:t>
            </a:r>
          </a:p>
          <a:p>
            <a:r>
              <a:rPr lang="en-GB" dirty="0" smtClean="0"/>
              <a:t>Define the doctrine of </a:t>
            </a:r>
            <a:r>
              <a:rPr lang="en-GB" i="1" dirty="0" smtClean="0"/>
              <a:t>stare decisis, ration decidendi and obiter dicta</a:t>
            </a:r>
          </a:p>
          <a:p>
            <a:r>
              <a:rPr lang="en-GB" dirty="0" smtClean="0"/>
              <a:t>Apply the doctrine and rules of precedent </a:t>
            </a:r>
          </a:p>
          <a:p>
            <a:r>
              <a:rPr lang="en-GB" dirty="0" smtClean="0"/>
              <a:t>Understand the rules and the need for statutory interpretation </a:t>
            </a:r>
          </a:p>
          <a:p>
            <a:r>
              <a:rPr lang="en-GB" dirty="0" smtClean="0"/>
              <a:t>How  is statutory interpretation applied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841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Judicial Precedent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Judges do not use their own knowledge to decide a case but uses decisions in similar cases to guide them. </a:t>
            </a:r>
          </a:p>
          <a:p>
            <a:r>
              <a:rPr lang="en-GB" dirty="0" smtClean="0"/>
              <a:t>Judges in lower courts are bound by decisions made in higher courts.</a:t>
            </a:r>
          </a:p>
          <a:p>
            <a:endParaRPr lang="en-GB" dirty="0"/>
          </a:p>
          <a:p>
            <a:r>
              <a:rPr lang="en-GB" dirty="0" smtClean="0"/>
              <a:t>Cases therefore need to be recorded  </a:t>
            </a:r>
          </a:p>
          <a:p>
            <a:endParaRPr lang="en-GB" dirty="0"/>
          </a:p>
          <a:p>
            <a:r>
              <a:rPr lang="en-GB" dirty="0" smtClean="0"/>
              <a:t>Westlaw </a:t>
            </a:r>
          </a:p>
          <a:p>
            <a:r>
              <a:rPr lang="en-GB" dirty="0" smtClean="0">
                <a:hlinkClick r:id="rId2"/>
              </a:rPr>
              <a:t>https://uk.practicallaw.thomsonreuters.com/Document/I693AD8E0E42811DA8FC2A0F0355337E9/View/FullText.html?originationContext=document&amp;transitionType=DocumentItem&amp;contextData=%28sc.Default%29&amp;comp=wluk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378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4449"/>
            <a:ext cx="9274604" cy="6611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9213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Judicial Precedent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Twining and Miers </a:t>
            </a:r>
            <a:r>
              <a:rPr lang="en-GB" i="1" dirty="0" smtClean="0"/>
              <a:t>How to Do things with Rules </a:t>
            </a:r>
            <a:r>
              <a:rPr lang="en-GB" dirty="0" smtClean="0"/>
              <a:t> 1991 </a:t>
            </a:r>
          </a:p>
          <a:p>
            <a:r>
              <a:rPr lang="en-GB" dirty="0" smtClean="0"/>
              <a:t>1. If the precedent is a decision of a court </a:t>
            </a:r>
            <a:r>
              <a:rPr lang="en-GB" b="1" dirty="0" smtClean="0"/>
              <a:t>superior</a:t>
            </a:r>
            <a:r>
              <a:rPr lang="en-GB" dirty="0" smtClean="0"/>
              <a:t> to it in the hierarchy then it </a:t>
            </a:r>
            <a:r>
              <a:rPr lang="en-GB" b="1" dirty="0" smtClean="0"/>
              <a:t>must</a:t>
            </a:r>
            <a:r>
              <a:rPr lang="en-GB" dirty="0" smtClean="0"/>
              <a:t> follow that precedent </a:t>
            </a:r>
          </a:p>
          <a:p>
            <a:r>
              <a:rPr lang="en-GB" dirty="0" smtClean="0"/>
              <a:t>2. If the precedent is one of the court‘s</a:t>
            </a:r>
            <a:r>
              <a:rPr lang="en-GB" b="1" dirty="0" smtClean="0"/>
              <a:t> own </a:t>
            </a:r>
            <a:r>
              <a:rPr lang="en-GB" dirty="0" smtClean="0"/>
              <a:t>previous decisions, then, subject to certain exceptions, they </a:t>
            </a:r>
            <a:r>
              <a:rPr lang="en-GB" b="1" dirty="0" smtClean="0"/>
              <a:t>must</a:t>
            </a:r>
            <a:r>
              <a:rPr lang="en-GB" dirty="0" smtClean="0"/>
              <a:t> follow the precedent. </a:t>
            </a:r>
          </a:p>
          <a:p>
            <a:r>
              <a:rPr lang="en-GB" dirty="0" smtClean="0"/>
              <a:t>3. If the precedent is a decisions of a court </a:t>
            </a:r>
            <a:r>
              <a:rPr lang="en-GB" b="1" dirty="0" smtClean="0"/>
              <a:t>inferior </a:t>
            </a:r>
            <a:r>
              <a:rPr lang="en-GB" dirty="0" smtClean="0"/>
              <a:t>to it in hierarchy, then it is </a:t>
            </a:r>
            <a:r>
              <a:rPr lang="en-GB" b="1" dirty="0" smtClean="0"/>
              <a:t>not bound </a:t>
            </a:r>
            <a:r>
              <a:rPr lang="en-GB" dirty="0" smtClean="0"/>
              <a:t>by the precedent.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3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 decidendi and Obiter Dicta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Ration decidendi – literally means the reason for deciding </a:t>
            </a:r>
          </a:p>
          <a:p>
            <a:endParaRPr lang="en-GB" dirty="0"/>
          </a:p>
          <a:p>
            <a:r>
              <a:rPr lang="en-GB" dirty="0" smtClean="0"/>
              <a:t>Obiter dicta – are remarks made by judges which are less central to the decision, e.g. hypothetical statements. </a:t>
            </a:r>
          </a:p>
          <a:p>
            <a:r>
              <a:rPr lang="en-GB" dirty="0" smtClean="0"/>
              <a:t>Case example: Carlill v Carbolic Smoke Ball Co (1982) </a:t>
            </a:r>
          </a:p>
          <a:p>
            <a:endParaRPr lang="en-GB" dirty="0"/>
          </a:p>
          <a:p>
            <a:r>
              <a:rPr lang="en-GB" dirty="0" smtClean="0"/>
              <a:t>Persuasive Precedent – anything that influences decisions e.g. obiter dicta, dissenting judgments, law reform, custom etc. </a:t>
            </a:r>
          </a:p>
          <a:p>
            <a:r>
              <a:rPr lang="en-GB" dirty="0" smtClean="0"/>
              <a:t>Superior courts have the power to overrule precedents </a:t>
            </a:r>
          </a:p>
        </p:txBody>
      </p:sp>
    </p:spTree>
    <p:extLst>
      <p:ext uri="{BB962C8B-B14F-4D97-AF65-F5344CB8AC3E}">
        <p14:creationId xmlns:p14="http://schemas.microsoft.com/office/powerpoint/2010/main" val="195769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Statutory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Reasons for the need for statutory interpretation:</a:t>
            </a:r>
          </a:p>
          <a:p>
            <a:r>
              <a:rPr lang="en-GB" dirty="0" smtClean="0"/>
              <a:t>1. failure of legislation to cover a specific point</a:t>
            </a:r>
          </a:p>
          <a:p>
            <a:r>
              <a:rPr lang="en-GB" dirty="0" smtClean="0"/>
              <a:t>2. A Broad Term</a:t>
            </a:r>
          </a:p>
          <a:p>
            <a:r>
              <a:rPr lang="en-GB" dirty="0" smtClean="0"/>
              <a:t>3. Ambiguity</a:t>
            </a:r>
          </a:p>
          <a:p>
            <a:r>
              <a:rPr lang="en-GB" dirty="0" smtClean="0"/>
              <a:t>4. A drafting error</a:t>
            </a:r>
          </a:p>
          <a:p>
            <a:r>
              <a:rPr lang="en-GB" dirty="0" smtClean="0"/>
              <a:t>5. New Developments</a:t>
            </a:r>
          </a:p>
          <a:p>
            <a:r>
              <a:rPr lang="en-GB" dirty="0" smtClean="0"/>
              <a:t>6. Changes in the use of language. </a:t>
            </a:r>
          </a:p>
          <a:p>
            <a:r>
              <a:rPr lang="en-GB" dirty="0" smtClean="0"/>
              <a:t>Look at s.139 Criminal Justice Act 1988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521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Three rules:</a:t>
            </a:r>
          </a:p>
          <a:p>
            <a:r>
              <a:rPr lang="en-GB" dirty="0" smtClean="0"/>
              <a:t>The Literal rule</a:t>
            </a:r>
          </a:p>
          <a:p>
            <a:r>
              <a:rPr lang="en-GB" dirty="0" smtClean="0"/>
              <a:t>Lord Esher, R v Judge of the City of London Court (1982) 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If the words of the Act are clear then you must follow them……..”</a:t>
            </a:r>
          </a:p>
          <a:p>
            <a:r>
              <a:rPr lang="en-GB" i="1" dirty="0" err="1" smtClean="0"/>
              <a:t>Whiteley</a:t>
            </a:r>
            <a:r>
              <a:rPr lang="en-GB" i="1" dirty="0"/>
              <a:t> </a:t>
            </a:r>
            <a:r>
              <a:rPr lang="en-GB" i="1" dirty="0" smtClean="0"/>
              <a:t>v Chappell (1986) Fisher v Bell (1960) </a:t>
            </a:r>
            <a:endParaRPr lang="en-GB" dirty="0" smtClean="0"/>
          </a:p>
          <a:p>
            <a:r>
              <a:rPr lang="en-GB" dirty="0" smtClean="0"/>
              <a:t>The Golden </a:t>
            </a:r>
            <a:r>
              <a:rPr lang="en-GB" dirty="0" smtClean="0"/>
              <a:t>rule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Mischief rule </a:t>
            </a:r>
            <a:endParaRPr lang="en-GB" dirty="0" smtClean="0"/>
          </a:p>
          <a:p>
            <a:r>
              <a:rPr lang="en-GB" dirty="0" smtClean="0"/>
              <a:t>Purposive approach/ European Influence </a:t>
            </a:r>
          </a:p>
          <a:p>
            <a:r>
              <a:rPr lang="en-GB" dirty="0"/>
              <a:t>Looks at not just the gap in the old law but what they believe Parliament actually meant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26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160304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3237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Mischief rule: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Heydon’s</a:t>
            </a:r>
            <a:r>
              <a:rPr lang="en-GB" dirty="0" smtClean="0"/>
              <a:t> case (1954) </a:t>
            </a:r>
          </a:p>
          <a:p>
            <a:r>
              <a:rPr lang="en-GB" dirty="0" smtClean="0"/>
              <a:t>Four Points to consider:</a:t>
            </a:r>
          </a:p>
          <a:p>
            <a:r>
              <a:rPr lang="en-GB" dirty="0" smtClean="0"/>
              <a:t>1. What was the Common Law before the making of the Act </a:t>
            </a:r>
          </a:p>
          <a:p>
            <a:r>
              <a:rPr lang="en-GB" dirty="0" smtClean="0"/>
              <a:t>2. What was the mischief and defect for which the common Law did not provide</a:t>
            </a:r>
          </a:p>
          <a:p>
            <a:r>
              <a:rPr lang="en-GB" dirty="0"/>
              <a:t>3</a:t>
            </a:r>
            <a:r>
              <a:rPr lang="en-GB" dirty="0" smtClean="0"/>
              <a:t>. What remedy the Parliament hath resolved and appointed to cure the disease of the commonwealth</a:t>
            </a:r>
          </a:p>
          <a:p>
            <a:r>
              <a:rPr lang="en-GB" dirty="0" smtClean="0"/>
              <a:t>4. the true reason for the remedy – judge should interpret the Act to make sure the any gap is covered. </a:t>
            </a:r>
          </a:p>
          <a:p>
            <a:r>
              <a:rPr lang="en-GB" dirty="0" smtClean="0"/>
              <a:t>Smith v Hughes (1960) </a:t>
            </a:r>
          </a:p>
          <a:p>
            <a:r>
              <a:rPr lang="en-GB" dirty="0" smtClean="0"/>
              <a:t>Extra reading: Chapter 3 Unlocking the English Legal System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6379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519</TotalTime>
  <Words>547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Judicial Precedent and statutory Interpretation </vt:lpstr>
      <vt:lpstr>Aims of this topic </vt:lpstr>
      <vt:lpstr>Judicial Precedent </vt:lpstr>
      <vt:lpstr>PowerPoint Presentation</vt:lpstr>
      <vt:lpstr>Judicial Precedent </vt:lpstr>
      <vt:lpstr>Ratio decidendi and Obiter Dicta </vt:lpstr>
      <vt:lpstr>Statutory Interpretation</vt:lpstr>
      <vt:lpstr>Rules</vt:lpstr>
      <vt:lpstr>PowerPoint Presentation</vt:lpstr>
      <vt:lpstr>Mischief rule: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Judicial Precedent and statutory Interpretation </dc:title>
  <dc:creator>Bronwen Williams</dc:creator>
  <cp:lastModifiedBy>Bronwen Williams</cp:lastModifiedBy>
  <cp:revision>11</cp:revision>
  <dcterms:created xsi:type="dcterms:W3CDTF">2019-09-18T12:19:08Z</dcterms:created>
  <dcterms:modified xsi:type="dcterms:W3CDTF">2019-09-20T15:00:47Z</dcterms:modified>
</cp:coreProperties>
</file>