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CEFBA1-4542-6105-D950-DF6055BE1234}" v="44" dt="2026-03-15T22:35:02.3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ua Ryan Wilson (2436962)" userId="S::2436962@student.uwtsd.ac.uk::96380df5-0132-48b4-8f6a-a7c62e2dafa5" providerId="AD" clId="Web-{E3CEFBA1-4542-6105-D950-DF6055BE1234}"/>
    <pc:docChg chg="addSld delSld modSld sldOrd">
      <pc:chgData name="Joshua Ryan Wilson (2436962)" userId="S::2436962@student.uwtsd.ac.uk::96380df5-0132-48b4-8f6a-a7c62e2dafa5" providerId="AD" clId="Web-{E3CEFBA1-4542-6105-D950-DF6055BE1234}" dt="2026-03-15T22:36:04.160" v="73"/>
      <pc:docMkLst>
        <pc:docMk/>
      </pc:docMkLst>
      <pc:sldChg chg="modSp">
        <pc:chgData name="Joshua Ryan Wilson (2436962)" userId="S::2436962@student.uwtsd.ac.uk::96380df5-0132-48b4-8f6a-a7c62e2dafa5" providerId="AD" clId="Web-{E3CEFBA1-4542-6105-D950-DF6055BE1234}" dt="2026-03-13T07:53:38.096" v="33" actId="20577"/>
        <pc:sldMkLst>
          <pc:docMk/>
          <pc:sldMk cId="4126287537" sldId="260"/>
        </pc:sldMkLst>
        <pc:graphicFrameChg chg="modGraphic">
          <ac:chgData name="Joshua Ryan Wilson (2436962)" userId="S::2436962@student.uwtsd.ac.uk::96380df5-0132-48b4-8f6a-a7c62e2dafa5" providerId="AD" clId="Web-{E3CEFBA1-4542-6105-D950-DF6055BE1234}" dt="2026-03-13T07:53:38.096" v="33" actId="20577"/>
          <ac:graphicFrameMkLst>
            <pc:docMk/>
            <pc:sldMk cId="4126287537" sldId="260"/>
            <ac:graphicFrameMk id="5" creationId="{313CE368-752D-FD23-0D14-DB28A78236BC}"/>
          </ac:graphicFrameMkLst>
        </pc:graphicFrameChg>
      </pc:sldChg>
      <pc:sldChg chg="addSp delSp modSp new mod ord setBg">
        <pc:chgData name="Joshua Ryan Wilson (2436962)" userId="S::2436962@student.uwtsd.ac.uk::96380df5-0132-48b4-8f6a-a7c62e2dafa5" providerId="AD" clId="Web-{E3CEFBA1-4542-6105-D950-DF6055BE1234}" dt="2026-03-15T22:36:04.160" v="73"/>
        <pc:sldMkLst>
          <pc:docMk/>
          <pc:sldMk cId="3206328504" sldId="264"/>
        </pc:sldMkLst>
        <pc:spChg chg="mod">
          <ac:chgData name="Joshua Ryan Wilson (2436962)" userId="S::2436962@student.uwtsd.ac.uk::96380df5-0132-48b4-8f6a-a7c62e2dafa5" providerId="AD" clId="Web-{E3CEFBA1-4542-6105-D950-DF6055BE1234}" dt="2026-03-15T22:36:04.160" v="73"/>
          <ac:spMkLst>
            <pc:docMk/>
            <pc:sldMk cId="3206328504" sldId="264"/>
            <ac:spMk id="3" creationId="{22DDE452-17E5-793D-1043-600DD0DFA2E8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8" creationId="{F837543A-6020-4505-A233-C9DB4BF74011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10" creationId="{35B16301-FB18-48BA-A6DD-C37CAF6F9A18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12" creationId="{C3C0D90E-074A-4F52-9B11-B52BEF4BCBE5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14" creationId="{CABBD4C1-E6F8-46F6-8152-A8A97490BF4D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16" creationId="{83BA5EF5-1FE9-4BF9-83BB-269BCDDF6156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20" creationId="{88853921-7BC9-4BDE-ACAB-133C683C82D6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22" creationId="{09192968-3AE7-4470-A61C-97294BB92731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37.456" v="66"/>
          <ac:spMkLst>
            <pc:docMk/>
            <pc:sldMk cId="3206328504" sldId="264"/>
            <ac:spMk id="24" creationId="{3AB72E55-43E4-4356-BFE8-E2102CB0B505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44.269" v="68"/>
          <ac:spMkLst>
            <pc:docMk/>
            <pc:sldMk cId="3206328504" sldId="264"/>
            <ac:spMk id="26" creationId="{5C8908E2-EE49-44D2-9428-A28D2312A8D5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44.269" v="68"/>
          <ac:spMkLst>
            <pc:docMk/>
            <pc:sldMk cId="3206328504" sldId="264"/>
            <ac:spMk id="29" creationId="{BD92035A-AA2F-4CD8-A556-1CE8BDEC75BD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44.269" v="68"/>
          <ac:spMkLst>
            <pc:docMk/>
            <pc:sldMk cId="3206328504" sldId="264"/>
            <ac:spMk id="30" creationId="{ED888B23-07FA-482A-96DF-47E31AF1A603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51.925" v="70"/>
          <ac:spMkLst>
            <pc:docMk/>
            <pc:sldMk cId="3206328504" sldId="264"/>
            <ac:spMk id="32" creationId="{DBF61EA3-B236-439E-9C0B-340980D56BEE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5:51.925" v="70"/>
          <ac:spMkLst>
            <pc:docMk/>
            <pc:sldMk cId="3206328504" sldId="264"/>
            <ac:spMk id="35" creationId="{E659831F-0D9A-4C63-9EBB-8435B85A440F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6:03.926" v="72"/>
          <ac:spMkLst>
            <pc:docMk/>
            <pc:sldMk cId="3206328504" sldId="264"/>
            <ac:spMk id="37" creationId="{DAF1966E-FD40-4A4A-B61B-C4DF7FA05F06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6:03.926" v="72"/>
          <ac:spMkLst>
            <pc:docMk/>
            <pc:sldMk cId="3206328504" sldId="264"/>
            <ac:spMk id="38" creationId="{047BFA19-D45E-416B-A404-7AF2F3F27017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6:03.926" v="72"/>
          <ac:spMkLst>
            <pc:docMk/>
            <pc:sldMk cId="3206328504" sldId="264"/>
            <ac:spMk id="39" creationId="{8E0105E7-23DB-4CF2-8258-FF47C7620F6E}"/>
          </ac:spMkLst>
        </pc:spChg>
        <pc:spChg chg="add del">
          <ac:chgData name="Joshua Ryan Wilson (2436962)" userId="S::2436962@student.uwtsd.ac.uk::96380df5-0132-48b4-8f6a-a7c62e2dafa5" providerId="AD" clId="Web-{E3CEFBA1-4542-6105-D950-DF6055BE1234}" dt="2026-03-15T22:36:03.926" v="72"/>
          <ac:spMkLst>
            <pc:docMk/>
            <pc:sldMk cId="3206328504" sldId="264"/>
            <ac:spMk id="40" creationId="{074B4F7D-14B2-478B-8BF5-01E4E0C5D263}"/>
          </ac:spMkLst>
        </pc:spChg>
        <pc:spChg chg="add">
          <ac:chgData name="Joshua Ryan Wilson (2436962)" userId="S::2436962@student.uwtsd.ac.uk::96380df5-0132-48b4-8f6a-a7c62e2dafa5" providerId="AD" clId="Web-{E3CEFBA1-4542-6105-D950-DF6055BE1234}" dt="2026-03-15T22:36:04.160" v="73"/>
          <ac:spMkLst>
            <pc:docMk/>
            <pc:sldMk cId="3206328504" sldId="264"/>
            <ac:spMk id="42" creationId="{6128F3BD-7564-4310-B528-888E64F87576}"/>
          </ac:spMkLst>
        </pc:spChg>
        <pc:spChg chg="add">
          <ac:chgData name="Joshua Ryan Wilson (2436962)" userId="S::2436962@student.uwtsd.ac.uk::96380df5-0132-48b4-8f6a-a7c62e2dafa5" providerId="AD" clId="Web-{E3CEFBA1-4542-6105-D950-DF6055BE1234}" dt="2026-03-15T22:36:04.160" v="73"/>
          <ac:spMkLst>
            <pc:docMk/>
            <pc:sldMk cId="3206328504" sldId="264"/>
            <ac:spMk id="43" creationId="{82AA3C4E-019E-440F-87AB-67EFA9BE6C81}"/>
          </ac:spMkLst>
        </pc:spChg>
        <pc:grpChg chg="add del">
          <ac:chgData name="Joshua Ryan Wilson (2436962)" userId="S::2436962@student.uwtsd.ac.uk::96380df5-0132-48b4-8f6a-a7c62e2dafa5" providerId="AD" clId="Web-{E3CEFBA1-4542-6105-D950-DF6055BE1234}" dt="2026-03-15T22:35:44.269" v="68"/>
          <ac:grpSpMkLst>
            <pc:docMk/>
            <pc:sldMk cId="3206328504" sldId="264"/>
            <ac:grpSpMk id="27" creationId="{5D1A9D8B-3117-4D9D-BDA4-DD81895098B0}"/>
          </ac:grpSpMkLst>
        </pc:grpChg>
        <pc:grpChg chg="add del">
          <ac:chgData name="Joshua Ryan Wilson (2436962)" userId="S::2436962@student.uwtsd.ac.uk::96380df5-0132-48b4-8f6a-a7c62e2dafa5" providerId="AD" clId="Web-{E3CEFBA1-4542-6105-D950-DF6055BE1234}" dt="2026-03-15T22:35:51.925" v="70"/>
          <ac:grpSpMkLst>
            <pc:docMk/>
            <pc:sldMk cId="3206328504" sldId="264"/>
            <ac:grpSpMk id="33" creationId="{28FAF094-D087-493F-8DF9-A486C2D6BBAA}"/>
          </ac:grpSpMkLst>
        </pc:grpChg>
        <pc:graphicFrameChg chg="add del mod">
          <ac:chgData name="Joshua Ryan Wilson (2436962)" userId="S::2436962@student.uwtsd.ac.uk::96380df5-0132-48b4-8f6a-a7c62e2dafa5" providerId="AD" clId="Web-{E3CEFBA1-4542-6105-D950-DF6055BE1234}" dt="2026-03-15T22:35:02.313" v="64"/>
          <ac:graphicFrameMkLst>
            <pc:docMk/>
            <pc:sldMk cId="3206328504" sldId="264"/>
            <ac:graphicFrameMk id="4" creationId="{9D519CBA-10FB-ECAB-E322-BAB5DBD5C423}"/>
          </ac:graphicFrameMkLst>
        </pc:graphicFrameChg>
        <pc:cxnChg chg="add del">
          <ac:chgData name="Joshua Ryan Wilson (2436962)" userId="S::2436962@student.uwtsd.ac.uk::96380df5-0132-48b4-8f6a-a7c62e2dafa5" providerId="AD" clId="Web-{E3CEFBA1-4542-6105-D950-DF6055BE1234}" dt="2026-03-15T22:35:37.456" v="66"/>
          <ac:cxnSpMkLst>
            <pc:docMk/>
            <pc:sldMk cId="3206328504" sldId="264"/>
            <ac:cxnSpMk id="18" creationId="{4B3BCACB-5880-460B-9606-8C433A9AF99D}"/>
          </ac:cxnSpMkLst>
        </pc:cxnChg>
      </pc:sldChg>
    </pc:docChg>
  </pc:docChgLst>
  <pc:docChgLst>
    <pc:chgData name="Joshua Ryan Wilson (2436962)" userId="S::2436962@student.uwtsd.ac.uk::96380df5-0132-48b4-8f6a-a7c62e2dafa5" providerId="AD" clId="Web-{DCBC3DC5-2487-8E06-4B08-5E581E47FD12}"/>
    <pc:docChg chg="addSld delSld modSld">
      <pc:chgData name="Joshua Ryan Wilson (2436962)" userId="S::2436962@student.uwtsd.ac.uk::96380df5-0132-48b4-8f6a-a7c62e2dafa5" providerId="AD" clId="Web-{DCBC3DC5-2487-8E06-4B08-5E581E47FD12}" dt="2026-03-09T12:51:39.294" v="593"/>
      <pc:docMkLst>
        <pc:docMk/>
      </pc:docMkLst>
      <pc:sldChg chg="addSp delSp modSp new mod setBg">
        <pc:chgData name="Joshua Ryan Wilson (2436962)" userId="S::2436962@student.uwtsd.ac.uk::96380df5-0132-48b4-8f6a-a7c62e2dafa5" providerId="AD" clId="Web-{DCBC3DC5-2487-8E06-4B08-5E581E47FD12}" dt="2026-03-09T12:36:26.146" v="130"/>
        <pc:sldMkLst>
          <pc:docMk/>
          <pc:sldMk cId="1979444236" sldId="258"/>
        </pc:sldMkLst>
        <pc:spChg chg="mod">
          <ac:chgData name="Joshua Ryan Wilson (2436962)" userId="S::2436962@student.uwtsd.ac.uk::96380df5-0132-48b4-8f6a-a7c62e2dafa5" providerId="AD" clId="Web-{DCBC3DC5-2487-8E06-4B08-5E581E47FD12}" dt="2026-03-09T12:36:26.146" v="130"/>
          <ac:spMkLst>
            <pc:docMk/>
            <pc:sldMk cId="1979444236" sldId="258"/>
            <ac:spMk id="2" creationId="{672804A6-414F-1464-4A8C-DA3EACD78460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36:26.146" v="130"/>
          <ac:spMkLst>
            <pc:docMk/>
            <pc:sldMk cId="1979444236" sldId="258"/>
            <ac:spMk id="30" creationId="{B50AB553-2A96-4A92-96F2-93548E096954}"/>
          </ac:spMkLst>
        </pc:spChg>
        <pc:graphicFrameChg chg="add mod modGraphic">
          <ac:chgData name="Joshua Ryan Wilson (2436962)" userId="S::2436962@student.uwtsd.ac.uk::96380df5-0132-48b4-8f6a-a7c62e2dafa5" providerId="AD" clId="Web-{DCBC3DC5-2487-8E06-4B08-5E581E47FD12}" dt="2026-03-09T12:36:26.146" v="130"/>
          <ac:graphicFrameMkLst>
            <pc:docMk/>
            <pc:sldMk cId="1979444236" sldId="258"/>
            <ac:graphicFrameMk id="5" creationId="{A64AB2A0-61E5-1118-4911-B1C0D9D66396}"/>
          </ac:graphicFrameMkLst>
        </pc:graphicFrameChg>
        <pc:picChg chg="add">
          <ac:chgData name="Joshua Ryan Wilson (2436962)" userId="S::2436962@student.uwtsd.ac.uk::96380df5-0132-48b4-8f6a-a7c62e2dafa5" providerId="AD" clId="Web-{DCBC3DC5-2487-8E06-4B08-5E581E47FD12}" dt="2026-03-09T12:36:26.146" v="130"/>
          <ac:picMkLst>
            <pc:docMk/>
            <pc:sldMk cId="1979444236" sldId="258"/>
            <ac:picMk id="26" creationId="{7E4750C6-CFD0-6554-2AC8-99649837AA00}"/>
          </ac:picMkLst>
        </pc:picChg>
      </pc:sldChg>
      <pc:sldChg chg="addSp delSp modSp new mod setBg">
        <pc:chgData name="Joshua Ryan Wilson (2436962)" userId="S::2436962@student.uwtsd.ac.uk::96380df5-0132-48b4-8f6a-a7c62e2dafa5" providerId="AD" clId="Web-{DCBC3DC5-2487-8E06-4B08-5E581E47FD12}" dt="2026-03-09T12:43:02.491" v="314"/>
        <pc:sldMkLst>
          <pc:docMk/>
          <pc:sldMk cId="2828405816" sldId="259"/>
        </pc:sldMkLst>
        <pc:spChg chg="mod">
          <ac:chgData name="Joshua Ryan Wilson (2436962)" userId="S::2436962@student.uwtsd.ac.uk::96380df5-0132-48b4-8f6a-a7c62e2dafa5" providerId="AD" clId="Web-{DCBC3DC5-2487-8E06-4B08-5E581E47FD12}" dt="2026-03-09T12:43:02.491" v="314"/>
          <ac:spMkLst>
            <pc:docMk/>
            <pc:sldMk cId="2828405816" sldId="259"/>
            <ac:spMk id="2" creationId="{C309208C-1650-9712-28BF-E6EBC369407E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3:02.491" v="314"/>
          <ac:spMkLst>
            <pc:docMk/>
            <pc:sldMk cId="2828405816" sldId="259"/>
            <ac:spMk id="10" creationId="{D1D34770-47A8-402C-AF23-2B653F2D88C1}"/>
          </ac:spMkLst>
        </pc:spChg>
        <pc:graphicFrameChg chg="add">
          <ac:chgData name="Joshua Ryan Wilson (2436962)" userId="S::2436962@student.uwtsd.ac.uk::96380df5-0132-48b4-8f6a-a7c62e2dafa5" providerId="AD" clId="Web-{DCBC3DC5-2487-8E06-4B08-5E581E47FD12}" dt="2026-03-09T12:43:02.491" v="314"/>
          <ac:graphicFrameMkLst>
            <pc:docMk/>
            <pc:sldMk cId="2828405816" sldId="259"/>
            <ac:graphicFrameMk id="5" creationId="{BFB8533B-9E2D-B690-EC52-9D07E8DC3CF1}"/>
          </ac:graphicFrameMkLst>
        </pc:graphicFrameChg>
        <pc:picChg chg="add">
          <ac:chgData name="Joshua Ryan Wilson (2436962)" userId="S::2436962@student.uwtsd.ac.uk::96380df5-0132-48b4-8f6a-a7c62e2dafa5" providerId="AD" clId="Web-{DCBC3DC5-2487-8E06-4B08-5E581E47FD12}" dt="2026-03-09T12:43:02.491" v="314"/>
          <ac:picMkLst>
            <pc:docMk/>
            <pc:sldMk cId="2828405816" sldId="259"/>
            <ac:picMk id="6" creationId="{8795BC77-54B3-1C90-5CF2-D0A8EDB893AA}"/>
          </ac:picMkLst>
        </pc:picChg>
      </pc:sldChg>
      <pc:sldChg chg="addSp delSp modSp new mod setBg">
        <pc:chgData name="Joshua Ryan Wilson (2436962)" userId="S::2436962@student.uwtsd.ac.uk::96380df5-0132-48b4-8f6a-a7c62e2dafa5" providerId="AD" clId="Web-{DCBC3DC5-2487-8E06-4B08-5E581E47FD12}" dt="2026-03-09T12:47:08.455" v="462" actId="20577"/>
        <pc:sldMkLst>
          <pc:docMk/>
          <pc:sldMk cId="4126287537" sldId="260"/>
        </pc:sldMkLst>
        <pc:spChg chg="mo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2" creationId="{34DF9A11-391C-0D21-A837-BCB602A62826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9" creationId="{BACC6370-2D7E-4714-9D71-7542949D7D5D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11" creationId="{F68B3F68-107C-434F-AA38-110D5EA91B85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13" creationId="{AAD0DBB9-1A4B-4391-81D4-CB19F9AB918A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15" creationId="{063BBA22-50EA-4C4D-BE05-F1CE4E63AA56}"/>
          </ac:spMkLst>
        </pc:spChg>
        <pc:graphicFrameChg chg="add modGraphic">
          <ac:chgData name="Joshua Ryan Wilson (2436962)" userId="S::2436962@student.uwtsd.ac.uk::96380df5-0132-48b4-8f6a-a7c62e2dafa5" providerId="AD" clId="Web-{DCBC3DC5-2487-8E06-4B08-5E581E47FD12}" dt="2026-03-09T12:47:08.455" v="462" actId="20577"/>
          <ac:graphicFrameMkLst>
            <pc:docMk/>
            <pc:sldMk cId="4126287537" sldId="260"/>
            <ac:graphicFrameMk id="5" creationId="{313CE368-752D-FD23-0D14-DB28A78236BC}"/>
          </ac:graphicFrameMkLst>
        </pc:graphicFrameChg>
      </pc:sldChg>
      <pc:sldChg chg="addSp delSp modSp new">
        <pc:chgData name="Joshua Ryan Wilson (2436962)" userId="S::2436962@student.uwtsd.ac.uk::96380df5-0132-48b4-8f6a-a7c62e2dafa5" providerId="AD" clId="Web-{DCBC3DC5-2487-8E06-4B08-5E581E47FD12}" dt="2026-03-09T12:51:39.294" v="593"/>
        <pc:sldMkLst>
          <pc:docMk/>
          <pc:sldMk cId="3351112105" sldId="261"/>
        </pc:sldMkLst>
        <pc:spChg chg="mod">
          <ac:chgData name="Joshua Ryan Wilson (2436962)" userId="S::2436962@student.uwtsd.ac.uk::96380df5-0132-48b4-8f6a-a7c62e2dafa5" providerId="AD" clId="Web-{DCBC3DC5-2487-8E06-4B08-5E581E47FD12}" dt="2026-03-09T12:48:27.006" v="482" actId="20577"/>
          <ac:spMkLst>
            <pc:docMk/>
            <pc:sldMk cId="3351112105" sldId="261"/>
            <ac:spMk id="2" creationId="{FCE18DC4-9D78-5DB3-EDA6-74DFD842CD42}"/>
          </ac:spMkLst>
        </pc:spChg>
        <pc:graphicFrameChg chg="add">
          <ac:chgData name="Joshua Ryan Wilson (2436962)" userId="S::2436962@student.uwtsd.ac.uk::96380df5-0132-48b4-8f6a-a7c62e2dafa5" providerId="AD" clId="Web-{DCBC3DC5-2487-8E06-4B08-5E581E47FD12}" dt="2026-03-09T12:51:39.294" v="593"/>
          <ac:graphicFrameMkLst>
            <pc:docMk/>
            <pc:sldMk cId="3351112105" sldId="261"/>
            <ac:graphicFrameMk id="5" creationId="{65687EAA-646A-9FC9-3971-E21F036D7848}"/>
          </ac:graphicFrameMkLst>
        </pc:graphicFrameChg>
      </pc:sldChg>
    </pc:docChg>
  </pc:docChgLst>
  <pc:docChgLst>
    <pc:chgData name="Joshua Ryan Wilson (2436962)" userId="S::2436962@student.uwtsd.ac.uk::96380df5-0132-48b4-8f6a-a7c62e2dafa5" providerId="AD" clId="Web-{087EDD0A-6E16-21C9-A9ED-F7EC2FFDA5C2}"/>
    <pc:docChg chg="addSld modSld">
      <pc:chgData name="Joshua Ryan Wilson (2436962)" userId="S::2436962@student.uwtsd.ac.uk::96380df5-0132-48b4-8f6a-a7c62e2dafa5" providerId="AD" clId="Web-{087EDD0A-6E16-21C9-A9ED-F7EC2FFDA5C2}" dt="2026-03-13T07:37:56.730" v="99"/>
      <pc:docMkLst>
        <pc:docMk/>
      </pc:docMkLst>
      <pc:sldChg chg="addSp delSp modSp mod setBg">
        <pc:chgData name="Joshua Ryan Wilson (2436962)" userId="S::2436962@student.uwtsd.ac.uk::96380df5-0132-48b4-8f6a-a7c62e2dafa5" providerId="AD" clId="Web-{087EDD0A-6E16-21C9-A9ED-F7EC2FFDA5C2}" dt="2026-03-13T07:31:17.023" v="6" actId="1076"/>
        <pc:sldMkLst>
          <pc:docMk/>
          <pc:sldMk cId="3351112105" sldId="261"/>
        </pc:sldMkLst>
        <pc:spChg chg="mo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2" creationId="{FCE18DC4-9D78-5DB3-EDA6-74DFD842CD42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4" creationId="{D07DD2DE-F619-49DD-B5E7-03A290FF4ED1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5" creationId="{A8384FB5-9ADC-4DDC-881B-597D56F5B15D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6" creationId="{85149191-5F60-4A28-AAFF-039F96B0F3EC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7" creationId="{91E5A9A7-95C6-4F4F-B00E-C82E07FE62EF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8" creationId="{F8260ED5-17F7-4158-B241-D51DD4CF1B7E}"/>
          </ac:spMkLst>
        </pc:spChg>
        <pc:graphicFrameChg chg="mod modGraphic">
          <ac:chgData name="Joshua Ryan Wilson (2436962)" userId="S::2436962@student.uwtsd.ac.uk::96380df5-0132-48b4-8f6a-a7c62e2dafa5" providerId="AD" clId="Web-{087EDD0A-6E16-21C9-A9ED-F7EC2FFDA5C2}" dt="2026-03-13T07:31:17.023" v="6" actId="1076"/>
          <ac:graphicFrameMkLst>
            <pc:docMk/>
            <pc:sldMk cId="3351112105" sldId="261"/>
            <ac:graphicFrameMk id="5" creationId="{65687EAA-646A-9FC9-3971-E21F036D7848}"/>
          </ac:graphicFrameMkLst>
        </pc:graphicFrameChg>
      </pc:sldChg>
      <pc:sldChg chg="addSp delSp modSp new mod setBg">
        <pc:chgData name="Joshua Ryan Wilson (2436962)" userId="S::2436962@student.uwtsd.ac.uk::96380df5-0132-48b4-8f6a-a7c62e2dafa5" providerId="AD" clId="Web-{087EDD0A-6E16-21C9-A9ED-F7EC2FFDA5C2}" dt="2026-03-13T07:37:56.730" v="99"/>
        <pc:sldMkLst>
          <pc:docMk/>
          <pc:sldMk cId="2751783490" sldId="262"/>
        </pc:sldMkLst>
        <pc:spChg chg="mo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" creationId="{236949FC-834B-EEED-B213-10B4E8AFEA2E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1" creationId="{BACC6370-2D7E-4714-9D71-7542949D7D5D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2" creationId="{F68B3F68-107C-434F-AA38-110D5EA91B85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3" creationId="{AAD0DBB9-1A4B-4391-81D4-CB19F9AB918A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4" creationId="{063BBA22-50EA-4C4D-BE05-F1CE4E63AA56}"/>
          </ac:spMkLst>
        </pc:spChg>
        <pc:graphicFrameChg chg="add">
          <ac:chgData name="Joshua Ryan Wilson (2436962)" userId="S::2436962@student.uwtsd.ac.uk::96380df5-0132-48b4-8f6a-a7c62e2dafa5" providerId="AD" clId="Web-{087EDD0A-6E16-21C9-A9ED-F7EC2FFDA5C2}" dt="2026-03-13T07:37:56.730" v="99"/>
          <ac:graphicFrameMkLst>
            <pc:docMk/>
            <pc:sldMk cId="2751783490" sldId="262"/>
            <ac:graphicFrameMk id="25" creationId="{D9E28D70-CBCA-BFBF-5FF6-B5F4D953CABC}"/>
          </ac:graphicFrameMkLst>
        </pc:graphicFrameChg>
      </pc:sldChg>
      <pc:sldChg chg="addSp delSp modSp new mod setBg">
        <pc:chgData name="Joshua Ryan Wilson (2436962)" userId="S::2436962@student.uwtsd.ac.uk::96380df5-0132-48b4-8f6a-a7c62e2dafa5" providerId="AD" clId="Web-{087EDD0A-6E16-21C9-A9ED-F7EC2FFDA5C2}" dt="2026-03-13T07:37:39.120" v="96"/>
        <pc:sldMkLst>
          <pc:docMk/>
          <pc:sldMk cId="30853033" sldId="263"/>
        </pc:sldMkLst>
        <pc:spChg chg="mod">
          <ac:chgData name="Joshua Ryan Wilson (2436962)" userId="S::2436962@student.uwtsd.ac.uk::96380df5-0132-48b4-8f6a-a7c62e2dafa5" providerId="AD" clId="Web-{087EDD0A-6E16-21C9-A9ED-F7EC2FFDA5C2}" dt="2026-03-13T07:37:39.120" v="96"/>
          <ac:spMkLst>
            <pc:docMk/>
            <pc:sldMk cId="30853033" sldId="263"/>
            <ac:spMk id="3" creationId="{19645D7B-79B1-C4F2-A348-44B12542AD33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39.120" v="96"/>
          <ac:spMkLst>
            <pc:docMk/>
            <pc:sldMk cId="30853033" sldId="263"/>
            <ac:spMk id="9" creationId="{362810D9-2C5A-477D-949C-C191895477F3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39.120" v="96"/>
          <ac:spMkLst>
            <pc:docMk/>
            <pc:sldMk cId="30853033" sldId="263"/>
            <ac:spMk id="11" creationId="{081E4A58-353D-44AE-B2FC-2A74E2E400F7}"/>
          </ac:spMkLst>
        </pc:spChg>
        <pc:picChg chg="add">
          <ac:chgData name="Joshua Ryan Wilson (2436962)" userId="S::2436962@student.uwtsd.ac.uk::96380df5-0132-48b4-8f6a-a7c62e2dafa5" providerId="AD" clId="Web-{087EDD0A-6E16-21C9-A9ED-F7EC2FFDA5C2}" dt="2026-03-13T07:37:39.120" v="96"/>
          <ac:picMkLst>
            <pc:docMk/>
            <pc:sldMk cId="30853033" sldId="263"/>
            <ac:picMk id="5" creationId="{1A9E7CDA-A9D6-9195-318C-0815CEDBFCAA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C86CF5-40A6-4F58-9756-DB51508A059F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D16B99-D5A2-4219-B5B4-D94FB76D254C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Business name: </a:t>
          </a:r>
          <a:r>
            <a:rPr lang="en-GB" err="1">
              <a:latin typeface="Aptos" panose="020B0004020202020204"/>
              <a:ea typeface="+mn-ea"/>
              <a:cs typeface="+mn-cs"/>
            </a:rPr>
            <a:t>GreenFit</a:t>
          </a:r>
          <a:r>
            <a:rPr lang="en-GB">
              <a:latin typeface="Aptos" panose="020B0004020202020204"/>
              <a:ea typeface="+mn-ea"/>
              <a:cs typeface="+mn-cs"/>
            </a:rPr>
            <a:t> Fitness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CD8A7979-EFE6-44A9-BD1A-50A5BA752A00}" type="parTrans" cxnId="{E9251371-0782-4004-9143-6398E0BC76D9}">
      <dgm:prSet/>
      <dgm:spPr/>
      <dgm:t>
        <a:bodyPr/>
        <a:lstStyle/>
        <a:p>
          <a:endParaRPr lang="en-US"/>
        </a:p>
      </dgm:t>
    </dgm:pt>
    <dgm:pt modelId="{DAD4A207-7CB0-4EA9-9BAF-5917D29F5B98}" type="sibTrans" cxnId="{E9251371-0782-4004-9143-6398E0BC76D9}">
      <dgm:prSet/>
      <dgm:spPr/>
      <dgm:t>
        <a:bodyPr/>
        <a:lstStyle/>
        <a:p>
          <a:endParaRPr lang="en-US"/>
        </a:p>
      </dgm:t>
    </dgm:pt>
    <dgm:pt modelId="{82599D78-9F3E-4738-A3C8-5C599BEA2694}">
      <dgm:prSet/>
      <dgm:spPr/>
      <dgm:t>
        <a:bodyPr/>
        <a:lstStyle/>
        <a:p>
          <a:r>
            <a:rPr lang="en-GB">
              <a:latin typeface="Aptos"/>
              <a:ea typeface="+mn-ea"/>
              <a:cs typeface="+mn-cs"/>
            </a:rPr>
            <a:t>Product/service: affordable fitness sessions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225BC21B-7994-4D15-B723-5BF9041B2B68}" type="parTrans" cxnId="{25EB1C01-B851-45D3-A762-8256E963338D}">
      <dgm:prSet/>
      <dgm:spPr/>
      <dgm:t>
        <a:bodyPr/>
        <a:lstStyle/>
        <a:p>
          <a:endParaRPr lang="en-US"/>
        </a:p>
      </dgm:t>
    </dgm:pt>
    <dgm:pt modelId="{63B16C91-16FC-46A8-ADF7-B6444FE7C731}" type="sibTrans" cxnId="{25EB1C01-B851-45D3-A762-8256E963338D}">
      <dgm:prSet/>
      <dgm:spPr/>
      <dgm:t>
        <a:bodyPr/>
        <a:lstStyle/>
        <a:p>
          <a:endParaRPr lang="en-US"/>
        </a:p>
      </dgm:t>
    </dgm:pt>
    <dgm:pt modelId="{D65EB4F5-F653-4647-8759-D24312793366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Selling points: flexible pricing, community focused, adaptable model.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E148E3D2-0C4D-44D7-824B-9CBB533C2C29}" type="parTrans" cxnId="{A7B07EB8-D8CE-4FB6-A1B7-14A26A6116C6}">
      <dgm:prSet/>
      <dgm:spPr/>
      <dgm:t>
        <a:bodyPr/>
        <a:lstStyle/>
        <a:p>
          <a:endParaRPr lang="en-US"/>
        </a:p>
      </dgm:t>
    </dgm:pt>
    <dgm:pt modelId="{552652DF-B50E-4F8E-A30E-A150443DE3A4}" type="sibTrans" cxnId="{A7B07EB8-D8CE-4FB6-A1B7-14A26A6116C6}">
      <dgm:prSet/>
      <dgm:spPr/>
      <dgm:t>
        <a:bodyPr/>
        <a:lstStyle/>
        <a:p>
          <a:endParaRPr lang="en-US"/>
        </a:p>
      </dgm:t>
    </dgm:pt>
    <dgm:pt modelId="{8CB5A0E2-43B4-47F3-98A1-24B618398BB8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Management structure: owner as lead instructor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CB82CC32-8BDB-4F6B-B39F-4A8B0B2D2EAC}" type="parTrans" cxnId="{B974E9B2-811B-452F-949A-96BDB37A40C1}">
      <dgm:prSet/>
      <dgm:spPr/>
      <dgm:t>
        <a:bodyPr/>
        <a:lstStyle/>
        <a:p>
          <a:endParaRPr lang="en-US"/>
        </a:p>
      </dgm:t>
    </dgm:pt>
    <dgm:pt modelId="{D74AD828-1920-4710-A20C-9A96577446FA}" type="sibTrans" cxnId="{B974E9B2-811B-452F-949A-96BDB37A40C1}">
      <dgm:prSet/>
      <dgm:spPr/>
      <dgm:t>
        <a:bodyPr/>
        <a:lstStyle/>
        <a:p>
          <a:endParaRPr lang="en-US"/>
        </a:p>
      </dgm:t>
    </dgm:pt>
    <dgm:pt modelId="{11E39DDC-8F54-4D1D-A297-3EC07FD1D4FB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Legal format: sole trader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9A2AB93B-5A0A-4E7E-B9EB-94CE08C4147B}" type="parTrans" cxnId="{9FFFD2B9-2D60-4714-B12E-C11577AD308F}">
      <dgm:prSet/>
      <dgm:spPr/>
      <dgm:t>
        <a:bodyPr/>
        <a:lstStyle/>
        <a:p>
          <a:endParaRPr lang="en-US"/>
        </a:p>
      </dgm:t>
    </dgm:pt>
    <dgm:pt modelId="{77329609-468D-4352-9DB0-D05A7AEC4DCC}" type="sibTrans" cxnId="{9FFFD2B9-2D60-4714-B12E-C11577AD308F}">
      <dgm:prSet/>
      <dgm:spPr/>
      <dgm:t>
        <a:bodyPr/>
        <a:lstStyle/>
        <a:p>
          <a:endParaRPr lang="en-US"/>
        </a:p>
      </dgm:t>
    </dgm:pt>
    <dgm:pt modelId="{363E7282-BD4E-497E-96BD-CD601419D4A7}" type="pres">
      <dgm:prSet presAssocID="{F6C86CF5-40A6-4F58-9756-DB51508A059F}" presName="diagram" presStyleCnt="0">
        <dgm:presLayoutVars>
          <dgm:dir/>
          <dgm:resizeHandles val="exact"/>
        </dgm:presLayoutVars>
      </dgm:prSet>
      <dgm:spPr/>
    </dgm:pt>
    <dgm:pt modelId="{A1AA7326-0A43-4900-84AA-E4268EE50FE6}" type="pres">
      <dgm:prSet presAssocID="{5BD16B99-D5A2-4219-B5B4-D94FB76D254C}" presName="node" presStyleLbl="node1" presStyleIdx="0" presStyleCnt="5">
        <dgm:presLayoutVars>
          <dgm:bulletEnabled val="1"/>
        </dgm:presLayoutVars>
      </dgm:prSet>
      <dgm:spPr/>
    </dgm:pt>
    <dgm:pt modelId="{503B754F-DCBC-4BB7-A2FF-C01B3634892F}" type="pres">
      <dgm:prSet presAssocID="{DAD4A207-7CB0-4EA9-9BAF-5917D29F5B98}" presName="sibTrans" presStyleCnt="0"/>
      <dgm:spPr/>
    </dgm:pt>
    <dgm:pt modelId="{8C4AC224-810B-4672-A31B-10549CB05F88}" type="pres">
      <dgm:prSet presAssocID="{82599D78-9F3E-4738-A3C8-5C599BEA2694}" presName="node" presStyleLbl="node1" presStyleIdx="1" presStyleCnt="5">
        <dgm:presLayoutVars>
          <dgm:bulletEnabled val="1"/>
        </dgm:presLayoutVars>
      </dgm:prSet>
      <dgm:spPr/>
    </dgm:pt>
    <dgm:pt modelId="{3D139CEF-B538-4CBD-938F-B43C1271639E}" type="pres">
      <dgm:prSet presAssocID="{63B16C91-16FC-46A8-ADF7-B6444FE7C731}" presName="sibTrans" presStyleCnt="0"/>
      <dgm:spPr/>
    </dgm:pt>
    <dgm:pt modelId="{9DB412DF-3344-4C0D-A559-8793E2869BBE}" type="pres">
      <dgm:prSet presAssocID="{D65EB4F5-F653-4647-8759-D24312793366}" presName="node" presStyleLbl="node1" presStyleIdx="2" presStyleCnt="5">
        <dgm:presLayoutVars>
          <dgm:bulletEnabled val="1"/>
        </dgm:presLayoutVars>
      </dgm:prSet>
      <dgm:spPr/>
    </dgm:pt>
    <dgm:pt modelId="{58012787-FE5D-4F3B-A44F-50C001D0664D}" type="pres">
      <dgm:prSet presAssocID="{552652DF-B50E-4F8E-A30E-A150443DE3A4}" presName="sibTrans" presStyleCnt="0"/>
      <dgm:spPr/>
    </dgm:pt>
    <dgm:pt modelId="{85D67DDB-CA2B-4136-A6C8-453261EBC3D9}" type="pres">
      <dgm:prSet presAssocID="{8CB5A0E2-43B4-47F3-98A1-24B618398BB8}" presName="node" presStyleLbl="node1" presStyleIdx="3" presStyleCnt="5">
        <dgm:presLayoutVars>
          <dgm:bulletEnabled val="1"/>
        </dgm:presLayoutVars>
      </dgm:prSet>
      <dgm:spPr/>
    </dgm:pt>
    <dgm:pt modelId="{348DE793-4CDA-4942-905C-459A42F43959}" type="pres">
      <dgm:prSet presAssocID="{D74AD828-1920-4710-A20C-9A96577446FA}" presName="sibTrans" presStyleCnt="0"/>
      <dgm:spPr/>
    </dgm:pt>
    <dgm:pt modelId="{BE12418A-19CB-4CA5-B358-8A3708D213D0}" type="pres">
      <dgm:prSet presAssocID="{11E39DDC-8F54-4D1D-A297-3EC07FD1D4FB}" presName="node" presStyleLbl="node1" presStyleIdx="4" presStyleCnt="5">
        <dgm:presLayoutVars>
          <dgm:bulletEnabled val="1"/>
        </dgm:presLayoutVars>
      </dgm:prSet>
      <dgm:spPr/>
    </dgm:pt>
  </dgm:ptLst>
  <dgm:cxnLst>
    <dgm:cxn modelId="{25EB1C01-B851-45D3-A762-8256E963338D}" srcId="{F6C86CF5-40A6-4F58-9756-DB51508A059F}" destId="{82599D78-9F3E-4738-A3C8-5C599BEA2694}" srcOrd="1" destOrd="0" parTransId="{225BC21B-7994-4D15-B723-5BF9041B2B68}" sibTransId="{63B16C91-16FC-46A8-ADF7-B6444FE7C731}"/>
    <dgm:cxn modelId="{EC2D4F07-5124-458D-BA9A-1CEA71E4D4CC}" type="presOf" srcId="{5BD16B99-D5A2-4219-B5B4-D94FB76D254C}" destId="{A1AA7326-0A43-4900-84AA-E4268EE50FE6}" srcOrd="0" destOrd="0" presId="urn:microsoft.com/office/officeart/2005/8/layout/default"/>
    <dgm:cxn modelId="{C08C905C-0985-4D24-AFDC-594AB5717EE3}" type="presOf" srcId="{8CB5A0E2-43B4-47F3-98A1-24B618398BB8}" destId="{85D67DDB-CA2B-4136-A6C8-453261EBC3D9}" srcOrd="0" destOrd="0" presId="urn:microsoft.com/office/officeart/2005/8/layout/default"/>
    <dgm:cxn modelId="{0CBA6047-6D44-44A7-BCE8-BB8A58B97B98}" type="presOf" srcId="{11E39DDC-8F54-4D1D-A297-3EC07FD1D4FB}" destId="{BE12418A-19CB-4CA5-B358-8A3708D213D0}" srcOrd="0" destOrd="0" presId="urn:microsoft.com/office/officeart/2005/8/layout/default"/>
    <dgm:cxn modelId="{E9251371-0782-4004-9143-6398E0BC76D9}" srcId="{F6C86CF5-40A6-4F58-9756-DB51508A059F}" destId="{5BD16B99-D5A2-4219-B5B4-D94FB76D254C}" srcOrd="0" destOrd="0" parTransId="{CD8A7979-EFE6-44A9-BD1A-50A5BA752A00}" sibTransId="{DAD4A207-7CB0-4EA9-9BAF-5917D29F5B98}"/>
    <dgm:cxn modelId="{0CF08159-7DC3-4C25-8993-8B3D90C24883}" type="presOf" srcId="{82599D78-9F3E-4738-A3C8-5C599BEA2694}" destId="{8C4AC224-810B-4672-A31B-10549CB05F88}" srcOrd="0" destOrd="0" presId="urn:microsoft.com/office/officeart/2005/8/layout/default"/>
    <dgm:cxn modelId="{B974E9B2-811B-452F-949A-96BDB37A40C1}" srcId="{F6C86CF5-40A6-4F58-9756-DB51508A059F}" destId="{8CB5A0E2-43B4-47F3-98A1-24B618398BB8}" srcOrd="3" destOrd="0" parTransId="{CB82CC32-8BDB-4F6B-B39F-4A8B0B2D2EAC}" sibTransId="{D74AD828-1920-4710-A20C-9A96577446FA}"/>
    <dgm:cxn modelId="{A7B07EB8-D8CE-4FB6-A1B7-14A26A6116C6}" srcId="{F6C86CF5-40A6-4F58-9756-DB51508A059F}" destId="{D65EB4F5-F653-4647-8759-D24312793366}" srcOrd="2" destOrd="0" parTransId="{E148E3D2-0C4D-44D7-824B-9CBB533C2C29}" sibTransId="{552652DF-B50E-4F8E-A30E-A150443DE3A4}"/>
    <dgm:cxn modelId="{9FFFD2B9-2D60-4714-B12E-C11577AD308F}" srcId="{F6C86CF5-40A6-4F58-9756-DB51508A059F}" destId="{11E39DDC-8F54-4D1D-A297-3EC07FD1D4FB}" srcOrd="4" destOrd="0" parTransId="{9A2AB93B-5A0A-4E7E-B9EB-94CE08C4147B}" sibTransId="{77329609-468D-4352-9DB0-D05A7AEC4DCC}"/>
    <dgm:cxn modelId="{CF59E1BF-B3C8-4482-ABA5-9923592F5A32}" type="presOf" srcId="{D65EB4F5-F653-4647-8759-D24312793366}" destId="{9DB412DF-3344-4C0D-A559-8793E2869BBE}" srcOrd="0" destOrd="0" presId="urn:microsoft.com/office/officeart/2005/8/layout/default"/>
    <dgm:cxn modelId="{D47ED6C8-2931-4647-A0E6-4AECE940921E}" type="presOf" srcId="{F6C86CF5-40A6-4F58-9756-DB51508A059F}" destId="{363E7282-BD4E-497E-96BD-CD601419D4A7}" srcOrd="0" destOrd="0" presId="urn:microsoft.com/office/officeart/2005/8/layout/default"/>
    <dgm:cxn modelId="{05CE1DB7-AB28-4CCD-8F1E-C9E8F295F816}" type="presParOf" srcId="{363E7282-BD4E-497E-96BD-CD601419D4A7}" destId="{A1AA7326-0A43-4900-84AA-E4268EE50FE6}" srcOrd="0" destOrd="0" presId="urn:microsoft.com/office/officeart/2005/8/layout/default"/>
    <dgm:cxn modelId="{1EB21600-DA2E-41F0-A9A7-8D199F1FC5E4}" type="presParOf" srcId="{363E7282-BD4E-497E-96BD-CD601419D4A7}" destId="{503B754F-DCBC-4BB7-A2FF-C01B3634892F}" srcOrd="1" destOrd="0" presId="urn:microsoft.com/office/officeart/2005/8/layout/default"/>
    <dgm:cxn modelId="{4C09D3A1-85B1-4C4E-B744-3BABA187B652}" type="presParOf" srcId="{363E7282-BD4E-497E-96BD-CD601419D4A7}" destId="{8C4AC224-810B-4672-A31B-10549CB05F88}" srcOrd="2" destOrd="0" presId="urn:microsoft.com/office/officeart/2005/8/layout/default"/>
    <dgm:cxn modelId="{B2B5FF2B-4E56-497F-AD1D-CF4BE57ECD0B}" type="presParOf" srcId="{363E7282-BD4E-497E-96BD-CD601419D4A7}" destId="{3D139CEF-B538-4CBD-938F-B43C1271639E}" srcOrd="3" destOrd="0" presId="urn:microsoft.com/office/officeart/2005/8/layout/default"/>
    <dgm:cxn modelId="{68C433F4-4F88-4BD3-8A2F-89F7E71757AF}" type="presParOf" srcId="{363E7282-BD4E-497E-96BD-CD601419D4A7}" destId="{9DB412DF-3344-4C0D-A559-8793E2869BBE}" srcOrd="4" destOrd="0" presId="urn:microsoft.com/office/officeart/2005/8/layout/default"/>
    <dgm:cxn modelId="{013BB350-D088-4483-9E19-686CB58D8522}" type="presParOf" srcId="{363E7282-BD4E-497E-96BD-CD601419D4A7}" destId="{58012787-FE5D-4F3B-A44F-50C001D0664D}" srcOrd="5" destOrd="0" presId="urn:microsoft.com/office/officeart/2005/8/layout/default"/>
    <dgm:cxn modelId="{492B4579-5D0A-4372-A5C8-C320D551796D}" type="presParOf" srcId="{363E7282-BD4E-497E-96BD-CD601419D4A7}" destId="{85D67DDB-CA2B-4136-A6C8-453261EBC3D9}" srcOrd="6" destOrd="0" presId="urn:microsoft.com/office/officeart/2005/8/layout/default"/>
    <dgm:cxn modelId="{7A274D7C-AA25-404B-8BD7-C0F8C4516282}" type="presParOf" srcId="{363E7282-BD4E-497E-96BD-CD601419D4A7}" destId="{348DE793-4CDA-4942-905C-459A42F43959}" srcOrd="7" destOrd="0" presId="urn:microsoft.com/office/officeart/2005/8/layout/default"/>
    <dgm:cxn modelId="{950DB5A2-BC42-4592-BC7B-4EF093BE5427}" type="presParOf" srcId="{363E7282-BD4E-497E-96BD-CD601419D4A7}" destId="{BE12418A-19CB-4CA5-B358-8A3708D213D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5DB3BF-61CD-4F8F-9CD5-0FCF3DFEB7F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BCEFCA-38C6-4B47-A525-5EF3D433DC5E}">
      <dgm:prSet/>
      <dgm:spPr/>
      <dgm:t>
        <a:bodyPr/>
        <a:lstStyle/>
        <a:p>
          <a:r>
            <a:rPr lang="en-GB"/>
            <a:t>Political: local council support for fitness programs</a:t>
          </a:r>
          <a:endParaRPr lang="en-US"/>
        </a:p>
      </dgm:t>
    </dgm:pt>
    <dgm:pt modelId="{61DA6CDC-4655-4A99-A00A-95878C8813B0}" type="parTrans" cxnId="{DE153C8D-8250-4424-9FA6-94609B466633}">
      <dgm:prSet/>
      <dgm:spPr/>
      <dgm:t>
        <a:bodyPr/>
        <a:lstStyle/>
        <a:p>
          <a:endParaRPr lang="en-US"/>
        </a:p>
      </dgm:t>
    </dgm:pt>
    <dgm:pt modelId="{C7D3107B-D78C-4B30-B2C0-57162F9FF99D}" type="sibTrans" cxnId="{DE153C8D-8250-4424-9FA6-94609B466633}">
      <dgm:prSet/>
      <dgm:spPr/>
      <dgm:t>
        <a:bodyPr/>
        <a:lstStyle/>
        <a:p>
          <a:endParaRPr lang="en-US"/>
        </a:p>
      </dgm:t>
    </dgm:pt>
    <dgm:pt modelId="{73E3EEEB-24E8-4CDF-9B17-82F0845A008F}">
      <dgm:prSet/>
      <dgm:spPr/>
      <dgm:t>
        <a:bodyPr/>
        <a:lstStyle/>
        <a:p>
          <a:r>
            <a:rPr lang="en-GB"/>
            <a:t>Economic: budget friendly alternative to gyms</a:t>
          </a:r>
          <a:endParaRPr lang="en-US"/>
        </a:p>
      </dgm:t>
    </dgm:pt>
    <dgm:pt modelId="{E7D3E852-7010-4695-8F36-1637E8C8FB55}" type="parTrans" cxnId="{6AC9B097-FB73-40DB-8768-988E50A6BB5F}">
      <dgm:prSet/>
      <dgm:spPr/>
      <dgm:t>
        <a:bodyPr/>
        <a:lstStyle/>
        <a:p>
          <a:endParaRPr lang="en-US"/>
        </a:p>
      </dgm:t>
    </dgm:pt>
    <dgm:pt modelId="{3CB39CCA-C9E1-4484-8934-74988D631E32}" type="sibTrans" cxnId="{6AC9B097-FB73-40DB-8768-988E50A6BB5F}">
      <dgm:prSet/>
      <dgm:spPr/>
      <dgm:t>
        <a:bodyPr/>
        <a:lstStyle/>
        <a:p>
          <a:endParaRPr lang="en-US"/>
        </a:p>
      </dgm:t>
    </dgm:pt>
    <dgm:pt modelId="{F73C5046-F349-4361-BB9A-D62FC0BF3CC6}">
      <dgm:prSet/>
      <dgm:spPr/>
      <dgm:t>
        <a:bodyPr/>
        <a:lstStyle/>
        <a:p>
          <a:r>
            <a:rPr lang="en-GB"/>
            <a:t>Social Community health focus </a:t>
          </a:r>
          <a:endParaRPr lang="en-US"/>
        </a:p>
      </dgm:t>
    </dgm:pt>
    <dgm:pt modelId="{6A8D06CF-BB68-42AA-86AF-65E7A950A40B}" type="parTrans" cxnId="{AF7C6FEA-B785-4D14-8A14-839CB85432AD}">
      <dgm:prSet/>
      <dgm:spPr/>
      <dgm:t>
        <a:bodyPr/>
        <a:lstStyle/>
        <a:p>
          <a:endParaRPr lang="en-US"/>
        </a:p>
      </dgm:t>
    </dgm:pt>
    <dgm:pt modelId="{9A0903AF-8D72-4FFB-A699-349F85483460}" type="sibTrans" cxnId="{AF7C6FEA-B785-4D14-8A14-839CB85432AD}">
      <dgm:prSet/>
      <dgm:spPr/>
      <dgm:t>
        <a:bodyPr/>
        <a:lstStyle/>
        <a:p>
          <a:endParaRPr lang="en-US"/>
        </a:p>
      </dgm:t>
    </dgm:pt>
    <dgm:pt modelId="{3F9F20D2-569D-477B-AE3F-CFCBA4AA11B7}">
      <dgm:prSet/>
      <dgm:spPr/>
      <dgm:t>
        <a:bodyPr/>
        <a:lstStyle/>
        <a:p>
          <a:r>
            <a:rPr lang="en-GB"/>
            <a:t>Technolgical Social media marketing </a:t>
          </a:r>
          <a:endParaRPr lang="en-US"/>
        </a:p>
      </dgm:t>
    </dgm:pt>
    <dgm:pt modelId="{CC594BAD-5FBD-462A-AE20-DC320D8D4509}" type="parTrans" cxnId="{4FB29350-2CE4-4CD9-9CB7-3E03195A682C}">
      <dgm:prSet/>
      <dgm:spPr/>
      <dgm:t>
        <a:bodyPr/>
        <a:lstStyle/>
        <a:p>
          <a:endParaRPr lang="en-US"/>
        </a:p>
      </dgm:t>
    </dgm:pt>
    <dgm:pt modelId="{101E342E-B86A-4B44-A613-E71DE6A55BD9}" type="sibTrans" cxnId="{4FB29350-2CE4-4CD9-9CB7-3E03195A682C}">
      <dgm:prSet/>
      <dgm:spPr/>
      <dgm:t>
        <a:bodyPr/>
        <a:lstStyle/>
        <a:p>
          <a:endParaRPr lang="en-US"/>
        </a:p>
      </dgm:t>
    </dgm:pt>
    <dgm:pt modelId="{AE9CCF4A-7E17-4EEF-B0A0-FBC2E9901B5C}">
      <dgm:prSet/>
      <dgm:spPr/>
      <dgm:t>
        <a:bodyPr/>
        <a:lstStyle/>
        <a:p>
          <a:r>
            <a:rPr lang="en-GB"/>
            <a:t>Environmental: Eco- friendly outdoor sessions</a:t>
          </a:r>
          <a:endParaRPr lang="en-US"/>
        </a:p>
      </dgm:t>
    </dgm:pt>
    <dgm:pt modelId="{BDDF1547-DDA7-491B-B5BC-F6F2C2852950}" type="parTrans" cxnId="{DD5B7F7C-70D9-40ED-A211-CD56F9F05D7C}">
      <dgm:prSet/>
      <dgm:spPr/>
      <dgm:t>
        <a:bodyPr/>
        <a:lstStyle/>
        <a:p>
          <a:endParaRPr lang="en-US"/>
        </a:p>
      </dgm:t>
    </dgm:pt>
    <dgm:pt modelId="{73E75A2C-D77E-4D17-89C0-A14CB793524A}" type="sibTrans" cxnId="{DD5B7F7C-70D9-40ED-A211-CD56F9F05D7C}">
      <dgm:prSet/>
      <dgm:spPr/>
      <dgm:t>
        <a:bodyPr/>
        <a:lstStyle/>
        <a:p>
          <a:endParaRPr lang="en-US"/>
        </a:p>
      </dgm:t>
    </dgm:pt>
    <dgm:pt modelId="{1BBAFF05-2691-479D-A8E0-0BA367F61C13}">
      <dgm:prSet/>
      <dgm:spPr/>
      <dgm:t>
        <a:bodyPr/>
        <a:lstStyle/>
        <a:p>
          <a:r>
            <a:rPr lang="en-GB"/>
            <a:t>Legal: Compliance with industry regulations </a:t>
          </a:r>
          <a:endParaRPr lang="en-US"/>
        </a:p>
      </dgm:t>
    </dgm:pt>
    <dgm:pt modelId="{A62ACCF0-D93F-4F34-8027-BEBE26643B1F}" type="parTrans" cxnId="{93DC12FF-F7D5-4B64-91EB-BF068AC40EF0}">
      <dgm:prSet/>
      <dgm:spPr/>
      <dgm:t>
        <a:bodyPr/>
        <a:lstStyle/>
        <a:p>
          <a:endParaRPr lang="en-US"/>
        </a:p>
      </dgm:t>
    </dgm:pt>
    <dgm:pt modelId="{18F8CF57-A2B6-4148-8F5D-D1FC0E501FD3}" type="sibTrans" cxnId="{93DC12FF-F7D5-4B64-91EB-BF068AC40EF0}">
      <dgm:prSet/>
      <dgm:spPr/>
      <dgm:t>
        <a:bodyPr/>
        <a:lstStyle/>
        <a:p>
          <a:endParaRPr lang="en-US"/>
        </a:p>
      </dgm:t>
    </dgm:pt>
    <dgm:pt modelId="{3A860A4D-D8DD-4B20-94F5-CD6A8E060C96}" type="pres">
      <dgm:prSet presAssocID="{C05DB3BF-61CD-4F8F-9CD5-0FCF3DFEB7F2}" presName="Name0" presStyleCnt="0">
        <dgm:presLayoutVars>
          <dgm:dir/>
          <dgm:resizeHandles val="exact"/>
        </dgm:presLayoutVars>
      </dgm:prSet>
      <dgm:spPr/>
    </dgm:pt>
    <dgm:pt modelId="{89209254-8831-403A-8238-8DF3CC160214}" type="pres">
      <dgm:prSet presAssocID="{23BCEFCA-38C6-4B47-A525-5EF3D433DC5E}" presName="node" presStyleLbl="node1" presStyleIdx="0" presStyleCnt="6">
        <dgm:presLayoutVars>
          <dgm:bulletEnabled val="1"/>
        </dgm:presLayoutVars>
      </dgm:prSet>
      <dgm:spPr/>
    </dgm:pt>
    <dgm:pt modelId="{CE199951-70BC-4C6F-B75F-211D6C2692DF}" type="pres">
      <dgm:prSet presAssocID="{C7D3107B-D78C-4B30-B2C0-57162F9FF99D}" presName="sibTrans" presStyleLbl="sibTrans1D1" presStyleIdx="0" presStyleCnt="5"/>
      <dgm:spPr/>
    </dgm:pt>
    <dgm:pt modelId="{761105CA-DD75-45BD-80D2-C6248FEAF5BB}" type="pres">
      <dgm:prSet presAssocID="{C7D3107B-D78C-4B30-B2C0-57162F9FF99D}" presName="connectorText" presStyleLbl="sibTrans1D1" presStyleIdx="0" presStyleCnt="5"/>
      <dgm:spPr/>
    </dgm:pt>
    <dgm:pt modelId="{990B377E-E549-4FA4-9BFF-D7E1D5D77B42}" type="pres">
      <dgm:prSet presAssocID="{73E3EEEB-24E8-4CDF-9B17-82F0845A008F}" presName="node" presStyleLbl="node1" presStyleIdx="1" presStyleCnt="6">
        <dgm:presLayoutVars>
          <dgm:bulletEnabled val="1"/>
        </dgm:presLayoutVars>
      </dgm:prSet>
      <dgm:spPr/>
    </dgm:pt>
    <dgm:pt modelId="{F8E53DFE-2CBA-4420-847C-9A3221F0B000}" type="pres">
      <dgm:prSet presAssocID="{3CB39CCA-C9E1-4484-8934-74988D631E32}" presName="sibTrans" presStyleLbl="sibTrans1D1" presStyleIdx="1" presStyleCnt="5"/>
      <dgm:spPr/>
    </dgm:pt>
    <dgm:pt modelId="{00AECF7C-DC1D-416D-94B0-B491BE094A6D}" type="pres">
      <dgm:prSet presAssocID="{3CB39CCA-C9E1-4484-8934-74988D631E32}" presName="connectorText" presStyleLbl="sibTrans1D1" presStyleIdx="1" presStyleCnt="5"/>
      <dgm:spPr/>
    </dgm:pt>
    <dgm:pt modelId="{84C6C4BB-03F5-476D-B042-14A5DC54E8D2}" type="pres">
      <dgm:prSet presAssocID="{F73C5046-F349-4361-BB9A-D62FC0BF3CC6}" presName="node" presStyleLbl="node1" presStyleIdx="2" presStyleCnt="6">
        <dgm:presLayoutVars>
          <dgm:bulletEnabled val="1"/>
        </dgm:presLayoutVars>
      </dgm:prSet>
      <dgm:spPr/>
    </dgm:pt>
    <dgm:pt modelId="{32A05C08-9E58-4E3F-804D-BDD04449901F}" type="pres">
      <dgm:prSet presAssocID="{9A0903AF-8D72-4FFB-A699-349F85483460}" presName="sibTrans" presStyleLbl="sibTrans1D1" presStyleIdx="2" presStyleCnt="5"/>
      <dgm:spPr/>
    </dgm:pt>
    <dgm:pt modelId="{1C6B0217-2988-47E2-A033-03CC0E059E0E}" type="pres">
      <dgm:prSet presAssocID="{9A0903AF-8D72-4FFB-A699-349F85483460}" presName="connectorText" presStyleLbl="sibTrans1D1" presStyleIdx="2" presStyleCnt="5"/>
      <dgm:spPr/>
    </dgm:pt>
    <dgm:pt modelId="{3E294BE1-F326-425A-BCC8-17A9EB9E7E12}" type="pres">
      <dgm:prSet presAssocID="{3F9F20D2-569D-477B-AE3F-CFCBA4AA11B7}" presName="node" presStyleLbl="node1" presStyleIdx="3" presStyleCnt="6">
        <dgm:presLayoutVars>
          <dgm:bulletEnabled val="1"/>
        </dgm:presLayoutVars>
      </dgm:prSet>
      <dgm:spPr/>
    </dgm:pt>
    <dgm:pt modelId="{FBCD5C04-71E2-4E9F-8713-9CB69731069A}" type="pres">
      <dgm:prSet presAssocID="{101E342E-B86A-4B44-A613-E71DE6A55BD9}" presName="sibTrans" presStyleLbl="sibTrans1D1" presStyleIdx="3" presStyleCnt="5"/>
      <dgm:spPr/>
    </dgm:pt>
    <dgm:pt modelId="{92431990-12ED-4A09-9268-C06B0A067A34}" type="pres">
      <dgm:prSet presAssocID="{101E342E-B86A-4B44-A613-E71DE6A55BD9}" presName="connectorText" presStyleLbl="sibTrans1D1" presStyleIdx="3" presStyleCnt="5"/>
      <dgm:spPr/>
    </dgm:pt>
    <dgm:pt modelId="{2A971943-2E27-43C4-8A15-170D3104BE98}" type="pres">
      <dgm:prSet presAssocID="{AE9CCF4A-7E17-4EEF-B0A0-FBC2E9901B5C}" presName="node" presStyleLbl="node1" presStyleIdx="4" presStyleCnt="6">
        <dgm:presLayoutVars>
          <dgm:bulletEnabled val="1"/>
        </dgm:presLayoutVars>
      </dgm:prSet>
      <dgm:spPr/>
    </dgm:pt>
    <dgm:pt modelId="{82AF25D5-DC23-4980-A399-BE62B255ADF4}" type="pres">
      <dgm:prSet presAssocID="{73E75A2C-D77E-4D17-89C0-A14CB793524A}" presName="sibTrans" presStyleLbl="sibTrans1D1" presStyleIdx="4" presStyleCnt="5"/>
      <dgm:spPr/>
    </dgm:pt>
    <dgm:pt modelId="{A5BC633D-F5EA-4688-A7CD-DBA631E22EC3}" type="pres">
      <dgm:prSet presAssocID="{73E75A2C-D77E-4D17-89C0-A14CB793524A}" presName="connectorText" presStyleLbl="sibTrans1D1" presStyleIdx="4" presStyleCnt="5"/>
      <dgm:spPr/>
    </dgm:pt>
    <dgm:pt modelId="{646B9952-F903-4B21-86AC-08ABA78E54C6}" type="pres">
      <dgm:prSet presAssocID="{1BBAFF05-2691-479D-A8E0-0BA367F61C13}" presName="node" presStyleLbl="node1" presStyleIdx="5" presStyleCnt="6">
        <dgm:presLayoutVars>
          <dgm:bulletEnabled val="1"/>
        </dgm:presLayoutVars>
      </dgm:prSet>
      <dgm:spPr/>
    </dgm:pt>
  </dgm:ptLst>
  <dgm:cxnLst>
    <dgm:cxn modelId="{09FAD90B-3EBA-42F3-A19A-7E574193866A}" type="presOf" srcId="{C7D3107B-D78C-4B30-B2C0-57162F9FF99D}" destId="{CE199951-70BC-4C6F-B75F-211D6C2692DF}" srcOrd="0" destOrd="0" presId="urn:microsoft.com/office/officeart/2016/7/layout/RepeatingBendingProcessNew"/>
    <dgm:cxn modelId="{20AFD90E-00E8-49BA-BD26-837D2954883C}" type="presOf" srcId="{101E342E-B86A-4B44-A613-E71DE6A55BD9}" destId="{92431990-12ED-4A09-9268-C06B0A067A34}" srcOrd="1" destOrd="0" presId="urn:microsoft.com/office/officeart/2016/7/layout/RepeatingBendingProcessNew"/>
    <dgm:cxn modelId="{FE5AC73B-12FE-4D5F-99D2-2E629CDB91DF}" type="presOf" srcId="{3CB39CCA-C9E1-4484-8934-74988D631E32}" destId="{00AECF7C-DC1D-416D-94B0-B491BE094A6D}" srcOrd="1" destOrd="0" presId="urn:microsoft.com/office/officeart/2016/7/layout/RepeatingBendingProcessNew"/>
    <dgm:cxn modelId="{807EBB67-615C-410D-BC10-4A55D8CB2B59}" type="presOf" srcId="{101E342E-B86A-4B44-A613-E71DE6A55BD9}" destId="{FBCD5C04-71E2-4E9F-8713-9CB69731069A}" srcOrd="0" destOrd="0" presId="urn:microsoft.com/office/officeart/2016/7/layout/RepeatingBendingProcessNew"/>
    <dgm:cxn modelId="{4FB29350-2CE4-4CD9-9CB7-3E03195A682C}" srcId="{C05DB3BF-61CD-4F8F-9CD5-0FCF3DFEB7F2}" destId="{3F9F20D2-569D-477B-AE3F-CFCBA4AA11B7}" srcOrd="3" destOrd="0" parTransId="{CC594BAD-5FBD-462A-AE20-DC320D8D4509}" sibTransId="{101E342E-B86A-4B44-A613-E71DE6A55BD9}"/>
    <dgm:cxn modelId="{94BAA950-4728-418E-B081-E7B0A355083C}" type="presOf" srcId="{AE9CCF4A-7E17-4EEF-B0A0-FBC2E9901B5C}" destId="{2A971943-2E27-43C4-8A15-170D3104BE98}" srcOrd="0" destOrd="0" presId="urn:microsoft.com/office/officeart/2016/7/layout/RepeatingBendingProcessNew"/>
    <dgm:cxn modelId="{9149D376-9994-4793-BCD9-E538E645A8FF}" type="presOf" srcId="{F73C5046-F349-4361-BB9A-D62FC0BF3CC6}" destId="{84C6C4BB-03F5-476D-B042-14A5DC54E8D2}" srcOrd="0" destOrd="0" presId="urn:microsoft.com/office/officeart/2016/7/layout/RepeatingBendingProcessNew"/>
    <dgm:cxn modelId="{F63FD976-BDC2-434A-B45E-80BED153C5FA}" type="presOf" srcId="{C7D3107B-D78C-4B30-B2C0-57162F9FF99D}" destId="{761105CA-DD75-45BD-80D2-C6248FEAF5BB}" srcOrd="1" destOrd="0" presId="urn:microsoft.com/office/officeart/2016/7/layout/RepeatingBendingProcessNew"/>
    <dgm:cxn modelId="{886AB057-886C-4C41-9364-B04BB3410B9B}" type="presOf" srcId="{73E3EEEB-24E8-4CDF-9B17-82F0845A008F}" destId="{990B377E-E549-4FA4-9BFF-D7E1D5D77B42}" srcOrd="0" destOrd="0" presId="urn:microsoft.com/office/officeart/2016/7/layout/RepeatingBendingProcessNew"/>
    <dgm:cxn modelId="{DD5B7F7C-70D9-40ED-A211-CD56F9F05D7C}" srcId="{C05DB3BF-61CD-4F8F-9CD5-0FCF3DFEB7F2}" destId="{AE9CCF4A-7E17-4EEF-B0A0-FBC2E9901B5C}" srcOrd="4" destOrd="0" parTransId="{BDDF1547-DDA7-491B-B5BC-F6F2C2852950}" sibTransId="{73E75A2C-D77E-4D17-89C0-A14CB793524A}"/>
    <dgm:cxn modelId="{DE153C8D-8250-4424-9FA6-94609B466633}" srcId="{C05DB3BF-61CD-4F8F-9CD5-0FCF3DFEB7F2}" destId="{23BCEFCA-38C6-4B47-A525-5EF3D433DC5E}" srcOrd="0" destOrd="0" parTransId="{61DA6CDC-4655-4A99-A00A-95878C8813B0}" sibTransId="{C7D3107B-D78C-4B30-B2C0-57162F9FF99D}"/>
    <dgm:cxn modelId="{257D8497-F7F6-4BA8-AA78-1A5191631096}" type="presOf" srcId="{73E75A2C-D77E-4D17-89C0-A14CB793524A}" destId="{A5BC633D-F5EA-4688-A7CD-DBA631E22EC3}" srcOrd="1" destOrd="0" presId="urn:microsoft.com/office/officeart/2016/7/layout/RepeatingBendingProcessNew"/>
    <dgm:cxn modelId="{6AC9B097-FB73-40DB-8768-988E50A6BB5F}" srcId="{C05DB3BF-61CD-4F8F-9CD5-0FCF3DFEB7F2}" destId="{73E3EEEB-24E8-4CDF-9B17-82F0845A008F}" srcOrd="1" destOrd="0" parTransId="{E7D3E852-7010-4695-8F36-1637E8C8FB55}" sibTransId="{3CB39CCA-C9E1-4484-8934-74988D631E32}"/>
    <dgm:cxn modelId="{04F713AC-6251-47D3-96A3-0F13155EC8CA}" type="presOf" srcId="{3F9F20D2-569D-477B-AE3F-CFCBA4AA11B7}" destId="{3E294BE1-F326-425A-BCC8-17A9EB9E7E12}" srcOrd="0" destOrd="0" presId="urn:microsoft.com/office/officeart/2016/7/layout/RepeatingBendingProcessNew"/>
    <dgm:cxn modelId="{E72D16AD-455F-4216-BA46-9B65729951B1}" type="presOf" srcId="{23BCEFCA-38C6-4B47-A525-5EF3D433DC5E}" destId="{89209254-8831-403A-8238-8DF3CC160214}" srcOrd="0" destOrd="0" presId="urn:microsoft.com/office/officeart/2016/7/layout/RepeatingBendingProcessNew"/>
    <dgm:cxn modelId="{61D126BF-AF5D-4614-9EDB-170F6D8933A3}" type="presOf" srcId="{9A0903AF-8D72-4FFB-A699-349F85483460}" destId="{1C6B0217-2988-47E2-A033-03CC0E059E0E}" srcOrd="1" destOrd="0" presId="urn:microsoft.com/office/officeart/2016/7/layout/RepeatingBendingProcessNew"/>
    <dgm:cxn modelId="{E456BCC9-FABC-452B-AF18-13B26B761B6B}" type="presOf" srcId="{3CB39CCA-C9E1-4484-8934-74988D631E32}" destId="{F8E53DFE-2CBA-4420-847C-9A3221F0B000}" srcOrd="0" destOrd="0" presId="urn:microsoft.com/office/officeart/2016/7/layout/RepeatingBendingProcessNew"/>
    <dgm:cxn modelId="{733EC7E2-C9DB-4DB2-88AC-57A05C59A1D8}" type="presOf" srcId="{9A0903AF-8D72-4FFB-A699-349F85483460}" destId="{32A05C08-9E58-4E3F-804D-BDD04449901F}" srcOrd="0" destOrd="0" presId="urn:microsoft.com/office/officeart/2016/7/layout/RepeatingBendingProcessNew"/>
    <dgm:cxn modelId="{1F36E3E7-199D-4EC9-8F9F-7CE4BE028862}" type="presOf" srcId="{73E75A2C-D77E-4D17-89C0-A14CB793524A}" destId="{82AF25D5-DC23-4980-A399-BE62B255ADF4}" srcOrd="0" destOrd="0" presId="urn:microsoft.com/office/officeart/2016/7/layout/RepeatingBendingProcessNew"/>
    <dgm:cxn modelId="{09B108E8-B907-4DF6-92D8-966595355CB7}" type="presOf" srcId="{1BBAFF05-2691-479D-A8E0-0BA367F61C13}" destId="{646B9952-F903-4B21-86AC-08ABA78E54C6}" srcOrd="0" destOrd="0" presId="urn:microsoft.com/office/officeart/2016/7/layout/RepeatingBendingProcessNew"/>
    <dgm:cxn modelId="{AF7C6FEA-B785-4D14-8A14-839CB85432AD}" srcId="{C05DB3BF-61CD-4F8F-9CD5-0FCF3DFEB7F2}" destId="{F73C5046-F349-4361-BB9A-D62FC0BF3CC6}" srcOrd="2" destOrd="0" parTransId="{6A8D06CF-BB68-42AA-86AF-65E7A950A40B}" sibTransId="{9A0903AF-8D72-4FFB-A699-349F85483460}"/>
    <dgm:cxn modelId="{0F79E4EB-A30D-4AF9-8BB9-A22111779BE4}" type="presOf" srcId="{C05DB3BF-61CD-4F8F-9CD5-0FCF3DFEB7F2}" destId="{3A860A4D-D8DD-4B20-94F5-CD6A8E060C96}" srcOrd="0" destOrd="0" presId="urn:microsoft.com/office/officeart/2016/7/layout/RepeatingBendingProcessNew"/>
    <dgm:cxn modelId="{93DC12FF-F7D5-4B64-91EB-BF068AC40EF0}" srcId="{C05DB3BF-61CD-4F8F-9CD5-0FCF3DFEB7F2}" destId="{1BBAFF05-2691-479D-A8E0-0BA367F61C13}" srcOrd="5" destOrd="0" parTransId="{A62ACCF0-D93F-4F34-8027-BEBE26643B1F}" sibTransId="{18F8CF57-A2B6-4148-8F5D-D1FC0E501FD3}"/>
    <dgm:cxn modelId="{F75B8B67-45EF-4D3F-B524-C1510219851E}" type="presParOf" srcId="{3A860A4D-D8DD-4B20-94F5-CD6A8E060C96}" destId="{89209254-8831-403A-8238-8DF3CC160214}" srcOrd="0" destOrd="0" presId="urn:microsoft.com/office/officeart/2016/7/layout/RepeatingBendingProcessNew"/>
    <dgm:cxn modelId="{082B4814-9F95-4034-B7B5-4D2D05503B08}" type="presParOf" srcId="{3A860A4D-D8DD-4B20-94F5-CD6A8E060C96}" destId="{CE199951-70BC-4C6F-B75F-211D6C2692DF}" srcOrd="1" destOrd="0" presId="urn:microsoft.com/office/officeart/2016/7/layout/RepeatingBendingProcessNew"/>
    <dgm:cxn modelId="{DCCA9C87-9ACD-46E2-AE69-C0A2C73B4EEF}" type="presParOf" srcId="{CE199951-70BC-4C6F-B75F-211D6C2692DF}" destId="{761105CA-DD75-45BD-80D2-C6248FEAF5BB}" srcOrd="0" destOrd="0" presId="urn:microsoft.com/office/officeart/2016/7/layout/RepeatingBendingProcessNew"/>
    <dgm:cxn modelId="{89E23FC2-825A-4F38-9841-274A208D5B8A}" type="presParOf" srcId="{3A860A4D-D8DD-4B20-94F5-CD6A8E060C96}" destId="{990B377E-E549-4FA4-9BFF-D7E1D5D77B42}" srcOrd="2" destOrd="0" presId="urn:microsoft.com/office/officeart/2016/7/layout/RepeatingBendingProcessNew"/>
    <dgm:cxn modelId="{3BD88782-7DA8-4E95-A4F2-AD74A7AE072E}" type="presParOf" srcId="{3A860A4D-D8DD-4B20-94F5-CD6A8E060C96}" destId="{F8E53DFE-2CBA-4420-847C-9A3221F0B000}" srcOrd="3" destOrd="0" presId="urn:microsoft.com/office/officeart/2016/7/layout/RepeatingBendingProcessNew"/>
    <dgm:cxn modelId="{E247DC9F-D27A-4673-8F47-F0112F648579}" type="presParOf" srcId="{F8E53DFE-2CBA-4420-847C-9A3221F0B000}" destId="{00AECF7C-DC1D-416D-94B0-B491BE094A6D}" srcOrd="0" destOrd="0" presId="urn:microsoft.com/office/officeart/2016/7/layout/RepeatingBendingProcessNew"/>
    <dgm:cxn modelId="{C9E16DB7-A40C-494F-A694-863180DB1922}" type="presParOf" srcId="{3A860A4D-D8DD-4B20-94F5-CD6A8E060C96}" destId="{84C6C4BB-03F5-476D-B042-14A5DC54E8D2}" srcOrd="4" destOrd="0" presId="urn:microsoft.com/office/officeart/2016/7/layout/RepeatingBendingProcessNew"/>
    <dgm:cxn modelId="{146E2486-92BA-4CCE-B495-52F4BC3BB258}" type="presParOf" srcId="{3A860A4D-D8DD-4B20-94F5-CD6A8E060C96}" destId="{32A05C08-9E58-4E3F-804D-BDD04449901F}" srcOrd="5" destOrd="0" presId="urn:microsoft.com/office/officeart/2016/7/layout/RepeatingBendingProcessNew"/>
    <dgm:cxn modelId="{E8E2758B-5F36-4B72-93F3-3E0594ED6A38}" type="presParOf" srcId="{32A05C08-9E58-4E3F-804D-BDD04449901F}" destId="{1C6B0217-2988-47E2-A033-03CC0E059E0E}" srcOrd="0" destOrd="0" presId="urn:microsoft.com/office/officeart/2016/7/layout/RepeatingBendingProcessNew"/>
    <dgm:cxn modelId="{482ABC59-8E80-4193-AC00-B4267FA19895}" type="presParOf" srcId="{3A860A4D-D8DD-4B20-94F5-CD6A8E060C96}" destId="{3E294BE1-F326-425A-BCC8-17A9EB9E7E12}" srcOrd="6" destOrd="0" presId="urn:microsoft.com/office/officeart/2016/7/layout/RepeatingBendingProcessNew"/>
    <dgm:cxn modelId="{49AC8E5C-D194-4E0F-9723-8B0CC35530F1}" type="presParOf" srcId="{3A860A4D-D8DD-4B20-94F5-CD6A8E060C96}" destId="{FBCD5C04-71E2-4E9F-8713-9CB69731069A}" srcOrd="7" destOrd="0" presId="urn:microsoft.com/office/officeart/2016/7/layout/RepeatingBendingProcessNew"/>
    <dgm:cxn modelId="{BA2FA6EA-C01A-43FD-BE08-1A092A5C9669}" type="presParOf" srcId="{FBCD5C04-71E2-4E9F-8713-9CB69731069A}" destId="{92431990-12ED-4A09-9268-C06B0A067A34}" srcOrd="0" destOrd="0" presId="urn:microsoft.com/office/officeart/2016/7/layout/RepeatingBendingProcessNew"/>
    <dgm:cxn modelId="{1DFEA34B-C77C-4F33-9E92-CCE9E77050CE}" type="presParOf" srcId="{3A860A4D-D8DD-4B20-94F5-CD6A8E060C96}" destId="{2A971943-2E27-43C4-8A15-170D3104BE98}" srcOrd="8" destOrd="0" presId="urn:microsoft.com/office/officeart/2016/7/layout/RepeatingBendingProcessNew"/>
    <dgm:cxn modelId="{B85B86F0-59D7-4279-B5D3-5F988AE1CF99}" type="presParOf" srcId="{3A860A4D-D8DD-4B20-94F5-CD6A8E060C96}" destId="{82AF25D5-DC23-4980-A399-BE62B255ADF4}" srcOrd="9" destOrd="0" presId="urn:microsoft.com/office/officeart/2016/7/layout/RepeatingBendingProcessNew"/>
    <dgm:cxn modelId="{FDCF9FD6-4E09-4036-BA04-C64504E633D7}" type="presParOf" srcId="{82AF25D5-DC23-4980-A399-BE62B255ADF4}" destId="{A5BC633D-F5EA-4688-A7CD-DBA631E22EC3}" srcOrd="0" destOrd="0" presId="urn:microsoft.com/office/officeart/2016/7/layout/RepeatingBendingProcessNew"/>
    <dgm:cxn modelId="{F7A04D71-383E-4E09-9561-48A67C94D02A}" type="presParOf" srcId="{3A860A4D-D8DD-4B20-94F5-CD6A8E060C96}" destId="{646B9952-F903-4B21-86AC-08ABA78E54C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3D1714-AE6A-4204-905F-34D476790CA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4678DD0-9C8D-4A36-A3CB-016832DC5953}">
      <dgm:prSet/>
      <dgm:spPr/>
      <dgm:t>
        <a:bodyPr/>
        <a:lstStyle/>
        <a:p>
          <a:pPr rtl="0"/>
          <a:r>
            <a:rPr lang="en-GB" dirty="0"/>
            <a:t>Social </a:t>
          </a:r>
          <a:r>
            <a:rPr lang="en-GB" dirty="0">
              <a:latin typeface="Aptos Display" panose="020F0302020204030204"/>
            </a:rPr>
            <a:t>Media</a:t>
          </a:r>
          <a:r>
            <a:rPr lang="en-GB" dirty="0"/>
            <a:t> Marketing: </a:t>
          </a:r>
          <a:r>
            <a:rPr lang="en-GB" dirty="0">
              <a:latin typeface="Aptos Display" panose="020F0302020204030204"/>
            </a:rPr>
            <a:t>Using targeted ads on </a:t>
          </a:r>
          <a:r>
            <a:rPr lang="en-GB" dirty="0"/>
            <a:t>Instagram, Facebook, TikTok</a:t>
          </a:r>
          <a:endParaRPr lang="en-US" dirty="0"/>
        </a:p>
      </dgm:t>
    </dgm:pt>
    <dgm:pt modelId="{92A16FA4-A13D-4C2F-87C5-6BD4FB5A2A1E}" type="parTrans" cxnId="{6A2E467C-30F1-4B21-8C21-F9BD078DD4BF}">
      <dgm:prSet/>
      <dgm:spPr/>
      <dgm:t>
        <a:bodyPr/>
        <a:lstStyle/>
        <a:p>
          <a:endParaRPr lang="en-US"/>
        </a:p>
      </dgm:t>
    </dgm:pt>
    <dgm:pt modelId="{CFD60008-9851-458E-9563-96AE62773E0E}" type="sibTrans" cxnId="{6A2E467C-30F1-4B21-8C21-F9BD078DD4BF}">
      <dgm:prSet/>
      <dgm:spPr/>
      <dgm:t>
        <a:bodyPr/>
        <a:lstStyle/>
        <a:p>
          <a:endParaRPr lang="en-US"/>
        </a:p>
      </dgm:t>
    </dgm:pt>
    <dgm:pt modelId="{F2FBD785-16D3-4BAE-91D6-EB100AFF0EEA}">
      <dgm:prSet/>
      <dgm:spPr/>
      <dgm:t>
        <a:bodyPr/>
        <a:lstStyle/>
        <a:p>
          <a:r>
            <a:rPr lang="en-GB"/>
            <a:t>Community </a:t>
          </a:r>
          <a:r>
            <a:rPr lang="en-GB">
              <a:latin typeface="Aptos Display" panose="020F0302020204030204"/>
            </a:rPr>
            <a:t>Promotion</a:t>
          </a:r>
          <a:r>
            <a:rPr lang="en-GB"/>
            <a:t>: local partnerships, flyers, posters</a:t>
          </a:r>
          <a:endParaRPr lang="en-US"/>
        </a:p>
      </dgm:t>
    </dgm:pt>
    <dgm:pt modelId="{9C905898-23AC-4379-B0AA-44E011B760A8}" type="parTrans" cxnId="{43652EDE-412C-468F-901A-EE1CF23125BE}">
      <dgm:prSet/>
      <dgm:spPr/>
      <dgm:t>
        <a:bodyPr/>
        <a:lstStyle/>
        <a:p>
          <a:endParaRPr lang="en-US"/>
        </a:p>
      </dgm:t>
    </dgm:pt>
    <dgm:pt modelId="{377CEED5-9091-48CF-8F61-C749E5F19C1F}" type="sibTrans" cxnId="{43652EDE-412C-468F-901A-EE1CF23125BE}">
      <dgm:prSet/>
      <dgm:spPr/>
      <dgm:t>
        <a:bodyPr/>
        <a:lstStyle/>
        <a:p>
          <a:endParaRPr lang="en-US"/>
        </a:p>
      </dgm:t>
    </dgm:pt>
    <dgm:pt modelId="{95F9D992-9042-44A5-A90B-8C5B292ACB95}">
      <dgm:prSet/>
      <dgm:spPr/>
      <dgm:t>
        <a:bodyPr/>
        <a:lstStyle/>
        <a:p>
          <a:r>
            <a:rPr lang="en-GB"/>
            <a:t>Referral </a:t>
          </a:r>
          <a:r>
            <a:rPr lang="en-GB">
              <a:latin typeface="Aptos Display" panose="020F0302020204030204"/>
            </a:rPr>
            <a:t>Discounts</a:t>
          </a:r>
          <a:r>
            <a:rPr lang="en-GB"/>
            <a:t> and free trial classes</a:t>
          </a:r>
          <a:endParaRPr lang="en-US"/>
        </a:p>
      </dgm:t>
    </dgm:pt>
    <dgm:pt modelId="{BF948C28-4E67-462D-A573-C84492062EAA}" type="parTrans" cxnId="{ED3D0F8B-E5A8-4684-8A47-25A9875EEB5F}">
      <dgm:prSet/>
      <dgm:spPr/>
      <dgm:t>
        <a:bodyPr/>
        <a:lstStyle/>
        <a:p>
          <a:endParaRPr lang="en-US"/>
        </a:p>
      </dgm:t>
    </dgm:pt>
    <dgm:pt modelId="{96535384-9455-454B-B245-A666C79FE3D7}" type="sibTrans" cxnId="{ED3D0F8B-E5A8-4684-8A47-25A9875EEB5F}">
      <dgm:prSet/>
      <dgm:spPr/>
      <dgm:t>
        <a:bodyPr/>
        <a:lstStyle/>
        <a:p>
          <a:endParaRPr lang="en-US"/>
        </a:p>
      </dgm:t>
    </dgm:pt>
    <dgm:pt modelId="{563D6827-066B-47D3-850F-E50F4BF23374}" type="pres">
      <dgm:prSet presAssocID="{563D1714-AE6A-4204-905F-34D476790CA8}" presName="root" presStyleCnt="0">
        <dgm:presLayoutVars>
          <dgm:dir/>
          <dgm:resizeHandles val="exact"/>
        </dgm:presLayoutVars>
      </dgm:prSet>
      <dgm:spPr/>
    </dgm:pt>
    <dgm:pt modelId="{DA62593B-324D-4596-9DFA-5908EFE57200}" type="pres">
      <dgm:prSet presAssocID="{74678DD0-9C8D-4A36-A3CB-016832DC5953}" presName="compNode" presStyleCnt="0"/>
      <dgm:spPr/>
    </dgm:pt>
    <dgm:pt modelId="{B924753B-B3A4-4276-83E1-003941D290B9}" type="pres">
      <dgm:prSet presAssocID="{74678DD0-9C8D-4A36-A3CB-016832DC595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951B3C83-F785-4FAB-911C-03B3860F0CCB}" type="pres">
      <dgm:prSet presAssocID="{74678DD0-9C8D-4A36-A3CB-016832DC5953}" presName="spaceRect" presStyleCnt="0"/>
      <dgm:spPr/>
    </dgm:pt>
    <dgm:pt modelId="{4832AB3A-FC07-4FFF-AB55-DF211D9E76C0}" type="pres">
      <dgm:prSet presAssocID="{74678DD0-9C8D-4A36-A3CB-016832DC5953}" presName="textRect" presStyleLbl="revTx" presStyleIdx="0" presStyleCnt="3">
        <dgm:presLayoutVars>
          <dgm:chMax val="1"/>
          <dgm:chPref val="1"/>
        </dgm:presLayoutVars>
      </dgm:prSet>
      <dgm:spPr/>
    </dgm:pt>
    <dgm:pt modelId="{E7FE6D9D-8BA2-4D93-A57E-49DCF389BE61}" type="pres">
      <dgm:prSet presAssocID="{CFD60008-9851-458E-9563-96AE62773E0E}" presName="sibTrans" presStyleCnt="0"/>
      <dgm:spPr/>
    </dgm:pt>
    <dgm:pt modelId="{A9F322E1-90D9-4148-8FEB-4803BB4F3B26}" type="pres">
      <dgm:prSet presAssocID="{F2FBD785-16D3-4BAE-91D6-EB100AFF0EEA}" presName="compNode" presStyleCnt="0"/>
      <dgm:spPr/>
    </dgm:pt>
    <dgm:pt modelId="{1B2F1F3A-18FE-45CE-9822-D09C83A258CE}" type="pres">
      <dgm:prSet presAssocID="{F2FBD785-16D3-4BAE-91D6-EB100AFF0EE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DED87CD-094C-4B46-AB62-C56AC443F9C0}" type="pres">
      <dgm:prSet presAssocID="{F2FBD785-16D3-4BAE-91D6-EB100AFF0EEA}" presName="spaceRect" presStyleCnt="0"/>
      <dgm:spPr/>
    </dgm:pt>
    <dgm:pt modelId="{47F377CF-6F96-4D1C-9BCF-B9BC6D39CAF5}" type="pres">
      <dgm:prSet presAssocID="{F2FBD785-16D3-4BAE-91D6-EB100AFF0EEA}" presName="textRect" presStyleLbl="revTx" presStyleIdx="1" presStyleCnt="3">
        <dgm:presLayoutVars>
          <dgm:chMax val="1"/>
          <dgm:chPref val="1"/>
        </dgm:presLayoutVars>
      </dgm:prSet>
      <dgm:spPr/>
    </dgm:pt>
    <dgm:pt modelId="{420189C3-D7DC-40FF-98B4-338206D213EE}" type="pres">
      <dgm:prSet presAssocID="{377CEED5-9091-48CF-8F61-C749E5F19C1F}" presName="sibTrans" presStyleCnt="0"/>
      <dgm:spPr/>
    </dgm:pt>
    <dgm:pt modelId="{A39CF2F7-9372-4F82-AFB7-37B186CE20A8}" type="pres">
      <dgm:prSet presAssocID="{95F9D992-9042-44A5-A90B-8C5B292ACB95}" presName="compNode" presStyleCnt="0"/>
      <dgm:spPr/>
    </dgm:pt>
    <dgm:pt modelId="{21A44056-42AA-45DD-95EF-9CAB005F3579}" type="pres">
      <dgm:prSet presAssocID="{95F9D992-9042-44A5-A90B-8C5B292ACB9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46187C2-3225-4C45-85CD-258816A8A051}" type="pres">
      <dgm:prSet presAssocID="{95F9D992-9042-44A5-A90B-8C5B292ACB95}" presName="spaceRect" presStyleCnt="0"/>
      <dgm:spPr/>
    </dgm:pt>
    <dgm:pt modelId="{0F03E430-2DE0-4FF2-B6F0-0EC9B2A858B3}" type="pres">
      <dgm:prSet presAssocID="{95F9D992-9042-44A5-A90B-8C5B292ACB9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E8FD73E-ACC2-4028-9ECA-787D03AC6752}" type="presOf" srcId="{95F9D992-9042-44A5-A90B-8C5B292ACB95}" destId="{0F03E430-2DE0-4FF2-B6F0-0EC9B2A858B3}" srcOrd="0" destOrd="0" presId="urn:microsoft.com/office/officeart/2018/2/layout/IconLabelList"/>
    <dgm:cxn modelId="{B5CE825E-FF32-458F-874A-DD7F1D416B17}" type="presOf" srcId="{74678DD0-9C8D-4A36-A3CB-016832DC5953}" destId="{4832AB3A-FC07-4FFF-AB55-DF211D9E76C0}" srcOrd="0" destOrd="0" presId="urn:microsoft.com/office/officeart/2018/2/layout/IconLabelList"/>
    <dgm:cxn modelId="{6A2E467C-30F1-4B21-8C21-F9BD078DD4BF}" srcId="{563D1714-AE6A-4204-905F-34D476790CA8}" destId="{74678DD0-9C8D-4A36-A3CB-016832DC5953}" srcOrd="0" destOrd="0" parTransId="{92A16FA4-A13D-4C2F-87C5-6BD4FB5A2A1E}" sibTransId="{CFD60008-9851-458E-9563-96AE62773E0E}"/>
    <dgm:cxn modelId="{ED3D0F8B-E5A8-4684-8A47-25A9875EEB5F}" srcId="{563D1714-AE6A-4204-905F-34D476790CA8}" destId="{95F9D992-9042-44A5-A90B-8C5B292ACB95}" srcOrd="2" destOrd="0" parTransId="{BF948C28-4E67-462D-A573-C84492062EAA}" sibTransId="{96535384-9455-454B-B245-A666C79FE3D7}"/>
    <dgm:cxn modelId="{9ADD8E96-9039-40B8-8DEB-003E7128F577}" type="presOf" srcId="{563D1714-AE6A-4204-905F-34D476790CA8}" destId="{563D6827-066B-47D3-850F-E50F4BF23374}" srcOrd="0" destOrd="0" presId="urn:microsoft.com/office/officeart/2018/2/layout/IconLabelList"/>
    <dgm:cxn modelId="{AC10D7C5-8030-4005-9B80-E41385EBD3A3}" type="presOf" srcId="{F2FBD785-16D3-4BAE-91D6-EB100AFF0EEA}" destId="{47F377CF-6F96-4D1C-9BCF-B9BC6D39CAF5}" srcOrd="0" destOrd="0" presId="urn:microsoft.com/office/officeart/2018/2/layout/IconLabelList"/>
    <dgm:cxn modelId="{43652EDE-412C-468F-901A-EE1CF23125BE}" srcId="{563D1714-AE6A-4204-905F-34D476790CA8}" destId="{F2FBD785-16D3-4BAE-91D6-EB100AFF0EEA}" srcOrd="1" destOrd="0" parTransId="{9C905898-23AC-4379-B0AA-44E011B760A8}" sibTransId="{377CEED5-9091-48CF-8F61-C749E5F19C1F}"/>
    <dgm:cxn modelId="{54C9F344-8EFE-460E-83A1-649CCBCBBD15}" type="presParOf" srcId="{563D6827-066B-47D3-850F-E50F4BF23374}" destId="{DA62593B-324D-4596-9DFA-5908EFE57200}" srcOrd="0" destOrd="0" presId="urn:microsoft.com/office/officeart/2018/2/layout/IconLabelList"/>
    <dgm:cxn modelId="{F6051191-5DFC-48F7-B3AB-C206DC3862C6}" type="presParOf" srcId="{DA62593B-324D-4596-9DFA-5908EFE57200}" destId="{B924753B-B3A4-4276-83E1-003941D290B9}" srcOrd="0" destOrd="0" presId="urn:microsoft.com/office/officeart/2018/2/layout/IconLabelList"/>
    <dgm:cxn modelId="{581A988C-D784-43C6-8B45-6022F3DF37AA}" type="presParOf" srcId="{DA62593B-324D-4596-9DFA-5908EFE57200}" destId="{951B3C83-F785-4FAB-911C-03B3860F0CCB}" srcOrd="1" destOrd="0" presId="urn:microsoft.com/office/officeart/2018/2/layout/IconLabelList"/>
    <dgm:cxn modelId="{A5A8AC99-97EC-4917-B60F-0C390696CE31}" type="presParOf" srcId="{DA62593B-324D-4596-9DFA-5908EFE57200}" destId="{4832AB3A-FC07-4FFF-AB55-DF211D9E76C0}" srcOrd="2" destOrd="0" presId="urn:microsoft.com/office/officeart/2018/2/layout/IconLabelList"/>
    <dgm:cxn modelId="{8B4A3976-2E84-4BEA-BC0C-26E789327D43}" type="presParOf" srcId="{563D6827-066B-47D3-850F-E50F4BF23374}" destId="{E7FE6D9D-8BA2-4D93-A57E-49DCF389BE61}" srcOrd="1" destOrd="0" presId="urn:microsoft.com/office/officeart/2018/2/layout/IconLabelList"/>
    <dgm:cxn modelId="{EB14D5B9-4FA6-4903-B41F-67F2FF5DC4F0}" type="presParOf" srcId="{563D6827-066B-47D3-850F-E50F4BF23374}" destId="{A9F322E1-90D9-4148-8FEB-4803BB4F3B26}" srcOrd="2" destOrd="0" presId="urn:microsoft.com/office/officeart/2018/2/layout/IconLabelList"/>
    <dgm:cxn modelId="{D9171E61-9814-4F9A-85E9-55EBF8D6B6E4}" type="presParOf" srcId="{A9F322E1-90D9-4148-8FEB-4803BB4F3B26}" destId="{1B2F1F3A-18FE-45CE-9822-D09C83A258CE}" srcOrd="0" destOrd="0" presId="urn:microsoft.com/office/officeart/2018/2/layout/IconLabelList"/>
    <dgm:cxn modelId="{1878AFF3-0E2D-4672-A1EC-511496E9D181}" type="presParOf" srcId="{A9F322E1-90D9-4148-8FEB-4803BB4F3B26}" destId="{2DED87CD-094C-4B46-AB62-C56AC443F9C0}" srcOrd="1" destOrd="0" presId="urn:microsoft.com/office/officeart/2018/2/layout/IconLabelList"/>
    <dgm:cxn modelId="{8A47AB1F-BD29-4559-A724-471A1F90923B}" type="presParOf" srcId="{A9F322E1-90D9-4148-8FEB-4803BB4F3B26}" destId="{47F377CF-6F96-4D1C-9BCF-B9BC6D39CAF5}" srcOrd="2" destOrd="0" presId="urn:microsoft.com/office/officeart/2018/2/layout/IconLabelList"/>
    <dgm:cxn modelId="{A8216599-347D-4FDE-BD1C-42D955DB7EF6}" type="presParOf" srcId="{563D6827-066B-47D3-850F-E50F4BF23374}" destId="{420189C3-D7DC-40FF-98B4-338206D213EE}" srcOrd="3" destOrd="0" presId="urn:microsoft.com/office/officeart/2018/2/layout/IconLabelList"/>
    <dgm:cxn modelId="{7ED22006-AB59-4AF1-AE78-3F9ED5FE2011}" type="presParOf" srcId="{563D6827-066B-47D3-850F-E50F4BF23374}" destId="{A39CF2F7-9372-4F82-AFB7-37B186CE20A8}" srcOrd="4" destOrd="0" presId="urn:microsoft.com/office/officeart/2018/2/layout/IconLabelList"/>
    <dgm:cxn modelId="{527A05FC-8418-4268-B6BC-8950C231856F}" type="presParOf" srcId="{A39CF2F7-9372-4F82-AFB7-37B186CE20A8}" destId="{21A44056-42AA-45DD-95EF-9CAB005F3579}" srcOrd="0" destOrd="0" presId="urn:microsoft.com/office/officeart/2018/2/layout/IconLabelList"/>
    <dgm:cxn modelId="{6AFF358F-4478-49EE-A015-3D0A5E165D50}" type="presParOf" srcId="{A39CF2F7-9372-4F82-AFB7-37B186CE20A8}" destId="{646187C2-3225-4C45-85CD-258816A8A051}" srcOrd="1" destOrd="0" presId="urn:microsoft.com/office/officeart/2018/2/layout/IconLabelList"/>
    <dgm:cxn modelId="{114455AB-9993-4CF6-90B1-8629B3F39185}" type="presParOf" srcId="{A39CF2F7-9372-4F82-AFB7-37B186CE20A8}" destId="{0F03E430-2DE0-4FF2-B6F0-0EC9B2A858B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D0101B-37C8-4D7E-A046-952F1DFB9162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F9ECD8-3280-4235-A491-5A58AB38B4B1}">
      <dgm:prSet/>
      <dgm:spPr/>
      <dgm:t>
        <a:bodyPr/>
        <a:lstStyle/>
        <a:p>
          <a:r>
            <a:rPr lang="en-GB"/>
            <a:t>Toltal funding needed: £1,500</a:t>
          </a:r>
          <a:endParaRPr lang="en-US"/>
        </a:p>
      </dgm:t>
    </dgm:pt>
    <dgm:pt modelId="{CA7238A8-F660-4DE4-936B-56B3632CEAA7}" type="parTrans" cxnId="{986A3D3F-836A-4F8A-A075-96ADE3B7AEE6}">
      <dgm:prSet/>
      <dgm:spPr/>
      <dgm:t>
        <a:bodyPr/>
        <a:lstStyle/>
        <a:p>
          <a:endParaRPr lang="en-US"/>
        </a:p>
      </dgm:t>
    </dgm:pt>
    <dgm:pt modelId="{8F1776AB-45BC-4B7A-8F8D-23992569C7F7}" type="sibTrans" cxnId="{986A3D3F-836A-4F8A-A075-96ADE3B7AEE6}">
      <dgm:prSet/>
      <dgm:spPr/>
      <dgm:t>
        <a:bodyPr/>
        <a:lstStyle/>
        <a:p>
          <a:endParaRPr lang="en-US"/>
        </a:p>
      </dgm:t>
    </dgm:pt>
    <dgm:pt modelId="{F8F37181-8EA9-4B1B-9B2D-BCB404335FB0}">
      <dgm:prSet/>
      <dgm:spPr/>
      <dgm:t>
        <a:bodyPr/>
        <a:lstStyle/>
        <a:p>
          <a:r>
            <a:rPr lang="en-GB"/>
            <a:t>Equipment: £700</a:t>
          </a:r>
          <a:endParaRPr lang="en-US"/>
        </a:p>
      </dgm:t>
    </dgm:pt>
    <dgm:pt modelId="{CF05F80E-8EDC-4984-931E-E25009E0249C}" type="parTrans" cxnId="{81FDDCE0-9E72-43D4-8B4B-08878445E088}">
      <dgm:prSet/>
      <dgm:spPr/>
      <dgm:t>
        <a:bodyPr/>
        <a:lstStyle/>
        <a:p>
          <a:endParaRPr lang="en-US"/>
        </a:p>
      </dgm:t>
    </dgm:pt>
    <dgm:pt modelId="{02D9580B-AB79-4BE1-B92F-0CEBC1E67BD1}" type="sibTrans" cxnId="{81FDDCE0-9E72-43D4-8B4B-08878445E088}">
      <dgm:prSet/>
      <dgm:spPr/>
      <dgm:t>
        <a:bodyPr/>
        <a:lstStyle/>
        <a:p>
          <a:endParaRPr lang="en-US"/>
        </a:p>
      </dgm:t>
    </dgm:pt>
    <dgm:pt modelId="{00BACB0E-F8D3-4B55-A091-E9FA7052E206}">
      <dgm:prSet/>
      <dgm:spPr/>
      <dgm:t>
        <a:bodyPr/>
        <a:lstStyle/>
        <a:p>
          <a:r>
            <a:rPr lang="en-GB"/>
            <a:t>Marketing&amp; Branding: £250</a:t>
          </a:r>
          <a:endParaRPr lang="en-US"/>
        </a:p>
      </dgm:t>
    </dgm:pt>
    <dgm:pt modelId="{7FF75643-7145-414D-AE4D-9A37EAA4B052}" type="parTrans" cxnId="{AF20EE93-7202-4500-8DB8-689ACB8850F5}">
      <dgm:prSet/>
      <dgm:spPr/>
      <dgm:t>
        <a:bodyPr/>
        <a:lstStyle/>
        <a:p>
          <a:endParaRPr lang="en-US"/>
        </a:p>
      </dgm:t>
    </dgm:pt>
    <dgm:pt modelId="{14103C5F-895F-4183-89EE-628380D8B2FE}" type="sibTrans" cxnId="{AF20EE93-7202-4500-8DB8-689ACB8850F5}">
      <dgm:prSet/>
      <dgm:spPr/>
      <dgm:t>
        <a:bodyPr/>
        <a:lstStyle/>
        <a:p>
          <a:endParaRPr lang="en-US"/>
        </a:p>
      </dgm:t>
    </dgm:pt>
    <dgm:pt modelId="{F726558A-8162-4BBE-A727-398C2F7AB1A7}">
      <dgm:prSet/>
      <dgm:spPr/>
      <dgm:t>
        <a:bodyPr/>
        <a:lstStyle/>
        <a:p>
          <a:r>
            <a:rPr lang="en-GB"/>
            <a:t>Insurance: £250</a:t>
          </a:r>
          <a:endParaRPr lang="en-US"/>
        </a:p>
      </dgm:t>
    </dgm:pt>
    <dgm:pt modelId="{B760AC42-5443-4630-8F0D-E5C788E6A0B9}" type="parTrans" cxnId="{AEBE8435-27D2-46F0-A6A8-40857FE972A7}">
      <dgm:prSet/>
      <dgm:spPr/>
      <dgm:t>
        <a:bodyPr/>
        <a:lstStyle/>
        <a:p>
          <a:endParaRPr lang="en-US"/>
        </a:p>
      </dgm:t>
    </dgm:pt>
    <dgm:pt modelId="{0AA6A0A9-D3C7-49A4-BA13-BD48EB1D8584}" type="sibTrans" cxnId="{AEBE8435-27D2-46F0-A6A8-40857FE972A7}">
      <dgm:prSet/>
      <dgm:spPr/>
      <dgm:t>
        <a:bodyPr/>
        <a:lstStyle/>
        <a:p>
          <a:endParaRPr lang="en-US"/>
        </a:p>
      </dgm:t>
    </dgm:pt>
    <dgm:pt modelId="{F4179FE3-11D9-4CCF-83C8-BA2E787DDCC2}">
      <dgm:prSet/>
      <dgm:spPr/>
      <dgm:t>
        <a:bodyPr/>
        <a:lstStyle/>
        <a:p>
          <a:r>
            <a:rPr lang="en-GB"/>
            <a:t>Permits: £150</a:t>
          </a:r>
          <a:endParaRPr lang="en-US"/>
        </a:p>
      </dgm:t>
    </dgm:pt>
    <dgm:pt modelId="{8849709D-2A1C-4B45-99EC-32D3970A7F53}" type="parTrans" cxnId="{5B93E64A-0AD8-4D54-8F47-8900205C62AF}">
      <dgm:prSet/>
      <dgm:spPr/>
      <dgm:t>
        <a:bodyPr/>
        <a:lstStyle/>
        <a:p>
          <a:endParaRPr lang="en-US"/>
        </a:p>
      </dgm:t>
    </dgm:pt>
    <dgm:pt modelId="{989F27C7-82E8-482D-BB7B-EEF3C3207F5C}" type="sibTrans" cxnId="{5B93E64A-0AD8-4D54-8F47-8900205C62AF}">
      <dgm:prSet/>
      <dgm:spPr/>
      <dgm:t>
        <a:bodyPr/>
        <a:lstStyle/>
        <a:p>
          <a:endParaRPr lang="en-US"/>
        </a:p>
      </dgm:t>
    </dgm:pt>
    <dgm:pt modelId="{9B280B1A-20FF-4E65-9A45-6FDA451291D5}">
      <dgm:prSet/>
      <dgm:spPr/>
      <dgm:t>
        <a:bodyPr/>
        <a:lstStyle/>
        <a:p>
          <a:r>
            <a:rPr lang="en-GB"/>
            <a:t>Projected Revenue: £1.920 per month </a:t>
          </a:r>
          <a:endParaRPr lang="en-US"/>
        </a:p>
      </dgm:t>
    </dgm:pt>
    <dgm:pt modelId="{C795AE82-E805-4F8F-A4A8-E5FF4D5F151C}" type="parTrans" cxnId="{DB0C0846-F04B-4B7F-81AD-C9EEE62668C1}">
      <dgm:prSet/>
      <dgm:spPr/>
      <dgm:t>
        <a:bodyPr/>
        <a:lstStyle/>
        <a:p>
          <a:endParaRPr lang="en-US"/>
        </a:p>
      </dgm:t>
    </dgm:pt>
    <dgm:pt modelId="{A4DC8D63-5874-490A-B8D4-A2BB54DE1955}" type="sibTrans" cxnId="{DB0C0846-F04B-4B7F-81AD-C9EEE62668C1}">
      <dgm:prSet/>
      <dgm:spPr/>
      <dgm:t>
        <a:bodyPr/>
        <a:lstStyle/>
        <a:p>
          <a:endParaRPr lang="en-US"/>
        </a:p>
      </dgm:t>
    </dgm:pt>
    <dgm:pt modelId="{099AB4E0-07C4-432C-8EF6-C22A863EA4CC}">
      <dgm:prSet/>
      <dgm:spPr/>
      <dgm:t>
        <a:bodyPr/>
        <a:lstStyle/>
        <a:p>
          <a:r>
            <a:rPr lang="en-GB"/>
            <a:t>Break-even: 2-4 months</a:t>
          </a:r>
          <a:endParaRPr lang="en-US"/>
        </a:p>
      </dgm:t>
    </dgm:pt>
    <dgm:pt modelId="{EF2DD334-7882-41DA-902F-4F55BDFCD136}" type="parTrans" cxnId="{E08136A8-0993-4E66-B9C7-7C21DFD3B2C6}">
      <dgm:prSet/>
      <dgm:spPr/>
      <dgm:t>
        <a:bodyPr/>
        <a:lstStyle/>
        <a:p>
          <a:endParaRPr lang="en-US"/>
        </a:p>
      </dgm:t>
    </dgm:pt>
    <dgm:pt modelId="{D55E5586-C2A1-420B-B93F-22F36CCC90A1}" type="sibTrans" cxnId="{E08136A8-0993-4E66-B9C7-7C21DFD3B2C6}">
      <dgm:prSet/>
      <dgm:spPr/>
      <dgm:t>
        <a:bodyPr/>
        <a:lstStyle/>
        <a:p>
          <a:endParaRPr lang="en-US"/>
        </a:p>
      </dgm:t>
    </dgm:pt>
    <dgm:pt modelId="{8BDE9704-DA5E-41D7-9BBF-879A3504388C}" type="pres">
      <dgm:prSet presAssocID="{B3D0101B-37C8-4D7E-A046-952F1DFB9162}" presName="compositeShape" presStyleCnt="0">
        <dgm:presLayoutVars>
          <dgm:chMax val="7"/>
          <dgm:dir/>
          <dgm:resizeHandles val="exact"/>
        </dgm:presLayoutVars>
      </dgm:prSet>
      <dgm:spPr/>
    </dgm:pt>
    <dgm:pt modelId="{374EFF85-9896-429D-960D-64880967BDFB}" type="pres">
      <dgm:prSet presAssocID="{B3D0101B-37C8-4D7E-A046-952F1DFB9162}" presName="wedge1" presStyleLbl="node1" presStyleIdx="0" presStyleCnt="7"/>
      <dgm:spPr/>
    </dgm:pt>
    <dgm:pt modelId="{B9D07232-FF76-47F6-A6F3-791BFCA7011D}" type="pres">
      <dgm:prSet presAssocID="{B3D0101B-37C8-4D7E-A046-952F1DFB9162}" presName="dummy1a" presStyleCnt="0"/>
      <dgm:spPr/>
    </dgm:pt>
    <dgm:pt modelId="{9B161C1D-1C9A-44F0-B108-E06FF9ABB9B2}" type="pres">
      <dgm:prSet presAssocID="{B3D0101B-37C8-4D7E-A046-952F1DFB9162}" presName="dummy1b" presStyleCnt="0"/>
      <dgm:spPr/>
    </dgm:pt>
    <dgm:pt modelId="{B06EBEEC-7B81-45FF-AEF6-6F39DFEAC3E7}" type="pres">
      <dgm:prSet presAssocID="{B3D0101B-37C8-4D7E-A046-952F1DFB9162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DC95FE4C-7367-404C-88B2-9BE565D78675}" type="pres">
      <dgm:prSet presAssocID="{B3D0101B-37C8-4D7E-A046-952F1DFB9162}" presName="wedge2" presStyleLbl="node1" presStyleIdx="1" presStyleCnt="7"/>
      <dgm:spPr/>
    </dgm:pt>
    <dgm:pt modelId="{DEF73C3D-75E4-4501-83D1-2A800D43436B}" type="pres">
      <dgm:prSet presAssocID="{B3D0101B-37C8-4D7E-A046-952F1DFB9162}" presName="dummy2a" presStyleCnt="0"/>
      <dgm:spPr/>
    </dgm:pt>
    <dgm:pt modelId="{708B4867-5F79-4EE4-AE89-52D5059B8B41}" type="pres">
      <dgm:prSet presAssocID="{B3D0101B-37C8-4D7E-A046-952F1DFB9162}" presName="dummy2b" presStyleCnt="0"/>
      <dgm:spPr/>
    </dgm:pt>
    <dgm:pt modelId="{98DA4B0C-3A78-49F2-B150-9B22EEC55CAA}" type="pres">
      <dgm:prSet presAssocID="{B3D0101B-37C8-4D7E-A046-952F1DFB9162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87CE35B3-BCA2-487E-9D3F-C1EAD8B5DBB6}" type="pres">
      <dgm:prSet presAssocID="{B3D0101B-37C8-4D7E-A046-952F1DFB9162}" presName="wedge3" presStyleLbl="node1" presStyleIdx="2" presStyleCnt="7"/>
      <dgm:spPr/>
    </dgm:pt>
    <dgm:pt modelId="{5BADACEC-4F0D-4255-AD6C-AA341821C42C}" type="pres">
      <dgm:prSet presAssocID="{B3D0101B-37C8-4D7E-A046-952F1DFB9162}" presName="dummy3a" presStyleCnt="0"/>
      <dgm:spPr/>
    </dgm:pt>
    <dgm:pt modelId="{CB17E735-14E6-4A80-A258-41835265B266}" type="pres">
      <dgm:prSet presAssocID="{B3D0101B-37C8-4D7E-A046-952F1DFB9162}" presName="dummy3b" presStyleCnt="0"/>
      <dgm:spPr/>
    </dgm:pt>
    <dgm:pt modelId="{5FBDDF01-E863-446B-8232-8CB66392DFEF}" type="pres">
      <dgm:prSet presAssocID="{B3D0101B-37C8-4D7E-A046-952F1DFB9162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33DA020B-2AC9-4ACA-A0D7-785B0AF8E0BB}" type="pres">
      <dgm:prSet presAssocID="{B3D0101B-37C8-4D7E-A046-952F1DFB9162}" presName="wedge4" presStyleLbl="node1" presStyleIdx="3" presStyleCnt="7"/>
      <dgm:spPr/>
    </dgm:pt>
    <dgm:pt modelId="{EBE0403D-50C8-4AD9-9003-A83AE9699AE5}" type="pres">
      <dgm:prSet presAssocID="{B3D0101B-37C8-4D7E-A046-952F1DFB9162}" presName="dummy4a" presStyleCnt="0"/>
      <dgm:spPr/>
    </dgm:pt>
    <dgm:pt modelId="{8BF50922-D59A-4E2F-A75D-9A74E39A8BE9}" type="pres">
      <dgm:prSet presAssocID="{B3D0101B-37C8-4D7E-A046-952F1DFB9162}" presName="dummy4b" presStyleCnt="0"/>
      <dgm:spPr/>
    </dgm:pt>
    <dgm:pt modelId="{723E6E7F-179D-4826-AE17-5CEA3B688846}" type="pres">
      <dgm:prSet presAssocID="{B3D0101B-37C8-4D7E-A046-952F1DFB9162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BDD32483-75CB-4DFC-905A-A82C01753AA8}" type="pres">
      <dgm:prSet presAssocID="{B3D0101B-37C8-4D7E-A046-952F1DFB9162}" presName="wedge5" presStyleLbl="node1" presStyleIdx="4" presStyleCnt="7"/>
      <dgm:spPr/>
    </dgm:pt>
    <dgm:pt modelId="{2B823085-7072-4619-B8AA-9FFBC910C0DF}" type="pres">
      <dgm:prSet presAssocID="{B3D0101B-37C8-4D7E-A046-952F1DFB9162}" presName="dummy5a" presStyleCnt="0"/>
      <dgm:spPr/>
    </dgm:pt>
    <dgm:pt modelId="{27F9A6A6-2FC9-4664-B023-616FF2D18865}" type="pres">
      <dgm:prSet presAssocID="{B3D0101B-37C8-4D7E-A046-952F1DFB9162}" presName="dummy5b" presStyleCnt="0"/>
      <dgm:spPr/>
    </dgm:pt>
    <dgm:pt modelId="{0AF8DCE8-35B7-4190-B1FF-C6AF17BE1CAB}" type="pres">
      <dgm:prSet presAssocID="{B3D0101B-37C8-4D7E-A046-952F1DFB9162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535DD358-1ACD-435F-BB7A-D3E3B0FA61C5}" type="pres">
      <dgm:prSet presAssocID="{B3D0101B-37C8-4D7E-A046-952F1DFB9162}" presName="wedge6" presStyleLbl="node1" presStyleIdx="5" presStyleCnt="7"/>
      <dgm:spPr/>
    </dgm:pt>
    <dgm:pt modelId="{96282DD5-A7A4-4934-B430-533E652501FD}" type="pres">
      <dgm:prSet presAssocID="{B3D0101B-37C8-4D7E-A046-952F1DFB9162}" presName="dummy6a" presStyleCnt="0"/>
      <dgm:spPr/>
    </dgm:pt>
    <dgm:pt modelId="{25115CCC-EB0D-418B-9926-F8177DFCD394}" type="pres">
      <dgm:prSet presAssocID="{B3D0101B-37C8-4D7E-A046-952F1DFB9162}" presName="dummy6b" presStyleCnt="0"/>
      <dgm:spPr/>
    </dgm:pt>
    <dgm:pt modelId="{FC64B97E-FBC8-4C1C-A1F1-A79690C6392E}" type="pres">
      <dgm:prSet presAssocID="{B3D0101B-37C8-4D7E-A046-952F1DFB9162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9A9C6CDB-1623-4BB0-B2F8-890CF4CB7D84}" type="pres">
      <dgm:prSet presAssocID="{B3D0101B-37C8-4D7E-A046-952F1DFB9162}" presName="wedge7" presStyleLbl="node1" presStyleIdx="6" presStyleCnt="7"/>
      <dgm:spPr/>
    </dgm:pt>
    <dgm:pt modelId="{3A3FA9F9-E6C0-4FD5-AA1F-9625F3CB9CB7}" type="pres">
      <dgm:prSet presAssocID="{B3D0101B-37C8-4D7E-A046-952F1DFB9162}" presName="dummy7a" presStyleCnt="0"/>
      <dgm:spPr/>
    </dgm:pt>
    <dgm:pt modelId="{A1FBBA5A-F339-4965-969C-9A63511CE8E3}" type="pres">
      <dgm:prSet presAssocID="{B3D0101B-37C8-4D7E-A046-952F1DFB9162}" presName="dummy7b" presStyleCnt="0"/>
      <dgm:spPr/>
    </dgm:pt>
    <dgm:pt modelId="{2EBD1951-67A5-45EE-879E-823C56A9822B}" type="pres">
      <dgm:prSet presAssocID="{B3D0101B-37C8-4D7E-A046-952F1DFB9162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21328975-225D-41ED-81AF-0F3079F5E3F0}" type="pres">
      <dgm:prSet presAssocID="{8F1776AB-45BC-4B7A-8F8D-23992569C7F7}" presName="arrowWedge1" presStyleLbl="fgSibTrans2D1" presStyleIdx="0" presStyleCnt="7"/>
      <dgm:spPr/>
    </dgm:pt>
    <dgm:pt modelId="{BBA983C3-EE71-47C7-8110-48FE9674E439}" type="pres">
      <dgm:prSet presAssocID="{02D9580B-AB79-4BE1-B92F-0CEBC1E67BD1}" presName="arrowWedge2" presStyleLbl="fgSibTrans2D1" presStyleIdx="1" presStyleCnt="7"/>
      <dgm:spPr/>
    </dgm:pt>
    <dgm:pt modelId="{AA8BE7DE-1C3E-44A8-A4AF-3D7F16605AE3}" type="pres">
      <dgm:prSet presAssocID="{14103C5F-895F-4183-89EE-628380D8B2FE}" presName="arrowWedge3" presStyleLbl="fgSibTrans2D1" presStyleIdx="2" presStyleCnt="7"/>
      <dgm:spPr/>
    </dgm:pt>
    <dgm:pt modelId="{5A2B8421-58EE-417C-8397-4E07FD4B82FF}" type="pres">
      <dgm:prSet presAssocID="{0AA6A0A9-D3C7-49A4-BA13-BD48EB1D8584}" presName="arrowWedge4" presStyleLbl="fgSibTrans2D1" presStyleIdx="3" presStyleCnt="7"/>
      <dgm:spPr/>
    </dgm:pt>
    <dgm:pt modelId="{97273AAA-DC3F-44F5-B752-2FBC5DB0436E}" type="pres">
      <dgm:prSet presAssocID="{989F27C7-82E8-482D-BB7B-EEF3C3207F5C}" presName="arrowWedge5" presStyleLbl="fgSibTrans2D1" presStyleIdx="4" presStyleCnt="7"/>
      <dgm:spPr/>
    </dgm:pt>
    <dgm:pt modelId="{CAAE2460-7109-4DB4-BB3D-2C73DD1CD28C}" type="pres">
      <dgm:prSet presAssocID="{A4DC8D63-5874-490A-B8D4-A2BB54DE1955}" presName="arrowWedge6" presStyleLbl="fgSibTrans2D1" presStyleIdx="5" presStyleCnt="7"/>
      <dgm:spPr/>
    </dgm:pt>
    <dgm:pt modelId="{BCE92558-C478-4444-82C0-798BB801CC39}" type="pres">
      <dgm:prSet presAssocID="{D55E5586-C2A1-420B-B93F-22F36CCC90A1}" presName="arrowWedge7" presStyleLbl="fgSibTrans2D1" presStyleIdx="6" presStyleCnt="7"/>
      <dgm:spPr/>
    </dgm:pt>
  </dgm:ptLst>
  <dgm:cxnLst>
    <dgm:cxn modelId="{30515808-CD11-4376-939E-7462D0C430A0}" type="presOf" srcId="{F4179FE3-11D9-4CCF-83C8-BA2E787DDCC2}" destId="{0AF8DCE8-35B7-4190-B1FF-C6AF17BE1CAB}" srcOrd="1" destOrd="0" presId="urn:microsoft.com/office/officeart/2005/8/layout/cycle8"/>
    <dgm:cxn modelId="{F12E3119-3466-4648-A3BF-7590B7EDDEF2}" type="presOf" srcId="{099AB4E0-07C4-432C-8EF6-C22A863EA4CC}" destId="{2EBD1951-67A5-45EE-879E-823C56A9822B}" srcOrd="1" destOrd="0" presId="urn:microsoft.com/office/officeart/2005/8/layout/cycle8"/>
    <dgm:cxn modelId="{61E85229-D544-429F-9752-9EC2925D8AC0}" type="presOf" srcId="{F8F37181-8EA9-4B1B-9B2D-BCB404335FB0}" destId="{DC95FE4C-7367-404C-88B2-9BE565D78675}" srcOrd="0" destOrd="0" presId="urn:microsoft.com/office/officeart/2005/8/layout/cycle8"/>
    <dgm:cxn modelId="{AEBE8435-27D2-46F0-A6A8-40857FE972A7}" srcId="{B3D0101B-37C8-4D7E-A046-952F1DFB9162}" destId="{F726558A-8162-4BBE-A727-398C2F7AB1A7}" srcOrd="3" destOrd="0" parTransId="{B760AC42-5443-4630-8F0D-E5C788E6A0B9}" sibTransId="{0AA6A0A9-D3C7-49A4-BA13-BD48EB1D8584}"/>
    <dgm:cxn modelId="{986A3D3F-836A-4F8A-A075-96ADE3B7AEE6}" srcId="{B3D0101B-37C8-4D7E-A046-952F1DFB9162}" destId="{ADF9ECD8-3280-4235-A491-5A58AB38B4B1}" srcOrd="0" destOrd="0" parTransId="{CA7238A8-F660-4DE4-936B-56B3632CEAA7}" sibTransId="{8F1776AB-45BC-4B7A-8F8D-23992569C7F7}"/>
    <dgm:cxn modelId="{2856685F-961D-4FF5-A6A6-2441A743CC3B}" type="presOf" srcId="{00BACB0E-F8D3-4B55-A091-E9FA7052E206}" destId="{5FBDDF01-E863-446B-8232-8CB66392DFEF}" srcOrd="1" destOrd="0" presId="urn:microsoft.com/office/officeart/2005/8/layout/cycle8"/>
    <dgm:cxn modelId="{E5727260-D12C-4186-A635-22C241AE0E87}" type="presOf" srcId="{F726558A-8162-4BBE-A727-398C2F7AB1A7}" destId="{723E6E7F-179D-4826-AE17-5CEA3B688846}" srcOrd="1" destOrd="0" presId="urn:microsoft.com/office/officeart/2005/8/layout/cycle8"/>
    <dgm:cxn modelId="{DB0C0846-F04B-4B7F-81AD-C9EEE62668C1}" srcId="{B3D0101B-37C8-4D7E-A046-952F1DFB9162}" destId="{9B280B1A-20FF-4E65-9A45-6FDA451291D5}" srcOrd="5" destOrd="0" parTransId="{C795AE82-E805-4F8F-A4A8-E5FF4D5F151C}" sibTransId="{A4DC8D63-5874-490A-B8D4-A2BB54DE1955}"/>
    <dgm:cxn modelId="{E20D1748-E7F5-49D1-B1A1-C620BC7C6CC6}" type="presOf" srcId="{9B280B1A-20FF-4E65-9A45-6FDA451291D5}" destId="{FC64B97E-FBC8-4C1C-A1F1-A79690C6392E}" srcOrd="1" destOrd="0" presId="urn:microsoft.com/office/officeart/2005/8/layout/cycle8"/>
    <dgm:cxn modelId="{5B93E64A-0AD8-4D54-8F47-8900205C62AF}" srcId="{B3D0101B-37C8-4D7E-A046-952F1DFB9162}" destId="{F4179FE3-11D9-4CCF-83C8-BA2E787DDCC2}" srcOrd="4" destOrd="0" parTransId="{8849709D-2A1C-4B45-99EC-32D3970A7F53}" sibTransId="{989F27C7-82E8-482D-BB7B-EEF3C3207F5C}"/>
    <dgm:cxn modelId="{38DA7950-E462-45A2-8D2F-75E8A0542871}" type="presOf" srcId="{00BACB0E-F8D3-4B55-A091-E9FA7052E206}" destId="{87CE35B3-BCA2-487E-9D3F-C1EAD8B5DBB6}" srcOrd="0" destOrd="0" presId="urn:microsoft.com/office/officeart/2005/8/layout/cycle8"/>
    <dgm:cxn modelId="{EC3B7355-5FBC-47D4-B5E5-88CEF937375E}" type="presOf" srcId="{ADF9ECD8-3280-4235-A491-5A58AB38B4B1}" destId="{B06EBEEC-7B81-45FF-AEF6-6F39DFEAC3E7}" srcOrd="1" destOrd="0" presId="urn:microsoft.com/office/officeart/2005/8/layout/cycle8"/>
    <dgm:cxn modelId="{7717FA87-252D-4A88-9E6B-4EF10AAA77D5}" type="presOf" srcId="{F8F37181-8EA9-4B1B-9B2D-BCB404335FB0}" destId="{98DA4B0C-3A78-49F2-B150-9B22EEC55CAA}" srcOrd="1" destOrd="0" presId="urn:microsoft.com/office/officeart/2005/8/layout/cycle8"/>
    <dgm:cxn modelId="{AF20EE93-7202-4500-8DB8-689ACB8850F5}" srcId="{B3D0101B-37C8-4D7E-A046-952F1DFB9162}" destId="{00BACB0E-F8D3-4B55-A091-E9FA7052E206}" srcOrd="2" destOrd="0" parTransId="{7FF75643-7145-414D-AE4D-9A37EAA4B052}" sibTransId="{14103C5F-895F-4183-89EE-628380D8B2FE}"/>
    <dgm:cxn modelId="{EE253B98-872D-4819-90FE-0EEAA4884AF3}" type="presOf" srcId="{F4179FE3-11D9-4CCF-83C8-BA2E787DDCC2}" destId="{BDD32483-75CB-4DFC-905A-A82C01753AA8}" srcOrd="0" destOrd="0" presId="urn:microsoft.com/office/officeart/2005/8/layout/cycle8"/>
    <dgm:cxn modelId="{E08136A8-0993-4E66-B9C7-7C21DFD3B2C6}" srcId="{B3D0101B-37C8-4D7E-A046-952F1DFB9162}" destId="{099AB4E0-07C4-432C-8EF6-C22A863EA4CC}" srcOrd="6" destOrd="0" parTransId="{EF2DD334-7882-41DA-902F-4F55BDFCD136}" sibTransId="{D55E5586-C2A1-420B-B93F-22F36CCC90A1}"/>
    <dgm:cxn modelId="{09CECBBE-18D2-4D3A-885E-D21A35D2E76B}" type="presOf" srcId="{099AB4E0-07C4-432C-8EF6-C22A863EA4CC}" destId="{9A9C6CDB-1623-4BB0-B2F8-890CF4CB7D84}" srcOrd="0" destOrd="0" presId="urn:microsoft.com/office/officeart/2005/8/layout/cycle8"/>
    <dgm:cxn modelId="{919752C3-B545-4FA9-840C-2FFC9B142AA3}" type="presOf" srcId="{F726558A-8162-4BBE-A727-398C2F7AB1A7}" destId="{33DA020B-2AC9-4ACA-A0D7-785B0AF8E0BB}" srcOrd="0" destOrd="0" presId="urn:microsoft.com/office/officeart/2005/8/layout/cycle8"/>
    <dgm:cxn modelId="{B6EC47D4-9B98-47CA-8CCC-49A2DFA8BED5}" type="presOf" srcId="{B3D0101B-37C8-4D7E-A046-952F1DFB9162}" destId="{8BDE9704-DA5E-41D7-9BBF-879A3504388C}" srcOrd="0" destOrd="0" presId="urn:microsoft.com/office/officeart/2005/8/layout/cycle8"/>
    <dgm:cxn modelId="{81FDDCE0-9E72-43D4-8B4B-08878445E088}" srcId="{B3D0101B-37C8-4D7E-A046-952F1DFB9162}" destId="{F8F37181-8EA9-4B1B-9B2D-BCB404335FB0}" srcOrd="1" destOrd="0" parTransId="{CF05F80E-8EDC-4984-931E-E25009E0249C}" sibTransId="{02D9580B-AB79-4BE1-B92F-0CEBC1E67BD1}"/>
    <dgm:cxn modelId="{D3B2DBF3-E330-43CD-8A9D-E8E5AC21287B}" type="presOf" srcId="{9B280B1A-20FF-4E65-9A45-6FDA451291D5}" destId="{535DD358-1ACD-435F-BB7A-D3E3B0FA61C5}" srcOrd="0" destOrd="0" presId="urn:microsoft.com/office/officeart/2005/8/layout/cycle8"/>
    <dgm:cxn modelId="{A97FD7F7-D11B-41D0-A824-B82DAD504BF4}" type="presOf" srcId="{ADF9ECD8-3280-4235-A491-5A58AB38B4B1}" destId="{374EFF85-9896-429D-960D-64880967BDFB}" srcOrd="0" destOrd="0" presId="urn:microsoft.com/office/officeart/2005/8/layout/cycle8"/>
    <dgm:cxn modelId="{5EAA61F3-5BB6-4E8B-8BA6-61C7C67F27F3}" type="presParOf" srcId="{8BDE9704-DA5E-41D7-9BBF-879A3504388C}" destId="{374EFF85-9896-429D-960D-64880967BDFB}" srcOrd="0" destOrd="0" presId="urn:microsoft.com/office/officeart/2005/8/layout/cycle8"/>
    <dgm:cxn modelId="{EB90F20D-D36A-455D-99D2-84AFEBF8A761}" type="presParOf" srcId="{8BDE9704-DA5E-41D7-9BBF-879A3504388C}" destId="{B9D07232-FF76-47F6-A6F3-791BFCA7011D}" srcOrd="1" destOrd="0" presId="urn:microsoft.com/office/officeart/2005/8/layout/cycle8"/>
    <dgm:cxn modelId="{B327472B-C781-43B7-B17F-925D33499162}" type="presParOf" srcId="{8BDE9704-DA5E-41D7-9BBF-879A3504388C}" destId="{9B161C1D-1C9A-44F0-B108-E06FF9ABB9B2}" srcOrd="2" destOrd="0" presId="urn:microsoft.com/office/officeart/2005/8/layout/cycle8"/>
    <dgm:cxn modelId="{35DE59BF-37BF-4881-88A7-CF8EC19731E2}" type="presParOf" srcId="{8BDE9704-DA5E-41D7-9BBF-879A3504388C}" destId="{B06EBEEC-7B81-45FF-AEF6-6F39DFEAC3E7}" srcOrd="3" destOrd="0" presId="urn:microsoft.com/office/officeart/2005/8/layout/cycle8"/>
    <dgm:cxn modelId="{EC268DF5-6B5A-4109-9299-691CFDDFACBA}" type="presParOf" srcId="{8BDE9704-DA5E-41D7-9BBF-879A3504388C}" destId="{DC95FE4C-7367-404C-88B2-9BE565D78675}" srcOrd="4" destOrd="0" presId="urn:microsoft.com/office/officeart/2005/8/layout/cycle8"/>
    <dgm:cxn modelId="{5AD77F27-1FAD-44A8-81D3-F83C4105B7AB}" type="presParOf" srcId="{8BDE9704-DA5E-41D7-9BBF-879A3504388C}" destId="{DEF73C3D-75E4-4501-83D1-2A800D43436B}" srcOrd="5" destOrd="0" presId="urn:microsoft.com/office/officeart/2005/8/layout/cycle8"/>
    <dgm:cxn modelId="{250D3714-0262-4109-9399-8E94DEFA10E6}" type="presParOf" srcId="{8BDE9704-DA5E-41D7-9BBF-879A3504388C}" destId="{708B4867-5F79-4EE4-AE89-52D5059B8B41}" srcOrd="6" destOrd="0" presId="urn:microsoft.com/office/officeart/2005/8/layout/cycle8"/>
    <dgm:cxn modelId="{A83CE0D4-804D-4555-9B89-8779EEF8C03B}" type="presParOf" srcId="{8BDE9704-DA5E-41D7-9BBF-879A3504388C}" destId="{98DA4B0C-3A78-49F2-B150-9B22EEC55CAA}" srcOrd="7" destOrd="0" presId="urn:microsoft.com/office/officeart/2005/8/layout/cycle8"/>
    <dgm:cxn modelId="{0B9A57C3-8583-4EBA-86B2-18876A691E1A}" type="presParOf" srcId="{8BDE9704-DA5E-41D7-9BBF-879A3504388C}" destId="{87CE35B3-BCA2-487E-9D3F-C1EAD8B5DBB6}" srcOrd="8" destOrd="0" presId="urn:microsoft.com/office/officeart/2005/8/layout/cycle8"/>
    <dgm:cxn modelId="{DD22C042-0719-47C5-8715-01EB701DCBB1}" type="presParOf" srcId="{8BDE9704-DA5E-41D7-9BBF-879A3504388C}" destId="{5BADACEC-4F0D-4255-AD6C-AA341821C42C}" srcOrd="9" destOrd="0" presId="urn:microsoft.com/office/officeart/2005/8/layout/cycle8"/>
    <dgm:cxn modelId="{6AA24456-1548-4A2B-A229-27122D28FA17}" type="presParOf" srcId="{8BDE9704-DA5E-41D7-9BBF-879A3504388C}" destId="{CB17E735-14E6-4A80-A258-41835265B266}" srcOrd="10" destOrd="0" presId="urn:microsoft.com/office/officeart/2005/8/layout/cycle8"/>
    <dgm:cxn modelId="{22DCA1B4-311A-4860-BB45-610E37AE0B3C}" type="presParOf" srcId="{8BDE9704-DA5E-41D7-9BBF-879A3504388C}" destId="{5FBDDF01-E863-446B-8232-8CB66392DFEF}" srcOrd="11" destOrd="0" presId="urn:microsoft.com/office/officeart/2005/8/layout/cycle8"/>
    <dgm:cxn modelId="{6BAFCD56-3674-497E-9927-C6112C5CF06F}" type="presParOf" srcId="{8BDE9704-DA5E-41D7-9BBF-879A3504388C}" destId="{33DA020B-2AC9-4ACA-A0D7-785B0AF8E0BB}" srcOrd="12" destOrd="0" presId="urn:microsoft.com/office/officeart/2005/8/layout/cycle8"/>
    <dgm:cxn modelId="{6F31A26E-1E3C-4049-8D3E-4A897343DB27}" type="presParOf" srcId="{8BDE9704-DA5E-41D7-9BBF-879A3504388C}" destId="{EBE0403D-50C8-4AD9-9003-A83AE9699AE5}" srcOrd="13" destOrd="0" presId="urn:microsoft.com/office/officeart/2005/8/layout/cycle8"/>
    <dgm:cxn modelId="{EFFFAE99-7854-4DE8-96F8-0D0B6911729A}" type="presParOf" srcId="{8BDE9704-DA5E-41D7-9BBF-879A3504388C}" destId="{8BF50922-D59A-4E2F-A75D-9A74E39A8BE9}" srcOrd="14" destOrd="0" presId="urn:microsoft.com/office/officeart/2005/8/layout/cycle8"/>
    <dgm:cxn modelId="{E4E9D97B-08D0-41EA-8355-DA1B03455485}" type="presParOf" srcId="{8BDE9704-DA5E-41D7-9BBF-879A3504388C}" destId="{723E6E7F-179D-4826-AE17-5CEA3B688846}" srcOrd="15" destOrd="0" presId="urn:microsoft.com/office/officeart/2005/8/layout/cycle8"/>
    <dgm:cxn modelId="{306B60DE-B83F-4FE7-B74C-5F7D3F1F6ACB}" type="presParOf" srcId="{8BDE9704-DA5E-41D7-9BBF-879A3504388C}" destId="{BDD32483-75CB-4DFC-905A-A82C01753AA8}" srcOrd="16" destOrd="0" presId="urn:microsoft.com/office/officeart/2005/8/layout/cycle8"/>
    <dgm:cxn modelId="{11D8791C-A0BA-4B7E-AAFC-0BFC20B19803}" type="presParOf" srcId="{8BDE9704-DA5E-41D7-9BBF-879A3504388C}" destId="{2B823085-7072-4619-B8AA-9FFBC910C0DF}" srcOrd="17" destOrd="0" presId="urn:microsoft.com/office/officeart/2005/8/layout/cycle8"/>
    <dgm:cxn modelId="{11D83108-E4E6-42E1-B1AF-DE9871800F05}" type="presParOf" srcId="{8BDE9704-DA5E-41D7-9BBF-879A3504388C}" destId="{27F9A6A6-2FC9-4664-B023-616FF2D18865}" srcOrd="18" destOrd="0" presId="urn:microsoft.com/office/officeart/2005/8/layout/cycle8"/>
    <dgm:cxn modelId="{31F67859-B6FF-4FEA-ADC4-87EF2B99C654}" type="presParOf" srcId="{8BDE9704-DA5E-41D7-9BBF-879A3504388C}" destId="{0AF8DCE8-35B7-4190-B1FF-C6AF17BE1CAB}" srcOrd="19" destOrd="0" presId="urn:microsoft.com/office/officeart/2005/8/layout/cycle8"/>
    <dgm:cxn modelId="{458D8FC0-40D6-431E-A377-13E7F86DAFB4}" type="presParOf" srcId="{8BDE9704-DA5E-41D7-9BBF-879A3504388C}" destId="{535DD358-1ACD-435F-BB7A-D3E3B0FA61C5}" srcOrd="20" destOrd="0" presId="urn:microsoft.com/office/officeart/2005/8/layout/cycle8"/>
    <dgm:cxn modelId="{D3D27156-3F4D-45DD-80B7-920C92FAA7AA}" type="presParOf" srcId="{8BDE9704-DA5E-41D7-9BBF-879A3504388C}" destId="{96282DD5-A7A4-4934-B430-533E652501FD}" srcOrd="21" destOrd="0" presId="urn:microsoft.com/office/officeart/2005/8/layout/cycle8"/>
    <dgm:cxn modelId="{228123C6-3EBA-40D5-AE0E-7DA182F86299}" type="presParOf" srcId="{8BDE9704-DA5E-41D7-9BBF-879A3504388C}" destId="{25115CCC-EB0D-418B-9926-F8177DFCD394}" srcOrd="22" destOrd="0" presId="urn:microsoft.com/office/officeart/2005/8/layout/cycle8"/>
    <dgm:cxn modelId="{CD91D1AE-D224-44AE-9EEA-9B71194CF628}" type="presParOf" srcId="{8BDE9704-DA5E-41D7-9BBF-879A3504388C}" destId="{FC64B97E-FBC8-4C1C-A1F1-A79690C6392E}" srcOrd="23" destOrd="0" presId="urn:microsoft.com/office/officeart/2005/8/layout/cycle8"/>
    <dgm:cxn modelId="{C2B9A310-2EF1-40E7-B22D-ABA104D7E240}" type="presParOf" srcId="{8BDE9704-DA5E-41D7-9BBF-879A3504388C}" destId="{9A9C6CDB-1623-4BB0-B2F8-890CF4CB7D84}" srcOrd="24" destOrd="0" presId="urn:microsoft.com/office/officeart/2005/8/layout/cycle8"/>
    <dgm:cxn modelId="{D78D9297-4523-48AD-ABAD-B5FA2853BF08}" type="presParOf" srcId="{8BDE9704-DA5E-41D7-9BBF-879A3504388C}" destId="{3A3FA9F9-E6C0-4FD5-AA1F-9625F3CB9CB7}" srcOrd="25" destOrd="0" presId="urn:microsoft.com/office/officeart/2005/8/layout/cycle8"/>
    <dgm:cxn modelId="{564300AB-B4B8-4757-8843-017A0532F07C}" type="presParOf" srcId="{8BDE9704-DA5E-41D7-9BBF-879A3504388C}" destId="{A1FBBA5A-F339-4965-969C-9A63511CE8E3}" srcOrd="26" destOrd="0" presId="urn:microsoft.com/office/officeart/2005/8/layout/cycle8"/>
    <dgm:cxn modelId="{6CC2507B-E3EB-4529-83B8-B80F66C7DD9C}" type="presParOf" srcId="{8BDE9704-DA5E-41D7-9BBF-879A3504388C}" destId="{2EBD1951-67A5-45EE-879E-823C56A9822B}" srcOrd="27" destOrd="0" presId="urn:microsoft.com/office/officeart/2005/8/layout/cycle8"/>
    <dgm:cxn modelId="{031503B7-2751-489D-9C90-702CB735C91E}" type="presParOf" srcId="{8BDE9704-DA5E-41D7-9BBF-879A3504388C}" destId="{21328975-225D-41ED-81AF-0F3079F5E3F0}" srcOrd="28" destOrd="0" presId="urn:microsoft.com/office/officeart/2005/8/layout/cycle8"/>
    <dgm:cxn modelId="{E18E12C2-170B-4F6A-A020-B18FCEF3618F}" type="presParOf" srcId="{8BDE9704-DA5E-41D7-9BBF-879A3504388C}" destId="{BBA983C3-EE71-47C7-8110-48FE9674E439}" srcOrd="29" destOrd="0" presId="urn:microsoft.com/office/officeart/2005/8/layout/cycle8"/>
    <dgm:cxn modelId="{890BA3E7-5EB6-4908-B4F6-D9B8C422A084}" type="presParOf" srcId="{8BDE9704-DA5E-41D7-9BBF-879A3504388C}" destId="{AA8BE7DE-1C3E-44A8-A4AF-3D7F16605AE3}" srcOrd="30" destOrd="0" presId="urn:microsoft.com/office/officeart/2005/8/layout/cycle8"/>
    <dgm:cxn modelId="{C641ADC4-F8EE-4630-9AB7-755BD855A397}" type="presParOf" srcId="{8BDE9704-DA5E-41D7-9BBF-879A3504388C}" destId="{5A2B8421-58EE-417C-8397-4E07FD4B82FF}" srcOrd="31" destOrd="0" presId="urn:microsoft.com/office/officeart/2005/8/layout/cycle8"/>
    <dgm:cxn modelId="{1684571F-1B5D-4089-AB2C-9EBD0F0791B0}" type="presParOf" srcId="{8BDE9704-DA5E-41D7-9BBF-879A3504388C}" destId="{97273AAA-DC3F-44F5-B752-2FBC5DB0436E}" srcOrd="32" destOrd="0" presId="urn:microsoft.com/office/officeart/2005/8/layout/cycle8"/>
    <dgm:cxn modelId="{70714C69-E35B-4CEF-84F9-694DA220900D}" type="presParOf" srcId="{8BDE9704-DA5E-41D7-9BBF-879A3504388C}" destId="{CAAE2460-7109-4DB4-BB3D-2C73DD1CD28C}" srcOrd="33" destOrd="0" presId="urn:microsoft.com/office/officeart/2005/8/layout/cycle8"/>
    <dgm:cxn modelId="{D07ED15F-A0C8-4428-A2BB-FA4C782356A2}" type="presParOf" srcId="{8BDE9704-DA5E-41D7-9BBF-879A3504388C}" destId="{BCE92558-C478-4444-82C0-798BB801CC39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B5EB7E-A2E7-419E-9034-7BC553517E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396CBA-E159-475D-A42D-299725BAD5A7}">
      <dgm:prSet/>
      <dgm:spPr/>
      <dgm:t>
        <a:bodyPr/>
        <a:lstStyle/>
        <a:p>
          <a:r>
            <a:rPr lang="en-GB"/>
            <a:t>Launch Greenfit Fitness and build the community </a:t>
          </a:r>
          <a:endParaRPr lang="en-US"/>
        </a:p>
      </dgm:t>
    </dgm:pt>
    <dgm:pt modelId="{709B2B32-7CDB-46B0-A080-39AA9B97E1EB}" type="parTrans" cxnId="{1692823C-42CD-4096-BE7F-5A024CDF3570}">
      <dgm:prSet/>
      <dgm:spPr/>
      <dgm:t>
        <a:bodyPr/>
        <a:lstStyle/>
        <a:p>
          <a:endParaRPr lang="en-US"/>
        </a:p>
      </dgm:t>
    </dgm:pt>
    <dgm:pt modelId="{0D9302D1-5DD9-4A9C-88B6-B710316112F7}" type="sibTrans" cxnId="{1692823C-42CD-4096-BE7F-5A024CDF3570}">
      <dgm:prSet/>
      <dgm:spPr/>
      <dgm:t>
        <a:bodyPr/>
        <a:lstStyle/>
        <a:p>
          <a:endParaRPr lang="en-US"/>
        </a:p>
      </dgm:t>
    </dgm:pt>
    <dgm:pt modelId="{F3B4036D-6003-4214-805E-3AA52F8B3697}">
      <dgm:prSet/>
      <dgm:spPr/>
      <dgm:t>
        <a:bodyPr/>
        <a:lstStyle/>
        <a:p>
          <a:r>
            <a:rPr lang="en-GB"/>
            <a:t>Utilise funding for equipment and marketing </a:t>
          </a:r>
          <a:endParaRPr lang="en-US"/>
        </a:p>
      </dgm:t>
    </dgm:pt>
    <dgm:pt modelId="{8809604E-6F96-480C-B9E5-BCA25CD97946}" type="parTrans" cxnId="{8388E4C1-DA22-4ACE-B6E2-8A8543B4E9FF}">
      <dgm:prSet/>
      <dgm:spPr/>
      <dgm:t>
        <a:bodyPr/>
        <a:lstStyle/>
        <a:p>
          <a:endParaRPr lang="en-US"/>
        </a:p>
      </dgm:t>
    </dgm:pt>
    <dgm:pt modelId="{2CEEFC05-74B0-48D7-BF28-309507AF85B0}" type="sibTrans" cxnId="{8388E4C1-DA22-4ACE-B6E2-8A8543B4E9FF}">
      <dgm:prSet/>
      <dgm:spPr/>
      <dgm:t>
        <a:bodyPr/>
        <a:lstStyle/>
        <a:p>
          <a:endParaRPr lang="en-US"/>
        </a:p>
      </dgm:t>
    </dgm:pt>
    <dgm:pt modelId="{B41D2C50-E897-4FD0-B9D8-0B4A82E6DB4D}">
      <dgm:prSet/>
      <dgm:spPr/>
      <dgm:t>
        <a:bodyPr/>
        <a:lstStyle/>
        <a:p>
          <a:r>
            <a:rPr lang="en-GB"/>
            <a:t>Expand services as we grow </a:t>
          </a:r>
          <a:endParaRPr lang="en-US"/>
        </a:p>
      </dgm:t>
    </dgm:pt>
    <dgm:pt modelId="{725CF1CD-96B6-4F3B-B64E-D22458F15A02}" type="parTrans" cxnId="{35A49E6C-5FF6-475E-8755-B31605081CB0}">
      <dgm:prSet/>
      <dgm:spPr/>
      <dgm:t>
        <a:bodyPr/>
        <a:lstStyle/>
        <a:p>
          <a:endParaRPr lang="en-US"/>
        </a:p>
      </dgm:t>
    </dgm:pt>
    <dgm:pt modelId="{797A9D89-50AF-4521-B732-4359C18D1645}" type="sibTrans" cxnId="{35A49E6C-5FF6-475E-8755-B31605081CB0}">
      <dgm:prSet/>
      <dgm:spPr/>
      <dgm:t>
        <a:bodyPr/>
        <a:lstStyle/>
        <a:p>
          <a:endParaRPr lang="en-US"/>
        </a:p>
      </dgm:t>
    </dgm:pt>
    <dgm:pt modelId="{25DF8510-049F-4BAA-87B4-7D7A11E715B3}">
      <dgm:prSet/>
      <dgm:spPr/>
      <dgm:t>
        <a:bodyPr/>
        <a:lstStyle/>
        <a:p>
          <a:r>
            <a:rPr lang="en-GB"/>
            <a:t>Seek extra funding if needed </a:t>
          </a:r>
          <a:endParaRPr lang="en-US"/>
        </a:p>
      </dgm:t>
    </dgm:pt>
    <dgm:pt modelId="{82873C4A-10B6-4EE9-AAED-F3E0288E5F38}" type="parTrans" cxnId="{C465029E-0E45-4491-BA65-E79B7D9234CD}">
      <dgm:prSet/>
      <dgm:spPr/>
      <dgm:t>
        <a:bodyPr/>
        <a:lstStyle/>
        <a:p>
          <a:endParaRPr lang="en-US"/>
        </a:p>
      </dgm:t>
    </dgm:pt>
    <dgm:pt modelId="{2DFB41DA-36A5-4629-8099-DAF003602E1E}" type="sibTrans" cxnId="{C465029E-0E45-4491-BA65-E79B7D9234CD}">
      <dgm:prSet/>
      <dgm:spPr/>
      <dgm:t>
        <a:bodyPr/>
        <a:lstStyle/>
        <a:p>
          <a:endParaRPr lang="en-US"/>
        </a:p>
      </dgm:t>
    </dgm:pt>
    <dgm:pt modelId="{067A08F2-B0B0-49A2-A1A1-A9055F31C0B8}" type="pres">
      <dgm:prSet presAssocID="{04B5EB7E-A2E7-419E-9034-7BC553517E27}" presName="root" presStyleCnt="0">
        <dgm:presLayoutVars>
          <dgm:dir/>
          <dgm:resizeHandles val="exact"/>
        </dgm:presLayoutVars>
      </dgm:prSet>
      <dgm:spPr/>
    </dgm:pt>
    <dgm:pt modelId="{05F206DB-152C-46F9-89AA-53438FE48439}" type="pres">
      <dgm:prSet presAssocID="{7A396CBA-E159-475D-A42D-299725BAD5A7}" presName="compNode" presStyleCnt="0"/>
      <dgm:spPr/>
    </dgm:pt>
    <dgm:pt modelId="{87BC9B2F-407A-471F-A279-A8BA64D64224}" type="pres">
      <dgm:prSet presAssocID="{7A396CBA-E159-475D-A42D-299725BAD5A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130A145F-7224-48BD-8DB3-9D552DEF8FE0}" type="pres">
      <dgm:prSet presAssocID="{7A396CBA-E159-475D-A42D-299725BAD5A7}" presName="spaceRect" presStyleCnt="0"/>
      <dgm:spPr/>
    </dgm:pt>
    <dgm:pt modelId="{F7E57CE4-1A4C-432E-B01C-EF66D842F773}" type="pres">
      <dgm:prSet presAssocID="{7A396CBA-E159-475D-A42D-299725BAD5A7}" presName="textRect" presStyleLbl="revTx" presStyleIdx="0" presStyleCnt="4">
        <dgm:presLayoutVars>
          <dgm:chMax val="1"/>
          <dgm:chPref val="1"/>
        </dgm:presLayoutVars>
      </dgm:prSet>
      <dgm:spPr/>
    </dgm:pt>
    <dgm:pt modelId="{7BDB8425-5AB1-4CDC-A7C3-852102FABE92}" type="pres">
      <dgm:prSet presAssocID="{0D9302D1-5DD9-4A9C-88B6-B710316112F7}" presName="sibTrans" presStyleCnt="0"/>
      <dgm:spPr/>
    </dgm:pt>
    <dgm:pt modelId="{F82F4EFB-7C38-4C06-9FE9-C79A3A2BD018}" type="pres">
      <dgm:prSet presAssocID="{F3B4036D-6003-4214-805E-3AA52F8B3697}" presName="compNode" presStyleCnt="0"/>
      <dgm:spPr/>
    </dgm:pt>
    <dgm:pt modelId="{7C5D9D7E-5A72-488B-A6DF-66C8B5A6FF5B}" type="pres">
      <dgm:prSet presAssocID="{F3B4036D-6003-4214-805E-3AA52F8B369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44B38BD-5ADC-4246-80E9-8AC1C8F63FE5}" type="pres">
      <dgm:prSet presAssocID="{F3B4036D-6003-4214-805E-3AA52F8B3697}" presName="spaceRect" presStyleCnt="0"/>
      <dgm:spPr/>
    </dgm:pt>
    <dgm:pt modelId="{4AEB82D8-A8C2-40A2-B45B-3B5D8AF8B84D}" type="pres">
      <dgm:prSet presAssocID="{F3B4036D-6003-4214-805E-3AA52F8B3697}" presName="textRect" presStyleLbl="revTx" presStyleIdx="1" presStyleCnt="4">
        <dgm:presLayoutVars>
          <dgm:chMax val="1"/>
          <dgm:chPref val="1"/>
        </dgm:presLayoutVars>
      </dgm:prSet>
      <dgm:spPr/>
    </dgm:pt>
    <dgm:pt modelId="{9A9656BA-E0C3-4739-B711-62CB566E13AB}" type="pres">
      <dgm:prSet presAssocID="{2CEEFC05-74B0-48D7-BF28-309507AF85B0}" presName="sibTrans" presStyleCnt="0"/>
      <dgm:spPr/>
    </dgm:pt>
    <dgm:pt modelId="{C2C0AE11-CE80-4667-B183-5AC8E31E2BD7}" type="pres">
      <dgm:prSet presAssocID="{B41D2C50-E897-4FD0-B9D8-0B4A82E6DB4D}" presName="compNode" presStyleCnt="0"/>
      <dgm:spPr/>
    </dgm:pt>
    <dgm:pt modelId="{52866798-1650-48BE-B588-CD905A4BB203}" type="pres">
      <dgm:prSet presAssocID="{B41D2C50-E897-4FD0-B9D8-0B4A82E6DB4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BAE5412-65FF-4118-902D-4F95F0ED222E}" type="pres">
      <dgm:prSet presAssocID="{B41D2C50-E897-4FD0-B9D8-0B4A82E6DB4D}" presName="spaceRect" presStyleCnt="0"/>
      <dgm:spPr/>
    </dgm:pt>
    <dgm:pt modelId="{8A7C1FD5-9005-4B64-9E56-EE353CB24771}" type="pres">
      <dgm:prSet presAssocID="{B41D2C50-E897-4FD0-B9D8-0B4A82E6DB4D}" presName="textRect" presStyleLbl="revTx" presStyleIdx="2" presStyleCnt="4">
        <dgm:presLayoutVars>
          <dgm:chMax val="1"/>
          <dgm:chPref val="1"/>
        </dgm:presLayoutVars>
      </dgm:prSet>
      <dgm:spPr/>
    </dgm:pt>
    <dgm:pt modelId="{7C059FA5-FA6F-4AA6-9D2C-D1F330782225}" type="pres">
      <dgm:prSet presAssocID="{797A9D89-50AF-4521-B732-4359C18D1645}" presName="sibTrans" presStyleCnt="0"/>
      <dgm:spPr/>
    </dgm:pt>
    <dgm:pt modelId="{6F90C06A-5AA4-4189-A36E-E7EA5B742A55}" type="pres">
      <dgm:prSet presAssocID="{25DF8510-049F-4BAA-87B4-7D7A11E715B3}" presName="compNode" presStyleCnt="0"/>
      <dgm:spPr/>
    </dgm:pt>
    <dgm:pt modelId="{CA77F8B3-5B63-443A-B69D-15AC63DC93FA}" type="pres">
      <dgm:prSet presAssocID="{25DF8510-049F-4BAA-87B4-7D7A11E715B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4C3AAEA-5179-477E-89FF-E74FE017AFD9}" type="pres">
      <dgm:prSet presAssocID="{25DF8510-049F-4BAA-87B4-7D7A11E715B3}" presName="spaceRect" presStyleCnt="0"/>
      <dgm:spPr/>
    </dgm:pt>
    <dgm:pt modelId="{99E71AFD-2C8D-4882-A07D-13B2ADF5C4C3}" type="pres">
      <dgm:prSet presAssocID="{25DF8510-049F-4BAA-87B4-7D7A11E715B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2B2CF21-BF0A-4D66-B281-1E46C4F63E65}" type="presOf" srcId="{04B5EB7E-A2E7-419E-9034-7BC553517E27}" destId="{067A08F2-B0B0-49A2-A1A1-A9055F31C0B8}" srcOrd="0" destOrd="0" presId="urn:microsoft.com/office/officeart/2018/2/layout/IconLabelList"/>
    <dgm:cxn modelId="{1692823C-42CD-4096-BE7F-5A024CDF3570}" srcId="{04B5EB7E-A2E7-419E-9034-7BC553517E27}" destId="{7A396CBA-E159-475D-A42D-299725BAD5A7}" srcOrd="0" destOrd="0" parTransId="{709B2B32-7CDB-46B0-A080-39AA9B97E1EB}" sibTransId="{0D9302D1-5DD9-4A9C-88B6-B710316112F7}"/>
    <dgm:cxn modelId="{35A49E6C-5FF6-475E-8755-B31605081CB0}" srcId="{04B5EB7E-A2E7-419E-9034-7BC553517E27}" destId="{B41D2C50-E897-4FD0-B9D8-0B4A82E6DB4D}" srcOrd="2" destOrd="0" parTransId="{725CF1CD-96B6-4F3B-B64E-D22458F15A02}" sibTransId="{797A9D89-50AF-4521-B732-4359C18D1645}"/>
    <dgm:cxn modelId="{F087F688-FE92-467E-8331-44C3C6446BED}" type="presOf" srcId="{B41D2C50-E897-4FD0-B9D8-0B4A82E6DB4D}" destId="{8A7C1FD5-9005-4B64-9E56-EE353CB24771}" srcOrd="0" destOrd="0" presId="urn:microsoft.com/office/officeart/2018/2/layout/IconLabelList"/>
    <dgm:cxn modelId="{2AB8AB8C-8040-496A-9DE8-A28549251D26}" type="presOf" srcId="{F3B4036D-6003-4214-805E-3AA52F8B3697}" destId="{4AEB82D8-A8C2-40A2-B45B-3B5D8AF8B84D}" srcOrd="0" destOrd="0" presId="urn:microsoft.com/office/officeart/2018/2/layout/IconLabelList"/>
    <dgm:cxn modelId="{C465029E-0E45-4491-BA65-E79B7D9234CD}" srcId="{04B5EB7E-A2E7-419E-9034-7BC553517E27}" destId="{25DF8510-049F-4BAA-87B4-7D7A11E715B3}" srcOrd="3" destOrd="0" parTransId="{82873C4A-10B6-4EE9-AAED-F3E0288E5F38}" sibTransId="{2DFB41DA-36A5-4629-8099-DAF003602E1E}"/>
    <dgm:cxn modelId="{2D8B8EA7-868E-4C09-8659-D677C2244F2D}" type="presOf" srcId="{7A396CBA-E159-475D-A42D-299725BAD5A7}" destId="{F7E57CE4-1A4C-432E-B01C-EF66D842F773}" srcOrd="0" destOrd="0" presId="urn:microsoft.com/office/officeart/2018/2/layout/IconLabelList"/>
    <dgm:cxn modelId="{8388E4C1-DA22-4ACE-B6E2-8A8543B4E9FF}" srcId="{04B5EB7E-A2E7-419E-9034-7BC553517E27}" destId="{F3B4036D-6003-4214-805E-3AA52F8B3697}" srcOrd="1" destOrd="0" parTransId="{8809604E-6F96-480C-B9E5-BCA25CD97946}" sibTransId="{2CEEFC05-74B0-48D7-BF28-309507AF85B0}"/>
    <dgm:cxn modelId="{8A42D6C6-967C-4366-BC6F-9DC8AB1BD1EE}" type="presOf" srcId="{25DF8510-049F-4BAA-87B4-7D7A11E715B3}" destId="{99E71AFD-2C8D-4882-A07D-13B2ADF5C4C3}" srcOrd="0" destOrd="0" presId="urn:microsoft.com/office/officeart/2018/2/layout/IconLabelList"/>
    <dgm:cxn modelId="{A5E0E3EA-2F43-4B86-B32A-CFC506359EF7}" type="presParOf" srcId="{067A08F2-B0B0-49A2-A1A1-A9055F31C0B8}" destId="{05F206DB-152C-46F9-89AA-53438FE48439}" srcOrd="0" destOrd="0" presId="urn:microsoft.com/office/officeart/2018/2/layout/IconLabelList"/>
    <dgm:cxn modelId="{E9B2A00F-74E6-4E85-A8B3-F615B52D0C57}" type="presParOf" srcId="{05F206DB-152C-46F9-89AA-53438FE48439}" destId="{87BC9B2F-407A-471F-A279-A8BA64D64224}" srcOrd="0" destOrd="0" presId="urn:microsoft.com/office/officeart/2018/2/layout/IconLabelList"/>
    <dgm:cxn modelId="{F9387E56-DC48-4AA3-A45B-2E0FFFD49B54}" type="presParOf" srcId="{05F206DB-152C-46F9-89AA-53438FE48439}" destId="{130A145F-7224-48BD-8DB3-9D552DEF8FE0}" srcOrd="1" destOrd="0" presId="urn:microsoft.com/office/officeart/2018/2/layout/IconLabelList"/>
    <dgm:cxn modelId="{76EBE651-19F7-4EC8-9978-D000E58B8DCA}" type="presParOf" srcId="{05F206DB-152C-46F9-89AA-53438FE48439}" destId="{F7E57CE4-1A4C-432E-B01C-EF66D842F773}" srcOrd="2" destOrd="0" presId="urn:microsoft.com/office/officeart/2018/2/layout/IconLabelList"/>
    <dgm:cxn modelId="{664EF0A5-F0FC-4A1D-8474-6F388225B4E0}" type="presParOf" srcId="{067A08F2-B0B0-49A2-A1A1-A9055F31C0B8}" destId="{7BDB8425-5AB1-4CDC-A7C3-852102FABE92}" srcOrd="1" destOrd="0" presId="urn:microsoft.com/office/officeart/2018/2/layout/IconLabelList"/>
    <dgm:cxn modelId="{62813382-3ACA-4C91-8B6B-FBCF9D8338F1}" type="presParOf" srcId="{067A08F2-B0B0-49A2-A1A1-A9055F31C0B8}" destId="{F82F4EFB-7C38-4C06-9FE9-C79A3A2BD018}" srcOrd="2" destOrd="0" presId="urn:microsoft.com/office/officeart/2018/2/layout/IconLabelList"/>
    <dgm:cxn modelId="{B87B45FB-C9C1-4DBB-9AC6-B622FFEF785F}" type="presParOf" srcId="{F82F4EFB-7C38-4C06-9FE9-C79A3A2BD018}" destId="{7C5D9D7E-5A72-488B-A6DF-66C8B5A6FF5B}" srcOrd="0" destOrd="0" presId="urn:microsoft.com/office/officeart/2018/2/layout/IconLabelList"/>
    <dgm:cxn modelId="{63AA8F08-5E53-4A9D-8AB4-152DE66B91A2}" type="presParOf" srcId="{F82F4EFB-7C38-4C06-9FE9-C79A3A2BD018}" destId="{644B38BD-5ADC-4246-80E9-8AC1C8F63FE5}" srcOrd="1" destOrd="0" presId="urn:microsoft.com/office/officeart/2018/2/layout/IconLabelList"/>
    <dgm:cxn modelId="{35159737-3B81-4921-8474-DDE082FD1D47}" type="presParOf" srcId="{F82F4EFB-7C38-4C06-9FE9-C79A3A2BD018}" destId="{4AEB82D8-A8C2-40A2-B45B-3B5D8AF8B84D}" srcOrd="2" destOrd="0" presId="urn:microsoft.com/office/officeart/2018/2/layout/IconLabelList"/>
    <dgm:cxn modelId="{FE320E75-98C1-4663-B7E9-86D5945BF713}" type="presParOf" srcId="{067A08F2-B0B0-49A2-A1A1-A9055F31C0B8}" destId="{9A9656BA-E0C3-4739-B711-62CB566E13AB}" srcOrd="3" destOrd="0" presId="urn:microsoft.com/office/officeart/2018/2/layout/IconLabelList"/>
    <dgm:cxn modelId="{8F34FB58-96D9-400E-B7D7-E4E06C8E922F}" type="presParOf" srcId="{067A08F2-B0B0-49A2-A1A1-A9055F31C0B8}" destId="{C2C0AE11-CE80-4667-B183-5AC8E31E2BD7}" srcOrd="4" destOrd="0" presId="urn:microsoft.com/office/officeart/2018/2/layout/IconLabelList"/>
    <dgm:cxn modelId="{5C682DA6-BF45-4A84-9461-1F4AEC5047B6}" type="presParOf" srcId="{C2C0AE11-CE80-4667-B183-5AC8E31E2BD7}" destId="{52866798-1650-48BE-B588-CD905A4BB203}" srcOrd="0" destOrd="0" presId="urn:microsoft.com/office/officeart/2018/2/layout/IconLabelList"/>
    <dgm:cxn modelId="{38B623FB-6941-4C2B-A869-EDDC7BB7D442}" type="presParOf" srcId="{C2C0AE11-CE80-4667-B183-5AC8E31E2BD7}" destId="{3BAE5412-65FF-4118-902D-4F95F0ED222E}" srcOrd="1" destOrd="0" presId="urn:microsoft.com/office/officeart/2018/2/layout/IconLabelList"/>
    <dgm:cxn modelId="{22D8A832-51EA-4076-A533-6670B53CD39B}" type="presParOf" srcId="{C2C0AE11-CE80-4667-B183-5AC8E31E2BD7}" destId="{8A7C1FD5-9005-4B64-9E56-EE353CB24771}" srcOrd="2" destOrd="0" presId="urn:microsoft.com/office/officeart/2018/2/layout/IconLabelList"/>
    <dgm:cxn modelId="{B6DA66A1-AE6D-40BF-8A4B-DA3DF8B4C0EB}" type="presParOf" srcId="{067A08F2-B0B0-49A2-A1A1-A9055F31C0B8}" destId="{7C059FA5-FA6F-4AA6-9D2C-D1F330782225}" srcOrd="5" destOrd="0" presId="urn:microsoft.com/office/officeart/2018/2/layout/IconLabelList"/>
    <dgm:cxn modelId="{C6FC936C-B220-4DDF-8344-A0168BB36CB8}" type="presParOf" srcId="{067A08F2-B0B0-49A2-A1A1-A9055F31C0B8}" destId="{6F90C06A-5AA4-4189-A36E-E7EA5B742A55}" srcOrd="6" destOrd="0" presId="urn:microsoft.com/office/officeart/2018/2/layout/IconLabelList"/>
    <dgm:cxn modelId="{14BAF821-C835-40FA-83BC-3A99F4D9E3E8}" type="presParOf" srcId="{6F90C06A-5AA4-4189-A36E-E7EA5B742A55}" destId="{CA77F8B3-5B63-443A-B69D-15AC63DC93FA}" srcOrd="0" destOrd="0" presId="urn:microsoft.com/office/officeart/2018/2/layout/IconLabelList"/>
    <dgm:cxn modelId="{7EDEC0BA-4361-439B-BEB5-76F97D734C10}" type="presParOf" srcId="{6F90C06A-5AA4-4189-A36E-E7EA5B742A55}" destId="{94C3AAEA-5179-477E-89FF-E74FE017AFD9}" srcOrd="1" destOrd="0" presId="urn:microsoft.com/office/officeart/2018/2/layout/IconLabelList"/>
    <dgm:cxn modelId="{47106971-F1DB-49F1-B747-770005D02EB3}" type="presParOf" srcId="{6F90C06A-5AA4-4189-A36E-E7EA5B742A55}" destId="{99E71AFD-2C8D-4882-A07D-13B2ADF5C4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A7326-0A43-4900-84AA-E4268EE50FE6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Business name: </a:t>
          </a:r>
          <a:r>
            <a:rPr lang="en-GB" sz="2700" kern="1200" err="1">
              <a:latin typeface="Aptos" panose="020B0004020202020204"/>
              <a:ea typeface="+mn-ea"/>
              <a:cs typeface="+mn-cs"/>
            </a:rPr>
            <a:t>GreenFit</a:t>
          </a:r>
          <a:r>
            <a:rPr lang="en-GB" sz="2700" kern="1200">
              <a:latin typeface="Aptos" panose="020B0004020202020204"/>
              <a:ea typeface="+mn-ea"/>
              <a:cs typeface="+mn-cs"/>
            </a:rPr>
            <a:t> Fitness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0" y="39687"/>
        <a:ext cx="3286125" cy="1971675"/>
      </dsp:txXfrm>
    </dsp:sp>
    <dsp:sp modelId="{8C4AC224-810B-4672-A31B-10549CB05F8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/>
              <a:ea typeface="+mn-ea"/>
              <a:cs typeface="+mn-cs"/>
            </a:rPr>
            <a:t>Product/service: affordable fitness sessions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3614737" y="39687"/>
        <a:ext cx="3286125" cy="1971675"/>
      </dsp:txXfrm>
    </dsp:sp>
    <dsp:sp modelId="{9DB412DF-3344-4C0D-A559-8793E2869BB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Selling points: flexible pricing, community focused, adaptable model.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7229475" y="39687"/>
        <a:ext cx="3286125" cy="1971675"/>
      </dsp:txXfrm>
    </dsp:sp>
    <dsp:sp modelId="{85D67DDB-CA2B-4136-A6C8-453261EBC3D9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Management structure: owner as lead instructor 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1807368" y="2339975"/>
        <a:ext cx="3286125" cy="1971675"/>
      </dsp:txXfrm>
    </dsp:sp>
    <dsp:sp modelId="{BE12418A-19CB-4CA5-B358-8A3708D213D0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Legal format: sole trader 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5422106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99951-70BC-4C6F-B75F-211D6C2692DF}">
      <dsp:nvSpPr>
        <dsp:cNvPr id="0" name=""/>
        <dsp:cNvSpPr/>
      </dsp:nvSpPr>
      <dsp:spPr>
        <a:xfrm>
          <a:off x="1734855" y="1099994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08782" y="1143722"/>
        <a:ext cx="19918" cy="3983"/>
      </dsp:txXfrm>
    </dsp:sp>
    <dsp:sp modelId="{89209254-8831-403A-8238-8DF3CC160214}">
      <dsp:nvSpPr>
        <dsp:cNvPr id="0" name=""/>
        <dsp:cNvSpPr/>
      </dsp:nvSpPr>
      <dsp:spPr>
        <a:xfrm>
          <a:off x="4601" y="626098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Political: local council support for fitness programs</a:t>
          </a:r>
          <a:endParaRPr lang="en-US" sz="1500" kern="1200"/>
        </a:p>
      </dsp:txBody>
      <dsp:txXfrm>
        <a:off x="4601" y="626098"/>
        <a:ext cx="1732054" cy="1039232"/>
      </dsp:txXfrm>
    </dsp:sp>
    <dsp:sp modelId="{F8E53DFE-2CBA-4420-847C-9A3221F0B000}">
      <dsp:nvSpPr>
        <dsp:cNvPr id="0" name=""/>
        <dsp:cNvSpPr/>
      </dsp:nvSpPr>
      <dsp:spPr>
        <a:xfrm>
          <a:off x="3865282" y="1099994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39209" y="1143722"/>
        <a:ext cx="19918" cy="3983"/>
      </dsp:txXfrm>
    </dsp:sp>
    <dsp:sp modelId="{990B377E-E549-4FA4-9BFF-D7E1D5D77B42}">
      <dsp:nvSpPr>
        <dsp:cNvPr id="0" name=""/>
        <dsp:cNvSpPr/>
      </dsp:nvSpPr>
      <dsp:spPr>
        <a:xfrm>
          <a:off x="2135027" y="626098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Economic: budget friendly alternative to gyms</a:t>
          </a:r>
          <a:endParaRPr lang="en-US" sz="1500" kern="1200"/>
        </a:p>
      </dsp:txBody>
      <dsp:txXfrm>
        <a:off x="2135027" y="626098"/>
        <a:ext cx="1732054" cy="1039232"/>
      </dsp:txXfrm>
    </dsp:sp>
    <dsp:sp modelId="{32A05C08-9E58-4E3F-804D-BDD04449901F}">
      <dsp:nvSpPr>
        <dsp:cNvPr id="0" name=""/>
        <dsp:cNvSpPr/>
      </dsp:nvSpPr>
      <dsp:spPr>
        <a:xfrm>
          <a:off x="870628" y="1663530"/>
          <a:ext cx="4260853" cy="367772"/>
        </a:xfrm>
        <a:custGeom>
          <a:avLst/>
          <a:gdLst/>
          <a:ahLst/>
          <a:cxnLst/>
          <a:rect l="0" t="0" r="0" b="0"/>
          <a:pathLst>
            <a:path>
              <a:moveTo>
                <a:pt x="4260853" y="0"/>
              </a:moveTo>
              <a:lnTo>
                <a:pt x="4260853" y="200986"/>
              </a:lnTo>
              <a:lnTo>
                <a:pt x="0" y="200986"/>
              </a:lnTo>
              <a:lnTo>
                <a:pt x="0" y="36777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4069" y="1845425"/>
        <a:ext cx="213971" cy="3983"/>
      </dsp:txXfrm>
    </dsp:sp>
    <dsp:sp modelId="{84C6C4BB-03F5-476D-B042-14A5DC54E8D2}">
      <dsp:nvSpPr>
        <dsp:cNvPr id="0" name=""/>
        <dsp:cNvSpPr/>
      </dsp:nvSpPr>
      <dsp:spPr>
        <a:xfrm>
          <a:off x="4265454" y="626098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Community health focus </a:t>
          </a:r>
          <a:endParaRPr lang="en-US" sz="1500" kern="1200"/>
        </a:p>
      </dsp:txBody>
      <dsp:txXfrm>
        <a:off x="4265454" y="626098"/>
        <a:ext cx="1732054" cy="1039232"/>
      </dsp:txXfrm>
    </dsp:sp>
    <dsp:sp modelId="{FBCD5C04-71E2-4E9F-8713-9CB69731069A}">
      <dsp:nvSpPr>
        <dsp:cNvPr id="0" name=""/>
        <dsp:cNvSpPr/>
      </dsp:nvSpPr>
      <dsp:spPr>
        <a:xfrm>
          <a:off x="1734855" y="2537599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08782" y="2581327"/>
        <a:ext cx="19918" cy="3983"/>
      </dsp:txXfrm>
    </dsp:sp>
    <dsp:sp modelId="{3E294BE1-F326-425A-BCC8-17A9EB9E7E12}">
      <dsp:nvSpPr>
        <dsp:cNvPr id="0" name=""/>
        <dsp:cNvSpPr/>
      </dsp:nvSpPr>
      <dsp:spPr>
        <a:xfrm>
          <a:off x="4601" y="2063703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Technolgical Social media marketing </a:t>
          </a:r>
          <a:endParaRPr lang="en-US" sz="1500" kern="1200"/>
        </a:p>
      </dsp:txBody>
      <dsp:txXfrm>
        <a:off x="4601" y="2063703"/>
        <a:ext cx="1732054" cy="1039232"/>
      </dsp:txXfrm>
    </dsp:sp>
    <dsp:sp modelId="{82AF25D5-DC23-4980-A399-BE62B255ADF4}">
      <dsp:nvSpPr>
        <dsp:cNvPr id="0" name=""/>
        <dsp:cNvSpPr/>
      </dsp:nvSpPr>
      <dsp:spPr>
        <a:xfrm>
          <a:off x="3865282" y="2537599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39209" y="2581327"/>
        <a:ext cx="19918" cy="3983"/>
      </dsp:txXfrm>
    </dsp:sp>
    <dsp:sp modelId="{2A971943-2E27-43C4-8A15-170D3104BE98}">
      <dsp:nvSpPr>
        <dsp:cNvPr id="0" name=""/>
        <dsp:cNvSpPr/>
      </dsp:nvSpPr>
      <dsp:spPr>
        <a:xfrm>
          <a:off x="2135027" y="2063703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Environmental: Eco- friendly outdoor sessions</a:t>
          </a:r>
          <a:endParaRPr lang="en-US" sz="1500" kern="1200"/>
        </a:p>
      </dsp:txBody>
      <dsp:txXfrm>
        <a:off x="2135027" y="2063703"/>
        <a:ext cx="1732054" cy="1039232"/>
      </dsp:txXfrm>
    </dsp:sp>
    <dsp:sp modelId="{646B9952-F903-4B21-86AC-08ABA78E54C6}">
      <dsp:nvSpPr>
        <dsp:cNvPr id="0" name=""/>
        <dsp:cNvSpPr/>
      </dsp:nvSpPr>
      <dsp:spPr>
        <a:xfrm>
          <a:off x="4265454" y="2063703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Legal: Compliance with industry regulations </a:t>
          </a:r>
          <a:endParaRPr lang="en-US" sz="1500" kern="1200"/>
        </a:p>
      </dsp:txBody>
      <dsp:txXfrm>
        <a:off x="4265454" y="2063703"/>
        <a:ext cx="1732054" cy="10392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4753B-B3A4-4276-83E1-003941D290B9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2AB3A-FC07-4FFF-AB55-DF211D9E76C0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Social </a:t>
          </a:r>
          <a:r>
            <a:rPr lang="en-GB" sz="1700" kern="1200" dirty="0">
              <a:latin typeface="Aptos Display" panose="020F0302020204030204"/>
            </a:rPr>
            <a:t>Media</a:t>
          </a:r>
          <a:r>
            <a:rPr lang="en-GB" sz="1700" kern="1200" dirty="0"/>
            <a:t> Marketing: </a:t>
          </a:r>
          <a:r>
            <a:rPr lang="en-GB" sz="1700" kern="1200" dirty="0">
              <a:latin typeface="Aptos Display" panose="020F0302020204030204"/>
            </a:rPr>
            <a:t>Using targeted ads on </a:t>
          </a:r>
          <a:r>
            <a:rPr lang="en-GB" sz="1700" kern="1200" dirty="0"/>
            <a:t>Instagram, Facebook, TikTok</a:t>
          </a:r>
          <a:endParaRPr lang="en-US" sz="1700" kern="1200" dirty="0"/>
        </a:p>
      </dsp:txBody>
      <dsp:txXfrm>
        <a:off x="59990" y="2654049"/>
        <a:ext cx="3226223" cy="720000"/>
      </dsp:txXfrm>
    </dsp:sp>
    <dsp:sp modelId="{1B2F1F3A-18FE-45CE-9822-D09C83A258CE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377CF-6F96-4D1C-9BCF-B9BC6D39CAF5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Community </a:t>
          </a:r>
          <a:r>
            <a:rPr lang="en-GB" sz="1700" kern="1200">
              <a:latin typeface="Aptos Display" panose="020F0302020204030204"/>
            </a:rPr>
            <a:t>Promotion</a:t>
          </a:r>
          <a:r>
            <a:rPr lang="en-GB" sz="1700" kern="1200"/>
            <a:t>: local partnerships, flyers, posters</a:t>
          </a:r>
          <a:endParaRPr lang="en-US" sz="1700" kern="1200"/>
        </a:p>
      </dsp:txBody>
      <dsp:txXfrm>
        <a:off x="3850802" y="2654049"/>
        <a:ext cx="3226223" cy="720000"/>
      </dsp:txXfrm>
    </dsp:sp>
    <dsp:sp modelId="{21A44056-42AA-45DD-95EF-9CAB005F3579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3E430-2DE0-4FF2-B6F0-0EC9B2A858B3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Referral </a:t>
          </a:r>
          <a:r>
            <a:rPr lang="en-GB" sz="1700" kern="1200">
              <a:latin typeface="Aptos Display" panose="020F0302020204030204"/>
            </a:rPr>
            <a:t>Discounts</a:t>
          </a:r>
          <a:r>
            <a:rPr lang="en-GB" sz="1700" kern="1200"/>
            <a:t> and free trial classes</a:t>
          </a:r>
          <a:endParaRPr lang="en-US" sz="1700" kern="1200"/>
        </a:p>
      </dsp:txBody>
      <dsp:txXfrm>
        <a:off x="7641615" y="2654049"/>
        <a:ext cx="3226223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EFF85-9896-429D-960D-64880967BDFB}">
      <dsp:nvSpPr>
        <dsp:cNvPr id="0" name=""/>
        <dsp:cNvSpPr/>
      </dsp:nvSpPr>
      <dsp:spPr>
        <a:xfrm>
          <a:off x="3399874" y="320047"/>
          <a:ext cx="4407217" cy="4407217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Toltal funding needed: £1,500</a:t>
          </a:r>
          <a:endParaRPr lang="en-US" sz="1200" kern="1200"/>
        </a:p>
      </dsp:txBody>
      <dsp:txXfrm>
        <a:off x="5715238" y="729289"/>
        <a:ext cx="1049337" cy="839470"/>
      </dsp:txXfrm>
    </dsp:sp>
    <dsp:sp modelId="{DC95FE4C-7367-404C-88B2-9BE565D78675}">
      <dsp:nvSpPr>
        <dsp:cNvPr id="0" name=""/>
        <dsp:cNvSpPr/>
      </dsp:nvSpPr>
      <dsp:spPr>
        <a:xfrm>
          <a:off x="3456538" y="390878"/>
          <a:ext cx="4407217" cy="4407217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Equipment: £700</a:t>
          </a:r>
          <a:endParaRPr lang="en-US" sz="1200" kern="1200"/>
        </a:p>
      </dsp:txBody>
      <dsp:txXfrm>
        <a:off x="6449774" y="1988494"/>
        <a:ext cx="1206738" cy="734536"/>
      </dsp:txXfrm>
    </dsp:sp>
    <dsp:sp modelId="{87CE35B3-BCA2-487E-9D3F-C1EAD8B5DBB6}">
      <dsp:nvSpPr>
        <dsp:cNvPr id="0" name=""/>
        <dsp:cNvSpPr/>
      </dsp:nvSpPr>
      <dsp:spPr>
        <a:xfrm>
          <a:off x="3436076" y="480071"/>
          <a:ext cx="4407217" cy="4407217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Marketing&amp; Branding: £250</a:t>
          </a:r>
          <a:endParaRPr lang="en-US" sz="1200" kern="1200"/>
        </a:p>
      </dsp:txBody>
      <dsp:txXfrm>
        <a:off x="6266140" y="3090299"/>
        <a:ext cx="1049337" cy="813236"/>
      </dsp:txXfrm>
    </dsp:sp>
    <dsp:sp modelId="{33DA020B-2AC9-4ACA-A0D7-785B0AF8E0BB}">
      <dsp:nvSpPr>
        <dsp:cNvPr id="0" name=""/>
        <dsp:cNvSpPr/>
      </dsp:nvSpPr>
      <dsp:spPr>
        <a:xfrm>
          <a:off x="3354228" y="519422"/>
          <a:ext cx="4407217" cy="4407217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Insurance: £250</a:t>
          </a:r>
          <a:endParaRPr lang="en-US" sz="1200" kern="1200"/>
        </a:p>
      </dsp:txBody>
      <dsp:txXfrm>
        <a:off x="5046285" y="3982236"/>
        <a:ext cx="1023104" cy="734536"/>
      </dsp:txXfrm>
    </dsp:sp>
    <dsp:sp modelId="{BDD32483-75CB-4DFC-905A-A82C01753AA8}">
      <dsp:nvSpPr>
        <dsp:cNvPr id="0" name=""/>
        <dsp:cNvSpPr/>
      </dsp:nvSpPr>
      <dsp:spPr>
        <a:xfrm>
          <a:off x="3272380" y="480071"/>
          <a:ext cx="4407217" cy="4407217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Permits: £150</a:t>
          </a:r>
          <a:endParaRPr lang="en-US" sz="1200" kern="1200"/>
        </a:p>
      </dsp:txBody>
      <dsp:txXfrm>
        <a:off x="3800197" y="3090299"/>
        <a:ext cx="1049337" cy="813236"/>
      </dsp:txXfrm>
    </dsp:sp>
    <dsp:sp modelId="{535DD358-1ACD-435F-BB7A-D3E3B0FA61C5}">
      <dsp:nvSpPr>
        <dsp:cNvPr id="0" name=""/>
        <dsp:cNvSpPr/>
      </dsp:nvSpPr>
      <dsp:spPr>
        <a:xfrm>
          <a:off x="3251918" y="390878"/>
          <a:ext cx="4407217" cy="4407217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Projected Revenue: £1.920 per month </a:t>
          </a:r>
          <a:endParaRPr lang="en-US" sz="1200" kern="1200"/>
        </a:p>
      </dsp:txBody>
      <dsp:txXfrm>
        <a:off x="3459162" y="1988494"/>
        <a:ext cx="1206738" cy="734536"/>
      </dsp:txXfrm>
    </dsp:sp>
    <dsp:sp modelId="{9A9C6CDB-1623-4BB0-B2F8-890CF4CB7D84}">
      <dsp:nvSpPr>
        <dsp:cNvPr id="0" name=""/>
        <dsp:cNvSpPr/>
      </dsp:nvSpPr>
      <dsp:spPr>
        <a:xfrm>
          <a:off x="3308582" y="320047"/>
          <a:ext cx="4407217" cy="4407217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Break-even: 2-4 months</a:t>
          </a:r>
          <a:endParaRPr lang="en-US" sz="1200" kern="1200"/>
        </a:p>
      </dsp:txBody>
      <dsp:txXfrm>
        <a:off x="4351099" y="729289"/>
        <a:ext cx="1049337" cy="839470"/>
      </dsp:txXfrm>
    </dsp:sp>
    <dsp:sp modelId="{21328975-225D-41ED-81AF-0F3079F5E3F0}">
      <dsp:nvSpPr>
        <dsp:cNvPr id="0" name=""/>
        <dsp:cNvSpPr/>
      </dsp:nvSpPr>
      <dsp:spPr>
        <a:xfrm>
          <a:off x="3126827" y="47220"/>
          <a:ext cx="4952873" cy="4952873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983C3-EE71-47C7-8110-48FE9674E439}">
      <dsp:nvSpPr>
        <dsp:cNvPr id="0" name=""/>
        <dsp:cNvSpPr/>
      </dsp:nvSpPr>
      <dsp:spPr>
        <a:xfrm>
          <a:off x="3183847" y="118364"/>
          <a:ext cx="4952873" cy="4952873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BE7DE-1C3E-44A8-A4AF-3D7F16605AE3}">
      <dsp:nvSpPr>
        <dsp:cNvPr id="0" name=""/>
        <dsp:cNvSpPr/>
      </dsp:nvSpPr>
      <dsp:spPr>
        <a:xfrm>
          <a:off x="3163313" y="207350"/>
          <a:ext cx="4952873" cy="4952873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B8421-58EE-417C-8397-4E07FD4B82FF}">
      <dsp:nvSpPr>
        <dsp:cNvPr id="0" name=""/>
        <dsp:cNvSpPr/>
      </dsp:nvSpPr>
      <dsp:spPr>
        <a:xfrm>
          <a:off x="3081400" y="246479"/>
          <a:ext cx="4952873" cy="4952873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73AAA-DC3F-44F5-B752-2FBC5DB0436E}">
      <dsp:nvSpPr>
        <dsp:cNvPr id="0" name=""/>
        <dsp:cNvSpPr/>
      </dsp:nvSpPr>
      <dsp:spPr>
        <a:xfrm>
          <a:off x="2999488" y="207350"/>
          <a:ext cx="4952873" cy="4952873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E2460-7109-4DB4-BB3D-2C73DD1CD28C}">
      <dsp:nvSpPr>
        <dsp:cNvPr id="0" name=""/>
        <dsp:cNvSpPr/>
      </dsp:nvSpPr>
      <dsp:spPr>
        <a:xfrm>
          <a:off x="2978953" y="118364"/>
          <a:ext cx="4952873" cy="4952873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E92558-C478-4444-82C0-798BB801CC39}">
      <dsp:nvSpPr>
        <dsp:cNvPr id="0" name=""/>
        <dsp:cNvSpPr/>
      </dsp:nvSpPr>
      <dsp:spPr>
        <a:xfrm>
          <a:off x="3035974" y="47220"/>
          <a:ext cx="4952873" cy="4952873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C9B2F-407A-471F-A279-A8BA64D64224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57CE4-1A4C-432E-B01C-EF66D842F773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Launch Greenfit Fitness and build the community </a:t>
          </a:r>
          <a:endParaRPr lang="en-US" sz="1700" kern="1200"/>
        </a:p>
      </dsp:txBody>
      <dsp:txXfrm>
        <a:off x="100682" y="2427484"/>
        <a:ext cx="2370489" cy="720000"/>
      </dsp:txXfrm>
    </dsp:sp>
    <dsp:sp modelId="{7C5D9D7E-5A72-488B-A6DF-66C8B5A6FF5B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B82D8-A8C2-40A2-B45B-3B5D8AF8B84D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Utilise funding for equipment and marketing </a:t>
          </a:r>
          <a:endParaRPr lang="en-US" sz="1700" kern="1200"/>
        </a:p>
      </dsp:txBody>
      <dsp:txXfrm>
        <a:off x="2886007" y="2427484"/>
        <a:ext cx="2370489" cy="720000"/>
      </dsp:txXfrm>
    </dsp:sp>
    <dsp:sp modelId="{52866798-1650-48BE-B588-CD905A4BB203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C1FD5-9005-4B64-9E56-EE353CB24771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Expand services as we grow </a:t>
          </a:r>
          <a:endParaRPr lang="en-US" sz="1700" kern="1200"/>
        </a:p>
      </dsp:txBody>
      <dsp:txXfrm>
        <a:off x="5671332" y="2427484"/>
        <a:ext cx="2370489" cy="720000"/>
      </dsp:txXfrm>
    </dsp:sp>
    <dsp:sp modelId="{CA77F8B3-5B63-443A-B69D-15AC63DC93FA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71AFD-2C8D-4882-A07D-13B2ADF5C4C3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Seek extra funding if needed 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DE452-17E5-793D-1043-600DD0DFA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47358"/>
            <a:ext cx="8548386" cy="40763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Mr Joshua Wilson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2426962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Roop 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Aruvanahalli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 Nagaraju</a:t>
            </a: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Certificate in higher education business skills for the wor</a:t>
            </a: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kplace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Enterprise and entrepreneurship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LCLM4006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Business Plan 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000"/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328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7E4750C6-CFD0-6554-2AC8-99649837AA0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804A6-414F-1464-4A8C-DA3EACD7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 of the business plan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AB2A0-61E5-1118-4911-B1C0D9D66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4493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9444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9208C-1650-9712-28BF-E6EBC3694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PESTEL Analysis: Key External factors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95BC77-54B3-1C90-5CF2-D0A8EDB893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5403" b="4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B8533B-9E2D-B690-EC52-9D07E8DC3C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170838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8405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F9A11-391C-0D21-A837-BCB602A62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Marketing strategies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3CE368-752D-FD23-0D14-DB28A7823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88943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6287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E18DC4-9D78-5DB3-EDA6-74DFD842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Funding Requirements &amp; Allocation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687EAA-646A-9FC9-3971-E21F036D7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951909"/>
              </p:ext>
            </p:extLst>
          </p:nvPr>
        </p:nvGraphicFramePr>
        <p:xfrm>
          <a:off x="2428875" y="587375"/>
          <a:ext cx="11115675" cy="5246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1112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949FC-834B-EEED-B213-10B4E8AFE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 &amp; Next steps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9E28D70-CBCA-BFBF-5FF6-B5F4D953C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35189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1783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1A9E7CDA-A9D6-9195-318C-0815CEDBFCA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l="29895" r="5171" b="-5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45D7B-79B1-C4F2-A348-44B12542A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30853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Overview of the business plan </vt:lpstr>
      <vt:lpstr>PESTEL Analysis: Key External factors </vt:lpstr>
      <vt:lpstr>Marketing strategies </vt:lpstr>
      <vt:lpstr>Funding Requirements &amp; Allocation </vt:lpstr>
      <vt:lpstr>Conclusion &amp; Next steps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203</cp:revision>
  <dcterms:created xsi:type="dcterms:W3CDTF">2013-07-15T20:26:40Z</dcterms:created>
  <dcterms:modified xsi:type="dcterms:W3CDTF">2026-03-15T22:36:08Z</dcterms:modified>
</cp:coreProperties>
</file>