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77" r:id="rId2"/>
    <p:sldMasterId id="2147483781" r:id="rId3"/>
  </p:sldMasterIdLst>
  <p:notesMasterIdLst>
    <p:notesMasterId r:id="rId41"/>
  </p:notesMasterIdLst>
  <p:sldIdLst>
    <p:sldId id="257" r:id="rId4"/>
    <p:sldId id="266" r:id="rId5"/>
    <p:sldId id="1025" r:id="rId6"/>
    <p:sldId id="1020" r:id="rId7"/>
    <p:sldId id="1101" r:id="rId8"/>
    <p:sldId id="1087" r:id="rId9"/>
    <p:sldId id="1091" r:id="rId10"/>
    <p:sldId id="1103" r:id="rId11"/>
    <p:sldId id="1104" r:id="rId12"/>
    <p:sldId id="1105" r:id="rId13"/>
    <p:sldId id="1106" r:id="rId14"/>
    <p:sldId id="1098" r:id="rId15"/>
    <p:sldId id="1102" r:id="rId16"/>
    <p:sldId id="1107" r:id="rId17"/>
    <p:sldId id="1109" r:id="rId18"/>
    <p:sldId id="1111" r:id="rId19"/>
    <p:sldId id="1110" r:id="rId20"/>
    <p:sldId id="1112" r:id="rId21"/>
    <p:sldId id="1115" r:id="rId22"/>
    <p:sldId id="1116" r:id="rId23"/>
    <p:sldId id="1123" r:id="rId24"/>
    <p:sldId id="1124" r:id="rId25"/>
    <p:sldId id="1099" r:id="rId26"/>
    <p:sldId id="1117" r:id="rId27"/>
    <p:sldId id="1118" r:id="rId28"/>
    <p:sldId id="1119" r:id="rId29"/>
    <p:sldId id="1100" r:id="rId30"/>
    <p:sldId id="1120" r:id="rId31"/>
    <p:sldId id="1121" r:id="rId32"/>
    <p:sldId id="1108" r:id="rId33"/>
    <p:sldId id="1122" r:id="rId34"/>
    <p:sldId id="1064" r:id="rId35"/>
    <p:sldId id="986" r:id="rId36"/>
    <p:sldId id="1125" r:id="rId37"/>
    <p:sldId id="1024" r:id="rId38"/>
    <p:sldId id="1063" r:id="rId39"/>
    <p:sldId id="1113" r:id="rId40"/>
  </p:sldIdLst>
  <p:sldSz cx="12192000" cy="6858000"/>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DB8B5A-A959-4071-92C6-78831A71F35A}" v="48" dt="2026-10-07T15:01:49.8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31" autoAdjust="0"/>
    <p:restoredTop sz="83377" autoAdjust="0"/>
  </p:normalViewPr>
  <p:slideViewPr>
    <p:cSldViewPr snapToGrid="0">
      <p:cViewPr varScale="1">
        <p:scale>
          <a:sx n="86" d="100"/>
          <a:sy n="86" d="100"/>
        </p:scale>
        <p:origin x="33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gs" Target="tags/tag1.xml"/><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pc:chgData name="Jessica Newport" userId="dede3334-717e-4998-a1ad-2432f5a188d4" providerId="ADAL" clId="{71450B28-6A91-49C5-BC88-2D7784511A7D}" dt="2026-10-07T15:05:23.959" v="11382" actId="113"/>
      <pc:docMkLst>
        <pc:docMk/>
      </pc:docMkLst>
      <pc:sldChg chg="modSp mod">
        <pc:chgData name="Jessica Newport" userId="dede3334-717e-4998-a1ad-2432f5a188d4" providerId="ADAL" clId="{71450B28-6A91-49C5-BC88-2D7784511A7D}" dt="2026-10-01T16:05:24.913" v="85" actId="1076"/>
        <pc:sldMkLst>
          <pc:docMk/>
          <pc:sldMk cId="1370600217" sldId="257"/>
        </pc:sldMkLst>
        <pc:spChg chg="mod">
          <ac:chgData name="Jessica Newport" userId="dede3334-717e-4998-a1ad-2432f5a188d4" providerId="ADAL" clId="{71450B28-6A91-49C5-BC88-2D7784511A7D}" dt="2026-10-01T16:05:21.508" v="84" actId="1076"/>
          <ac:spMkLst>
            <pc:docMk/>
            <pc:sldMk cId="1370600217" sldId="257"/>
            <ac:spMk id="3" creationId="{24275C2A-1D8C-ABFD-CBA2-EC2FDDC2D700}"/>
          </ac:spMkLst>
        </pc:spChg>
        <pc:spChg chg="mod">
          <ac:chgData name="Jessica Newport" userId="dede3334-717e-4998-a1ad-2432f5a188d4" providerId="ADAL" clId="{71450B28-6A91-49C5-BC88-2D7784511A7D}" dt="2026-10-01T16:05:24.913" v="85" actId="1076"/>
          <ac:spMkLst>
            <pc:docMk/>
            <pc:sldMk cId="1370600217" sldId="257"/>
            <ac:spMk id="4" creationId="{99042483-E171-D46B-184F-10986136BEF0}"/>
          </ac:spMkLst>
        </pc:spChg>
      </pc:sldChg>
      <pc:sldChg chg="modSp mod">
        <pc:chgData name="Jessica Newport" userId="dede3334-717e-4998-a1ad-2432f5a188d4" providerId="ADAL" clId="{71450B28-6A91-49C5-BC88-2D7784511A7D}" dt="2026-10-07T15:03:45.020" v="11374" actId="1076"/>
        <pc:sldMkLst>
          <pc:docMk/>
          <pc:sldMk cId="1257164693" sldId="266"/>
        </pc:sldMkLst>
        <pc:spChg chg="mod">
          <ac:chgData name="Jessica Newport" userId="dede3334-717e-4998-a1ad-2432f5a188d4" providerId="ADAL" clId="{71450B28-6A91-49C5-BC88-2D7784511A7D}" dt="2026-10-07T15:03:45.020" v="11374" actId="1076"/>
          <ac:spMkLst>
            <pc:docMk/>
            <pc:sldMk cId="1257164693" sldId="266"/>
            <ac:spMk id="6" creationId="{BFBD3389-FD69-41D9-29BC-6E46EEFE5F1A}"/>
          </ac:spMkLst>
        </pc:spChg>
      </pc:sldChg>
      <pc:sldChg chg="modSp mod">
        <pc:chgData name="Jessica Newport" userId="dede3334-717e-4998-a1ad-2432f5a188d4" providerId="ADAL" clId="{71450B28-6A91-49C5-BC88-2D7784511A7D}" dt="2026-10-06T13:32:36.180" v="3601" actId="1076"/>
        <pc:sldMkLst>
          <pc:docMk/>
          <pc:sldMk cId="797842822" sldId="986"/>
        </pc:sldMkLst>
        <pc:spChg chg="mod">
          <ac:chgData name="Jessica Newport" userId="dede3334-717e-4998-a1ad-2432f5a188d4" providerId="ADAL" clId="{71450B28-6A91-49C5-BC88-2D7784511A7D}" dt="2026-10-06T13:32:36.180" v="3601" actId="1076"/>
          <ac:spMkLst>
            <pc:docMk/>
            <pc:sldMk cId="797842822" sldId="986"/>
            <ac:spMk id="2" creationId="{3EEF6BFB-651F-7303-6DE8-4034FE356CEE}"/>
          </ac:spMkLst>
        </pc:spChg>
        <pc:spChg chg="mod">
          <ac:chgData name="Jessica Newport" userId="dede3334-717e-4998-a1ad-2432f5a188d4" providerId="ADAL" clId="{71450B28-6A91-49C5-BC88-2D7784511A7D}" dt="2026-10-06T13:32:31.697" v="3600" actId="1076"/>
          <ac:spMkLst>
            <pc:docMk/>
            <pc:sldMk cId="797842822" sldId="986"/>
            <ac:spMk id="6" creationId="{8A9FD258-1DAC-7DAE-4A22-1CE5CC92D1A1}"/>
          </ac:spMkLst>
        </pc:spChg>
      </pc:sldChg>
      <pc:sldChg chg="add">
        <pc:chgData name="Jessica Newport" userId="dede3334-717e-4998-a1ad-2432f5a188d4" providerId="ADAL" clId="{71450B28-6A91-49C5-BC88-2D7784511A7D}" dt="2026-10-06T13:32:58.273" v="3602"/>
        <pc:sldMkLst>
          <pc:docMk/>
          <pc:sldMk cId="825122171" sldId="1020"/>
        </pc:sldMkLst>
      </pc:sldChg>
      <pc:sldChg chg="modSp mod">
        <pc:chgData name="Jessica Newport" userId="dede3334-717e-4998-a1ad-2432f5a188d4" providerId="ADAL" clId="{71450B28-6A91-49C5-BC88-2D7784511A7D}" dt="2026-10-02T08:29:49.748" v="694" actId="1076"/>
        <pc:sldMkLst>
          <pc:docMk/>
          <pc:sldMk cId="1032168545" sldId="1024"/>
        </pc:sldMkLst>
        <pc:spChg chg="mod">
          <ac:chgData name="Jessica Newport" userId="dede3334-717e-4998-a1ad-2432f5a188d4" providerId="ADAL" clId="{71450B28-6A91-49C5-BC88-2D7784511A7D}" dt="2026-10-02T08:29:49.748" v="694" actId="1076"/>
          <ac:spMkLst>
            <pc:docMk/>
            <pc:sldMk cId="1032168545" sldId="1024"/>
            <ac:spMk id="15" creationId="{48AC07C7-72A7-DD2F-90A5-4814B59C864D}"/>
          </ac:spMkLst>
        </pc:spChg>
      </pc:sldChg>
      <pc:sldChg chg="modSp mod">
        <pc:chgData name="Jessica Newport" userId="dede3334-717e-4998-a1ad-2432f5a188d4" providerId="ADAL" clId="{71450B28-6A91-49C5-BC88-2D7784511A7D}" dt="2026-10-07T15:03:39.758" v="11373" actId="1076"/>
        <pc:sldMkLst>
          <pc:docMk/>
          <pc:sldMk cId="698592257" sldId="1025"/>
        </pc:sldMkLst>
        <pc:spChg chg="mod">
          <ac:chgData name="Jessica Newport" userId="dede3334-717e-4998-a1ad-2432f5a188d4" providerId="ADAL" clId="{71450B28-6A91-49C5-BC88-2D7784511A7D}" dt="2026-10-07T15:03:39.758" v="11373" actId="1076"/>
          <ac:spMkLst>
            <pc:docMk/>
            <pc:sldMk cId="698592257" sldId="1025"/>
            <ac:spMk id="6" creationId="{5F7DA232-4D6C-818A-9DBF-D6FCA775C422}"/>
          </ac:spMkLst>
        </pc:spChg>
      </pc:sldChg>
      <pc:sldChg chg="modSp mod">
        <pc:chgData name="Jessica Newport" userId="dede3334-717e-4998-a1ad-2432f5a188d4" providerId="ADAL" clId="{71450B28-6A91-49C5-BC88-2D7784511A7D}" dt="2026-10-07T14:37:07.089" v="10567" actId="20577"/>
        <pc:sldMkLst>
          <pc:docMk/>
          <pc:sldMk cId="2905352407" sldId="1063"/>
        </pc:sldMkLst>
        <pc:spChg chg="mod">
          <ac:chgData name="Jessica Newport" userId="dede3334-717e-4998-a1ad-2432f5a188d4" providerId="ADAL" clId="{71450B28-6A91-49C5-BC88-2D7784511A7D}" dt="2026-10-07T14:37:07.089" v="10567" actId="20577"/>
          <ac:spMkLst>
            <pc:docMk/>
            <pc:sldMk cId="2905352407" sldId="1063"/>
            <ac:spMk id="6" creationId="{CBC739D6-7EAD-8FB0-4FC9-74DCDE435522}"/>
          </ac:spMkLst>
        </pc:spChg>
      </pc:sldChg>
      <pc:sldChg chg="modSp mod ord">
        <pc:chgData name="Jessica Newport" userId="dede3334-717e-4998-a1ad-2432f5a188d4" providerId="ADAL" clId="{71450B28-6A91-49C5-BC88-2D7784511A7D}" dt="2026-10-07T15:03:01.664" v="11372" actId="20577"/>
        <pc:sldMkLst>
          <pc:docMk/>
          <pc:sldMk cId="3990654972" sldId="1064"/>
        </pc:sldMkLst>
        <pc:spChg chg="mod">
          <ac:chgData name="Jessica Newport" userId="dede3334-717e-4998-a1ad-2432f5a188d4" providerId="ADAL" clId="{71450B28-6A91-49C5-BC88-2D7784511A7D}" dt="2026-10-07T15:03:01.664" v="11372" actId="20577"/>
          <ac:spMkLst>
            <pc:docMk/>
            <pc:sldMk cId="3990654972" sldId="1064"/>
            <ac:spMk id="15" creationId="{214A9FFD-6140-2081-3092-7A251C2924B2}"/>
          </ac:spMkLst>
        </pc:spChg>
      </pc:sldChg>
      <pc:sldChg chg="ord">
        <pc:chgData name="Jessica Newport" userId="dede3334-717e-4998-a1ad-2432f5a188d4" providerId="ADAL" clId="{71450B28-6A91-49C5-BC88-2D7784511A7D}" dt="2026-10-02T08:39:53.332" v="999"/>
        <pc:sldMkLst>
          <pc:docMk/>
          <pc:sldMk cId="3056088480" sldId="1087"/>
        </pc:sldMkLst>
      </pc:sldChg>
      <pc:sldChg chg="addSp delSp modSp mod ord">
        <pc:chgData name="Jessica Newport" userId="dede3334-717e-4998-a1ad-2432f5a188d4" providerId="ADAL" clId="{71450B28-6A91-49C5-BC88-2D7784511A7D}" dt="2026-10-02T08:49:41.293" v="1109" actId="1076"/>
        <pc:sldMkLst>
          <pc:docMk/>
          <pc:sldMk cId="291424532" sldId="1091"/>
        </pc:sldMkLst>
        <pc:spChg chg="add mod">
          <ac:chgData name="Jessica Newport" userId="dede3334-717e-4998-a1ad-2432f5a188d4" providerId="ADAL" clId="{71450B28-6A91-49C5-BC88-2D7784511A7D}" dt="2026-10-02T08:47:57.674" v="1106" actId="1076"/>
          <ac:spMkLst>
            <pc:docMk/>
            <pc:sldMk cId="291424532" sldId="1091"/>
            <ac:spMk id="2" creationId="{B9B79727-49B0-5200-630B-DAACC1E1FD49}"/>
          </ac:spMkLst>
        </pc:spChg>
        <pc:picChg chg="add mod">
          <ac:chgData name="Jessica Newport" userId="dede3334-717e-4998-a1ad-2432f5a188d4" providerId="ADAL" clId="{71450B28-6A91-49C5-BC88-2D7784511A7D}" dt="2026-10-02T08:49:41.293" v="1109" actId="1076"/>
          <ac:picMkLst>
            <pc:docMk/>
            <pc:sldMk cId="291424532" sldId="1091"/>
            <ac:picMk id="6" creationId="{EDCCCADA-C809-D043-25C9-7EFA2A19EE66}"/>
          </ac:picMkLst>
        </pc:picChg>
      </pc:sldChg>
      <pc:sldChg chg="modSp add del mod">
        <pc:chgData name="Jessica Newport" userId="dede3334-717e-4998-a1ad-2432f5a188d4" providerId="ADAL" clId="{71450B28-6A91-49C5-BC88-2D7784511A7D}" dt="2026-10-06T14:08:05.239" v="4201" actId="2696"/>
        <pc:sldMkLst>
          <pc:docMk/>
          <pc:sldMk cId="1058323167" sldId="1097"/>
        </pc:sldMkLst>
      </pc:sldChg>
      <pc:sldChg chg="modSp add mod">
        <pc:chgData name="Jessica Newport" userId="dede3334-717e-4998-a1ad-2432f5a188d4" providerId="ADAL" clId="{71450B28-6A91-49C5-BC88-2D7784511A7D}" dt="2026-10-02T08:31:24.823" v="798" actId="1076"/>
        <pc:sldMkLst>
          <pc:docMk/>
          <pc:sldMk cId="4055768499" sldId="1098"/>
        </pc:sldMkLst>
        <pc:spChg chg="mod">
          <ac:chgData name="Jessica Newport" userId="dede3334-717e-4998-a1ad-2432f5a188d4" providerId="ADAL" clId="{71450B28-6A91-49C5-BC88-2D7784511A7D}" dt="2026-10-02T08:31:24.823" v="798" actId="1076"/>
          <ac:spMkLst>
            <pc:docMk/>
            <pc:sldMk cId="4055768499" sldId="1098"/>
            <ac:spMk id="15" creationId="{D7B1B583-9D5B-97CC-B968-63397391C382}"/>
          </ac:spMkLst>
        </pc:spChg>
      </pc:sldChg>
      <pc:sldChg chg="modSp add mod">
        <pc:chgData name="Jessica Newport" userId="dede3334-717e-4998-a1ad-2432f5a188d4" providerId="ADAL" clId="{71450B28-6A91-49C5-BC88-2D7784511A7D}" dt="2026-10-02T08:33:44.464" v="913" actId="1076"/>
        <pc:sldMkLst>
          <pc:docMk/>
          <pc:sldMk cId="1543104249" sldId="1099"/>
        </pc:sldMkLst>
        <pc:spChg chg="mod">
          <ac:chgData name="Jessica Newport" userId="dede3334-717e-4998-a1ad-2432f5a188d4" providerId="ADAL" clId="{71450B28-6A91-49C5-BC88-2D7784511A7D}" dt="2026-10-02T08:33:44.464" v="913" actId="1076"/>
          <ac:spMkLst>
            <pc:docMk/>
            <pc:sldMk cId="1543104249" sldId="1099"/>
            <ac:spMk id="15" creationId="{EBA24FF9-EB01-08F6-0E1B-CFB3AF5E08F8}"/>
          </ac:spMkLst>
        </pc:spChg>
      </pc:sldChg>
      <pc:sldChg chg="modSp add mod">
        <pc:chgData name="Jessica Newport" userId="dede3334-717e-4998-a1ad-2432f5a188d4" providerId="ADAL" clId="{71450B28-6A91-49C5-BC88-2D7784511A7D}" dt="2026-10-02T08:34:06.854" v="947" actId="1076"/>
        <pc:sldMkLst>
          <pc:docMk/>
          <pc:sldMk cId="891337784" sldId="1100"/>
        </pc:sldMkLst>
        <pc:spChg chg="mod">
          <ac:chgData name="Jessica Newport" userId="dede3334-717e-4998-a1ad-2432f5a188d4" providerId="ADAL" clId="{71450B28-6A91-49C5-BC88-2D7784511A7D}" dt="2026-10-02T08:34:06.854" v="947" actId="1076"/>
          <ac:spMkLst>
            <pc:docMk/>
            <pc:sldMk cId="891337784" sldId="1100"/>
            <ac:spMk id="15" creationId="{8169F6A4-AB72-2FA1-B6BB-245FDCBA3553}"/>
          </ac:spMkLst>
        </pc:spChg>
      </pc:sldChg>
      <pc:sldChg chg="modSp add mod">
        <pc:chgData name="Jessica Newport" userId="dede3334-717e-4998-a1ad-2432f5a188d4" providerId="ADAL" clId="{71450B28-6A91-49C5-BC88-2D7784511A7D}" dt="2026-10-06T14:07:42.637" v="4200" actId="1076"/>
        <pc:sldMkLst>
          <pc:docMk/>
          <pc:sldMk cId="2011867387" sldId="1101"/>
        </pc:sldMkLst>
        <pc:spChg chg="mod">
          <ac:chgData name="Jessica Newport" userId="dede3334-717e-4998-a1ad-2432f5a188d4" providerId="ADAL" clId="{71450B28-6A91-49C5-BC88-2D7784511A7D}" dt="2026-10-06T14:07:42.637" v="4200" actId="1076"/>
          <ac:spMkLst>
            <pc:docMk/>
            <pc:sldMk cId="2011867387" sldId="1101"/>
            <ac:spMk id="15" creationId="{24226F07-EAA5-1C1B-9057-0641D19376F5}"/>
          </ac:spMkLst>
        </pc:spChg>
      </pc:sldChg>
      <pc:sldChg chg="add ord">
        <pc:chgData name="Jessica Newport" userId="dede3334-717e-4998-a1ad-2432f5a188d4" providerId="ADAL" clId="{71450B28-6A91-49C5-BC88-2D7784511A7D}" dt="2026-10-06T14:12:52.031" v="4227"/>
        <pc:sldMkLst>
          <pc:docMk/>
          <pc:sldMk cId="544927040" sldId="1102"/>
        </pc:sldMkLst>
      </pc:sldChg>
      <pc:sldChg chg="addSp modSp add mod">
        <pc:chgData name="Jessica Newport" userId="dede3334-717e-4998-a1ad-2432f5a188d4" providerId="ADAL" clId="{71450B28-6A91-49C5-BC88-2D7784511A7D}" dt="2026-10-02T16:11:19.187" v="1640" actId="20577"/>
        <pc:sldMkLst>
          <pc:docMk/>
          <pc:sldMk cId="161201025" sldId="1103"/>
        </pc:sldMkLst>
        <pc:spChg chg="mod">
          <ac:chgData name="Jessica Newport" userId="dede3334-717e-4998-a1ad-2432f5a188d4" providerId="ADAL" clId="{71450B28-6A91-49C5-BC88-2D7784511A7D}" dt="2026-10-02T15:54:18.760" v="1137" actId="1076"/>
          <ac:spMkLst>
            <pc:docMk/>
            <pc:sldMk cId="161201025" sldId="1103"/>
            <ac:spMk id="2" creationId="{3C589013-82B8-34F7-E6ED-40FEF85CDBD3}"/>
          </ac:spMkLst>
        </pc:spChg>
        <pc:spChg chg="add mod">
          <ac:chgData name="Jessica Newport" userId="dede3334-717e-4998-a1ad-2432f5a188d4" providerId="ADAL" clId="{71450B28-6A91-49C5-BC88-2D7784511A7D}" dt="2026-10-02T16:09:39.603" v="1621" actId="113"/>
          <ac:spMkLst>
            <pc:docMk/>
            <pc:sldMk cId="161201025" sldId="1103"/>
            <ac:spMk id="3" creationId="{B26C2A17-527E-5DDE-9621-A1D0D04B144D}"/>
          </ac:spMkLst>
        </pc:spChg>
        <pc:spChg chg="add mod">
          <ac:chgData name="Jessica Newport" userId="dede3334-717e-4998-a1ad-2432f5a188d4" providerId="ADAL" clId="{71450B28-6A91-49C5-BC88-2D7784511A7D}" dt="2026-10-02T16:11:19.187" v="1640" actId="20577"/>
          <ac:spMkLst>
            <pc:docMk/>
            <pc:sldMk cId="161201025" sldId="1103"/>
            <ac:spMk id="5" creationId="{03302E1C-7CD1-0EEA-5775-0B56B1932002}"/>
          </ac:spMkLst>
        </pc:spChg>
        <pc:picChg chg="mod">
          <ac:chgData name="Jessica Newport" userId="dede3334-717e-4998-a1ad-2432f5a188d4" providerId="ADAL" clId="{71450B28-6A91-49C5-BC88-2D7784511A7D}" dt="2026-10-02T15:54:30.674" v="1138" actId="1076"/>
          <ac:picMkLst>
            <pc:docMk/>
            <pc:sldMk cId="161201025" sldId="1103"/>
            <ac:picMk id="6" creationId="{76FA654E-E70F-CEF9-66B2-776597A0DA66}"/>
          </ac:picMkLst>
        </pc:picChg>
      </pc:sldChg>
      <pc:sldChg chg="addSp delSp modSp add mod">
        <pc:chgData name="Jessica Newport" userId="dede3334-717e-4998-a1ad-2432f5a188d4" providerId="ADAL" clId="{71450B28-6A91-49C5-BC88-2D7784511A7D}" dt="2026-10-07T15:04:24.477" v="11378" actId="20577"/>
        <pc:sldMkLst>
          <pc:docMk/>
          <pc:sldMk cId="173142073" sldId="1104"/>
        </pc:sldMkLst>
        <pc:spChg chg="mod">
          <ac:chgData name="Jessica Newport" userId="dede3334-717e-4998-a1ad-2432f5a188d4" providerId="ADAL" clId="{71450B28-6A91-49C5-BC88-2D7784511A7D}" dt="2026-10-02T16:26:55.134" v="2444" actId="1076"/>
          <ac:spMkLst>
            <pc:docMk/>
            <pc:sldMk cId="173142073" sldId="1104"/>
            <ac:spMk id="2" creationId="{447EA9AE-CF3F-7F23-CED2-EE4AB2CB3CE2}"/>
          </ac:spMkLst>
        </pc:spChg>
        <pc:spChg chg="add mod">
          <ac:chgData name="Jessica Newport" userId="dede3334-717e-4998-a1ad-2432f5a188d4" providerId="ADAL" clId="{71450B28-6A91-49C5-BC88-2D7784511A7D}" dt="2026-10-07T15:04:24.477" v="11378" actId="20577"/>
          <ac:spMkLst>
            <pc:docMk/>
            <pc:sldMk cId="173142073" sldId="1104"/>
            <ac:spMk id="5" creationId="{D1DED133-6EC3-1E24-46CA-98880C499105}"/>
          </ac:spMkLst>
        </pc:spChg>
        <pc:picChg chg="mod">
          <ac:chgData name="Jessica Newport" userId="dede3334-717e-4998-a1ad-2432f5a188d4" providerId="ADAL" clId="{71450B28-6A91-49C5-BC88-2D7784511A7D}" dt="2026-10-02T16:26:49.373" v="2443" actId="1076"/>
          <ac:picMkLst>
            <pc:docMk/>
            <pc:sldMk cId="173142073" sldId="1104"/>
            <ac:picMk id="6" creationId="{C5273E10-F116-3E59-9820-8EB7F53C7817}"/>
          </ac:picMkLst>
        </pc:picChg>
      </pc:sldChg>
      <pc:sldChg chg="modSp add mod">
        <pc:chgData name="Jessica Newport" userId="dede3334-717e-4998-a1ad-2432f5a188d4" providerId="ADAL" clId="{71450B28-6A91-49C5-BC88-2D7784511A7D}" dt="2026-10-07T15:04:57.740" v="11379" actId="20577"/>
        <pc:sldMkLst>
          <pc:docMk/>
          <pc:sldMk cId="3535640569" sldId="1105"/>
        </pc:sldMkLst>
        <pc:spChg chg="mod">
          <ac:chgData name="Jessica Newport" userId="dede3334-717e-4998-a1ad-2432f5a188d4" providerId="ADAL" clId="{71450B28-6A91-49C5-BC88-2D7784511A7D}" dt="2026-10-02T16:33:24.811" v="2782" actId="20577"/>
          <ac:spMkLst>
            <pc:docMk/>
            <pc:sldMk cId="3535640569" sldId="1105"/>
            <ac:spMk id="2" creationId="{69730A79-A66F-C86A-A4E8-F4A4D51CA844}"/>
          </ac:spMkLst>
        </pc:spChg>
        <pc:spChg chg="mod">
          <ac:chgData name="Jessica Newport" userId="dede3334-717e-4998-a1ad-2432f5a188d4" providerId="ADAL" clId="{71450B28-6A91-49C5-BC88-2D7784511A7D}" dt="2026-10-07T15:04:57.740" v="11379" actId="20577"/>
          <ac:spMkLst>
            <pc:docMk/>
            <pc:sldMk cId="3535640569" sldId="1105"/>
            <ac:spMk id="5" creationId="{6935AB7D-83FE-F055-B2D5-AC2FD395616A}"/>
          </ac:spMkLst>
        </pc:spChg>
        <pc:picChg chg="mod">
          <ac:chgData name="Jessica Newport" userId="dede3334-717e-4998-a1ad-2432f5a188d4" providerId="ADAL" clId="{71450B28-6A91-49C5-BC88-2D7784511A7D}" dt="2026-10-06T13:35:46.425" v="3604" actId="1076"/>
          <ac:picMkLst>
            <pc:docMk/>
            <pc:sldMk cId="3535640569" sldId="1105"/>
            <ac:picMk id="6" creationId="{3115D09D-1F00-C235-5112-F37AF37135F6}"/>
          </ac:picMkLst>
        </pc:picChg>
      </pc:sldChg>
      <pc:sldChg chg="addSp delSp modSp add mod">
        <pc:chgData name="Jessica Newport" userId="dede3334-717e-4998-a1ad-2432f5a188d4" providerId="ADAL" clId="{71450B28-6A91-49C5-BC88-2D7784511A7D}" dt="2026-10-07T15:05:23.959" v="11382" actId="113"/>
        <pc:sldMkLst>
          <pc:docMk/>
          <pc:sldMk cId="3789903985" sldId="1106"/>
        </pc:sldMkLst>
        <pc:spChg chg="del">
          <ac:chgData name="Jessica Newport" userId="dede3334-717e-4998-a1ad-2432f5a188d4" providerId="ADAL" clId="{71450B28-6A91-49C5-BC88-2D7784511A7D}" dt="2026-10-06T13:36:13.721" v="3607" actId="478"/>
          <ac:spMkLst>
            <pc:docMk/>
            <pc:sldMk cId="3789903985" sldId="1106"/>
            <ac:spMk id="2" creationId="{E5A3623C-836C-7BAF-A616-7BB11DBF3B1A}"/>
          </ac:spMkLst>
        </pc:spChg>
        <pc:spChg chg="del">
          <ac:chgData name="Jessica Newport" userId="dede3334-717e-4998-a1ad-2432f5a188d4" providerId="ADAL" clId="{71450B28-6A91-49C5-BC88-2D7784511A7D}" dt="2026-10-06T13:36:10.938" v="3606" actId="478"/>
          <ac:spMkLst>
            <pc:docMk/>
            <pc:sldMk cId="3789903985" sldId="1106"/>
            <ac:spMk id="5" creationId="{30536EE8-83D6-B359-7FCE-6B42DD627815}"/>
          </ac:spMkLst>
        </pc:spChg>
        <pc:spChg chg="add mod">
          <ac:chgData name="Jessica Newport" userId="dede3334-717e-4998-a1ad-2432f5a188d4" providerId="ADAL" clId="{71450B28-6A91-49C5-BC88-2D7784511A7D}" dt="2026-10-06T13:54:33.809" v="3661" actId="20577"/>
          <ac:spMkLst>
            <pc:docMk/>
            <pc:sldMk cId="3789903985" sldId="1106"/>
            <ac:spMk id="7" creationId="{711A4B9D-CEAF-CD61-A12B-F68A921E879B}"/>
          </ac:spMkLst>
        </pc:spChg>
        <pc:spChg chg="add mod">
          <ac:chgData name="Jessica Newport" userId="dede3334-717e-4998-a1ad-2432f5a188d4" providerId="ADAL" clId="{71450B28-6A91-49C5-BC88-2D7784511A7D}" dt="2026-10-07T15:05:23.959" v="11382" actId="113"/>
          <ac:spMkLst>
            <pc:docMk/>
            <pc:sldMk cId="3789903985" sldId="1106"/>
            <ac:spMk id="8" creationId="{9DE90286-17FC-AEB1-334C-E8D9BB297908}"/>
          </ac:spMkLst>
        </pc:spChg>
        <pc:spChg chg="add del mod">
          <ac:chgData name="Jessica Newport" userId="dede3334-717e-4998-a1ad-2432f5a188d4" providerId="ADAL" clId="{71450B28-6A91-49C5-BC88-2D7784511A7D}" dt="2026-10-06T14:04:27.894" v="4142" actId="478"/>
          <ac:spMkLst>
            <pc:docMk/>
            <pc:sldMk cId="3789903985" sldId="1106"/>
            <ac:spMk id="11" creationId="{ADFFF783-E885-163C-04AA-A2D3C533E2E8}"/>
          </ac:spMkLst>
        </pc:spChg>
        <pc:spChg chg="add mod">
          <ac:chgData name="Jessica Newport" userId="dede3334-717e-4998-a1ad-2432f5a188d4" providerId="ADAL" clId="{71450B28-6A91-49C5-BC88-2D7784511A7D}" dt="2026-10-07T08:37:20.651" v="4925" actId="1076"/>
          <ac:spMkLst>
            <pc:docMk/>
            <pc:sldMk cId="3789903985" sldId="1106"/>
            <ac:spMk id="12" creationId="{CB0BC3FD-B83F-37FE-D232-9BB04C686693}"/>
          </ac:spMkLst>
        </pc:spChg>
        <pc:picChg chg="del">
          <ac:chgData name="Jessica Newport" userId="dede3334-717e-4998-a1ad-2432f5a188d4" providerId="ADAL" clId="{71450B28-6A91-49C5-BC88-2D7784511A7D}" dt="2026-10-06T13:36:15.894" v="3608" actId="478"/>
          <ac:picMkLst>
            <pc:docMk/>
            <pc:sldMk cId="3789903985" sldId="1106"/>
            <ac:picMk id="6" creationId="{9A940C4C-8F7F-D5B1-E30E-E6EE0996C9FC}"/>
          </ac:picMkLst>
        </pc:picChg>
        <pc:picChg chg="add mod">
          <ac:chgData name="Jessica Newport" userId="dede3334-717e-4998-a1ad-2432f5a188d4" providerId="ADAL" clId="{71450B28-6A91-49C5-BC88-2D7784511A7D}" dt="2026-10-06T14:04:23.615" v="4141" actId="1076"/>
          <ac:picMkLst>
            <pc:docMk/>
            <pc:sldMk cId="3789903985" sldId="1106"/>
            <ac:picMk id="10" creationId="{8ED40402-E5C9-DD04-F388-6D48C328C457}"/>
          </ac:picMkLst>
        </pc:picChg>
      </pc:sldChg>
      <pc:sldChg chg="addSp delSp modSp add mod">
        <pc:chgData name="Jessica Newport" userId="dede3334-717e-4998-a1ad-2432f5a188d4" providerId="ADAL" clId="{71450B28-6A91-49C5-BC88-2D7784511A7D}" dt="2026-10-06T14:15:07.180" v="4357" actId="478"/>
        <pc:sldMkLst>
          <pc:docMk/>
          <pc:sldMk cId="1943546114" sldId="1107"/>
        </pc:sldMkLst>
        <pc:spChg chg="add del mod">
          <ac:chgData name="Jessica Newport" userId="dede3334-717e-4998-a1ad-2432f5a188d4" providerId="ADAL" clId="{71450B28-6A91-49C5-BC88-2D7784511A7D}" dt="2026-10-06T14:15:07.180" v="4357" actId="478"/>
          <ac:spMkLst>
            <pc:docMk/>
            <pc:sldMk cId="1943546114" sldId="1107"/>
            <ac:spMk id="5" creationId="{7DBE85FB-809F-B14C-8037-F5E845ACF57C}"/>
          </ac:spMkLst>
        </pc:spChg>
        <pc:spChg chg="mod">
          <ac:chgData name="Jessica Newport" userId="dede3334-717e-4998-a1ad-2432f5a188d4" providerId="ADAL" clId="{71450B28-6A91-49C5-BC88-2D7784511A7D}" dt="2026-10-06T14:14:59.950" v="4355" actId="1076"/>
          <ac:spMkLst>
            <pc:docMk/>
            <pc:sldMk cId="1943546114" sldId="1107"/>
            <ac:spMk id="15" creationId="{BC16D179-333F-8E9E-3814-31D100227CA4}"/>
          </ac:spMkLst>
        </pc:spChg>
        <pc:picChg chg="del">
          <ac:chgData name="Jessica Newport" userId="dede3334-717e-4998-a1ad-2432f5a188d4" providerId="ADAL" clId="{71450B28-6A91-49C5-BC88-2D7784511A7D}" dt="2026-10-06T14:14:00.612" v="4350" actId="478"/>
          <ac:picMkLst>
            <pc:docMk/>
            <pc:sldMk cId="1943546114" sldId="1107"/>
            <ac:picMk id="3" creationId="{47A55A9B-77EC-6FA6-8596-93F8F1C2DFC3}"/>
          </ac:picMkLst>
        </pc:picChg>
        <pc:picChg chg="add mod">
          <ac:chgData name="Jessica Newport" userId="dede3334-717e-4998-a1ad-2432f5a188d4" providerId="ADAL" clId="{71450B28-6A91-49C5-BC88-2D7784511A7D}" dt="2026-10-06T14:15:03.089" v="4356" actId="1076"/>
          <ac:picMkLst>
            <pc:docMk/>
            <pc:sldMk cId="1943546114" sldId="1107"/>
            <ac:picMk id="4" creationId="{FE3EEBB4-AC96-1C3D-56E1-E0751CDE7A9F}"/>
          </ac:picMkLst>
        </pc:picChg>
        <pc:picChg chg="del">
          <ac:chgData name="Jessica Newport" userId="dede3334-717e-4998-a1ad-2432f5a188d4" providerId="ADAL" clId="{71450B28-6A91-49C5-BC88-2D7784511A7D}" dt="2026-10-06T14:13:58.377" v="4349" actId="478"/>
          <ac:picMkLst>
            <pc:docMk/>
            <pc:sldMk cId="1943546114" sldId="1107"/>
            <ac:picMk id="9" creationId="{9F910B1A-94A1-1663-AC53-9BEC6A8351D3}"/>
          </ac:picMkLst>
        </pc:picChg>
        <pc:picChg chg="del">
          <ac:chgData name="Jessica Newport" userId="dede3334-717e-4998-a1ad-2432f5a188d4" providerId="ADAL" clId="{71450B28-6A91-49C5-BC88-2D7784511A7D}" dt="2026-10-06T14:14:02.908" v="4351" actId="478"/>
          <ac:picMkLst>
            <pc:docMk/>
            <pc:sldMk cId="1943546114" sldId="1107"/>
            <ac:picMk id="11" creationId="{255B82E4-B368-BD3C-2B50-8A35C2ED233C}"/>
          </ac:picMkLst>
        </pc:picChg>
      </pc:sldChg>
      <pc:sldChg chg="add">
        <pc:chgData name="Jessica Newport" userId="dede3334-717e-4998-a1ad-2432f5a188d4" providerId="ADAL" clId="{71450B28-6A91-49C5-BC88-2D7784511A7D}" dt="2026-10-06T14:12:48.337" v="4225" actId="2890"/>
        <pc:sldMkLst>
          <pc:docMk/>
          <pc:sldMk cId="1892995923" sldId="1108"/>
        </pc:sldMkLst>
      </pc:sldChg>
      <pc:sldChg chg="addSp delSp modSp add mod modAnim">
        <pc:chgData name="Jessica Newport" userId="dede3334-717e-4998-a1ad-2432f5a188d4" providerId="ADAL" clId="{71450B28-6A91-49C5-BC88-2D7784511A7D}" dt="2026-10-06T14:55:13.237" v="4476" actId="122"/>
        <pc:sldMkLst>
          <pc:docMk/>
          <pc:sldMk cId="3809503210" sldId="1109"/>
        </pc:sldMkLst>
        <pc:spChg chg="add del">
          <ac:chgData name="Jessica Newport" userId="dede3334-717e-4998-a1ad-2432f5a188d4" providerId="ADAL" clId="{71450B28-6A91-49C5-BC88-2D7784511A7D}" dt="2026-10-06T14:55:01.131" v="4474" actId="22"/>
          <ac:spMkLst>
            <pc:docMk/>
            <pc:sldMk cId="3809503210" sldId="1109"/>
            <ac:spMk id="5" creationId="{0BD53949-D08B-B7A6-D9AD-ECC6AC53348A}"/>
          </ac:spMkLst>
        </pc:spChg>
        <pc:spChg chg="mod">
          <ac:chgData name="Jessica Newport" userId="dede3334-717e-4998-a1ad-2432f5a188d4" providerId="ADAL" clId="{71450B28-6A91-49C5-BC88-2D7784511A7D}" dt="2026-10-06T14:55:13.237" v="4476" actId="122"/>
          <ac:spMkLst>
            <pc:docMk/>
            <pc:sldMk cId="3809503210" sldId="1109"/>
            <ac:spMk id="15" creationId="{CA74F9E7-A7AD-2AF1-96DF-F9409E08EC38}"/>
          </ac:spMkLst>
        </pc:spChg>
        <pc:picChg chg="add mod">
          <ac:chgData name="Jessica Newport" userId="dede3334-717e-4998-a1ad-2432f5a188d4" providerId="ADAL" clId="{71450B28-6A91-49C5-BC88-2D7784511A7D}" dt="2026-10-06T14:55:08.115" v="4475" actId="1076"/>
          <ac:picMkLst>
            <pc:docMk/>
            <pc:sldMk cId="3809503210" sldId="1109"/>
            <ac:picMk id="2" creationId="{1F495E7F-D32B-18FB-A876-205A4ED0241D}"/>
          </ac:picMkLst>
        </pc:picChg>
        <pc:picChg chg="del">
          <ac:chgData name="Jessica Newport" userId="dede3334-717e-4998-a1ad-2432f5a188d4" providerId="ADAL" clId="{71450B28-6A91-49C5-BC88-2D7784511A7D}" dt="2026-10-06T14:53:48.647" v="4434" actId="478"/>
          <ac:picMkLst>
            <pc:docMk/>
            <pc:sldMk cId="3809503210" sldId="1109"/>
            <ac:picMk id="4" creationId="{B7ED1FDF-BCE1-29E2-7A26-E849493D60B3}"/>
          </ac:picMkLst>
        </pc:picChg>
      </pc:sldChg>
      <pc:sldChg chg="addSp delSp modSp add mod ord">
        <pc:chgData name="Jessica Newport" userId="dede3334-717e-4998-a1ad-2432f5a188d4" providerId="ADAL" clId="{71450B28-6A91-49C5-BC88-2D7784511A7D}" dt="2026-10-07T08:33:50.354" v="4921" actId="20577"/>
        <pc:sldMkLst>
          <pc:docMk/>
          <pc:sldMk cId="4098425648" sldId="1110"/>
        </pc:sldMkLst>
        <pc:spChg chg="mod">
          <ac:chgData name="Jessica Newport" userId="dede3334-717e-4998-a1ad-2432f5a188d4" providerId="ADAL" clId="{71450B28-6A91-49C5-BC88-2D7784511A7D}" dt="2026-10-06T15:19:49.030" v="4798" actId="1076"/>
          <ac:spMkLst>
            <pc:docMk/>
            <pc:sldMk cId="4098425648" sldId="1110"/>
            <ac:spMk id="7" creationId="{58EAD9B6-061F-A4C5-31E5-86F23B20E2B8}"/>
          </ac:spMkLst>
        </pc:spChg>
        <pc:spChg chg="del">
          <ac:chgData name="Jessica Newport" userId="dede3334-717e-4998-a1ad-2432f5a188d4" providerId="ADAL" clId="{71450B28-6A91-49C5-BC88-2D7784511A7D}" dt="2026-10-06T15:13:21.072" v="4634" actId="478"/>
          <ac:spMkLst>
            <pc:docMk/>
            <pc:sldMk cId="4098425648" sldId="1110"/>
            <ac:spMk id="8" creationId="{0D9340C6-1D95-16D1-3203-46192E9B1350}"/>
          </ac:spMkLst>
        </pc:spChg>
        <pc:spChg chg="del">
          <ac:chgData name="Jessica Newport" userId="dede3334-717e-4998-a1ad-2432f5a188d4" providerId="ADAL" clId="{71450B28-6A91-49C5-BC88-2D7784511A7D}" dt="2026-10-06T15:13:24.902" v="4635" actId="478"/>
          <ac:spMkLst>
            <pc:docMk/>
            <pc:sldMk cId="4098425648" sldId="1110"/>
            <ac:spMk id="12" creationId="{56BCD45E-EB68-531E-EE55-C4D4051EF76C}"/>
          </ac:spMkLst>
        </pc:spChg>
        <pc:spChg chg="add mod">
          <ac:chgData name="Jessica Newport" userId="dede3334-717e-4998-a1ad-2432f5a188d4" providerId="ADAL" clId="{71450B28-6A91-49C5-BC88-2D7784511A7D}" dt="2026-10-06T15:20:52.113" v="4823" actId="255"/>
          <ac:spMkLst>
            <pc:docMk/>
            <pc:sldMk cId="4098425648" sldId="1110"/>
            <ac:spMk id="13" creationId="{728B9D3B-EFFA-FE35-B53D-2B8A7C37872C}"/>
          </ac:spMkLst>
        </pc:spChg>
        <pc:graphicFrameChg chg="add del mod modGraphic">
          <ac:chgData name="Jessica Newport" userId="dede3334-717e-4998-a1ad-2432f5a188d4" providerId="ADAL" clId="{71450B28-6A91-49C5-BC88-2D7784511A7D}" dt="2026-10-06T15:17:15.159" v="4721" actId="478"/>
          <ac:graphicFrameMkLst>
            <pc:docMk/>
            <pc:sldMk cId="4098425648" sldId="1110"/>
            <ac:graphicFrameMk id="5" creationId="{4E5D7301-E8B2-F3F8-11DC-E0747E8141B9}"/>
          </ac:graphicFrameMkLst>
        </pc:graphicFrameChg>
        <pc:graphicFrameChg chg="add mod modGraphic">
          <ac:chgData name="Jessica Newport" userId="dede3334-717e-4998-a1ad-2432f5a188d4" providerId="ADAL" clId="{71450B28-6A91-49C5-BC88-2D7784511A7D}" dt="2026-10-07T08:33:50.354" v="4921" actId="20577"/>
          <ac:graphicFrameMkLst>
            <pc:docMk/>
            <pc:sldMk cId="4098425648" sldId="1110"/>
            <ac:graphicFrameMk id="11" creationId="{55DE8414-2C3D-B8F0-7328-BD3D3FB4CC26}"/>
          </ac:graphicFrameMkLst>
        </pc:graphicFrameChg>
        <pc:picChg chg="del">
          <ac:chgData name="Jessica Newport" userId="dede3334-717e-4998-a1ad-2432f5a188d4" providerId="ADAL" clId="{71450B28-6A91-49C5-BC88-2D7784511A7D}" dt="2026-10-06T15:13:26.471" v="4636" actId="478"/>
          <ac:picMkLst>
            <pc:docMk/>
            <pc:sldMk cId="4098425648" sldId="1110"/>
            <ac:picMk id="10" creationId="{EBBF7982-F864-B4C4-1D7F-5D80B623D81F}"/>
          </ac:picMkLst>
        </pc:picChg>
      </pc:sldChg>
      <pc:sldChg chg="addSp delSp modSp add mod ord">
        <pc:chgData name="Jessica Newport" userId="dede3334-717e-4998-a1ad-2432f5a188d4" providerId="ADAL" clId="{71450B28-6A91-49C5-BC88-2D7784511A7D}" dt="2026-10-07T08:47:05.815" v="5183"/>
        <pc:sldMkLst>
          <pc:docMk/>
          <pc:sldMk cId="3890465360" sldId="1111"/>
        </pc:sldMkLst>
        <pc:spChg chg="mod">
          <ac:chgData name="Jessica Newport" userId="dede3334-717e-4998-a1ad-2432f5a188d4" providerId="ADAL" clId="{71450B28-6A91-49C5-BC88-2D7784511A7D}" dt="2026-10-07T08:46:20.856" v="5181" actId="1076"/>
          <ac:spMkLst>
            <pc:docMk/>
            <pc:sldMk cId="3890465360" sldId="1111"/>
            <ac:spMk id="7" creationId="{9862DB23-2002-CD44-5940-232E5B411289}"/>
          </ac:spMkLst>
        </pc:spChg>
        <pc:spChg chg="mod">
          <ac:chgData name="Jessica Newport" userId="dede3334-717e-4998-a1ad-2432f5a188d4" providerId="ADAL" clId="{71450B28-6A91-49C5-BC88-2D7784511A7D}" dt="2026-10-07T08:45:25.611" v="5136" actId="20577"/>
          <ac:spMkLst>
            <pc:docMk/>
            <pc:sldMk cId="3890465360" sldId="1111"/>
            <ac:spMk id="13" creationId="{1E3B27DC-E9A6-B600-9E57-7D6EC0919A1D}"/>
          </ac:spMkLst>
        </pc:spChg>
        <pc:graphicFrameChg chg="del">
          <ac:chgData name="Jessica Newport" userId="dede3334-717e-4998-a1ad-2432f5a188d4" providerId="ADAL" clId="{71450B28-6A91-49C5-BC88-2D7784511A7D}" dt="2026-10-07T08:45:07.587" v="5131" actId="478"/>
          <ac:graphicFrameMkLst>
            <pc:docMk/>
            <pc:sldMk cId="3890465360" sldId="1111"/>
            <ac:graphicFrameMk id="11" creationId="{C7CAAD41-B111-1E84-F4FE-75B1AA2A134F}"/>
          </ac:graphicFrameMkLst>
        </pc:graphicFrameChg>
        <pc:picChg chg="add mod">
          <ac:chgData name="Jessica Newport" userId="dede3334-717e-4998-a1ad-2432f5a188d4" providerId="ADAL" clId="{71450B28-6A91-49C5-BC88-2D7784511A7D}" dt="2026-10-07T08:45:38.647" v="5139" actId="14100"/>
          <ac:picMkLst>
            <pc:docMk/>
            <pc:sldMk cId="3890465360" sldId="1111"/>
            <ac:picMk id="3" creationId="{85D8166C-B0D5-4275-79BA-C17200F49262}"/>
          </ac:picMkLst>
        </pc:picChg>
      </pc:sldChg>
      <pc:sldChg chg="addSp delSp modSp add mod ord">
        <pc:chgData name="Jessica Newport" userId="dede3334-717e-4998-a1ad-2432f5a188d4" providerId="ADAL" clId="{71450B28-6A91-49C5-BC88-2D7784511A7D}" dt="2026-10-07T09:41:07.381" v="6059" actId="14100"/>
        <pc:sldMkLst>
          <pc:docMk/>
          <pc:sldMk cId="1392053544" sldId="1112"/>
        </pc:sldMkLst>
        <pc:spChg chg="add mod">
          <ac:chgData name="Jessica Newport" userId="dede3334-717e-4998-a1ad-2432f5a188d4" providerId="ADAL" clId="{71450B28-6A91-49C5-BC88-2D7784511A7D}" dt="2026-10-07T09:04:57.363" v="5997" actId="1076"/>
          <ac:spMkLst>
            <pc:docMk/>
            <pc:sldMk cId="1392053544" sldId="1112"/>
            <ac:spMk id="3" creationId="{F0A0737A-9DE9-79E6-A271-59DB3B24836C}"/>
          </ac:spMkLst>
        </pc:spChg>
        <pc:spChg chg="mod">
          <ac:chgData name="Jessica Newport" userId="dede3334-717e-4998-a1ad-2432f5a188d4" providerId="ADAL" clId="{71450B28-6A91-49C5-BC88-2D7784511A7D}" dt="2026-10-07T08:47:39.523" v="5212" actId="20577"/>
          <ac:spMkLst>
            <pc:docMk/>
            <pc:sldMk cId="1392053544" sldId="1112"/>
            <ac:spMk id="7" creationId="{C2C1E318-5D17-F83E-9335-130A568FFB95}"/>
          </ac:spMkLst>
        </pc:spChg>
        <pc:spChg chg="mod">
          <ac:chgData name="Jessica Newport" userId="dede3334-717e-4998-a1ad-2432f5a188d4" providerId="ADAL" clId="{71450B28-6A91-49C5-BC88-2D7784511A7D}" dt="2026-10-07T09:03:46.854" v="5857" actId="208"/>
          <ac:spMkLst>
            <pc:docMk/>
            <pc:sldMk cId="1392053544" sldId="1112"/>
            <ac:spMk id="8" creationId="{F88F4D7F-2E4D-493E-B319-F70FEA177BF2}"/>
          </ac:spMkLst>
        </pc:spChg>
        <pc:spChg chg="mod">
          <ac:chgData name="Jessica Newport" userId="dede3334-717e-4998-a1ad-2432f5a188d4" providerId="ADAL" clId="{71450B28-6A91-49C5-BC88-2D7784511A7D}" dt="2026-10-07T09:41:07.381" v="6059" actId="14100"/>
          <ac:spMkLst>
            <pc:docMk/>
            <pc:sldMk cId="1392053544" sldId="1112"/>
            <ac:spMk id="12" creationId="{0E3C59AD-2CA8-F1C4-085A-08AC44D2FA72}"/>
          </ac:spMkLst>
        </pc:spChg>
        <pc:picChg chg="del">
          <ac:chgData name="Jessica Newport" userId="dede3334-717e-4998-a1ad-2432f5a188d4" providerId="ADAL" clId="{71450B28-6A91-49C5-BC88-2D7784511A7D}" dt="2026-10-07T08:47:53.222" v="5213" actId="478"/>
          <ac:picMkLst>
            <pc:docMk/>
            <pc:sldMk cId="1392053544" sldId="1112"/>
            <ac:picMk id="10" creationId="{3C94AE5E-4C45-28CF-F99B-074EF902AC93}"/>
          </ac:picMkLst>
        </pc:picChg>
      </pc:sldChg>
      <pc:sldChg chg="modSp add mod">
        <pc:chgData name="Jessica Newport" userId="dede3334-717e-4998-a1ad-2432f5a188d4" providerId="ADAL" clId="{71450B28-6A91-49C5-BC88-2D7784511A7D}" dt="2026-10-07T15:01:50.407" v="11339" actId="5793"/>
        <pc:sldMkLst>
          <pc:docMk/>
          <pc:sldMk cId="3760616451" sldId="1113"/>
        </pc:sldMkLst>
        <pc:spChg chg="mod">
          <ac:chgData name="Jessica Newport" userId="dede3334-717e-4998-a1ad-2432f5a188d4" providerId="ADAL" clId="{71450B28-6A91-49C5-BC88-2D7784511A7D}" dt="2026-10-07T15:01:50.407" v="11339" actId="5793"/>
          <ac:spMkLst>
            <pc:docMk/>
            <pc:sldMk cId="3760616451" sldId="1113"/>
            <ac:spMk id="6" creationId="{44620D81-2663-0530-85DA-A7FF3316CA27}"/>
          </ac:spMkLst>
        </pc:spChg>
      </pc:sldChg>
      <pc:sldChg chg="add del">
        <pc:chgData name="Jessica Newport" userId="dede3334-717e-4998-a1ad-2432f5a188d4" providerId="ADAL" clId="{71450B28-6A91-49C5-BC88-2D7784511A7D}" dt="2026-10-07T13:59:51.712" v="10461" actId="2696"/>
        <pc:sldMkLst>
          <pc:docMk/>
          <pc:sldMk cId="2104581773" sldId="1114"/>
        </pc:sldMkLst>
      </pc:sldChg>
      <pc:sldChg chg="addSp delSp modSp add mod">
        <pc:chgData name="Jessica Newport" userId="dede3334-717e-4998-a1ad-2432f5a188d4" providerId="ADAL" clId="{71450B28-6A91-49C5-BC88-2D7784511A7D}" dt="2026-10-07T12:02:12.134" v="7419"/>
        <pc:sldMkLst>
          <pc:docMk/>
          <pc:sldMk cId="3224829601" sldId="1115"/>
        </pc:sldMkLst>
        <pc:spChg chg="mod">
          <ac:chgData name="Jessica Newport" userId="dede3334-717e-4998-a1ad-2432f5a188d4" providerId="ADAL" clId="{71450B28-6A91-49C5-BC88-2D7784511A7D}" dt="2026-10-07T11:59:42.271" v="7405" actId="1076"/>
          <ac:spMkLst>
            <pc:docMk/>
            <pc:sldMk cId="3224829601" sldId="1115"/>
            <ac:spMk id="3" creationId="{F223C236-870F-A7B2-5456-5C6DDE3B7764}"/>
          </ac:spMkLst>
        </pc:spChg>
        <pc:spChg chg="mod">
          <ac:chgData name="Jessica Newport" userId="dede3334-717e-4998-a1ad-2432f5a188d4" providerId="ADAL" clId="{71450B28-6A91-49C5-BC88-2D7784511A7D}" dt="2026-10-07T11:52:29.069" v="6587" actId="20577"/>
          <ac:spMkLst>
            <pc:docMk/>
            <pc:sldMk cId="3224829601" sldId="1115"/>
            <ac:spMk id="7" creationId="{34586E85-CC79-6861-3B5F-01B04B3BDF05}"/>
          </ac:spMkLst>
        </pc:spChg>
        <pc:spChg chg="mod">
          <ac:chgData name="Jessica Newport" userId="dede3334-717e-4998-a1ad-2432f5a188d4" providerId="ADAL" clId="{71450B28-6A91-49C5-BC88-2D7784511A7D}" dt="2026-10-07T11:53:21.647" v="6754" actId="20577"/>
          <ac:spMkLst>
            <pc:docMk/>
            <pc:sldMk cId="3224829601" sldId="1115"/>
            <ac:spMk id="8" creationId="{08E3CA64-DC05-5801-D38C-91FD7453FFE3}"/>
          </ac:spMkLst>
        </pc:spChg>
        <pc:spChg chg="add mod">
          <ac:chgData name="Jessica Newport" userId="dede3334-717e-4998-a1ad-2432f5a188d4" providerId="ADAL" clId="{71450B28-6A91-49C5-BC88-2D7784511A7D}" dt="2026-10-07T12:02:12.134" v="7419"/>
          <ac:spMkLst>
            <pc:docMk/>
            <pc:sldMk cId="3224829601" sldId="1115"/>
            <ac:spMk id="9" creationId="{34CAD7C9-EC88-7A86-5BD4-6D1FFD4EAC55}"/>
          </ac:spMkLst>
        </pc:spChg>
        <pc:spChg chg="del">
          <ac:chgData name="Jessica Newport" userId="dede3334-717e-4998-a1ad-2432f5a188d4" providerId="ADAL" clId="{71450B28-6A91-49C5-BC88-2D7784511A7D}" dt="2026-10-07T11:55:38.885" v="7104" actId="478"/>
          <ac:spMkLst>
            <pc:docMk/>
            <pc:sldMk cId="3224829601" sldId="1115"/>
            <ac:spMk id="12" creationId="{1A14F82B-E228-AEC8-D5FE-23A3391AECDC}"/>
          </ac:spMkLst>
        </pc:spChg>
        <pc:picChg chg="add mod">
          <ac:chgData name="Jessica Newport" userId="dede3334-717e-4998-a1ad-2432f5a188d4" providerId="ADAL" clId="{71450B28-6A91-49C5-BC88-2D7784511A7D}" dt="2026-10-07T12:00:58.985" v="7411" actId="1076"/>
          <ac:picMkLst>
            <pc:docMk/>
            <pc:sldMk cId="3224829601" sldId="1115"/>
            <ac:picMk id="5" creationId="{7C1BF465-5FAE-D46F-B0A4-A15F2372DD2B}"/>
          </ac:picMkLst>
        </pc:picChg>
      </pc:sldChg>
      <pc:sldChg chg="addSp delSp modSp add mod modAnim">
        <pc:chgData name="Jessica Newport" userId="dede3334-717e-4998-a1ad-2432f5a188d4" providerId="ADAL" clId="{71450B28-6A91-49C5-BC88-2D7784511A7D}" dt="2026-10-07T12:10:32.449" v="7423" actId="14100"/>
        <pc:sldMkLst>
          <pc:docMk/>
          <pc:sldMk cId="3454090051" sldId="1116"/>
        </pc:sldMkLst>
        <pc:spChg chg="del">
          <ac:chgData name="Jessica Newport" userId="dede3334-717e-4998-a1ad-2432f5a188d4" providerId="ADAL" clId="{71450B28-6A91-49C5-BC88-2D7784511A7D}" dt="2026-10-07T12:01:19.905" v="7415" actId="478"/>
          <ac:spMkLst>
            <pc:docMk/>
            <pc:sldMk cId="3454090051" sldId="1116"/>
            <ac:spMk id="3" creationId="{40EC15EF-83DC-074C-C412-44461C003D2E}"/>
          </ac:spMkLst>
        </pc:spChg>
        <pc:spChg chg="del">
          <ac:chgData name="Jessica Newport" userId="dede3334-717e-4998-a1ad-2432f5a188d4" providerId="ADAL" clId="{71450B28-6A91-49C5-BC88-2D7784511A7D}" dt="2026-10-07T12:01:15.907" v="7413" actId="478"/>
          <ac:spMkLst>
            <pc:docMk/>
            <pc:sldMk cId="3454090051" sldId="1116"/>
            <ac:spMk id="8" creationId="{FCDA5788-D574-9669-84EA-02932A4ED2A4}"/>
          </ac:spMkLst>
        </pc:spChg>
        <pc:picChg chg="add mod">
          <ac:chgData name="Jessica Newport" userId="dede3334-717e-4998-a1ad-2432f5a188d4" providerId="ADAL" clId="{71450B28-6A91-49C5-BC88-2D7784511A7D}" dt="2026-10-07T12:10:32.449" v="7423" actId="14100"/>
          <ac:picMkLst>
            <pc:docMk/>
            <pc:sldMk cId="3454090051" sldId="1116"/>
            <ac:picMk id="2" creationId="{F95F96CF-45C6-58D3-A5BF-2FD09D9B8A4C}"/>
          </ac:picMkLst>
        </pc:picChg>
        <pc:picChg chg="del">
          <ac:chgData name="Jessica Newport" userId="dede3334-717e-4998-a1ad-2432f5a188d4" providerId="ADAL" clId="{71450B28-6A91-49C5-BC88-2D7784511A7D}" dt="2026-10-07T12:01:17.644" v="7414" actId="478"/>
          <ac:picMkLst>
            <pc:docMk/>
            <pc:sldMk cId="3454090051" sldId="1116"/>
            <ac:picMk id="5" creationId="{8149A04F-F896-8D52-255E-6382CD296636}"/>
          </ac:picMkLst>
        </pc:picChg>
      </pc:sldChg>
      <pc:sldChg chg="addSp delSp modSp add mod ord">
        <pc:chgData name="Jessica Newport" userId="dede3334-717e-4998-a1ad-2432f5a188d4" providerId="ADAL" clId="{71450B28-6A91-49C5-BC88-2D7784511A7D}" dt="2026-10-07T12:28:24.960" v="8412" actId="1076"/>
        <pc:sldMkLst>
          <pc:docMk/>
          <pc:sldMk cId="2123636318" sldId="1117"/>
        </pc:sldMkLst>
        <pc:spChg chg="add mod">
          <ac:chgData name="Jessica Newport" userId="dede3334-717e-4998-a1ad-2432f5a188d4" providerId="ADAL" clId="{71450B28-6A91-49C5-BC88-2D7784511A7D}" dt="2026-10-07T12:28:20.212" v="8411" actId="1076"/>
          <ac:spMkLst>
            <pc:docMk/>
            <pc:sldMk cId="2123636318" sldId="1117"/>
            <ac:spMk id="2" creationId="{F85C1A49-E678-372F-E8BE-428584CB734F}"/>
          </ac:spMkLst>
        </pc:spChg>
        <pc:spChg chg="del">
          <ac:chgData name="Jessica Newport" userId="dede3334-717e-4998-a1ad-2432f5a188d4" providerId="ADAL" clId="{71450B28-6A91-49C5-BC88-2D7784511A7D}" dt="2026-10-07T12:20:06.964" v="7593" actId="478"/>
          <ac:spMkLst>
            <pc:docMk/>
            <pc:sldMk cId="2123636318" sldId="1117"/>
            <ac:spMk id="3" creationId="{230A38B8-14D3-0072-BAE2-1B8D0CAB93DC}"/>
          </ac:spMkLst>
        </pc:spChg>
        <pc:spChg chg="mod">
          <ac:chgData name="Jessica Newport" userId="dede3334-717e-4998-a1ad-2432f5a188d4" providerId="ADAL" clId="{71450B28-6A91-49C5-BC88-2D7784511A7D}" dt="2026-10-07T12:20:02.398" v="7592" actId="20577"/>
          <ac:spMkLst>
            <pc:docMk/>
            <pc:sldMk cId="2123636318" sldId="1117"/>
            <ac:spMk id="7" creationId="{C3EAB08D-11EE-B431-C054-6325BF1781DF}"/>
          </ac:spMkLst>
        </pc:spChg>
        <pc:spChg chg="mod">
          <ac:chgData name="Jessica Newport" userId="dede3334-717e-4998-a1ad-2432f5a188d4" providerId="ADAL" clId="{71450B28-6A91-49C5-BC88-2D7784511A7D}" dt="2026-10-07T12:28:24.960" v="8412" actId="1076"/>
          <ac:spMkLst>
            <pc:docMk/>
            <pc:sldMk cId="2123636318" sldId="1117"/>
            <ac:spMk id="8" creationId="{6C1C4109-DEE9-BFD1-462B-68B4D9181BB0}"/>
          </ac:spMkLst>
        </pc:spChg>
        <pc:spChg chg="add del mod">
          <ac:chgData name="Jessica Newport" userId="dede3334-717e-4998-a1ad-2432f5a188d4" providerId="ADAL" clId="{71450B28-6A91-49C5-BC88-2D7784511A7D}" dt="2026-10-07T12:25:34.122" v="8395" actId="478"/>
          <ac:spMkLst>
            <pc:docMk/>
            <pc:sldMk cId="2123636318" sldId="1117"/>
            <ac:spMk id="9" creationId="{6EC98EFF-FBAC-8AB8-AE82-B9DA95699BD6}"/>
          </ac:spMkLst>
        </pc:spChg>
        <pc:spChg chg="del">
          <ac:chgData name="Jessica Newport" userId="dede3334-717e-4998-a1ad-2432f5a188d4" providerId="ADAL" clId="{71450B28-6A91-49C5-BC88-2D7784511A7D}" dt="2026-10-07T12:20:10.211" v="7594" actId="478"/>
          <ac:spMkLst>
            <pc:docMk/>
            <pc:sldMk cId="2123636318" sldId="1117"/>
            <ac:spMk id="12" creationId="{CA383F5A-9BA0-B13B-9718-11E2D77C8851}"/>
          </ac:spMkLst>
        </pc:spChg>
        <pc:picChg chg="add mod">
          <ac:chgData name="Jessica Newport" userId="dede3334-717e-4998-a1ad-2432f5a188d4" providerId="ADAL" clId="{71450B28-6A91-49C5-BC88-2D7784511A7D}" dt="2026-10-07T12:26:43.682" v="8408" actId="1076"/>
          <ac:picMkLst>
            <pc:docMk/>
            <pc:sldMk cId="2123636318" sldId="1117"/>
            <ac:picMk id="6" creationId="{6CDEE22D-0388-8C0D-DE0D-43D5AF137847}"/>
          </ac:picMkLst>
        </pc:picChg>
      </pc:sldChg>
      <pc:sldChg chg="addSp delSp modSp add mod">
        <pc:chgData name="Jessica Newport" userId="dede3334-717e-4998-a1ad-2432f5a188d4" providerId="ADAL" clId="{71450B28-6A91-49C5-BC88-2D7784511A7D}" dt="2026-10-07T12:39:54.753" v="8944" actId="1076"/>
        <pc:sldMkLst>
          <pc:docMk/>
          <pc:sldMk cId="2519958817" sldId="1118"/>
        </pc:sldMkLst>
        <pc:spChg chg="del">
          <ac:chgData name="Jessica Newport" userId="dede3334-717e-4998-a1ad-2432f5a188d4" providerId="ADAL" clId="{71450B28-6A91-49C5-BC88-2D7784511A7D}" dt="2026-10-07T12:34:06.597" v="8675" actId="478"/>
          <ac:spMkLst>
            <pc:docMk/>
            <pc:sldMk cId="2519958817" sldId="1118"/>
            <ac:spMk id="2" creationId="{9D5A9D0F-3115-EB75-EDC5-DB8C51CC6012}"/>
          </ac:spMkLst>
        </pc:spChg>
        <pc:spChg chg="add mod">
          <ac:chgData name="Jessica Newport" userId="dede3334-717e-4998-a1ad-2432f5a188d4" providerId="ADAL" clId="{71450B28-6A91-49C5-BC88-2D7784511A7D}" dt="2026-10-07T12:36:52.902" v="8929" actId="1076"/>
          <ac:spMkLst>
            <pc:docMk/>
            <pc:sldMk cId="2519958817" sldId="1118"/>
            <ac:spMk id="5" creationId="{119FE692-F8D2-A490-3C89-AA69546F925A}"/>
          </ac:spMkLst>
        </pc:spChg>
        <pc:spChg chg="mod">
          <ac:chgData name="Jessica Newport" userId="dede3334-717e-4998-a1ad-2432f5a188d4" providerId="ADAL" clId="{71450B28-6A91-49C5-BC88-2D7784511A7D}" dt="2026-10-07T12:32:57.377" v="8431" actId="20577"/>
          <ac:spMkLst>
            <pc:docMk/>
            <pc:sldMk cId="2519958817" sldId="1118"/>
            <ac:spMk id="7" creationId="{432C2C31-6E3A-2BF9-07D9-24F1BC8CEC70}"/>
          </ac:spMkLst>
        </pc:spChg>
        <pc:spChg chg="mod">
          <ac:chgData name="Jessica Newport" userId="dede3334-717e-4998-a1ad-2432f5a188d4" providerId="ADAL" clId="{71450B28-6A91-49C5-BC88-2D7784511A7D}" dt="2026-10-07T12:39:46.594" v="8943" actId="1076"/>
          <ac:spMkLst>
            <pc:docMk/>
            <pc:sldMk cId="2519958817" sldId="1118"/>
            <ac:spMk id="8" creationId="{F422D431-7F88-43FB-3B08-A0FE5160AA2B}"/>
          </ac:spMkLst>
        </pc:spChg>
        <pc:spChg chg="add del mod">
          <ac:chgData name="Jessica Newport" userId="dede3334-717e-4998-a1ad-2432f5a188d4" providerId="ADAL" clId="{71450B28-6A91-49C5-BC88-2D7784511A7D}" dt="2026-10-07T12:38:41.294" v="8939" actId="478"/>
          <ac:spMkLst>
            <pc:docMk/>
            <pc:sldMk cId="2519958817" sldId="1118"/>
            <ac:spMk id="11" creationId="{B986D907-6FC4-B273-C802-52A60ABE233D}"/>
          </ac:spMkLst>
        </pc:spChg>
        <pc:spChg chg="add del mod">
          <ac:chgData name="Jessica Newport" userId="dede3334-717e-4998-a1ad-2432f5a188d4" providerId="ADAL" clId="{71450B28-6A91-49C5-BC88-2D7784511A7D}" dt="2026-10-07T12:39:39.823" v="8941" actId="478"/>
          <ac:spMkLst>
            <pc:docMk/>
            <pc:sldMk cId="2519958817" sldId="1118"/>
            <ac:spMk id="14" creationId="{490A096C-4A77-79C8-12A7-89ABAE3B0E73}"/>
          </ac:spMkLst>
        </pc:spChg>
        <pc:picChg chg="del">
          <ac:chgData name="Jessica Newport" userId="dede3334-717e-4998-a1ad-2432f5a188d4" providerId="ADAL" clId="{71450B28-6A91-49C5-BC88-2D7784511A7D}" dt="2026-10-07T12:34:09.250" v="8676" actId="478"/>
          <ac:picMkLst>
            <pc:docMk/>
            <pc:sldMk cId="2519958817" sldId="1118"/>
            <ac:picMk id="6" creationId="{E5E70FC3-8A4A-72F9-639F-D141936A7EC7}"/>
          </ac:picMkLst>
        </pc:picChg>
        <pc:picChg chg="add del mod">
          <ac:chgData name="Jessica Newport" userId="dede3334-717e-4998-a1ad-2432f5a188d4" providerId="ADAL" clId="{71450B28-6A91-49C5-BC88-2D7784511A7D}" dt="2026-10-07T12:38:41.294" v="8939" actId="478"/>
          <ac:picMkLst>
            <pc:docMk/>
            <pc:sldMk cId="2519958817" sldId="1118"/>
            <ac:picMk id="10" creationId="{29D37CAE-1642-DDB7-1883-FC3AC723E8B9}"/>
          </ac:picMkLst>
        </pc:picChg>
        <pc:picChg chg="add mod">
          <ac:chgData name="Jessica Newport" userId="dede3334-717e-4998-a1ad-2432f5a188d4" providerId="ADAL" clId="{71450B28-6A91-49C5-BC88-2D7784511A7D}" dt="2026-10-07T12:39:54.753" v="8944" actId="1076"/>
          <ac:picMkLst>
            <pc:docMk/>
            <pc:sldMk cId="2519958817" sldId="1118"/>
            <ac:picMk id="13" creationId="{B5E9921E-9D38-B540-1310-7EA5623B735E}"/>
          </ac:picMkLst>
        </pc:picChg>
      </pc:sldChg>
      <pc:sldChg chg="addSp delSp modSp add mod">
        <pc:chgData name="Jessica Newport" userId="dede3334-717e-4998-a1ad-2432f5a188d4" providerId="ADAL" clId="{71450B28-6A91-49C5-BC88-2D7784511A7D}" dt="2026-10-07T13:15:21.867" v="9247" actId="255"/>
        <pc:sldMkLst>
          <pc:docMk/>
          <pc:sldMk cId="2117235826" sldId="1119"/>
        </pc:sldMkLst>
        <pc:spChg chg="del">
          <ac:chgData name="Jessica Newport" userId="dede3334-717e-4998-a1ad-2432f5a188d4" providerId="ADAL" clId="{71450B28-6A91-49C5-BC88-2D7784511A7D}" dt="2026-10-07T13:07:21.273" v="8963" actId="478"/>
          <ac:spMkLst>
            <pc:docMk/>
            <pc:sldMk cId="2117235826" sldId="1119"/>
            <ac:spMk id="5" creationId="{64A3584F-57AC-4672-5F20-07CD4753F20B}"/>
          </ac:spMkLst>
        </pc:spChg>
        <pc:spChg chg="add mod">
          <ac:chgData name="Jessica Newport" userId="dede3334-717e-4998-a1ad-2432f5a188d4" providerId="ADAL" clId="{71450B28-6A91-49C5-BC88-2D7784511A7D}" dt="2026-10-07T13:15:21.867" v="9247" actId="255"/>
          <ac:spMkLst>
            <pc:docMk/>
            <pc:sldMk cId="2117235826" sldId="1119"/>
            <ac:spMk id="6" creationId="{B6EC7618-5D35-B8EA-75B2-38D8D1A95AB8}"/>
          </ac:spMkLst>
        </pc:spChg>
        <pc:spChg chg="mod">
          <ac:chgData name="Jessica Newport" userId="dede3334-717e-4998-a1ad-2432f5a188d4" providerId="ADAL" clId="{71450B28-6A91-49C5-BC88-2D7784511A7D}" dt="2026-10-07T13:13:50.387" v="8980" actId="113"/>
          <ac:spMkLst>
            <pc:docMk/>
            <pc:sldMk cId="2117235826" sldId="1119"/>
            <ac:spMk id="7" creationId="{EC0F2BFD-2803-CBC3-353D-11A90F353A08}"/>
          </ac:spMkLst>
        </pc:spChg>
        <pc:spChg chg="del">
          <ac:chgData name="Jessica Newport" userId="dede3334-717e-4998-a1ad-2432f5a188d4" providerId="ADAL" clId="{71450B28-6A91-49C5-BC88-2D7784511A7D}" dt="2026-10-07T13:07:16.391" v="8961" actId="478"/>
          <ac:spMkLst>
            <pc:docMk/>
            <pc:sldMk cId="2117235826" sldId="1119"/>
            <ac:spMk id="8" creationId="{878798D5-85B0-59D4-2416-60349E1B8AA5}"/>
          </ac:spMkLst>
        </pc:spChg>
        <pc:picChg chg="add mod">
          <ac:chgData name="Jessica Newport" userId="dede3334-717e-4998-a1ad-2432f5a188d4" providerId="ADAL" clId="{71450B28-6A91-49C5-BC88-2D7784511A7D}" dt="2026-10-07T13:07:37.563" v="8967" actId="1076"/>
          <ac:picMkLst>
            <pc:docMk/>
            <pc:sldMk cId="2117235826" sldId="1119"/>
            <ac:picMk id="3" creationId="{9A11E604-150E-18B3-04CE-8CBA0927E22A}"/>
          </ac:picMkLst>
        </pc:picChg>
        <pc:picChg chg="del">
          <ac:chgData name="Jessica Newport" userId="dede3334-717e-4998-a1ad-2432f5a188d4" providerId="ADAL" clId="{71450B28-6A91-49C5-BC88-2D7784511A7D}" dt="2026-10-07T13:07:18.324" v="8962" actId="478"/>
          <ac:picMkLst>
            <pc:docMk/>
            <pc:sldMk cId="2117235826" sldId="1119"/>
            <ac:picMk id="13" creationId="{AFADBA3C-C747-2D9B-E510-CB636FD44B12}"/>
          </ac:picMkLst>
        </pc:picChg>
      </pc:sldChg>
      <pc:sldChg chg="addSp delSp modSp add mod modAnim">
        <pc:chgData name="Jessica Newport" userId="dede3334-717e-4998-a1ad-2432f5a188d4" providerId="ADAL" clId="{71450B28-6A91-49C5-BC88-2D7784511A7D}" dt="2026-10-07T13:24:40.841" v="9255" actId="1076"/>
        <pc:sldMkLst>
          <pc:docMk/>
          <pc:sldMk cId="370913219" sldId="1120"/>
        </pc:sldMkLst>
        <pc:spChg chg="del">
          <ac:chgData name="Jessica Newport" userId="dede3334-717e-4998-a1ad-2432f5a188d4" providerId="ADAL" clId="{71450B28-6A91-49C5-BC88-2D7784511A7D}" dt="2026-10-07T13:24:17.110" v="9249" actId="478"/>
          <ac:spMkLst>
            <pc:docMk/>
            <pc:sldMk cId="370913219" sldId="1120"/>
            <ac:spMk id="15" creationId="{48FAA27D-64E4-EF60-C5EF-58C587E95038}"/>
          </ac:spMkLst>
        </pc:spChg>
        <pc:picChg chg="add mod">
          <ac:chgData name="Jessica Newport" userId="dede3334-717e-4998-a1ad-2432f5a188d4" providerId="ADAL" clId="{71450B28-6A91-49C5-BC88-2D7784511A7D}" dt="2026-10-07T13:24:40.841" v="9255" actId="1076"/>
          <ac:picMkLst>
            <pc:docMk/>
            <pc:sldMk cId="370913219" sldId="1120"/>
            <ac:picMk id="2" creationId="{EE8277A0-F88C-7BBA-15CB-FC4C27710F53}"/>
          </ac:picMkLst>
        </pc:picChg>
        <pc:picChg chg="del">
          <ac:chgData name="Jessica Newport" userId="dede3334-717e-4998-a1ad-2432f5a188d4" providerId="ADAL" clId="{71450B28-6A91-49C5-BC88-2D7784511A7D}" dt="2026-10-07T13:24:19.299" v="9252" actId="478"/>
          <ac:picMkLst>
            <pc:docMk/>
            <pc:sldMk cId="370913219" sldId="1120"/>
            <ac:picMk id="3" creationId="{5253A6F0-36AB-2DA7-A9A7-AA22BA58AADD}"/>
          </ac:picMkLst>
        </pc:picChg>
        <pc:picChg chg="del">
          <ac:chgData name="Jessica Newport" userId="dede3334-717e-4998-a1ad-2432f5a188d4" providerId="ADAL" clId="{71450B28-6A91-49C5-BC88-2D7784511A7D}" dt="2026-10-07T13:24:17.714" v="9250" actId="478"/>
          <ac:picMkLst>
            <pc:docMk/>
            <pc:sldMk cId="370913219" sldId="1120"/>
            <ac:picMk id="9" creationId="{797D4ECC-EA9E-D51B-A94D-6DE542CA243D}"/>
          </ac:picMkLst>
        </pc:picChg>
        <pc:picChg chg="del">
          <ac:chgData name="Jessica Newport" userId="dede3334-717e-4998-a1ad-2432f5a188d4" providerId="ADAL" clId="{71450B28-6A91-49C5-BC88-2D7784511A7D}" dt="2026-10-07T13:24:18.762" v="9251" actId="478"/>
          <ac:picMkLst>
            <pc:docMk/>
            <pc:sldMk cId="370913219" sldId="1120"/>
            <ac:picMk id="11" creationId="{63DCF8F4-360A-63CC-EEAD-981C3006315C}"/>
          </ac:picMkLst>
        </pc:picChg>
      </pc:sldChg>
      <pc:sldChg chg="addSp delSp modSp add mod delAnim">
        <pc:chgData name="Jessica Newport" userId="dede3334-717e-4998-a1ad-2432f5a188d4" providerId="ADAL" clId="{71450B28-6A91-49C5-BC88-2D7784511A7D}" dt="2026-10-07T13:51:01.794" v="9904" actId="255"/>
        <pc:sldMkLst>
          <pc:docMk/>
          <pc:sldMk cId="1595823696" sldId="1121"/>
        </pc:sldMkLst>
        <pc:spChg chg="add del mod">
          <ac:chgData name="Jessica Newport" userId="dede3334-717e-4998-a1ad-2432f5a188d4" providerId="ADAL" clId="{71450B28-6A91-49C5-BC88-2D7784511A7D}" dt="2026-10-07T13:46:03.046" v="9396" actId="478"/>
          <ac:spMkLst>
            <pc:docMk/>
            <pc:sldMk cId="1595823696" sldId="1121"/>
            <ac:spMk id="5" creationId="{4242DF77-55D4-68B0-B9F8-B775C85F4F68}"/>
          </ac:spMkLst>
        </pc:spChg>
        <pc:spChg chg="add mod">
          <ac:chgData name="Jessica Newport" userId="dede3334-717e-4998-a1ad-2432f5a188d4" providerId="ADAL" clId="{71450B28-6A91-49C5-BC88-2D7784511A7D}" dt="2026-10-07T13:46:34.210" v="9442" actId="20577"/>
          <ac:spMkLst>
            <pc:docMk/>
            <pc:sldMk cId="1595823696" sldId="1121"/>
            <ac:spMk id="9" creationId="{73143239-506F-00FC-D0D9-1671EABDBBE5}"/>
          </ac:spMkLst>
        </pc:spChg>
        <pc:spChg chg="add mod">
          <ac:chgData name="Jessica Newport" userId="dede3334-717e-4998-a1ad-2432f5a188d4" providerId="ADAL" clId="{71450B28-6A91-49C5-BC88-2D7784511A7D}" dt="2026-10-07T13:51:01.794" v="9904" actId="255"/>
          <ac:spMkLst>
            <pc:docMk/>
            <pc:sldMk cId="1595823696" sldId="1121"/>
            <ac:spMk id="10" creationId="{A63270B9-AA4B-A8F3-B873-F54CEA676FCF}"/>
          </ac:spMkLst>
        </pc:spChg>
        <pc:picChg chg="del">
          <ac:chgData name="Jessica Newport" userId="dede3334-717e-4998-a1ad-2432f5a188d4" providerId="ADAL" clId="{71450B28-6A91-49C5-BC88-2D7784511A7D}" dt="2026-10-07T13:24:56.399" v="9257" actId="478"/>
          <ac:picMkLst>
            <pc:docMk/>
            <pc:sldMk cId="1595823696" sldId="1121"/>
            <ac:picMk id="2" creationId="{EE8277A0-F88C-7BBA-15CB-FC4C27710F53}"/>
          </ac:picMkLst>
        </pc:picChg>
        <pc:picChg chg="add mod">
          <ac:chgData name="Jessica Newport" userId="dede3334-717e-4998-a1ad-2432f5a188d4" providerId="ADAL" clId="{71450B28-6A91-49C5-BC88-2D7784511A7D}" dt="2026-10-07T13:46:00.530" v="9395" actId="1076"/>
          <ac:picMkLst>
            <pc:docMk/>
            <pc:sldMk cId="1595823696" sldId="1121"/>
            <ac:picMk id="4" creationId="{323E5535-5723-D2A6-B418-7DCB77DD0913}"/>
          </ac:picMkLst>
        </pc:picChg>
        <pc:picChg chg="add mod">
          <ac:chgData name="Jessica Newport" userId="dede3334-717e-4998-a1ad-2432f5a188d4" providerId="ADAL" clId="{71450B28-6A91-49C5-BC88-2D7784511A7D}" dt="2026-10-07T13:46:06.039" v="9397" actId="14100"/>
          <ac:picMkLst>
            <pc:docMk/>
            <pc:sldMk cId="1595823696" sldId="1121"/>
            <ac:picMk id="7" creationId="{671529A6-35AC-361C-BE18-8E958E7CB4FD}"/>
          </ac:picMkLst>
        </pc:picChg>
      </pc:sldChg>
      <pc:sldChg chg="addSp delSp modSp add mod">
        <pc:chgData name="Jessica Newport" userId="dede3334-717e-4998-a1ad-2432f5a188d4" providerId="ADAL" clId="{71450B28-6A91-49C5-BC88-2D7784511A7D}" dt="2026-10-07T13:57:09.333" v="10322" actId="1076"/>
        <pc:sldMkLst>
          <pc:docMk/>
          <pc:sldMk cId="2909543881" sldId="1122"/>
        </pc:sldMkLst>
        <pc:spChg chg="add del mod">
          <ac:chgData name="Jessica Newport" userId="dede3334-717e-4998-a1ad-2432f5a188d4" providerId="ADAL" clId="{71450B28-6A91-49C5-BC88-2D7784511A7D}" dt="2026-10-07T13:53:59.324" v="9969" actId="478"/>
          <ac:spMkLst>
            <pc:docMk/>
            <pc:sldMk cId="2909543881" sldId="1122"/>
            <ac:spMk id="6" creationId="{0612E977-66FC-5E1E-0E68-07EF8501D95F}"/>
          </ac:spMkLst>
        </pc:spChg>
        <pc:spChg chg="add mod">
          <ac:chgData name="Jessica Newport" userId="dede3334-717e-4998-a1ad-2432f5a188d4" providerId="ADAL" clId="{71450B28-6A91-49C5-BC88-2D7784511A7D}" dt="2026-10-07T13:57:03.463" v="10321" actId="20577"/>
          <ac:spMkLst>
            <pc:docMk/>
            <pc:sldMk cId="2909543881" sldId="1122"/>
            <ac:spMk id="8" creationId="{6585C43D-4B61-93ED-DFFB-4B57379E3366}"/>
          </ac:spMkLst>
        </pc:spChg>
        <pc:spChg chg="mod">
          <ac:chgData name="Jessica Newport" userId="dede3334-717e-4998-a1ad-2432f5a188d4" providerId="ADAL" clId="{71450B28-6A91-49C5-BC88-2D7784511A7D}" dt="2026-10-07T13:53:12.246" v="9963" actId="20577"/>
          <ac:spMkLst>
            <pc:docMk/>
            <pc:sldMk cId="2909543881" sldId="1122"/>
            <ac:spMk id="15" creationId="{E4D4A69F-5BC3-913B-725E-1DEF640D0274}"/>
          </ac:spMkLst>
        </pc:spChg>
        <pc:picChg chg="add mod">
          <ac:chgData name="Jessica Newport" userId="dede3334-717e-4998-a1ad-2432f5a188d4" providerId="ADAL" clId="{71450B28-6A91-49C5-BC88-2D7784511A7D}" dt="2026-10-07T13:57:09.333" v="10322" actId="1076"/>
          <ac:picMkLst>
            <pc:docMk/>
            <pc:sldMk cId="2909543881" sldId="1122"/>
            <ac:picMk id="3" creationId="{1FDC9EF2-EB4C-AD01-8001-A52DA6ECF72E}"/>
          </ac:picMkLst>
        </pc:picChg>
        <pc:picChg chg="del">
          <ac:chgData name="Jessica Newport" userId="dede3334-717e-4998-a1ad-2432f5a188d4" providerId="ADAL" clId="{71450B28-6A91-49C5-BC88-2D7784511A7D}" dt="2026-10-07T13:53:14.711" v="9964" actId="478"/>
          <ac:picMkLst>
            <pc:docMk/>
            <pc:sldMk cId="2909543881" sldId="1122"/>
            <ac:picMk id="5" creationId="{C1E075E7-0D9C-87BE-2CC2-2BEF4F3AA544}"/>
          </ac:picMkLst>
        </pc:picChg>
        <pc:picChg chg="del">
          <ac:chgData name="Jessica Newport" userId="dede3334-717e-4998-a1ad-2432f5a188d4" providerId="ADAL" clId="{71450B28-6A91-49C5-BC88-2D7784511A7D}" dt="2026-10-07T13:53:17" v="9965" actId="478"/>
          <ac:picMkLst>
            <pc:docMk/>
            <pc:sldMk cId="2909543881" sldId="1122"/>
            <ac:picMk id="7" creationId="{9000BBEC-2396-CD71-6C2A-7A0419BFE61A}"/>
          </ac:picMkLst>
        </pc:picChg>
      </pc:sldChg>
      <pc:sldChg chg="addSp delSp modSp add mod delAnim">
        <pc:chgData name="Jessica Newport" userId="dede3334-717e-4998-a1ad-2432f5a188d4" providerId="ADAL" clId="{71450B28-6A91-49C5-BC88-2D7784511A7D}" dt="2026-10-07T14:49:12.940" v="11138" actId="113"/>
        <pc:sldMkLst>
          <pc:docMk/>
          <pc:sldMk cId="3650762411" sldId="1123"/>
        </pc:sldMkLst>
        <pc:spChg chg="add del mod">
          <ac:chgData name="Jessica Newport" userId="dede3334-717e-4998-a1ad-2432f5a188d4" providerId="ADAL" clId="{71450B28-6A91-49C5-BC88-2D7784511A7D}" dt="2026-10-07T14:39:20.143" v="10571" actId="478"/>
          <ac:spMkLst>
            <pc:docMk/>
            <pc:sldMk cId="3650762411" sldId="1123"/>
            <ac:spMk id="6" creationId="{53CE9F29-85A7-DE0E-4AB5-8058756DAF68}"/>
          </ac:spMkLst>
        </pc:spChg>
        <pc:spChg chg="mod">
          <ac:chgData name="Jessica Newport" userId="dede3334-717e-4998-a1ad-2432f5a188d4" providerId="ADAL" clId="{71450B28-6A91-49C5-BC88-2D7784511A7D}" dt="2026-10-07T14:41:21.174" v="10580" actId="1076"/>
          <ac:spMkLst>
            <pc:docMk/>
            <pc:sldMk cId="3650762411" sldId="1123"/>
            <ac:spMk id="7" creationId="{2A15C184-397C-5C93-A066-FD0F85086F7F}"/>
          </ac:spMkLst>
        </pc:spChg>
        <pc:spChg chg="add mod">
          <ac:chgData name="Jessica Newport" userId="dede3334-717e-4998-a1ad-2432f5a188d4" providerId="ADAL" clId="{71450B28-6A91-49C5-BC88-2D7784511A7D}" dt="2026-10-07T14:46:25.692" v="11121" actId="1076"/>
          <ac:spMkLst>
            <pc:docMk/>
            <pc:sldMk cId="3650762411" sldId="1123"/>
            <ac:spMk id="9" creationId="{732B6F33-F5B8-B603-0D6A-FEBA411297AE}"/>
          </ac:spMkLst>
        </pc:spChg>
        <pc:spChg chg="add mod">
          <ac:chgData name="Jessica Newport" userId="dede3334-717e-4998-a1ad-2432f5a188d4" providerId="ADAL" clId="{71450B28-6A91-49C5-BC88-2D7784511A7D}" dt="2026-10-07T14:49:12.940" v="11138" actId="113"/>
          <ac:spMkLst>
            <pc:docMk/>
            <pc:sldMk cId="3650762411" sldId="1123"/>
            <ac:spMk id="10" creationId="{21749DF1-AA46-5B91-D034-3BCF0A444940}"/>
          </ac:spMkLst>
        </pc:spChg>
        <pc:picChg chg="del">
          <ac:chgData name="Jessica Newport" userId="dede3334-717e-4998-a1ad-2432f5a188d4" providerId="ADAL" clId="{71450B28-6A91-49C5-BC88-2D7784511A7D}" dt="2026-10-07T14:00:38.168" v="10463" actId="478"/>
          <ac:picMkLst>
            <pc:docMk/>
            <pc:sldMk cId="3650762411" sldId="1123"/>
            <ac:picMk id="2" creationId="{F95F96CF-45C6-58D3-A5BF-2FD09D9B8A4C}"/>
          </ac:picMkLst>
        </pc:picChg>
        <pc:picChg chg="add mod">
          <ac:chgData name="Jessica Newport" userId="dede3334-717e-4998-a1ad-2432f5a188d4" providerId="ADAL" clId="{71450B28-6A91-49C5-BC88-2D7784511A7D}" dt="2026-10-07T14:46:36.099" v="11123" actId="1076"/>
          <ac:picMkLst>
            <pc:docMk/>
            <pc:sldMk cId="3650762411" sldId="1123"/>
            <ac:picMk id="5" creationId="{E38A3767-90D4-C1DC-B7E8-4708E0C30170}"/>
          </ac:picMkLst>
        </pc:picChg>
      </pc:sldChg>
      <pc:sldChg chg="addSp delSp modSp add mod modAnim">
        <pc:chgData name="Jessica Newport" userId="dede3334-717e-4998-a1ad-2432f5a188d4" providerId="ADAL" clId="{71450B28-6A91-49C5-BC88-2D7784511A7D}" dt="2026-10-07T15:00:37.123" v="11242" actId="5793"/>
        <pc:sldMkLst>
          <pc:docMk/>
          <pc:sldMk cId="1236572139" sldId="1124"/>
        </pc:sldMkLst>
        <pc:spChg chg="add mod">
          <ac:chgData name="Jessica Newport" userId="dede3334-717e-4998-a1ad-2432f5a188d4" providerId="ADAL" clId="{71450B28-6A91-49C5-BC88-2D7784511A7D}" dt="2026-10-07T15:00:37.123" v="11242" actId="5793"/>
          <ac:spMkLst>
            <pc:docMk/>
            <pc:sldMk cId="1236572139" sldId="1124"/>
            <ac:spMk id="6" creationId="{F46226A1-0082-7835-90D8-50F878547748}"/>
          </ac:spMkLst>
        </pc:spChg>
        <pc:spChg chg="del">
          <ac:chgData name="Jessica Newport" userId="dede3334-717e-4998-a1ad-2432f5a188d4" providerId="ADAL" clId="{71450B28-6A91-49C5-BC88-2D7784511A7D}" dt="2026-10-07T14:52:11.279" v="11203" actId="478"/>
          <ac:spMkLst>
            <pc:docMk/>
            <pc:sldMk cId="1236572139" sldId="1124"/>
            <ac:spMk id="7" creationId="{14776EBF-316F-8D66-3CA5-385DCCBFA677}"/>
          </ac:spMkLst>
        </pc:spChg>
        <pc:spChg chg="del">
          <ac:chgData name="Jessica Newport" userId="dede3334-717e-4998-a1ad-2432f5a188d4" providerId="ADAL" clId="{71450B28-6A91-49C5-BC88-2D7784511A7D}" dt="2026-10-07T14:52:05.451" v="11201" actId="478"/>
          <ac:spMkLst>
            <pc:docMk/>
            <pc:sldMk cId="1236572139" sldId="1124"/>
            <ac:spMk id="9" creationId="{3FCF4CAD-CA49-52A5-62F5-6561F53CEA86}"/>
          </ac:spMkLst>
        </pc:spChg>
        <pc:spChg chg="del">
          <ac:chgData name="Jessica Newport" userId="dede3334-717e-4998-a1ad-2432f5a188d4" providerId="ADAL" clId="{71450B28-6A91-49C5-BC88-2D7784511A7D}" dt="2026-10-07T14:52:14.265" v="11204" actId="478"/>
          <ac:spMkLst>
            <pc:docMk/>
            <pc:sldMk cId="1236572139" sldId="1124"/>
            <ac:spMk id="10" creationId="{52EC3FBA-26F4-73EF-EE12-5219F0E9637E}"/>
          </ac:spMkLst>
        </pc:spChg>
        <pc:picChg chg="add mod">
          <ac:chgData name="Jessica Newport" userId="dede3334-717e-4998-a1ad-2432f5a188d4" providerId="ADAL" clId="{71450B28-6A91-49C5-BC88-2D7784511A7D}" dt="2026-10-07T15:00:07.247" v="11209" actId="1076"/>
          <ac:picMkLst>
            <pc:docMk/>
            <pc:sldMk cId="1236572139" sldId="1124"/>
            <ac:picMk id="2" creationId="{D3ACC9A8-1B8B-CE22-D69A-DBE3EAEFE440}"/>
          </ac:picMkLst>
        </pc:picChg>
        <pc:picChg chg="del">
          <ac:chgData name="Jessica Newport" userId="dede3334-717e-4998-a1ad-2432f5a188d4" providerId="ADAL" clId="{71450B28-6A91-49C5-BC88-2D7784511A7D}" dt="2026-10-07T14:52:07.043" v="11202" actId="478"/>
          <ac:picMkLst>
            <pc:docMk/>
            <pc:sldMk cId="1236572139" sldId="1124"/>
            <ac:picMk id="5" creationId="{B130687F-BD0D-E3A2-F321-BA9FBE90F9E3}"/>
          </ac:picMkLst>
        </pc:picChg>
      </pc:sldChg>
      <pc:sldChg chg="add">
        <pc:chgData name="Jessica Newport" userId="dede3334-717e-4998-a1ad-2432f5a188d4" providerId="ADAL" clId="{71450B28-6A91-49C5-BC88-2D7784511A7D}" dt="2026-10-07T15:02:48.096" v="11340" actId="2890"/>
        <pc:sldMkLst>
          <pc:docMk/>
          <pc:sldMk cId="1867168351" sldId="112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F0D2627-CCB6-417A-BEA0-317315E74851}"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DB49988F-7F5F-48D8-945C-BF7BE6C0E556}">
      <dgm:prSet phldrT="[Text]" phldr="0"/>
      <dgm:spPr/>
      <dgm:t>
        <a:bodyPr/>
        <a:lstStyle/>
        <a:p>
          <a:r>
            <a:rPr lang="en-GB" dirty="0"/>
            <a:t>Corporate Social…</a:t>
          </a:r>
        </a:p>
      </dgm:t>
    </dgm:pt>
    <dgm:pt modelId="{5EA7B478-F62C-45A9-BA2F-D7AE4FA16289}" type="parTrans" cxnId="{E95BBA0D-9DB3-4F1D-AACC-495910ECBFE0}">
      <dgm:prSet/>
      <dgm:spPr/>
      <dgm:t>
        <a:bodyPr/>
        <a:lstStyle/>
        <a:p>
          <a:endParaRPr lang="en-GB"/>
        </a:p>
      </dgm:t>
    </dgm:pt>
    <dgm:pt modelId="{957F99EE-F789-4DC1-AA38-084DF9465C11}" type="sibTrans" cxnId="{E95BBA0D-9DB3-4F1D-AACC-495910ECBFE0}">
      <dgm:prSet/>
      <dgm:spPr/>
      <dgm:t>
        <a:bodyPr/>
        <a:lstStyle/>
        <a:p>
          <a:endParaRPr lang="en-GB"/>
        </a:p>
      </dgm:t>
    </dgm:pt>
    <dgm:pt modelId="{D67CF42B-1AB2-4DAF-B6AB-BA6A917043C9}">
      <dgm:prSet phldrT="[Text]" phldr="0"/>
      <dgm:spPr/>
      <dgm:t>
        <a:bodyPr/>
        <a:lstStyle/>
        <a:p>
          <a:r>
            <a:rPr lang="en-GB" dirty="0"/>
            <a:t>Responsibility</a:t>
          </a:r>
        </a:p>
        <a:p>
          <a:r>
            <a:rPr lang="en-GB" dirty="0"/>
            <a:t>(What we should do)</a:t>
          </a:r>
        </a:p>
      </dgm:t>
    </dgm:pt>
    <dgm:pt modelId="{9FD1644C-ACFE-4D3A-9839-F9806537E5EA}" type="parTrans" cxnId="{9E25D6EB-65A4-4548-AD95-696C1447338A}">
      <dgm:prSet/>
      <dgm:spPr/>
      <dgm:t>
        <a:bodyPr/>
        <a:lstStyle/>
        <a:p>
          <a:endParaRPr lang="en-GB"/>
        </a:p>
      </dgm:t>
    </dgm:pt>
    <dgm:pt modelId="{38E7DC75-48D4-4520-BCCA-CD4D7AFA9F51}" type="sibTrans" cxnId="{9E25D6EB-65A4-4548-AD95-696C1447338A}">
      <dgm:prSet/>
      <dgm:spPr/>
      <dgm:t>
        <a:bodyPr/>
        <a:lstStyle/>
        <a:p>
          <a:endParaRPr lang="en-GB"/>
        </a:p>
      </dgm:t>
    </dgm:pt>
    <dgm:pt modelId="{BAE90E59-955A-465E-B35F-20BA7855A05D}">
      <dgm:prSet phldrT="[Text]" phldr="0"/>
      <dgm:spPr/>
      <dgm:t>
        <a:bodyPr/>
        <a:lstStyle/>
        <a:p>
          <a:r>
            <a:rPr lang="en-GB" dirty="0"/>
            <a:t>Responsiveness</a:t>
          </a:r>
        </a:p>
        <a:p>
          <a:r>
            <a:rPr lang="en-GB" dirty="0"/>
            <a:t>(How we react)</a:t>
          </a:r>
        </a:p>
      </dgm:t>
    </dgm:pt>
    <dgm:pt modelId="{C01915E3-134F-4725-B278-291461708890}" type="parTrans" cxnId="{FF8A05DD-EC30-4AC3-997A-FABE43455DC9}">
      <dgm:prSet/>
      <dgm:spPr/>
      <dgm:t>
        <a:bodyPr/>
        <a:lstStyle/>
        <a:p>
          <a:endParaRPr lang="en-GB"/>
        </a:p>
      </dgm:t>
    </dgm:pt>
    <dgm:pt modelId="{BA6C5D22-D35F-41E3-A7B5-B920931A4F90}" type="sibTrans" cxnId="{FF8A05DD-EC30-4AC3-997A-FABE43455DC9}">
      <dgm:prSet/>
      <dgm:spPr/>
      <dgm:t>
        <a:bodyPr/>
        <a:lstStyle/>
        <a:p>
          <a:endParaRPr lang="en-GB"/>
        </a:p>
      </dgm:t>
    </dgm:pt>
    <dgm:pt modelId="{7F0C0126-A4D9-4186-A25B-D0DEBD87FD07}">
      <dgm:prSet phldrT="[Text]" phldr="0"/>
      <dgm:spPr/>
      <dgm:t>
        <a:bodyPr/>
        <a:lstStyle/>
        <a:p>
          <a:r>
            <a:rPr lang="en-GB" dirty="0"/>
            <a:t>Performance</a:t>
          </a:r>
        </a:p>
        <a:p>
          <a:r>
            <a:rPr lang="en-GB" dirty="0"/>
            <a:t>(What we actually do)</a:t>
          </a:r>
        </a:p>
      </dgm:t>
    </dgm:pt>
    <dgm:pt modelId="{DA2AD74D-90D6-4B35-9BDC-EF36251A1B5F}" type="parTrans" cxnId="{83F22433-8D10-4DD1-AF05-496DBA80DEDE}">
      <dgm:prSet/>
      <dgm:spPr/>
      <dgm:t>
        <a:bodyPr/>
        <a:lstStyle/>
        <a:p>
          <a:endParaRPr lang="en-GB"/>
        </a:p>
      </dgm:t>
    </dgm:pt>
    <dgm:pt modelId="{E4B52203-3186-44C8-806C-952C28C9A691}" type="sibTrans" cxnId="{83F22433-8D10-4DD1-AF05-496DBA80DEDE}">
      <dgm:prSet/>
      <dgm:spPr/>
      <dgm:t>
        <a:bodyPr/>
        <a:lstStyle/>
        <a:p>
          <a:endParaRPr lang="en-GB"/>
        </a:p>
      </dgm:t>
    </dgm:pt>
    <dgm:pt modelId="{AA6D5033-57E7-4AAD-B6D8-F0455DB4397F}">
      <dgm:prSet phldrT="[Text]" phldr="0"/>
      <dgm:spPr/>
      <dgm:t>
        <a:bodyPr/>
        <a:lstStyle/>
        <a:p>
          <a:r>
            <a:rPr lang="en-GB" dirty="0"/>
            <a:t>Impact</a:t>
          </a:r>
        </a:p>
        <a:p>
          <a:r>
            <a:rPr lang="en-GB" dirty="0"/>
            <a:t>(The effect of our actions)</a:t>
          </a:r>
        </a:p>
      </dgm:t>
    </dgm:pt>
    <dgm:pt modelId="{6B22E084-C826-4400-9CA0-E81A541BBAD4}" type="parTrans" cxnId="{F2C88C69-FCAB-4670-81A5-FE0A0CA46DB1}">
      <dgm:prSet/>
      <dgm:spPr/>
      <dgm:t>
        <a:bodyPr/>
        <a:lstStyle/>
        <a:p>
          <a:endParaRPr lang="en-GB"/>
        </a:p>
      </dgm:t>
    </dgm:pt>
    <dgm:pt modelId="{6357E8A4-66D7-474A-9CD1-7C76C9ECD24E}" type="sibTrans" cxnId="{F2C88C69-FCAB-4670-81A5-FE0A0CA46DB1}">
      <dgm:prSet/>
      <dgm:spPr/>
      <dgm:t>
        <a:bodyPr/>
        <a:lstStyle/>
        <a:p>
          <a:endParaRPr lang="en-GB"/>
        </a:p>
      </dgm:t>
    </dgm:pt>
    <dgm:pt modelId="{756D0C64-D28F-4A5F-91FF-55AC47EAA421}" type="pres">
      <dgm:prSet presAssocID="{9F0D2627-CCB6-417A-BEA0-317315E74851}" presName="Name0" presStyleCnt="0">
        <dgm:presLayoutVars>
          <dgm:dir/>
          <dgm:resizeHandles val="exact"/>
        </dgm:presLayoutVars>
      </dgm:prSet>
      <dgm:spPr/>
    </dgm:pt>
    <dgm:pt modelId="{B416362A-8F33-408A-8414-F0F7B90DA522}" type="pres">
      <dgm:prSet presAssocID="{9F0D2627-CCB6-417A-BEA0-317315E74851}" presName="cycle" presStyleCnt="0"/>
      <dgm:spPr/>
    </dgm:pt>
    <dgm:pt modelId="{432C0E96-5663-452C-991B-74F2C7A9894F}" type="pres">
      <dgm:prSet presAssocID="{DB49988F-7F5F-48D8-945C-BF7BE6C0E556}" presName="nodeFirstNode" presStyleLbl="node1" presStyleIdx="0" presStyleCnt="5">
        <dgm:presLayoutVars>
          <dgm:bulletEnabled val="1"/>
        </dgm:presLayoutVars>
      </dgm:prSet>
      <dgm:spPr/>
    </dgm:pt>
    <dgm:pt modelId="{756C4E07-2684-47D3-9B23-118A7FBE32E4}" type="pres">
      <dgm:prSet presAssocID="{957F99EE-F789-4DC1-AA38-084DF9465C11}" presName="sibTransFirstNode" presStyleLbl="bgShp" presStyleIdx="0" presStyleCnt="1"/>
      <dgm:spPr/>
    </dgm:pt>
    <dgm:pt modelId="{5C3EF5F6-9021-4E48-90B9-7CADEDD48ABD}" type="pres">
      <dgm:prSet presAssocID="{D67CF42B-1AB2-4DAF-B6AB-BA6A917043C9}" presName="nodeFollowingNodes" presStyleLbl="node1" presStyleIdx="1" presStyleCnt="5">
        <dgm:presLayoutVars>
          <dgm:bulletEnabled val="1"/>
        </dgm:presLayoutVars>
      </dgm:prSet>
      <dgm:spPr/>
    </dgm:pt>
    <dgm:pt modelId="{FA0AC2B0-1882-4180-90E1-448B53203F8D}" type="pres">
      <dgm:prSet presAssocID="{BAE90E59-955A-465E-B35F-20BA7855A05D}" presName="nodeFollowingNodes" presStyleLbl="node1" presStyleIdx="2" presStyleCnt="5">
        <dgm:presLayoutVars>
          <dgm:bulletEnabled val="1"/>
        </dgm:presLayoutVars>
      </dgm:prSet>
      <dgm:spPr/>
    </dgm:pt>
    <dgm:pt modelId="{B76B04A7-BFD2-46BF-86DD-8735C3A9409A}" type="pres">
      <dgm:prSet presAssocID="{7F0C0126-A4D9-4186-A25B-D0DEBD87FD07}" presName="nodeFollowingNodes" presStyleLbl="node1" presStyleIdx="3" presStyleCnt="5">
        <dgm:presLayoutVars>
          <dgm:bulletEnabled val="1"/>
        </dgm:presLayoutVars>
      </dgm:prSet>
      <dgm:spPr/>
    </dgm:pt>
    <dgm:pt modelId="{071CE0DA-DE7F-4EBF-9A34-9CF192C48522}" type="pres">
      <dgm:prSet presAssocID="{AA6D5033-57E7-4AAD-B6D8-F0455DB4397F}" presName="nodeFollowingNodes" presStyleLbl="node1" presStyleIdx="4" presStyleCnt="5">
        <dgm:presLayoutVars>
          <dgm:bulletEnabled val="1"/>
        </dgm:presLayoutVars>
      </dgm:prSet>
      <dgm:spPr/>
    </dgm:pt>
  </dgm:ptLst>
  <dgm:cxnLst>
    <dgm:cxn modelId="{E95BBA0D-9DB3-4F1D-AACC-495910ECBFE0}" srcId="{9F0D2627-CCB6-417A-BEA0-317315E74851}" destId="{DB49988F-7F5F-48D8-945C-BF7BE6C0E556}" srcOrd="0" destOrd="0" parTransId="{5EA7B478-F62C-45A9-BA2F-D7AE4FA16289}" sibTransId="{957F99EE-F789-4DC1-AA38-084DF9465C11}"/>
    <dgm:cxn modelId="{2485531E-85F2-4723-8750-7711CCFCE2F8}" type="presOf" srcId="{AA6D5033-57E7-4AAD-B6D8-F0455DB4397F}" destId="{071CE0DA-DE7F-4EBF-9A34-9CF192C48522}" srcOrd="0" destOrd="0" presId="urn:microsoft.com/office/officeart/2005/8/layout/cycle3"/>
    <dgm:cxn modelId="{83F22433-8D10-4DD1-AF05-496DBA80DEDE}" srcId="{9F0D2627-CCB6-417A-BEA0-317315E74851}" destId="{7F0C0126-A4D9-4186-A25B-D0DEBD87FD07}" srcOrd="3" destOrd="0" parTransId="{DA2AD74D-90D6-4B35-9BDC-EF36251A1B5F}" sibTransId="{E4B52203-3186-44C8-806C-952C28C9A691}"/>
    <dgm:cxn modelId="{F2C88C69-FCAB-4670-81A5-FE0A0CA46DB1}" srcId="{9F0D2627-CCB6-417A-BEA0-317315E74851}" destId="{AA6D5033-57E7-4AAD-B6D8-F0455DB4397F}" srcOrd="4" destOrd="0" parTransId="{6B22E084-C826-4400-9CA0-E81A541BBAD4}" sibTransId="{6357E8A4-66D7-474A-9CD1-7C76C9ECD24E}"/>
    <dgm:cxn modelId="{8528334A-1CC2-4F1C-A67D-25DA50B25179}" type="presOf" srcId="{BAE90E59-955A-465E-B35F-20BA7855A05D}" destId="{FA0AC2B0-1882-4180-90E1-448B53203F8D}" srcOrd="0" destOrd="0" presId="urn:microsoft.com/office/officeart/2005/8/layout/cycle3"/>
    <dgm:cxn modelId="{3283517D-7E1A-40E7-A46A-65A2322E14F2}" type="presOf" srcId="{7F0C0126-A4D9-4186-A25B-D0DEBD87FD07}" destId="{B76B04A7-BFD2-46BF-86DD-8735C3A9409A}" srcOrd="0" destOrd="0" presId="urn:microsoft.com/office/officeart/2005/8/layout/cycle3"/>
    <dgm:cxn modelId="{271F2481-31D7-449F-B242-535A0DCF5223}" type="presOf" srcId="{9F0D2627-CCB6-417A-BEA0-317315E74851}" destId="{756D0C64-D28F-4A5F-91FF-55AC47EAA421}" srcOrd="0" destOrd="0" presId="urn:microsoft.com/office/officeart/2005/8/layout/cycle3"/>
    <dgm:cxn modelId="{91051DA6-FF6D-4A21-A034-AEADF983E83A}" type="presOf" srcId="{DB49988F-7F5F-48D8-945C-BF7BE6C0E556}" destId="{432C0E96-5663-452C-991B-74F2C7A9894F}" srcOrd="0" destOrd="0" presId="urn:microsoft.com/office/officeart/2005/8/layout/cycle3"/>
    <dgm:cxn modelId="{CAD33DB2-7CF2-4B43-AF83-07F5473F1B9F}" type="presOf" srcId="{D67CF42B-1AB2-4DAF-B6AB-BA6A917043C9}" destId="{5C3EF5F6-9021-4E48-90B9-7CADEDD48ABD}" srcOrd="0" destOrd="0" presId="urn:microsoft.com/office/officeart/2005/8/layout/cycle3"/>
    <dgm:cxn modelId="{4E49D1D8-128D-473A-ACB4-B6CD59FF50EA}" type="presOf" srcId="{957F99EE-F789-4DC1-AA38-084DF9465C11}" destId="{756C4E07-2684-47D3-9B23-118A7FBE32E4}" srcOrd="0" destOrd="0" presId="urn:microsoft.com/office/officeart/2005/8/layout/cycle3"/>
    <dgm:cxn modelId="{FF8A05DD-EC30-4AC3-997A-FABE43455DC9}" srcId="{9F0D2627-CCB6-417A-BEA0-317315E74851}" destId="{BAE90E59-955A-465E-B35F-20BA7855A05D}" srcOrd="2" destOrd="0" parTransId="{C01915E3-134F-4725-B278-291461708890}" sibTransId="{BA6C5D22-D35F-41E3-A7B5-B920931A4F90}"/>
    <dgm:cxn modelId="{9E25D6EB-65A4-4548-AD95-696C1447338A}" srcId="{9F0D2627-CCB6-417A-BEA0-317315E74851}" destId="{D67CF42B-1AB2-4DAF-B6AB-BA6A917043C9}" srcOrd="1" destOrd="0" parTransId="{9FD1644C-ACFE-4D3A-9839-F9806537E5EA}" sibTransId="{38E7DC75-48D4-4520-BCCA-CD4D7AFA9F51}"/>
    <dgm:cxn modelId="{377DB160-F31D-45C2-889E-A9624C76C382}" type="presParOf" srcId="{756D0C64-D28F-4A5F-91FF-55AC47EAA421}" destId="{B416362A-8F33-408A-8414-F0F7B90DA522}" srcOrd="0" destOrd="0" presId="urn:microsoft.com/office/officeart/2005/8/layout/cycle3"/>
    <dgm:cxn modelId="{3BDFF701-3012-4B94-91F1-F08E492470A0}" type="presParOf" srcId="{B416362A-8F33-408A-8414-F0F7B90DA522}" destId="{432C0E96-5663-452C-991B-74F2C7A9894F}" srcOrd="0" destOrd="0" presId="urn:microsoft.com/office/officeart/2005/8/layout/cycle3"/>
    <dgm:cxn modelId="{3BEBBB0F-EC91-40BC-97D8-1226E7982D5C}" type="presParOf" srcId="{B416362A-8F33-408A-8414-F0F7B90DA522}" destId="{756C4E07-2684-47D3-9B23-118A7FBE32E4}" srcOrd="1" destOrd="0" presId="urn:microsoft.com/office/officeart/2005/8/layout/cycle3"/>
    <dgm:cxn modelId="{CB335313-EF6E-418B-BC23-7BF52985B40D}" type="presParOf" srcId="{B416362A-8F33-408A-8414-F0F7B90DA522}" destId="{5C3EF5F6-9021-4E48-90B9-7CADEDD48ABD}" srcOrd="2" destOrd="0" presId="urn:microsoft.com/office/officeart/2005/8/layout/cycle3"/>
    <dgm:cxn modelId="{B3BF21A5-40A4-4264-B098-577A1B2A241C}" type="presParOf" srcId="{B416362A-8F33-408A-8414-F0F7B90DA522}" destId="{FA0AC2B0-1882-4180-90E1-448B53203F8D}" srcOrd="3" destOrd="0" presId="urn:microsoft.com/office/officeart/2005/8/layout/cycle3"/>
    <dgm:cxn modelId="{FD5F46CF-6F71-4EEE-9A2A-31CBA3F1CE5E}" type="presParOf" srcId="{B416362A-8F33-408A-8414-F0F7B90DA522}" destId="{B76B04A7-BFD2-46BF-86DD-8735C3A9409A}" srcOrd="4" destOrd="0" presId="urn:microsoft.com/office/officeart/2005/8/layout/cycle3"/>
    <dgm:cxn modelId="{AE2EAA71-05A7-40CE-ABE2-55E5A70A5E64}" type="presParOf" srcId="{B416362A-8F33-408A-8414-F0F7B90DA522}" destId="{071CE0DA-DE7F-4EBF-9A34-9CF192C48522}"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6C4E07-2684-47D3-9B23-118A7FBE32E4}">
      <dsp:nvSpPr>
        <dsp:cNvPr id="0" name=""/>
        <dsp:cNvSpPr/>
      </dsp:nvSpPr>
      <dsp:spPr>
        <a:xfrm>
          <a:off x="1374164" y="-32039"/>
          <a:ext cx="5379671" cy="5379671"/>
        </a:xfrm>
        <a:prstGeom prst="circularArrow">
          <a:avLst>
            <a:gd name="adj1" fmla="val 5544"/>
            <a:gd name="adj2" fmla="val 330680"/>
            <a:gd name="adj3" fmla="val 13767645"/>
            <a:gd name="adj4" fmla="val 17391005"/>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2C0E96-5663-452C-991B-74F2C7A9894F}">
      <dsp:nvSpPr>
        <dsp:cNvPr id="0" name=""/>
        <dsp:cNvSpPr/>
      </dsp:nvSpPr>
      <dsp:spPr>
        <a:xfrm>
          <a:off x="2799953" y="2274"/>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Corporate Social…</a:t>
          </a:r>
        </a:p>
      </dsp:txBody>
      <dsp:txXfrm>
        <a:off x="2861659" y="63980"/>
        <a:ext cx="2404681" cy="1140634"/>
      </dsp:txXfrm>
    </dsp:sp>
    <dsp:sp modelId="{5C3EF5F6-9021-4E48-90B9-7CADEDD48ABD}">
      <dsp:nvSpPr>
        <dsp:cNvPr id="0" name=""/>
        <dsp:cNvSpPr/>
      </dsp:nvSpPr>
      <dsp:spPr>
        <a:xfrm>
          <a:off x="4981774" y="1587460"/>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Responsibility</a:t>
          </a:r>
        </a:p>
        <a:p>
          <a:pPr marL="0" lvl="0" indent="0" algn="ctr" defTabSz="889000">
            <a:lnSpc>
              <a:spcPct val="90000"/>
            </a:lnSpc>
            <a:spcBef>
              <a:spcPct val="0"/>
            </a:spcBef>
            <a:spcAft>
              <a:spcPct val="35000"/>
            </a:spcAft>
            <a:buNone/>
          </a:pPr>
          <a:r>
            <a:rPr lang="en-GB" sz="2000" kern="1200" dirty="0"/>
            <a:t>(What we should do)</a:t>
          </a:r>
        </a:p>
      </dsp:txBody>
      <dsp:txXfrm>
        <a:off x="5043480" y="1649166"/>
        <a:ext cx="2404681" cy="1140634"/>
      </dsp:txXfrm>
    </dsp:sp>
    <dsp:sp modelId="{FA0AC2B0-1882-4180-90E1-448B53203F8D}">
      <dsp:nvSpPr>
        <dsp:cNvPr id="0" name=""/>
        <dsp:cNvSpPr/>
      </dsp:nvSpPr>
      <dsp:spPr>
        <a:xfrm>
          <a:off x="4148393" y="4152345"/>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Responsiveness</a:t>
          </a:r>
        </a:p>
        <a:p>
          <a:pPr marL="0" lvl="0" indent="0" algn="ctr" defTabSz="889000">
            <a:lnSpc>
              <a:spcPct val="90000"/>
            </a:lnSpc>
            <a:spcBef>
              <a:spcPct val="0"/>
            </a:spcBef>
            <a:spcAft>
              <a:spcPct val="35000"/>
            </a:spcAft>
            <a:buNone/>
          </a:pPr>
          <a:r>
            <a:rPr lang="en-GB" sz="2000" kern="1200" dirty="0"/>
            <a:t>(How we react)</a:t>
          </a:r>
        </a:p>
      </dsp:txBody>
      <dsp:txXfrm>
        <a:off x="4210099" y="4214051"/>
        <a:ext cx="2404681" cy="1140634"/>
      </dsp:txXfrm>
    </dsp:sp>
    <dsp:sp modelId="{B76B04A7-BFD2-46BF-86DD-8735C3A9409A}">
      <dsp:nvSpPr>
        <dsp:cNvPr id="0" name=""/>
        <dsp:cNvSpPr/>
      </dsp:nvSpPr>
      <dsp:spPr>
        <a:xfrm>
          <a:off x="1451513" y="4152345"/>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Performance</a:t>
          </a:r>
        </a:p>
        <a:p>
          <a:pPr marL="0" lvl="0" indent="0" algn="ctr" defTabSz="889000">
            <a:lnSpc>
              <a:spcPct val="90000"/>
            </a:lnSpc>
            <a:spcBef>
              <a:spcPct val="0"/>
            </a:spcBef>
            <a:spcAft>
              <a:spcPct val="35000"/>
            </a:spcAft>
            <a:buNone/>
          </a:pPr>
          <a:r>
            <a:rPr lang="en-GB" sz="2000" kern="1200" dirty="0"/>
            <a:t>(What we actually do)</a:t>
          </a:r>
        </a:p>
      </dsp:txBody>
      <dsp:txXfrm>
        <a:off x="1513219" y="4214051"/>
        <a:ext cx="2404681" cy="1140634"/>
      </dsp:txXfrm>
    </dsp:sp>
    <dsp:sp modelId="{071CE0DA-DE7F-4EBF-9A34-9CF192C48522}">
      <dsp:nvSpPr>
        <dsp:cNvPr id="0" name=""/>
        <dsp:cNvSpPr/>
      </dsp:nvSpPr>
      <dsp:spPr>
        <a:xfrm>
          <a:off x="618131" y="1587460"/>
          <a:ext cx="2528093" cy="12640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Impact</a:t>
          </a:r>
        </a:p>
        <a:p>
          <a:pPr marL="0" lvl="0" indent="0" algn="ctr" defTabSz="889000">
            <a:lnSpc>
              <a:spcPct val="90000"/>
            </a:lnSpc>
            <a:spcBef>
              <a:spcPct val="0"/>
            </a:spcBef>
            <a:spcAft>
              <a:spcPct val="35000"/>
            </a:spcAft>
            <a:buNone/>
          </a:pPr>
          <a:r>
            <a:rPr lang="en-GB" sz="2000" kern="1200" dirty="0"/>
            <a:t>(The effect of our actions)</a:t>
          </a:r>
        </a:p>
      </dsp:txBody>
      <dsp:txXfrm>
        <a:off x="679837" y="1649166"/>
        <a:ext cx="2404681" cy="114063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They need to make a note of their answers so we can revisit at the end of the semester and see if answers have changed or not. Encourage them to participate now and discuss if they agree or disagree, if they are not comfortable to do so then they can just jot down their answers privately or perhaps drafted on an email that they send to me for us to revisit at the end of the semester. </a:t>
            </a:r>
          </a:p>
        </p:txBody>
      </p:sp>
      <p:sp>
        <p:nvSpPr>
          <p:cNvPr id="4" name="Slide Number Placeholder 3"/>
          <p:cNvSpPr>
            <a:spLocks noGrp="1"/>
          </p:cNvSpPr>
          <p:nvPr>
            <p:ph type="sldNum" sz="quarter" idx="5"/>
          </p:nvPr>
        </p:nvSpPr>
        <p:spPr/>
        <p:txBody>
          <a:bodyPr/>
          <a:lstStyle/>
          <a:p>
            <a:fld id="{AC1AE680-CCF8-44A4-99B7-5694A4EA13A5}" type="slidenum">
              <a:rPr lang="en-GB" smtClean="0"/>
              <a:t>4</a:t>
            </a:fld>
            <a:endParaRPr lang="en-GB"/>
          </a:p>
        </p:txBody>
      </p:sp>
    </p:spTree>
    <p:extLst>
      <p:ext uri="{BB962C8B-B14F-4D97-AF65-F5344CB8AC3E}">
        <p14:creationId xmlns:p14="http://schemas.microsoft.com/office/powerpoint/2010/main" val="198598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4A578-3A3A-9612-D1F1-C38F55B0A7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028D4E-BFDC-D7F0-81E9-265D758F4CA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1A0DD37-0124-2761-A732-AEA5A5F177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4C0A34-3A97-A813-632B-C72F44A6BA58}"/>
              </a:ext>
            </a:extLst>
          </p:cNvPr>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3090067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BCE5B-754A-BF78-D520-05AD4D889E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44CB87-C3FF-0644-DF02-6122D7396ED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3DC1F1-1F5E-2305-09F5-EE53F05AB08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B84658-DD33-EE18-8966-071415D8A3CB}"/>
              </a:ext>
            </a:extLst>
          </p:cNvPr>
          <p:cNvSpPr>
            <a:spLocks noGrp="1"/>
          </p:cNvSpPr>
          <p:nvPr>
            <p:ph type="sldNum" sz="quarter" idx="5"/>
          </p:nvPr>
        </p:nvSpPr>
        <p:spPr/>
        <p:txBody>
          <a:bodyPr/>
          <a:lstStyle/>
          <a:p>
            <a:fld id="{AC1AE680-CCF8-44A4-99B7-5694A4EA13A5}" type="slidenum">
              <a:rPr lang="en-GB" smtClean="0"/>
              <a:t>6</a:t>
            </a:fld>
            <a:endParaRPr lang="en-GB"/>
          </a:p>
        </p:txBody>
      </p:sp>
    </p:spTree>
    <p:extLst>
      <p:ext uri="{BB962C8B-B14F-4D97-AF65-F5344CB8AC3E}">
        <p14:creationId xmlns:p14="http://schemas.microsoft.com/office/powerpoint/2010/main" val="1652599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5CE32-01FE-21D2-B32B-361533D02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7CC6A-1A8D-286A-E361-91305D43D6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607AF0-B580-D299-C626-BD77DF23C4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D5531D-77BC-9CFA-EE8D-8255DD6300BF}"/>
              </a:ext>
            </a:extLst>
          </p:cNvPr>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33818246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726F50-3B12-AD71-5617-FA81AF403B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27AF29-AE31-0DFB-3EBB-4EF57854E9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D9C7E1-0CA4-6C63-8E47-356E5BA25B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8C07A5-1B7A-A464-59E6-1C086DB73F67}"/>
              </a:ext>
            </a:extLst>
          </p:cNvPr>
          <p:cNvSpPr>
            <a:spLocks noGrp="1"/>
          </p:cNvSpPr>
          <p:nvPr>
            <p:ph type="sldNum" sz="quarter" idx="5"/>
          </p:nvPr>
        </p:nvSpPr>
        <p:spPr/>
        <p:txBody>
          <a:bodyPr/>
          <a:lstStyle/>
          <a:p>
            <a:fld id="{AC1AE680-CCF8-44A4-99B7-5694A4EA13A5}" type="slidenum">
              <a:rPr lang="en-GB" smtClean="0"/>
              <a:t>8</a:t>
            </a:fld>
            <a:endParaRPr lang="en-GB"/>
          </a:p>
        </p:txBody>
      </p:sp>
    </p:spTree>
    <p:extLst>
      <p:ext uri="{BB962C8B-B14F-4D97-AF65-F5344CB8AC3E}">
        <p14:creationId xmlns:p14="http://schemas.microsoft.com/office/powerpoint/2010/main" val="2660666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5E163D-6F06-C906-C62E-65C0F53C9F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384BB8-0BCD-890C-597A-974D785A40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6782E9-EB26-BA1A-CBDA-8BA0ED6B12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F825C2-2554-44FA-268E-A22CE8C630C1}"/>
              </a:ext>
            </a:extLst>
          </p:cNvPr>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13240354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9F98C4-B847-D228-8BCE-0EA7467CC8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FC79C3-BE4F-7B97-BADB-270835614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FDC07F-4021-0A6C-8D62-23450A00BC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2D76859-389F-3A7E-B05A-BA67CAE6C14D}"/>
              </a:ext>
            </a:extLst>
          </p:cNvPr>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102388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2EA97B-1B1C-E922-3E02-FEF996BA46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DDDEB-66B7-599C-42BE-FA926293B3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603D6D-DFD7-D5ED-276A-B19F7EC70F7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F0CD47-A386-7381-9E81-FD2045A12FCD}"/>
              </a:ext>
            </a:extLst>
          </p:cNvPr>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1700874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21651D-9D1F-486F-C64C-1842F5F19D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12645B-A495-160A-FEA1-D580E5642C8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12B8304-7D86-8EDD-6636-8380A87DB1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3FCFA0-C57E-E9EF-6135-1AC4EFE67E46}"/>
              </a:ext>
            </a:extLst>
          </p:cNvPr>
          <p:cNvSpPr>
            <a:spLocks noGrp="1"/>
          </p:cNvSpPr>
          <p:nvPr>
            <p:ph type="sldNum" sz="quarter" idx="5"/>
          </p:nvPr>
        </p:nvSpPr>
        <p:spPr/>
        <p:txBody>
          <a:bodyPr/>
          <a:lstStyle/>
          <a:p>
            <a:fld id="{AC1AE680-CCF8-44A4-99B7-5694A4EA13A5}" type="slidenum">
              <a:rPr lang="en-GB" smtClean="0"/>
              <a:t>12</a:t>
            </a:fld>
            <a:endParaRPr lang="en-GB"/>
          </a:p>
        </p:txBody>
      </p:sp>
    </p:spTree>
    <p:extLst>
      <p:ext uri="{BB962C8B-B14F-4D97-AF65-F5344CB8AC3E}">
        <p14:creationId xmlns:p14="http://schemas.microsoft.com/office/powerpoint/2010/main" val="595247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905F1F-3E0D-503A-362E-C3815CA59A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21172A-8F8F-4C59-2778-80CB782ED3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FF321B5-3E54-D769-9969-5DED58ED8B7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051D72-ABC0-424F-11F8-600A0F133B6E}"/>
              </a:ext>
            </a:extLst>
          </p:cNvPr>
          <p:cNvSpPr>
            <a:spLocks noGrp="1"/>
          </p:cNvSpPr>
          <p:nvPr>
            <p:ph type="sldNum" sz="quarter" idx="5"/>
          </p:nvPr>
        </p:nvSpPr>
        <p:spPr/>
        <p:txBody>
          <a:bodyPr/>
          <a:lstStyle/>
          <a:p>
            <a:fld id="{AC1AE680-CCF8-44A4-99B7-5694A4EA13A5}" type="slidenum">
              <a:rPr lang="en-GB" smtClean="0"/>
              <a:t>13</a:t>
            </a:fld>
            <a:endParaRPr lang="en-GB"/>
          </a:p>
        </p:txBody>
      </p:sp>
    </p:spTree>
    <p:extLst>
      <p:ext uri="{BB962C8B-B14F-4D97-AF65-F5344CB8AC3E}">
        <p14:creationId xmlns:p14="http://schemas.microsoft.com/office/powerpoint/2010/main" val="2776987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4E2B7-0A0F-88FC-8AFA-9D871988B5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928FE5-7C2E-DC62-055E-5B348C5EA7D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AB44EB1-B1FF-8842-6746-4761873510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798EAB-412B-637E-1052-E885A895BEBA}"/>
              </a:ext>
            </a:extLst>
          </p:cNvPr>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634022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E5E041-74D9-F29B-822F-154C287D41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0455B3-85B0-C946-7248-E51186CDE2E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5B79308-6518-5618-2A6D-E77357DF9C4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684E78-F969-1FDE-C135-640486EEF35D}"/>
              </a:ext>
            </a:extLst>
          </p:cNvPr>
          <p:cNvSpPr>
            <a:spLocks noGrp="1"/>
          </p:cNvSpPr>
          <p:nvPr>
            <p:ph type="sldNum" sz="quarter" idx="5"/>
          </p:nvPr>
        </p:nvSpPr>
        <p:spPr/>
        <p:txBody>
          <a:bodyPr/>
          <a:lstStyle/>
          <a:p>
            <a:fld id="{AC1AE680-CCF8-44A4-99B7-5694A4EA13A5}" type="slidenum">
              <a:rPr lang="en-GB" smtClean="0"/>
              <a:t>15</a:t>
            </a:fld>
            <a:endParaRPr lang="en-GB"/>
          </a:p>
        </p:txBody>
      </p:sp>
    </p:spTree>
    <p:extLst>
      <p:ext uri="{BB962C8B-B14F-4D97-AF65-F5344CB8AC3E}">
        <p14:creationId xmlns:p14="http://schemas.microsoft.com/office/powerpoint/2010/main" val="2797042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01F5A-931E-8C1D-1C1D-AE4FA676D4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DE06B5-BF2D-078F-26AB-2D978A87AE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1344E4-86B5-EE2C-C439-C74330FFF3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0E7850-92BE-66E4-0338-D11173007639}"/>
              </a:ext>
            </a:extLst>
          </p:cNvPr>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2328317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C6994-C256-7FB2-8B45-5FABF07803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80AFD-FB68-FC30-A5CB-2E856AB9D9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579E80-B998-6F4F-D983-080C4B5B0B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D24C33-17F4-D72B-C355-AF3009149D4E}"/>
              </a:ext>
            </a:extLst>
          </p:cNvPr>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6847187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7CABF-55C2-9B69-E6C1-4D323946E0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7FFF3A-F0A8-6919-C3AF-AFFEA4CD55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AB269A-3821-FE54-DCE2-FDDD3DB4DB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28E6C1-2559-3110-3EFF-085D8EAB166D}"/>
              </a:ext>
            </a:extLst>
          </p:cNvPr>
          <p:cNvSpPr>
            <a:spLocks noGrp="1"/>
          </p:cNvSpPr>
          <p:nvPr>
            <p:ph type="sldNum" sz="quarter" idx="5"/>
          </p:nvPr>
        </p:nvSpPr>
        <p:spPr/>
        <p:txBody>
          <a:bodyPr/>
          <a:lstStyle/>
          <a:p>
            <a:fld id="{AC1AE680-CCF8-44A4-99B7-5694A4EA13A5}" type="slidenum">
              <a:rPr lang="en-GB" smtClean="0"/>
              <a:t>18</a:t>
            </a:fld>
            <a:endParaRPr lang="en-GB"/>
          </a:p>
        </p:txBody>
      </p:sp>
    </p:spTree>
    <p:extLst>
      <p:ext uri="{BB962C8B-B14F-4D97-AF65-F5344CB8AC3E}">
        <p14:creationId xmlns:p14="http://schemas.microsoft.com/office/powerpoint/2010/main" val="1905012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CACA2-C6AC-1DCF-48CF-CA229D29A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F219CB-7E97-DF19-8005-1BCACE7939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EADADF-FEFA-B149-F0C2-9D51E826AC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3A4637-3813-7882-5031-E68A10844536}"/>
              </a:ext>
            </a:extLst>
          </p:cNvPr>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17697313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6FF8B-70B3-91A5-55E0-7425704F18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594126-10B2-3441-964C-553C3570DD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AF3355-3E66-F627-C09D-F30D77230A6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B65388-5930-9098-9558-B23DA4367C0C}"/>
              </a:ext>
            </a:extLst>
          </p:cNvPr>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26240455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6FF8B-70B3-91A5-55E0-7425704F18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594126-10B2-3441-964C-553C3570DD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AF3355-3E66-F627-C09D-F30D77230A6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B65388-5930-9098-9558-B23DA4367C0C}"/>
              </a:ext>
            </a:extLst>
          </p:cNvPr>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35833146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41496-DDE7-04DA-E4DB-73C3644FFF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D90AA9-35E3-4746-5AAE-9569F6F331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2A84D6-DF55-9549-8101-3186B35479A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EE10416-3B1C-53D7-6ADC-703E359F6431}"/>
              </a:ext>
            </a:extLst>
          </p:cNvPr>
          <p:cNvSpPr>
            <a:spLocks noGrp="1"/>
          </p:cNvSpPr>
          <p:nvPr>
            <p:ph type="sldNum" sz="quarter" idx="5"/>
          </p:nvPr>
        </p:nvSpPr>
        <p:spPr/>
        <p:txBody>
          <a:bodyPr/>
          <a:lstStyle/>
          <a:p>
            <a:fld id="{AC1AE680-CCF8-44A4-99B7-5694A4EA13A5}" type="slidenum">
              <a:rPr lang="en-GB" smtClean="0"/>
              <a:t>22</a:t>
            </a:fld>
            <a:endParaRPr lang="en-GB"/>
          </a:p>
        </p:txBody>
      </p:sp>
    </p:spTree>
    <p:extLst>
      <p:ext uri="{BB962C8B-B14F-4D97-AF65-F5344CB8AC3E}">
        <p14:creationId xmlns:p14="http://schemas.microsoft.com/office/powerpoint/2010/main" val="39559790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9EDD72-23FF-5BB7-4457-4381F1493D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16A04F-E28D-B570-5F5A-5399881B2EB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0682DED-7C7D-5073-62E2-C0E70CBC45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C5C6DE-3DB8-EFD7-9550-A8066F135FB9}"/>
              </a:ext>
            </a:extLst>
          </p:cNvPr>
          <p:cNvSpPr>
            <a:spLocks noGrp="1"/>
          </p:cNvSpPr>
          <p:nvPr>
            <p:ph type="sldNum" sz="quarter" idx="5"/>
          </p:nvPr>
        </p:nvSpPr>
        <p:spPr/>
        <p:txBody>
          <a:bodyPr/>
          <a:lstStyle/>
          <a:p>
            <a:fld id="{AC1AE680-CCF8-44A4-99B7-5694A4EA13A5}" type="slidenum">
              <a:rPr lang="en-GB" smtClean="0"/>
              <a:t>23</a:t>
            </a:fld>
            <a:endParaRPr lang="en-GB"/>
          </a:p>
        </p:txBody>
      </p:sp>
    </p:spTree>
    <p:extLst>
      <p:ext uri="{BB962C8B-B14F-4D97-AF65-F5344CB8AC3E}">
        <p14:creationId xmlns:p14="http://schemas.microsoft.com/office/powerpoint/2010/main" val="33351256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F6EFE-59B0-4853-5DA4-F346C37DF8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E7FE88-8F7E-A5A5-00FC-E2EAA9590E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1AAD1C-6C13-2976-E424-15302F77B97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1FCB8F-8F62-5213-8865-7EC1B5611567}"/>
              </a:ext>
            </a:extLst>
          </p:cNvPr>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2659858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B71BA-346F-AC54-616E-B37FE823F1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D13A7D-5A11-974A-F188-C52F0B9E65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3CB016-CA38-29FB-F903-76156B37EB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FA9C87A-14B5-CACE-5641-ED03BB2F56CA}"/>
              </a:ext>
            </a:extLst>
          </p:cNvPr>
          <p:cNvSpPr>
            <a:spLocks noGrp="1"/>
          </p:cNvSpPr>
          <p:nvPr>
            <p:ph type="sldNum" sz="quarter" idx="5"/>
          </p:nvPr>
        </p:nvSpPr>
        <p:spPr/>
        <p:txBody>
          <a:bodyPr/>
          <a:lstStyle/>
          <a:p>
            <a:fld id="{AC1AE680-CCF8-44A4-99B7-5694A4EA13A5}" type="slidenum">
              <a:rPr lang="en-GB" smtClean="0"/>
              <a:t>25</a:t>
            </a:fld>
            <a:endParaRPr lang="en-GB"/>
          </a:p>
        </p:txBody>
      </p:sp>
    </p:spTree>
    <p:extLst>
      <p:ext uri="{BB962C8B-B14F-4D97-AF65-F5344CB8AC3E}">
        <p14:creationId xmlns:p14="http://schemas.microsoft.com/office/powerpoint/2010/main" val="9690298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F94B05-7FCC-513D-5D92-8AEA0551F5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64D21B-EF7B-A06F-4B5A-C7B22E543F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801861-5FFD-14B8-55F0-61CDF8EA04A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06F974-40AE-24B3-551A-8CEEFE14BBEE}"/>
              </a:ext>
            </a:extLst>
          </p:cNvPr>
          <p:cNvSpPr>
            <a:spLocks noGrp="1"/>
          </p:cNvSpPr>
          <p:nvPr>
            <p:ph type="sldNum" sz="quarter" idx="5"/>
          </p:nvPr>
        </p:nvSpPr>
        <p:spPr/>
        <p:txBody>
          <a:bodyPr/>
          <a:lstStyle/>
          <a:p>
            <a:fld id="{AC1AE680-CCF8-44A4-99B7-5694A4EA13A5}" type="slidenum">
              <a:rPr lang="en-GB" smtClean="0"/>
              <a:t>26</a:t>
            </a:fld>
            <a:endParaRPr lang="en-GB"/>
          </a:p>
        </p:txBody>
      </p:sp>
    </p:spTree>
    <p:extLst>
      <p:ext uri="{BB962C8B-B14F-4D97-AF65-F5344CB8AC3E}">
        <p14:creationId xmlns:p14="http://schemas.microsoft.com/office/powerpoint/2010/main" val="15375906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430F1-526F-6092-533D-3C7B84576F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14E757-B911-D848-4D9C-05B4EC1DA24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E8F0937-8DE0-A317-E52D-065D77F329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39AD28-4A72-A90D-8466-7816413DAB00}"/>
              </a:ext>
            </a:extLst>
          </p:cNvPr>
          <p:cNvSpPr>
            <a:spLocks noGrp="1"/>
          </p:cNvSpPr>
          <p:nvPr>
            <p:ph type="sldNum" sz="quarter" idx="5"/>
          </p:nvPr>
        </p:nvSpPr>
        <p:spPr/>
        <p:txBody>
          <a:bodyPr/>
          <a:lstStyle/>
          <a:p>
            <a:fld id="{AC1AE680-CCF8-44A4-99B7-5694A4EA13A5}" type="slidenum">
              <a:rPr lang="en-GB" smtClean="0"/>
              <a:t>27</a:t>
            </a:fld>
            <a:endParaRPr lang="en-GB"/>
          </a:p>
        </p:txBody>
      </p:sp>
    </p:spTree>
    <p:extLst>
      <p:ext uri="{BB962C8B-B14F-4D97-AF65-F5344CB8AC3E}">
        <p14:creationId xmlns:p14="http://schemas.microsoft.com/office/powerpoint/2010/main" val="15168261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30004-A14B-07FB-E0D7-5EDFDA9D8A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5DD93A-3F16-43FB-9C1C-1612339A775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8D417A7-542A-3396-F8B4-C1715CBCB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43F0FD-551E-C6AF-2D03-54E0AAA542A4}"/>
              </a:ext>
            </a:extLst>
          </p:cNvPr>
          <p:cNvSpPr>
            <a:spLocks noGrp="1"/>
          </p:cNvSpPr>
          <p:nvPr>
            <p:ph type="sldNum" sz="quarter" idx="5"/>
          </p:nvPr>
        </p:nvSpPr>
        <p:spPr/>
        <p:txBody>
          <a:bodyPr/>
          <a:lstStyle/>
          <a:p>
            <a:fld id="{AC1AE680-CCF8-44A4-99B7-5694A4EA13A5}" type="slidenum">
              <a:rPr lang="en-GB" smtClean="0"/>
              <a:t>28</a:t>
            </a:fld>
            <a:endParaRPr lang="en-GB"/>
          </a:p>
        </p:txBody>
      </p:sp>
    </p:spTree>
    <p:extLst>
      <p:ext uri="{BB962C8B-B14F-4D97-AF65-F5344CB8AC3E}">
        <p14:creationId xmlns:p14="http://schemas.microsoft.com/office/powerpoint/2010/main" val="15107062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30004-A14B-07FB-E0D7-5EDFDA9D8A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5DD93A-3F16-43FB-9C1C-1612339A775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8D417A7-542A-3396-F8B4-C1715CBCB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43F0FD-551E-C6AF-2D03-54E0AAA542A4}"/>
              </a:ext>
            </a:extLst>
          </p:cNvPr>
          <p:cNvSpPr>
            <a:spLocks noGrp="1"/>
          </p:cNvSpPr>
          <p:nvPr>
            <p:ph type="sldNum" sz="quarter" idx="5"/>
          </p:nvPr>
        </p:nvSpPr>
        <p:spPr/>
        <p:txBody>
          <a:bodyPr/>
          <a:lstStyle/>
          <a:p>
            <a:fld id="{AC1AE680-CCF8-44A4-99B7-5694A4EA13A5}" type="slidenum">
              <a:rPr lang="en-GB" smtClean="0"/>
              <a:t>29</a:t>
            </a:fld>
            <a:endParaRPr lang="en-GB"/>
          </a:p>
        </p:txBody>
      </p:sp>
    </p:spTree>
    <p:extLst>
      <p:ext uri="{BB962C8B-B14F-4D97-AF65-F5344CB8AC3E}">
        <p14:creationId xmlns:p14="http://schemas.microsoft.com/office/powerpoint/2010/main" val="40532334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E433D-AC91-36D0-5E70-694703474E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E3D6A1-14A9-4EE1-4D1F-739F81A6D87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F7DCBD4-B827-A071-DCCA-D8DA6B99BA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BC3439-DFF9-47BA-FBA1-6FD7D975E0CC}"/>
              </a:ext>
            </a:extLst>
          </p:cNvPr>
          <p:cNvSpPr>
            <a:spLocks noGrp="1"/>
          </p:cNvSpPr>
          <p:nvPr>
            <p:ph type="sldNum" sz="quarter" idx="5"/>
          </p:nvPr>
        </p:nvSpPr>
        <p:spPr/>
        <p:txBody>
          <a:bodyPr/>
          <a:lstStyle/>
          <a:p>
            <a:fld id="{AC1AE680-CCF8-44A4-99B7-5694A4EA13A5}" type="slidenum">
              <a:rPr lang="en-GB" smtClean="0"/>
              <a:t>30</a:t>
            </a:fld>
            <a:endParaRPr lang="en-GB"/>
          </a:p>
        </p:txBody>
      </p:sp>
    </p:spTree>
    <p:extLst>
      <p:ext uri="{BB962C8B-B14F-4D97-AF65-F5344CB8AC3E}">
        <p14:creationId xmlns:p14="http://schemas.microsoft.com/office/powerpoint/2010/main" val="12195170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93E2D-AF31-3EF7-20D0-F713F2149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63C863-F2F8-8519-1F40-D9A05927614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635C4BC-9B00-3E7E-7B3C-47E2A31244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589E8B-CAB3-243E-7FF4-13516E985AE3}"/>
              </a:ext>
            </a:extLst>
          </p:cNvPr>
          <p:cNvSpPr>
            <a:spLocks noGrp="1"/>
          </p:cNvSpPr>
          <p:nvPr>
            <p:ph type="sldNum" sz="quarter" idx="5"/>
          </p:nvPr>
        </p:nvSpPr>
        <p:spPr/>
        <p:txBody>
          <a:bodyPr/>
          <a:lstStyle/>
          <a:p>
            <a:fld id="{AC1AE680-CCF8-44A4-99B7-5694A4EA13A5}" type="slidenum">
              <a:rPr lang="en-GB" smtClean="0"/>
              <a:t>31</a:t>
            </a:fld>
            <a:endParaRPr lang="en-GB"/>
          </a:p>
        </p:txBody>
      </p:sp>
    </p:spTree>
    <p:extLst>
      <p:ext uri="{BB962C8B-B14F-4D97-AF65-F5344CB8AC3E}">
        <p14:creationId xmlns:p14="http://schemas.microsoft.com/office/powerpoint/2010/main" val="15376993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0CE58-5091-5054-CF45-45AD60D0B5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AF9F52-54C7-1F8B-D9C6-4930492AEFA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5DF365-6619-89F0-37C2-8BEF90DB796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EF39EF-9CC1-38A7-B60D-11F465A2DF52}"/>
              </a:ext>
            </a:extLst>
          </p:cNvPr>
          <p:cNvSpPr>
            <a:spLocks noGrp="1"/>
          </p:cNvSpPr>
          <p:nvPr>
            <p:ph type="sldNum" sz="quarter" idx="5"/>
          </p:nvPr>
        </p:nvSpPr>
        <p:spPr/>
        <p:txBody>
          <a:bodyPr/>
          <a:lstStyle/>
          <a:p>
            <a:fld id="{AC1AE680-CCF8-44A4-99B7-5694A4EA13A5}" type="slidenum">
              <a:rPr lang="en-GB" smtClean="0"/>
              <a:t>32</a:t>
            </a:fld>
            <a:endParaRPr lang="en-GB"/>
          </a:p>
        </p:txBody>
      </p:sp>
    </p:spTree>
    <p:extLst>
      <p:ext uri="{BB962C8B-B14F-4D97-AF65-F5344CB8AC3E}">
        <p14:creationId xmlns:p14="http://schemas.microsoft.com/office/powerpoint/2010/main" val="14672507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76DDA1-2A3A-BC33-0DAA-AB8F7D7075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B68F72-D65B-BDC8-0DA0-17CEF3AABE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CBCF48-6D1A-F6A5-253D-A77FA33DB7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FF7D6B-FC63-B53F-BB04-FD132D66C8FE}"/>
              </a:ext>
            </a:extLst>
          </p:cNvPr>
          <p:cNvSpPr>
            <a:spLocks noGrp="1"/>
          </p:cNvSpPr>
          <p:nvPr>
            <p:ph type="sldNum" sz="quarter" idx="5"/>
          </p:nvPr>
        </p:nvSpPr>
        <p:spPr/>
        <p:txBody>
          <a:bodyPr/>
          <a:lstStyle/>
          <a:p>
            <a:fld id="{AC1AE680-CCF8-44A4-99B7-5694A4EA13A5}" type="slidenum">
              <a:rPr lang="en-GB" smtClean="0"/>
              <a:t>34</a:t>
            </a:fld>
            <a:endParaRPr lang="en-GB"/>
          </a:p>
        </p:txBody>
      </p:sp>
    </p:spTree>
    <p:extLst>
      <p:ext uri="{BB962C8B-B14F-4D97-AF65-F5344CB8AC3E}">
        <p14:creationId xmlns:p14="http://schemas.microsoft.com/office/powerpoint/2010/main" val="19584598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209F-FE7F-1F8F-950B-1315B24E2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2E721E-4A1C-DDAF-CF45-51235CE23CE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BB844D-30B0-6DEA-C5F6-B19F3B4CA8C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340987-7C7D-04A4-DF6C-2C2904050867}"/>
              </a:ext>
            </a:extLst>
          </p:cNvPr>
          <p:cNvSpPr>
            <a:spLocks noGrp="1"/>
          </p:cNvSpPr>
          <p:nvPr>
            <p:ph type="sldNum" sz="quarter" idx="5"/>
          </p:nvPr>
        </p:nvSpPr>
        <p:spPr/>
        <p:txBody>
          <a:bodyPr/>
          <a:lstStyle/>
          <a:p>
            <a:fld id="{AC1AE680-CCF8-44A4-99B7-5694A4EA13A5}" type="slidenum">
              <a:rPr lang="en-GB" smtClean="0"/>
              <a:t>35</a:t>
            </a:fld>
            <a:endParaRPr lang="en-GB"/>
          </a:p>
        </p:txBody>
      </p:sp>
    </p:spTree>
    <p:extLst>
      <p:ext uri="{BB962C8B-B14F-4D97-AF65-F5344CB8AC3E}">
        <p14:creationId xmlns:p14="http://schemas.microsoft.com/office/powerpoint/2010/main" val="39012897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ECF43-4E46-0B22-6977-7A3D831F3C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C041FA-E2C0-9FD5-DEA5-8F4CD2508A5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1D4C890-7997-16F8-CE39-0F6F5C75DF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04700B-60E7-C586-824B-01F876016563}"/>
              </a:ext>
            </a:extLst>
          </p:cNvPr>
          <p:cNvSpPr>
            <a:spLocks noGrp="1"/>
          </p:cNvSpPr>
          <p:nvPr>
            <p:ph type="sldNum" sz="quarter" idx="5"/>
          </p:nvPr>
        </p:nvSpPr>
        <p:spPr/>
        <p:txBody>
          <a:bodyPr/>
          <a:lstStyle/>
          <a:p>
            <a:fld id="{AC1AE680-CCF8-44A4-99B7-5694A4EA13A5}" type="slidenum">
              <a:rPr lang="en-GB" smtClean="0"/>
              <a:t>36</a:t>
            </a:fld>
            <a:endParaRPr lang="en-GB"/>
          </a:p>
        </p:txBody>
      </p:sp>
    </p:spTree>
    <p:extLst>
      <p:ext uri="{BB962C8B-B14F-4D97-AF65-F5344CB8AC3E}">
        <p14:creationId xmlns:p14="http://schemas.microsoft.com/office/powerpoint/2010/main" val="15349504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D33FAF-3AAE-A937-7830-E113E3CFAD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730E5F-96A6-5BE0-55C7-D32CE3549B3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D1C9A56-E2CE-E3CE-ED7F-CFC850E555D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7A3EE8-B0E5-DF68-3AA2-D7FF7B1E56BA}"/>
              </a:ext>
            </a:extLst>
          </p:cNvPr>
          <p:cNvSpPr>
            <a:spLocks noGrp="1"/>
          </p:cNvSpPr>
          <p:nvPr>
            <p:ph type="sldNum" sz="quarter" idx="5"/>
          </p:nvPr>
        </p:nvSpPr>
        <p:spPr/>
        <p:txBody>
          <a:bodyPr/>
          <a:lstStyle/>
          <a:p>
            <a:fld id="{AC1AE680-CCF8-44A4-99B7-5694A4EA13A5}" type="slidenum">
              <a:rPr lang="en-GB" smtClean="0"/>
              <a:t>37</a:t>
            </a:fld>
            <a:endParaRPr lang="en-GB"/>
          </a:p>
        </p:txBody>
      </p:sp>
    </p:spTree>
    <p:extLst>
      <p:ext uri="{BB962C8B-B14F-4D97-AF65-F5344CB8AC3E}">
        <p14:creationId xmlns:p14="http://schemas.microsoft.com/office/powerpoint/2010/main" val="2625985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68981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66016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10/7/2026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46614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7089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305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3868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796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8862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01980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696454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10/7/2026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84658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10/7/2026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0842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8738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theme" Target="../theme/theme3.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9068900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672780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www.publicdomainpictures.net/view-image.php?image=19458&amp;picture=follow-the-leader"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www.publicdomainpictures.net/view-image.php?image=19458&amp;picture=follow-the-leader"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hyperlink" Target="https://www.publicdomainpictures.net/view-image.php?image=19458&amp;picture=follow-the-leade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ublicdomainpictures.net/view-image.php?image=19458&amp;picture=follow-the-leader"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s://educacionxx1.net/index.php/edu/article/view/7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hyperlink" Target="https://researchleap.com/portuguese-corporate-social-responsibility-features-and-stakeholder-views/"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video" Target="https://www.youtube.com/embed/ds4t_hVwLPg?feature=oembed" TargetMode="Externa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video" Target="https://www.youtube.com/embed/JapL7_pfdSs?list=PL4u3By2JWTCa8FFNj2aITnLLoUmoditjF" TargetMode="Externa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hyperlink" Target="https://www.greenpeace.org/denmark/vaer-med/greenwashing-award-2023/" TargetMode="Externa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video" Target="https://www.youtube.com/embed/dfk3FV6iHtA?start=134&amp;feature=oembed" TargetMode="External"/><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hyperlink" Target="https://freepngimg.com/png/77530-emoticon-thinking-thought-world-whatsapp-day-emoji"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hyperlink" Target="https://www.jmmnews.com/everyday-dramas-of-conscience/"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video" Target="https://www.youtube.com/embed/eYlRzArfqNI?feature=oembed" TargetMode="External"/><Relationship Id="rId4" Type="http://schemas.openxmlformats.org/officeDocument/2006/relationships/image" Target="../media/image18.jpeg"/></Relationships>
</file>

<file path=ppt/slides/_rels/slide2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hyperlink" Target="https://www.thestreet.com/restaurants/mcdonalds-drops-6-new-drinks-and-a-surprising-fashion-collab-susan-alexandra" TargetMode="External"/><Relationship Id="rId5" Type="http://schemas.openxmlformats.org/officeDocument/2006/relationships/image" Target="../media/image20.jpg"/><Relationship Id="rId4" Type="http://schemas.openxmlformats.org/officeDocument/2006/relationships/hyperlink" Target="https://commons.wikimedia.org/wiki/File:McDonald's_logo.sv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7.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8.xml"/><Relationship Id="rId1" Type="http://schemas.openxmlformats.org/officeDocument/2006/relationships/slideLayout" Target="../slideLayouts/slideLayout5.xml"/><Relationship Id="rId5" Type="http://schemas.openxmlformats.org/officeDocument/2006/relationships/hyperlink" Target="https://www.wagamama.com/sustainability" TargetMode="External"/><Relationship Id="rId4" Type="http://schemas.openxmlformats.org/officeDocument/2006/relationships/hyperlink" Target="https://libparlor.com/2017/09/27/research-101-qualitative-research-approache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30.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23.png"/><Relationship Id="rId4" Type="http://schemas.openxmlformats.org/officeDocument/2006/relationships/hyperlink" Target="https://www.publicdomainpictures.net/en/view-image.php?image=26470&amp;picture=flying-frying-pa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hyperlink" Target="https://www.pxfuel.com/en/free-photo-quaez"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youtube.com/watch?v=JapL7_pfdSs&amp;list=PL4u3By2JWTCa8FFNj2aITnLLoUmoditjF&amp;index=16" TargetMode="External"/><Relationship Id="rId3" Type="http://schemas.openxmlformats.org/officeDocument/2006/relationships/hyperlink" Target="https://doi-org.uwtsd.idm.oclc.org/10.1002/csr.2048" TargetMode="External"/><Relationship Id="rId7" Type="http://schemas.openxmlformats.org/officeDocument/2006/relationships/hyperlink" Target="https://doi.org/10.1186/s40991-025-00109-2" TargetMode="Externa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hyperlink" Target="https://doi.org/10.1186/s40991-016-0004-6" TargetMode="External"/><Relationship Id="rId5" Type="http://schemas.openxmlformats.org/officeDocument/2006/relationships/hyperlink" Target="https://doi-org.uwtsd.idm.oclc.org/10.1007/s12208-021-00309-z" TargetMode="External"/><Relationship Id="rId4" Type="http://schemas.openxmlformats.org/officeDocument/2006/relationships/hyperlink" Target="https://www.bbc.co.uk/news/business-49234054" TargetMode="External"/><Relationship Id="rId9" Type="http://schemas.openxmlformats.org/officeDocument/2006/relationships/hyperlink" Target="https://www.youtube.com/watch?v=eYlRzArfqNI"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wagamama.com/sustainability" TargetMode="External"/><Relationship Id="rId3" Type="http://schemas.openxmlformats.org/officeDocument/2006/relationships/hyperlink" Target="https://www.youtube.com/watch?v=dfk3FV6iHtA&amp;t=134s" TargetMode="External"/><Relationship Id="rId7" Type="http://schemas.openxmlformats.org/officeDocument/2006/relationships/hyperlink" Target="https://www.wbs.ac.uk/news/how-to-be-a-responsible-leader/" TargetMode="External"/><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hyperlink" Target="https://www.youtube.com/watch?v=ds4t_hVwLPg" TargetMode="External"/><Relationship Id="rId5" Type="http://schemas.openxmlformats.org/officeDocument/2006/relationships/hyperlink" Target="https://doi.org/10.5709/ce.1897-9254.532" TargetMode="External"/><Relationship Id="rId10" Type="http://schemas.openxmlformats.org/officeDocument/2006/relationships/hyperlink" Target="https://www.wbs.ac.uk/news/responsible-leadership-to-focus-on-purpose-and-ethics/" TargetMode="External"/><Relationship Id="rId4" Type="http://schemas.openxmlformats.org/officeDocument/2006/relationships/hyperlink" Target="https://www.itmustbenow.com/feature/our-big-questions/greenwashing-explained/" TargetMode="External"/><Relationship Id="rId9" Type="http://schemas.openxmlformats.org/officeDocument/2006/relationships/hyperlink" Target="https://www.proquest.com/docview/3047052295?accountid=130472&amp;parentSessionId=xc5CWu46uCLKiNQ51ThygFknh85u4lnfzeErDqeMT9A%3D&amp;pq-origsite=primo&amp;sourcetype=Scholarly%20Journ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583341" y="45510"/>
            <a:ext cx="7984882" cy="5170646"/>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Embedding Sustainability within Organisations</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International Gastronomy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[BM</a:t>
            </a:r>
            <a:r>
              <a:rPr lang="en-GB" sz="4000" dirty="0">
                <a:solidFill>
                  <a:prstClr val="white"/>
                </a:solidFill>
                <a:latin typeface="Raleway" pitchFamily="2" charset="0"/>
              </a:rPr>
              <a:t>GM5000</a:t>
            </a: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/D]</a:t>
            </a:r>
          </a:p>
          <a:p>
            <a:pPr marL="0" marR="0" lvl="0" indent="0" algn="l" defTabSz="370332" rtl="0" eaLnBrk="1" fontAlgn="auto" latinLnBrk="0" hangingPunct="1">
              <a:lnSpc>
                <a:spcPct val="150000"/>
              </a:lnSpc>
              <a:spcBef>
                <a:spcPts val="0"/>
              </a:spcBef>
              <a:spcAft>
                <a:spcPts val="600"/>
              </a:spcAft>
              <a:buClrTx/>
              <a:buSzTx/>
              <a:buFontTx/>
              <a:buNone/>
              <a:tabLst/>
              <a:defRPr/>
            </a:pPr>
            <a:endPar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endParaRP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583341" y="3633343"/>
            <a:ext cx="7750966" cy="1938992"/>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Week 3 – </a:t>
            </a:r>
            <a:r>
              <a:rPr lang="en-GB" sz="4000" dirty="0">
                <a:solidFill>
                  <a:prstClr val="white"/>
                </a:solidFill>
                <a:latin typeface="Raleway" pitchFamily="2" charset="0"/>
              </a:rPr>
              <a:t>Corporate Social Responsibility &amp; Ethical Business Practice</a:t>
            </a:r>
            <a:endPar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endParaRP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4952096" y="193309"/>
            <a:ext cx="2287806"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5400" b="1" dirty="0">
                <a:solidFill>
                  <a:prstClr val="black"/>
                </a:solidFill>
                <a:latin typeface="Raleway" pitchFamily="2" charset="0"/>
                <a:cs typeface="Arial" panose="020B0604020202020204" pitchFamily="34" charset="0"/>
              </a:rPr>
              <a:t>Recap</a:t>
            </a:r>
            <a:endPar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050590" y="1905506"/>
            <a:ext cx="10090818" cy="3046988"/>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zh-MO"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Sustainable Hospitality: definitions, history, changing consumer wants &amp; needs.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Principles &amp; Pillars of Sustainability.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Key Global Policies &amp; Players.</a:t>
            </a: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F65F6-626F-B2C0-C0B0-513090604FC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D79C5C0-0FDE-5BBE-F481-C679FD0322A9}"/>
              </a:ext>
            </a:extLst>
          </p:cNvPr>
          <p:cNvSpPr txBox="1"/>
          <p:nvPr/>
        </p:nvSpPr>
        <p:spPr>
          <a:xfrm>
            <a:off x="2945233" y="223199"/>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DC342A2B-1BF8-2ECD-5614-87D9E1B0D46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F7DA232-4D6C-818A-9DBF-D6FCA775C422}"/>
              </a:ext>
            </a:extLst>
          </p:cNvPr>
          <p:cNvSpPr txBox="1"/>
          <p:nvPr/>
        </p:nvSpPr>
        <p:spPr>
          <a:xfrm>
            <a:off x="455167" y="1043731"/>
            <a:ext cx="10090818" cy="477053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Catch up</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Responsible leadership &amp; Inspiring sustainability &amp; CSR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The changing world &amp; evolution of CSR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Business ethics: the impact of philosophy on contemporary businesses &amp; decision-making processes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Examples of good vs poor practice</a:t>
            </a: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8592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AA7A5-653A-2D50-3A12-B0BC2BC4E12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FBA7129-ECC7-5232-6608-15F85DEB250C}"/>
              </a:ext>
            </a:extLst>
          </p:cNvPr>
          <p:cNvSpPr txBox="1"/>
          <p:nvPr/>
        </p:nvSpPr>
        <p:spPr>
          <a:xfrm>
            <a:off x="347470" y="409376"/>
            <a:ext cx="1149705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600" b="1">
                <a:solidFill>
                  <a:prstClr val="black"/>
                </a:solidFill>
                <a:latin typeface="Raleway" pitchFamily="2" charset="0"/>
                <a:cs typeface="Arial" panose="020B0604020202020204" pitchFamily="34" charset="0"/>
              </a:rPr>
              <a:t>Your individual perspectives on sustainability</a:t>
            </a:r>
            <a:endParaRPr kumimoji="0" lang="en-GB" sz="36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92AA4D96-7F6D-DF60-3F81-7F23760C5DE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3500E58-F4F2-64BF-F263-13501D241213}"/>
              </a:ext>
            </a:extLst>
          </p:cNvPr>
          <p:cNvSpPr txBox="1"/>
          <p:nvPr/>
        </p:nvSpPr>
        <p:spPr>
          <a:xfrm>
            <a:off x="1050590" y="1659285"/>
            <a:ext cx="10090818" cy="3539430"/>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What comes to mind when you think of sustainability?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GB" sz="2800" dirty="0">
              <a:solidFill>
                <a:prstClr val="black"/>
              </a:solidFill>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How would you define sustainability?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Do you think it is important to adopt sustainable practices both personally and professionally?</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2800" dirty="0">
                <a:solidFill>
                  <a:prstClr val="black"/>
                </a:solidFill>
                <a:latin typeface="Raleway" pitchFamily="2" charset="0"/>
              </a:rPr>
              <a:t>If so, why? If not, why not?</a:t>
            </a:r>
            <a:endParaRPr kumimoji="0" lang="en-GB" sz="2800" b="0" i="0" u="none" strike="noStrike" kern="1200" cap="none" spc="0" normalizeH="0" baseline="0" noProof="0" dirty="0">
              <a:ln>
                <a:noFill/>
              </a:ln>
              <a:solidFill>
                <a:prstClr val="black"/>
              </a:solidFill>
              <a:effectLst/>
              <a:uLnTx/>
              <a:uFillTx/>
              <a:latin typeface="Raleway" pitchFamily="2" charset="0"/>
            </a:endParaRPr>
          </a:p>
        </p:txBody>
      </p:sp>
    </p:spTree>
    <p:extLst>
      <p:ext uri="{BB962C8B-B14F-4D97-AF65-F5344CB8AC3E}">
        <p14:creationId xmlns:p14="http://schemas.microsoft.com/office/powerpoint/2010/main" val="825122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16107-6424-255B-1E64-8DD1B943390E}"/>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24226F07-EAA5-1C1B-9057-0641D19376F5}"/>
              </a:ext>
            </a:extLst>
          </p:cNvPr>
          <p:cNvSpPr txBox="1"/>
          <p:nvPr/>
        </p:nvSpPr>
        <p:spPr>
          <a:xfrm>
            <a:off x="278521" y="1074508"/>
            <a:ext cx="6783478" cy="4708981"/>
          </a:xfrm>
          <a:prstGeom prst="rect">
            <a:avLst/>
          </a:prstGeom>
          <a:noFill/>
        </p:spPr>
        <p:txBody>
          <a:bodyPr wrap="square" rtlCol="0">
            <a:spAutoFit/>
          </a:bodyPr>
          <a:lstStyle/>
          <a:p>
            <a:r>
              <a:rPr lang="en-GB" sz="6000" dirty="0">
                <a:latin typeface="Raleway" pitchFamily="2" charset="0"/>
              </a:rPr>
              <a:t>Responsible Leadership &amp; Inspiring Sustainability &amp; CSR</a:t>
            </a:r>
          </a:p>
        </p:txBody>
      </p:sp>
      <p:pic>
        <p:nvPicPr>
          <p:cNvPr id="3" name="Picture 2">
            <a:extLst>
              <a:ext uri="{FF2B5EF4-FFF2-40B4-BE49-F238E27FC236}">
                <a16:creationId xmlns:a16="http://schemas.microsoft.com/office/drawing/2014/main" id="{D8F63FED-8641-3665-9A27-BF575B213E8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9" name="Picture 8">
            <a:extLst>
              <a:ext uri="{FF2B5EF4-FFF2-40B4-BE49-F238E27FC236}">
                <a16:creationId xmlns:a16="http://schemas.microsoft.com/office/drawing/2014/main" id="{685B71DE-46F1-419E-6F19-9F76420231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21931" y="1652299"/>
            <a:ext cx="3553401" cy="3553401"/>
          </a:xfrm>
          <a:prstGeom prst="rect">
            <a:avLst/>
          </a:prstGeom>
        </p:spPr>
      </p:pic>
      <p:pic>
        <p:nvPicPr>
          <p:cNvPr id="11" name="Picture 10">
            <a:extLst>
              <a:ext uri="{FF2B5EF4-FFF2-40B4-BE49-F238E27FC236}">
                <a16:creationId xmlns:a16="http://schemas.microsoft.com/office/drawing/2014/main" id="{0DB3E60B-FA14-A9E1-002A-88B88177E77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2011867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049FC7-4F2F-7B9B-320A-7617A35B53A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EDEB880-F8DE-147E-202A-EA96884E699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D74DCEDA-4C28-42A8-4F70-47E53C90190C}"/>
              </a:ext>
            </a:extLst>
          </p:cNvPr>
          <p:cNvSpPr txBox="1"/>
          <p:nvPr/>
        </p:nvSpPr>
        <p:spPr>
          <a:xfrm>
            <a:off x="1101728" y="2476619"/>
            <a:ext cx="6783478" cy="1015663"/>
          </a:xfrm>
          <a:prstGeom prst="rect">
            <a:avLst/>
          </a:prstGeom>
          <a:noFill/>
        </p:spPr>
        <p:txBody>
          <a:bodyPr wrap="square" rtlCol="0">
            <a:spAutoFit/>
          </a:bodyPr>
          <a:lstStyle/>
          <a:p>
            <a:r>
              <a:rPr lang="en-GB" sz="6000" dirty="0">
                <a:latin typeface="Raleway" pitchFamily="2" charset="0"/>
              </a:rPr>
              <a:t>Activity</a:t>
            </a:r>
          </a:p>
        </p:txBody>
      </p:sp>
      <p:pic>
        <p:nvPicPr>
          <p:cNvPr id="5" name="Picture 4">
            <a:extLst>
              <a:ext uri="{FF2B5EF4-FFF2-40B4-BE49-F238E27FC236}">
                <a16:creationId xmlns:a16="http://schemas.microsoft.com/office/drawing/2014/main" id="{627D8466-76E5-4BCB-27FE-C4D05FC7CF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8113CDF4-C35D-C534-0055-57DB1844038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3056088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8E723-1BE3-4874-FCB0-8C661D9C852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FC7B250-1D59-849C-3F4D-B81F7D3B2BA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B9B79727-49B0-5200-630B-DAACC1E1FD49}"/>
              </a:ext>
            </a:extLst>
          </p:cNvPr>
          <p:cNvSpPr txBox="1"/>
          <p:nvPr/>
        </p:nvSpPr>
        <p:spPr>
          <a:xfrm>
            <a:off x="446809" y="1413063"/>
            <a:ext cx="6380018" cy="4031873"/>
          </a:xfrm>
          <a:prstGeom prst="rect">
            <a:avLst/>
          </a:prstGeom>
          <a:noFill/>
        </p:spPr>
        <p:txBody>
          <a:bodyPr wrap="square" rtlCol="0">
            <a:spAutoFit/>
          </a:bodyPr>
          <a:lstStyle/>
          <a:p>
            <a:r>
              <a:rPr lang="en-GB" sz="4400" dirty="0">
                <a:latin typeface="Raleway" pitchFamily="2" charset="0"/>
              </a:rPr>
              <a:t>In your opinion/experience; what are the hallmarks of responsible leadership?</a:t>
            </a:r>
          </a:p>
          <a:p>
            <a:endParaRPr lang="en-GB" dirty="0"/>
          </a:p>
          <a:p>
            <a:endParaRPr lang="en-GB" dirty="0"/>
          </a:p>
        </p:txBody>
      </p:sp>
      <p:pic>
        <p:nvPicPr>
          <p:cNvPr id="6" name="Picture 5">
            <a:extLst>
              <a:ext uri="{FF2B5EF4-FFF2-40B4-BE49-F238E27FC236}">
                <a16:creationId xmlns:a16="http://schemas.microsoft.com/office/drawing/2014/main" id="{EDCCCADA-C809-D043-25C9-7EFA2A19EE6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26827" y="1917624"/>
            <a:ext cx="4536671" cy="2907594"/>
          </a:xfrm>
          <a:prstGeom prst="rect">
            <a:avLst/>
          </a:prstGeom>
        </p:spPr>
      </p:pic>
    </p:spTree>
    <p:extLst>
      <p:ext uri="{BB962C8B-B14F-4D97-AF65-F5344CB8AC3E}">
        <p14:creationId xmlns:p14="http://schemas.microsoft.com/office/powerpoint/2010/main" val="291424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DE063-C90A-328B-8AEA-EB06C1F8513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2D5404-4058-5791-D2D0-1570B25FF70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3C589013-82B8-34F7-E6ED-40FEF85CDBD3}"/>
              </a:ext>
            </a:extLst>
          </p:cNvPr>
          <p:cNvSpPr txBox="1"/>
          <p:nvPr/>
        </p:nvSpPr>
        <p:spPr>
          <a:xfrm>
            <a:off x="1446873" y="440296"/>
            <a:ext cx="10759907" cy="1477328"/>
          </a:xfrm>
          <a:prstGeom prst="rect">
            <a:avLst/>
          </a:prstGeom>
          <a:noFill/>
        </p:spPr>
        <p:txBody>
          <a:bodyPr wrap="square" rtlCol="0">
            <a:spAutoFit/>
          </a:bodyPr>
          <a:lstStyle/>
          <a:p>
            <a:r>
              <a:rPr lang="en-GB" sz="5400" b="1" dirty="0">
                <a:latin typeface="Raleway" pitchFamily="2" charset="0"/>
              </a:rPr>
              <a:t>Responsible Leadership</a:t>
            </a:r>
          </a:p>
          <a:p>
            <a:endParaRPr lang="en-GB" dirty="0"/>
          </a:p>
          <a:p>
            <a:endParaRPr lang="en-GB" dirty="0"/>
          </a:p>
        </p:txBody>
      </p:sp>
      <p:pic>
        <p:nvPicPr>
          <p:cNvPr id="6" name="Picture 5">
            <a:extLst>
              <a:ext uri="{FF2B5EF4-FFF2-40B4-BE49-F238E27FC236}">
                <a16:creationId xmlns:a16="http://schemas.microsoft.com/office/drawing/2014/main" id="{76FA654E-E70F-CEF9-66B2-776597A0DA6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26826" y="1917624"/>
            <a:ext cx="4536671" cy="2907594"/>
          </a:xfrm>
          <a:prstGeom prst="rect">
            <a:avLst/>
          </a:prstGeom>
        </p:spPr>
      </p:pic>
      <p:sp>
        <p:nvSpPr>
          <p:cNvPr id="3" name="TextBox 2">
            <a:extLst>
              <a:ext uri="{FF2B5EF4-FFF2-40B4-BE49-F238E27FC236}">
                <a16:creationId xmlns:a16="http://schemas.microsoft.com/office/drawing/2014/main" id="{B26C2A17-527E-5DDE-9621-A1D0D04B144D}"/>
              </a:ext>
            </a:extLst>
          </p:cNvPr>
          <p:cNvSpPr txBox="1"/>
          <p:nvPr/>
        </p:nvSpPr>
        <p:spPr>
          <a:xfrm>
            <a:off x="425302" y="1467293"/>
            <a:ext cx="5558241" cy="4524315"/>
          </a:xfrm>
          <a:prstGeom prst="rect">
            <a:avLst/>
          </a:prstGeom>
          <a:noFill/>
        </p:spPr>
        <p:txBody>
          <a:bodyPr wrap="square" rtlCol="0">
            <a:spAutoFit/>
          </a:bodyPr>
          <a:lstStyle/>
          <a:p>
            <a:r>
              <a:rPr lang="en-GB" b="1" dirty="0">
                <a:latin typeface="Raleway" pitchFamily="2" charset="0"/>
              </a:rPr>
              <a:t>Top 5 traits:</a:t>
            </a:r>
          </a:p>
          <a:p>
            <a:endParaRPr lang="en-GB" b="1" dirty="0">
              <a:latin typeface="Raleway" pitchFamily="2" charset="0"/>
            </a:endParaRPr>
          </a:p>
          <a:p>
            <a:pPr marL="285750" indent="-285750">
              <a:buFont typeface="Arial" panose="020B0604020202020204" pitchFamily="34" charset="0"/>
              <a:buChar char="•"/>
            </a:pPr>
            <a:r>
              <a:rPr lang="en-GB" b="1" dirty="0">
                <a:latin typeface="Raleway" pitchFamily="2" charset="0"/>
              </a:rPr>
              <a:t>Integrity</a:t>
            </a:r>
            <a:r>
              <a:rPr lang="en-GB" dirty="0">
                <a:latin typeface="Raleway" pitchFamily="2" charset="0"/>
              </a:rPr>
              <a:t> – honest/strong moral principles/fair</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b="1" dirty="0">
                <a:latin typeface="Raleway" pitchFamily="2" charset="0"/>
              </a:rPr>
              <a:t>Accountability</a:t>
            </a:r>
            <a:r>
              <a:rPr lang="en-GB" dirty="0">
                <a:latin typeface="Raleway" pitchFamily="2" charset="0"/>
              </a:rPr>
              <a:t> – take responsibility/transparency/honest</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b="1" dirty="0">
                <a:latin typeface="Raleway" pitchFamily="2" charset="0"/>
              </a:rPr>
              <a:t>Sustainability</a:t>
            </a:r>
            <a:r>
              <a:rPr lang="en-GB" dirty="0">
                <a:latin typeface="Raleway" pitchFamily="2" charset="0"/>
              </a:rPr>
              <a:t> – long-term benefits over short-term gains</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b="1" dirty="0">
                <a:latin typeface="Raleway" pitchFamily="2" charset="0"/>
              </a:rPr>
              <a:t>Courage</a:t>
            </a:r>
            <a:r>
              <a:rPr lang="en-GB" dirty="0">
                <a:latin typeface="Raleway" pitchFamily="2" charset="0"/>
              </a:rPr>
              <a:t> – stand up for what is right</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b="1" dirty="0">
                <a:latin typeface="Raleway" pitchFamily="2" charset="0"/>
              </a:rPr>
              <a:t>Purpose</a:t>
            </a:r>
            <a:r>
              <a:rPr lang="en-GB" dirty="0">
                <a:latin typeface="Raleway" pitchFamily="2" charset="0"/>
              </a:rPr>
              <a:t> – create an environment where employees feel a sense of value through clear links to societal &amp; ethical goals</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03302E1C-7CD1-0EEA-5775-0B56B1932002}"/>
              </a:ext>
            </a:extLst>
          </p:cNvPr>
          <p:cNvSpPr txBox="1"/>
          <p:nvPr/>
        </p:nvSpPr>
        <p:spPr>
          <a:xfrm>
            <a:off x="6826826" y="5358809"/>
            <a:ext cx="3252839" cy="369332"/>
          </a:xfrm>
          <a:prstGeom prst="rect">
            <a:avLst/>
          </a:prstGeom>
          <a:noFill/>
        </p:spPr>
        <p:txBody>
          <a:bodyPr wrap="square" rtlCol="0">
            <a:spAutoFit/>
          </a:bodyPr>
          <a:lstStyle/>
          <a:p>
            <a:r>
              <a:rPr lang="en-GB" b="1" dirty="0" err="1"/>
              <a:t>wbs</a:t>
            </a:r>
            <a:r>
              <a:rPr lang="en-GB" b="1" dirty="0"/>
              <a:t>, 2024</a:t>
            </a:r>
          </a:p>
        </p:txBody>
      </p:sp>
    </p:spTree>
    <p:extLst>
      <p:ext uri="{BB962C8B-B14F-4D97-AF65-F5344CB8AC3E}">
        <p14:creationId xmlns:p14="http://schemas.microsoft.com/office/powerpoint/2010/main" val="161201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D3C9D-5E2D-C988-E02F-0F306F5F11A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6C1238F-1D23-5C24-4B1D-E001FB23527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447EA9AE-CF3F-7F23-CED2-EE4AB2CB3CE2}"/>
              </a:ext>
            </a:extLst>
          </p:cNvPr>
          <p:cNvSpPr txBox="1"/>
          <p:nvPr/>
        </p:nvSpPr>
        <p:spPr>
          <a:xfrm>
            <a:off x="298557" y="170283"/>
            <a:ext cx="10759907" cy="1477328"/>
          </a:xfrm>
          <a:prstGeom prst="rect">
            <a:avLst/>
          </a:prstGeom>
          <a:noFill/>
        </p:spPr>
        <p:txBody>
          <a:bodyPr wrap="square" rtlCol="0">
            <a:spAutoFit/>
          </a:bodyPr>
          <a:lstStyle/>
          <a:p>
            <a:r>
              <a:rPr lang="en-GB" sz="5400" b="1" dirty="0">
                <a:latin typeface="Raleway" pitchFamily="2" charset="0"/>
              </a:rPr>
              <a:t>Spinning plates</a:t>
            </a:r>
          </a:p>
          <a:p>
            <a:endParaRPr lang="en-GB" dirty="0"/>
          </a:p>
          <a:p>
            <a:endParaRPr lang="en-GB" dirty="0"/>
          </a:p>
        </p:txBody>
      </p:sp>
      <p:pic>
        <p:nvPicPr>
          <p:cNvPr id="6" name="Picture 5">
            <a:extLst>
              <a:ext uri="{FF2B5EF4-FFF2-40B4-BE49-F238E27FC236}">
                <a16:creationId xmlns:a16="http://schemas.microsoft.com/office/drawing/2014/main" id="{C5273E10-F116-3E59-9820-8EB7F53C78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42603" y="2360713"/>
            <a:ext cx="4536671" cy="2907594"/>
          </a:xfrm>
          <a:prstGeom prst="rect">
            <a:avLst/>
          </a:prstGeom>
        </p:spPr>
      </p:pic>
      <p:sp>
        <p:nvSpPr>
          <p:cNvPr id="5" name="TextBox 4">
            <a:extLst>
              <a:ext uri="{FF2B5EF4-FFF2-40B4-BE49-F238E27FC236}">
                <a16:creationId xmlns:a16="http://schemas.microsoft.com/office/drawing/2014/main" id="{D1DED133-6EC3-1E24-46CA-98880C499105}"/>
              </a:ext>
            </a:extLst>
          </p:cNvPr>
          <p:cNvSpPr txBox="1"/>
          <p:nvPr/>
        </p:nvSpPr>
        <p:spPr>
          <a:xfrm>
            <a:off x="512726" y="1166842"/>
            <a:ext cx="7208874" cy="452431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Raleway" pitchFamily="2" charset="0"/>
              </a:rPr>
              <a:t>Responsible leaders must satisfy the needs of multiple stakeholders simultaneously.</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These stakeholders will be internal &amp; external and will demand varying elements operating under the umbrella of sustainability such as:</a:t>
            </a:r>
          </a:p>
          <a:p>
            <a:pPr marL="285750" indent="-285750">
              <a:buFont typeface="Arial" panose="020B0604020202020204" pitchFamily="34" charset="0"/>
              <a:buChar char="•"/>
            </a:pPr>
            <a:endParaRPr lang="en-GB" dirty="0">
              <a:latin typeface="Raleway" pitchFamily="2" charset="0"/>
            </a:endParaRPr>
          </a:p>
          <a:p>
            <a:pPr marL="342900" indent="-342900">
              <a:buFont typeface="+mj-lt"/>
              <a:buAutoNum type="arabicPeriod"/>
            </a:pPr>
            <a:r>
              <a:rPr lang="en-GB" dirty="0">
                <a:latin typeface="Raleway" pitchFamily="2" charset="0"/>
              </a:rPr>
              <a:t>Financial sustainability</a:t>
            </a:r>
          </a:p>
          <a:p>
            <a:pPr marL="342900" indent="-342900">
              <a:buFont typeface="+mj-lt"/>
              <a:buAutoNum type="arabicPeriod"/>
            </a:pPr>
            <a:r>
              <a:rPr lang="en-GB" dirty="0">
                <a:latin typeface="Raleway" pitchFamily="2" charset="0"/>
              </a:rPr>
              <a:t>Employee sustainability</a:t>
            </a:r>
          </a:p>
          <a:p>
            <a:pPr marL="342900" indent="-342900">
              <a:buFont typeface="+mj-lt"/>
              <a:buAutoNum type="arabicPeriod"/>
            </a:pPr>
            <a:r>
              <a:rPr lang="en-GB" dirty="0">
                <a:latin typeface="Raleway" pitchFamily="2" charset="0"/>
              </a:rPr>
              <a:t>Corporate social responsibility</a:t>
            </a:r>
          </a:p>
          <a:p>
            <a:pPr marL="342900" indent="-342900">
              <a:buFont typeface="+mj-lt"/>
              <a:buAutoNum type="arabicPeriod"/>
            </a:pPr>
            <a:r>
              <a:rPr lang="en-GB" dirty="0">
                <a:latin typeface="Raleway" pitchFamily="2" charset="0"/>
              </a:rPr>
              <a:t>Environmental sustainability</a:t>
            </a:r>
          </a:p>
          <a:p>
            <a:pPr marL="342900" indent="-342900">
              <a:buFont typeface="+mj-lt"/>
              <a:buAutoNum type="arabicPeriod"/>
            </a:pPr>
            <a:endParaRPr lang="en-GB" dirty="0">
              <a:latin typeface="Raleway" pitchFamily="2" charset="0"/>
            </a:endParaRPr>
          </a:p>
          <a:p>
            <a:r>
              <a:rPr lang="en-GB" dirty="0">
                <a:latin typeface="Raleway" pitchFamily="2" charset="0"/>
              </a:rPr>
              <a:t>“responsible leaders address the interests of diverse stakeholders, including the ever-changing needs of customers, workplace challenges for service employees, as well as the evolving expectations of the community” (Wang, Ye and Liu, 2024)</a:t>
            </a:r>
          </a:p>
        </p:txBody>
      </p:sp>
    </p:spTree>
    <p:extLst>
      <p:ext uri="{BB962C8B-B14F-4D97-AF65-F5344CB8AC3E}">
        <p14:creationId xmlns:p14="http://schemas.microsoft.com/office/powerpoint/2010/main" val="173142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7B797-DFDE-7C1E-9E0A-A66C47B6204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100D6D9-66A7-601B-A388-2CB9D69A70B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69730A79-A66F-C86A-A4E8-F4A4D51CA844}"/>
              </a:ext>
            </a:extLst>
          </p:cNvPr>
          <p:cNvSpPr txBox="1"/>
          <p:nvPr/>
        </p:nvSpPr>
        <p:spPr>
          <a:xfrm>
            <a:off x="298557" y="170283"/>
            <a:ext cx="10759907" cy="1477328"/>
          </a:xfrm>
          <a:prstGeom prst="rect">
            <a:avLst/>
          </a:prstGeom>
          <a:noFill/>
        </p:spPr>
        <p:txBody>
          <a:bodyPr wrap="square" rtlCol="0">
            <a:spAutoFit/>
          </a:bodyPr>
          <a:lstStyle/>
          <a:p>
            <a:r>
              <a:rPr lang="en-GB" sz="5400" b="1" dirty="0">
                <a:latin typeface="Raleway" pitchFamily="2" charset="0"/>
              </a:rPr>
              <a:t>Who cares? </a:t>
            </a:r>
          </a:p>
          <a:p>
            <a:endParaRPr lang="en-GB" dirty="0"/>
          </a:p>
          <a:p>
            <a:endParaRPr lang="en-GB" dirty="0"/>
          </a:p>
        </p:txBody>
      </p:sp>
      <p:pic>
        <p:nvPicPr>
          <p:cNvPr id="6" name="Picture 5">
            <a:extLst>
              <a:ext uri="{FF2B5EF4-FFF2-40B4-BE49-F238E27FC236}">
                <a16:creationId xmlns:a16="http://schemas.microsoft.com/office/drawing/2014/main" id="{3115D09D-1F00-C235-5112-F37AF37135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42603" y="1975203"/>
            <a:ext cx="4536671" cy="2907594"/>
          </a:xfrm>
          <a:prstGeom prst="rect">
            <a:avLst/>
          </a:prstGeom>
        </p:spPr>
      </p:pic>
      <p:sp>
        <p:nvSpPr>
          <p:cNvPr id="5" name="TextBox 4">
            <a:extLst>
              <a:ext uri="{FF2B5EF4-FFF2-40B4-BE49-F238E27FC236}">
                <a16:creationId xmlns:a16="http://schemas.microsoft.com/office/drawing/2014/main" id="{6935AB7D-83FE-F055-B2D5-AC2FD395616A}"/>
              </a:ext>
            </a:extLst>
          </p:cNvPr>
          <p:cNvSpPr txBox="1"/>
          <p:nvPr/>
        </p:nvSpPr>
        <p:spPr>
          <a:xfrm>
            <a:off x="512726" y="1163279"/>
            <a:ext cx="6185786" cy="5078313"/>
          </a:xfrm>
          <a:prstGeom prst="rect">
            <a:avLst/>
          </a:prstGeom>
          <a:noFill/>
        </p:spPr>
        <p:txBody>
          <a:bodyPr wrap="square" rtlCol="0">
            <a:spAutoFit/>
          </a:bodyPr>
          <a:lstStyle/>
          <a:p>
            <a:r>
              <a:rPr lang="en-GB" sz="2400" dirty="0">
                <a:latin typeface="Raleway" pitchFamily="2" charset="0"/>
              </a:rPr>
              <a:t>EVERYONE!</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Research shows that organisations that embody the value of responsible leadership increase employee commitment likelihood, resulting in better service outputs &amp; increased business success (</a:t>
            </a:r>
            <a:r>
              <a:rPr lang="en-GB" sz="2400" dirty="0" err="1">
                <a:latin typeface="Raleway" pitchFamily="2" charset="0"/>
              </a:rPr>
              <a:t>Bouichou</a:t>
            </a:r>
            <a:r>
              <a:rPr lang="en-GB" sz="2400" dirty="0">
                <a:latin typeface="Raleway" pitchFamily="2" charset="0"/>
              </a:rPr>
              <a:t>, S.I., Wang, L. and Feroz, H.M.B. 2022)</a:t>
            </a:r>
          </a:p>
          <a:p>
            <a:pPr marL="285750" indent="-285750">
              <a:buFont typeface="Arial" panose="020B0604020202020204" pitchFamily="34" charset="0"/>
              <a:buChar char="•"/>
            </a:pPr>
            <a:endParaRPr lang="en-GB" sz="2400" dirty="0">
              <a:latin typeface="Raleway" pitchFamily="2" charset="0"/>
            </a:endParaRPr>
          </a:p>
          <a:p>
            <a:r>
              <a:rPr lang="en-GB" sz="2400" dirty="0">
                <a:latin typeface="Raleway" pitchFamily="2" charset="0"/>
              </a:rPr>
              <a:t>CSR &amp; Sustainability is not just ethical…it is strategic as well!</a:t>
            </a:r>
          </a:p>
          <a:p>
            <a:endParaRPr lang="en-GB" dirty="0">
              <a:latin typeface="Raleway" pitchFamily="2" charset="0"/>
            </a:endParaRPr>
          </a:p>
          <a:p>
            <a:endParaRPr lang="en-GB" dirty="0">
              <a:latin typeface="Raleway" pitchFamily="2" charset="0"/>
            </a:endParaRPr>
          </a:p>
        </p:txBody>
      </p:sp>
    </p:spTree>
    <p:extLst>
      <p:ext uri="{BB962C8B-B14F-4D97-AF65-F5344CB8AC3E}">
        <p14:creationId xmlns:p14="http://schemas.microsoft.com/office/powerpoint/2010/main" val="3535640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2F7F8-4F09-0BD0-821D-68A8F046304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B14819E-F3A9-E53C-45CE-24FF7C17AD0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711A4B9D-CEAF-CD61-A12B-F68A921E879B}"/>
              </a:ext>
            </a:extLst>
          </p:cNvPr>
          <p:cNvSpPr txBox="1"/>
          <p:nvPr/>
        </p:nvSpPr>
        <p:spPr>
          <a:xfrm>
            <a:off x="298557" y="170283"/>
            <a:ext cx="10759907" cy="2308324"/>
          </a:xfrm>
          <a:prstGeom prst="rect">
            <a:avLst/>
          </a:prstGeom>
          <a:noFill/>
        </p:spPr>
        <p:txBody>
          <a:bodyPr wrap="square" rtlCol="0">
            <a:spAutoFit/>
          </a:bodyPr>
          <a:lstStyle/>
          <a:p>
            <a:r>
              <a:rPr lang="en-GB" sz="5400" b="1" dirty="0">
                <a:latin typeface="Raleway" pitchFamily="2" charset="0"/>
              </a:rPr>
              <a:t>Put your money where your mouth is </a:t>
            </a:r>
          </a:p>
          <a:p>
            <a:endParaRPr lang="en-GB" dirty="0"/>
          </a:p>
          <a:p>
            <a:endParaRPr lang="en-GB" dirty="0"/>
          </a:p>
        </p:txBody>
      </p:sp>
      <p:sp>
        <p:nvSpPr>
          <p:cNvPr id="8" name="TextBox 7">
            <a:extLst>
              <a:ext uri="{FF2B5EF4-FFF2-40B4-BE49-F238E27FC236}">
                <a16:creationId xmlns:a16="http://schemas.microsoft.com/office/drawing/2014/main" id="{9DE90286-17FC-AEB1-334C-E8D9BB297908}"/>
              </a:ext>
            </a:extLst>
          </p:cNvPr>
          <p:cNvSpPr txBox="1"/>
          <p:nvPr/>
        </p:nvSpPr>
        <p:spPr>
          <a:xfrm>
            <a:off x="298557" y="2025104"/>
            <a:ext cx="6485015" cy="313932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Raleway" pitchFamily="2" charset="0"/>
              </a:rPr>
              <a:t>Be a </a:t>
            </a:r>
            <a:r>
              <a:rPr lang="en-GB" b="1" dirty="0">
                <a:latin typeface="Raleway" pitchFamily="2" charset="0"/>
              </a:rPr>
              <a:t>‘visionary’ </a:t>
            </a:r>
            <a:r>
              <a:rPr lang="en-GB" dirty="0">
                <a:latin typeface="Raleway" pitchFamily="2" charset="0"/>
              </a:rPr>
              <a:t>– inspire purpose internally &amp; externally through encouraging others to take responsibility &amp; make good choices.</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b="1" dirty="0">
                <a:latin typeface="Raleway" pitchFamily="2" charset="0"/>
              </a:rPr>
              <a:t>Lead by example </a:t>
            </a:r>
            <a:r>
              <a:rPr lang="en-GB" dirty="0">
                <a:latin typeface="Raleway" pitchFamily="2" charset="0"/>
              </a:rPr>
              <a:t>– expect only what you are also prepared to commit to individually &amp; leave an organisation/society in a better position than before you arrived.</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b="1" dirty="0">
                <a:latin typeface="Raleway" pitchFamily="2" charset="0"/>
              </a:rPr>
              <a:t>Strike a balance</a:t>
            </a:r>
            <a:r>
              <a:rPr lang="en-GB" dirty="0">
                <a:latin typeface="Raleway" pitchFamily="2" charset="0"/>
              </a:rPr>
              <a:t> – you cannot achieve perfection but can strive for the best possible outcome.</a:t>
            </a:r>
          </a:p>
        </p:txBody>
      </p:sp>
      <p:pic>
        <p:nvPicPr>
          <p:cNvPr id="10" name="Picture 9">
            <a:extLst>
              <a:ext uri="{FF2B5EF4-FFF2-40B4-BE49-F238E27FC236}">
                <a16:creationId xmlns:a16="http://schemas.microsoft.com/office/drawing/2014/main" id="{8ED40402-E5C9-DD04-F388-6D48C328C4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73372" y="1817665"/>
            <a:ext cx="4920071" cy="3262221"/>
          </a:xfrm>
          <a:prstGeom prst="rect">
            <a:avLst/>
          </a:prstGeom>
        </p:spPr>
      </p:pic>
      <p:sp>
        <p:nvSpPr>
          <p:cNvPr id="12" name="TextBox 11">
            <a:extLst>
              <a:ext uri="{FF2B5EF4-FFF2-40B4-BE49-F238E27FC236}">
                <a16:creationId xmlns:a16="http://schemas.microsoft.com/office/drawing/2014/main" id="{CB0BC3FD-B83F-37FE-D232-9BB04C686693}"/>
              </a:ext>
            </a:extLst>
          </p:cNvPr>
          <p:cNvSpPr txBox="1"/>
          <p:nvPr/>
        </p:nvSpPr>
        <p:spPr>
          <a:xfrm>
            <a:off x="3627099" y="5503633"/>
            <a:ext cx="1871331" cy="307777"/>
          </a:xfrm>
          <a:prstGeom prst="rect">
            <a:avLst/>
          </a:prstGeom>
          <a:noFill/>
        </p:spPr>
        <p:txBody>
          <a:bodyPr wrap="square" rtlCol="0">
            <a:spAutoFit/>
          </a:bodyPr>
          <a:lstStyle/>
          <a:p>
            <a:r>
              <a:rPr lang="en-GB" sz="1400" b="1" dirty="0" err="1">
                <a:latin typeface="Raleway" pitchFamily="2" charset="0"/>
              </a:rPr>
              <a:t>Spyridonidis</a:t>
            </a:r>
            <a:r>
              <a:rPr lang="en-GB" sz="1400" b="1" dirty="0">
                <a:latin typeface="Raleway" pitchFamily="2" charset="0"/>
              </a:rPr>
              <a:t>, 2024</a:t>
            </a:r>
          </a:p>
        </p:txBody>
      </p:sp>
    </p:spTree>
    <p:extLst>
      <p:ext uri="{BB962C8B-B14F-4D97-AF65-F5344CB8AC3E}">
        <p14:creationId xmlns:p14="http://schemas.microsoft.com/office/powerpoint/2010/main" val="3789903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C5B1D-EF5A-CEC2-DD5A-FF15C9AA4F91}"/>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D7B1B583-9D5B-97CC-B968-63397391C382}"/>
              </a:ext>
            </a:extLst>
          </p:cNvPr>
          <p:cNvSpPr txBox="1"/>
          <p:nvPr/>
        </p:nvSpPr>
        <p:spPr>
          <a:xfrm>
            <a:off x="351740" y="1997838"/>
            <a:ext cx="6783478" cy="2862322"/>
          </a:xfrm>
          <a:prstGeom prst="rect">
            <a:avLst/>
          </a:prstGeom>
          <a:noFill/>
        </p:spPr>
        <p:txBody>
          <a:bodyPr wrap="square" rtlCol="0">
            <a:spAutoFit/>
          </a:bodyPr>
          <a:lstStyle/>
          <a:p>
            <a:r>
              <a:rPr lang="en-GB" sz="6000" dirty="0">
                <a:latin typeface="Raleway" pitchFamily="2" charset="0"/>
              </a:rPr>
              <a:t>The changing world &amp; evolution of CSR</a:t>
            </a:r>
          </a:p>
        </p:txBody>
      </p:sp>
      <p:pic>
        <p:nvPicPr>
          <p:cNvPr id="3" name="Picture 2">
            <a:extLst>
              <a:ext uri="{FF2B5EF4-FFF2-40B4-BE49-F238E27FC236}">
                <a16:creationId xmlns:a16="http://schemas.microsoft.com/office/drawing/2014/main" id="{6FECC058-F755-DC4A-0FE7-4818127B04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9" name="Picture 8">
            <a:extLst>
              <a:ext uri="{FF2B5EF4-FFF2-40B4-BE49-F238E27FC236}">
                <a16:creationId xmlns:a16="http://schemas.microsoft.com/office/drawing/2014/main" id="{D4B971B7-9165-73AF-1AC2-90BF9263D30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21931" y="1652299"/>
            <a:ext cx="3553401" cy="3553401"/>
          </a:xfrm>
          <a:prstGeom prst="rect">
            <a:avLst/>
          </a:prstGeom>
        </p:spPr>
      </p:pic>
      <p:pic>
        <p:nvPicPr>
          <p:cNvPr id="11" name="Picture 10">
            <a:extLst>
              <a:ext uri="{FF2B5EF4-FFF2-40B4-BE49-F238E27FC236}">
                <a16:creationId xmlns:a16="http://schemas.microsoft.com/office/drawing/2014/main" id="{BA4F4026-F86A-6512-60CE-EE9DF943C2A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4055768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E2772-F538-63D3-4057-4863A7CFE56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19EBEC8-559B-2774-FBCA-EF18810CB98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97898F57-91BE-F033-9BCB-19813AE54FF4}"/>
              </a:ext>
            </a:extLst>
          </p:cNvPr>
          <p:cNvSpPr txBox="1"/>
          <p:nvPr/>
        </p:nvSpPr>
        <p:spPr>
          <a:xfrm>
            <a:off x="1101728" y="2476619"/>
            <a:ext cx="6783478" cy="1015663"/>
          </a:xfrm>
          <a:prstGeom prst="rect">
            <a:avLst/>
          </a:prstGeom>
          <a:noFill/>
        </p:spPr>
        <p:txBody>
          <a:bodyPr wrap="square" rtlCol="0">
            <a:spAutoFit/>
          </a:bodyPr>
          <a:lstStyle/>
          <a:p>
            <a:r>
              <a:rPr lang="en-GB" sz="6000" dirty="0">
                <a:latin typeface="Raleway" pitchFamily="2" charset="0"/>
              </a:rPr>
              <a:t>Activity</a:t>
            </a:r>
          </a:p>
        </p:txBody>
      </p:sp>
      <p:pic>
        <p:nvPicPr>
          <p:cNvPr id="5" name="Picture 4">
            <a:extLst>
              <a:ext uri="{FF2B5EF4-FFF2-40B4-BE49-F238E27FC236}">
                <a16:creationId xmlns:a16="http://schemas.microsoft.com/office/drawing/2014/main" id="{6F43F557-2DD9-DAF6-42F3-090E7EC204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616D8BE0-934E-2A74-BA66-338F91C35D6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544927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31413B-50A3-0EAA-085B-F95822DBC30D}"/>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BC16D179-333F-8E9E-3814-31D100227CA4}"/>
              </a:ext>
            </a:extLst>
          </p:cNvPr>
          <p:cNvSpPr txBox="1"/>
          <p:nvPr/>
        </p:nvSpPr>
        <p:spPr>
          <a:xfrm>
            <a:off x="309210" y="1166842"/>
            <a:ext cx="4220260" cy="4524315"/>
          </a:xfrm>
          <a:prstGeom prst="rect">
            <a:avLst/>
          </a:prstGeom>
          <a:noFill/>
        </p:spPr>
        <p:txBody>
          <a:bodyPr wrap="square" rtlCol="0">
            <a:spAutoFit/>
          </a:bodyPr>
          <a:lstStyle/>
          <a:p>
            <a:r>
              <a:rPr lang="en-GB" sz="3600" dirty="0">
                <a:latin typeface="Raleway" pitchFamily="2" charset="0"/>
              </a:rPr>
              <a:t>What is Corporate Social Responsibility?</a:t>
            </a:r>
          </a:p>
          <a:p>
            <a:endParaRPr lang="en-GB" sz="3600" dirty="0">
              <a:latin typeface="Raleway" pitchFamily="2" charset="0"/>
            </a:endParaRPr>
          </a:p>
          <a:p>
            <a:r>
              <a:rPr lang="en-GB" sz="3600" dirty="0">
                <a:latin typeface="Raleway" pitchFamily="2" charset="0"/>
              </a:rPr>
              <a:t>Spend 5 mins putting together your findings and we will discuss</a:t>
            </a:r>
          </a:p>
        </p:txBody>
      </p:sp>
      <p:pic>
        <p:nvPicPr>
          <p:cNvPr id="4" name="Picture 3">
            <a:extLst>
              <a:ext uri="{FF2B5EF4-FFF2-40B4-BE49-F238E27FC236}">
                <a16:creationId xmlns:a16="http://schemas.microsoft.com/office/drawing/2014/main" id="{FE3EEBB4-AC96-1C3D-56E1-E0751CDE7A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63095" y="1953067"/>
            <a:ext cx="6166879" cy="2951864"/>
          </a:xfrm>
          <a:prstGeom prst="rect">
            <a:avLst/>
          </a:prstGeom>
        </p:spPr>
      </p:pic>
    </p:spTree>
    <p:extLst>
      <p:ext uri="{BB962C8B-B14F-4D97-AF65-F5344CB8AC3E}">
        <p14:creationId xmlns:p14="http://schemas.microsoft.com/office/powerpoint/2010/main" val="1943546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EBA2F-892C-76E7-272F-51ABA31A7326}"/>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CA74F9E7-A7AD-2AF1-96DF-F9409E08EC38}"/>
              </a:ext>
            </a:extLst>
          </p:cNvPr>
          <p:cNvSpPr txBox="1"/>
          <p:nvPr/>
        </p:nvSpPr>
        <p:spPr>
          <a:xfrm>
            <a:off x="243209" y="358768"/>
            <a:ext cx="11705581" cy="923330"/>
          </a:xfrm>
          <a:prstGeom prst="rect">
            <a:avLst/>
          </a:prstGeom>
          <a:noFill/>
        </p:spPr>
        <p:txBody>
          <a:bodyPr wrap="square" rtlCol="0">
            <a:spAutoFit/>
          </a:bodyPr>
          <a:lstStyle/>
          <a:p>
            <a:pPr algn="ctr"/>
            <a:r>
              <a:rPr lang="en-GB" sz="5400" b="1" dirty="0">
                <a:latin typeface="Raleway" pitchFamily="2" charset="0"/>
              </a:rPr>
              <a:t>Relevant, Respected, Resilient</a:t>
            </a:r>
          </a:p>
        </p:txBody>
      </p:sp>
      <p:pic>
        <p:nvPicPr>
          <p:cNvPr id="2" name="Online Media 1" title="What Is Corporate Social Responsibility? Ethics in Business Explained">
            <a:hlinkClick r:id="" action="ppaction://media"/>
            <a:extLst>
              <a:ext uri="{FF2B5EF4-FFF2-40B4-BE49-F238E27FC236}">
                <a16:creationId xmlns:a16="http://schemas.microsoft.com/office/drawing/2014/main" id="{1F495E7F-D32B-18FB-A876-205A4ED0241D}"/>
              </a:ext>
            </a:extLst>
          </p:cNvPr>
          <p:cNvPicPr>
            <a:picLocks noRot="1" noChangeAspect="1"/>
          </p:cNvPicPr>
          <p:nvPr>
            <a:videoFile r:link="rId1"/>
          </p:nvPr>
        </p:nvPicPr>
        <p:blipFill>
          <a:blip r:embed="rId4"/>
          <a:stretch>
            <a:fillRect/>
          </a:stretch>
        </p:blipFill>
        <p:spPr>
          <a:xfrm>
            <a:off x="2256962" y="1435358"/>
            <a:ext cx="7678073" cy="4338121"/>
          </a:xfrm>
          <a:prstGeom prst="rect">
            <a:avLst/>
          </a:prstGeom>
        </p:spPr>
      </p:pic>
    </p:spTree>
    <p:extLst>
      <p:ext uri="{BB962C8B-B14F-4D97-AF65-F5344CB8AC3E}">
        <p14:creationId xmlns:p14="http://schemas.microsoft.com/office/powerpoint/2010/main" val="380950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2FB10-D645-593A-53D6-5C4ED22D17C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E85D34D-DD6D-3D0C-A714-158E1A4F5C3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9862DB23-2002-CD44-5940-232E5B411289}"/>
              </a:ext>
            </a:extLst>
          </p:cNvPr>
          <p:cNvSpPr txBox="1"/>
          <p:nvPr/>
        </p:nvSpPr>
        <p:spPr>
          <a:xfrm>
            <a:off x="418166" y="1997839"/>
            <a:ext cx="2857238" cy="2862322"/>
          </a:xfrm>
          <a:prstGeom prst="rect">
            <a:avLst/>
          </a:prstGeom>
          <a:noFill/>
        </p:spPr>
        <p:txBody>
          <a:bodyPr wrap="square" rtlCol="0">
            <a:spAutoFit/>
          </a:bodyPr>
          <a:lstStyle/>
          <a:p>
            <a:r>
              <a:rPr lang="en-GB" sz="4800" b="1" dirty="0">
                <a:latin typeface="Raleway" pitchFamily="2" charset="0"/>
              </a:rPr>
              <a:t>Carroll’s pyramid of CSR</a:t>
            </a:r>
          </a:p>
          <a:p>
            <a:endParaRPr lang="en-GB" dirty="0"/>
          </a:p>
          <a:p>
            <a:endParaRPr lang="en-GB" dirty="0"/>
          </a:p>
        </p:txBody>
      </p:sp>
      <p:sp>
        <p:nvSpPr>
          <p:cNvPr id="13" name="TextBox 12">
            <a:extLst>
              <a:ext uri="{FF2B5EF4-FFF2-40B4-BE49-F238E27FC236}">
                <a16:creationId xmlns:a16="http://schemas.microsoft.com/office/drawing/2014/main" id="{1E3B27DC-E9A6-B600-9E57-7D6EC0919A1D}"/>
              </a:ext>
            </a:extLst>
          </p:cNvPr>
          <p:cNvSpPr txBox="1"/>
          <p:nvPr/>
        </p:nvSpPr>
        <p:spPr>
          <a:xfrm>
            <a:off x="10426390" y="5575610"/>
            <a:ext cx="1538869" cy="307777"/>
          </a:xfrm>
          <a:prstGeom prst="rect">
            <a:avLst/>
          </a:prstGeom>
          <a:noFill/>
        </p:spPr>
        <p:txBody>
          <a:bodyPr wrap="square" rtlCol="0">
            <a:spAutoFit/>
          </a:bodyPr>
          <a:lstStyle/>
          <a:p>
            <a:r>
              <a:rPr lang="en-GB" sz="1400" b="1" dirty="0">
                <a:latin typeface="Raleway" pitchFamily="2" charset="0"/>
              </a:rPr>
              <a:t>Carroll, 2016</a:t>
            </a:r>
          </a:p>
        </p:txBody>
      </p:sp>
      <p:pic>
        <p:nvPicPr>
          <p:cNvPr id="3" name="Picture 2">
            <a:extLst>
              <a:ext uri="{FF2B5EF4-FFF2-40B4-BE49-F238E27FC236}">
                <a16:creationId xmlns:a16="http://schemas.microsoft.com/office/drawing/2014/main" id="{85D8166C-B0D5-4275-79BA-C17200F49262}"/>
              </a:ext>
            </a:extLst>
          </p:cNvPr>
          <p:cNvPicPr>
            <a:picLocks noChangeAspect="1"/>
          </p:cNvPicPr>
          <p:nvPr/>
        </p:nvPicPr>
        <p:blipFill>
          <a:blip r:embed="rId3"/>
          <a:stretch>
            <a:fillRect/>
          </a:stretch>
        </p:blipFill>
        <p:spPr>
          <a:xfrm>
            <a:off x="3275404" y="211873"/>
            <a:ext cx="8232653" cy="5179710"/>
          </a:xfrm>
          <a:prstGeom prst="rect">
            <a:avLst/>
          </a:prstGeom>
        </p:spPr>
      </p:pic>
    </p:spTree>
    <p:extLst>
      <p:ext uri="{BB962C8B-B14F-4D97-AF65-F5344CB8AC3E}">
        <p14:creationId xmlns:p14="http://schemas.microsoft.com/office/powerpoint/2010/main" val="3890465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1F919-9335-DC99-306B-56D19259B95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69D0C8-4CF5-D9D7-0039-D95D4BC0C31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58EAD9B6-061F-A4C5-31E5-86F23B20E2B8}"/>
              </a:ext>
            </a:extLst>
          </p:cNvPr>
          <p:cNvSpPr txBox="1"/>
          <p:nvPr/>
        </p:nvSpPr>
        <p:spPr>
          <a:xfrm>
            <a:off x="410070" y="1424440"/>
            <a:ext cx="2857238" cy="3139321"/>
          </a:xfrm>
          <a:prstGeom prst="rect">
            <a:avLst/>
          </a:prstGeom>
          <a:noFill/>
        </p:spPr>
        <p:txBody>
          <a:bodyPr wrap="square" rtlCol="0">
            <a:spAutoFit/>
          </a:bodyPr>
          <a:lstStyle/>
          <a:p>
            <a:r>
              <a:rPr lang="en-GB" sz="5400" b="1" dirty="0">
                <a:latin typeface="Raleway" pitchFamily="2" charset="0"/>
              </a:rPr>
              <a:t>CSR – the reality</a:t>
            </a:r>
          </a:p>
          <a:p>
            <a:endParaRPr lang="en-GB" dirty="0"/>
          </a:p>
          <a:p>
            <a:endParaRPr lang="en-GB" dirty="0"/>
          </a:p>
        </p:txBody>
      </p:sp>
      <p:graphicFrame>
        <p:nvGraphicFramePr>
          <p:cNvPr id="11" name="Diagram 10">
            <a:extLst>
              <a:ext uri="{FF2B5EF4-FFF2-40B4-BE49-F238E27FC236}">
                <a16:creationId xmlns:a16="http://schemas.microsoft.com/office/drawing/2014/main" id="{55DE8414-2C3D-B8F0-7328-BD3D3FB4CC26}"/>
              </a:ext>
            </a:extLst>
          </p:cNvPr>
          <p:cNvGraphicFramePr/>
          <p:nvPr>
            <p:extLst>
              <p:ext uri="{D42A27DB-BD31-4B8C-83A1-F6EECF244321}">
                <p14:modId xmlns:p14="http://schemas.microsoft.com/office/powerpoint/2010/main" val="3572197253"/>
              </p:ext>
            </p:extLst>
          </p:nvPr>
        </p:nvGraphicFramePr>
        <p:xfrm>
          <a:off x="3155796" y="284768"/>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728B9D3B-EFFA-FE35-B53D-2B8A7C37872C}"/>
              </a:ext>
            </a:extLst>
          </p:cNvPr>
          <p:cNvSpPr txBox="1"/>
          <p:nvPr/>
        </p:nvSpPr>
        <p:spPr>
          <a:xfrm>
            <a:off x="10426390" y="5575610"/>
            <a:ext cx="1538869" cy="307777"/>
          </a:xfrm>
          <a:prstGeom prst="rect">
            <a:avLst/>
          </a:prstGeom>
          <a:noFill/>
        </p:spPr>
        <p:txBody>
          <a:bodyPr wrap="square" rtlCol="0">
            <a:spAutoFit/>
          </a:bodyPr>
          <a:lstStyle/>
          <a:p>
            <a:r>
              <a:rPr lang="en-GB" sz="1400" b="1" dirty="0">
                <a:latin typeface="Raleway" pitchFamily="2" charset="0"/>
              </a:rPr>
              <a:t>Carroll, 2025</a:t>
            </a:r>
          </a:p>
        </p:txBody>
      </p:sp>
    </p:spTree>
    <p:extLst>
      <p:ext uri="{BB962C8B-B14F-4D97-AF65-F5344CB8AC3E}">
        <p14:creationId xmlns:p14="http://schemas.microsoft.com/office/powerpoint/2010/main" val="4098425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89FD6-4C75-A84D-52A7-74CC9A7933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0D9825B-CDC4-736B-D8E3-0D73DE08108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C2C1E318-5D17-F83E-9335-130A568FFB95}"/>
              </a:ext>
            </a:extLst>
          </p:cNvPr>
          <p:cNvSpPr txBox="1"/>
          <p:nvPr/>
        </p:nvSpPr>
        <p:spPr>
          <a:xfrm>
            <a:off x="298557" y="170283"/>
            <a:ext cx="10759907" cy="1477328"/>
          </a:xfrm>
          <a:prstGeom prst="rect">
            <a:avLst/>
          </a:prstGeom>
          <a:noFill/>
        </p:spPr>
        <p:txBody>
          <a:bodyPr wrap="square" rtlCol="0">
            <a:spAutoFit/>
          </a:bodyPr>
          <a:lstStyle/>
          <a:p>
            <a:r>
              <a:rPr lang="en-GB" sz="5400" b="1" dirty="0">
                <a:latin typeface="Raleway" pitchFamily="2" charset="0"/>
              </a:rPr>
              <a:t>Benefits &amp; Drawbacks</a:t>
            </a:r>
          </a:p>
          <a:p>
            <a:endParaRPr lang="en-GB" dirty="0"/>
          </a:p>
          <a:p>
            <a:endParaRPr lang="en-GB" dirty="0"/>
          </a:p>
        </p:txBody>
      </p:sp>
      <p:sp>
        <p:nvSpPr>
          <p:cNvPr id="8" name="TextBox 7">
            <a:extLst>
              <a:ext uri="{FF2B5EF4-FFF2-40B4-BE49-F238E27FC236}">
                <a16:creationId xmlns:a16="http://schemas.microsoft.com/office/drawing/2014/main" id="{F88F4D7F-2E4D-493E-B319-F70FEA177BF2}"/>
              </a:ext>
            </a:extLst>
          </p:cNvPr>
          <p:cNvSpPr txBox="1"/>
          <p:nvPr/>
        </p:nvSpPr>
        <p:spPr>
          <a:xfrm>
            <a:off x="298557" y="1720839"/>
            <a:ext cx="5379229" cy="3416320"/>
          </a:xfrm>
          <a:prstGeom prst="rect">
            <a:avLst/>
          </a:prstGeom>
          <a:noFill/>
          <a:ln>
            <a:solidFill>
              <a:schemeClr val="accent6"/>
            </a:solidFill>
          </a:ln>
        </p:spPr>
        <p:txBody>
          <a:bodyPr wrap="square" rtlCol="0">
            <a:spAutoFit/>
          </a:bodyPr>
          <a:lstStyle/>
          <a:p>
            <a:pPr marL="285750" indent="-285750">
              <a:buFont typeface="Arial" panose="020B0604020202020204" pitchFamily="34" charset="0"/>
              <a:buChar char="•"/>
            </a:pPr>
            <a:r>
              <a:rPr lang="en-GB" dirty="0">
                <a:latin typeface="Raleway" pitchFamily="2" charset="0"/>
              </a:rPr>
              <a:t>Enhanced public image/reputation</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Increased customer loyalty</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Improved stakeholder behaviours (buying/investing/employment)</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Increased employee engagement (pride in workplace)</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Increased business performance (competitive advantage)</a:t>
            </a:r>
          </a:p>
        </p:txBody>
      </p:sp>
      <p:sp>
        <p:nvSpPr>
          <p:cNvPr id="12" name="TextBox 11">
            <a:extLst>
              <a:ext uri="{FF2B5EF4-FFF2-40B4-BE49-F238E27FC236}">
                <a16:creationId xmlns:a16="http://schemas.microsoft.com/office/drawing/2014/main" id="{0E3C59AD-2CA8-F1C4-085A-08AC44D2FA72}"/>
              </a:ext>
            </a:extLst>
          </p:cNvPr>
          <p:cNvSpPr txBox="1"/>
          <p:nvPr/>
        </p:nvSpPr>
        <p:spPr>
          <a:xfrm>
            <a:off x="7391025" y="5210387"/>
            <a:ext cx="3667439" cy="523220"/>
          </a:xfrm>
          <a:prstGeom prst="rect">
            <a:avLst/>
          </a:prstGeom>
          <a:noFill/>
        </p:spPr>
        <p:txBody>
          <a:bodyPr wrap="square" rtlCol="0">
            <a:spAutoFit/>
          </a:bodyPr>
          <a:lstStyle/>
          <a:p>
            <a:r>
              <a:rPr lang="en-GB" sz="1400" b="1" dirty="0" err="1">
                <a:latin typeface="Raleway" pitchFamily="2" charset="0"/>
              </a:rPr>
              <a:t>Barauskaite</a:t>
            </a:r>
            <a:r>
              <a:rPr lang="en-GB" sz="1400" b="1" dirty="0">
                <a:latin typeface="Raleway" pitchFamily="2" charset="0"/>
              </a:rPr>
              <a:t> and </a:t>
            </a:r>
            <a:r>
              <a:rPr lang="en-GB" sz="1400" b="1" dirty="0" err="1">
                <a:latin typeface="Raleway" pitchFamily="2" charset="0"/>
              </a:rPr>
              <a:t>Streimikiene</a:t>
            </a:r>
            <a:r>
              <a:rPr lang="en-GB" sz="1400" b="1" dirty="0">
                <a:latin typeface="Raleway" pitchFamily="2" charset="0"/>
              </a:rPr>
              <a:t>, 2020: Peretz and </a:t>
            </a:r>
            <a:r>
              <a:rPr lang="en-GB" sz="1400" b="1" dirty="0" err="1">
                <a:latin typeface="Raleway" pitchFamily="2" charset="0"/>
              </a:rPr>
              <a:t>Stronen</a:t>
            </a:r>
            <a:r>
              <a:rPr lang="en-GB" sz="1400" b="1" dirty="0">
                <a:latin typeface="Raleway" pitchFamily="2" charset="0"/>
              </a:rPr>
              <a:t>, 2024</a:t>
            </a:r>
          </a:p>
        </p:txBody>
      </p:sp>
      <p:sp>
        <p:nvSpPr>
          <p:cNvPr id="3" name="TextBox 2">
            <a:extLst>
              <a:ext uri="{FF2B5EF4-FFF2-40B4-BE49-F238E27FC236}">
                <a16:creationId xmlns:a16="http://schemas.microsoft.com/office/drawing/2014/main" id="{F0A0737A-9DE9-79E6-A271-59DB3B24836C}"/>
              </a:ext>
            </a:extLst>
          </p:cNvPr>
          <p:cNvSpPr txBox="1"/>
          <p:nvPr/>
        </p:nvSpPr>
        <p:spPr>
          <a:xfrm>
            <a:off x="6159795" y="2274837"/>
            <a:ext cx="5733648" cy="2308324"/>
          </a:xfrm>
          <a:prstGeom prst="rect">
            <a:avLst/>
          </a:prstGeom>
          <a:noFill/>
          <a:ln>
            <a:solidFill>
              <a:schemeClr val="accent6"/>
            </a:solidFill>
          </a:ln>
        </p:spPr>
        <p:txBody>
          <a:bodyPr wrap="square" rtlCol="0">
            <a:spAutoFit/>
          </a:bodyPr>
          <a:lstStyle/>
          <a:p>
            <a:pPr marL="285750" indent="-285750">
              <a:buFont typeface="Arial" panose="020B0604020202020204" pitchFamily="34" charset="0"/>
              <a:buChar char="•"/>
            </a:pPr>
            <a:r>
              <a:rPr lang="en-GB" dirty="0">
                <a:latin typeface="Raleway" pitchFamily="2" charset="0"/>
              </a:rPr>
              <a:t>Rising cost of operations</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Disagreement between wants &amp; needs of stakeholders</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Greenwashing potential</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ROI is hard to track</a:t>
            </a:r>
          </a:p>
        </p:txBody>
      </p:sp>
    </p:spTree>
    <p:extLst>
      <p:ext uri="{BB962C8B-B14F-4D97-AF65-F5344CB8AC3E}">
        <p14:creationId xmlns:p14="http://schemas.microsoft.com/office/powerpoint/2010/main" val="1392053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1B6A6-FC6D-876C-9F0B-14780F94257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7E46E00-2E53-D069-DCE6-B3141A7F39B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34586E85-CC79-6861-3B5F-01B04B3BDF05}"/>
              </a:ext>
            </a:extLst>
          </p:cNvPr>
          <p:cNvSpPr txBox="1"/>
          <p:nvPr/>
        </p:nvSpPr>
        <p:spPr>
          <a:xfrm>
            <a:off x="298557" y="170283"/>
            <a:ext cx="10759907" cy="1477328"/>
          </a:xfrm>
          <a:prstGeom prst="rect">
            <a:avLst/>
          </a:prstGeom>
          <a:noFill/>
        </p:spPr>
        <p:txBody>
          <a:bodyPr wrap="square" rtlCol="0">
            <a:spAutoFit/>
          </a:bodyPr>
          <a:lstStyle/>
          <a:p>
            <a:r>
              <a:rPr lang="en-GB" sz="5400" b="1" dirty="0">
                <a:latin typeface="Raleway" pitchFamily="2" charset="0"/>
              </a:rPr>
              <a:t>Green Key</a:t>
            </a:r>
          </a:p>
          <a:p>
            <a:endParaRPr lang="en-GB" dirty="0"/>
          </a:p>
          <a:p>
            <a:endParaRPr lang="en-GB" dirty="0"/>
          </a:p>
        </p:txBody>
      </p:sp>
      <p:sp>
        <p:nvSpPr>
          <p:cNvPr id="8" name="TextBox 7">
            <a:extLst>
              <a:ext uri="{FF2B5EF4-FFF2-40B4-BE49-F238E27FC236}">
                <a16:creationId xmlns:a16="http://schemas.microsoft.com/office/drawing/2014/main" id="{08E3CA64-DC05-5801-D38C-91FD7453FFE3}"/>
              </a:ext>
            </a:extLst>
          </p:cNvPr>
          <p:cNvSpPr txBox="1"/>
          <p:nvPr/>
        </p:nvSpPr>
        <p:spPr>
          <a:xfrm>
            <a:off x="298557" y="1720839"/>
            <a:ext cx="5379229" cy="3693319"/>
          </a:xfrm>
          <a:prstGeom prst="rect">
            <a:avLst/>
          </a:prstGeom>
          <a:noFill/>
          <a:ln>
            <a:solidFill>
              <a:schemeClr val="accent6"/>
            </a:solidFill>
          </a:ln>
        </p:spPr>
        <p:txBody>
          <a:bodyPr wrap="square" rtlCol="0">
            <a:spAutoFit/>
          </a:bodyPr>
          <a:lstStyle/>
          <a:p>
            <a:pPr marL="285750" indent="-285750">
              <a:buFont typeface="Arial" panose="020B0604020202020204" pitchFamily="34" charset="0"/>
              <a:buChar char="•"/>
            </a:pPr>
            <a:r>
              <a:rPr lang="en-GB" dirty="0">
                <a:latin typeface="Raleway" pitchFamily="2" charset="0"/>
              </a:rPr>
              <a:t>Environmental management</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Energy</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Water</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Waste</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Social Responsibility</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Staff engagement</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Sustainability education</a:t>
            </a:r>
          </a:p>
        </p:txBody>
      </p:sp>
      <p:sp>
        <p:nvSpPr>
          <p:cNvPr id="3" name="TextBox 2">
            <a:extLst>
              <a:ext uri="{FF2B5EF4-FFF2-40B4-BE49-F238E27FC236}">
                <a16:creationId xmlns:a16="http://schemas.microsoft.com/office/drawing/2014/main" id="{F223C236-870F-A7B2-5456-5C6DDE3B7764}"/>
              </a:ext>
            </a:extLst>
          </p:cNvPr>
          <p:cNvSpPr txBox="1"/>
          <p:nvPr/>
        </p:nvSpPr>
        <p:spPr>
          <a:xfrm>
            <a:off x="6159795" y="170283"/>
            <a:ext cx="5733648" cy="5632311"/>
          </a:xfrm>
          <a:prstGeom prst="rect">
            <a:avLst/>
          </a:prstGeom>
          <a:noFill/>
          <a:ln>
            <a:solidFill>
              <a:schemeClr val="accent6"/>
            </a:solidFill>
          </a:ln>
        </p:spPr>
        <p:txBody>
          <a:bodyPr wrap="square" rtlCol="0">
            <a:spAutoFit/>
          </a:bodyPr>
          <a:lstStyle/>
          <a:p>
            <a:pPr marL="285750" indent="-285750">
              <a:buFont typeface="Arial" panose="020B0604020202020204" pitchFamily="34" charset="0"/>
              <a:buChar char="•"/>
            </a:pPr>
            <a:r>
              <a:rPr lang="en-GB" dirty="0">
                <a:latin typeface="Raleway" pitchFamily="2" charset="0"/>
              </a:rPr>
              <a:t>Global initiative</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Managed by the Foundation for Environmental Education (non-profit, non-governmental organisation)</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Key players = Accor Hotels, IHG Hotels &amp; Resorts, Marriott International</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In existence for more than 30 years – 9000 tourism establishments in over 90 countries as of Aug 2026</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Builds knowledge/raises awareness and avoids Greenwashing allegations</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An audit by a 3</a:t>
            </a:r>
            <a:r>
              <a:rPr lang="en-GB" baseline="30000" dirty="0">
                <a:latin typeface="Raleway" pitchFamily="2" charset="0"/>
              </a:rPr>
              <a:t>rd</a:t>
            </a:r>
            <a:r>
              <a:rPr lang="en-GB" dirty="0">
                <a:latin typeface="Raleway" pitchFamily="2" charset="0"/>
              </a:rPr>
              <a:t> party auditor independent of the establishment and Green Key is required in order to achieve Green Key status. This audit is reviewed by an independent Certification Body</a:t>
            </a:r>
          </a:p>
        </p:txBody>
      </p:sp>
      <p:pic>
        <p:nvPicPr>
          <p:cNvPr id="5" name="Picture 4">
            <a:extLst>
              <a:ext uri="{FF2B5EF4-FFF2-40B4-BE49-F238E27FC236}">
                <a16:creationId xmlns:a16="http://schemas.microsoft.com/office/drawing/2014/main" id="{7C1BF465-5FAE-D46F-B0A4-A15F2372DD2B}"/>
              </a:ext>
            </a:extLst>
          </p:cNvPr>
          <p:cNvPicPr>
            <a:picLocks noChangeAspect="1"/>
          </p:cNvPicPr>
          <p:nvPr/>
        </p:nvPicPr>
        <p:blipFill>
          <a:blip r:embed="rId3"/>
          <a:stretch>
            <a:fillRect/>
          </a:stretch>
        </p:blipFill>
        <p:spPr>
          <a:xfrm>
            <a:off x="3980161" y="-20783"/>
            <a:ext cx="2052045" cy="2422897"/>
          </a:xfrm>
          <a:prstGeom prst="rect">
            <a:avLst/>
          </a:prstGeom>
        </p:spPr>
      </p:pic>
      <p:sp>
        <p:nvSpPr>
          <p:cNvPr id="9" name="TextBox 8">
            <a:extLst>
              <a:ext uri="{FF2B5EF4-FFF2-40B4-BE49-F238E27FC236}">
                <a16:creationId xmlns:a16="http://schemas.microsoft.com/office/drawing/2014/main" id="{34CAD7C9-EC88-7A86-5BD4-6D1FFD4EAC55}"/>
              </a:ext>
            </a:extLst>
          </p:cNvPr>
          <p:cNvSpPr txBox="1"/>
          <p:nvPr/>
        </p:nvSpPr>
        <p:spPr>
          <a:xfrm>
            <a:off x="1949323" y="5543066"/>
            <a:ext cx="6113720" cy="369332"/>
          </a:xfrm>
          <a:prstGeom prst="rect">
            <a:avLst/>
          </a:prstGeom>
          <a:noFill/>
        </p:spPr>
        <p:txBody>
          <a:bodyPr wrap="square">
            <a:spAutoFit/>
          </a:bodyPr>
          <a:lstStyle/>
          <a:p>
            <a:r>
              <a:rPr lang="en-GB" dirty="0"/>
              <a:t>https://www.greenkey.global/</a:t>
            </a:r>
          </a:p>
        </p:txBody>
      </p:sp>
    </p:spTree>
    <p:extLst>
      <p:ext uri="{BB962C8B-B14F-4D97-AF65-F5344CB8AC3E}">
        <p14:creationId xmlns:p14="http://schemas.microsoft.com/office/powerpoint/2010/main" val="3224829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F5E6A-413A-F4D0-1FDF-72CBD336064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81761F3-F582-AB53-C56C-8DBBD6A01AA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2A15C184-397C-5C93-A066-FD0F85086F7F}"/>
              </a:ext>
            </a:extLst>
          </p:cNvPr>
          <p:cNvSpPr txBox="1"/>
          <p:nvPr/>
        </p:nvSpPr>
        <p:spPr>
          <a:xfrm>
            <a:off x="298557" y="170283"/>
            <a:ext cx="10759907" cy="1477328"/>
          </a:xfrm>
          <a:prstGeom prst="rect">
            <a:avLst/>
          </a:prstGeom>
          <a:noFill/>
        </p:spPr>
        <p:txBody>
          <a:bodyPr wrap="square" rtlCol="0">
            <a:spAutoFit/>
          </a:bodyPr>
          <a:lstStyle/>
          <a:p>
            <a:r>
              <a:rPr lang="en-GB" sz="5400" b="1" dirty="0">
                <a:latin typeface="Raleway" pitchFamily="2" charset="0"/>
              </a:rPr>
              <a:t>Green Key</a:t>
            </a:r>
          </a:p>
          <a:p>
            <a:endParaRPr lang="en-GB" dirty="0"/>
          </a:p>
          <a:p>
            <a:endParaRPr lang="en-GB" dirty="0"/>
          </a:p>
        </p:txBody>
      </p:sp>
      <p:pic>
        <p:nvPicPr>
          <p:cNvPr id="2" name="Online Media 1" title="Detroit Marriott Renaissance: A Commitment to Sustainability and Excellence">
            <a:hlinkClick r:id="" action="ppaction://media"/>
            <a:extLst>
              <a:ext uri="{FF2B5EF4-FFF2-40B4-BE49-F238E27FC236}">
                <a16:creationId xmlns:a16="http://schemas.microsoft.com/office/drawing/2014/main" id="{F95F96CF-45C6-58D3-A5BF-2FD09D9B8A4C}"/>
              </a:ext>
            </a:extLst>
          </p:cNvPr>
          <p:cNvPicPr>
            <a:picLocks noRot="1" noChangeAspect="1"/>
          </p:cNvPicPr>
          <p:nvPr>
            <a:videoFile r:link="rId1"/>
          </p:nvPr>
        </p:nvPicPr>
        <p:blipFill>
          <a:blip r:embed="rId4"/>
          <a:stretch>
            <a:fillRect/>
          </a:stretch>
        </p:blipFill>
        <p:spPr>
          <a:xfrm>
            <a:off x="2448349" y="1297172"/>
            <a:ext cx="7736769" cy="4371285"/>
          </a:xfrm>
          <a:prstGeom prst="rect">
            <a:avLst/>
          </a:prstGeom>
        </p:spPr>
      </p:pic>
    </p:spTree>
    <p:extLst>
      <p:ext uri="{BB962C8B-B14F-4D97-AF65-F5344CB8AC3E}">
        <p14:creationId xmlns:p14="http://schemas.microsoft.com/office/powerpoint/2010/main" val="3454090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6F5E6A-413A-F4D0-1FDF-72CBD336064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81761F3-F582-AB53-C56C-8DBBD6A01AA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2A15C184-397C-5C93-A066-FD0F85086F7F}"/>
              </a:ext>
            </a:extLst>
          </p:cNvPr>
          <p:cNvSpPr txBox="1"/>
          <p:nvPr/>
        </p:nvSpPr>
        <p:spPr>
          <a:xfrm>
            <a:off x="6898385" y="4086554"/>
            <a:ext cx="4995059" cy="1477328"/>
          </a:xfrm>
          <a:prstGeom prst="rect">
            <a:avLst/>
          </a:prstGeom>
          <a:noFill/>
        </p:spPr>
        <p:txBody>
          <a:bodyPr wrap="square" rtlCol="0">
            <a:spAutoFit/>
          </a:bodyPr>
          <a:lstStyle/>
          <a:p>
            <a:r>
              <a:rPr lang="en-GB" sz="5400" b="1" dirty="0">
                <a:latin typeface="Raleway" pitchFamily="2" charset="0"/>
              </a:rPr>
              <a:t>Greenwashing</a:t>
            </a:r>
          </a:p>
          <a:p>
            <a:endParaRPr lang="en-GB" dirty="0"/>
          </a:p>
          <a:p>
            <a:endParaRPr lang="en-GB" dirty="0"/>
          </a:p>
        </p:txBody>
      </p:sp>
      <p:pic>
        <p:nvPicPr>
          <p:cNvPr id="5" name="Picture 4">
            <a:extLst>
              <a:ext uri="{FF2B5EF4-FFF2-40B4-BE49-F238E27FC236}">
                <a16:creationId xmlns:a16="http://schemas.microsoft.com/office/drawing/2014/main" id="{E38A3767-90D4-C1DC-B7E8-4708E0C3017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98383" y="390475"/>
            <a:ext cx="5153352" cy="3437246"/>
          </a:xfrm>
          <a:prstGeom prst="rect">
            <a:avLst/>
          </a:prstGeom>
        </p:spPr>
      </p:pic>
      <p:sp>
        <p:nvSpPr>
          <p:cNvPr id="9" name="TextBox 8">
            <a:extLst>
              <a:ext uri="{FF2B5EF4-FFF2-40B4-BE49-F238E27FC236}">
                <a16:creationId xmlns:a16="http://schemas.microsoft.com/office/drawing/2014/main" id="{732B6F33-F5B8-B603-0D6A-FEBA411297AE}"/>
              </a:ext>
            </a:extLst>
          </p:cNvPr>
          <p:cNvSpPr txBox="1"/>
          <p:nvPr/>
        </p:nvSpPr>
        <p:spPr>
          <a:xfrm>
            <a:off x="298556" y="50233"/>
            <a:ext cx="6599828" cy="5940088"/>
          </a:xfrm>
          <a:prstGeom prst="rect">
            <a:avLst/>
          </a:prstGeom>
          <a:noFill/>
        </p:spPr>
        <p:txBody>
          <a:bodyPr wrap="square">
            <a:spAutoFit/>
          </a:bodyPr>
          <a:lstStyle/>
          <a:p>
            <a:pPr marL="342900" indent="-342900">
              <a:lnSpc>
                <a:spcPct val="100000"/>
              </a:lnSpc>
              <a:spcBef>
                <a:spcPts val="0"/>
              </a:spcBef>
              <a:spcAft>
                <a:spcPts val="600"/>
              </a:spcAft>
              <a:buFont typeface="Arial" panose="020B0604020202020204" pitchFamily="34" charset="0"/>
              <a:buChar char="•"/>
            </a:pPr>
            <a:r>
              <a:rPr lang="en-GB" sz="2000" dirty="0">
                <a:latin typeface="Raleway" pitchFamily="2" charset="0"/>
                <a:cs typeface="Arial"/>
              </a:rPr>
              <a:t>Using PR, marketing &amp; advertising to make an </a:t>
            </a:r>
            <a:r>
              <a:rPr lang="en-GB" sz="2000" b="1" dirty="0">
                <a:latin typeface="Raleway" pitchFamily="2" charset="0"/>
                <a:cs typeface="Arial"/>
              </a:rPr>
              <a:t>unsubstantiated or misleading claim </a:t>
            </a:r>
            <a:r>
              <a:rPr lang="en-GB" sz="2000" dirty="0">
                <a:latin typeface="Raleway" pitchFamily="2" charset="0"/>
                <a:cs typeface="Arial"/>
              </a:rPr>
              <a:t>about the sustainability benefits of a product or service.</a:t>
            </a:r>
          </a:p>
          <a:p>
            <a:pPr>
              <a:lnSpc>
                <a:spcPct val="100000"/>
              </a:lnSpc>
              <a:spcBef>
                <a:spcPts val="0"/>
              </a:spcBef>
              <a:spcAft>
                <a:spcPts val="600"/>
              </a:spcAft>
            </a:pPr>
            <a:r>
              <a:rPr lang="en-GB" sz="2000" dirty="0">
                <a:latin typeface="Raleway" pitchFamily="2" charset="0"/>
                <a:cs typeface="Arial"/>
              </a:rPr>
              <a:t> </a:t>
            </a:r>
          </a:p>
          <a:p>
            <a:pPr marL="342900" indent="-342900">
              <a:lnSpc>
                <a:spcPct val="100000"/>
              </a:lnSpc>
              <a:spcBef>
                <a:spcPts val="0"/>
              </a:spcBef>
              <a:spcAft>
                <a:spcPts val="600"/>
              </a:spcAft>
              <a:buFont typeface="Arial" panose="020B0604020202020204" pitchFamily="34" charset="0"/>
              <a:buChar char="•"/>
            </a:pPr>
            <a:r>
              <a:rPr lang="en-GB" sz="2000" dirty="0">
                <a:latin typeface="Raleway" pitchFamily="2" charset="0"/>
                <a:cs typeface="Arial"/>
              </a:rPr>
              <a:t>Why? </a:t>
            </a:r>
            <a:r>
              <a:rPr lang="en-GB" sz="2000" b="1" dirty="0">
                <a:latin typeface="Raleway" pitchFamily="2" charset="0"/>
                <a:cs typeface="Arial"/>
              </a:rPr>
              <a:t>To</a:t>
            </a:r>
            <a:r>
              <a:rPr lang="en-GB" sz="2000" dirty="0">
                <a:latin typeface="Raleway" pitchFamily="2" charset="0"/>
                <a:cs typeface="Arial"/>
              </a:rPr>
              <a:t> </a:t>
            </a:r>
            <a:r>
              <a:rPr lang="en-GB" sz="2000" b="1" dirty="0">
                <a:latin typeface="Raleway" pitchFamily="2" charset="0"/>
                <a:cs typeface="Arial"/>
              </a:rPr>
              <a:t>appear more socially or environmentally sustainable than they really are</a:t>
            </a:r>
            <a:r>
              <a:rPr lang="en-GB" sz="2000" dirty="0">
                <a:latin typeface="Raleway" pitchFamily="2" charset="0"/>
                <a:cs typeface="Arial"/>
              </a:rPr>
              <a:t> ( to</a:t>
            </a:r>
            <a:r>
              <a:rPr lang="en-GB" sz="2000" b="1" dirty="0">
                <a:latin typeface="Raleway" pitchFamily="2" charset="0"/>
                <a:cs typeface="Arial"/>
              </a:rPr>
              <a:t> </a:t>
            </a:r>
            <a:r>
              <a:rPr lang="en-GB" sz="2000" dirty="0">
                <a:latin typeface="Raleway" pitchFamily="2" charset="0"/>
                <a:cs typeface="Arial"/>
              </a:rPr>
              <a:t>attract buyers &amp; drive profit.</a:t>
            </a:r>
          </a:p>
          <a:p>
            <a:pPr>
              <a:lnSpc>
                <a:spcPct val="100000"/>
              </a:lnSpc>
              <a:spcBef>
                <a:spcPts val="0"/>
              </a:spcBef>
              <a:spcAft>
                <a:spcPts val="600"/>
              </a:spcAft>
            </a:pPr>
            <a:endParaRPr lang="en-GB" sz="2000" dirty="0">
              <a:latin typeface="Raleway" pitchFamily="2" charset="0"/>
              <a:cs typeface="Arial"/>
            </a:endParaRPr>
          </a:p>
          <a:p>
            <a:pPr marL="342900" indent="-342900">
              <a:lnSpc>
                <a:spcPct val="100000"/>
              </a:lnSpc>
              <a:spcBef>
                <a:spcPts val="0"/>
              </a:spcBef>
              <a:spcAft>
                <a:spcPts val="600"/>
              </a:spcAft>
              <a:buFont typeface="Arial" panose="020B0604020202020204" pitchFamily="34" charset="0"/>
              <a:buChar char="•"/>
            </a:pPr>
            <a:r>
              <a:rPr lang="en-GB" sz="2000" dirty="0">
                <a:latin typeface="Raleway" pitchFamily="2" charset="0"/>
                <a:cs typeface="Arial"/>
              </a:rPr>
              <a:t>The phrase was first coined by environmentalist </a:t>
            </a:r>
            <a:r>
              <a:rPr lang="en-GB" sz="2000" b="1" dirty="0">
                <a:latin typeface="Raleway" pitchFamily="2" charset="0"/>
                <a:cs typeface="Arial"/>
              </a:rPr>
              <a:t>Jay Westerveld </a:t>
            </a:r>
            <a:r>
              <a:rPr lang="en-GB" sz="2000" dirty="0">
                <a:latin typeface="Raleway" pitchFamily="2" charset="0"/>
                <a:cs typeface="Arial"/>
              </a:rPr>
              <a:t>in 1986.</a:t>
            </a:r>
          </a:p>
          <a:p>
            <a:pPr>
              <a:lnSpc>
                <a:spcPct val="100000"/>
              </a:lnSpc>
              <a:spcBef>
                <a:spcPts val="0"/>
              </a:spcBef>
              <a:spcAft>
                <a:spcPts val="600"/>
              </a:spcAft>
            </a:pPr>
            <a:r>
              <a:rPr lang="en-GB" sz="2000" dirty="0">
                <a:latin typeface="Raleway" pitchFamily="2" charset="0"/>
                <a:cs typeface="Arial"/>
              </a:rPr>
              <a:t> </a:t>
            </a:r>
          </a:p>
          <a:p>
            <a:pPr marL="342900" indent="-342900">
              <a:lnSpc>
                <a:spcPct val="100000"/>
              </a:lnSpc>
              <a:spcBef>
                <a:spcPts val="0"/>
              </a:spcBef>
              <a:spcAft>
                <a:spcPts val="600"/>
              </a:spcAft>
              <a:buFont typeface="Arial" panose="020B0604020202020204" pitchFamily="34" charset="0"/>
              <a:buChar char="•"/>
            </a:pPr>
            <a:r>
              <a:rPr lang="en-GB" sz="2000" dirty="0">
                <a:latin typeface="Raleway" pitchFamily="2" charset="0"/>
                <a:cs typeface="Arial"/>
              </a:rPr>
              <a:t>Causes confusion &amp; diminished support of companies that are driving sustainability.</a:t>
            </a:r>
          </a:p>
          <a:p>
            <a:pPr>
              <a:lnSpc>
                <a:spcPct val="100000"/>
              </a:lnSpc>
              <a:spcBef>
                <a:spcPts val="0"/>
              </a:spcBef>
              <a:spcAft>
                <a:spcPts val="600"/>
              </a:spcAft>
            </a:pPr>
            <a:endParaRPr lang="en-GB" sz="2000" dirty="0">
              <a:latin typeface="Raleway" pitchFamily="2" charset="0"/>
              <a:cs typeface="Arial"/>
            </a:endParaRPr>
          </a:p>
          <a:p>
            <a:pPr marL="342900" indent="-342900">
              <a:lnSpc>
                <a:spcPct val="100000"/>
              </a:lnSpc>
              <a:spcBef>
                <a:spcPts val="0"/>
              </a:spcBef>
              <a:spcAft>
                <a:spcPts val="600"/>
              </a:spcAft>
              <a:buFont typeface="Arial" panose="020B0604020202020204" pitchFamily="34" charset="0"/>
              <a:buChar char="•"/>
            </a:pPr>
            <a:r>
              <a:rPr lang="en-GB" sz="2000" dirty="0">
                <a:latin typeface="Raleway" pitchFamily="2" charset="0"/>
                <a:cs typeface="Arial"/>
              </a:rPr>
              <a:t>Seeing an increase as consumers continue to demand that products &amp; services support sustainability. </a:t>
            </a:r>
            <a:endParaRPr lang="en-GB" sz="2000" dirty="0">
              <a:latin typeface="Raleway" pitchFamily="2" charset="0"/>
            </a:endParaRPr>
          </a:p>
        </p:txBody>
      </p:sp>
      <p:sp>
        <p:nvSpPr>
          <p:cNvPr id="10" name="TextBox 9">
            <a:extLst>
              <a:ext uri="{FF2B5EF4-FFF2-40B4-BE49-F238E27FC236}">
                <a16:creationId xmlns:a16="http://schemas.microsoft.com/office/drawing/2014/main" id="{21749DF1-AA46-5B91-D034-3BCF0A444940}"/>
              </a:ext>
            </a:extLst>
          </p:cNvPr>
          <p:cNvSpPr txBox="1"/>
          <p:nvPr/>
        </p:nvSpPr>
        <p:spPr>
          <a:xfrm>
            <a:off x="7804298" y="5316279"/>
            <a:ext cx="3062176" cy="307777"/>
          </a:xfrm>
          <a:prstGeom prst="rect">
            <a:avLst/>
          </a:prstGeom>
          <a:noFill/>
        </p:spPr>
        <p:txBody>
          <a:bodyPr wrap="square" rtlCol="0">
            <a:spAutoFit/>
          </a:bodyPr>
          <a:lstStyle/>
          <a:p>
            <a:r>
              <a:rPr lang="en-GB" sz="1400" b="1" dirty="0">
                <a:latin typeface="Raleway" pitchFamily="2" charset="0"/>
              </a:rPr>
              <a:t>Jones, 2017</a:t>
            </a:r>
          </a:p>
        </p:txBody>
      </p:sp>
    </p:spTree>
    <p:extLst>
      <p:ext uri="{BB962C8B-B14F-4D97-AF65-F5344CB8AC3E}">
        <p14:creationId xmlns:p14="http://schemas.microsoft.com/office/powerpoint/2010/main" val="3650762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58B083-1D9E-48A7-9A90-F4D8F108976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D689E9-9FDF-C3B6-A88E-ED172CEF446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2" name="Online Media 1" title="Greenwash today, suffer tomorrow">
            <a:hlinkClick r:id="" action="ppaction://media"/>
            <a:extLst>
              <a:ext uri="{FF2B5EF4-FFF2-40B4-BE49-F238E27FC236}">
                <a16:creationId xmlns:a16="http://schemas.microsoft.com/office/drawing/2014/main" id="{D3ACC9A8-1B8B-CE22-D69A-DBE3EAEFE440}"/>
              </a:ext>
            </a:extLst>
          </p:cNvPr>
          <p:cNvPicPr>
            <a:picLocks noRot="1" noChangeAspect="1"/>
          </p:cNvPicPr>
          <p:nvPr>
            <a:videoFile r:link="rId1"/>
          </p:nvPr>
        </p:nvPicPr>
        <p:blipFill>
          <a:blip r:embed="rId4"/>
          <a:stretch>
            <a:fillRect/>
          </a:stretch>
        </p:blipFill>
        <p:spPr>
          <a:xfrm>
            <a:off x="2372491" y="1325212"/>
            <a:ext cx="7447018" cy="4207575"/>
          </a:xfrm>
          <a:prstGeom prst="rect">
            <a:avLst/>
          </a:prstGeom>
        </p:spPr>
      </p:pic>
      <p:sp>
        <p:nvSpPr>
          <p:cNvPr id="6" name="TextBox 5">
            <a:extLst>
              <a:ext uri="{FF2B5EF4-FFF2-40B4-BE49-F238E27FC236}">
                <a16:creationId xmlns:a16="http://schemas.microsoft.com/office/drawing/2014/main" id="{F46226A1-0082-7835-90D8-50F878547748}"/>
              </a:ext>
            </a:extLst>
          </p:cNvPr>
          <p:cNvSpPr txBox="1"/>
          <p:nvPr/>
        </p:nvSpPr>
        <p:spPr>
          <a:xfrm>
            <a:off x="319822" y="234078"/>
            <a:ext cx="10759907" cy="1477328"/>
          </a:xfrm>
          <a:prstGeom prst="rect">
            <a:avLst/>
          </a:prstGeom>
          <a:noFill/>
        </p:spPr>
        <p:txBody>
          <a:bodyPr wrap="square" rtlCol="0">
            <a:spAutoFit/>
          </a:bodyPr>
          <a:lstStyle/>
          <a:p>
            <a:r>
              <a:rPr lang="en-GB" sz="5400" b="1" dirty="0">
                <a:latin typeface="Raleway" pitchFamily="2" charset="0"/>
              </a:rPr>
              <a:t>The Dangers of Greenwashing…</a:t>
            </a:r>
          </a:p>
          <a:p>
            <a:endParaRPr lang="en-GB" dirty="0"/>
          </a:p>
          <a:p>
            <a:endParaRPr lang="en-GB" dirty="0"/>
          </a:p>
        </p:txBody>
      </p:sp>
    </p:spTree>
    <p:extLst>
      <p:ext uri="{BB962C8B-B14F-4D97-AF65-F5344CB8AC3E}">
        <p14:creationId xmlns:p14="http://schemas.microsoft.com/office/powerpoint/2010/main" val="123657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0C60A-CD3D-CA93-3F38-B1DC16F02BB4}"/>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EBA24FF9-EB01-08F6-0E1B-CFB3AF5E08F8}"/>
              </a:ext>
            </a:extLst>
          </p:cNvPr>
          <p:cNvSpPr txBox="1"/>
          <p:nvPr/>
        </p:nvSpPr>
        <p:spPr>
          <a:xfrm>
            <a:off x="279005" y="1536173"/>
            <a:ext cx="6783478" cy="3785652"/>
          </a:xfrm>
          <a:prstGeom prst="rect">
            <a:avLst/>
          </a:prstGeom>
          <a:noFill/>
        </p:spPr>
        <p:txBody>
          <a:bodyPr wrap="square" rtlCol="0">
            <a:spAutoFit/>
          </a:bodyPr>
          <a:lstStyle/>
          <a:p>
            <a:r>
              <a:rPr lang="en-GB" sz="4800" dirty="0">
                <a:latin typeface="Raleway" pitchFamily="2" charset="0"/>
              </a:rPr>
              <a:t>Business ethics: the impact of philosophy on contemporary businesses &amp; decision-making processes</a:t>
            </a:r>
          </a:p>
        </p:txBody>
      </p:sp>
      <p:pic>
        <p:nvPicPr>
          <p:cNvPr id="3" name="Picture 2">
            <a:extLst>
              <a:ext uri="{FF2B5EF4-FFF2-40B4-BE49-F238E27FC236}">
                <a16:creationId xmlns:a16="http://schemas.microsoft.com/office/drawing/2014/main" id="{70A514DA-9FD5-4051-4102-1139EE1907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9" name="Picture 8">
            <a:extLst>
              <a:ext uri="{FF2B5EF4-FFF2-40B4-BE49-F238E27FC236}">
                <a16:creationId xmlns:a16="http://schemas.microsoft.com/office/drawing/2014/main" id="{A15DCE61-D746-3F6F-B43B-E8D22C4347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21931" y="1652299"/>
            <a:ext cx="3553401" cy="3553401"/>
          </a:xfrm>
          <a:prstGeom prst="rect">
            <a:avLst/>
          </a:prstGeom>
        </p:spPr>
      </p:pic>
      <p:pic>
        <p:nvPicPr>
          <p:cNvPr id="11" name="Picture 10">
            <a:extLst>
              <a:ext uri="{FF2B5EF4-FFF2-40B4-BE49-F238E27FC236}">
                <a16:creationId xmlns:a16="http://schemas.microsoft.com/office/drawing/2014/main" id="{D0785E4D-A4AA-061F-F32C-F8CD71C9FD7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1543104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3AA15-36A4-AEC2-9235-E63C0C253AD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5CF2924-E1FB-366E-AB77-D0451D82C4F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C3EAB08D-11EE-B431-C054-6325BF1781DF}"/>
              </a:ext>
            </a:extLst>
          </p:cNvPr>
          <p:cNvSpPr txBox="1"/>
          <p:nvPr/>
        </p:nvSpPr>
        <p:spPr>
          <a:xfrm>
            <a:off x="298557" y="170283"/>
            <a:ext cx="10759907" cy="1477328"/>
          </a:xfrm>
          <a:prstGeom prst="rect">
            <a:avLst/>
          </a:prstGeom>
          <a:noFill/>
        </p:spPr>
        <p:txBody>
          <a:bodyPr wrap="square" rtlCol="0">
            <a:spAutoFit/>
          </a:bodyPr>
          <a:lstStyle/>
          <a:p>
            <a:r>
              <a:rPr lang="en-GB" sz="5400" b="1" dirty="0">
                <a:latin typeface="Raleway" pitchFamily="2" charset="0"/>
              </a:rPr>
              <a:t>What are business ethics?</a:t>
            </a:r>
          </a:p>
          <a:p>
            <a:endParaRPr lang="en-GB" dirty="0"/>
          </a:p>
          <a:p>
            <a:endParaRPr lang="en-GB" dirty="0"/>
          </a:p>
        </p:txBody>
      </p:sp>
      <p:sp>
        <p:nvSpPr>
          <p:cNvPr id="8" name="TextBox 7">
            <a:extLst>
              <a:ext uri="{FF2B5EF4-FFF2-40B4-BE49-F238E27FC236}">
                <a16:creationId xmlns:a16="http://schemas.microsoft.com/office/drawing/2014/main" id="{6C1C4109-DEE9-BFD1-462B-68B4D9181BB0}"/>
              </a:ext>
            </a:extLst>
          </p:cNvPr>
          <p:cNvSpPr txBox="1"/>
          <p:nvPr/>
        </p:nvSpPr>
        <p:spPr>
          <a:xfrm>
            <a:off x="298557" y="1751618"/>
            <a:ext cx="4635796" cy="3662541"/>
          </a:xfrm>
          <a:prstGeom prst="rect">
            <a:avLst/>
          </a:prstGeom>
          <a:noFill/>
          <a:ln>
            <a:noFill/>
          </a:ln>
        </p:spPr>
        <p:txBody>
          <a:bodyPr wrap="square" rtlCol="0">
            <a:spAutoFit/>
          </a:bodyPr>
          <a:lstStyle/>
          <a:p>
            <a:r>
              <a:rPr lang="en-GB" sz="2800" dirty="0">
                <a:latin typeface="Raleway" pitchFamily="2" charset="0"/>
              </a:rPr>
              <a:t>Ethics support organisations when deciding what they </a:t>
            </a:r>
            <a:r>
              <a:rPr lang="en-GB" sz="2800" b="1" dirty="0">
                <a:latin typeface="Raleway" pitchFamily="2" charset="0"/>
              </a:rPr>
              <a:t>SHOULD</a:t>
            </a:r>
            <a:r>
              <a:rPr lang="en-GB" sz="2800" dirty="0">
                <a:latin typeface="Raleway" pitchFamily="2" charset="0"/>
              </a:rPr>
              <a:t> do rather than what they </a:t>
            </a:r>
            <a:r>
              <a:rPr lang="en-GB" sz="2800" b="1" dirty="0">
                <a:latin typeface="Raleway" pitchFamily="2" charset="0"/>
              </a:rPr>
              <a:t>MUST</a:t>
            </a:r>
            <a:r>
              <a:rPr lang="en-GB" sz="2800" dirty="0">
                <a:latin typeface="Raleway" pitchFamily="2" charset="0"/>
              </a:rPr>
              <a:t> do according to rules &amp; regulations.</a:t>
            </a:r>
          </a:p>
          <a:p>
            <a:pPr marL="285750" indent="-285750">
              <a:buFont typeface="Arial" panose="020B0604020202020204" pitchFamily="34" charset="0"/>
              <a:buChar char="•"/>
            </a:pPr>
            <a:endParaRPr lang="en-GB" dirty="0">
              <a:latin typeface="Raleway" pitchFamily="2" charset="0"/>
            </a:endParaRPr>
          </a:p>
          <a:p>
            <a:endParaRPr lang="en-GB" dirty="0">
              <a:latin typeface="Raleway" pitchFamily="2" charset="0"/>
            </a:endParaRPr>
          </a:p>
        </p:txBody>
      </p:sp>
      <p:sp>
        <p:nvSpPr>
          <p:cNvPr id="2" name="TextBox 1">
            <a:extLst>
              <a:ext uri="{FF2B5EF4-FFF2-40B4-BE49-F238E27FC236}">
                <a16:creationId xmlns:a16="http://schemas.microsoft.com/office/drawing/2014/main" id="{F85C1A49-E678-372F-E8BE-428584CB734F}"/>
              </a:ext>
            </a:extLst>
          </p:cNvPr>
          <p:cNvSpPr txBox="1"/>
          <p:nvPr/>
        </p:nvSpPr>
        <p:spPr>
          <a:xfrm>
            <a:off x="6788298" y="1443841"/>
            <a:ext cx="4635795" cy="3970318"/>
          </a:xfrm>
          <a:prstGeom prst="rect">
            <a:avLst/>
          </a:prstGeom>
          <a:noFill/>
        </p:spPr>
        <p:txBody>
          <a:bodyPr wrap="square" rtlCol="0">
            <a:spAutoFit/>
          </a:bodyPr>
          <a:lstStyle/>
          <a:p>
            <a:r>
              <a:rPr lang="en-GB" sz="2800" b="1" dirty="0">
                <a:latin typeface="Raleway" pitchFamily="2" charset="0"/>
              </a:rPr>
              <a:t>You own a restaurant. You have identified a supplier with cheap prices, although you are aware they have poor labour conditions.</a:t>
            </a:r>
          </a:p>
          <a:p>
            <a:endParaRPr lang="en-GB" sz="2800" b="1" dirty="0">
              <a:latin typeface="Raleway" pitchFamily="2" charset="0"/>
            </a:endParaRPr>
          </a:p>
          <a:p>
            <a:r>
              <a:rPr lang="en-GB" sz="2800" b="1" dirty="0">
                <a:latin typeface="Raleway" pitchFamily="2" charset="0"/>
              </a:rPr>
              <a:t>Do you proceed? Why/Why Not?</a:t>
            </a:r>
          </a:p>
        </p:txBody>
      </p:sp>
      <p:pic>
        <p:nvPicPr>
          <p:cNvPr id="6" name="Picture 5">
            <a:extLst>
              <a:ext uri="{FF2B5EF4-FFF2-40B4-BE49-F238E27FC236}">
                <a16:creationId xmlns:a16="http://schemas.microsoft.com/office/drawing/2014/main" id="{6CDEE22D-0388-8C0D-DE0D-43D5AF13784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49416" y="3919251"/>
            <a:ext cx="2342584" cy="2342584"/>
          </a:xfrm>
          <a:prstGeom prst="rect">
            <a:avLst/>
          </a:prstGeom>
        </p:spPr>
      </p:pic>
    </p:spTree>
    <p:extLst>
      <p:ext uri="{BB962C8B-B14F-4D97-AF65-F5344CB8AC3E}">
        <p14:creationId xmlns:p14="http://schemas.microsoft.com/office/powerpoint/2010/main" val="21236363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08EB6C-F65D-8561-3519-F3BA668A828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B5801B3-10E8-19A8-8E10-AFDD2DDB985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432C2C31-6E3A-2BF9-07D9-24F1BC8CEC70}"/>
              </a:ext>
            </a:extLst>
          </p:cNvPr>
          <p:cNvSpPr txBox="1"/>
          <p:nvPr/>
        </p:nvSpPr>
        <p:spPr>
          <a:xfrm>
            <a:off x="298557" y="170283"/>
            <a:ext cx="10759907" cy="1477328"/>
          </a:xfrm>
          <a:prstGeom prst="rect">
            <a:avLst/>
          </a:prstGeom>
          <a:noFill/>
        </p:spPr>
        <p:txBody>
          <a:bodyPr wrap="square" rtlCol="0">
            <a:spAutoFit/>
          </a:bodyPr>
          <a:lstStyle/>
          <a:p>
            <a:r>
              <a:rPr lang="en-GB" sz="5400" b="1" dirty="0">
                <a:latin typeface="Raleway" pitchFamily="2" charset="0"/>
              </a:rPr>
              <a:t>Triple Bottom Line</a:t>
            </a:r>
          </a:p>
          <a:p>
            <a:endParaRPr lang="en-GB" dirty="0"/>
          </a:p>
          <a:p>
            <a:endParaRPr lang="en-GB" dirty="0"/>
          </a:p>
        </p:txBody>
      </p:sp>
      <p:sp>
        <p:nvSpPr>
          <p:cNvPr id="8" name="TextBox 7">
            <a:extLst>
              <a:ext uri="{FF2B5EF4-FFF2-40B4-BE49-F238E27FC236}">
                <a16:creationId xmlns:a16="http://schemas.microsoft.com/office/drawing/2014/main" id="{F422D431-7F88-43FB-3B08-A0FE5160AA2B}"/>
              </a:ext>
            </a:extLst>
          </p:cNvPr>
          <p:cNvSpPr txBox="1"/>
          <p:nvPr/>
        </p:nvSpPr>
        <p:spPr>
          <a:xfrm>
            <a:off x="298557" y="1180147"/>
            <a:ext cx="4635796" cy="3385542"/>
          </a:xfrm>
          <a:prstGeom prst="rect">
            <a:avLst/>
          </a:prstGeom>
          <a:noFill/>
          <a:ln>
            <a:solidFill>
              <a:schemeClr val="accent6">
                <a:lumMod val="75000"/>
              </a:schemeClr>
            </a:solidFill>
          </a:ln>
        </p:spPr>
        <p:txBody>
          <a:bodyPr wrap="square" rtlCol="0">
            <a:spAutoFit/>
          </a:bodyPr>
          <a:lstStyle/>
          <a:p>
            <a:r>
              <a:rPr lang="en-GB" sz="2800" dirty="0">
                <a:latin typeface="Raleway" pitchFamily="2" charset="0"/>
              </a:rPr>
              <a:t>The philosophy in business that organisations should shift focus from a singular bottom line (making money) to a triple version that considers people, planet &amp; profit.</a:t>
            </a:r>
            <a:endParaRPr lang="en-GB" dirty="0">
              <a:latin typeface="Raleway" pitchFamily="2" charset="0"/>
            </a:endParaRPr>
          </a:p>
          <a:p>
            <a:endParaRPr lang="en-GB" dirty="0">
              <a:latin typeface="Raleway" pitchFamily="2" charset="0"/>
            </a:endParaRPr>
          </a:p>
        </p:txBody>
      </p:sp>
      <p:sp>
        <p:nvSpPr>
          <p:cNvPr id="5" name="TextBox 4">
            <a:extLst>
              <a:ext uri="{FF2B5EF4-FFF2-40B4-BE49-F238E27FC236}">
                <a16:creationId xmlns:a16="http://schemas.microsoft.com/office/drawing/2014/main" id="{119FE692-F8D2-A490-3C89-AA69546F925A}"/>
              </a:ext>
            </a:extLst>
          </p:cNvPr>
          <p:cNvSpPr txBox="1"/>
          <p:nvPr/>
        </p:nvSpPr>
        <p:spPr>
          <a:xfrm>
            <a:off x="7166825" y="520511"/>
            <a:ext cx="4635796" cy="5816977"/>
          </a:xfrm>
          <a:prstGeom prst="rect">
            <a:avLst/>
          </a:prstGeom>
          <a:noFill/>
          <a:ln>
            <a:noFill/>
          </a:ln>
        </p:spPr>
        <p:txBody>
          <a:bodyPr wrap="square" rtlCol="0">
            <a:spAutoFit/>
          </a:bodyPr>
          <a:lstStyle/>
          <a:p>
            <a:pPr marL="457200" indent="-457200">
              <a:buFont typeface="Arial" panose="020B0604020202020204" pitchFamily="34" charset="0"/>
              <a:buChar char="•"/>
            </a:pPr>
            <a:r>
              <a:rPr lang="en-GB" sz="2400" dirty="0">
                <a:latin typeface="Raleway" pitchFamily="2" charset="0"/>
              </a:rPr>
              <a:t>Profit vs Sustainability</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Low prices vs fair wages</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Food waste vs profitability</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Guest satisfaction vs environmental impact</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Growth vs overtourism</a:t>
            </a:r>
          </a:p>
          <a:p>
            <a:endParaRPr lang="en-GB" sz="2400" dirty="0">
              <a:latin typeface="Raleway" pitchFamily="2" charset="0"/>
            </a:endParaRPr>
          </a:p>
          <a:p>
            <a:r>
              <a:rPr lang="en-GB" sz="2400" dirty="0">
                <a:latin typeface="Raleway" pitchFamily="2" charset="0"/>
              </a:rPr>
              <a:t>Be open to the potential for change – more than one element can be right</a:t>
            </a:r>
          </a:p>
          <a:p>
            <a:pPr marL="285750" indent="-285750">
              <a:buFont typeface="Arial" panose="020B0604020202020204" pitchFamily="34" charset="0"/>
              <a:buChar char="•"/>
            </a:pPr>
            <a:endParaRPr lang="en-GB" dirty="0">
              <a:latin typeface="Raleway" pitchFamily="2" charset="0"/>
            </a:endParaRPr>
          </a:p>
          <a:p>
            <a:endParaRPr lang="en-GB" dirty="0">
              <a:latin typeface="Raleway" pitchFamily="2" charset="0"/>
            </a:endParaRPr>
          </a:p>
        </p:txBody>
      </p:sp>
      <p:pic>
        <p:nvPicPr>
          <p:cNvPr id="13" name="Picture 12">
            <a:extLst>
              <a:ext uri="{FF2B5EF4-FFF2-40B4-BE49-F238E27FC236}">
                <a16:creationId xmlns:a16="http://schemas.microsoft.com/office/drawing/2014/main" id="{B5E9921E-9D38-B540-1310-7EA5623B735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187051" y="3707942"/>
            <a:ext cx="2979774" cy="2979774"/>
          </a:xfrm>
          <a:prstGeom prst="rect">
            <a:avLst/>
          </a:prstGeom>
        </p:spPr>
      </p:pic>
    </p:spTree>
    <p:extLst>
      <p:ext uri="{BB962C8B-B14F-4D97-AF65-F5344CB8AC3E}">
        <p14:creationId xmlns:p14="http://schemas.microsoft.com/office/powerpoint/2010/main" val="25199588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68099-0990-7193-0D01-F902509B673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1FB1DE2-1E89-3D8B-13C5-4E38DE9F87E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EC0F2BFD-2803-CBC3-353D-11A90F353A08}"/>
              </a:ext>
            </a:extLst>
          </p:cNvPr>
          <p:cNvSpPr txBox="1"/>
          <p:nvPr/>
        </p:nvSpPr>
        <p:spPr>
          <a:xfrm>
            <a:off x="298557" y="170283"/>
            <a:ext cx="4171843" cy="2616101"/>
          </a:xfrm>
          <a:prstGeom prst="rect">
            <a:avLst/>
          </a:prstGeom>
          <a:noFill/>
        </p:spPr>
        <p:txBody>
          <a:bodyPr wrap="square" rtlCol="0">
            <a:spAutoFit/>
          </a:bodyPr>
          <a:lstStyle/>
          <a:p>
            <a:r>
              <a:rPr lang="en-GB" sz="3200" b="1" dirty="0">
                <a:latin typeface="Raleway" pitchFamily="2" charset="0"/>
              </a:rPr>
              <a:t>Lawrence Kohlberg's Theory of Moral Development (1958)</a:t>
            </a:r>
          </a:p>
          <a:p>
            <a:endParaRPr lang="en-GB" dirty="0"/>
          </a:p>
          <a:p>
            <a:endParaRPr lang="en-GB" dirty="0"/>
          </a:p>
        </p:txBody>
      </p:sp>
      <p:pic>
        <p:nvPicPr>
          <p:cNvPr id="3" name="Picture 2">
            <a:extLst>
              <a:ext uri="{FF2B5EF4-FFF2-40B4-BE49-F238E27FC236}">
                <a16:creationId xmlns:a16="http://schemas.microsoft.com/office/drawing/2014/main" id="{9A11E604-150E-18B3-04CE-8CBA0927E22A}"/>
              </a:ext>
            </a:extLst>
          </p:cNvPr>
          <p:cNvPicPr>
            <a:picLocks noChangeAspect="1"/>
          </p:cNvPicPr>
          <p:nvPr/>
        </p:nvPicPr>
        <p:blipFill>
          <a:blip r:embed="rId3"/>
          <a:stretch>
            <a:fillRect/>
          </a:stretch>
        </p:blipFill>
        <p:spPr>
          <a:xfrm>
            <a:off x="4892567" y="423677"/>
            <a:ext cx="7000876" cy="5256144"/>
          </a:xfrm>
          <a:prstGeom prst="rect">
            <a:avLst/>
          </a:prstGeom>
        </p:spPr>
      </p:pic>
      <p:sp>
        <p:nvSpPr>
          <p:cNvPr id="6" name="TextBox 5">
            <a:extLst>
              <a:ext uri="{FF2B5EF4-FFF2-40B4-BE49-F238E27FC236}">
                <a16:creationId xmlns:a16="http://schemas.microsoft.com/office/drawing/2014/main" id="{B6EC7618-5D35-B8EA-75B2-38D8D1A95AB8}"/>
              </a:ext>
            </a:extLst>
          </p:cNvPr>
          <p:cNvSpPr txBox="1"/>
          <p:nvPr/>
        </p:nvSpPr>
        <p:spPr>
          <a:xfrm>
            <a:off x="298557" y="2466753"/>
            <a:ext cx="4171843"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Raleway" pitchFamily="2" charset="0"/>
              </a:rPr>
              <a:t>Designed to outline the development through childhood to adulthood in terms of responses to ethical dilemmas.</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dirty="0">
                <a:latin typeface="Raleway" pitchFamily="2" charset="0"/>
              </a:rPr>
              <a:t>The thinking process of deciding what is right and wrong and how this may impact on the decision that is ultimately taken.</a:t>
            </a:r>
          </a:p>
        </p:txBody>
      </p:sp>
    </p:spTree>
    <p:extLst>
      <p:ext uri="{BB962C8B-B14F-4D97-AF65-F5344CB8AC3E}">
        <p14:creationId xmlns:p14="http://schemas.microsoft.com/office/powerpoint/2010/main" val="2117235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1BECC4-D6DE-B9D1-B75A-269C38FEF194}"/>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8169F6A4-AB72-2FA1-B6BB-245FDCBA3553}"/>
              </a:ext>
            </a:extLst>
          </p:cNvPr>
          <p:cNvSpPr txBox="1"/>
          <p:nvPr/>
        </p:nvSpPr>
        <p:spPr>
          <a:xfrm>
            <a:off x="289395" y="2459503"/>
            <a:ext cx="6783478" cy="1938992"/>
          </a:xfrm>
          <a:prstGeom prst="rect">
            <a:avLst/>
          </a:prstGeom>
          <a:noFill/>
        </p:spPr>
        <p:txBody>
          <a:bodyPr wrap="square" rtlCol="0">
            <a:spAutoFit/>
          </a:bodyPr>
          <a:lstStyle/>
          <a:p>
            <a:r>
              <a:rPr lang="en-GB" sz="6000" dirty="0">
                <a:latin typeface="Raleway" pitchFamily="2" charset="0"/>
              </a:rPr>
              <a:t>Examples of good vs poor practice</a:t>
            </a:r>
          </a:p>
        </p:txBody>
      </p:sp>
      <p:pic>
        <p:nvPicPr>
          <p:cNvPr id="3" name="Picture 2">
            <a:extLst>
              <a:ext uri="{FF2B5EF4-FFF2-40B4-BE49-F238E27FC236}">
                <a16:creationId xmlns:a16="http://schemas.microsoft.com/office/drawing/2014/main" id="{C47F079E-A66B-EF10-BA64-BB436726280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9" name="Picture 8">
            <a:extLst>
              <a:ext uri="{FF2B5EF4-FFF2-40B4-BE49-F238E27FC236}">
                <a16:creationId xmlns:a16="http://schemas.microsoft.com/office/drawing/2014/main" id="{FAE6A7B9-6CC7-E3BC-8923-5E0CA23554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21931" y="1652299"/>
            <a:ext cx="3553401" cy="3553401"/>
          </a:xfrm>
          <a:prstGeom prst="rect">
            <a:avLst/>
          </a:prstGeom>
        </p:spPr>
      </p:pic>
      <p:pic>
        <p:nvPicPr>
          <p:cNvPr id="11" name="Picture 10">
            <a:extLst>
              <a:ext uri="{FF2B5EF4-FFF2-40B4-BE49-F238E27FC236}">
                <a16:creationId xmlns:a16="http://schemas.microsoft.com/office/drawing/2014/main" id="{AB6D7CFA-1018-59E2-A21D-369DE83AD65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891337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21287-0814-BE20-E887-BF8F7C5DC60B}"/>
            </a:ext>
          </a:extLst>
        </p:cNvPr>
        <p:cNvGrpSpPr/>
        <p:nvPr/>
      </p:nvGrpSpPr>
      <p:grpSpPr>
        <a:xfrm>
          <a:off x="0" y="0"/>
          <a:ext cx="0" cy="0"/>
          <a:chOff x="0" y="0"/>
          <a:chExt cx="0" cy="0"/>
        </a:xfrm>
      </p:grpSpPr>
      <p:pic>
        <p:nvPicPr>
          <p:cNvPr id="2" name="Online Media 1" title="Travel with Purpose: Our People, Hotels &amp; Communities | Hilton Hotels &amp; Resorts">
            <a:hlinkClick r:id="" action="ppaction://media"/>
            <a:extLst>
              <a:ext uri="{FF2B5EF4-FFF2-40B4-BE49-F238E27FC236}">
                <a16:creationId xmlns:a16="http://schemas.microsoft.com/office/drawing/2014/main" id="{EE8277A0-F88C-7BBA-15CB-FC4C27710F53}"/>
              </a:ext>
            </a:extLst>
          </p:cNvPr>
          <p:cNvPicPr>
            <a:picLocks noRot="1" noChangeAspect="1"/>
          </p:cNvPicPr>
          <p:nvPr>
            <a:videoFile r:link="rId1"/>
          </p:nvPr>
        </p:nvPicPr>
        <p:blipFill>
          <a:blip r:embed="rId4"/>
          <a:stretch>
            <a:fillRect/>
          </a:stretch>
        </p:blipFill>
        <p:spPr>
          <a:xfrm>
            <a:off x="1810396" y="611758"/>
            <a:ext cx="8571208" cy="4842744"/>
          </a:xfrm>
          <a:prstGeom prst="rect">
            <a:avLst/>
          </a:prstGeom>
        </p:spPr>
      </p:pic>
    </p:spTree>
    <p:extLst>
      <p:ext uri="{BB962C8B-B14F-4D97-AF65-F5344CB8AC3E}">
        <p14:creationId xmlns:p14="http://schemas.microsoft.com/office/powerpoint/2010/main" val="37091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21287-0814-BE20-E887-BF8F7C5DC60B}"/>
            </a:ext>
          </a:extLst>
        </p:cNvPr>
        <p:cNvGrpSpPr/>
        <p:nvPr/>
      </p:nvGrpSpPr>
      <p:grpSpPr>
        <a:xfrm>
          <a:off x="0" y="0"/>
          <a:ext cx="0" cy="0"/>
          <a:chOff x="0" y="0"/>
          <a:chExt cx="0" cy="0"/>
        </a:xfrm>
      </p:grpSpPr>
      <p:pic>
        <p:nvPicPr>
          <p:cNvPr id="4" name="Graphic 3">
            <a:extLst>
              <a:ext uri="{FF2B5EF4-FFF2-40B4-BE49-F238E27FC236}">
                <a16:creationId xmlns:a16="http://schemas.microsoft.com/office/drawing/2014/main" id="{323E5535-5723-D2A6-B418-7DCB77DD0913}"/>
              </a:ext>
            </a:extLst>
          </p:cNvPr>
          <p:cNvPicPr>
            <a:picLocks noChangeAspect="1"/>
          </p:cNvPicPr>
          <p:nvPr/>
        </p:nvPicPr>
        <p:blipFill>
          <a:blip>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9058940" y="382772"/>
            <a:ext cx="2859051" cy="2166525"/>
          </a:xfrm>
          <a:prstGeom prst="rect">
            <a:avLst/>
          </a:prstGeom>
        </p:spPr>
      </p:pic>
      <p:pic>
        <p:nvPicPr>
          <p:cNvPr id="7" name="Picture 6">
            <a:extLst>
              <a:ext uri="{FF2B5EF4-FFF2-40B4-BE49-F238E27FC236}">
                <a16:creationId xmlns:a16="http://schemas.microsoft.com/office/drawing/2014/main" id="{671529A6-35AC-361C-BE18-8E958E7CB4F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857227" y="3253563"/>
            <a:ext cx="3414429" cy="2560822"/>
          </a:xfrm>
          <a:prstGeom prst="rect">
            <a:avLst/>
          </a:prstGeom>
        </p:spPr>
      </p:pic>
      <p:sp>
        <p:nvSpPr>
          <p:cNvPr id="9" name="TextBox 8">
            <a:extLst>
              <a:ext uri="{FF2B5EF4-FFF2-40B4-BE49-F238E27FC236}">
                <a16:creationId xmlns:a16="http://schemas.microsoft.com/office/drawing/2014/main" id="{73143239-506F-00FC-D0D9-1671EABDBBE5}"/>
              </a:ext>
            </a:extLst>
          </p:cNvPr>
          <p:cNvSpPr txBox="1"/>
          <p:nvPr/>
        </p:nvSpPr>
        <p:spPr>
          <a:xfrm>
            <a:off x="298557" y="170283"/>
            <a:ext cx="10759907" cy="2308324"/>
          </a:xfrm>
          <a:prstGeom prst="rect">
            <a:avLst/>
          </a:prstGeom>
          <a:noFill/>
        </p:spPr>
        <p:txBody>
          <a:bodyPr wrap="square" rtlCol="0">
            <a:spAutoFit/>
          </a:bodyPr>
          <a:lstStyle/>
          <a:p>
            <a:r>
              <a:rPr lang="en-GB" sz="5400" b="1" dirty="0">
                <a:latin typeface="Raleway" pitchFamily="2" charset="0"/>
              </a:rPr>
              <a:t>McDonald’s paper straws controversy</a:t>
            </a:r>
          </a:p>
          <a:p>
            <a:endParaRPr lang="en-GB" dirty="0"/>
          </a:p>
          <a:p>
            <a:endParaRPr lang="en-GB" dirty="0"/>
          </a:p>
        </p:txBody>
      </p:sp>
      <p:sp>
        <p:nvSpPr>
          <p:cNvPr id="10" name="TextBox 9">
            <a:extLst>
              <a:ext uri="{FF2B5EF4-FFF2-40B4-BE49-F238E27FC236}">
                <a16:creationId xmlns:a16="http://schemas.microsoft.com/office/drawing/2014/main" id="{A63270B9-AA4B-A8F3-B873-F54CEA676FCF}"/>
              </a:ext>
            </a:extLst>
          </p:cNvPr>
          <p:cNvSpPr txBox="1"/>
          <p:nvPr/>
        </p:nvSpPr>
        <p:spPr>
          <a:xfrm>
            <a:off x="467833" y="2020186"/>
            <a:ext cx="6103088"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Raleway" pitchFamily="2" charset="0"/>
              </a:rPr>
              <a:t>Announced a switch from plastic to paper straws in UK (2018)</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dirty="0">
                <a:latin typeface="Raleway" pitchFamily="2" charset="0"/>
              </a:rPr>
              <a:t>It was publicised in 2019 that their plastic straws had been recyclable but the paper ones were not (too thick)</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dirty="0">
                <a:latin typeface="Raleway" pitchFamily="2" charset="0"/>
              </a:rPr>
              <a:t>Accusations of greenwashing followed</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dirty="0">
                <a:latin typeface="Raleway" pitchFamily="2" charset="0"/>
              </a:rPr>
              <a:t>The government ban on plastic straws (and certain other single use plastics) in UK began in 2020.</a:t>
            </a:r>
          </a:p>
        </p:txBody>
      </p:sp>
    </p:spTree>
    <p:extLst>
      <p:ext uri="{BB962C8B-B14F-4D97-AF65-F5344CB8AC3E}">
        <p14:creationId xmlns:p14="http://schemas.microsoft.com/office/powerpoint/2010/main" val="15958236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B2DE5-F5DE-F6E3-494A-A04E520352D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D0EEADE-F621-A4F2-EC4C-E4A775723C2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7A67DA33-0E3A-6796-E054-0C546F6EC892}"/>
              </a:ext>
            </a:extLst>
          </p:cNvPr>
          <p:cNvSpPr txBox="1"/>
          <p:nvPr/>
        </p:nvSpPr>
        <p:spPr>
          <a:xfrm>
            <a:off x="1101728" y="2476619"/>
            <a:ext cx="6783478" cy="1015663"/>
          </a:xfrm>
          <a:prstGeom prst="rect">
            <a:avLst/>
          </a:prstGeom>
          <a:noFill/>
        </p:spPr>
        <p:txBody>
          <a:bodyPr wrap="square" rtlCol="0">
            <a:spAutoFit/>
          </a:bodyPr>
          <a:lstStyle/>
          <a:p>
            <a:r>
              <a:rPr lang="en-GB" sz="6000" dirty="0">
                <a:latin typeface="Raleway" pitchFamily="2" charset="0"/>
              </a:rPr>
              <a:t>Activity</a:t>
            </a:r>
          </a:p>
        </p:txBody>
      </p:sp>
      <p:pic>
        <p:nvPicPr>
          <p:cNvPr id="5" name="Picture 4">
            <a:extLst>
              <a:ext uri="{FF2B5EF4-FFF2-40B4-BE49-F238E27FC236}">
                <a16:creationId xmlns:a16="http://schemas.microsoft.com/office/drawing/2014/main" id="{17736257-5CA1-DEDF-5A06-8BF15DF3430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48BB132C-DC12-1F86-CE31-1DAA264733E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18929959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6A14F-98D9-D958-FEF9-0FC582DE109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BC89F61-1543-D61E-D622-A94AFB54405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E4D4A69F-5BC3-913B-725E-1DEF640D0274}"/>
              </a:ext>
            </a:extLst>
          </p:cNvPr>
          <p:cNvSpPr txBox="1"/>
          <p:nvPr/>
        </p:nvSpPr>
        <p:spPr>
          <a:xfrm>
            <a:off x="173665" y="173713"/>
            <a:ext cx="11844670" cy="1754326"/>
          </a:xfrm>
          <a:prstGeom prst="rect">
            <a:avLst/>
          </a:prstGeom>
          <a:noFill/>
        </p:spPr>
        <p:txBody>
          <a:bodyPr wrap="square" rtlCol="0">
            <a:spAutoFit/>
          </a:bodyPr>
          <a:lstStyle/>
          <a:p>
            <a:r>
              <a:rPr lang="en-GB" sz="5400" b="1" dirty="0">
                <a:latin typeface="Raleway" pitchFamily="2" charset="0"/>
              </a:rPr>
              <a:t>Wagamama – feed the people, from bowl to soul</a:t>
            </a:r>
          </a:p>
        </p:txBody>
      </p:sp>
      <p:pic>
        <p:nvPicPr>
          <p:cNvPr id="3" name="Picture 2">
            <a:extLst>
              <a:ext uri="{FF2B5EF4-FFF2-40B4-BE49-F238E27FC236}">
                <a16:creationId xmlns:a16="http://schemas.microsoft.com/office/drawing/2014/main" id="{1FDC9EF2-EB4C-AD01-8001-A52DA6ECF72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15020" y="2418353"/>
            <a:ext cx="5195733" cy="2511609"/>
          </a:xfrm>
          <a:prstGeom prst="rect">
            <a:avLst/>
          </a:prstGeom>
        </p:spPr>
      </p:pic>
      <p:sp>
        <p:nvSpPr>
          <p:cNvPr id="8" name="TextBox 7">
            <a:extLst>
              <a:ext uri="{FF2B5EF4-FFF2-40B4-BE49-F238E27FC236}">
                <a16:creationId xmlns:a16="http://schemas.microsoft.com/office/drawing/2014/main" id="{6585C43D-4B61-93ED-DFFB-4B57379E3366}"/>
              </a:ext>
            </a:extLst>
          </p:cNvPr>
          <p:cNvSpPr txBox="1"/>
          <p:nvPr/>
        </p:nvSpPr>
        <p:spPr>
          <a:xfrm>
            <a:off x="425302" y="2104496"/>
            <a:ext cx="5670698" cy="313932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Raleway" pitchFamily="2" charset="0"/>
              </a:rPr>
              <a:t>Head over to </a:t>
            </a:r>
            <a:r>
              <a:rPr lang="en-GB" dirty="0">
                <a:latin typeface="Raleway" pitchFamily="2" charset="0"/>
                <a:hlinkClick r:id="rId5"/>
              </a:rPr>
              <a:t>https://www.wagamama.com/sustainability</a:t>
            </a:r>
            <a:r>
              <a:rPr lang="en-GB" dirty="0">
                <a:latin typeface="Raleway" pitchFamily="2" charset="0"/>
              </a:rPr>
              <a:t> </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Look into what they are doing in terms of sustainability</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Put together an overview of findings to discuss</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See if you can find some academic literature (e.g. a journal article) that you can support your findings with</a:t>
            </a:r>
          </a:p>
        </p:txBody>
      </p:sp>
    </p:spTree>
    <p:extLst>
      <p:ext uri="{BB962C8B-B14F-4D97-AF65-F5344CB8AC3E}">
        <p14:creationId xmlns:p14="http://schemas.microsoft.com/office/powerpoint/2010/main" val="2909543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9FA7C-AA3F-6DF4-C5E9-CDC4A303104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F75B60D-442A-3554-D4A1-7ADB1449D25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214A9FFD-6140-2081-3092-7A251C2924B2}"/>
              </a:ext>
            </a:extLst>
          </p:cNvPr>
          <p:cNvSpPr txBox="1"/>
          <p:nvPr/>
        </p:nvSpPr>
        <p:spPr>
          <a:xfrm>
            <a:off x="370740" y="2459503"/>
            <a:ext cx="6783478" cy="1938992"/>
          </a:xfrm>
          <a:prstGeom prst="rect">
            <a:avLst/>
          </a:prstGeom>
          <a:noFill/>
        </p:spPr>
        <p:txBody>
          <a:bodyPr wrap="square" rtlCol="0">
            <a:spAutoFit/>
          </a:bodyPr>
          <a:lstStyle/>
          <a:p>
            <a:r>
              <a:rPr lang="en-GB" sz="6000" dirty="0">
                <a:latin typeface="Raleway" pitchFamily="2" charset="0"/>
              </a:rPr>
              <a:t>Assignment Support</a:t>
            </a:r>
          </a:p>
        </p:txBody>
      </p:sp>
      <p:pic>
        <p:nvPicPr>
          <p:cNvPr id="5" name="Picture 4">
            <a:extLst>
              <a:ext uri="{FF2B5EF4-FFF2-40B4-BE49-F238E27FC236}">
                <a16:creationId xmlns:a16="http://schemas.microsoft.com/office/drawing/2014/main" id="{BB70A65E-70ED-EEE4-C91F-F2DB747BAB1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1F182F67-7789-5C2A-4B9D-3DA60E875A7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3990654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F7A50-ED6E-2EAA-2488-76E409FDBB6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EEF6BFB-651F-7303-6DE8-4034FE356CEE}"/>
              </a:ext>
            </a:extLst>
          </p:cNvPr>
          <p:cNvSpPr txBox="1"/>
          <p:nvPr/>
        </p:nvSpPr>
        <p:spPr>
          <a:xfrm>
            <a:off x="234458" y="0"/>
            <a:ext cx="11723081"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 – did we achieve them?</a:t>
            </a:r>
          </a:p>
        </p:txBody>
      </p:sp>
      <p:sp>
        <p:nvSpPr>
          <p:cNvPr id="4" name="TextBox 3">
            <a:extLst>
              <a:ext uri="{FF2B5EF4-FFF2-40B4-BE49-F238E27FC236}">
                <a16:creationId xmlns:a16="http://schemas.microsoft.com/office/drawing/2014/main" id="{4F9F694E-5EAD-8521-F470-967AEFF7BD3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A9FD258-1DAC-7DAE-4A22-1CE5CC92D1A1}"/>
              </a:ext>
            </a:extLst>
          </p:cNvPr>
          <p:cNvSpPr txBox="1"/>
          <p:nvPr/>
        </p:nvSpPr>
        <p:spPr>
          <a:xfrm>
            <a:off x="1050590" y="612844"/>
            <a:ext cx="10090818" cy="5632311"/>
          </a:xfrm>
          <a:prstGeom prst="rect">
            <a:avLst/>
          </a:prstGeom>
          <a:noFill/>
        </p:spPr>
        <p:txBody>
          <a:bodyPr wrap="square" rtlCol="0">
            <a:spAutoFit/>
          </a:bodyPr>
          <a:lstStyle/>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Catch up</a:t>
            </a:r>
          </a:p>
          <a:p>
            <a:pPr marL="342900" lvl="0" indent="-342900">
              <a:buFont typeface="Arial" panose="020B0604020202020204" pitchFamily="34" charset="0"/>
              <a:buChar char="•"/>
              <a:defRPr/>
            </a:pPr>
            <a:endParaRPr lang="en-GB" sz="28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Responsible leadership</a:t>
            </a:r>
          </a:p>
          <a:p>
            <a:pPr marL="342900" lvl="0" indent="-342900">
              <a:buFont typeface="Arial" panose="020B0604020202020204" pitchFamily="34" charset="0"/>
              <a:buChar char="•"/>
              <a:defRPr/>
            </a:pPr>
            <a:endParaRPr lang="en-GB" sz="28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Inspiring sustainability &amp; CSR</a:t>
            </a:r>
          </a:p>
          <a:p>
            <a:pPr marL="342900" lvl="0" indent="-342900">
              <a:buFont typeface="Arial" panose="020B0604020202020204" pitchFamily="34" charset="0"/>
              <a:buChar char="•"/>
              <a:defRPr/>
            </a:pPr>
            <a:endParaRPr lang="en-GB" sz="28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The changing world &amp; evolution of CSR</a:t>
            </a:r>
          </a:p>
          <a:p>
            <a:pPr marL="342900" lvl="0" indent="-342900">
              <a:buFont typeface="Arial" panose="020B0604020202020204" pitchFamily="34" charset="0"/>
              <a:buChar char="•"/>
              <a:defRPr/>
            </a:pPr>
            <a:endParaRPr lang="en-GB" sz="28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Business ethics: the impact of philosophy on contemporary businesses &amp; decision-making processes</a:t>
            </a:r>
          </a:p>
          <a:p>
            <a:pPr marL="342900" lvl="0" indent="-342900">
              <a:buFont typeface="Arial" panose="020B0604020202020204" pitchFamily="34" charset="0"/>
              <a:buChar char="•"/>
              <a:defRPr/>
            </a:pPr>
            <a:endParaRPr lang="en-GB" sz="28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Examples of good vs poor practice</a:t>
            </a:r>
            <a:endParaRPr lang="en-GB" sz="2800" dirty="0">
              <a:solidFill>
                <a:prstClr val="black"/>
              </a:solidFill>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7842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BA281-FB64-D8B7-A0FF-50098C706A9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387AF2B-24DF-4622-5C25-CF4EEE38D37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52F7674E-4D21-B7E3-C483-C0E484ECBC1E}"/>
              </a:ext>
            </a:extLst>
          </p:cNvPr>
          <p:cNvSpPr txBox="1"/>
          <p:nvPr/>
        </p:nvSpPr>
        <p:spPr>
          <a:xfrm>
            <a:off x="370740" y="2459503"/>
            <a:ext cx="6783478" cy="1015663"/>
          </a:xfrm>
          <a:prstGeom prst="rect">
            <a:avLst/>
          </a:prstGeom>
          <a:noFill/>
        </p:spPr>
        <p:txBody>
          <a:bodyPr wrap="square" rtlCol="0">
            <a:spAutoFit/>
          </a:bodyPr>
          <a:lstStyle/>
          <a:p>
            <a:r>
              <a:rPr lang="en-GB" sz="6000" dirty="0">
                <a:latin typeface="Raleway" pitchFamily="2" charset="0"/>
              </a:rPr>
              <a:t>Any Questions?</a:t>
            </a:r>
          </a:p>
        </p:txBody>
      </p:sp>
      <p:pic>
        <p:nvPicPr>
          <p:cNvPr id="5" name="Picture 4">
            <a:extLst>
              <a:ext uri="{FF2B5EF4-FFF2-40B4-BE49-F238E27FC236}">
                <a16:creationId xmlns:a16="http://schemas.microsoft.com/office/drawing/2014/main" id="{E8867261-7DCE-4FC7-6764-176BCC7577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7" name="Picture 6">
            <a:extLst>
              <a:ext uri="{FF2B5EF4-FFF2-40B4-BE49-F238E27FC236}">
                <a16:creationId xmlns:a16="http://schemas.microsoft.com/office/drawing/2014/main" id="{3FC11C48-0BD0-3360-1330-36D3ABF43E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Tree>
    <p:extLst>
      <p:ext uri="{BB962C8B-B14F-4D97-AF65-F5344CB8AC3E}">
        <p14:creationId xmlns:p14="http://schemas.microsoft.com/office/powerpoint/2010/main" val="18671683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2E6BB-20D5-6498-7CFB-DC678501ABF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58C4C8-0B10-AB03-7895-6E1CADFD8E9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48AC07C7-72A7-DD2F-90A5-4814B59C864D}"/>
              </a:ext>
            </a:extLst>
          </p:cNvPr>
          <p:cNvSpPr txBox="1"/>
          <p:nvPr/>
        </p:nvSpPr>
        <p:spPr>
          <a:xfrm>
            <a:off x="241191" y="1956619"/>
            <a:ext cx="6840093" cy="1938992"/>
          </a:xfrm>
          <a:prstGeom prst="rect">
            <a:avLst/>
          </a:prstGeom>
          <a:noFill/>
        </p:spPr>
        <p:txBody>
          <a:bodyPr wrap="square" rtlCol="0">
            <a:spAutoFit/>
          </a:bodyPr>
          <a:lstStyle/>
          <a:p>
            <a:pPr marL="857250" indent="-857250">
              <a:buFont typeface="Wingdings" panose="05000000000000000000" pitchFamily="2" charset="2"/>
              <a:buChar char="Ø"/>
            </a:pPr>
            <a:r>
              <a:rPr lang="en-GB" sz="2400" dirty="0">
                <a:latin typeface="Raleway" pitchFamily="2" charset="0"/>
              </a:rPr>
              <a:t>Assignment Workshop (Assignment 1)</a:t>
            </a:r>
          </a:p>
          <a:p>
            <a:pPr marL="857250" indent="-857250">
              <a:buFont typeface="Wingdings" panose="05000000000000000000" pitchFamily="2" charset="2"/>
              <a:buChar char="Ø"/>
            </a:pPr>
            <a:endParaRPr lang="en-GB" sz="2400" dirty="0">
              <a:latin typeface="Raleway" pitchFamily="2" charset="0"/>
            </a:endParaRPr>
          </a:p>
          <a:p>
            <a:pPr marL="857250" indent="-857250">
              <a:buFont typeface="Wingdings" panose="05000000000000000000" pitchFamily="2" charset="2"/>
              <a:buChar char="Ø"/>
            </a:pPr>
            <a:r>
              <a:rPr lang="en-GB" sz="2400" dirty="0">
                <a:latin typeface="Raleway" pitchFamily="2" charset="0"/>
              </a:rPr>
              <a:t>Bring your device/anything else you need to begin working on your assignment!</a:t>
            </a:r>
          </a:p>
        </p:txBody>
      </p:sp>
      <p:pic>
        <p:nvPicPr>
          <p:cNvPr id="3" name="Picture 2">
            <a:extLst>
              <a:ext uri="{FF2B5EF4-FFF2-40B4-BE49-F238E27FC236}">
                <a16:creationId xmlns:a16="http://schemas.microsoft.com/office/drawing/2014/main" id="{A0440F56-ADDF-CC21-219D-43ECE5FBF3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54931" y="1396344"/>
            <a:ext cx="4595878" cy="3059542"/>
          </a:xfrm>
          <a:prstGeom prst="rect">
            <a:avLst/>
          </a:prstGeom>
        </p:spPr>
      </p:pic>
    </p:spTree>
    <p:extLst>
      <p:ext uri="{BB962C8B-B14F-4D97-AF65-F5344CB8AC3E}">
        <p14:creationId xmlns:p14="http://schemas.microsoft.com/office/powerpoint/2010/main" val="1032168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FF236-FB48-81BC-BD40-7ACFE8527CD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BC19260-10B9-08EC-D2BF-149F7CE2710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D93E1EAA-C0CF-886D-2AC1-3FDE2E73C077}"/>
              </a:ext>
            </a:extLst>
          </p:cNvPr>
          <p:cNvSpPr txBox="1"/>
          <p:nvPr/>
        </p:nvSpPr>
        <p:spPr>
          <a:xfrm>
            <a:off x="276447" y="191386"/>
            <a:ext cx="11589488" cy="923330"/>
          </a:xfrm>
          <a:prstGeom prst="rect">
            <a:avLst/>
          </a:prstGeom>
          <a:noFill/>
        </p:spPr>
        <p:txBody>
          <a:bodyPr wrap="square" rtlCol="0">
            <a:spAutoFit/>
          </a:bodyPr>
          <a:lstStyle/>
          <a:p>
            <a:r>
              <a:rPr lang="en-GB" sz="5400" b="1" dirty="0">
                <a:latin typeface="Raleway" pitchFamily="2" charset="0"/>
              </a:rPr>
              <a:t>Reference List</a:t>
            </a:r>
          </a:p>
        </p:txBody>
      </p:sp>
      <p:sp>
        <p:nvSpPr>
          <p:cNvPr id="6" name="TextBox 5">
            <a:extLst>
              <a:ext uri="{FF2B5EF4-FFF2-40B4-BE49-F238E27FC236}">
                <a16:creationId xmlns:a16="http://schemas.microsoft.com/office/drawing/2014/main" id="{CBC739D6-7EAD-8FB0-4FC9-74DCDE435522}"/>
              </a:ext>
            </a:extLst>
          </p:cNvPr>
          <p:cNvSpPr txBox="1"/>
          <p:nvPr/>
        </p:nvSpPr>
        <p:spPr>
          <a:xfrm>
            <a:off x="276447" y="1114716"/>
            <a:ext cx="11589487" cy="7417415"/>
          </a:xfrm>
          <a:prstGeom prst="rect">
            <a:avLst/>
          </a:prstGeom>
          <a:noFill/>
        </p:spPr>
        <p:txBody>
          <a:bodyPr wrap="square">
            <a:spAutoFit/>
          </a:bodyPr>
          <a:lstStyle/>
          <a:p>
            <a:r>
              <a:rPr lang="en-GB" sz="1400" dirty="0" err="1">
                <a:latin typeface="Raleway" pitchFamily="2" charset="0"/>
              </a:rPr>
              <a:t>Barauskaite</a:t>
            </a:r>
            <a:r>
              <a:rPr lang="en-GB" sz="1400" dirty="0">
                <a:latin typeface="Raleway" pitchFamily="2" charset="0"/>
              </a:rPr>
              <a:t>, G. and </a:t>
            </a:r>
            <a:r>
              <a:rPr lang="en-GB" sz="1400" dirty="0" err="1">
                <a:latin typeface="Raleway" pitchFamily="2" charset="0"/>
              </a:rPr>
              <a:t>Streimikiene</a:t>
            </a:r>
            <a:r>
              <a:rPr lang="en-GB" sz="1400" dirty="0">
                <a:latin typeface="Raleway" pitchFamily="2" charset="0"/>
              </a:rPr>
              <a:t>, D. (2020) Corporate social responsibility and financial performance of companies: The puzzle of concepts, definitions and assessment methods, Corporate Social Responsibility and Environmental Management, 28 (1), available at: </a:t>
            </a:r>
            <a:r>
              <a:rPr lang="en-GB" sz="1400" dirty="0">
                <a:latin typeface="Raleway" pitchFamily="2" charset="0"/>
                <a:hlinkClick r:id="rId3"/>
              </a:rPr>
              <a:t>https://doi-org.uwtsd.idm.oclc.org/10.1002/csr.2048</a:t>
            </a:r>
            <a:r>
              <a:rPr lang="en-GB" sz="1400" dirty="0">
                <a:latin typeface="Raleway" pitchFamily="2" charset="0"/>
              </a:rPr>
              <a:t> </a:t>
            </a:r>
          </a:p>
          <a:p>
            <a:endParaRPr lang="en-GB" sz="1400" dirty="0">
              <a:latin typeface="Raleway" pitchFamily="2" charset="0"/>
            </a:endParaRPr>
          </a:p>
          <a:p>
            <a:r>
              <a:rPr lang="en-GB" sz="1400" dirty="0">
                <a:latin typeface="Raleway" pitchFamily="2" charset="0"/>
              </a:rPr>
              <a:t>BBC News. (2019) McDonald’s paper straws cannot be recycled, available at: </a:t>
            </a:r>
            <a:r>
              <a:rPr lang="en-GB" sz="1400" dirty="0">
                <a:hlinkClick r:id="rId4"/>
              </a:rPr>
              <a:t>McDonald's paper straws cannot be recycled - BBC News</a:t>
            </a:r>
            <a:r>
              <a:rPr lang="en-GB" sz="1400" dirty="0"/>
              <a:t> </a:t>
            </a:r>
            <a:endParaRPr lang="en-GB" sz="1400" dirty="0">
              <a:latin typeface="Raleway" pitchFamily="2" charset="0"/>
            </a:endParaRPr>
          </a:p>
          <a:p>
            <a:endParaRPr lang="en-GB" sz="1400" dirty="0">
              <a:latin typeface="Raleway" pitchFamily="2" charset="0"/>
            </a:endParaRPr>
          </a:p>
          <a:p>
            <a:r>
              <a:rPr lang="en-GB" sz="1400" dirty="0" err="1">
                <a:latin typeface="Raleway" pitchFamily="2" charset="0"/>
              </a:rPr>
              <a:t>Bouichou</a:t>
            </a:r>
            <a:r>
              <a:rPr lang="en-GB" sz="1400" dirty="0">
                <a:latin typeface="Raleway" pitchFamily="2" charset="0"/>
              </a:rPr>
              <a:t>, S.I., Wang, L. and Feroz, H.M.B. (2022) How corporate social responsibility perceptions affect employees’ positive </a:t>
            </a:r>
            <a:r>
              <a:rPr lang="en-GB" sz="1400" dirty="0" err="1">
                <a:latin typeface="Raleway" pitchFamily="2" charset="0"/>
              </a:rPr>
              <a:t>behavior</a:t>
            </a:r>
            <a:r>
              <a:rPr lang="en-GB" sz="1400" dirty="0">
                <a:latin typeface="Raleway" pitchFamily="2" charset="0"/>
              </a:rPr>
              <a:t> in the hospitality industry: moderating role of responsible leadership, International Review on Public and Nonprofit Marketing, 19, available at: </a:t>
            </a:r>
            <a:r>
              <a:rPr lang="en-GB" sz="1400" dirty="0">
                <a:latin typeface="Raleway" pitchFamily="2" charset="0"/>
                <a:hlinkClick r:id="rId5"/>
              </a:rPr>
              <a:t>https://doi-org.uwtsd.idm.oclc.org/10.1007/s12208-021-00309-z</a:t>
            </a:r>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Carroll, A.B. (2016) Carroll’s pyramid of CSR: taking another look, International Journal of Corporate Social Responsibility, 1 (1), available at: </a:t>
            </a:r>
            <a:r>
              <a:rPr lang="en-GB" sz="1400" dirty="0">
                <a:latin typeface="Raleway" pitchFamily="2" charset="0"/>
                <a:hlinkClick r:id="rId6"/>
              </a:rPr>
              <a:t>https://doi.org/10.1186/s40991-016-0004-6</a:t>
            </a:r>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Carroll, A.B. (2025) The three-dimensional corporate social performance model revisited and refreshed, Journal of Sustainable Business, 10 (5), available at: </a:t>
            </a:r>
            <a:r>
              <a:rPr lang="en-GB" sz="1400" dirty="0">
                <a:latin typeface="Raleway" pitchFamily="2" charset="0"/>
                <a:hlinkClick r:id="rId7"/>
              </a:rPr>
              <a:t>https://doi.org/10.1186/s40991-025-00109-2</a:t>
            </a:r>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Green Key Global. (2025). Detroit Marriott Renaissance: A Commitment to Sustainability and Excellence [online], available at: </a:t>
            </a:r>
            <a:r>
              <a:rPr lang="en-GB" sz="1400" dirty="0">
                <a:hlinkClick r:id="rId8"/>
              </a:rPr>
              <a:t>Detroit Marriott Renaissance: A Commitment to Sustainability and Excellence – YouTube</a:t>
            </a:r>
            <a:r>
              <a:rPr lang="en-GB" sz="1400" dirty="0"/>
              <a:t> </a:t>
            </a:r>
          </a:p>
          <a:p>
            <a:endParaRPr lang="en-GB" sz="1400" dirty="0">
              <a:latin typeface="Raleway" pitchFamily="2" charset="0"/>
            </a:endParaRPr>
          </a:p>
          <a:p>
            <a:r>
              <a:rPr lang="en-GB" sz="1400" dirty="0">
                <a:latin typeface="Raleway" pitchFamily="2" charset="0"/>
              </a:rPr>
              <a:t>Hilton. (2025). Travel with Purpose: Our People, Hotels &amp; Communities | Hilton Hotels &amp; Resorts, [online], available at: </a:t>
            </a:r>
            <a:r>
              <a:rPr lang="en-GB" sz="1400" dirty="0">
                <a:hlinkClick r:id="rId9"/>
              </a:rPr>
              <a:t>Travel with Purpose: Our People, Hotels &amp; Communities | Hilton Hotels &amp; Resorts – YouTube</a:t>
            </a:r>
            <a:r>
              <a:rPr lang="en-GB" sz="1400" dirty="0"/>
              <a:t> </a:t>
            </a:r>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 </a:t>
            </a:r>
          </a:p>
          <a:p>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endParaRPr lang="en-GB" sz="1400" dirty="0"/>
          </a:p>
          <a:p>
            <a:endParaRPr lang="en-GB" sz="1400" dirty="0"/>
          </a:p>
          <a:p>
            <a:endParaRPr lang="en-GB" sz="1400" dirty="0">
              <a:latin typeface="Raleway" pitchFamily="2" charset="0"/>
            </a:endParaRPr>
          </a:p>
          <a:p>
            <a:endParaRPr lang="en-GB" sz="1400" dirty="0">
              <a:latin typeface="Raleway" pitchFamily="2" charset="0"/>
            </a:endParaRPr>
          </a:p>
        </p:txBody>
      </p:sp>
    </p:spTree>
    <p:extLst>
      <p:ext uri="{BB962C8B-B14F-4D97-AF65-F5344CB8AC3E}">
        <p14:creationId xmlns:p14="http://schemas.microsoft.com/office/powerpoint/2010/main" val="29053524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C7326-AA03-50C8-96D3-99ACCC04FB4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5DAD0D8-B0C5-2968-2365-7657DD41F3D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7055EFBE-37FE-4700-B184-DF6F5E8BC6AF}"/>
              </a:ext>
            </a:extLst>
          </p:cNvPr>
          <p:cNvSpPr txBox="1"/>
          <p:nvPr/>
        </p:nvSpPr>
        <p:spPr>
          <a:xfrm>
            <a:off x="276447" y="191386"/>
            <a:ext cx="11589488" cy="923330"/>
          </a:xfrm>
          <a:prstGeom prst="rect">
            <a:avLst/>
          </a:prstGeom>
          <a:noFill/>
        </p:spPr>
        <p:txBody>
          <a:bodyPr wrap="square" rtlCol="0">
            <a:spAutoFit/>
          </a:bodyPr>
          <a:lstStyle/>
          <a:p>
            <a:r>
              <a:rPr lang="en-GB" sz="5400" b="1" dirty="0">
                <a:latin typeface="Raleway" pitchFamily="2" charset="0"/>
              </a:rPr>
              <a:t>Reference List</a:t>
            </a:r>
          </a:p>
        </p:txBody>
      </p:sp>
      <p:sp>
        <p:nvSpPr>
          <p:cNvPr id="6" name="TextBox 5">
            <a:extLst>
              <a:ext uri="{FF2B5EF4-FFF2-40B4-BE49-F238E27FC236}">
                <a16:creationId xmlns:a16="http://schemas.microsoft.com/office/drawing/2014/main" id="{44620D81-2663-0530-85DA-A7FF3316CA27}"/>
              </a:ext>
            </a:extLst>
          </p:cNvPr>
          <p:cNvSpPr txBox="1"/>
          <p:nvPr/>
        </p:nvSpPr>
        <p:spPr>
          <a:xfrm>
            <a:off x="276447" y="1114716"/>
            <a:ext cx="11589487" cy="6771084"/>
          </a:xfrm>
          <a:prstGeom prst="rect">
            <a:avLst/>
          </a:prstGeom>
          <a:noFill/>
        </p:spPr>
        <p:txBody>
          <a:bodyPr wrap="square">
            <a:spAutoFit/>
          </a:bodyPr>
          <a:lstStyle/>
          <a:p>
            <a:r>
              <a:rPr lang="en-GB" sz="1400" dirty="0">
                <a:latin typeface="Raleway" pitchFamily="2" charset="0"/>
              </a:rPr>
              <a:t>IESE Business School. (2018) Greenwash today, suffer tomorrow [online], available at: </a:t>
            </a:r>
            <a:r>
              <a:rPr lang="en-GB" sz="1400" dirty="0">
                <a:hlinkClick r:id="rId3"/>
              </a:rPr>
              <a:t>Greenwash today, suffer tomorrow – YouTube</a:t>
            </a:r>
            <a:r>
              <a:rPr lang="en-GB" sz="1400" dirty="0"/>
              <a:t> </a:t>
            </a:r>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Jones, C.S. (2017) What is Green Washing?, available at: </a:t>
            </a:r>
            <a:r>
              <a:rPr lang="en-GB" sz="1400" dirty="0">
                <a:hlinkClick r:id="rId4"/>
              </a:rPr>
              <a:t>What is greenwashing? | NOW</a:t>
            </a:r>
            <a:r>
              <a:rPr lang="en-GB" sz="1400" dirty="0"/>
              <a:t> </a:t>
            </a:r>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Peretz, A. and </a:t>
            </a:r>
            <a:r>
              <a:rPr lang="en-GB" sz="1400" dirty="0" err="1">
                <a:latin typeface="Raleway" pitchFamily="2" charset="0"/>
              </a:rPr>
              <a:t>Stronen</a:t>
            </a:r>
            <a:r>
              <a:rPr lang="en-GB" sz="1400" dirty="0">
                <a:latin typeface="Raleway" pitchFamily="2" charset="0"/>
              </a:rPr>
              <a:t>, F. (2024) Corporate Social Responsibility as a Source of Competitive Advantage – Strategic Contradictions in the Food Industry, Contemporary Economics, 18 (2), available at: </a:t>
            </a:r>
            <a:r>
              <a:rPr lang="en-GB" sz="1400" dirty="0">
                <a:latin typeface="Raleway" pitchFamily="2" charset="0"/>
                <a:hlinkClick r:id="rId5"/>
              </a:rPr>
              <a:t>https://doi.org/10.5709/ce.1897-9254.532</a:t>
            </a:r>
            <a:r>
              <a:rPr lang="en-GB" sz="1400" dirty="0">
                <a:latin typeface="Raleway" pitchFamily="2" charset="0"/>
              </a:rPr>
              <a:t>  </a:t>
            </a:r>
          </a:p>
          <a:p>
            <a:endParaRPr lang="en-GB" sz="1400" dirty="0">
              <a:latin typeface="Raleway" pitchFamily="2" charset="0"/>
            </a:endParaRPr>
          </a:p>
          <a:p>
            <a:r>
              <a:rPr lang="en-GB" sz="1400" dirty="0">
                <a:latin typeface="Raleway" pitchFamily="2" charset="0"/>
              </a:rPr>
              <a:t>Quizlet. (2025). What Is Corporate Social Responsibility? Ethics in Business Explained, [online], available at: </a:t>
            </a:r>
            <a:r>
              <a:rPr lang="en-GB" sz="1400" dirty="0">
                <a:hlinkClick r:id="rId6"/>
              </a:rPr>
              <a:t>What Is Corporate Social Responsibility? Ethics in Business Explained</a:t>
            </a:r>
            <a:r>
              <a:rPr lang="en-GB" sz="1400" dirty="0"/>
              <a:t> </a:t>
            </a:r>
            <a:endParaRPr lang="en-GB" sz="1400" dirty="0">
              <a:latin typeface="Raleway" pitchFamily="2" charset="0"/>
            </a:endParaRPr>
          </a:p>
          <a:p>
            <a:endParaRPr lang="en-GB" sz="1400" dirty="0">
              <a:latin typeface="Raleway" pitchFamily="2" charset="0"/>
            </a:endParaRPr>
          </a:p>
          <a:p>
            <a:r>
              <a:rPr lang="en-GB" sz="1400" dirty="0" err="1">
                <a:latin typeface="Raleway" pitchFamily="2" charset="0"/>
              </a:rPr>
              <a:t>Spyridonidis</a:t>
            </a:r>
            <a:r>
              <a:rPr lang="en-GB" sz="1400" dirty="0">
                <a:latin typeface="Raleway" pitchFamily="2" charset="0"/>
              </a:rPr>
              <a:t>, D. (2024). How to be a responsible leader, available at: </a:t>
            </a:r>
            <a:r>
              <a:rPr lang="en-GB" sz="1400" dirty="0">
                <a:hlinkClick r:id="rId7"/>
              </a:rPr>
              <a:t>How to be a responsible leader | News | Warwick Business School</a:t>
            </a:r>
            <a:r>
              <a:rPr lang="en-GB" sz="1400" dirty="0"/>
              <a:t> </a:t>
            </a:r>
            <a:r>
              <a:rPr lang="en-GB" sz="1400" dirty="0">
                <a:latin typeface="Raleway" pitchFamily="2" charset="0"/>
              </a:rPr>
              <a:t> </a:t>
            </a:r>
          </a:p>
          <a:p>
            <a:endParaRPr lang="en-GB" sz="1400" dirty="0">
              <a:latin typeface="Raleway" pitchFamily="2" charset="0"/>
            </a:endParaRPr>
          </a:p>
          <a:p>
            <a:r>
              <a:rPr lang="en-GB" sz="1400" dirty="0">
                <a:latin typeface="Raleway" pitchFamily="2" charset="0"/>
              </a:rPr>
              <a:t>Wagamama. (2026) our sustainability. good food. greater purpose, available at: </a:t>
            </a:r>
            <a:r>
              <a:rPr lang="en-GB" sz="1400" dirty="0" err="1">
                <a:hlinkClick r:id="rId8"/>
              </a:rPr>
              <a:t>wagamama</a:t>
            </a:r>
            <a:r>
              <a:rPr lang="en-GB" sz="1400" dirty="0">
                <a:hlinkClick r:id="rId8"/>
              </a:rPr>
              <a:t> | our sustainability | good food. greater purpose</a:t>
            </a:r>
            <a:r>
              <a:rPr lang="en-GB" sz="1400" dirty="0"/>
              <a:t> </a:t>
            </a:r>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Wang, Z., Ye, Y. and Liu, X. (2024) How CEO responsible leadership shapes corporate social responsibility and organization performance: the roles of organizational climates and CEO founder status, International Journal of Contemporary Hospitality Management, 36 (6), available at: </a:t>
            </a:r>
            <a:r>
              <a:rPr lang="en-GB" sz="1400" dirty="0">
                <a:latin typeface="Raleway" pitchFamily="2" charset="0"/>
                <a:hlinkClick r:id="rId9"/>
              </a:rPr>
              <a:t>How CEO responsible leadership shapes corporate social responsibility and organization performance: the roles of organizational climates and CEO founder status – ProQuest</a:t>
            </a:r>
            <a:r>
              <a:rPr lang="en-GB" sz="1400" dirty="0">
                <a:latin typeface="Raleway" pitchFamily="2" charset="0"/>
              </a:rPr>
              <a:t> </a:t>
            </a:r>
          </a:p>
          <a:p>
            <a:endParaRPr lang="en-GB" sz="1400" dirty="0">
              <a:latin typeface="Raleway" pitchFamily="2" charset="0"/>
            </a:endParaRPr>
          </a:p>
          <a:p>
            <a:r>
              <a:rPr lang="en-GB" sz="1400" dirty="0" err="1">
                <a:latin typeface="Raleway" pitchFamily="2" charset="0"/>
              </a:rPr>
              <a:t>Wbs</a:t>
            </a:r>
            <a:r>
              <a:rPr lang="en-GB" sz="1400" dirty="0">
                <a:latin typeface="Raleway" pitchFamily="2" charset="0"/>
              </a:rPr>
              <a:t> WARWICK BUSINESS SCHOOL. (2024). Responsible leadership to focus on purpose and ethics, available at: </a:t>
            </a:r>
            <a:r>
              <a:rPr lang="en-GB" sz="1400" dirty="0">
                <a:latin typeface="Raleway" pitchFamily="2" charset="0"/>
                <a:hlinkClick r:id="rId10"/>
              </a:rPr>
              <a:t>Responsible leadership to focus on purpose and ethics | News | Warwick Business School</a:t>
            </a:r>
            <a:r>
              <a:rPr lang="en-GB" sz="1400" dirty="0">
                <a:latin typeface="Raleway" pitchFamily="2" charset="0"/>
              </a:rPr>
              <a:t> </a:t>
            </a:r>
          </a:p>
          <a:p>
            <a:endParaRPr lang="en-GB" sz="1400" dirty="0">
              <a:latin typeface="Raleway" pitchFamily="2" charset="0"/>
            </a:endParaRPr>
          </a:p>
          <a:p>
            <a:r>
              <a:rPr lang="en-GB" sz="1400" dirty="0">
                <a:latin typeface="Raleway" pitchFamily="2" charset="0"/>
              </a:rPr>
              <a:t> </a:t>
            </a:r>
          </a:p>
          <a:p>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endParaRPr lang="en-GB" sz="1400" dirty="0"/>
          </a:p>
          <a:p>
            <a:endParaRPr lang="en-GB" sz="1400" dirty="0"/>
          </a:p>
          <a:p>
            <a:endParaRPr lang="en-GB" sz="1400" dirty="0">
              <a:latin typeface="Raleway" pitchFamily="2" charset="0"/>
            </a:endParaRPr>
          </a:p>
          <a:p>
            <a:endParaRPr lang="en-GB" sz="1400" dirty="0">
              <a:latin typeface="Raleway" pitchFamily="2" charset="0"/>
            </a:endParaRPr>
          </a:p>
        </p:txBody>
      </p:sp>
    </p:spTree>
    <p:extLst>
      <p:ext uri="{BB962C8B-B14F-4D97-AF65-F5344CB8AC3E}">
        <p14:creationId xmlns:p14="http://schemas.microsoft.com/office/powerpoint/2010/main" val="37606164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1914</Words>
  <Application>Microsoft Office PowerPoint</Application>
  <PresentationFormat>Widescreen</PresentationFormat>
  <Paragraphs>285</Paragraphs>
  <Slides>37</Slides>
  <Notes>33</Notes>
  <HiddenSlides>0</HiddenSlides>
  <MMClips>4</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37</vt:i4>
      </vt:variant>
    </vt:vector>
  </HeadingPairs>
  <TitlesOfParts>
    <vt:vector size="45" baseType="lpstr">
      <vt:lpstr>Arial</vt:lpstr>
      <vt:lpstr>Calibri</vt:lpstr>
      <vt:lpstr>Calibri Light</vt:lpstr>
      <vt:lpstr>Raleway</vt:lpstr>
      <vt:lpstr>Wingdings</vt:lpstr>
      <vt:lpstr>Title Slide 1</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Jessica Newport</cp:lastModifiedBy>
  <cp:revision>51</cp:revision>
  <dcterms:created xsi:type="dcterms:W3CDTF">2022-09-15T13:13:50Z</dcterms:created>
  <dcterms:modified xsi:type="dcterms:W3CDTF">2026-10-07T15:05:24Z</dcterms:modified>
</cp:coreProperties>
</file>