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presProps.xml" ContentType="application/vnd.openxmlformats-officedocument.presentationml.presProps+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Override PartName="/ppt/media/image9.jpeg" ContentType="image/jpeg"/>
  <Override PartName="/ppt/media/image10.jpeg" ContentType="image/jpeg"/>
  <Override PartName="/ppt/media/image11.jpeg" ContentType="image/jpeg"/>
  <Override PartName="/ppt/media/image12.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Lst>
  <p:sldSz cx="12192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BA8659A1-F6FA-4F2E-A4D2-21293A86FCEF}"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6" name="PlaceHolder 2"/>
          <p:cNvSpPr>
            <a:spLocks noGrp="1"/>
          </p:cNvSpPr>
          <p:nvPr>
            <p:ph type="subTitle"/>
          </p:nvPr>
        </p:nvSpPr>
        <p:spPr>
          <a:xfrm>
            <a:off x="838080" y="1825560"/>
            <a:ext cx="10515240" cy="4350960"/>
          </a:xfrm>
          <a:prstGeom prst="rect">
            <a:avLst/>
          </a:prstGeom>
          <a:noFill/>
          <a:ln w="0">
            <a:noFill/>
          </a:ln>
        </p:spPr>
        <p:txBody>
          <a:bodyPr lIns="0" rIns="0" tIns="0" bIns="0" anchor="ctr">
            <a:noAutofit/>
          </a:bodyPr>
          <a:p>
            <a:pPr algn="ctr">
              <a:buNone/>
            </a:pPr>
            <a:endParaRPr b="0" lang="en-GB" sz="3200" spc="-1" strike="noStrike">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5B04654A-08A7-4382-9312-956AE5624A14}"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8" name="PlaceHolder 2"/>
          <p:cNvSpPr>
            <a:spLocks noGrp="1"/>
          </p:cNvSpPr>
          <p:nvPr>
            <p:ph/>
          </p:nvPr>
        </p:nvSpPr>
        <p:spPr>
          <a:xfrm>
            <a:off x="838080" y="1825560"/>
            <a:ext cx="1051524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31692F70-730A-4A7F-BC28-8B95AE3D620E}"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10"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11"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E7477D24-FCC3-4456-AD33-54FE7940918D}"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B4A2489B-1AB5-4DDD-B1FD-A6CEF5F81364}"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838080" y="365040"/>
            <a:ext cx="10515240" cy="6144120"/>
          </a:xfrm>
          <a:prstGeom prst="rect">
            <a:avLst/>
          </a:prstGeom>
          <a:noFill/>
          <a:ln w="0">
            <a:noFill/>
          </a:ln>
        </p:spPr>
        <p:txBody>
          <a:bodyPr lIns="0" rIns="0" tIns="0" bIns="0" anchor="ctr">
            <a:noAutofit/>
          </a:bodyPr>
          <a:p>
            <a:pPr algn="ctr">
              <a:buNone/>
            </a:pPr>
            <a:endParaRPr b="0" lang="en-GB" sz="3200" spc="-1" strike="noStrike">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7FC4EAF6-4D8A-4B38-AFB4-93CD25E98BFB}"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15"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16"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17"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DA0B7780-214B-4ED7-B686-000E2B8CD4B6}"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19"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20"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21" name="PlaceHolder 4"/>
          <p:cNvSpPr>
            <a:spLocks noGrp="1"/>
          </p:cNvSpPr>
          <p:nvPr>
            <p:ph/>
          </p:nvPr>
        </p:nvSpPr>
        <p:spPr>
          <a:xfrm>
            <a:off x="6226200" y="409824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7CE22EB5-5D68-42ED-8F36-94073FEDFEBB}"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23"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24"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25" name="PlaceHolder 4"/>
          <p:cNvSpPr>
            <a:spLocks noGrp="1"/>
          </p:cNvSpPr>
          <p:nvPr>
            <p:ph/>
          </p:nvPr>
        </p:nvSpPr>
        <p:spPr>
          <a:xfrm>
            <a:off x="838080" y="4098240"/>
            <a:ext cx="1051524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93663E72-055A-4CEA-B7E2-9FAEE042BA0C}"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27" name="PlaceHolder 2"/>
          <p:cNvSpPr>
            <a:spLocks noGrp="1"/>
          </p:cNvSpPr>
          <p:nvPr>
            <p:ph/>
          </p:nvPr>
        </p:nvSpPr>
        <p:spPr>
          <a:xfrm>
            <a:off x="838080" y="1825560"/>
            <a:ext cx="1051524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28" name="PlaceHolder 3"/>
          <p:cNvSpPr>
            <a:spLocks noGrp="1"/>
          </p:cNvSpPr>
          <p:nvPr>
            <p:ph/>
          </p:nvPr>
        </p:nvSpPr>
        <p:spPr>
          <a:xfrm>
            <a:off x="838080" y="4098240"/>
            <a:ext cx="1051524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5FB41CE0-948E-4686-BBE0-B48C839E3AE5}"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30"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31"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32"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33" name="PlaceHolder 5"/>
          <p:cNvSpPr>
            <a:spLocks noGrp="1"/>
          </p:cNvSpPr>
          <p:nvPr>
            <p:ph/>
          </p:nvPr>
        </p:nvSpPr>
        <p:spPr>
          <a:xfrm>
            <a:off x="6226200" y="409824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60BAF7D9-A502-4EB9-912B-510F43D58968}"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35" name="PlaceHolder 2"/>
          <p:cNvSpPr>
            <a:spLocks noGrp="1"/>
          </p:cNvSpPr>
          <p:nvPr>
            <p:ph/>
          </p:nvPr>
        </p:nvSpPr>
        <p:spPr>
          <a:xfrm>
            <a:off x="838080" y="182556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36" name="PlaceHolder 3"/>
          <p:cNvSpPr>
            <a:spLocks noGrp="1"/>
          </p:cNvSpPr>
          <p:nvPr>
            <p:ph/>
          </p:nvPr>
        </p:nvSpPr>
        <p:spPr>
          <a:xfrm>
            <a:off x="4393440" y="182556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37" name="PlaceHolder 4"/>
          <p:cNvSpPr>
            <a:spLocks noGrp="1"/>
          </p:cNvSpPr>
          <p:nvPr>
            <p:ph/>
          </p:nvPr>
        </p:nvSpPr>
        <p:spPr>
          <a:xfrm>
            <a:off x="7949160" y="182556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38" name="PlaceHolder 5"/>
          <p:cNvSpPr>
            <a:spLocks noGrp="1"/>
          </p:cNvSpPr>
          <p:nvPr>
            <p:ph/>
          </p:nvPr>
        </p:nvSpPr>
        <p:spPr>
          <a:xfrm>
            <a:off x="838080" y="409824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39" name="PlaceHolder 6"/>
          <p:cNvSpPr>
            <a:spLocks noGrp="1"/>
          </p:cNvSpPr>
          <p:nvPr>
            <p:ph/>
          </p:nvPr>
        </p:nvSpPr>
        <p:spPr>
          <a:xfrm>
            <a:off x="4393440" y="409824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40" name="PlaceHolder 7"/>
          <p:cNvSpPr>
            <a:spLocks noGrp="1"/>
          </p:cNvSpPr>
          <p:nvPr>
            <p:ph/>
          </p:nvPr>
        </p:nvSpPr>
        <p:spPr>
          <a:xfrm>
            <a:off x="7949160" y="409824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72C7E6ED-3886-45E3-BA9D-2152D1DBD522}" type="slidenum">
              <a:t>&lt;#&gt;</a:t>
            </a:fld>
          </a:p>
        </p:txBody>
      </p:sp>
      <p:sp>
        <p:nvSpPr>
          <p:cNvPr id="11" name="PlaceHolder 10"/>
          <p:cNvSpPr>
            <a:spLocks noGrp="1"/>
          </p:cNvSpPr>
          <p:nvPr>
            <p:ph type="dt" idx="1"/>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5"/>
          </p:nvPr>
        </p:nvSpPr>
        <p:spPr/>
        <p:txBody>
          <a:bodyPr/>
          <a:p>
            <a:r>
              <a:t>Footer</a:t>
            </a:r>
          </a:p>
        </p:txBody>
      </p:sp>
      <p:sp>
        <p:nvSpPr>
          <p:cNvPr id="3" name="PlaceHolder 2"/>
          <p:cNvSpPr>
            <a:spLocks noGrp="1"/>
          </p:cNvSpPr>
          <p:nvPr>
            <p:ph type="sldNum" idx="6"/>
          </p:nvPr>
        </p:nvSpPr>
        <p:spPr/>
        <p:txBody>
          <a:bodyPr/>
          <a:p>
            <a:fld id="{174D54FB-52E0-47DF-BB07-37806DE8C0D3}" type="slidenum">
              <a:t>&lt;#&gt;</a:t>
            </a:fld>
          </a:p>
        </p:txBody>
      </p:sp>
      <p:sp>
        <p:nvSpPr>
          <p:cNvPr id="4" name="PlaceHolder 3"/>
          <p:cNvSpPr>
            <a:spLocks noGrp="1"/>
          </p:cNvSpPr>
          <p:nvPr>
            <p:ph type="dt" idx="4"/>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47" name="PlaceHolder 2"/>
          <p:cNvSpPr>
            <a:spLocks noGrp="1"/>
          </p:cNvSpPr>
          <p:nvPr>
            <p:ph type="subTitle"/>
          </p:nvPr>
        </p:nvSpPr>
        <p:spPr>
          <a:xfrm>
            <a:off x="838080" y="1825560"/>
            <a:ext cx="10515240" cy="4350960"/>
          </a:xfrm>
          <a:prstGeom prst="rect">
            <a:avLst/>
          </a:prstGeom>
          <a:noFill/>
          <a:ln w="0">
            <a:noFill/>
          </a:ln>
        </p:spPr>
        <p:txBody>
          <a:bodyPr lIns="0" rIns="0" tIns="0" bIns="0" anchor="ctr">
            <a:noAutofit/>
          </a:bodyPr>
          <a:p>
            <a:pPr algn="ctr">
              <a:buNone/>
            </a:pPr>
            <a:endParaRPr b="0" lang="en-GB" sz="3200" spc="-1" strike="noStrike">
              <a:latin typeface="Arial"/>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6BD8ED6F-E5FB-4DE3-9056-128E44EFA161}"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49" name="PlaceHolder 2"/>
          <p:cNvSpPr>
            <a:spLocks noGrp="1"/>
          </p:cNvSpPr>
          <p:nvPr>
            <p:ph/>
          </p:nvPr>
        </p:nvSpPr>
        <p:spPr>
          <a:xfrm>
            <a:off x="838080" y="1825560"/>
            <a:ext cx="1051524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C9D52D68-ADDB-406E-B891-97F68B215B09}"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51"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52"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2E55008A-980B-4698-B9B7-206817B69B32}"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1D41A04A-83B3-44D8-8B40-1C9BADE3F788}"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838080" y="365040"/>
            <a:ext cx="10515240" cy="6144120"/>
          </a:xfrm>
          <a:prstGeom prst="rect">
            <a:avLst/>
          </a:prstGeom>
          <a:noFill/>
          <a:ln w="0">
            <a:noFill/>
          </a:ln>
        </p:spPr>
        <p:txBody>
          <a:bodyPr lIns="0" rIns="0" tIns="0" bIns="0" anchor="ctr">
            <a:noAutofit/>
          </a:bodyPr>
          <a:p>
            <a:pPr algn="ctr">
              <a:buNone/>
            </a:pPr>
            <a:endParaRPr b="0" lang="en-GB" sz="3200" spc="-1" strike="noStrike">
              <a:latin typeface="Arial"/>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F0F11D79-0B2D-42EA-9012-871067DB19B0}"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56"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57"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58"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D001C08E-8072-450D-BCE9-F1AA2FB2B282}"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60"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1"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2" name="PlaceHolder 4"/>
          <p:cNvSpPr>
            <a:spLocks noGrp="1"/>
          </p:cNvSpPr>
          <p:nvPr>
            <p:ph/>
          </p:nvPr>
        </p:nvSpPr>
        <p:spPr>
          <a:xfrm>
            <a:off x="6226200" y="409824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B0F65791-BB80-4921-B775-7DE7AAC95F5F}"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64"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5"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6" name="PlaceHolder 4"/>
          <p:cNvSpPr>
            <a:spLocks noGrp="1"/>
          </p:cNvSpPr>
          <p:nvPr>
            <p:ph/>
          </p:nvPr>
        </p:nvSpPr>
        <p:spPr>
          <a:xfrm>
            <a:off x="838080" y="4098240"/>
            <a:ext cx="1051524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F432A549-F3A7-4676-972D-B090AC9BE3C8}"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68" name="PlaceHolder 2"/>
          <p:cNvSpPr>
            <a:spLocks noGrp="1"/>
          </p:cNvSpPr>
          <p:nvPr>
            <p:ph/>
          </p:nvPr>
        </p:nvSpPr>
        <p:spPr>
          <a:xfrm>
            <a:off x="838080" y="1825560"/>
            <a:ext cx="1051524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69" name="PlaceHolder 3"/>
          <p:cNvSpPr>
            <a:spLocks noGrp="1"/>
          </p:cNvSpPr>
          <p:nvPr>
            <p:ph/>
          </p:nvPr>
        </p:nvSpPr>
        <p:spPr>
          <a:xfrm>
            <a:off x="838080" y="4098240"/>
            <a:ext cx="1051524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46ADCE5F-B359-4364-A6ED-BC7709C95618}"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71"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72"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73"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74" name="PlaceHolder 5"/>
          <p:cNvSpPr>
            <a:spLocks noGrp="1"/>
          </p:cNvSpPr>
          <p:nvPr>
            <p:ph/>
          </p:nvPr>
        </p:nvSpPr>
        <p:spPr>
          <a:xfrm>
            <a:off x="6226200" y="4098240"/>
            <a:ext cx="513108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7" name="PlaceHolder 6"/>
          <p:cNvSpPr>
            <a:spLocks noGrp="1"/>
          </p:cNvSpPr>
          <p:nvPr>
            <p:ph type="ftr" idx="5"/>
          </p:nvPr>
        </p:nvSpPr>
        <p:spPr/>
        <p:txBody>
          <a:bodyPr/>
          <a:p>
            <a:r>
              <a:t>Footer</a:t>
            </a:r>
          </a:p>
        </p:txBody>
      </p:sp>
      <p:sp>
        <p:nvSpPr>
          <p:cNvPr id="8" name="PlaceHolder 7"/>
          <p:cNvSpPr>
            <a:spLocks noGrp="1"/>
          </p:cNvSpPr>
          <p:nvPr>
            <p:ph type="sldNum" idx="6"/>
          </p:nvPr>
        </p:nvSpPr>
        <p:spPr/>
        <p:txBody>
          <a:bodyPr/>
          <a:p>
            <a:fld id="{3028A2EA-AC72-4748-B3F4-FE4B345C24BD}" type="slidenum">
              <a:t>&lt;#&gt;</a:t>
            </a:fld>
          </a:p>
        </p:txBody>
      </p:sp>
      <p:sp>
        <p:nvSpPr>
          <p:cNvPr id="9" name="PlaceHolder 8"/>
          <p:cNvSpPr>
            <a:spLocks noGrp="1"/>
          </p:cNvSpPr>
          <p:nvPr>
            <p:ph type="dt" idx="4"/>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endParaRPr b="0" lang="en-GB" sz="1800" spc="-1" strike="noStrike">
              <a:solidFill>
                <a:srgbClr val="000000"/>
              </a:solidFill>
              <a:latin typeface="Aptos"/>
            </a:endParaRPr>
          </a:p>
        </p:txBody>
      </p:sp>
      <p:sp>
        <p:nvSpPr>
          <p:cNvPr id="76" name="PlaceHolder 2"/>
          <p:cNvSpPr>
            <a:spLocks noGrp="1"/>
          </p:cNvSpPr>
          <p:nvPr>
            <p:ph/>
          </p:nvPr>
        </p:nvSpPr>
        <p:spPr>
          <a:xfrm>
            <a:off x="838080" y="182556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77" name="PlaceHolder 3"/>
          <p:cNvSpPr>
            <a:spLocks noGrp="1"/>
          </p:cNvSpPr>
          <p:nvPr>
            <p:ph/>
          </p:nvPr>
        </p:nvSpPr>
        <p:spPr>
          <a:xfrm>
            <a:off x="4393440" y="182556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78" name="PlaceHolder 4"/>
          <p:cNvSpPr>
            <a:spLocks noGrp="1"/>
          </p:cNvSpPr>
          <p:nvPr>
            <p:ph/>
          </p:nvPr>
        </p:nvSpPr>
        <p:spPr>
          <a:xfrm>
            <a:off x="7949160" y="182556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79" name="PlaceHolder 5"/>
          <p:cNvSpPr>
            <a:spLocks noGrp="1"/>
          </p:cNvSpPr>
          <p:nvPr>
            <p:ph/>
          </p:nvPr>
        </p:nvSpPr>
        <p:spPr>
          <a:xfrm>
            <a:off x="838080" y="409824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80" name="PlaceHolder 6"/>
          <p:cNvSpPr>
            <a:spLocks noGrp="1"/>
          </p:cNvSpPr>
          <p:nvPr>
            <p:ph/>
          </p:nvPr>
        </p:nvSpPr>
        <p:spPr>
          <a:xfrm>
            <a:off x="4393440" y="409824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81" name="PlaceHolder 7"/>
          <p:cNvSpPr>
            <a:spLocks noGrp="1"/>
          </p:cNvSpPr>
          <p:nvPr>
            <p:ph/>
          </p:nvPr>
        </p:nvSpPr>
        <p:spPr>
          <a:xfrm>
            <a:off x="7949160" y="4098240"/>
            <a:ext cx="3385800" cy="2075040"/>
          </a:xfrm>
          <a:prstGeom prst="rect">
            <a:avLst/>
          </a:prstGeom>
          <a:noFill/>
          <a:ln w="0">
            <a:noFill/>
          </a:ln>
        </p:spPr>
        <p:txBody>
          <a:bodyPr lIns="0" rIns="0" tIns="0" bIns="0" anchor="t">
            <a:normAutofit/>
          </a:bodyPr>
          <a:p>
            <a:pPr>
              <a:lnSpc>
                <a:spcPct val="90000"/>
              </a:lnSpc>
              <a:spcBef>
                <a:spcPts val="1417"/>
              </a:spcBef>
              <a:buNone/>
            </a:pPr>
            <a:endParaRPr b="0" lang="en-GB" sz="2800" spc="-1" strike="noStrike">
              <a:solidFill>
                <a:srgbClr val="000000"/>
              </a:solidFill>
              <a:latin typeface="Aptos"/>
            </a:endParaRPr>
          </a:p>
        </p:txBody>
      </p:sp>
      <p:sp>
        <p:nvSpPr>
          <p:cNvPr id="9" name="PlaceHolder 8"/>
          <p:cNvSpPr>
            <a:spLocks noGrp="1"/>
          </p:cNvSpPr>
          <p:nvPr>
            <p:ph type="ftr" idx="5"/>
          </p:nvPr>
        </p:nvSpPr>
        <p:spPr/>
        <p:txBody>
          <a:bodyPr/>
          <a:p>
            <a:r>
              <a:t>Footer</a:t>
            </a:r>
          </a:p>
        </p:txBody>
      </p:sp>
      <p:sp>
        <p:nvSpPr>
          <p:cNvPr id="10" name="PlaceHolder 9"/>
          <p:cNvSpPr>
            <a:spLocks noGrp="1"/>
          </p:cNvSpPr>
          <p:nvPr>
            <p:ph type="sldNum" idx="6"/>
          </p:nvPr>
        </p:nvSpPr>
        <p:spPr/>
        <p:txBody>
          <a:bodyPr/>
          <a:p>
            <a:fld id="{E1CCB83A-87CC-4143-8AAD-5834B2C827C6}" type="slidenum">
              <a:t>&lt;#&gt;</a:t>
            </a:fld>
          </a:p>
        </p:txBody>
      </p:sp>
      <p:sp>
        <p:nvSpPr>
          <p:cNvPr id="11" name="PlaceHolder 10"/>
          <p:cNvSpPr>
            <a:spLocks noGrp="1"/>
          </p:cNvSpPr>
          <p:nvPr>
            <p:ph type="dt" idx="4"/>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1523880" y="1122480"/>
            <a:ext cx="9143640" cy="2387160"/>
          </a:xfrm>
          <a:prstGeom prst="rect">
            <a:avLst/>
          </a:prstGeom>
          <a:noFill/>
          <a:ln w="0">
            <a:noFill/>
          </a:ln>
        </p:spPr>
        <p:txBody>
          <a:bodyPr anchor="b">
            <a:noAutofit/>
          </a:bodyPr>
          <a:p>
            <a:pPr algn="ctr">
              <a:lnSpc>
                <a:spcPct val="90000"/>
              </a:lnSpc>
              <a:buNone/>
            </a:pPr>
            <a:r>
              <a:rPr b="0" lang="en-GB" sz="6000" spc="-1" strike="noStrike">
                <a:solidFill>
                  <a:srgbClr val="000000"/>
                </a:solidFill>
                <a:latin typeface="Aptos Display"/>
              </a:rPr>
              <a:t>Click to edit Master title style</a:t>
            </a:r>
            <a:endParaRPr b="0" lang="en-GB" sz="6000" spc="-1" strike="noStrike">
              <a:solidFill>
                <a:srgbClr val="000000"/>
              </a:solidFill>
              <a:latin typeface="Aptos"/>
            </a:endParaRPr>
          </a:p>
        </p:txBody>
      </p:sp>
      <p:sp>
        <p:nvSpPr>
          <p:cNvPr id="1" name="PlaceHolder 2"/>
          <p:cNvSpPr>
            <a:spLocks noGrp="1"/>
          </p:cNvSpPr>
          <p:nvPr>
            <p:ph type="dt" idx="1"/>
          </p:nvPr>
        </p:nvSpPr>
        <p:spPr>
          <a:xfrm>
            <a:off x="838080" y="6356520"/>
            <a:ext cx="2742840" cy="364680"/>
          </a:xfrm>
          <a:prstGeom prst="rect">
            <a:avLst/>
          </a:prstGeom>
          <a:noFill/>
          <a:ln w="0">
            <a:noFill/>
          </a:ln>
        </p:spPr>
        <p:txBody>
          <a:bodyPr anchor="ctr">
            <a:noAutofit/>
          </a:bodyPr>
          <a:lstStyle>
            <a:lvl1pPr>
              <a:lnSpc>
                <a:spcPct val="100000"/>
              </a:lnSpc>
              <a:buNone/>
              <a:defRPr b="0" lang="en-GB" sz="1200" spc="-1" strike="noStrike">
                <a:solidFill>
                  <a:srgbClr val="787878"/>
                </a:solidFill>
                <a:latin typeface="Aptos"/>
              </a:defRPr>
            </a:lvl1pPr>
          </a:lstStyle>
          <a:p>
            <a:pPr>
              <a:lnSpc>
                <a:spcPct val="100000"/>
              </a:lnSpc>
              <a:buNone/>
            </a:pPr>
            <a:r>
              <a:rPr b="0" lang="en-GB" sz="1200" spc="-1" strike="noStrike">
                <a:solidFill>
                  <a:srgbClr val="787878"/>
                </a:solidFill>
                <a:latin typeface="Aptos"/>
              </a:rPr>
              <a:t>&lt;date/time&gt;</a:t>
            </a:r>
            <a:endParaRPr b="0" lang="en-GB" sz="1200" spc="-1" strike="noStrike">
              <a:latin typeface="Times New Roman"/>
            </a:endParaRPr>
          </a:p>
        </p:txBody>
      </p:sp>
      <p:sp>
        <p:nvSpPr>
          <p:cNvPr id="2" name="PlaceHolder 3"/>
          <p:cNvSpPr>
            <a:spLocks noGrp="1"/>
          </p:cNvSpPr>
          <p:nvPr>
            <p:ph type="ftr" idx="2"/>
          </p:nvPr>
        </p:nvSpPr>
        <p:spPr>
          <a:xfrm>
            <a:off x="4038480" y="6356520"/>
            <a:ext cx="4114440" cy="364680"/>
          </a:xfrm>
          <a:prstGeom prst="rect">
            <a:avLst/>
          </a:prstGeom>
          <a:noFill/>
          <a:ln w="0">
            <a:noFill/>
          </a:ln>
        </p:spPr>
        <p:txBody>
          <a:bodyPr anchor="ctr">
            <a:noAutofit/>
          </a:bodyPr>
          <a:lstStyle>
            <a:lvl1pPr algn="ctr">
              <a:buNone/>
              <a:defRPr b="0" lang="en-GB" sz="1400" spc="-1" strike="noStrike">
                <a:latin typeface="Times New Roman"/>
              </a:defRPr>
            </a:lvl1pPr>
          </a:lstStyle>
          <a:p>
            <a:pPr algn="ctr">
              <a:buNone/>
            </a:pPr>
            <a:r>
              <a:rPr b="0" lang="en-GB" sz="1400" spc="-1" strike="noStrike">
                <a:latin typeface="Times New Roman"/>
              </a:rPr>
              <a:t>&lt;footer&gt;</a:t>
            </a:r>
            <a:endParaRPr b="0" lang="en-GB" sz="1400" spc="-1" strike="noStrike">
              <a:latin typeface="Times New Roman"/>
            </a:endParaRPr>
          </a:p>
        </p:txBody>
      </p:sp>
      <p:sp>
        <p:nvSpPr>
          <p:cNvPr id="3" name="PlaceHolder 4"/>
          <p:cNvSpPr>
            <a:spLocks noGrp="1"/>
          </p:cNvSpPr>
          <p:nvPr>
            <p:ph type="sldNum" idx="3"/>
          </p:nvPr>
        </p:nvSpPr>
        <p:spPr>
          <a:xfrm>
            <a:off x="8610480" y="6356520"/>
            <a:ext cx="2742840" cy="364680"/>
          </a:xfrm>
          <a:prstGeom prst="rect">
            <a:avLst/>
          </a:prstGeom>
          <a:noFill/>
          <a:ln w="0">
            <a:noFill/>
          </a:ln>
        </p:spPr>
        <p:txBody>
          <a:bodyPr anchor="ctr">
            <a:noAutofit/>
          </a:bodyPr>
          <a:lstStyle>
            <a:lvl1pPr algn="r">
              <a:lnSpc>
                <a:spcPct val="100000"/>
              </a:lnSpc>
              <a:buNone/>
              <a:defRPr b="0" lang="en-GB" sz="1200" spc="-1" strike="noStrike">
                <a:solidFill>
                  <a:srgbClr val="787878"/>
                </a:solidFill>
                <a:latin typeface="Aptos"/>
              </a:defRPr>
            </a:lvl1pPr>
          </a:lstStyle>
          <a:p>
            <a:pPr algn="r">
              <a:lnSpc>
                <a:spcPct val="100000"/>
              </a:lnSpc>
              <a:buNone/>
            </a:pPr>
            <a:fld id="{385575A5-AF07-4CF4-9CBA-7B892557B42E}" type="slidenum">
              <a:rPr b="0" lang="en-GB" sz="1200" spc="-1" strike="noStrike">
                <a:solidFill>
                  <a:srgbClr val="787878"/>
                </a:solidFill>
                <a:latin typeface="Aptos"/>
              </a:rPr>
              <a:t>&lt;number&gt;</a:t>
            </a:fld>
            <a:endParaRPr b="0" lang="en-GB" sz="1200" spc="-1" strike="noStrike">
              <a:latin typeface="Times New Roman"/>
            </a:endParaRPr>
          </a:p>
        </p:txBody>
      </p:sp>
      <p:sp>
        <p:nvSpPr>
          <p:cNvPr id="4"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lnSpc>
                <a:spcPct val="90000"/>
              </a:lnSpc>
              <a:spcBef>
                <a:spcPts val="1417"/>
              </a:spcBef>
              <a:buClr>
                <a:srgbClr val="000000"/>
              </a:buClr>
              <a:buSzPct val="45000"/>
              <a:buFont typeface="Wingdings" charset="2"/>
              <a:buChar char=""/>
            </a:pPr>
            <a:r>
              <a:rPr b="0" lang="en-GB" sz="2800" spc="-1" strike="noStrike">
                <a:solidFill>
                  <a:srgbClr val="000000"/>
                </a:solidFill>
                <a:latin typeface="Aptos"/>
              </a:rPr>
              <a:t>Click to edit the outline text format</a:t>
            </a:r>
            <a:endParaRPr b="0" lang="en-GB" sz="2800" spc="-1" strike="noStrike">
              <a:solidFill>
                <a:srgbClr val="000000"/>
              </a:solidFill>
              <a:latin typeface="Aptos"/>
            </a:endParaRPr>
          </a:p>
          <a:p>
            <a:pPr lvl="1" marL="864000" indent="-324000">
              <a:lnSpc>
                <a:spcPct val="90000"/>
              </a:lnSpc>
              <a:spcBef>
                <a:spcPts val="1134"/>
              </a:spcBef>
              <a:buClr>
                <a:srgbClr val="000000"/>
              </a:buClr>
              <a:buSzPct val="75000"/>
              <a:buFont typeface="Symbol" charset="2"/>
              <a:buChar char=""/>
            </a:pPr>
            <a:r>
              <a:rPr b="0" lang="en-GB" sz="2000" spc="-1" strike="noStrike">
                <a:solidFill>
                  <a:srgbClr val="000000"/>
                </a:solidFill>
                <a:latin typeface="Aptos"/>
              </a:rPr>
              <a:t>Second Outline Level</a:t>
            </a:r>
            <a:endParaRPr b="0" lang="en-GB" sz="2000" spc="-1" strike="noStrike">
              <a:solidFill>
                <a:srgbClr val="000000"/>
              </a:solidFill>
              <a:latin typeface="Aptos"/>
            </a:endParaRPr>
          </a:p>
          <a:p>
            <a:pPr lvl="2" marL="1296000" indent="-288000">
              <a:lnSpc>
                <a:spcPct val="90000"/>
              </a:lnSpc>
              <a:spcBef>
                <a:spcPts val="850"/>
              </a:spcBef>
              <a:buClr>
                <a:srgbClr val="000000"/>
              </a:buClr>
              <a:buSzPct val="45000"/>
              <a:buFont typeface="Wingdings" charset="2"/>
              <a:buChar char=""/>
            </a:pPr>
            <a:r>
              <a:rPr b="0" lang="en-GB" sz="1800" spc="-1" strike="noStrike">
                <a:solidFill>
                  <a:srgbClr val="000000"/>
                </a:solidFill>
                <a:latin typeface="Aptos"/>
              </a:rPr>
              <a:t>Third Outline Level</a:t>
            </a:r>
            <a:endParaRPr b="0" lang="en-GB" sz="1800" spc="-1" strike="noStrike">
              <a:solidFill>
                <a:srgbClr val="000000"/>
              </a:solidFill>
              <a:latin typeface="Aptos"/>
            </a:endParaRPr>
          </a:p>
          <a:p>
            <a:pPr lvl="3" marL="1728000" indent="-216000">
              <a:lnSpc>
                <a:spcPct val="90000"/>
              </a:lnSpc>
              <a:spcBef>
                <a:spcPts val="567"/>
              </a:spcBef>
              <a:buClr>
                <a:srgbClr val="000000"/>
              </a:buClr>
              <a:buSzPct val="75000"/>
              <a:buFont typeface="Symbol" charset="2"/>
              <a:buChar char=""/>
            </a:pPr>
            <a:r>
              <a:rPr b="0" lang="en-GB" sz="1800" spc="-1" strike="noStrike">
                <a:solidFill>
                  <a:srgbClr val="000000"/>
                </a:solidFill>
                <a:latin typeface="Aptos"/>
              </a:rPr>
              <a:t>Fourth Outline Level</a:t>
            </a:r>
            <a:endParaRPr b="0" lang="en-GB" sz="1800" spc="-1" strike="noStrike">
              <a:solidFill>
                <a:srgbClr val="000000"/>
              </a:solidFill>
              <a:latin typeface="Aptos"/>
            </a:endParaRPr>
          </a:p>
          <a:p>
            <a:pPr lvl="4" marL="2160000" indent="-216000">
              <a:lnSpc>
                <a:spcPct val="90000"/>
              </a:lnSpc>
              <a:spcBef>
                <a:spcPts val="283"/>
              </a:spcBef>
              <a:buClr>
                <a:srgbClr val="000000"/>
              </a:buClr>
              <a:buSzPct val="45000"/>
              <a:buFont typeface="Wingdings" charset="2"/>
              <a:buChar char=""/>
            </a:pPr>
            <a:r>
              <a:rPr b="0" lang="en-GB" sz="2000" spc="-1" strike="noStrike">
                <a:solidFill>
                  <a:srgbClr val="000000"/>
                </a:solidFill>
                <a:latin typeface="Aptos"/>
              </a:rPr>
              <a:t>Fifth Outline Level</a:t>
            </a:r>
            <a:endParaRPr b="0" lang="en-GB" sz="2000" spc="-1" strike="noStrike">
              <a:solidFill>
                <a:srgbClr val="000000"/>
              </a:solidFill>
              <a:latin typeface="Aptos"/>
            </a:endParaRPr>
          </a:p>
          <a:p>
            <a:pPr lvl="5" marL="2592000" indent="-216000">
              <a:lnSpc>
                <a:spcPct val="90000"/>
              </a:lnSpc>
              <a:spcBef>
                <a:spcPts val="283"/>
              </a:spcBef>
              <a:buClr>
                <a:srgbClr val="000000"/>
              </a:buClr>
              <a:buSzPct val="45000"/>
              <a:buFont typeface="Wingdings" charset="2"/>
              <a:buChar char=""/>
            </a:pPr>
            <a:r>
              <a:rPr b="0" lang="en-GB" sz="2000" spc="-1" strike="noStrike">
                <a:solidFill>
                  <a:srgbClr val="000000"/>
                </a:solidFill>
                <a:latin typeface="Aptos"/>
              </a:rPr>
              <a:t>Sixth Outline Level</a:t>
            </a:r>
            <a:endParaRPr b="0" lang="en-GB" sz="2000" spc="-1" strike="noStrike">
              <a:solidFill>
                <a:srgbClr val="000000"/>
              </a:solidFill>
              <a:latin typeface="Aptos"/>
            </a:endParaRPr>
          </a:p>
          <a:p>
            <a:pPr lvl="6" marL="3024000" indent="-216000">
              <a:lnSpc>
                <a:spcPct val="90000"/>
              </a:lnSpc>
              <a:spcBef>
                <a:spcPts val="283"/>
              </a:spcBef>
              <a:buClr>
                <a:srgbClr val="000000"/>
              </a:buClr>
              <a:buSzPct val="45000"/>
              <a:buFont typeface="Wingdings" charset="2"/>
              <a:buChar char=""/>
            </a:pPr>
            <a:r>
              <a:rPr b="0" lang="en-GB" sz="2000" spc="-1" strike="noStrike">
                <a:solidFill>
                  <a:srgbClr val="000000"/>
                </a:solidFill>
                <a:latin typeface="Aptos"/>
              </a:rPr>
              <a:t>Seventh Outline Level</a:t>
            </a:r>
            <a:endParaRPr b="0" lang="en-GB" sz="2000" spc="-1" strike="noStrike">
              <a:solidFill>
                <a:srgbClr val="000000"/>
              </a:solidFill>
              <a:latin typeface="Aptos"/>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838080" y="365040"/>
            <a:ext cx="10515240" cy="1325160"/>
          </a:xfrm>
          <a:prstGeom prst="rect">
            <a:avLst/>
          </a:prstGeom>
          <a:noFill/>
          <a:ln w="0">
            <a:noFill/>
          </a:ln>
        </p:spPr>
        <p:txBody>
          <a:bodyPr anchor="ctr">
            <a:noAutofit/>
          </a:bodyPr>
          <a:p>
            <a:pPr>
              <a:lnSpc>
                <a:spcPct val="90000"/>
              </a:lnSpc>
              <a:buNone/>
            </a:pPr>
            <a:r>
              <a:rPr b="0" lang="en-GB" sz="4400" spc="-1" strike="noStrike">
                <a:solidFill>
                  <a:srgbClr val="000000"/>
                </a:solidFill>
                <a:latin typeface="Aptos Display"/>
              </a:rPr>
              <a:t>Click to edit Master title style</a:t>
            </a:r>
            <a:endParaRPr b="0" lang="en-GB" sz="4400" spc="-1" strike="noStrike">
              <a:solidFill>
                <a:srgbClr val="000000"/>
              </a:solidFill>
              <a:latin typeface="Aptos"/>
            </a:endParaRPr>
          </a:p>
        </p:txBody>
      </p:sp>
      <p:sp>
        <p:nvSpPr>
          <p:cNvPr id="42" name="PlaceHolder 2"/>
          <p:cNvSpPr>
            <a:spLocks noGrp="1"/>
          </p:cNvSpPr>
          <p:nvPr>
            <p:ph type="body"/>
          </p:nvPr>
        </p:nvSpPr>
        <p:spPr>
          <a:xfrm>
            <a:off x="838080" y="1825560"/>
            <a:ext cx="10515240" cy="4350960"/>
          </a:xfrm>
          <a:prstGeom prst="rect">
            <a:avLst/>
          </a:prstGeom>
          <a:noFill/>
          <a:ln w="0">
            <a:noFill/>
          </a:ln>
        </p:spPr>
        <p:txBody>
          <a:bodyPr anchor="t">
            <a:noAutofit/>
          </a:bodyPr>
          <a:p>
            <a:pPr marL="228600" indent="-228600">
              <a:lnSpc>
                <a:spcPct val="90000"/>
              </a:lnSpc>
              <a:spcBef>
                <a:spcPts val="1001"/>
              </a:spcBef>
              <a:buClr>
                <a:srgbClr val="000000"/>
              </a:buClr>
              <a:buFont typeface="Arial"/>
              <a:buChar char="•"/>
            </a:pPr>
            <a:r>
              <a:rPr b="0" lang="en-GB" sz="2800" spc="-1" strike="noStrike">
                <a:solidFill>
                  <a:srgbClr val="000000"/>
                </a:solidFill>
                <a:latin typeface="Aptos"/>
              </a:rPr>
              <a:t>Click to edit Master text styles</a:t>
            </a:r>
            <a:endParaRPr b="0" lang="en-GB" sz="2800" spc="-1" strike="noStrike">
              <a:solidFill>
                <a:srgbClr val="000000"/>
              </a:solidFill>
              <a:latin typeface="Aptos"/>
            </a:endParaRPr>
          </a:p>
          <a:p>
            <a:pPr lvl="1" marL="685800" indent="-228600">
              <a:lnSpc>
                <a:spcPct val="90000"/>
              </a:lnSpc>
              <a:spcBef>
                <a:spcPts val="499"/>
              </a:spcBef>
              <a:buClr>
                <a:srgbClr val="000000"/>
              </a:buClr>
              <a:buFont typeface="Arial"/>
              <a:buChar char="•"/>
            </a:pPr>
            <a:r>
              <a:rPr b="0" lang="en-GB" sz="2400" spc="-1" strike="noStrike">
                <a:solidFill>
                  <a:srgbClr val="000000"/>
                </a:solidFill>
                <a:latin typeface="Aptos"/>
              </a:rPr>
              <a:t>Second level</a:t>
            </a:r>
            <a:endParaRPr b="0" lang="en-GB" sz="2400" spc="-1" strike="noStrike">
              <a:solidFill>
                <a:srgbClr val="000000"/>
              </a:solidFill>
              <a:latin typeface="Aptos"/>
            </a:endParaRPr>
          </a:p>
          <a:p>
            <a:pPr lvl="2" marL="1143000" indent="-228600">
              <a:lnSpc>
                <a:spcPct val="90000"/>
              </a:lnSpc>
              <a:spcBef>
                <a:spcPts val="499"/>
              </a:spcBef>
              <a:buClr>
                <a:srgbClr val="000000"/>
              </a:buClr>
              <a:buFont typeface="Arial"/>
              <a:buChar char="•"/>
            </a:pPr>
            <a:r>
              <a:rPr b="0" lang="en-GB" sz="2000" spc="-1" strike="noStrike">
                <a:solidFill>
                  <a:srgbClr val="000000"/>
                </a:solidFill>
                <a:latin typeface="Aptos"/>
              </a:rPr>
              <a:t>Third level</a:t>
            </a:r>
            <a:endParaRPr b="0" lang="en-GB" sz="2000" spc="-1" strike="noStrike">
              <a:solidFill>
                <a:srgbClr val="000000"/>
              </a:solidFill>
              <a:latin typeface="Aptos"/>
            </a:endParaRPr>
          </a:p>
          <a:p>
            <a:pPr lvl="3" marL="1600200" indent="-228600">
              <a:lnSpc>
                <a:spcPct val="90000"/>
              </a:lnSpc>
              <a:spcBef>
                <a:spcPts val="499"/>
              </a:spcBef>
              <a:buClr>
                <a:srgbClr val="000000"/>
              </a:buClr>
              <a:buFont typeface="Arial"/>
              <a:buChar char="•"/>
            </a:pPr>
            <a:r>
              <a:rPr b="0" lang="en-GB" sz="1800" spc="-1" strike="noStrike">
                <a:solidFill>
                  <a:srgbClr val="000000"/>
                </a:solidFill>
                <a:latin typeface="Aptos"/>
              </a:rPr>
              <a:t>Fourth level</a:t>
            </a:r>
            <a:endParaRPr b="0" lang="en-GB" sz="1800" spc="-1" strike="noStrike">
              <a:solidFill>
                <a:srgbClr val="000000"/>
              </a:solidFill>
              <a:latin typeface="Aptos"/>
            </a:endParaRPr>
          </a:p>
          <a:p>
            <a:pPr lvl="4" marL="2057400" indent="-228600">
              <a:lnSpc>
                <a:spcPct val="90000"/>
              </a:lnSpc>
              <a:spcBef>
                <a:spcPts val="499"/>
              </a:spcBef>
              <a:buClr>
                <a:srgbClr val="000000"/>
              </a:buClr>
              <a:buFont typeface="Arial"/>
              <a:buChar char="•"/>
            </a:pPr>
            <a:r>
              <a:rPr b="0" lang="en-GB" sz="1800" spc="-1" strike="noStrike">
                <a:solidFill>
                  <a:srgbClr val="000000"/>
                </a:solidFill>
                <a:latin typeface="Aptos"/>
              </a:rPr>
              <a:t>Fifth level</a:t>
            </a:r>
            <a:endParaRPr b="0" lang="en-GB" sz="1800" spc="-1" strike="noStrike">
              <a:solidFill>
                <a:srgbClr val="000000"/>
              </a:solidFill>
              <a:latin typeface="Aptos"/>
            </a:endParaRPr>
          </a:p>
        </p:txBody>
      </p:sp>
      <p:sp>
        <p:nvSpPr>
          <p:cNvPr id="43" name="PlaceHolder 3"/>
          <p:cNvSpPr>
            <a:spLocks noGrp="1"/>
          </p:cNvSpPr>
          <p:nvPr>
            <p:ph type="dt" idx="4"/>
          </p:nvPr>
        </p:nvSpPr>
        <p:spPr>
          <a:xfrm>
            <a:off x="838080" y="6356520"/>
            <a:ext cx="2742840" cy="364680"/>
          </a:xfrm>
          <a:prstGeom prst="rect">
            <a:avLst/>
          </a:prstGeom>
          <a:noFill/>
          <a:ln w="0">
            <a:noFill/>
          </a:ln>
        </p:spPr>
        <p:txBody>
          <a:bodyPr anchor="ctr">
            <a:noAutofit/>
          </a:bodyPr>
          <a:lstStyle>
            <a:lvl1pPr>
              <a:lnSpc>
                <a:spcPct val="100000"/>
              </a:lnSpc>
              <a:buNone/>
              <a:defRPr b="0" lang="en-GB" sz="1200" spc="-1" strike="noStrike">
                <a:solidFill>
                  <a:srgbClr val="787878"/>
                </a:solidFill>
                <a:latin typeface="Aptos"/>
              </a:defRPr>
            </a:lvl1pPr>
          </a:lstStyle>
          <a:p>
            <a:pPr>
              <a:lnSpc>
                <a:spcPct val="100000"/>
              </a:lnSpc>
              <a:buNone/>
            </a:pPr>
            <a:r>
              <a:rPr b="0" lang="en-GB" sz="1200" spc="-1" strike="noStrike">
                <a:solidFill>
                  <a:srgbClr val="787878"/>
                </a:solidFill>
                <a:latin typeface="Aptos"/>
              </a:rPr>
              <a:t>&lt;date/time&gt;</a:t>
            </a:r>
            <a:endParaRPr b="0" lang="en-GB" sz="1200" spc="-1" strike="noStrike">
              <a:latin typeface="Times New Roman"/>
            </a:endParaRPr>
          </a:p>
        </p:txBody>
      </p:sp>
      <p:sp>
        <p:nvSpPr>
          <p:cNvPr id="44" name="PlaceHolder 4"/>
          <p:cNvSpPr>
            <a:spLocks noGrp="1"/>
          </p:cNvSpPr>
          <p:nvPr>
            <p:ph type="ftr" idx="5"/>
          </p:nvPr>
        </p:nvSpPr>
        <p:spPr>
          <a:xfrm>
            <a:off x="4038480" y="6356520"/>
            <a:ext cx="4114440" cy="364680"/>
          </a:xfrm>
          <a:prstGeom prst="rect">
            <a:avLst/>
          </a:prstGeom>
          <a:noFill/>
          <a:ln w="0">
            <a:noFill/>
          </a:ln>
        </p:spPr>
        <p:txBody>
          <a:bodyPr anchor="ctr">
            <a:noAutofit/>
          </a:bodyPr>
          <a:lstStyle>
            <a:lvl1pPr algn="ctr">
              <a:buNone/>
              <a:defRPr b="0" lang="en-GB" sz="1400" spc="-1" strike="noStrike">
                <a:latin typeface="Times New Roman"/>
              </a:defRPr>
            </a:lvl1pPr>
          </a:lstStyle>
          <a:p>
            <a:pPr algn="ctr">
              <a:buNone/>
            </a:pPr>
            <a:r>
              <a:rPr b="0" lang="en-GB" sz="1400" spc="-1" strike="noStrike">
                <a:latin typeface="Times New Roman"/>
              </a:rPr>
              <a:t>&lt;footer&gt;</a:t>
            </a:r>
            <a:endParaRPr b="0" lang="en-GB" sz="1400" spc="-1" strike="noStrike">
              <a:latin typeface="Times New Roman"/>
            </a:endParaRPr>
          </a:p>
        </p:txBody>
      </p:sp>
      <p:sp>
        <p:nvSpPr>
          <p:cNvPr id="45" name="PlaceHolder 5"/>
          <p:cNvSpPr>
            <a:spLocks noGrp="1"/>
          </p:cNvSpPr>
          <p:nvPr>
            <p:ph type="sldNum" idx="6"/>
          </p:nvPr>
        </p:nvSpPr>
        <p:spPr>
          <a:xfrm>
            <a:off x="8610480" y="6356520"/>
            <a:ext cx="2742840" cy="364680"/>
          </a:xfrm>
          <a:prstGeom prst="rect">
            <a:avLst/>
          </a:prstGeom>
          <a:noFill/>
          <a:ln w="0">
            <a:noFill/>
          </a:ln>
        </p:spPr>
        <p:txBody>
          <a:bodyPr anchor="ctr">
            <a:noAutofit/>
          </a:bodyPr>
          <a:lstStyle>
            <a:lvl1pPr algn="r">
              <a:lnSpc>
                <a:spcPct val="100000"/>
              </a:lnSpc>
              <a:buNone/>
              <a:defRPr b="0" lang="en-GB" sz="1200" spc="-1" strike="noStrike">
                <a:solidFill>
                  <a:srgbClr val="787878"/>
                </a:solidFill>
                <a:latin typeface="Aptos"/>
              </a:defRPr>
            </a:lvl1pPr>
          </a:lstStyle>
          <a:p>
            <a:pPr algn="r">
              <a:lnSpc>
                <a:spcPct val="100000"/>
              </a:lnSpc>
              <a:buNone/>
            </a:pPr>
            <a:fld id="{BD03328C-9CBA-4832-9449-EA01B2CF4501}" type="slidenum">
              <a:rPr b="0" lang="en-GB" sz="1200" spc="-1" strike="noStrike">
                <a:solidFill>
                  <a:srgbClr val="787878"/>
                </a:solidFill>
                <a:latin typeface="Aptos"/>
              </a:rPr>
              <a:t>&lt;number&gt;</a:t>
            </a:fld>
            <a:endParaRPr b="0" lang="en-GB" sz="12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6" Type="http://schemas.openxmlformats.org/officeDocument/2006/relationships/image" Target="../media/image6.jpeg"/><Relationship Id="rId7" Type="http://schemas.openxmlformats.org/officeDocument/2006/relationships/image" Target="../media/image7.jpeg"/><Relationship Id="rId8" Type="http://schemas.openxmlformats.org/officeDocument/2006/relationships/image" Target="../media/image8.jpeg"/><Relationship Id="rId9" Type="http://schemas.openxmlformats.org/officeDocument/2006/relationships/image" Target="../media/image9.jpeg"/><Relationship Id="rId10" Type="http://schemas.openxmlformats.org/officeDocument/2006/relationships/image" Target="../media/image10.jpeg"/><Relationship Id="rId11" Type="http://schemas.openxmlformats.org/officeDocument/2006/relationships/image" Target="../media/image11.jpeg"/><Relationship Id="rId12" Type="http://schemas.openxmlformats.org/officeDocument/2006/relationships/image" Target="../media/image12.jpeg"/><Relationship Id="rId13"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b0f0"/>
        </a:solidFill>
      </p:bgPr>
    </p:bg>
    <p:spTree>
      <p:nvGrpSpPr>
        <p:cNvPr id="1" name=""/>
        <p:cNvGrpSpPr/>
        <p:nvPr/>
      </p:nvGrpSpPr>
      <p:grpSpPr>
        <a:xfrm>
          <a:off x="0" y="0"/>
          <a:ext cx="0" cy="0"/>
          <a:chOff x="0" y="0"/>
          <a:chExt cx="0" cy="0"/>
        </a:xfrm>
      </p:grpSpPr>
      <p:sp>
        <p:nvSpPr>
          <p:cNvPr id="82" name="PlaceHolder 1"/>
          <p:cNvSpPr>
            <a:spLocks noGrp="1"/>
          </p:cNvSpPr>
          <p:nvPr>
            <p:ph type="title"/>
          </p:nvPr>
        </p:nvSpPr>
        <p:spPr>
          <a:xfrm>
            <a:off x="2520" y="-16920"/>
            <a:ext cx="12206160" cy="1059120"/>
          </a:xfrm>
          <a:prstGeom prst="rect">
            <a:avLst/>
          </a:prstGeom>
          <a:solidFill>
            <a:srgbClr val="ed7d31"/>
          </a:solidFill>
          <a:ln w="0">
            <a:noFill/>
          </a:ln>
        </p:spPr>
        <p:txBody>
          <a:bodyPr anchor="b">
            <a:normAutofit/>
          </a:bodyPr>
          <a:p>
            <a:pPr algn="ctr">
              <a:lnSpc>
                <a:spcPct val="90000"/>
              </a:lnSpc>
              <a:buNone/>
            </a:pPr>
            <a:r>
              <a:rPr b="1" lang="en-GB" sz="6000" spc="-1" strike="noStrike">
                <a:solidFill>
                  <a:srgbClr val="000000"/>
                </a:solidFill>
                <a:latin typeface="Jokerman"/>
              </a:rPr>
              <a:t>MENU</a:t>
            </a:r>
            <a:endParaRPr b="0" lang="en-GB" sz="6000" spc="-1" strike="noStrike">
              <a:solidFill>
                <a:srgbClr val="000000"/>
              </a:solidFill>
              <a:latin typeface="Aptos"/>
            </a:endParaRPr>
          </a:p>
        </p:txBody>
      </p:sp>
      <p:sp>
        <p:nvSpPr>
          <p:cNvPr id="83" name="PlaceHolder 2"/>
          <p:cNvSpPr>
            <a:spLocks noGrp="1"/>
          </p:cNvSpPr>
          <p:nvPr>
            <p:ph type="subTitle"/>
          </p:nvPr>
        </p:nvSpPr>
        <p:spPr>
          <a:xfrm>
            <a:off x="0" y="1040400"/>
            <a:ext cx="12198960" cy="668520"/>
          </a:xfrm>
          <a:prstGeom prst="rect">
            <a:avLst/>
          </a:prstGeom>
          <a:solidFill>
            <a:srgbClr val="ed7d31"/>
          </a:solidFill>
          <a:ln w="0">
            <a:solidFill>
              <a:srgbClr val="aeaeae"/>
            </a:solidFill>
          </a:ln>
        </p:spPr>
        <p:txBody>
          <a:bodyPr anchor="t">
            <a:noAutofit/>
          </a:bodyPr>
          <a:p>
            <a:pPr algn="ctr">
              <a:lnSpc>
                <a:spcPct val="90000"/>
              </a:lnSpc>
              <a:spcBef>
                <a:spcPts val="1001"/>
              </a:spcBef>
              <a:buNone/>
              <a:tabLst>
                <a:tab algn="l" pos="0"/>
              </a:tabLst>
            </a:pPr>
            <a:r>
              <a:rPr b="1" lang="en-GB" sz="4000" spc="-1" strike="noStrike">
                <a:solidFill>
                  <a:srgbClr val="000000"/>
                </a:solidFill>
                <a:latin typeface="Kristen ITC"/>
              </a:rPr>
              <a:t>FreshBite Meals</a:t>
            </a:r>
            <a:endParaRPr b="0" lang="en-GB" sz="4000" spc="-1" strike="noStrike">
              <a:latin typeface="Arial"/>
            </a:endParaRPr>
          </a:p>
        </p:txBody>
      </p:sp>
      <p:pic>
        <p:nvPicPr>
          <p:cNvPr id="84" name="Picture 3" descr="A bowl of oat flakes&#10;&#10;AI-generated content may be incorrect."/>
          <p:cNvPicPr/>
          <p:nvPr/>
        </p:nvPicPr>
        <p:blipFill>
          <a:blip r:embed="rId1"/>
          <a:srcRect l="6140" t="-12068" r="-5261" b="12928"/>
          <a:stretch/>
        </p:blipFill>
        <p:spPr>
          <a:xfrm flipH="1">
            <a:off x="311400" y="2140920"/>
            <a:ext cx="814320" cy="826920"/>
          </a:xfrm>
          <a:prstGeom prst="rect">
            <a:avLst/>
          </a:prstGeom>
          <a:ln w="0">
            <a:noFill/>
          </a:ln>
        </p:spPr>
      </p:pic>
      <p:sp>
        <p:nvSpPr>
          <p:cNvPr id="85" name="TextBox 6"/>
          <p:cNvSpPr/>
          <p:nvPr/>
        </p:nvSpPr>
        <p:spPr>
          <a:xfrm>
            <a:off x="18720" y="1586520"/>
            <a:ext cx="12191760" cy="457560"/>
          </a:xfrm>
          <a:prstGeom prst="rect">
            <a:avLst/>
          </a:prstGeom>
          <a:solidFill>
            <a:srgbClr val="ffff00"/>
          </a:solidFill>
          <a:ln>
            <a:solidFill>
              <a:srgbClr val="e8e8e8">
                <a:lumMod val="75000"/>
              </a:srgbClr>
            </a:solidFill>
          </a:ln>
        </p:spPr>
        <p:style>
          <a:lnRef idx="2">
            <a:schemeClr val="dk1"/>
          </a:lnRef>
          <a:fillRef idx="1">
            <a:schemeClr val="lt1"/>
          </a:fillRef>
          <a:effectRef idx="0">
            <a:schemeClr val="dk1"/>
          </a:effectRef>
          <a:fontRef idx="minor"/>
        </p:style>
        <p:txBody>
          <a:bodyPr numCol="1" spcCol="0" horzOverflow="overflow" vertOverflow="overflow" anchor="t">
            <a:spAutoFit/>
          </a:bodyPr>
          <a:p>
            <a:pPr>
              <a:lnSpc>
                <a:spcPct val="100000"/>
              </a:lnSpc>
              <a:buNone/>
            </a:pPr>
            <a:r>
              <a:rPr b="1" i="1" lang="en-GB" sz="2400" spc="-1" strike="noStrike">
                <a:solidFill>
                  <a:srgbClr val="000000"/>
                </a:solidFill>
                <a:highlight>
                  <a:srgbClr val="ffff00"/>
                </a:highlight>
                <a:latin typeface="Kristen ITC"/>
              </a:rPr>
              <a:t>BREAKFAST 8-11am         LUNCH   11-3pm     </a:t>
            </a:r>
            <a:r>
              <a:rPr b="1" i="1" lang="en-GB" sz="2400" spc="-1" strike="noStrike">
                <a:solidFill>
                  <a:srgbClr val="000000"/>
                </a:solidFill>
                <a:highlight>
                  <a:srgbClr val="ffff00"/>
                </a:highlight>
                <a:latin typeface="Jokerman"/>
              </a:rPr>
              <a:t>                      </a:t>
            </a:r>
            <a:r>
              <a:rPr b="1" i="1" lang="en-GB" sz="2400" spc="-1" strike="noStrike">
                <a:solidFill>
                  <a:srgbClr val="000000"/>
                </a:solidFill>
                <a:highlight>
                  <a:srgbClr val="ffff00"/>
                </a:highlight>
                <a:latin typeface="Kristen ITC"/>
              </a:rPr>
              <a:t>SNACK - all day</a:t>
            </a:r>
            <a:endParaRPr b="0" lang="en-GB" sz="2400" spc="-1" strike="noStrike">
              <a:latin typeface="Arial"/>
            </a:endParaRPr>
          </a:p>
        </p:txBody>
      </p:sp>
      <p:sp>
        <p:nvSpPr>
          <p:cNvPr id="86" name="TextBox 7"/>
          <p:cNvSpPr/>
          <p:nvPr/>
        </p:nvSpPr>
        <p:spPr>
          <a:xfrm>
            <a:off x="1133640" y="2408040"/>
            <a:ext cx="2292840" cy="6397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Porridge bowl    £3.80</a:t>
            </a:r>
            <a:endParaRPr b="0" lang="en-GB" sz="1800" spc="-1" strike="noStrike">
              <a:latin typeface="Arial"/>
            </a:endParaRPr>
          </a:p>
        </p:txBody>
      </p:sp>
      <p:pic>
        <p:nvPicPr>
          <p:cNvPr id="87" name="Picture 14" descr="A table with food on it&#10;&#10;AI-generated content may be incorrect."/>
          <p:cNvPicPr/>
          <p:nvPr/>
        </p:nvPicPr>
        <p:blipFill>
          <a:blip r:embed="rId2"/>
          <a:stretch/>
        </p:blipFill>
        <p:spPr>
          <a:xfrm>
            <a:off x="318600" y="3127680"/>
            <a:ext cx="820800" cy="747000"/>
          </a:xfrm>
          <a:prstGeom prst="rect">
            <a:avLst/>
          </a:prstGeom>
          <a:ln w="0">
            <a:noFill/>
          </a:ln>
        </p:spPr>
      </p:pic>
      <p:sp>
        <p:nvSpPr>
          <p:cNvPr id="88" name="TextBox 15"/>
          <p:cNvSpPr/>
          <p:nvPr/>
        </p:nvSpPr>
        <p:spPr>
          <a:xfrm>
            <a:off x="1130760" y="3246840"/>
            <a:ext cx="2742840" cy="36540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Breakfast Wrap £4.20</a:t>
            </a:r>
            <a:endParaRPr b="0" lang="en-GB" sz="1800" spc="-1" strike="noStrike">
              <a:latin typeface="Arial"/>
            </a:endParaRPr>
          </a:p>
        </p:txBody>
      </p:sp>
      <p:pic>
        <p:nvPicPr>
          <p:cNvPr id="89" name="Picture 16" descr="Close-up of boxes of raspberries"/>
          <p:cNvPicPr/>
          <p:nvPr/>
        </p:nvPicPr>
        <p:blipFill>
          <a:blip r:embed="rId3"/>
          <a:stretch/>
        </p:blipFill>
        <p:spPr>
          <a:xfrm>
            <a:off x="318960" y="4066560"/>
            <a:ext cx="820440" cy="742320"/>
          </a:xfrm>
          <a:prstGeom prst="rect">
            <a:avLst/>
          </a:prstGeom>
          <a:ln w="0">
            <a:noFill/>
          </a:ln>
        </p:spPr>
      </p:pic>
      <p:sp>
        <p:nvSpPr>
          <p:cNvPr id="90" name="TextBox 21"/>
          <p:cNvSpPr/>
          <p:nvPr/>
        </p:nvSpPr>
        <p:spPr>
          <a:xfrm>
            <a:off x="1136520" y="4069800"/>
            <a:ext cx="2742840" cy="36540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Fresh Fruit Pot   £2.50</a:t>
            </a:r>
            <a:endParaRPr b="0" lang="en-GB" sz="1800" spc="-1" strike="noStrike">
              <a:latin typeface="Arial"/>
            </a:endParaRPr>
          </a:p>
        </p:txBody>
      </p:sp>
      <p:pic>
        <p:nvPicPr>
          <p:cNvPr id="91" name="Picture 22" descr="Fresh Greek salad"/>
          <p:cNvPicPr/>
          <p:nvPr/>
        </p:nvPicPr>
        <p:blipFill>
          <a:blip r:embed="rId4"/>
          <a:stretch/>
        </p:blipFill>
        <p:spPr>
          <a:xfrm>
            <a:off x="4068000" y="2219760"/>
            <a:ext cx="840960" cy="741960"/>
          </a:xfrm>
          <a:prstGeom prst="rect">
            <a:avLst/>
          </a:prstGeom>
          <a:ln w="0">
            <a:noFill/>
          </a:ln>
        </p:spPr>
      </p:pic>
      <p:sp>
        <p:nvSpPr>
          <p:cNvPr id="92" name="TextBox 5"/>
          <p:cNvSpPr/>
          <p:nvPr/>
        </p:nvSpPr>
        <p:spPr>
          <a:xfrm>
            <a:off x="4914360" y="2410920"/>
            <a:ext cx="2742840" cy="6397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Chicken Salad Box £6.00</a:t>
            </a:r>
            <a:endParaRPr b="0" lang="en-GB" sz="1800" spc="-1" strike="noStrike">
              <a:latin typeface="Arial"/>
            </a:endParaRPr>
          </a:p>
        </p:txBody>
      </p:sp>
      <p:sp>
        <p:nvSpPr>
          <p:cNvPr id="93" name="TextBox 8"/>
          <p:cNvSpPr/>
          <p:nvPr/>
        </p:nvSpPr>
        <p:spPr>
          <a:xfrm>
            <a:off x="4904280" y="3323880"/>
            <a:ext cx="2742840" cy="6397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Veggie Pasta Bowl  £5.50</a:t>
            </a:r>
            <a:endParaRPr b="0" lang="en-GB" sz="1800" spc="-1" strike="noStrike">
              <a:latin typeface="Arial"/>
            </a:endParaRPr>
          </a:p>
        </p:txBody>
      </p:sp>
      <p:sp>
        <p:nvSpPr>
          <p:cNvPr id="94" name="TextBox 11"/>
          <p:cNvSpPr/>
          <p:nvPr/>
        </p:nvSpPr>
        <p:spPr>
          <a:xfrm>
            <a:off x="4917600" y="4213440"/>
            <a:ext cx="2742840" cy="6397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Soup of the day        £3.90</a:t>
            </a:r>
            <a:endParaRPr b="0" lang="en-GB" sz="1800" spc="-1" strike="noStrike">
              <a:latin typeface="Arial"/>
            </a:endParaRPr>
          </a:p>
        </p:txBody>
      </p:sp>
      <p:sp>
        <p:nvSpPr>
          <p:cNvPr id="95" name="TextBox 12"/>
          <p:cNvSpPr/>
          <p:nvPr/>
        </p:nvSpPr>
        <p:spPr>
          <a:xfrm>
            <a:off x="9374760" y="2373120"/>
            <a:ext cx="2742840" cy="36540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Granola Bar £1.80</a:t>
            </a:r>
            <a:endParaRPr b="0" lang="en-GB" sz="1800" spc="-1" strike="noStrike">
              <a:latin typeface="Arial"/>
            </a:endParaRPr>
          </a:p>
        </p:txBody>
      </p:sp>
      <p:sp>
        <p:nvSpPr>
          <p:cNvPr id="96" name="TextBox 17"/>
          <p:cNvSpPr/>
          <p:nvPr/>
        </p:nvSpPr>
        <p:spPr>
          <a:xfrm>
            <a:off x="9376200" y="3316680"/>
            <a:ext cx="2742840" cy="6397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Greek Yogurt Cup £2.20 </a:t>
            </a:r>
            <a:endParaRPr b="0" lang="en-GB" sz="1800" spc="-1" strike="noStrike">
              <a:latin typeface="Arial"/>
            </a:endParaRPr>
          </a:p>
        </p:txBody>
      </p:sp>
      <p:sp>
        <p:nvSpPr>
          <p:cNvPr id="97" name="TextBox 18"/>
          <p:cNvSpPr/>
          <p:nvPr/>
        </p:nvSpPr>
        <p:spPr>
          <a:xfrm>
            <a:off x="9374760" y="4209120"/>
            <a:ext cx="2742840" cy="6397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latin typeface="Aptos"/>
              </a:rPr>
              <a:t>Banana Bread Slice £2.50</a:t>
            </a:r>
            <a:endParaRPr b="0" lang="en-GB" sz="1800" spc="-1" strike="noStrike">
              <a:latin typeface="Arial"/>
            </a:endParaRPr>
          </a:p>
        </p:txBody>
      </p:sp>
      <p:sp>
        <p:nvSpPr>
          <p:cNvPr id="98" name="TextBox 23"/>
          <p:cNvSpPr/>
          <p:nvPr/>
        </p:nvSpPr>
        <p:spPr>
          <a:xfrm>
            <a:off x="2094480" y="6154200"/>
            <a:ext cx="1784880" cy="5785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600" spc="-1" strike="noStrike">
                <a:solidFill>
                  <a:srgbClr val="000000"/>
                </a:solidFill>
                <a:latin typeface="Aptos"/>
              </a:rPr>
              <a:t>Fresh Orange Juice £2.80</a:t>
            </a:r>
            <a:endParaRPr b="0" lang="en-GB" sz="1600" spc="-1" strike="noStrike">
              <a:latin typeface="Arial"/>
            </a:endParaRPr>
          </a:p>
        </p:txBody>
      </p:sp>
      <p:sp>
        <p:nvSpPr>
          <p:cNvPr id="99" name="TextBox 24"/>
          <p:cNvSpPr/>
          <p:nvPr/>
        </p:nvSpPr>
        <p:spPr>
          <a:xfrm>
            <a:off x="6109200" y="5981400"/>
            <a:ext cx="1814040" cy="3049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400" spc="-1" strike="noStrike">
                <a:solidFill>
                  <a:srgbClr val="000000"/>
                </a:solidFill>
                <a:latin typeface="Aptos"/>
              </a:rPr>
              <a:t>Iced Coffee £3.20</a:t>
            </a:r>
            <a:endParaRPr b="0" lang="en-GB" sz="1400" spc="-1" strike="noStrike">
              <a:latin typeface="Arial"/>
            </a:endParaRPr>
          </a:p>
        </p:txBody>
      </p:sp>
      <p:sp>
        <p:nvSpPr>
          <p:cNvPr id="100" name="TextBox 25"/>
          <p:cNvSpPr/>
          <p:nvPr/>
        </p:nvSpPr>
        <p:spPr>
          <a:xfrm>
            <a:off x="10743480" y="5807160"/>
            <a:ext cx="2742840" cy="304920"/>
          </a:xfrm>
          <a:prstGeom prst="rect">
            <a:avLst/>
          </a:prstGeom>
          <a:no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400" spc="-1" strike="noStrike">
                <a:solidFill>
                  <a:srgbClr val="000000"/>
                </a:solidFill>
                <a:latin typeface="Aptos"/>
              </a:rPr>
              <a:t>Herbal Tea £2.00</a:t>
            </a:r>
            <a:endParaRPr b="0" lang="en-GB" sz="1400" spc="-1" strike="noStrike">
              <a:latin typeface="Arial"/>
            </a:endParaRPr>
          </a:p>
        </p:txBody>
      </p:sp>
      <p:pic>
        <p:nvPicPr>
          <p:cNvPr id="101" name="Picture 26" descr="A person holding a sprig of rosemary&#10;&#10;AI-generated content may be incorrect."/>
          <p:cNvPicPr/>
          <p:nvPr/>
        </p:nvPicPr>
        <p:blipFill>
          <a:blip r:embed="rId5"/>
          <a:stretch/>
        </p:blipFill>
        <p:spPr>
          <a:xfrm flipH="1">
            <a:off x="4070880" y="3127680"/>
            <a:ext cx="842760" cy="754560"/>
          </a:xfrm>
          <a:prstGeom prst="rect">
            <a:avLst/>
          </a:prstGeom>
          <a:ln w="0">
            <a:noFill/>
          </a:ln>
        </p:spPr>
      </p:pic>
      <p:pic>
        <p:nvPicPr>
          <p:cNvPr id="102" name="Picture 27" descr="A bowl of soup with bread on a plate&#10;&#10;AI-generated content may be incorrect."/>
          <p:cNvPicPr/>
          <p:nvPr/>
        </p:nvPicPr>
        <p:blipFill>
          <a:blip r:embed="rId6"/>
          <a:stretch/>
        </p:blipFill>
        <p:spPr>
          <a:xfrm flipH="1">
            <a:off x="4062600" y="4071240"/>
            <a:ext cx="844920" cy="645480"/>
          </a:xfrm>
          <a:prstGeom prst="rect">
            <a:avLst/>
          </a:prstGeom>
          <a:ln w="0">
            <a:noFill/>
          </a:ln>
        </p:spPr>
      </p:pic>
      <p:pic>
        <p:nvPicPr>
          <p:cNvPr id="103" name="Picture 28" descr="A stack of chocolate chip bars&#10;&#10;AI-generated content may be incorrect."/>
          <p:cNvPicPr/>
          <p:nvPr/>
        </p:nvPicPr>
        <p:blipFill>
          <a:blip r:embed="rId7"/>
          <a:stretch/>
        </p:blipFill>
        <p:spPr>
          <a:xfrm flipH="1">
            <a:off x="8553240" y="2220840"/>
            <a:ext cx="826560" cy="739800"/>
          </a:xfrm>
          <a:prstGeom prst="rect">
            <a:avLst/>
          </a:prstGeom>
          <a:ln w="0">
            <a:noFill/>
          </a:ln>
        </p:spPr>
      </p:pic>
      <p:pic>
        <p:nvPicPr>
          <p:cNvPr id="104" name="Picture 29" descr="A group of different colored drinks&#10;&#10;AI-generated content may be incorrect."/>
          <p:cNvPicPr/>
          <p:nvPr/>
        </p:nvPicPr>
        <p:blipFill>
          <a:blip r:embed="rId8"/>
          <a:stretch/>
        </p:blipFill>
        <p:spPr>
          <a:xfrm flipH="1">
            <a:off x="8547120" y="3127680"/>
            <a:ext cx="831240" cy="747000"/>
          </a:xfrm>
          <a:prstGeom prst="rect">
            <a:avLst/>
          </a:prstGeom>
          <a:ln w="0">
            <a:noFill/>
          </a:ln>
        </p:spPr>
      </p:pic>
      <p:pic>
        <p:nvPicPr>
          <p:cNvPr id="105" name="Picture 30" descr="A tray of breakfast on a bed&#10;&#10;AI-generated content may be incorrect."/>
          <p:cNvPicPr/>
          <p:nvPr/>
        </p:nvPicPr>
        <p:blipFill>
          <a:blip r:embed="rId9"/>
          <a:stretch/>
        </p:blipFill>
        <p:spPr>
          <a:xfrm flipH="1">
            <a:off x="8536680" y="4056840"/>
            <a:ext cx="837360" cy="659880"/>
          </a:xfrm>
          <a:prstGeom prst="rect">
            <a:avLst/>
          </a:prstGeom>
          <a:ln w="0">
            <a:noFill/>
          </a:ln>
        </p:spPr>
      </p:pic>
      <p:sp>
        <p:nvSpPr>
          <p:cNvPr id="106" name="TextBox 31"/>
          <p:cNvSpPr/>
          <p:nvPr/>
        </p:nvSpPr>
        <p:spPr>
          <a:xfrm>
            <a:off x="1440" y="4907160"/>
            <a:ext cx="12206160" cy="366120"/>
          </a:xfrm>
          <a:prstGeom prst="rect">
            <a:avLst/>
          </a:prstGeom>
          <a:solidFill>
            <a:srgbClr val="ffff00"/>
          </a:solidFill>
          <a:ln w="0">
            <a:noFill/>
          </a:ln>
        </p:spPr>
        <p:style>
          <a:lnRef idx="0"/>
          <a:fillRef idx="0"/>
          <a:effectRef idx="0"/>
          <a:fontRef idx="minor"/>
        </p:style>
        <p:txBody>
          <a:bodyPr numCol="1" spcCol="0" horzOverflow="overflow" vertOverflow="overflow" anchor="t">
            <a:spAutoFit/>
          </a:bodyPr>
          <a:p>
            <a:pPr>
              <a:lnSpc>
                <a:spcPct val="100000"/>
              </a:lnSpc>
              <a:buNone/>
            </a:pPr>
            <a:r>
              <a:rPr b="0" lang="en-GB" sz="1800" spc="-1" strike="noStrike">
                <a:solidFill>
                  <a:srgbClr val="000000"/>
                </a:solidFill>
                <a:highlight>
                  <a:srgbClr val="c0c0c0"/>
                </a:highlight>
                <a:latin typeface="Aptos"/>
              </a:rPr>
              <a:t>   </a:t>
            </a:r>
            <a:r>
              <a:rPr b="0" lang="en-GB" sz="1800" spc="-1" strike="noStrike">
                <a:solidFill>
                  <a:srgbClr val="000000"/>
                </a:solidFill>
                <a:latin typeface="Aptos"/>
              </a:rPr>
              <a:t>  </a:t>
            </a:r>
            <a:r>
              <a:rPr b="1" lang="en-GB" sz="1800" spc="-1" strike="noStrike">
                <a:solidFill>
                  <a:srgbClr val="000000"/>
                </a:solidFill>
                <a:latin typeface="Kristen ITC"/>
              </a:rPr>
              <a:t>DRINKS- available all day </a:t>
            </a:r>
            <a:endParaRPr b="0" lang="en-GB" sz="1800" spc="-1" strike="noStrike">
              <a:latin typeface="Arial"/>
            </a:endParaRPr>
          </a:p>
        </p:txBody>
      </p:sp>
      <p:pic>
        <p:nvPicPr>
          <p:cNvPr id="107" name="Picture 32" descr="A mesh bag full of oranges&#10;&#10;AI-generated content may be incorrect."/>
          <p:cNvPicPr/>
          <p:nvPr/>
        </p:nvPicPr>
        <p:blipFill>
          <a:blip r:embed="rId10"/>
          <a:stretch/>
        </p:blipFill>
        <p:spPr>
          <a:xfrm>
            <a:off x="2160" y="5428440"/>
            <a:ext cx="2121480" cy="1429200"/>
          </a:xfrm>
          <a:prstGeom prst="rect">
            <a:avLst/>
          </a:prstGeom>
          <a:ln w="0">
            <a:noFill/>
          </a:ln>
        </p:spPr>
      </p:pic>
      <p:pic>
        <p:nvPicPr>
          <p:cNvPr id="108" name="Picture 33" descr="A coffee machine pouring brown liquid into a cup&#10;&#10;AI-generated content may be incorrect."/>
          <p:cNvPicPr/>
          <p:nvPr/>
        </p:nvPicPr>
        <p:blipFill>
          <a:blip r:embed="rId11"/>
          <a:stretch/>
        </p:blipFill>
        <p:spPr>
          <a:xfrm>
            <a:off x="8549640" y="5428440"/>
            <a:ext cx="2196720" cy="1436400"/>
          </a:xfrm>
          <a:prstGeom prst="rect">
            <a:avLst/>
          </a:prstGeom>
          <a:ln w="0">
            <a:noFill/>
          </a:ln>
        </p:spPr>
      </p:pic>
      <p:pic>
        <p:nvPicPr>
          <p:cNvPr id="109" name="Picture 34" descr="A glass of ice tea with lemon slices&#10;&#10;AI-generated content may be incorrect."/>
          <p:cNvPicPr/>
          <p:nvPr/>
        </p:nvPicPr>
        <p:blipFill>
          <a:blip r:embed="rId12"/>
          <a:stretch/>
        </p:blipFill>
        <p:spPr>
          <a:xfrm>
            <a:off x="4068720" y="5428440"/>
            <a:ext cx="2022480" cy="142920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0" name="PlaceHolder 1"/>
          <p:cNvSpPr>
            <a:spLocks noGrp="1"/>
          </p:cNvSpPr>
          <p:nvPr>
            <p:ph type="title"/>
          </p:nvPr>
        </p:nvSpPr>
        <p:spPr>
          <a:xfrm>
            <a:off x="838080" y="365040"/>
            <a:ext cx="10515240" cy="585000"/>
          </a:xfrm>
          <a:prstGeom prst="rect">
            <a:avLst/>
          </a:prstGeom>
          <a:noFill/>
          <a:ln w="0">
            <a:noFill/>
          </a:ln>
        </p:spPr>
        <p:txBody>
          <a:bodyPr anchor="ctr">
            <a:normAutofit/>
          </a:bodyPr>
          <a:p>
            <a:pPr>
              <a:lnSpc>
                <a:spcPct val="90000"/>
              </a:lnSpc>
              <a:buNone/>
            </a:pPr>
            <a:r>
              <a:rPr b="1" i="1" lang="en-GB" sz="1600" spc="-1" strike="noStrike" u="sng">
                <a:solidFill>
                  <a:srgbClr val="000000"/>
                </a:solidFill>
                <a:uFillTx/>
                <a:latin typeface="Aptos Display"/>
              </a:rPr>
              <a:t>Ds2 assessment Zakia Aziz 2509429</a:t>
            </a:r>
            <a:endParaRPr b="0" lang="en-GB" sz="1600" spc="-1" strike="noStrike">
              <a:solidFill>
                <a:srgbClr val="000000"/>
              </a:solidFill>
              <a:latin typeface="Aptos"/>
            </a:endParaRPr>
          </a:p>
        </p:txBody>
      </p:sp>
      <p:sp>
        <p:nvSpPr>
          <p:cNvPr id="111" name="PlaceHolder 2"/>
          <p:cNvSpPr>
            <a:spLocks noGrp="1"/>
          </p:cNvSpPr>
          <p:nvPr>
            <p:ph/>
          </p:nvPr>
        </p:nvSpPr>
        <p:spPr>
          <a:xfrm>
            <a:off x="838080" y="954720"/>
            <a:ext cx="10515240" cy="5584680"/>
          </a:xfrm>
          <a:prstGeom prst="rect">
            <a:avLst/>
          </a:prstGeom>
          <a:noFill/>
          <a:ln w="0">
            <a:noFill/>
          </a:ln>
        </p:spPr>
        <p:txBody>
          <a:bodyPr anchor="t">
            <a:noAutofit/>
          </a:bodyPr>
          <a:p>
            <a:pPr>
              <a:lnSpc>
                <a:spcPct val="90000"/>
              </a:lnSpc>
              <a:spcBef>
                <a:spcPts val="1001"/>
              </a:spcBef>
              <a:buNone/>
              <a:tabLst>
                <a:tab algn="l" pos="0"/>
              </a:tabLst>
            </a:pPr>
            <a:r>
              <a:rPr b="0" lang="en-GB" sz="1400" spc="-1" strike="noStrike">
                <a:solidFill>
                  <a:srgbClr val="000000"/>
                </a:solidFill>
                <a:latin typeface="Aptos"/>
              </a:rPr>
              <a:t>The business scenario I have chosen is to design a menu for Freshbite Meals.</a:t>
            </a:r>
            <a:endParaRPr b="0" lang="en-GB" sz="1400" spc="-1" strike="noStrike">
              <a:solidFill>
                <a:srgbClr val="000000"/>
              </a:solidFill>
              <a:latin typeface="Aptos"/>
            </a:endParaRPr>
          </a:p>
          <a:p>
            <a:pPr>
              <a:lnSpc>
                <a:spcPct val="90000"/>
              </a:lnSpc>
              <a:spcBef>
                <a:spcPts val="1001"/>
              </a:spcBef>
              <a:buNone/>
              <a:tabLst>
                <a:tab algn="l" pos="0"/>
              </a:tabLst>
            </a:pPr>
            <a:r>
              <a:rPr b="1" lang="en-GB" sz="1400" spc="-1" strike="noStrike" u="sng">
                <a:solidFill>
                  <a:srgbClr val="000000"/>
                </a:solidFill>
                <a:uFillTx/>
                <a:latin typeface="Aptos"/>
              </a:rPr>
              <a:t>The tool I have chosen:</a:t>
            </a:r>
            <a:endParaRPr b="0" lang="en-GB" sz="1400" spc="-1" strike="noStrike">
              <a:solidFill>
                <a:srgbClr val="000000"/>
              </a:solidFill>
              <a:latin typeface="Aptos"/>
            </a:endParaRPr>
          </a:p>
          <a:p>
            <a:pPr>
              <a:lnSpc>
                <a:spcPct val="90000"/>
              </a:lnSpc>
              <a:spcBef>
                <a:spcPts val="1001"/>
              </a:spcBef>
              <a:buNone/>
              <a:tabLst>
                <a:tab algn="l" pos="0"/>
              </a:tabLst>
            </a:pPr>
            <a:r>
              <a:rPr b="0" lang="en-GB" sz="1400" spc="-1" strike="noStrike">
                <a:solidFill>
                  <a:srgbClr val="000000"/>
                </a:solidFill>
                <a:latin typeface="Aptos"/>
              </a:rPr>
              <a:t> </a:t>
            </a:r>
            <a:r>
              <a:rPr b="0" lang="en-GB" sz="1400" spc="-1" strike="noStrike">
                <a:solidFill>
                  <a:srgbClr val="000000"/>
                </a:solidFill>
                <a:latin typeface="Aptos"/>
              </a:rPr>
              <a:t>I have chosen  Power point as I felt it's the best tool to design a menu with the added option of inserting images, audio and videos  onto a slide with better presentation tools. I watched a video online as it was my first time using this tool. I found it very simple to use without needing advance training. I learnt you can also colour the background and add different colours to each section,  it also aligns the pictures for me and  has predesigned layouts,  and you can insert text boxes and add text anywhere on the page. It also allows me to work offline without having the need for wifi.  I was very attracted to this as I like designing and creating .However I found word and excel very basic and difficult to create a menu. I am very proud of myself learning a new tool and using it as I never thought i could use anything other than word.</a:t>
            </a:r>
            <a:endParaRPr b="0" lang="en-GB" sz="1400" spc="-1" strike="noStrike">
              <a:solidFill>
                <a:srgbClr val="000000"/>
              </a:solidFill>
              <a:latin typeface="Aptos"/>
            </a:endParaRPr>
          </a:p>
          <a:p>
            <a:pPr>
              <a:lnSpc>
                <a:spcPct val="90000"/>
              </a:lnSpc>
              <a:spcBef>
                <a:spcPts val="1001"/>
              </a:spcBef>
              <a:buNone/>
              <a:tabLst>
                <a:tab algn="l" pos="0"/>
              </a:tabLst>
            </a:pPr>
            <a:r>
              <a:rPr b="1" lang="en-GB" sz="1400" spc="-1" strike="noStrike" u="sng">
                <a:solidFill>
                  <a:srgbClr val="000000"/>
                </a:solidFill>
                <a:uFillTx/>
                <a:latin typeface="Aptos"/>
              </a:rPr>
              <a:t>What information I used</a:t>
            </a:r>
            <a:endParaRPr b="0" lang="en-GB" sz="1400" spc="-1" strike="noStrike">
              <a:solidFill>
                <a:srgbClr val="000000"/>
              </a:solidFill>
              <a:latin typeface="Aptos"/>
            </a:endParaRPr>
          </a:p>
          <a:p>
            <a:pPr>
              <a:lnSpc>
                <a:spcPct val="90000"/>
              </a:lnSpc>
              <a:spcBef>
                <a:spcPts val="1001"/>
              </a:spcBef>
              <a:buNone/>
              <a:tabLst>
                <a:tab algn="l" pos="0"/>
              </a:tabLst>
            </a:pPr>
            <a:r>
              <a:rPr b="0" lang="en-GB" sz="1400" spc="-1" strike="noStrike">
                <a:solidFill>
                  <a:srgbClr val="000000"/>
                </a:solidFill>
                <a:latin typeface="Aptos"/>
              </a:rPr>
              <a:t>I used information from the scenario that gave me a list of items the café sells with their prices for me to add onto a menu for customers to view, so they know what's available at the cafe.</a:t>
            </a:r>
            <a:endParaRPr b="0" lang="en-GB" sz="1400" spc="-1" strike="noStrike">
              <a:solidFill>
                <a:srgbClr val="000000"/>
              </a:solidFill>
              <a:latin typeface="Aptos"/>
            </a:endParaRPr>
          </a:p>
          <a:p>
            <a:pPr>
              <a:lnSpc>
                <a:spcPct val="90000"/>
              </a:lnSpc>
              <a:spcBef>
                <a:spcPts val="1001"/>
              </a:spcBef>
              <a:buNone/>
              <a:tabLst>
                <a:tab algn="l" pos="0"/>
              </a:tabLst>
            </a:pPr>
            <a:endParaRPr b="0" lang="en-GB" sz="1400" spc="-1" strike="noStrike">
              <a:solidFill>
                <a:srgbClr val="000000"/>
              </a:solidFill>
              <a:latin typeface="Aptos"/>
            </a:endParaRPr>
          </a:p>
          <a:p>
            <a:pPr>
              <a:lnSpc>
                <a:spcPct val="90000"/>
              </a:lnSpc>
              <a:spcBef>
                <a:spcPts val="1001"/>
              </a:spcBef>
              <a:buNone/>
              <a:tabLst>
                <a:tab algn="l" pos="0"/>
              </a:tabLst>
            </a:pPr>
            <a:r>
              <a:rPr b="1" lang="en-GB" sz="1400" spc="-1" strike="noStrike" u="sng">
                <a:solidFill>
                  <a:srgbClr val="000000"/>
                </a:solidFill>
                <a:uFillTx/>
                <a:latin typeface="Aptos"/>
              </a:rPr>
              <a:t>How I created my artefact</a:t>
            </a:r>
            <a:endParaRPr b="0" lang="en-GB" sz="1400" spc="-1" strike="noStrike">
              <a:solidFill>
                <a:srgbClr val="000000"/>
              </a:solidFill>
              <a:latin typeface="Aptos"/>
            </a:endParaRPr>
          </a:p>
          <a:p>
            <a:pPr marL="228600" indent="-228600">
              <a:lnSpc>
                <a:spcPct val="90000"/>
              </a:lnSpc>
              <a:spcBef>
                <a:spcPts val="1001"/>
              </a:spcBef>
              <a:buClr>
                <a:srgbClr val="000000"/>
              </a:buClr>
              <a:buFont typeface="Arial"/>
              <a:buChar char="•"/>
              <a:tabLst>
                <a:tab algn="l" pos="0"/>
              </a:tabLst>
            </a:pPr>
            <a:r>
              <a:rPr b="0" lang="en-GB" sz="1400" spc="-1" strike="noStrike">
                <a:solidFill>
                  <a:srgbClr val="000000"/>
                </a:solidFill>
                <a:latin typeface="Aptos"/>
              </a:rPr>
              <a:t>At First, I opened a slide on PowerPoint which already had 2 text boxes on the first slide. I managed to quickly figure  out how to type in the box, so I typed in menu and the name of café. I then created a long text box where I added the subtitles, breakfast, lunch, snacks and drinks. I changed the font size on these and made them bolder after that I then highlighted this text box in a different colour to make it stand out and more visible to read .I really wanted my menu to look very creative so I learnt how to insert images from stock and added them to my menu including the price of each item next to the image. This made the item more appealing, and customers are more likely to purchase them and finally I then displayed them, so they were in a nice order and easy to read and very presentable. I then got feedback from a friend, and I added times of when these items are available during the day.</a:t>
            </a:r>
            <a:endParaRPr b="0" lang="en-GB" sz="1400" spc="-1" strike="noStrike">
              <a:solidFill>
                <a:srgbClr val="000000"/>
              </a:solidFill>
              <a:latin typeface="Aptos"/>
            </a:endParaRPr>
          </a:p>
          <a:p>
            <a:pPr>
              <a:lnSpc>
                <a:spcPct val="90000"/>
              </a:lnSpc>
              <a:spcBef>
                <a:spcPts val="1001"/>
              </a:spcBef>
              <a:buNone/>
              <a:tabLst>
                <a:tab algn="l" pos="0"/>
              </a:tabLst>
            </a:pPr>
            <a:endParaRPr b="0" lang="en-GB" sz="1400" spc="-1" strike="noStrike">
              <a:solidFill>
                <a:srgbClr val="000000"/>
              </a:solidFill>
              <a:latin typeface="Aptos"/>
            </a:endParaRPr>
          </a:p>
          <a:p>
            <a:pPr>
              <a:lnSpc>
                <a:spcPct val="90000"/>
              </a:lnSpc>
              <a:spcBef>
                <a:spcPts val="1001"/>
              </a:spcBef>
              <a:buNone/>
              <a:tabLst>
                <a:tab algn="l" pos="0"/>
              </a:tabLst>
            </a:pPr>
            <a:endParaRPr b="0" lang="en-GB" sz="1400" spc="-1" strike="noStrike">
              <a:solidFill>
                <a:srgbClr val="000000"/>
              </a:solidFill>
              <a:latin typeface="Aptos"/>
            </a:endParaRPr>
          </a:p>
          <a:p>
            <a:pPr>
              <a:lnSpc>
                <a:spcPct val="90000"/>
              </a:lnSpc>
              <a:spcBef>
                <a:spcPts val="1001"/>
              </a:spcBef>
              <a:buNone/>
              <a:tabLst>
                <a:tab algn="l" pos="0"/>
              </a:tabLst>
            </a:pPr>
            <a:endParaRPr b="0" lang="en-GB" sz="1400" spc="-1" strike="noStrike">
              <a:solidFill>
                <a:srgbClr val="000000"/>
              </a:solidFill>
              <a:latin typeface="Aptos"/>
            </a:endParaRPr>
          </a:p>
          <a:p>
            <a:pPr>
              <a:lnSpc>
                <a:spcPct val="90000"/>
              </a:lnSpc>
              <a:spcBef>
                <a:spcPts val="1001"/>
              </a:spcBef>
              <a:buNone/>
              <a:tabLst>
                <a:tab algn="l" pos="0"/>
              </a:tabLst>
            </a:pPr>
            <a:endParaRPr b="0" lang="en-GB" sz="1400" spc="-1" strike="noStrike">
              <a:solidFill>
                <a:srgbClr val="000000"/>
              </a:solidFill>
              <a:latin typeface="Aptos"/>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2" name="PlaceHolder 1"/>
          <p:cNvSpPr>
            <a:spLocks noGrp="1"/>
          </p:cNvSpPr>
          <p:nvPr>
            <p:ph type="title"/>
          </p:nvPr>
        </p:nvSpPr>
        <p:spPr>
          <a:xfrm>
            <a:off x="838080" y="365040"/>
            <a:ext cx="10515240" cy="410760"/>
          </a:xfrm>
          <a:prstGeom prst="rect">
            <a:avLst/>
          </a:prstGeom>
          <a:noFill/>
          <a:ln w="0">
            <a:noFill/>
          </a:ln>
        </p:spPr>
        <p:txBody>
          <a:bodyPr anchor="ctr">
            <a:normAutofit/>
          </a:bodyPr>
          <a:p>
            <a:pPr>
              <a:lnSpc>
                <a:spcPct val="90000"/>
              </a:lnSpc>
              <a:buNone/>
            </a:pPr>
            <a:r>
              <a:rPr b="1" i="1" lang="en-GB" sz="1600" spc="-1" strike="noStrike" u="sng">
                <a:solidFill>
                  <a:srgbClr val="000000"/>
                </a:solidFill>
                <a:uFillTx/>
                <a:latin typeface="Aptos Display"/>
              </a:rPr>
              <a:t>Ds2 assessment Zakia Aziz 2509429</a:t>
            </a:r>
            <a:endParaRPr b="0" lang="en-GB" sz="1600" spc="-1" strike="noStrike">
              <a:solidFill>
                <a:srgbClr val="000000"/>
              </a:solidFill>
              <a:latin typeface="Aptos"/>
            </a:endParaRPr>
          </a:p>
        </p:txBody>
      </p:sp>
      <p:sp>
        <p:nvSpPr>
          <p:cNvPr id="113" name="PlaceHolder 2"/>
          <p:cNvSpPr>
            <a:spLocks noGrp="1"/>
          </p:cNvSpPr>
          <p:nvPr>
            <p:ph/>
          </p:nvPr>
        </p:nvSpPr>
        <p:spPr>
          <a:xfrm>
            <a:off x="707400" y="1332000"/>
            <a:ext cx="10515240" cy="5381640"/>
          </a:xfrm>
          <a:prstGeom prst="rect">
            <a:avLst/>
          </a:prstGeom>
          <a:noFill/>
          <a:ln w="0">
            <a:noFill/>
          </a:ln>
        </p:spPr>
        <p:txBody>
          <a:bodyPr anchor="t">
            <a:normAutofit/>
          </a:bodyPr>
          <a:p>
            <a:pPr>
              <a:lnSpc>
                <a:spcPct val="90000"/>
              </a:lnSpc>
              <a:spcBef>
                <a:spcPts val="1001"/>
              </a:spcBef>
              <a:buNone/>
            </a:pPr>
            <a:endParaRPr b="0" lang="en-GB" sz="1400" spc="-1" strike="noStrike">
              <a:solidFill>
                <a:srgbClr val="000000"/>
              </a:solidFill>
              <a:latin typeface="Aptos"/>
            </a:endParaRPr>
          </a:p>
          <a:p>
            <a:pPr>
              <a:lnSpc>
                <a:spcPct val="90000"/>
              </a:lnSpc>
              <a:spcBef>
                <a:spcPts val="1001"/>
              </a:spcBef>
              <a:buNone/>
            </a:pPr>
            <a:endParaRPr b="0" lang="en-GB" sz="1400" spc="-1" strike="noStrike">
              <a:solidFill>
                <a:srgbClr val="000000"/>
              </a:solidFill>
              <a:latin typeface="Aptos"/>
            </a:endParaRPr>
          </a:p>
          <a:p>
            <a:pPr>
              <a:lnSpc>
                <a:spcPct val="90000"/>
              </a:lnSpc>
              <a:spcBef>
                <a:spcPts val="1001"/>
              </a:spcBef>
              <a:buNone/>
              <a:tabLst>
                <a:tab algn="l" pos="0"/>
              </a:tabLst>
            </a:pPr>
            <a:r>
              <a:rPr b="1" lang="en-GB" sz="1400" spc="-1" strike="noStrike" u="sng">
                <a:solidFill>
                  <a:srgbClr val="000000"/>
                </a:solidFill>
                <a:uFillTx/>
                <a:latin typeface="Aptos"/>
              </a:rPr>
              <a:t>      </a:t>
            </a:r>
            <a:r>
              <a:rPr b="1" lang="en-GB" sz="1400" spc="-1" strike="noStrike" u="sng">
                <a:solidFill>
                  <a:srgbClr val="000000"/>
                </a:solidFill>
                <a:uFillTx/>
                <a:latin typeface="Aptos"/>
              </a:rPr>
              <a:t>Feedback  I used</a:t>
            </a:r>
            <a:endParaRPr b="0" lang="en-GB" sz="1400" spc="-1" strike="noStrike">
              <a:solidFill>
                <a:srgbClr val="000000"/>
              </a:solidFill>
              <a:latin typeface="Aptos"/>
            </a:endParaRPr>
          </a:p>
          <a:p>
            <a:pPr>
              <a:lnSpc>
                <a:spcPct val="90000"/>
              </a:lnSpc>
              <a:spcBef>
                <a:spcPts val="1001"/>
              </a:spcBef>
              <a:buNone/>
              <a:tabLst>
                <a:tab algn="l" pos="0"/>
              </a:tabLst>
            </a:pPr>
            <a:endParaRPr b="0" lang="en-GB" sz="1400" spc="-1" strike="noStrike">
              <a:solidFill>
                <a:srgbClr val="000000"/>
              </a:solidFill>
              <a:latin typeface="Aptos"/>
            </a:endParaRPr>
          </a:p>
          <a:p>
            <a:pPr marL="228600" indent="-228600">
              <a:lnSpc>
                <a:spcPct val="90000"/>
              </a:lnSpc>
              <a:spcBef>
                <a:spcPts val="1001"/>
              </a:spcBef>
              <a:buClr>
                <a:srgbClr val="000000"/>
              </a:buClr>
              <a:buFont typeface="Arial"/>
              <a:buChar char="•"/>
              <a:tabLst>
                <a:tab algn="l" pos="0"/>
              </a:tabLst>
            </a:pPr>
            <a:r>
              <a:rPr b="0" lang="en-GB" sz="1400" spc="-1" strike="noStrike">
                <a:solidFill>
                  <a:srgbClr val="000000"/>
                </a:solidFill>
                <a:latin typeface="Aptos"/>
              </a:rPr>
              <a:t>My tutor advised me to make my menu brighter and to  choose colours that stand out, I was also  advised to make the menu heading bold, and I was told  to put  information into a paragraph from the section heading, how I created my artefact. My friend advised me to enter the timings of when breakfast, lunch, snacks and drinks were available.</a:t>
            </a:r>
            <a:endParaRPr b="0" lang="en-GB" sz="1400" spc="-1" strike="noStrike">
              <a:solidFill>
                <a:srgbClr val="000000"/>
              </a:solidFill>
              <a:latin typeface="Aptos"/>
            </a:endParaRPr>
          </a:p>
          <a:p>
            <a:pPr>
              <a:lnSpc>
                <a:spcPct val="90000"/>
              </a:lnSpc>
              <a:spcBef>
                <a:spcPts val="1001"/>
              </a:spcBef>
              <a:buNone/>
              <a:tabLst>
                <a:tab algn="l" pos="0"/>
              </a:tabLst>
            </a:pPr>
            <a:endParaRPr b="0" lang="en-GB" sz="1400" spc="-1" strike="noStrike">
              <a:solidFill>
                <a:srgbClr val="000000"/>
              </a:solidFill>
              <a:latin typeface="Aptos"/>
            </a:endParaRPr>
          </a:p>
          <a:p>
            <a:pPr marL="228600" indent="-228600">
              <a:lnSpc>
                <a:spcPct val="90000"/>
              </a:lnSpc>
              <a:spcBef>
                <a:spcPts val="1001"/>
              </a:spcBef>
              <a:buClr>
                <a:srgbClr val="000000"/>
              </a:buClr>
              <a:buFont typeface="Arial"/>
              <a:buChar char="•"/>
              <a:tabLst>
                <a:tab algn="l" pos="0"/>
              </a:tabLst>
            </a:pPr>
            <a:r>
              <a:rPr b="1" lang="en-GB" sz="1400" spc="-1" strike="noStrike" u="sng">
                <a:solidFill>
                  <a:srgbClr val="000000"/>
                </a:solidFill>
                <a:uFillTx/>
                <a:latin typeface="Aptos"/>
              </a:rPr>
              <a:t>Final explanation</a:t>
            </a:r>
            <a:endParaRPr b="0" lang="en-GB" sz="1400" spc="-1" strike="noStrike">
              <a:solidFill>
                <a:srgbClr val="000000"/>
              </a:solidFill>
              <a:latin typeface="Aptos"/>
            </a:endParaRPr>
          </a:p>
          <a:p>
            <a:pPr>
              <a:lnSpc>
                <a:spcPct val="90000"/>
              </a:lnSpc>
              <a:spcBef>
                <a:spcPts val="1001"/>
              </a:spcBef>
              <a:buNone/>
              <a:tabLst>
                <a:tab algn="l" pos="0"/>
              </a:tabLst>
            </a:pPr>
            <a:endParaRPr b="0" lang="en-GB" sz="1400" spc="-1" strike="noStrike">
              <a:solidFill>
                <a:srgbClr val="000000"/>
              </a:solidFill>
              <a:latin typeface="Aptos"/>
            </a:endParaRPr>
          </a:p>
          <a:p>
            <a:pPr marL="228600" indent="-228600">
              <a:lnSpc>
                <a:spcPct val="90000"/>
              </a:lnSpc>
              <a:spcBef>
                <a:spcPts val="1001"/>
              </a:spcBef>
              <a:buClr>
                <a:srgbClr val="000000"/>
              </a:buClr>
              <a:buFont typeface="Arial"/>
              <a:buChar char="•"/>
              <a:tabLst>
                <a:tab algn="l" pos="0"/>
              </a:tabLst>
            </a:pPr>
            <a:r>
              <a:rPr b="0" lang="en-GB" sz="1400" spc="-1" strike="noStrike">
                <a:solidFill>
                  <a:srgbClr val="000000"/>
                </a:solidFill>
                <a:latin typeface="Aptos"/>
              </a:rPr>
              <a:t>The artefact shows a menu I designed for customers to read instead of asking the sales assistant the price of  each item individually which also saves a lot of time, My menu will help  customers decide what to purchase at the price they can afford. A menu can help you make more money for a business and faster service as customers can look at the menu and come and order once they have decided and the pictures on a menu tempt you to buy something else also.</a:t>
            </a:r>
            <a:endParaRPr b="0" lang="en-GB" sz="1400" spc="-1" strike="noStrike">
              <a:solidFill>
                <a:srgbClr val="000000"/>
              </a:solidFill>
              <a:latin typeface="Aptos"/>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office theme</Template>
  <TotalTime>0</TotalTime>
  <Application>LibreOffice/7.3.2.2$Windows_X86_64 LibreOffice_project/49f2b1bff42cfccbd8f788c8dc32c1c309559be0</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2026-06-24T14:14:13Z</dcterms:created>
  <dc:creator/>
  <dc:description/>
  <dc:language>en-GB</dc:language>
  <cp:lastModifiedBy/>
  <dcterms:modified xsi:type="dcterms:W3CDTF">2026-06-27T18:32:06Z</dcterms:modified>
  <cp:revision>452</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Widescreen</vt:lpwstr>
  </property>
  <property fmtid="{D5CDD505-2E9C-101B-9397-08002B2CF9AE}" pid="3" name="Slides">
    <vt:i4>3</vt:i4>
  </property>
</Properties>
</file>