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88" r:id="rId4"/>
    <p:sldId id="264" r:id="rId5"/>
    <p:sldId id="265" r:id="rId6"/>
    <p:sldId id="260" r:id="rId7"/>
    <p:sldId id="258" r:id="rId8"/>
    <p:sldId id="259" r:id="rId9"/>
    <p:sldId id="263" r:id="rId10"/>
    <p:sldId id="261" r:id="rId11"/>
    <p:sldId id="289" r:id="rId12"/>
    <p:sldId id="266" r:id="rId13"/>
    <p:sldId id="262" r:id="rId14"/>
    <p:sldId id="267" r:id="rId15"/>
    <p:sldId id="268" r:id="rId16"/>
    <p:sldId id="269" r:id="rId17"/>
    <p:sldId id="270" r:id="rId18"/>
    <p:sldId id="274" r:id="rId19"/>
    <p:sldId id="273" r:id="rId20"/>
    <p:sldId id="275" r:id="rId21"/>
    <p:sldId id="276" r:id="rId22"/>
    <p:sldId id="277" r:id="rId23"/>
    <p:sldId id="271" r:id="rId24"/>
    <p:sldId id="272" r:id="rId25"/>
    <p:sldId id="278" r:id="rId26"/>
    <p:sldId id="279" r:id="rId27"/>
    <p:sldId id="280" r:id="rId28"/>
    <p:sldId id="281" r:id="rId29"/>
    <p:sldId id="282" r:id="rId30"/>
    <p:sldId id="290" r:id="rId31"/>
    <p:sldId id="283" r:id="rId32"/>
    <p:sldId id="284" r:id="rId33"/>
    <p:sldId id="285" r:id="rId34"/>
    <p:sldId id="286" r:id="rId35"/>
    <p:sldId id="287" r:id="rId36"/>
    <p:sldId id="291" r:id="rId37"/>
    <p:sldId id="292" r:id="rId38"/>
    <p:sldId id="293"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0D52261-0B01-407E-A53F-2274BBA46D2F}" v="25" dt="2022-10-30T19:53:17.6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39" autoAdjust="0"/>
    <p:restoredTop sz="94660"/>
  </p:normalViewPr>
  <p:slideViewPr>
    <p:cSldViewPr snapToGrid="0">
      <p:cViewPr>
        <p:scale>
          <a:sx n="52" d="100"/>
          <a:sy n="52" d="100"/>
        </p:scale>
        <p:origin x="279" y="83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ke Roach" userId="3c173453-1e89-4ab7-a897-c035ad6940d7" providerId="ADAL" clId="{50D52261-0B01-407E-A53F-2274BBA46D2F}"/>
    <pc:docChg chg="undo custSel addSld modSld">
      <pc:chgData name="Luke Roach" userId="3c173453-1e89-4ab7-a897-c035ad6940d7" providerId="ADAL" clId="{50D52261-0B01-407E-A53F-2274BBA46D2F}" dt="2022-10-30T19:54:25.354" v="6475" actId="403"/>
      <pc:docMkLst>
        <pc:docMk/>
      </pc:docMkLst>
      <pc:sldChg chg="modSp mod">
        <pc:chgData name="Luke Roach" userId="3c173453-1e89-4ab7-a897-c035ad6940d7" providerId="ADAL" clId="{50D52261-0B01-407E-A53F-2274BBA46D2F}" dt="2022-10-30T19:54:25.354" v="6475" actId="403"/>
        <pc:sldMkLst>
          <pc:docMk/>
          <pc:sldMk cId="2823790103" sldId="257"/>
        </pc:sldMkLst>
        <pc:spChg chg="mod">
          <ac:chgData name="Luke Roach" userId="3c173453-1e89-4ab7-a897-c035ad6940d7" providerId="ADAL" clId="{50D52261-0B01-407E-A53F-2274BBA46D2F}" dt="2022-10-30T19:54:25.354" v="6475" actId="403"/>
          <ac:spMkLst>
            <pc:docMk/>
            <pc:sldMk cId="2823790103" sldId="257"/>
            <ac:spMk id="3" creationId="{D53DE3EB-69D4-0763-4F5A-8BAF8C424CF0}"/>
          </ac:spMkLst>
        </pc:spChg>
      </pc:sldChg>
      <pc:sldChg chg="addSp modSp mod setBg">
        <pc:chgData name="Luke Roach" userId="3c173453-1e89-4ab7-a897-c035ad6940d7" providerId="ADAL" clId="{50D52261-0B01-407E-A53F-2274BBA46D2F}" dt="2022-10-30T19:17:04.166" v="5729" actId="27636"/>
        <pc:sldMkLst>
          <pc:docMk/>
          <pc:sldMk cId="4197325168" sldId="258"/>
        </pc:sldMkLst>
        <pc:spChg chg="mod">
          <ac:chgData name="Luke Roach" userId="3c173453-1e89-4ab7-a897-c035ad6940d7" providerId="ADAL" clId="{50D52261-0B01-407E-A53F-2274BBA46D2F}" dt="2022-10-30T19:16:39.750" v="5719" actId="26606"/>
          <ac:spMkLst>
            <pc:docMk/>
            <pc:sldMk cId="4197325168" sldId="258"/>
            <ac:spMk id="2" creationId="{09B8B938-5AF6-47BC-9C7A-EAB7358083BF}"/>
          </ac:spMkLst>
        </pc:spChg>
        <pc:spChg chg="mod">
          <ac:chgData name="Luke Roach" userId="3c173453-1e89-4ab7-a897-c035ad6940d7" providerId="ADAL" clId="{50D52261-0B01-407E-A53F-2274BBA46D2F}" dt="2022-10-30T19:17:04.166" v="5729" actId="27636"/>
          <ac:spMkLst>
            <pc:docMk/>
            <pc:sldMk cId="4197325168" sldId="258"/>
            <ac:spMk id="3" creationId="{C3DC76A4-6A86-84F8-7CBA-A57A5AFC95EE}"/>
          </ac:spMkLst>
        </pc:spChg>
        <pc:spChg chg="add">
          <ac:chgData name="Luke Roach" userId="3c173453-1e89-4ab7-a897-c035ad6940d7" providerId="ADAL" clId="{50D52261-0B01-407E-A53F-2274BBA46D2F}" dt="2022-10-30T19:16:39.750" v="5719" actId="26606"/>
          <ac:spMkLst>
            <pc:docMk/>
            <pc:sldMk cId="4197325168" sldId="258"/>
            <ac:spMk id="8" creationId="{081EA652-8C6A-4E69-BEB9-170809474553}"/>
          </ac:spMkLst>
        </pc:spChg>
        <pc:spChg chg="add">
          <ac:chgData name="Luke Roach" userId="3c173453-1e89-4ab7-a897-c035ad6940d7" providerId="ADAL" clId="{50D52261-0B01-407E-A53F-2274BBA46D2F}" dt="2022-10-30T19:16:39.750" v="5719" actId="26606"/>
          <ac:spMkLst>
            <pc:docMk/>
            <pc:sldMk cId="4197325168" sldId="258"/>
            <ac:spMk id="10" creationId="{5298780A-33B9-4EA2-8F67-DE68AD62841B}"/>
          </ac:spMkLst>
        </pc:spChg>
        <pc:spChg chg="add">
          <ac:chgData name="Luke Roach" userId="3c173453-1e89-4ab7-a897-c035ad6940d7" providerId="ADAL" clId="{50D52261-0B01-407E-A53F-2274BBA46D2F}" dt="2022-10-30T19:16:39.750" v="5719" actId="26606"/>
          <ac:spMkLst>
            <pc:docMk/>
            <pc:sldMk cId="4197325168" sldId="258"/>
            <ac:spMk id="12" creationId="{7F488E8B-4E1E-4402-8935-D4E6C02615C7}"/>
          </ac:spMkLst>
        </pc:spChg>
      </pc:sldChg>
      <pc:sldChg chg="addSp modSp new mod setBg">
        <pc:chgData name="Luke Roach" userId="3c173453-1e89-4ab7-a897-c035ad6940d7" providerId="ADAL" clId="{50D52261-0B01-407E-A53F-2274BBA46D2F}" dt="2022-10-30T19:18:52.505" v="5737" actId="14100"/>
        <pc:sldMkLst>
          <pc:docMk/>
          <pc:sldMk cId="231846349" sldId="259"/>
        </pc:sldMkLst>
        <pc:spChg chg="mod">
          <ac:chgData name="Luke Roach" userId="3c173453-1e89-4ab7-a897-c035ad6940d7" providerId="ADAL" clId="{50D52261-0B01-407E-A53F-2274BBA46D2F}" dt="2022-10-30T19:18:39.182" v="5731" actId="26606"/>
          <ac:spMkLst>
            <pc:docMk/>
            <pc:sldMk cId="231846349" sldId="259"/>
            <ac:spMk id="2" creationId="{C6E7B9D6-0BC5-6224-FFE7-68292311E01E}"/>
          </ac:spMkLst>
        </pc:spChg>
        <pc:spChg chg="mod ord">
          <ac:chgData name="Luke Roach" userId="3c173453-1e89-4ab7-a897-c035ad6940d7" providerId="ADAL" clId="{50D52261-0B01-407E-A53F-2274BBA46D2F}" dt="2022-10-30T19:18:52.505" v="5737" actId="14100"/>
          <ac:spMkLst>
            <pc:docMk/>
            <pc:sldMk cId="231846349" sldId="259"/>
            <ac:spMk id="3" creationId="{70D588EF-9135-F1EF-DD98-3D4CDC9D1A0A}"/>
          </ac:spMkLst>
        </pc:spChg>
        <pc:spChg chg="add">
          <ac:chgData name="Luke Roach" userId="3c173453-1e89-4ab7-a897-c035ad6940d7" providerId="ADAL" clId="{50D52261-0B01-407E-A53F-2274BBA46D2F}" dt="2022-10-30T19:18:39.182" v="5731" actId="26606"/>
          <ac:spMkLst>
            <pc:docMk/>
            <pc:sldMk cId="231846349" sldId="259"/>
            <ac:spMk id="5127" creationId="{A6D37EE4-EA1B-46EE-A54B-5233C63C9695}"/>
          </ac:spMkLst>
        </pc:spChg>
        <pc:spChg chg="add">
          <ac:chgData name="Luke Roach" userId="3c173453-1e89-4ab7-a897-c035ad6940d7" providerId="ADAL" clId="{50D52261-0B01-407E-A53F-2274BBA46D2F}" dt="2022-10-30T19:18:39.182" v="5731" actId="26606"/>
          <ac:spMkLst>
            <pc:docMk/>
            <pc:sldMk cId="231846349" sldId="259"/>
            <ac:spMk id="5129" creationId="{927D5270-6648-4CC1-8F78-48BE299CAC25}"/>
          </ac:spMkLst>
        </pc:spChg>
        <pc:picChg chg="add mod">
          <ac:chgData name="Luke Roach" userId="3c173453-1e89-4ab7-a897-c035ad6940d7" providerId="ADAL" clId="{50D52261-0B01-407E-A53F-2274BBA46D2F}" dt="2022-10-30T19:18:39.182" v="5731" actId="26606"/>
          <ac:picMkLst>
            <pc:docMk/>
            <pc:sldMk cId="231846349" sldId="259"/>
            <ac:picMk id="5122" creationId="{D794E7EC-E17F-F4BB-1E3E-8AF429A94EBE}"/>
          </ac:picMkLst>
        </pc:picChg>
      </pc:sldChg>
      <pc:sldChg chg="addSp modSp new mod setBg">
        <pc:chgData name="Luke Roach" userId="3c173453-1e89-4ab7-a897-c035ad6940d7" providerId="ADAL" clId="{50D52261-0B01-407E-A53F-2274BBA46D2F}" dt="2022-10-30T19:16:31.893" v="5718" actId="26606"/>
        <pc:sldMkLst>
          <pc:docMk/>
          <pc:sldMk cId="1541856135" sldId="260"/>
        </pc:sldMkLst>
        <pc:spChg chg="mod">
          <ac:chgData name="Luke Roach" userId="3c173453-1e89-4ab7-a897-c035ad6940d7" providerId="ADAL" clId="{50D52261-0B01-407E-A53F-2274BBA46D2F}" dt="2022-10-30T19:16:31.893" v="5718" actId="26606"/>
          <ac:spMkLst>
            <pc:docMk/>
            <pc:sldMk cId="1541856135" sldId="260"/>
            <ac:spMk id="2" creationId="{0520E57F-83F2-F3D2-82EB-9335BCEC725C}"/>
          </ac:spMkLst>
        </pc:spChg>
        <pc:spChg chg="mod">
          <ac:chgData name="Luke Roach" userId="3c173453-1e89-4ab7-a897-c035ad6940d7" providerId="ADAL" clId="{50D52261-0B01-407E-A53F-2274BBA46D2F}" dt="2022-10-30T19:16:31.893" v="5718" actId="26606"/>
          <ac:spMkLst>
            <pc:docMk/>
            <pc:sldMk cId="1541856135" sldId="260"/>
            <ac:spMk id="3" creationId="{885A658B-C23F-4CF4-B633-51CC245977B4}"/>
          </ac:spMkLst>
        </pc:spChg>
        <pc:spChg chg="add">
          <ac:chgData name="Luke Roach" userId="3c173453-1e89-4ab7-a897-c035ad6940d7" providerId="ADAL" clId="{50D52261-0B01-407E-A53F-2274BBA46D2F}" dt="2022-10-30T19:16:31.893" v="5718" actId="26606"/>
          <ac:spMkLst>
            <pc:docMk/>
            <pc:sldMk cId="1541856135" sldId="260"/>
            <ac:spMk id="8" creationId="{081EA652-8C6A-4E69-BEB9-170809474553}"/>
          </ac:spMkLst>
        </pc:spChg>
        <pc:spChg chg="add">
          <ac:chgData name="Luke Roach" userId="3c173453-1e89-4ab7-a897-c035ad6940d7" providerId="ADAL" clId="{50D52261-0B01-407E-A53F-2274BBA46D2F}" dt="2022-10-30T19:16:31.893" v="5718" actId="26606"/>
          <ac:spMkLst>
            <pc:docMk/>
            <pc:sldMk cId="1541856135" sldId="260"/>
            <ac:spMk id="10" creationId="{5298780A-33B9-4EA2-8F67-DE68AD62841B}"/>
          </ac:spMkLst>
        </pc:spChg>
        <pc:spChg chg="add">
          <ac:chgData name="Luke Roach" userId="3c173453-1e89-4ab7-a897-c035ad6940d7" providerId="ADAL" clId="{50D52261-0B01-407E-A53F-2274BBA46D2F}" dt="2022-10-30T19:16:31.893" v="5718" actId="26606"/>
          <ac:spMkLst>
            <pc:docMk/>
            <pc:sldMk cId="1541856135" sldId="260"/>
            <ac:spMk id="12" creationId="{7F488E8B-4E1E-4402-8935-D4E6C02615C7}"/>
          </ac:spMkLst>
        </pc:spChg>
        <pc:cxnChg chg="add">
          <ac:chgData name="Luke Roach" userId="3c173453-1e89-4ab7-a897-c035ad6940d7" providerId="ADAL" clId="{50D52261-0B01-407E-A53F-2274BBA46D2F}" dt="2022-10-30T19:16:31.893" v="5718" actId="26606"/>
          <ac:cxnSpMkLst>
            <pc:docMk/>
            <pc:sldMk cId="1541856135" sldId="260"/>
            <ac:cxnSpMk id="14" creationId="{23AAC9B5-8015-485C-ACF9-A750390E9A56}"/>
          </ac:cxnSpMkLst>
        </pc:cxnChg>
      </pc:sldChg>
      <pc:sldChg chg="addSp delSp modSp new mod setBg">
        <pc:chgData name="Luke Roach" userId="3c173453-1e89-4ab7-a897-c035ad6940d7" providerId="ADAL" clId="{50D52261-0B01-407E-A53F-2274BBA46D2F}" dt="2022-10-30T19:22:55.196" v="5832" actId="27636"/>
        <pc:sldMkLst>
          <pc:docMk/>
          <pc:sldMk cId="906510160" sldId="261"/>
        </pc:sldMkLst>
        <pc:spChg chg="mod">
          <ac:chgData name="Luke Roach" userId="3c173453-1e89-4ab7-a897-c035ad6940d7" providerId="ADAL" clId="{50D52261-0B01-407E-A53F-2274BBA46D2F}" dt="2022-10-30T19:22:45.158" v="5824" actId="26606"/>
          <ac:spMkLst>
            <pc:docMk/>
            <pc:sldMk cId="906510160" sldId="261"/>
            <ac:spMk id="2" creationId="{84F7725C-9D49-41BA-70CD-507D3733876C}"/>
          </ac:spMkLst>
        </pc:spChg>
        <pc:spChg chg="mod">
          <ac:chgData name="Luke Roach" userId="3c173453-1e89-4ab7-a897-c035ad6940d7" providerId="ADAL" clId="{50D52261-0B01-407E-A53F-2274BBA46D2F}" dt="2022-10-30T19:22:55.196" v="5832" actId="27636"/>
          <ac:spMkLst>
            <pc:docMk/>
            <pc:sldMk cId="906510160" sldId="261"/>
            <ac:spMk id="3" creationId="{B726B16F-141B-9AEF-36FA-99C117518603}"/>
          </ac:spMkLst>
        </pc:spChg>
        <pc:spChg chg="add del">
          <ac:chgData name="Luke Roach" userId="3c173453-1e89-4ab7-a897-c035ad6940d7" providerId="ADAL" clId="{50D52261-0B01-407E-A53F-2274BBA46D2F}" dt="2022-10-30T19:20:48.644" v="5776" actId="26606"/>
          <ac:spMkLst>
            <pc:docMk/>
            <pc:sldMk cId="906510160" sldId="261"/>
            <ac:spMk id="8" creationId="{081EA652-8C6A-4E69-BEB9-170809474553}"/>
          </ac:spMkLst>
        </pc:spChg>
        <pc:spChg chg="add del">
          <ac:chgData name="Luke Roach" userId="3c173453-1e89-4ab7-a897-c035ad6940d7" providerId="ADAL" clId="{50D52261-0B01-407E-A53F-2274BBA46D2F}" dt="2022-10-30T19:20:48.644" v="5776" actId="26606"/>
          <ac:spMkLst>
            <pc:docMk/>
            <pc:sldMk cId="906510160" sldId="261"/>
            <ac:spMk id="10" creationId="{A4026A73-1F7F-49F2-B319-8CA3B3D53269}"/>
          </ac:spMkLst>
        </pc:spChg>
        <pc:spChg chg="add del">
          <ac:chgData name="Luke Roach" userId="3c173453-1e89-4ab7-a897-c035ad6940d7" providerId="ADAL" clId="{50D52261-0B01-407E-A53F-2274BBA46D2F}" dt="2022-10-30T19:20:48.644" v="5776" actId="26606"/>
          <ac:spMkLst>
            <pc:docMk/>
            <pc:sldMk cId="906510160" sldId="261"/>
            <ac:spMk id="12" creationId="{5298780A-33B9-4EA2-8F67-DE68AD62841B}"/>
          </ac:spMkLst>
        </pc:spChg>
        <pc:spChg chg="add del">
          <ac:chgData name="Luke Roach" userId="3c173453-1e89-4ab7-a897-c035ad6940d7" providerId="ADAL" clId="{50D52261-0B01-407E-A53F-2274BBA46D2F}" dt="2022-10-30T19:20:48.644" v="5776" actId="26606"/>
          <ac:spMkLst>
            <pc:docMk/>
            <pc:sldMk cId="906510160" sldId="261"/>
            <ac:spMk id="14" creationId="{7F488E8B-4E1E-4402-8935-D4E6C02615C7}"/>
          </ac:spMkLst>
        </pc:spChg>
        <pc:spChg chg="add del">
          <ac:chgData name="Luke Roach" userId="3c173453-1e89-4ab7-a897-c035ad6940d7" providerId="ADAL" clId="{50D52261-0B01-407E-A53F-2274BBA46D2F}" dt="2022-10-30T19:21:22.694" v="5794" actId="26606"/>
          <ac:spMkLst>
            <pc:docMk/>
            <pc:sldMk cId="906510160" sldId="261"/>
            <ac:spMk id="21" creationId="{081EA652-8C6A-4E69-BEB9-170809474553}"/>
          </ac:spMkLst>
        </pc:spChg>
        <pc:spChg chg="add del">
          <ac:chgData name="Luke Roach" userId="3c173453-1e89-4ab7-a897-c035ad6940d7" providerId="ADAL" clId="{50D52261-0B01-407E-A53F-2274BBA46D2F}" dt="2022-10-30T19:21:22.694" v="5794" actId="26606"/>
          <ac:spMkLst>
            <pc:docMk/>
            <pc:sldMk cId="906510160" sldId="261"/>
            <ac:spMk id="23" creationId="{5298780A-33B9-4EA2-8F67-DE68AD62841B}"/>
          </ac:spMkLst>
        </pc:spChg>
        <pc:spChg chg="add del">
          <ac:chgData name="Luke Roach" userId="3c173453-1e89-4ab7-a897-c035ad6940d7" providerId="ADAL" clId="{50D52261-0B01-407E-A53F-2274BBA46D2F}" dt="2022-10-30T19:21:22.694" v="5794" actId="26606"/>
          <ac:spMkLst>
            <pc:docMk/>
            <pc:sldMk cId="906510160" sldId="261"/>
            <ac:spMk id="25" creationId="{7F488E8B-4E1E-4402-8935-D4E6C02615C7}"/>
          </ac:spMkLst>
        </pc:spChg>
        <pc:spChg chg="add del">
          <ac:chgData name="Luke Roach" userId="3c173453-1e89-4ab7-a897-c035ad6940d7" providerId="ADAL" clId="{50D52261-0B01-407E-A53F-2274BBA46D2F}" dt="2022-10-30T19:22:45.158" v="5824" actId="26606"/>
          <ac:spMkLst>
            <pc:docMk/>
            <pc:sldMk cId="906510160" sldId="261"/>
            <ac:spMk id="30" creationId="{081EA652-8C6A-4E69-BEB9-170809474553}"/>
          </ac:spMkLst>
        </pc:spChg>
        <pc:spChg chg="add del">
          <ac:chgData name="Luke Roach" userId="3c173453-1e89-4ab7-a897-c035ad6940d7" providerId="ADAL" clId="{50D52261-0B01-407E-A53F-2274BBA46D2F}" dt="2022-10-30T19:22:45.158" v="5824" actId="26606"/>
          <ac:spMkLst>
            <pc:docMk/>
            <pc:sldMk cId="906510160" sldId="261"/>
            <ac:spMk id="32" creationId="{5298780A-33B9-4EA2-8F67-DE68AD62841B}"/>
          </ac:spMkLst>
        </pc:spChg>
        <pc:spChg chg="add del">
          <ac:chgData name="Luke Roach" userId="3c173453-1e89-4ab7-a897-c035ad6940d7" providerId="ADAL" clId="{50D52261-0B01-407E-A53F-2274BBA46D2F}" dt="2022-10-30T19:22:45.158" v="5824" actId="26606"/>
          <ac:spMkLst>
            <pc:docMk/>
            <pc:sldMk cId="906510160" sldId="261"/>
            <ac:spMk id="34" creationId="{7F488E8B-4E1E-4402-8935-D4E6C02615C7}"/>
          </ac:spMkLst>
        </pc:spChg>
        <pc:spChg chg="add">
          <ac:chgData name="Luke Roach" userId="3c173453-1e89-4ab7-a897-c035ad6940d7" providerId="ADAL" clId="{50D52261-0B01-407E-A53F-2274BBA46D2F}" dt="2022-10-30T19:22:45.158" v="5824" actId="26606"/>
          <ac:spMkLst>
            <pc:docMk/>
            <pc:sldMk cId="906510160" sldId="261"/>
            <ac:spMk id="39" creationId="{081EA652-8C6A-4E69-BEB9-170809474553}"/>
          </ac:spMkLst>
        </pc:spChg>
        <pc:spChg chg="add">
          <ac:chgData name="Luke Roach" userId="3c173453-1e89-4ab7-a897-c035ad6940d7" providerId="ADAL" clId="{50D52261-0B01-407E-A53F-2274BBA46D2F}" dt="2022-10-30T19:22:45.158" v="5824" actId="26606"/>
          <ac:spMkLst>
            <pc:docMk/>
            <pc:sldMk cId="906510160" sldId="261"/>
            <ac:spMk id="41" creationId="{5298780A-33B9-4EA2-8F67-DE68AD62841B}"/>
          </ac:spMkLst>
        </pc:spChg>
        <pc:spChg chg="add">
          <ac:chgData name="Luke Roach" userId="3c173453-1e89-4ab7-a897-c035ad6940d7" providerId="ADAL" clId="{50D52261-0B01-407E-A53F-2274BBA46D2F}" dt="2022-10-30T19:22:45.158" v="5824" actId="26606"/>
          <ac:spMkLst>
            <pc:docMk/>
            <pc:sldMk cId="906510160" sldId="261"/>
            <ac:spMk id="43" creationId="{7F488E8B-4E1E-4402-8935-D4E6C02615C7}"/>
          </ac:spMkLst>
        </pc:spChg>
        <pc:cxnChg chg="add del">
          <ac:chgData name="Luke Roach" userId="3c173453-1e89-4ab7-a897-c035ad6940d7" providerId="ADAL" clId="{50D52261-0B01-407E-A53F-2274BBA46D2F}" dt="2022-10-30T19:20:48.644" v="5776" actId="26606"/>
          <ac:cxnSpMkLst>
            <pc:docMk/>
            <pc:sldMk cId="906510160" sldId="261"/>
            <ac:cxnSpMk id="16" creationId="{23AAC9B5-8015-485C-ACF9-A750390E9A56}"/>
          </ac:cxnSpMkLst>
        </pc:cxnChg>
        <pc:cxnChg chg="add">
          <ac:chgData name="Luke Roach" userId="3c173453-1e89-4ab7-a897-c035ad6940d7" providerId="ADAL" clId="{50D52261-0B01-407E-A53F-2274BBA46D2F}" dt="2022-10-30T19:22:45.158" v="5824" actId="26606"/>
          <ac:cxnSpMkLst>
            <pc:docMk/>
            <pc:sldMk cId="906510160" sldId="261"/>
            <ac:cxnSpMk id="45" creationId="{23AAC9B5-8015-485C-ACF9-A750390E9A56}"/>
          </ac:cxnSpMkLst>
        </pc:cxnChg>
      </pc:sldChg>
      <pc:sldChg chg="addSp modSp new mod setBg">
        <pc:chgData name="Luke Roach" userId="3c173453-1e89-4ab7-a897-c035ad6940d7" providerId="ADAL" clId="{50D52261-0B01-407E-A53F-2274BBA46D2F}" dt="2022-10-30T19:24:06.653" v="5857" actId="27636"/>
        <pc:sldMkLst>
          <pc:docMk/>
          <pc:sldMk cId="1247432187" sldId="262"/>
        </pc:sldMkLst>
        <pc:spChg chg="mod">
          <ac:chgData name="Luke Roach" userId="3c173453-1e89-4ab7-a897-c035ad6940d7" providerId="ADAL" clId="{50D52261-0B01-407E-A53F-2274BBA46D2F}" dt="2022-10-30T19:23:42.291" v="5844" actId="26606"/>
          <ac:spMkLst>
            <pc:docMk/>
            <pc:sldMk cId="1247432187" sldId="262"/>
            <ac:spMk id="2" creationId="{C1004084-0357-A4EF-E0FA-DEE551B07FC8}"/>
          </ac:spMkLst>
        </pc:spChg>
        <pc:spChg chg="mod">
          <ac:chgData name="Luke Roach" userId="3c173453-1e89-4ab7-a897-c035ad6940d7" providerId="ADAL" clId="{50D52261-0B01-407E-A53F-2274BBA46D2F}" dt="2022-10-30T19:24:06.653" v="5857" actId="27636"/>
          <ac:spMkLst>
            <pc:docMk/>
            <pc:sldMk cId="1247432187" sldId="262"/>
            <ac:spMk id="3" creationId="{C2EC04DA-1568-8FCB-BC1A-FD5F1733A039}"/>
          </ac:spMkLst>
        </pc:spChg>
        <pc:spChg chg="add">
          <ac:chgData name="Luke Roach" userId="3c173453-1e89-4ab7-a897-c035ad6940d7" providerId="ADAL" clId="{50D52261-0B01-407E-A53F-2274BBA46D2F}" dt="2022-10-30T19:23:42.291" v="5844" actId="26606"/>
          <ac:spMkLst>
            <pc:docMk/>
            <pc:sldMk cId="1247432187" sldId="262"/>
            <ac:spMk id="8" creationId="{081EA652-8C6A-4E69-BEB9-170809474553}"/>
          </ac:spMkLst>
        </pc:spChg>
        <pc:spChg chg="add">
          <ac:chgData name="Luke Roach" userId="3c173453-1e89-4ab7-a897-c035ad6940d7" providerId="ADAL" clId="{50D52261-0B01-407E-A53F-2274BBA46D2F}" dt="2022-10-30T19:23:42.291" v="5844" actId="26606"/>
          <ac:spMkLst>
            <pc:docMk/>
            <pc:sldMk cId="1247432187" sldId="262"/>
            <ac:spMk id="10" creationId="{A4026A73-1F7F-49F2-B319-8CA3B3D53269}"/>
          </ac:spMkLst>
        </pc:spChg>
        <pc:spChg chg="add">
          <ac:chgData name="Luke Roach" userId="3c173453-1e89-4ab7-a897-c035ad6940d7" providerId="ADAL" clId="{50D52261-0B01-407E-A53F-2274BBA46D2F}" dt="2022-10-30T19:23:42.291" v="5844" actId="26606"/>
          <ac:spMkLst>
            <pc:docMk/>
            <pc:sldMk cId="1247432187" sldId="262"/>
            <ac:spMk id="12" creationId="{5298780A-33B9-4EA2-8F67-DE68AD62841B}"/>
          </ac:spMkLst>
        </pc:spChg>
        <pc:spChg chg="add">
          <ac:chgData name="Luke Roach" userId="3c173453-1e89-4ab7-a897-c035ad6940d7" providerId="ADAL" clId="{50D52261-0B01-407E-A53F-2274BBA46D2F}" dt="2022-10-30T19:23:42.291" v="5844" actId="26606"/>
          <ac:spMkLst>
            <pc:docMk/>
            <pc:sldMk cId="1247432187" sldId="262"/>
            <ac:spMk id="14" creationId="{7F488E8B-4E1E-4402-8935-D4E6C02615C7}"/>
          </ac:spMkLst>
        </pc:spChg>
        <pc:cxnChg chg="add">
          <ac:chgData name="Luke Roach" userId="3c173453-1e89-4ab7-a897-c035ad6940d7" providerId="ADAL" clId="{50D52261-0B01-407E-A53F-2274BBA46D2F}" dt="2022-10-30T19:23:42.291" v="5844" actId="26606"/>
          <ac:cxnSpMkLst>
            <pc:docMk/>
            <pc:sldMk cId="1247432187" sldId="262"/>
            <ac:cxnSpMk id="16" creationId="{23AAC9B5-8015-485C-ACF9-A750390E9A56}"/>
          </ac:cxnSpMkLst>
        </pc:cxnChg>
      </pc:sldChg>
      <pc:sldChg chg="addSp modSp new mod setBg">
        <pc:chgData name="Luke Roach" userId="3c173453-1e89-4ab7-a897-c035ad6940d7" providerId="ADAL" clId="{50D52261-0B01-407E-A53F-2274BBA46D2F}" dt="2022-10-30T19:19:09.955" v="5742" actId="14100"/>
        <pc:sldMkLst>
          <pc:docMk/>
          <pc:sldMk cId="3985410160" sldId="263"/>
        </pc:sldMkLst>
        <pc:spChg chg="mod">
          <ac:chgData name="Luke Roach" userId="3c173453-1e89-4ab7-a897-c035ad6940d7" providerId="ADAL" clId="{50D52261-0B01-407E-A53F-2274BBA46D2F}" dt="2022-10-30T19:19:00.288" v="5738" actId="26606"/>
          <ac:spMkLst>
            <pc:docMk/>
            <pc:sldMk cId="3985410160" sldId="263"/>
            <ac:spMk id="2" creationId="{1F35221E-0069-F237-8475-742932E98B34}"/>
          </ac:spMkLst>
        </pc:spChg>
        <pc:spChg chg="mod">
          <ac:chgData name="Luke Roach" userId="3c173453-1e89-4ab7-a897-c035ad6940d7" providerId="ADAL" clId="{50D52261-0B01-407E-A53F-2274BBA46D2F}" dt="2022-10-30T19:19:09.955" v="5742" actId="14100"/>
          <ac:spMkLst>
            <pc:docMk/>
            <pc:sldMk cId="3985410160" sldId="263"/>
            <ac:spMk id="3" creationId="{52E8A8E9-A4D8-DE53-549B-B2AB57B0FB69}"/>
          </ac:spMkLst>
        </pc:spChg>
        <pc:spChg chg="add">
          <ac:chgData name="Luke Roach" userId="3c173453-1e89-4ab7-a897-c035ad6940d7" providerId="ADAL" clId="{50D52261-0B01-407E-A53F-2274BBA46D2F}" dt="2022-10-30T19:19:00.288" v="5738" actId="26606"/>
          <ac:spMkLst>
            <pc:docMk/>
            <pc:sldMk cId="3985410160" sldId="263"/>
            <ac:spMk id="8" creationId="{081EA652-8C6A-4E69-BEB9-170809474553}"/>
          </ac:spMkLst>
        </pc:spChg>
        <pc:spChg chg="add">
          <ac:chgData name="Luke Roach" userId="3c173453-1e89-4ab7-a897-c035ad6940d7" providerId="ADAL" clId="{50D52261-0B01-407E-A53F-2274BBA46D2F}" dt="2022-10-30T19:19:00.288" v="5738" actId="26606"/>
          <ac:spMkLst>
            <pc:docMk/>
            <pc:sldMk cId="3985410160" sldId="263"/>
            <ac:spMk id="10" creationId="{5298780A-33B9-4EA2-8F67-DE68AD62841B}"/>
          </ac:spMkLst>
        </pc:spChg>
        <pc:spChg chg="add">
          <ac:chgData name="Luke Roach" userId="3c173453-1e89-4ab7-a897-c035ad6940d7" providerId="ADAL" clId="{50D52261-0B01-407E-A53F-2274BBA46D2F}" dt="2022-10-30T19:19:00.288" v="5738" actId="26606"/>
          <ac:spMkLst>
            <pc:docMk/>
            <pc:sldMk cId="3985410160" sldId="263"/>
            <ac:spMk id="12" creationId="{7F488E8B-4E1E-4402-8935-D4E6C02615C7}"/>
          </ac:spMkLst>
        </pc:spChg>
      </pc:sldChg>
      <pc:sldChg chg="addSp delSp modSp new mod setBg">
        <pc:chgData name="Luke Roach" userId="3c173453-1e89-4ab7-a897-c035ad6940d7" providerId="ADAL" clId="{50D52261-0B01-407E-A53F-2274BBA46D2F}" dt="2022-10-30T16:32:00.648" v="381" actId="1076"/>
        <pc:sldMkLst>
          <pc:docMk/>
          <pc:sldMk cId="879414928" sldId="264"/>
        </pc:sldMkLst>
        <pc:spChg chg="mod">
          <ac:chgData name="Luke Roach" userId="3c173453-1e89-4ab7-a897-c035ad6940d7" providerId="ADAL" clId="{50D52261-0B01-407E-A53F-2274BBA46D2F}" dt="2022-10-30T16:26:31.447" v="374" actId="26606"/>
          <ac:spMkLst>
            <pc:docMk/>
            <pc:sldMk cId="879414928" sldId="264"/>
            <ac:spMk id="2" creationId="{A2A3E9E2-3806-8A58-6CB0-86D4F81D9C83}"/>
          </ac:spMkLst>
        </pc:spChg>
        <pc:spChg chg="del">
          <ac:chgData name="Luke Roach" userId="3c173453-1e89-4ab7-a897-c035ad6940d7" providerId="ADAL" clId="{50D52261-0B01-407E-A53F-2274BBA46D2F}" dt="2022-10-30T16:26:20.374" v="371"/>
          <ac:spMkLst>
            <pc:docMk/>
            <pc:sldMk cId="879414928" sldId="264"/>
            <ac:spMk id="3" creationId="{4D704EA7-9A56-E854-B72F-8B5964688EFB}"/>
          </ac:spMkLst>
        </pc:spChg>
        <pc:spChg chg="add mod">
          <ac:chgData name="Luke Roach" userId="3c173453-1e89-4ab7-a897-c035ad6940d7" providerId="ADAL" clId="{50D52261-0B01-407E-A53F-2274BBA46D2F}" dt="2022-10-30T16:32:00.648" v="381" actId="1076"/>
          <ac:spMkLst>
            <pc:docMk/>
            <pc:sldMk cId="879414928" sldId="264"/>
            <ac:spMk id="7" creationId="{E7148CA2-7867-D4E5-E069-F59EABF97AFC}"/>
          </ac:spMkLst>
        </pc:spChg>
        <pc:spChg chg="add">
          <ac:chgData name="Luke Roach" userId="3c173453-1e89-4ab7-a897-c035ad6940d7" providerId="ADAL" clId="{50D52261-0B01-407E-A53F-2274BBA46D2F}" dt="2022-10-30T16:26:31.447" v="374" actId="26606"/>
          <ac:spMkLst>
            <pc:docMk/>
            <pc:sldMk cId="879414928" sldId="264"/>
            <ac:spMk id="10" creationId="{D4771268-CB57-404A-9271-370EB28F6090}"/>
          </ac:spMkLst>
        </pc:spChg>
        <pc:picChg chg="add mod">
          <ac:chgData name="Luke Roach" userId="3c173453-1e89-4ab7-a897-c035ad6940d7" providerId="ADAL" clId="{50D52261-0B01-407E-A53F-2274BBA46D2F}" dt="2022-10-30T16:26:48.622" v="376" actId="14100"/>
          <ac:picMkLst>
            <pc:docMk/>
            <pc:sldMk cId="879414928" sldId="264"/>
            <ac:picMk id="5" creationId="{F67A59F4-5B7F-F595-FD94-A47FE88FC983}"/>
          </ac:picMkLst>
        </pc:picChg>
      </pc:sldChg>
      <pc:sldChg chg="addSp modSp new mod setBg">
        <pc:chgData name="Luke Roach" userId="3c173453-1e89-4ab7-a897-c035ad6940d7" providerId="ADAL" clId="{50D52261-0B01-407E-A53F-2274BBA46D2F}" dt="2022-10-30T19:15:25.172" v="5662" actId="2711"/>
        <pc:sldMkLst>
          <pc:docMk/>
          <pc:sldMk cId="660288956" sldId="265"/>
        </pc:sldMkLst>
        <pc:spChg chg="mod">
          <ac:chgData name="Luke Roach" userId="3c173453-1e89-4ab7-a897-c035ad6940d7" providerId="ADAL" clId="{50D52261-0B01-407E-A53F-2274BBA46D2F}" dt="2022-10-30T19:15:02.480" v="5654" actId="26606"/>
          <ac:spMkLst>
            <pc:docMk/>
            <pc:sldMk cId="660288956" sldId="265"/>
            <ac:spMk id="2" creationId="{681BBB19-E262-BA34-AC1B-FB4F42E33575}"/>
          </ac:spMkLst>
        </pc:spChg>
        <pc:spChg chg="mod">
          <ac:chgData name="Luke Roach" userId="3c173453-1e89-4ab7-a897-c035ad6940d7" providerId="ADAL" clId="{50D52261-0B01-407E-A53F-2274BBA46D2F}" dt="2022-10-30T19:15:25.172" v="5662" actId="2711"/>
          <ac:spMkLst>
            <pc:docMk/>
            <pc:sldMk cId="660288956" sldId="265"/>
            <ac:spMk id="3" creationId="{F9AE4CE4-FA02-FA5E-3D22-8F4905B1BA5D}"/>
          </ac:spMkLst>
        </pc:spChg>
        <pc:spChg chg="add">
          <ac:chgData name="Luke Roach" userId="3c173453-1e89-4ab7-a897-c035ad6940d7" providerId="ADAL" clId="{50D52261-0B01-407E-A53F-2274BBA46D2F}" dt="2022-10-30T19:15:02.480" v="5654" actId="26606"/>
          <ac:spMkLst>
            <pc:docMk/>
            <pc:sldMk cId="660288956" sldId="265"/>
            <ac:spMk id="4103" creationId="{45D37F4E-DDB4-456B-97E0-9937730A039F}"/>
          </ac:spMkLst>
        </pc:spChg>
        <pc:spChg chg="add">
          <ac:chgData name="Luke Roach" userId="3c173453-1e89-4ab7-a897-c035ad6940d7" providerId="ADAL" clId="{50D52261-0B01-407E-A53F-2274BBA46D2F}" dt="2022-10-30T19:15:02.480" v="5654" actId="26606"/>
          <ac:spMkLst>
            <pc:docMk/>
            <pc:sldMk cId="660288956" sldId="265"/>
            <ac:spMk id="4105" creationId="{B2DD41CD-8F47-4F56-AD12-4E2FF7696987}"/>
          </ac:spMkLst>
        </pc:spChg>
        <pc:picChg chg="add mod">
          <ac:chgData name="Luke Roach" userId="3c173453-1e89-4ab7-a897-c035ad6940d7" providerId="ADAL" clId="{50D52261-0B01-407E-A53F-2274BBA46D2F}" dt="2022-10-30T19:15:02.480" v="5654" actId="26606"/>
          <ac:picMkLst>
            <pc:docMk/>
            <pc:sldMk cId="660288956" sldId="265"/>
            <ac:picMk id="4098" creationId="{858C1B48-2104-62D2-A850-762557597D2F}"/>
          </ac:picMkLst>
        </pc:picChg>
      </pc:sldChg>
      <pc:sldChg chg="addSp modSp new mod setBg">
        <pc:chgData name="Luke Roach" userId="3c173453-1e89-4ab7-a897-c035ad6940d7" providerId="ADAL" clId="{50D52261-0B01-407E-A53F-2274BBA46D2F}" dt="2022-10-30T19:23:29.433" v="5843" actId="26606"/>
        <pc:sldMkLst>
          <pc:docMk/>
          <pc:sldMk cId="1259503492" sldId="266"/>
        </pc:sldMkLst>
        <pc:spChg chg="mod">
          <ac:chgData name="Luke Roach" userId="3c173453-1e89-4ab7-a897-c035ad6940d7" providerId="ADAL" clId="{50D52261-0B01-407E-A53F-2274BBA46D2F}" dt="2022-10-30T19:23:29.433" v="5843" actId="26606"/>
          <ac:spMkLst>
            <pc:docMk/>
            <pc:sldMk cId="1259503492" sldId="266"/>
            <ac:spMk id="2" creationId="{899C5E62-E80E-9BDB-3803-B4B2EFA9B9CD}"/>
          </ac:spMkLst>
        </pc:spChg>
        <pc:spChg chg="mod">
          <ac:chgData name="Luke Roach" userId="3c173453-1e89-4ab7-a897-c035ad6940d7" providerId="ADAL" clId="{50D52261-0B01-407E-A53F-2274BBA46D2F}" dt="2022-10-30T19:23:29.433" v="5843" actId="26606"/>
          <ac:spMkLst>
            <pc:docMk/>
            <pc:sldMk cId="1259503492" sldId="266"/>
            <ac:spMk id="3" creationId="{E72432A4-2FFD-F635-B5C1-C57AA991635D}"/>
          </ac:spMkLst>
        </pc:spChg>
        <pc:spChg chg="add">
          <ac:chgData name="Luke Roach" userId="3c173453-1e89-4ab7-a897-c035ad6940d7" providerId="ADAL" clId="{50D52261-0B01-407E-A53F-2274BBA46D2F}" dt="2022-10-30T19:23:29.433" v="5843" actId="26606"/>
          <ac:spMkLst>
            <pc:docMk/>
            <pc:sldMk cId="1259503492" sldId="266"/>
            <ac:spMk id="8" creationId="{081EA652-8C6A-4E69-BEB9-170809474553}"/>
          </ac:spMkLst>
        </pc:spChg>
        <pc:spChg chg="add">
          <ac:chgData name="Luke Roach" userId="3c173453-1e89-4ab7-a897-c035ad6940d7" providerId="ADAL" clId="{50D52261-0B01-407E-A53F-2274BBA46D2F}" dt="2022-10-30T19:23:29.433" v="5843" actId="26606"/>
          <ac:spMkLst>
            <pc:docMk/>
            <pc:sldMk cId="1259503492" sldId="266"/>
            <ac:spMk id="10" creationId="{5298780A-33B9-4EA2-8F67-DE68AD62841B}"/>
          </ac:spMkLst>
        </pc:spChg>
        <pc:spChg chg="add">
          <ac:chgData name="Luke Roach" userId="3c173453-1e89-4ab7-a897-c035ad6940d7" providerId="ADAL" clId="{50D52261-0B01-407E-A53F-2274BBA46D2F}" dt="2022-10-30T19:23:29.433" v="5843" actId="26606"/>
          <ac:spMkLst>
            <pc:docMk/>
            <pc:sldMk cId="1259503492" sldId="266"/>
            <ac:spMk id="12" creationId="{7F488E8B-4E1E-4402-8935-D4E6C02615C7}"/>
          </ac:spMkLst>
        </pc:spChg>
      </pc:sldChg>
      <pc:sldChg chg="addSp delSp modSp new mod setBg">
        <pc:chgData name="Luke Roach" userId="3c173453-1e89-4ab7-a897-c035ad6940d7" providerId="ADAL" clId="{50D52261-0B01-407E-A53F-2274BBA46D2F}" dt="2022-10-30T19:24:36.752" v="5864" actId="403"/>
        <pc:sldMkLst>
          <pc:docMk/>
          <pc:sldMk cId="4108909277" sldId="267"/>
        </pc:sldMkLst>
        <pc:spChg chg="mod">
          <ac:chgData name="Luke Roach" userId="3c173453-1e89-4ab7-a897-c035ad6940d7" providerId="ADAL" clId="{50D52261-0B01-407E-A53F-2274BBA46D2F}" dt="2022-10-30T19:24:23.413" v="5858" actId="26606"/>
          <ac:spMkLst>
            <pc:docMk/>
            <pc:sldMk cId="4108909277" sldId="267"/>
            <ac:spMk id="2" creationId="{C9414F6D-FF5B-B6E7-C878-AEE54AD9D66E}"/>
          </ac:spMkLst>
        </pc:spChg>
        <pc:spChg chg="mod">
          <ac:chgData name="Luke Roach" userId="3c173453-1e89-4ab7-a897-c035ad6940d7" providerId="ADAL" clId="{50D52261-0B01-407E-A53F-2274BBA46D2F}" dt="2022-10-30T19:24:36.752" v="5864" actId="403"/>
          <ac:spMkLst>
            <pc:docMk/>
            <pc:sldMk cId="4108909277" sldId="267"/>
            <ac:spMk id="3" creationId="{F3941540-2FDE-5DAD-91ED-7B580DB57FE0}"/>
          </ac:spMkLst>
        </pc:spChg>
        <pc:spChg chg="add del">
          <ac:chgData name="Luke Roach" userId="3c173453-1e89-4ab7-a897-c035ad6940d7" providerId="ADAL" clId="{50D52261-0B01-407E-A53F-2274BBA46D2F}" dt="2022-10-30T17:37:26.090" v="1247" actId="22"/>
          <ac:spMkLst>
            <pc:docMk/>
            <pc:sldMk cId="4108909277" sldId="267"/>
            <ac:spMk id="5" creationId="{60A1495C-DA0B-BCBB-07B3-A8BD868773BC}"/>
          </ac:spMkLst>
        </pc:spChg>
        <pc:spChg chg="add">
          <ac:chgData name="Luke Roach" userId="3c173453-1e89-4ab7-a897-c035ad6940d7" providerId="ADAL" clId="{50D52261-0B01-407E-A53F-2274BBA46D2F}" dt="2022-10-30T19:24:23.413" v="5858" actId="26606"/>
          <ac:spMkLst>
            <pc:docMk/>
            <pc:sldMk cId="4108909277" sldId="267"/>
            <ac:spMk id="8" creationId="{081EA652-8C6A-4E69-BEB9-170809474553}"/>
          </ac:spMkLst>
        </pc:spChg>
        <pc:spChg chg="add">
          <ac:chgData name="Luke Roach" userId="3c173453-1e89-4ab7-a897-c035ad6940d7" providerId="ADAL" clId="{50D52261-0B01-407E-A53F-2274BBA46D2F}" dt="2022-10-30T19:24:23.413" v="5858" actId="26606"/>
          <ac:spMkLst>
            <pc:docMk/>
            <pc:sldMk cId="4108909277" sldId="267"/>
            <ac:spMk id="10" creationId="{A4026A73-1F7F-49F2-B319-8CA3B3D53269}"/>
          </ac:spMkLst>
        </pc:spChg>
        <pc:spChg chg="add">
          <ac:chgData name="Luke Roach" userId="3c173453-1e89-4ab7-a897-c035ad6940d7" providerId="ADAL" clId="{50D52261-0B01-407E-A53F-2274BBA46D2F}" dt="2022-10-30T19:24:23.413" v="5858" actId="26606"/>
          <ac:spMkLst>
            <pc:docMk/>
            <pc:sldMk cId="4108909277" sldId="267"/>
            <ac:spMk id="12" creationId="{5298780A-33B9-4EA2-8F67-DE68AD62841B}"/>
          </ac:spMkLst>
        </pc:spChg>
        <pc:spChg chg="add">
          <ac:chgData name="Luke Roach" userId="3c173453-1e89-4ab7-a897-c035ad6940d7" providerId="ADAL" clId="{50D52261-0B01-407E-A53F-2274BBA46D2F}" dt="2022-10-30T19:24:23.413" v="5858" actId="26606"/>
          <ac:spMkLst>
            <pc:docMk/>
            <pc:sldMk cId="4108909277" sldId="267"/>
            <ac:spMk id="14" creationId="{7F488E8B-4E1E-4402-8935-D4E6C02615C7}"/>
          </ac:spMkLst>
        </pc:spChg>
        <pc:cxnChg chg="add">
          <ac:chgData name="Luke Roach" userId="3c173453-1e89-4ab7-a897-c035ad6940d7" providerId="ADAL" clId="{50D52261-0B01-407E-A53F-2274BBA46D2F}" dt="2022-10-30T19:24:23.413" v="5858" actId="26606"/>
          <ac:cxnSpMkLst>
            <pc:docMk/>
            <pc:sldMk cId="4108909277" sldId="267"/>
            <ac:cxnSpMk id="16" creationId="{23AAC9B5-8015-485C-ACF9-A750390E9A56}"/>
          </ac:cxnSpMkLst>
        </pc:cxnChg>
      </pc:sldChg>
      <pc:sldChg chg="addSp modSp new mod setBg">
        <pc:chgData name="Luke Roach" userId="3c173453-1e89-4ab7-a897-c035ad6940d7" providerId="ADAL" clId="{50D52261-0B01-407E-A53F-2274BBA46D2F}" dt="2022-10-30T19:25:02.688" v="5873" actId="27636"/>
        <pc:sldMkLst>
          <pc:docMk/>
          <pc:sldMk cId="4196287566" sldId="268"/>
        </pc:sldMkLst>
        <pc:spChg chg="mod">
          <ac:chgData name="Luke Roach" userId="3c173453-1e89-4ab7-a897-c035ad6940d7" providerId="ADAL" clId="{50D52261-0B01-407E-A53F-2274BBA46D2F}" dt="2022-10-30T19:24:46.988" v="5865" actId="26606"/>
          <ac:spMkLst>
            <pc:docMk/>
            <pc:sldMk cId="4196287566" sldId="268"/>
            <ac:spMk id="2" creationId="{F013F367-99D1-9208-7D57-222849759F2E}"/>
          </ac:spMkLst>
        </pc:spChg>
        <pc:spChg chg="mod">
          <ac:chgData name="Luke Roach" userId="3c173453-1e89-4ab7-a897-c035ad6940d7" providerId="ADAL" clId="{50D52261-0B01-407E-A53F-2274BBA46D2F}" dt="2022-10-30T19:25:02.688" v="5873" actId="27636"/>
          <ac:spMkLst>
            <pc:docMk/>
            <pc:sldMk cId="4196287566" sldId="268"/>
            <ac:spMk id="3" creationId="{0CF5B0A4-D2E7-D6F2-B780-16088CC25E91}"/>
          </ac:spMkLst>
        </pc:spChg>
        <pc:spChg chg="add">
          <ac:chgData name="Luke Roach" userId="3c173453-1e89-4ab7-a897-c035ad6940d7" providerId="ADAL" clId="{50D52261-0B01-407E-A53F-2274BBA46D2F}" dt="2022-10-30T19:24:46.988" v="5865" actId="26606"/>
          <ac:spMkLst>
            <pc:docMk/>
            <pc:sldMk cId="4196287566" sldId="268"/>
            <ac:spMk id="8" creationId="{081EA652-8C6A-4E69-BEB9-170809474553}"/>
          </ac:spMkLst>
        </pc:spChg>
        <pc:spChg chg="add">
          <ac:chgData name="Luke Roach" userId="3c173453-1e89-4ab7-a897-c035ad6940d7" providerId="ADAL" clId="{50D52261-0B01-407E-A53F-2274BBA46D2F}" dt="2022-10-30T19:24:46.988" v="5865" actId="26606"/>
          <ac:spMkLst>
            <pc:docMk/>
            <pc:sldMk cId="4196287566" sldId="268"/>
            <ac:spMk id="10" creationId="{A4026A73-1F7F-49F2-B319-8CA3B3D53269}"/>
          </ac:spMkLst>
        </pc:spChg>
        <pc:spChg chg="add">
          <ac:chgData name="Luke Roach" userId="3c173453-1e89-4ab7-a897-c035ad6940d7" providerId="ADAL" clId="{50D52261-0B01-407E-A53F-2274BBA46D2F}" dt="2022-10-30T19:24:46.988" v="5865" actId="26606"/>
          <ac:spMkLst>
            <pc:docMk/>
            <pc:sldMk cId="4196287566" sldId="268"/>
            <ac:spMk id="12" creationId="{5298780A-33B9-4EA2-8F67-DE68AD62841B}"/>
          </ac:spMkLst>
        </pc:spChg>
        <pc:spChg chg="add">
          <ac:chgData name="Luke Roach" userId="3c173453-1e89-4ab7-a897-c035ad6940d7" providerId="ADAL" clId="{50D52261-0B01-407E-A53F-2274BBA46D2F}" dt="2022-10-30T19:24:46.988" v="5865" actId="26606"/>
          <ac:spMkLst>
            <pc:docMk/>
            <pc:sldMk cId="4196287566" sldId="268"/>
            <ac:spMk id="14" creationId="{7F488E8B-4E1E-4402-8935-D4E6C02615C7}"/>
          </ac:spMkLst>
        </pc:spChg>
        <pc:cxnChg chg="add">
          <ac:chgData name="Luke Roach" userId="3c173453-1e89-4ab7-a897-c035ad6940d7" providerId="ADAL" clId="{50D52261-0B01-407E-A53F-2274BBA46D2F}" dt="2022-10-30T19:24:46.988" v="5865" actId="26606"/>
          <ac:cxnSpMkLst>
            <pc:docMk/>
            <pc:sldMk cId="4196287566" sldId="268"/>
            <ac:cxnSpMk id="16" creationId="{23AAC9B5-8015-485C-ACF9-A750390E9A56}"/>
          </ac:cxnSpMkLst>
        </pc:cxnChg>
      </pc:sldChg>
      <pc:sldChg chg="addSp modSp new mod setBg">
        <pc:chgData name="Luke Roach" userId="3c173453-1e89-4ab7-a897-c035ad6940d7" providerId="ADAL" clId="{50D52261-0B01-407E-A53F-2274BBA46D2F}" dt="2022-10-30T19:26:11.180" v="5900" actId="27636"/>
        <pc:sldMkLst>
          <pc:docMk/>
          <pc:sldMk cId="3036464082" sldId="269"/>
        </pc:sldMkLst>
        <pc:spChg chg="mod">
          <ac:chgData name="Luke Roach" userId="3c173453-1e89-4ab7-a897-c035ad6940d7" providerId="ADAL" clId="{50D52261-0B01-407E-A53F-2274BBA46D2F}" dt="2022-10-30T19:25:19.989" v="5876" actId="1076"/>
          <ac:spMkLst>
            <pc:docMk/>
            <pc:sldMk cId="3036464082" sldId="269"/>
            <ac:spMk id="2" creationId="{AEE340CC-D638-91C3-9906-D5636A29EED9}"/>
          </ac:spMkLst>
        </pc:spChg>
        <pc:spChg chg="mod">
          <ac:chgData name="Luke Roach" userId="3c173453-1e89-4ab7-a897-c035ad6940d7" providerId="ADAL" clId="{50D52261-0B01-407E-A53F-2274BBA46D2F}" dt="2022-10-30T19:26:11.180" v="5900" actId="27636"/>
          <ac:spMkLst>
            <pc:docMk/>
            <pc:sldMk cId="3036464082" sldId="269"/>
            <ac:spMk id="3" creationId="{4BD3F26C-7CB0-D73B-057D-5681066A70A5}"/>
          </ac:spMkLst>
        </pc:spChg>
        <pc:spChg chg="add">
          <ac:chgData name="Luke Roach" userId="3c173453-1e89-4ab7-a897-c035ad6940d7" providerId="ADAL" clId="{50D52261-0B01-407E-A53F-2274BBA46D2F}" dt="2022-10-30T19:25:08.683" v="5874" actId="26606"/>
          <ac:spMkLst>
            <pc:docMk/>
            <pc:sldMk cId="3036464082" sldId="269"/>
            <ac:spMk id="8" creationId="{081EA652-8C6A-4E69-BEB9-170809474553}"/>
          </ac:spMkLst>
        </pc:spChg>
        <pc:spChg chg="add">
          <ac:chgData name="Luke Roach" userId="3c173453-1e89-4ab7-a897-c035ad6940d7" providerId="ADAL" clId="{50D52261-0B01-407E-A53F-2274BBA46D2F}" dt="2022-10-30T19:25:08.683" v="5874" actId="26606"/>
          <ac:spMkLst>
            <pc:docMk/>
            <pc:sldMk cId="3036464082" sldId="269"/>
            <ac:spMk id="10" creationId="{5298780A-33B9-4EA2-8F67-DE68AD62841B}"/>
          </ac:spMkLst>
        </pc:spChg>
        <pc:spChg chg="add">
          <ac:chgData name="Luke Roach" userId="3c173453-1e89-4ab7-a897-c035ad6940d7" providerId="ADAL" clId="{50D52261-0B01-407E-A53F-2274BBA46D2F}" dt="2022-10-30T19:25:08.683" v="5874" actId="26606"/>
          <ac:spMkLst>
            <pc:docMk/>
            <pc:sldMk cId="3036464082" sldId="269"/>
            <ac:spMk id="12" creationId="{7F488E8B-4E1E-4402-8935-D4E6C02615C7}"/>
          </ac:spMkLst>
        </pc:spChg>
      </pc:sldChg>
      <pc:sldChg chg="addSp modSp add mod setBg">
        <pc:chgData name="Luke Roach" userId="3c173453-1e89-4ab7-a897-c035ad6940d7" providerId="ADAL" clId="{50D52261-0B01-407E-A53F-2274BBA46D2F}" dt="2022-10-30T19:26:33.777" v="5909" actId="27636"/>
        <pc:sldMkLst>
          <pc:docMk/>
          <pc:sldMk cId="3134412422" sldId="270"/>
        </pc:sldMkLst>
        <pc:spChg chg="mod">
          <ac:chgData name="Luke Roach" userId="3c173453-1e89-4ab7-a897-c035ad6940d7" providerId="ADAL" clId="{50D52261-0B01-407E-A53F-2274BBA46D2F}" dt="2022-10-30T19:26:21.789" v="5901" actId="26606"/>
          <ac:spMkLst>
            <pc:docMk/>
            <pc:sldMk cId="3134412422" sldId="270"/>
            <ac:spMk id="2" creationId="{AEE340CC-D638-91C3-9906-D5636A29EED9}"/>
          </ac:spMkLst>
        </pc:spChg>
        <pc:spChg chg="mod">
          <ac:chgData name="Luke Roach" userId="3c173453-1e89-4ab7-a897-c035ad6940d7" providerId="ADAL" clId="{50D52261-0B01-407E-A53F-2274BBA46D2F}" dt="2022-10-30T19:26:33.777" v="5909" actId="27636"/>
          <ac:spMkLst>
            <pc:docMk/>
            <pc:sldMk cId="3134412422" sldId="270"/>
            <ac:spMk id="3" creationId="{4BD3F26C-7CB0-D73B-057D-5681066A70A5}"/>
          </ac:spMkLst>
        </pc:spChg>
        <pc:spChg chg="add">
          <ac:chgData name="Luke Roach" userId="3c173453-1e89-4ab7-a897-c035ad6940d7" providerId="ADAL" clId="{50D52261-0B01-407E-A53F-2274BBA46D2F}" dt="2022-10-30T19:26:21.789" v="5901" actId="26606"/>
          <ac:spMkLst>
            <pc:docMk/>
            <pc:sldMk cId="3134412422" sldId="270"/>
            <ac:spMk id="8" creationId="{081EA652-8C6A-4E69-BEB9-170809474553}"/>
          </ac:spMkLst>
        </pc:spChg>
        <pc:spChg chg="add">
          <ac:chgData name="Luke Roach" userId="3c173453-1e89-4ab7-a897-c035ad6940d7" providerId="ADAL" clId="{50D52261-0B01-407E-A53F-2274BBA46D2F}" dt="2022-10-30T19:26:21.789" v="5901" actId="26606"/>
          <ac:spMkLst>
            <pc:docMk/>
            <pc:sldMk cId="3134412422" sldId="270"/>
            <ac:spMk id="10" creationId="{5298780A-33B9-4EA2-8F67-DE68AD62841B}"/>
          </ac:spMkLst>
        </pc:spChg>
        <pc:spChg chg="add">
          <ac:chgData name="Luke Roach" userId="3c173453-1e89-4ab7-a897-c035ad6940d7" providerId="ADAL" clId="{50D52261-0B01-407E-A53F-2274BBA46D2F}" dt="2022-10-30T19:26:21.789" v="5901" actId="26606"/>
          <ac:spMkLst>
            <pc:docMk/>
            <pc:sldMk cId="3134412422" sldId="270"/>
            <ac:spMk id="12" creationId="{7F488E8B-4E1E-4402-8935-D4E6C02615C7}"/>
          </ac:spMkLst>
        </pc:spChg>
        <pc:cxnChg chg="add">
          <ac:chgData name="Luke Roach" userId="3c173453-1e89-4ab7-a897-c035ad6940d7" providerId="ADAL" clId="{50D52261-0B01-407E-A53F-2274BBA46D2F}" dt="2022-10-30T19:26:21.789" v="5901" actId="26606"/>
          <ac:cxnSpMkLst>
            <pc:docMk/>
            <pc:sldMk cId="3134412422" sldId="270"/>
            <ac:cxnSpMk id="14" creationId="{23AAC9B5-8015-485C-ACF9-A750390E9A56}"/>
          </ac:cxnSpMkLst>
        </pc:cxnChg>
      </pc:sldChg>
      <pc:sldChg chg="addSp modSp new mod setBg">
        <pc:chgData name="Luke Roach" userId="3c173453-1e89-4ab7-a897-c035ad6940d7" providerId="ADAL" clId="{50D52261-0B01-407E-A53F-2274BBA46D2F}" dt="2022-10-30T19:34:05.373" v="5952" actId="27636"/>
        <pc:sldMkLst>
          <pc:docMk/>
          <pc:sldMk cId="3443088844" sldId="271"/>
        </pc:sldMkLst>
        <pc:spChg chg="mod">
          <ac:chgData name="Luke Roach" userId="3c173453-1e89-4ab7-a897-c035ad6940d7" providerId="ADAL" clId="{50D52261-0B01-407E-A53F-2274BBA46D2F}" dt="2022-10-30T19:33:38.449" v="5943" actId="26606"/>
          <ac:spMkLst>
            <pc:docMk/>
            <pc:sldMk cId="3443088844" sldId="271"/>
            <ac:spMk id="2" creationId="{E6B65DDC-B4AC-9D52-94AB-67073F2B5A4F}"/>
          </ac:spMkLst>
        </pc:spChg>
        <pc:spChg chg="mod">
          <ac:chgData name="Luke Roach" userId="3c173453-1e89-4ab7-a897-c035ad6940d7" providerId="ADAL" clId="{50D52261-0B01-407E-A53F-2274BBA46D2F}" dt="2022-10-30T19:34:05.373" v="5952" actId="27636"/>
          <ac:spMkLst>
            <pc:docMk/>
            <pc:sldMk cId="3443088844" sldId="271"/>
            <ac:spMk id="3" creationId="{F305D756-7887-2F83-22F9-3208D198E900}"/>
          </ac:spMkLst>
        </pc:spChg>
        <pc:spChg chg="add">
          <ac:chgData name="Luke Roach" userId="3c173453-1e89-4ab7-a897-c035ad6940d7" providerId="ADAL" clId="{50D52261-0B01-407E-A53F-2274BBA46D2F}" dt="2022-10-30T19:33:38.449" v="5943" actId="26606"/>
          <ac:spMkLst>
            <pc:docMk/>
            <pc:sldMk cId="3443088844" sldId="271"/>
            <ac:spMk id="8" creationId="{DBF61EA3-B236-439E-9C0B-340980D56BEE}"/>
          </ac:spMkLst>
        </pc:spChg>
        <pc:spChg chg="add">
          <ac:chgData name="Luke Roach" userId="3c173453-1e89-4ab7-a897-c035ad6940d7" providerId="ADAL" clId="{50D52261-0B01-407E-A53F-2274BBA46D2F}" dt="2022-10-30T19:33:38.449" v="5943" actId="26606"/>
          <ac:spMkLst>
            <pc:docMk/>
            <pc:sldMk cId="3443088844" sldId="271"/>
            <ac:spMk id="14" creationId="{E659831F-0D9A-4C63-9EBB-8435B85A440F}"/>
          </ac:spMkLst>
        </pc:spChg>
        <pc:grpChg chg="add">
          <ac:chgData name="Luke Roach" userId="3c173453-1e89-4ab7-a897-c035ad6940d7" providerId="ADAL" clId="{50D52261-0B01-407E-A53F-2274BBA46D2F}" dt="2022-10-30T19:33:38.449" v="5943" actId="26606"/>
          <ac:grpSpMkLst>
            <pc:docMk/>
            <pc:sldMk cId="3443088844" sldId="271"/>
            <ac:grpSpMk id="10" creationId="{28FAF094-D087-493F-8DF9-A486C2D6BBAA}"/>
          </ac:grpSpMkLst>
        </pc:grpChg>
      </pc:sldChg>
      <pc:sldChg chg="addSp modSp new mod setBg">
        <pc:chgData name="Luke Roach" userId="3c173453-1e89-4ab7-a897-c035ad6940d7" providerId="ADAL" clId="{50D52261-0B01-407E-A53F-2274BBA46D2F}" dt="2022-10-30T19:34:35.730" v="5960" actId="27636"/>
        <pc:sldMkLst>
          <pc:docMk/>
          <pc:sldMk cId="3449249596" sldId="272"/>
        </pc:sldMkLst>
        <pc:spChg chg="mod">
          <ac:chgData name="Luke Roach" userId="3c173453-1e89-4ab7-a897-c035ad6940d7" providerId="ADAL" clId="{50D52261-0B01-407E-A53F-2274BBA46D2F}" dt="2022-10-30T19:34:24.734" v="5954" actId="14100"/>
          <ac:spMkLst>
            <pc:docMk/>
            <pc:sldMk cId="3449249596" sldId="272"/>
            <ac:spMk id="2" creationId="{0C0777B1-9BD9-71C1-6108-43C8E50227AB}"/>
          </ac:spMkLst>
        </pc:spChg>
        <pc:spChg chg="mod">
          <ac:chgData name="Luke Roach" userId="3c173453-1e89-4ab7-a897-c035ad6940d7" providerId="ADAL" clId="{50D52261-0B01-407E-A53F-2274BBA46D2F}" dt="2022-10-30T19:34:35.730" v="5960" actId="27636"/>
          <ac:spMkLst>
            <pc:docMk/>
            <pc:sldMk cId="3449249596" sldId="272"/>
            <ac:spMk id="3" creationId="{FBDEAF0D-21EA-2D55-56FF-DD7B70F29713}"/>
          </ac:spMkLst>
        </pc:spChg>
        <pc:spChg chg="add">
          <ac:chgData name="Luke Roach" userId="3c173453-1e89-4ab7-a897-c035ad6940d7" providerId="ADAL" clId="{50D52261-0B01-407E-A53F-2274BBA46D2F}" dt="2022-10-30T19:34:21.252" v="5953" actId="26606"/>
          <ac:spMkLst>
            <pc:docMk/>
            <pc:sldMk cId="3449249596" sldId="272"/>
            <ac:spMk id="8" creationId="{4DA718D0-4865-4629-8134-44F68D41D574}"/>
          </ac:spMkLst>
        </pc:spChg>
        <pc:spChg chg="add">
          <ac:chgData name="Luke Roach" userId="3c173453-1e89-4ab7-a897-c035ad6940d7" providerId="ADAL" clId="{50D52261-0B01-407E-A53F-2274BBA46D2F}" dt="2022-10-30T19:34:21.252" v="5953" actId="26606"/>
          <ac:spMkLst>
            <pc:docMk/>
            <pc:sldMk cId="3449249596" sldId="272"/>
            <ac:spMk id="14" creationId="{CBC4F608-B4B8-48C3-9572-C0F061B1CD99}"/>
          </ac:spMkLst>
        </pc:spChg>
        <pc:grpChg chg="add">
          <ac:chgData name="Luke Roach" userId="3c173453-1e89-4ab7-a897-c035ad6940d7" providerId="ADAL" clId="{50D52261-0B01-407E-A53F-2274BBA46D2F}" dt="2022-10-30T19:34:21.252" v="5953" actId="26606"/>
          <ac:grpSpMkLst>
            <pc:docMk/>
            <pc:sldMk cId="3449249596" sldId="272"/>
            <ac:grpSpMk id="10" creationId="{65167ED7-6315-43AB-B1B6-C326D5FD8F84}"/>
          </ac:grpSpMkLst>
        </pc:grpChg>
      </pc:sldChg>
      <pc:sldChg chg="addSp modSp new mod setBg">
        <pc:chgData name="Luke Roach" userId="3c173453-1e89-4ab7-a897-c035ad6940d7" providerId="ADAL" clId="{50D52261-0B01-407E-A53F-2274BBA46D2F}" dt="2022-10-30T19:28:00.815" v="5923" actId="27636"/>
        <pc:sldMkLst>
          <pc:docMk/>
          <pc:sldMk cId="3548918450" sldId="273"/>
        </pc:sldMkLst>
        <pc:spChg chg="mod">
          <ac:chgData name="Luke Roach" userId="3c173453-1e89-4ab7-a897-c035ad6940d7" providerId="ADAL" clId="{50D52261-0B01-407E-A53F-2274BBA46D2F}" dt="2022-10-30T19:27:48.359" v="5916" actId="26606"/>
          <ac:spMkLst>
            <pc:docMk/>
            <pc:sldMk cId="3548918450" sldId="273"/>
            <ac:spMk id="2" creationId="{345D6190-2595-75D2-591E-33DC389BC45A}"/>
          </ac:spMkLst>
        </pc:spChg>
        <pc:spChg chg="mod ord">
          <ac:chgData name="Luke Roach" userId="3c173453-1e89-4ab7-a897-c035ad6940d7" providerId="ADAL" clId="{50D52261-0B01-407E-A53F-2274BBA46D2F}" dt="2022-10-30T19:28:00.815" v="5923" actId="27636"/>
          <ac:spMkLst>
            <pc:docMk/>
            <pc:sldMk cId="3548918450" sldId="273"/>
            <ac:spMk id="3" creationId="{2EC040F9-122D-9970-8062-F7D5BC81A623}"/>
          </ac:spMkLst>
        </pc:spChg>
        <pc:spChg chg="add">
          <ac:chgData name="Luke Roach" userId="3c173453-1e89-4ab7-a897-c035ad6940d7" providerId="ADAL" clId="{50D52261-0B01-407E-A53F-2274BBA46D2F}" dt="2022-10-30T19:27:48.359" v="5916" actId="26606"/>
          <ac:spMkLst>
            <pc:docMk/>
            <pc:sldMk cId="3548918450" sldId="273"/>
            <ac:spMk id="6151" creationId="{9D25F302-27C5-414F-97F8-6EA0A6C028BA}"/>
          </ac:spMkLst>
        </pc:spChg>
        <pc:spChg chg="add">
          <ac:chgData name="Luke Roach" userId="3c173453-1e89-4ab7-a897-c035ad6940d7" providerId="ADAL" clId="{50D52261-0B01-407E-A53F-2274BBA46D2F}" dt="2022-10-30T19:27:48.359" v="5916" actId="26606"/>
          <ac:spMkLst>
            <pc:docMk/>
            <pc:sldMk cId="3548918450" sldId="273"/>
            <ac:spMk id="6153" creationId="{830A36F8-48C2-4842-A87B-8CE8DF4E7FD2}"/>
          </ac:spMkLst>
        </pc:spChg>
        <pc:spChg chg="add">
          <ac:chgData name="Luke Roach" userId="3c173453-1e89-4ab7-a897-c035ad6940d7" providerId="ADAL" clId="{50D52261-0B01-407E-A53F-2274BBA46D2F}" dt="2022-10-30T19:27:48.359" v="5916" actId="26606"/>
          <ac:spMkLst>
            <pc:docMk/>
            <pc:sldMk cId="3548918450" sldId="273"/>
            <ac:spMk id="6155" creationId="{8F451A30-466B-4996-9BA5-CD6ABCC6D558}"/>
          </ac:spMkLst>
        </pc:spChg>
        <pc:picChg chg="add mod">
          <ac:chgData name="Luke Roach" userId="3c173453-1e89-4ab7-a897-c035ad6940d7" providerId="ADAL" clId="{50D52261-0B01-407E-A53F-2274BBA46D2F}" dt="2022-10-30T19:27:48.359" v="5916" actId="26606"/>
          <ac:picMkLst>
            <pc:docMk/>
            <pc:sldMk cId="3548918450" sldId="273"/>
            <ac:picMk id="6146" creationId="{45EC5DD3-5CD1-4787-14DD-72563790B1DC}"/>
          </ac:picMkLst>
        </pc:picChg>
      </pc:sldChg>
      <pc:sldChg chg="addSp modSp new mod setBg">
        <pc:chgData name="Luke Roach" userId="3c173453-1e89-4ab7-a897-c035ad6940d7" providerId="ADAL" clId="{50D52261-0B01-407E-A53F-2274BBA46D2F}" dt="2022-10-30T19:26:51.899" v="5914" actId="403"/>
        <pc:sldMkLst>
          <pc:docMk/>
          <pc:sldMk cId="788463813" sldId="274"/>
        </pc:sldMkLst>
        <pc:spChg chg="mod">
          <ac:chgData name="Luke Roach" userId="3c173453-1e89-4ab7-a897-c035ad6940d7" providerId="ADAL" clId="{50D52261-0B01-407E-A53F-2274BBA46D2F}" dt="2022-10-30T19:26:46.744" v="5911" actId="14100"/>
          <ac:spMkLst>
            <pc:docMk/>
            <pc:sldMk cId="788463813" sldId="274"/>
            <ac:spMk id="2" creationId="{45635C32-397A-3F18-8CD5-14BA6929356C}"/>
          </ac:spMkLst>
        </pc:spChg>
        <pc:spChg chg="mod">
          <ac:chgData name="Luke Roach" userId="3c173453-1e89-4ab7-a897-c035ad6940d7" providerId="ADAL" clId="{50D52261-0B01-407E-A53F-2274BBA46D2F}" dt="2022-10-30T19:26:51.899" v="5914" actId="403"/>
          <ac:spMkLst>
            <pc:docMk/>
            <pc:sldMk cId="788463813" sldId="274"/>
            <ac:spMk id="3" creationId="{9ABD8E65-001B-0E71-E54A-2A24420D6D7C}"/>
          </ac:spMkLst>
        </pc:spChg>
        <pc:spChg chg="add">
          <ac:chgData name="Luke Roach" userId="3c173453-1e89-4ab7-a897-c035ad6940d7" providerId="ADAL" clId="{50D52261-0B01-407E-A53F-2274BBA46D2F}" dt="2022-10-30T19:26:40.940" v="5910" actId="26606"/>
          <ac:spMkLst>
            <pc:docMk/>
            <pc:sldMk cId="788463813" sldId="274"/>
            <ac:spMk id="8" creationId="{081EA652-8C6A-4E69-BEB9-170809474553}"/>
          </ac:spMkLst>
        </pc:spChg>
        <pc:spChg chg="add">
          <ac:chgData name="Luke Roach" userId="3c173453-1e89-4ab7-a897-c035ad6940d7" providerId="ADAL" clId="{50D52261-0B01-407E-A53F-2274BBA46D2F}" dt="2022-10-30T19:26:40.940" v="5910" actId="26606"/>
          <ac:spMkLst>
            <pc:docMk/>
            <pc:sldMk cId="788463813" sldId="274"/>
            <ac:spMk id="10" creationId="{5298780A-33B9-4EA2-8F67-DE68AD62841B}"/>
          </ac:spMkLst>
        </pc:spChg>
        <pc:spChg chg="add">
          <ac:chgData name="Luke Roach" userId="3c173453-1e89-4ab7-a897-c035ad6940d7" providerId="ADAL" clId="{50D52261-0B01-407E-A53F-2274BBA46D2F}" dt="2022-10-30T19:26:40.940" v="5910" actId="26606"/>
          <ac:spMkLst>
            <pc:docMk/>
            <pc:sldMk cId="788463813" sldId="274"/>
            <ac:spMk id="12" creationId="{7F488E8B-4E1E-4402-8935-D4E6C02615C7}"/>
          </ac:spMkLst>
        </pc:spChg>
      </pc:sldChg>
      <pc:sldChg chg="addSp modSp add mod setBg">
        <pc:chgData name="Luke Roach" userId="3c173453-1e89-4ab7-a897-c035ad6940d7" providerId="ADAL" clId="{50D52261-0B01-407E-A53F-2274BBA46D2F}" dt="2022-10-30T19:28:42.665" v="5930" actId="27636"/>
        <pc:sldMkLst>
          <pc:docMk/>
          <pc:sldMk cId="1138469511" sldId="275"/>
        </pc:sldMkLst>
        <pc:spChg chg="mod">
          <ac:chgData name="Luke Roach" userId="3c173453-1e89-4ab7-a897-c035ad6940d7" providerId="ADAL" clId="{50D52261-0B01-407E-A53F-2274BBA46D2F}" dt="2022-10-30T19:28:33.412" v="5925" actId="26606"/>
          <ac:spMkLst>
            <pc:docMk/>
            <pc:sldMk cId="1138469511" sldId="275"/>
            <ac:spMk id="2" creationId="{345D6190-2595-75D2-591E-33DC389BC45A}"/>
          </ac:spMkLst>
        </pc:spChg>
        <pc:spChg chg="mod ord">
          <ac:chgData name="Luke Roach" userId="3c173453-1e89-4ab7-a897-c035ad6940d7" providerId="ADAL" clId="{50D52261-0B01-407E-A53F-2274BBA46D2F}" dt="2022-10-30T19:28:42.665" v="5930" actId="27636"/>
          <ac:spMkLst>
            <pc:docMk/>
            <pc:sldMk cId="1138469511" sldId="275"/>
            <ac:spMk id="3" creationId="{2EC040F9-122D-9970-8062-F7D5BC81A623}"/>
          </ac:spMkLst>
        </pc:spChg>
        <pc:spChg chg="add">
          <ac:chgData name="Luke Roach" userId="3c173453-1e89-4ab7-a897-c035ad6940d7" providerId="ADAL" clId="{50D52261-0B01-407E-A53F-2274BBA46D2F}" dt="2022-10-30T19:28:33.412" v="5925" actId="26606"/>
          <ac:spMkLst>
            <pc:docMk/>
            <pc:sldMk cId="1138469511" sldId="275"/>
            <ac:spMk id="7175" creationId="{9D25F302-27C5-414F-97F8-6EA0A6C028BA}"/>
          </ac:spMkLst>
        </pc:spChg>
        <pc:spChg chg="add">
          <ac:chgData name="Luke Roach" userId="3c173453-1e89-4ab7-a897-c035ad6940d7" providerId="ADAL" clId="{50D52261-0B01-407E-A53F-2274BBA46D2F}" dt="2022-10-30T19:28:33.412" v="5925" actId="26606"/>
          <ac:spMkLst>
            <pc:docMk/>
            <pc:sldMk cId="1138469511" sldId="275"/>
            <ac:spMk id="7177" creationId="{830A36F8-48C2-4842-A87B-8CE8DF4E7FD2}"/>
          </ac:spMkLst>
        </pc:spChg>
        <pc:spChg chg="add">
          <ac:chgData name="Luke Roach" userId="3c173453-1e89-4ab7-a897-c035ad6940d7" providerId="ADAL" clId="{50D52261-0B01-407E-A53F-2274BBA46D2F}" dt="2022-10-30T19:28:33.412" v="5925" actId="26606"/>
          <ac:spMkLst>
            <pc:docMk/>
            <pc:sldMk cId="1138469511" sldId="275"/>
            <ac:spMk id="7179" creationId="{8F451A30-466B-4996-9BA5-CD6ABCC6D558}"/>
          </ac:spMkLst>
        </pc:spChg>
        <pc:picChg chg="add mod">
          <ac:chgData name="Luke Roach" userId="3c173453-1e89-4ab7-a897-c035ad6940d7" providerId="ADAL" clId="{50D52261-0B01-407E-A53F-2274BBA46D2F}" dt="2022-10-30T19:28:33.412" v="5925" actId="26606"/>
          <ac:picMkLst>
            <pc:docMk/>
            <pc:sldMk cId="1138469511" sldId="275"/>
            <ac:picMk id="7170" creationId="{B2BC5BE2-D20E-2D4A-3148-CED6F7BD242D}"/>
          </ac:picMkLst>
        </pc:picChg>
      </pc:sldChg>
      <pc:sldChg chg="addSp modSp new mod setBg">
        <pc:chgData name="Luke Roach" userId="3c173453-1e89-4ab7-a897-c035ad6940d7" providerId="ADAL" clId="{50D52261-0B01-407E-A53F-2274BBA46D2F}" dt="2022-10-30T19:32:15.250" v="5932" actId="26606"/>
        <pc:sldMkLst>
          <pc:docMk/>
          <pc:sldMk cId="1349483648" sldId="276"/>
        </pc:sldMkLst>
        <pc:spChg chg="mod">
          <ac:chgData name="Luke Roach" userId="3c173453-1e89-4ab7-a897-c035ad6940d7" providerId="ADAL" clId="{50D52261-0B01-407E-A53F-2274BBA46D2F}" dt="2022-10-30T19:32:15.250" v="5932" actId="26606"/>
          <ac:spMkLst>
            <pc:docMk/>
            <pc:sldMk cId="1349483648" sldId="276"/>
            <ac:spMk id="2" creationId="{FF9BB8E2-DBCC-5306-9C67-56446689A08B}"/>
          </ac:spMkLst>
        </pc:spChg>
        <pc:spChg chg="mod">
          <ac:chgData name="Luke Roach" userId="3c173453-1e89-4ab7-a897-c035ad6940d7" providerId="ADAL" clId="{50D52261-0B01-407E-A53F-2274BBA46D2F}" dt="2022-10-30T19:32:15.250" v="5932" actId="26606"/>
          <ac:spMkLst>
            <pc:docMk/>
            <pc:sldMk cId="1349483648" sldId="276"/>
            <ac:spMk id="3" creationId="{C7C9846E-8383-163F-77F0-87B599D405E7}"/>
          </ac:spMkLst>
        </pc:spChg>
        <pc:spChg chg="add">
          <ac:chgData name="Luke Roach" userId="3c173453-1e89-4ab7-a897-c035ad6940d7" providerId="ADAL" clId="{50D52261-0B01-407E-A53F-2274BBA46D2F}" dt="2022-10-30T19:32:15.250" v="5932" actId="26606"/>
          <ac:spMkLst>
            <pc:docMk/>
            <pc:sldMk cId="1349483648" sldId="276"/>
            <ac:spMk id="8199" creationId="{45D37F4E-DDB4-456B-97E0-9937730A039F}"/>
          </ac:spMkLst>
        </pc:spChg>
        <pc:spChg chg="add">
          <ac:chgData name="Luke Roach" userId="3c173453-1e89-4ab7-a897-c035ad6940d7" providerId="ADAL" clId="{50D52261-0B01-407E-A53F-2274BBA46D2F}" dt="2022-10-30T19:32:15.250" v="5932" actId="26606"/>
          <ac:spMkLst>
            <pc:docMk/>
            <pc:sldMk cId="1349483648" sldId="276"/>
            <ac:spMk id="8201" creationId="{B2DD41CD-8F47-4F56-AD12-4E2FF7696987}"/>
          </ac:spMkLst>
        </pc:spChg>
        <pc:picChg chg="add mod">
          <ac:chgData name="Luke Roach" userId="3c173453-1e89-4ab7-a897-c035ad6940d7" providerId="ADAL" clId="{50D52261-0B01-407E-A53F-2274BBA46D2F}" dt="2022-10-30T19:32:15.250" v="5932" actId="26606"/>
          <ac:picMkLst>
            <pc:docMk/>
            <pc:sldMk cId="1349483648" sldId="276"/>
            <ac:picMk id="8194" creationId="{90A102D1-6237-3B89-3776-712C5BBFCAB1}"/>
          </ac:picMkLst>
        </pc:picChg>
      </pc:sldChg>
      <pc:sldChg chg="addSp modSp new mod setBg">
        <pc:chgData name="Luke Roach" userId="3c173453-1e89-4ab7-a897-c035ad6940d7" providerId="ADAL" clId="{50D52261-0B01-407E-A53F-2274BBA46D2F}" dt="2022-10-30T19:33:22.688" v="5942" actId="27636"/>
        <pc:sldMkLst>
          <pc:docMk/>
          <pc:sldMk cId="927700711" sldId="277"/>
        </pc:sldMkLst>
        <pc:spChg chg="mod">
          <ac:chgData name="Luke Roach" userId="3c173453-1e89-4ab7-a897-c035ad6940d7" providerId="ADAL" clId="{50D52261-0B01-407E-A53F-2274BBA46D2F}" dt="2022-10-30T19:33:09.523" v="5935" actId="26606"/>
          <ac:spMkLst>
            <pc:docMk/>
            <pc:sldMk cId="927700711" sldId="277"/>
            <ac:spMk id="2" creationId="{238B886C-8A08-D42D-FEC3-9810C9562611}"/>
          </ac:spMkLst>
        </pc:spChg>
        <pc:spChg chg="mod">
          <ac:chgData name="Luke Roach" userId="3c173453-1e89-4ab7-a897-c035ad6940d7" providerId="ADAL" clId="{50D52261-0B01-407E-A53F-2274BBA46D2F}" dt="2022-10-30T19:33:22.688" v="5942" actId="27636"/>
          <ac:spMkLst>
            <pc:docMk/>
            <pc:sldMk cId="927700711" sldId="277"/>
            <ac:spMk id="3" creationId="{1457195D-1059-11F7-5876-792AF6411FBE}"/>
          </ac:spMkLst>
        </pc:spChg>
        <pc:spChg chg="add">
          <ac:chgData name="Luke Roach" userId="3c173453-1e89-4ab7-a897-c035ad6940d7" providerId="ADAL" clId="{50D52261-0B01-407E-A53F-2274BBA46D2F}" dt="2022-10-30T19:33:09.523" v="5935" actId="26606"/>
          <ac:spMkLst>
            <pc:docMk/>
            <pc:sldMk cId="927700711" sldId="277"/>
            <ac:spMk id="9225" creationId="{149FB5C3-7336-4FE0-A30C-CC0A3646D499}"/>
          </ac:spMkLst>
        </pc:spChg>
        <pc:spChg chg="add">
          <ac:chgData name="Luke Roach" userId="3c173453-1e89-4ab7-a897-c035ad6940d7" providerId="ADAL" clId="{50D52261-0B01-407E-A53F-2274BBA46D2F}" dt="2022-10-30T19:33:09.523" v="5935" actId="26606"/>
          <ac:spMkLst>
            <pc:docMk/>
            <pc:sldMk cId="927700711" sldId="277"/>
            <ac:spMk id="9231" creationId="{0DA909B4-15FF-46A6-8A7F-7AEF977FE9ED}"/>
          </ac:spMkLst>
        </pc:spChg>
        <pc:spChg chg="add">
          <ac:chgData name="Luke Roach" userId="3c173453-1e89-4ab7-a897-c035ad6940d7" providerId="ADAL" clId="{50D52261-0B01-407E-A53F-2274BBA46D2F}" dt="2022-10-30T19:33:09.523" v="5935" actId="26606"/>
          <ac:spMkLst>
            <pc:docMk/>
            <pc:sldMk cId="927700711" sldId="277"/>
            <ac:spMk id="9233" creationId="{1382A32C-5B0C-4B1C-A074-76C6DBCC9F87}"/>
          </ac:spMkLst>
        </pc:spChg>
        <pc:grpChg chg="add">
          <ac:chgData name="Luke Roach" userId="3c173453-1e89-4ab7-a897-c035ad6940d7" providerId="ADAL" clId="{50D52261-0B01-407E-A53F-2274BBA46D2F}" dt="2022-10-30T19:33:09.523" v="5935" actId="26606"/>
          <ac:grpSpMkLst>
            <pc:docMk/>
            <pc:sldMk cId="927700711" sldId="277"/>
            <ac:grpSpMk id="9227" creationId="{19A6B5CE-CB1D-48EE-8B43-E952235C8371}"/>
          </ac:grpSpMkLst>
        </pc:grpChg>
        <pc:picChg chg="add mod">
          <ac:chgData name="Luke Roach" userId="3c173453-1e89-4ab7-a897-c035ad6940d7" providerId="ADAL" clId="{50D52261-0B01-407E-A53F-2274BBA46D2F}" dt="2022-10-30T19:33:09.523" v="5935" actId="26606"/>
          <ac:picMkLst>
            <pc:docMk/>
            <pc:sldMk cId="927700711" sldId="277"/>
            <ac:picMk id="9218" creationId="{651008C8-072F-14E6-A1A1-712EF343405C}"/>
          </ac:picMkLst>
        </pc:picChg>
        <pc:picChg chg="add mod">
          <ac:chgData name="Luke Roach" userId="3c173453-1e89-4ab7-a897-c035ad6940d7" providerId="ADAL" clId="{50D52261-0B01-407E-A53F-2274BBA46D2F}" dt="2022-10-30T19:33:09.523" v="5935" actId="26606"/>
          <ac:picMkLst>
            <pc:docMk/>
            <pc:sldMk cId="927700711" sldId="277"/>
            <ac:picMk id="9220" creationId="{02EF7EB1-BFED-BCB9-180D-FC7741DBF59D}"/>
          </ac:picMkLst>
        </pc:picChg>
      </pc:sldChg>
      <pc:sldChg chg="addSp modSp new mod setBg">
        <pc:chgData name="Luke Roach" userId="3c173453-1e89-4ab7-a897-c035ad6940d7" providerId="ADAL" clId="{50D52261-0B01-407E-A53F-2274BBA46D2F}" dt="2022-10-30T19:35:00.206" v="5963" actId="403"/>
        <pc:sldMkLst>
          <pc:docMk/>
          <pc:sldMk cId="1964851819" sldId="278"/>
        </pc:sldMkLst>
        <pc:spChg chg="mod">
          <ac:chgData name="Luke Roach" userId="3c173453-1e89-4ab7-a897-c035ad6940d7" providerId="ADAL" clId="{50D52261-0B01-407E-A53F-2274BBA46D2F}" dt="2022-10-30T19:34:55.913" v="5961" actId="26606"/>
          <ac:spMkLst>
            <pc:docMk/>
            <pc:sldMk cId="1964851819" sldId="278"/>
            <ac:spMk id="2" creationId="{86D3E1F7-B695-A2A5-F4F0-82A5BC84018D}"/>
          </ac:spMkLst>
        </pc:spChg>
        <pc:spChg chg="mod">
          <ac:chgData name="Luke Roach" userId="3c173453-1e89-4ab7-a897-c035ad6940d7" providerId="ADAL" clId="{50D52261-0B01-407E-A53F-2274BBA46D2F}" dt="2022-10-30T19:35:00.206" v="5963" actId="403"/>
          <ac:spMkLst>
            <pc:docMk/>
            <pc:sldMk cId="1964851819" sldId="278"/>
            <ac:spMk id="3" creationId="{9B277B9E-1447-6F4D-3D53-2D53F15EE7DE}"/>
          </ac:spMkLst>
        </pc:spChg>
        <pc:spChg chg="add">
          <ac:chgData name="Luke Roach" userId="3c173453-1e89-4ab7-a897-c035ad6940d7" providerId="ADAL" clId="{50D52261-0B01-407E-A53F-2274BBA46D2F}" dt="2022-10-30T19:34:55.913" v="5961" actId="26606"/>
          <ac:spMkLst>
            <pc:docMk/>
            <pc:sldMk cId="1964851819" sldId="278"/>
            <ac:spMk id="8" creationId="{4DA718D0-4865-4629-8134-44F68D41D574}"/>
          </ac:spMkLst>
        </pc:spChg>
        <pc:spChg chg="add">
          <ac:chgData name="Luke Roach" userId="3c173453-1e89-4ab7-a897-c035ad6940d7" providerId="ADAL" clId="{50D52261-0B01-407E-A53F-2274BBA46D2F}" dt="2022-10-30T19:34:55.913" v="5961" actId="26606"/>
          <ac:spMkLst>
            <pc:docMk/>
            <pc:sldMk cId="1964851819" sldId="278"/>
            <ac:spMk id="14" creationId="{CBC4F608-B4B8-48C3-9572-C0F061B1CD99}"/>
          </ac:spMkLst>
        </pc:spChg>
        <pc:grpChg chg="add">
          <ac:chgData name="Luke Roach" userId="3c173453-1e89-4ab7-a897-c035ad6940d7" providerId="ADAL" clId="{50D52261-0B01-407E-A53F-2274BBA46D2F}" dt="2022-10-30T19:34:55.913" v="5961" actId="26606"/>
          <ac:grpSpMkLst>
            <pc:docMk/>
            <pc:sldMk cId="1964851819" sldId="278"/>
            <ac:grpSpMk id="10" creationId="{65167ED7-6315-43AB-B1B6-C326D5FD8F84}"/>
          </ac:grpSpMkLst>
        </pc:grpChg>
      </pc:sldChg>
      <pc:sldChg chg="addSp modSp new mod setBg">
        <pc:chgData name="Luke Roach" userId="3c173453-1e89-4ab7-a897-c035ad6940d7" providerId="ADAL" clId="{50D52261-0B01-407E-A53F-2274BBA46D2F}" dt="2022-10-30T19:35:23.465" v="5972" actId="27636"/>
        <pc:sldMkLst>
          <pc:docMk/>
          <pc:sldMk cId="1508903103" sldId="279"/>
        </pc:sldMkLst>
        <pc:spChg chg="mod">
          <ac:chgData name="Luke Roach" userId="3c173453-1e89-4ab7-a897-c035ad6940d7" providerId="ADAL" clId="{50D52261-0B01-407E-A53F-2274BBA46D2F}" dt="2022-10-30T19:35:08.196" v="5964" actId="26606"/>
          <ac:spMkLst>
            <pc:docMk/>
            <pc:sldMk cId="1508903103" sldId="279"/>
            <ac:spMk id="2" creationId="{FD7E9BD7-6026-3A13-AA0A-0C900FFFB456}"/>
          </ac:spMkLst>
        </pc:spChg>
        <pc:spChg chg="mod">
          <ac:chgData name="Luke Roach" userId="3c173453-1e89-4ab7-a897-c035ad6940d7" providerId="ADAL" clId="{50D52261-0B01-407E-A53F-2274BBA46D2F}" dt="2022-10-30T19:35:23.465" v="5972" actId="27636"/>
          <ac:spMkLst>
            <pc:docMk/>
            <pc:sldMk cId="1508903103" sldId="279"/>
            <ac:spMk id="3" creationId="{2C5AB4EC-AECD-9D23-6204-827FBF7703CD}"/>
          </ac:spMkLst>
        </pc:spChg>
        <pc:spChg chg="add">
          <ac:chgData name="Luke Roach" userId="3c173453-1e89-4ab7-a897-c035ad6940d7" providerId="ADAL" clId="{50D52261-0B01-407E-A53F-2274BBA46D2F}" dt="2022-10-30T19:35:08.196" v="5964" actId="26606"/>
          <ac:spMkLst>
            <pc:docMk/>
            <pc:sldMk cId="1508903103" sldId="279"/>
            <ac:spMk id="8" creationId="{3AD318CC-E2A8-4E27-9548-A047A78999B1}"/>
          </ac:spMkLst>
        </pc:spChg>
        <pc:spChg chg="add">
          <ac:chgData name="Luke Roach" userId="3c173453-1e89-4ab7-a897-c035ad6940d7" providerId="ADAL" clId="{50D52261-0B01-407E-A53F-2274BBA46D2F}" dt="2022-10-30T19:35:08.196" v="5964" actId="26606"/>
          <ac:spMkLst>
            <pc:docMk/>
            <pc:sldMk cId="1508903103" sldId="279"/>
            <ac:spMk id="14" creationId="{2C1BBA94-3F40-40AA-8BB9-E69E25E537C1}"/>
          </ac:spMkLst>
        </pc:spChg>
        <pc:grpChg chg="add">
          <ac:chgData name="Luke Roach" userId="3c173453-1e89-4ab7-a897-c035ad6940d7" providerId="ADAL" clId="{50D52261-0B01-407E-A53F-2274BBA46D2F}" dt="2022-10-30T19:35:08.196" v="5964" actId="26606"/>
          <ac:grpSpMkLst>
            <pc:docMk/>
            <pc:sldMk cId="1508903103" sldId="279"/>
            <ac:grpSpMk id="10" creationId="{B14B560F-9DD7-4302-A60B-EBD3EF59B073}"/>
          </ac:grpSpMkLst>
        </pc:grpChg>
      </pc:sldChg>
      <pc:sldChg chg="addSp delSp modSp new mod setBg">
        <pc:chgData name="Luke Roach" userId="3c173453-1e89-4ab7-a897-c035ad6940d7" providerId="ADAL" clId="{50D52261-0B01-407E-A53F-2274BBA46D2F}" dt="2022-10-30T18:33:54.525" v="4235" actId="27636"/>
        <pc:sldMkLst>
          <pc:docMk/>
          <pc:sldMk cId="578351645" sldId="280"/>
        </pc:sldMkLst>
        <pc:spChg chg="mod">
          <ac:chgData name="Luke Roach" userId="3c173453-1e89-4ab7-a897-c035ad6940d7" providerId="ADAL" clId="{50D52261-0B01-407E-A53F-2274BBA46D2F}" dt="2022-10-30T18:33:35.267" v="4226" actId="26606"/>
          <ac:spMkLst>
            <pc:docMk/>
            <pc:sldMk cId="578351645" sldId="280"/>
            <ac:spMk id="2" creationId="{9EDEDA35-E99E-7061-D7E4-0DD6EACCDD24}"/>
          </ac:spMkLst>
        </pc:spChg>
        <pc:spChg chg="add del mod">
          <ac:chgData name="Luke Roach" userId="3c173453-1e89-4ab7-a897-c035ad6940d7" providerId="ADAL" clId="{50D52261-0B01-407E-A53F-2274BBA46D2F}" dt="2022-10-30T18:33:54.525" v="4235" actId="27636"/>
          <ac:spMkLst>
            <pc:docMk/>
            <pc:sldMk cId="578351645" sldId="280"/>
            <ac:spMk id="3" creationId="{28C5E792-35E4-62F7-0CDE-E7F98E4BCAEC}"/>
          </ac:spMkLst>
        </pc:spChg>
        <pc:spChg chg="add del">
          <ac:chgData name="Luke Roach" userId="3c173453-1e89-4ab7-a897-c035ad6940d7" providerId="ADAL" clId="{50D52261-0B01-407E-A53F-2274BBA46D2F}" dt="2022-10-30T18:31:00.684" v="4200"/>
          <ac:spMkLst>
            <pc:docMk/>
            <pc:sldMk cId="578351645" sldId="280"/>
            <ac:spMk id="4" creationId="{F632A222-1E8D-0477-B558-CDC1710FDBDC}"/>
          </ac:spMkLst>
        </pc:spChg>
        <pc:spChg chg="add del">
          <ac:chgData name="Luke Roach" userId="3c173453-1e89-4ab7-a897-c035ad6940d7" providerId="ADAL" clId="{50D52261-0B01-407E-A53F-2274BBA46D2F}" dt="2022-10-30T18:31:05.681" v="4204"/>
          <ac:spMkLst>
            <pc:docMk/>
            <pc:sldMk cId="578351645" sldId="280"/>
            <ac:spMk id="5" creationId="{1064D124-5C58-DAD8-5B65-DF9121751DFC}"/>
          </ac:spMkLst>
        </pc:spChg>
        <pc:spChg chg="add del mod">
          <ac:chgData name="Luke Roach" userId="3c173453-1e89-4ab7-a897-c035ad6940d7" providerId="ADAL" clId="{50D52261-0B01-407E-A53F-2274BBA46D2F}" dt="2022-10-30T18:31:05.082" v="4203" actId="21"/>
          <ac:spMkLst>
            <pc:docMk/>
            <pc:sldMk cId="578351645" sldId="280"/>
            <ac:spMk id="6" creationId="{5E015591-B21A-A37B-622B-C9AC6AF061FC}"/>
          </ac:spMkLst>
        </pc:spChg>
        <pc:spChg chg="add del">
          <ac:chgData name="Luke Roach" userId="3c173453-1e89-4ab7-a897-c035ad6940d7" providerId="ADAL" clId="{50D52261-0B01-407E-A53F-2274BBA46D2F}" dt="2022-10-30T18:31:18.551" v="4206"/>
          <ac:spMkLst>
            <pc:docMk/>
            <pc:sldMk cId="578351645" sldId="280"/>
            <ac:spMk id="7" creationId="{256D9D46-0785-6AB2-7B38-9AE9102B2DE6}"/>
          </ac:spMkLst>
        </pc:spChg>
        <pc:spChg chg="add">
          <ac:chgData name="Luke Roach" userId="3c173453-1e89-4ab7-a897-c035ad6940d7" providerId="ADAL" clId="{50D52261-0B01-407E-A53F-2274BBA46D2F}" dt="2022-10-30T18:33:35.267" v="4226" actId="26606"/>
          <ac:spMkLst>
            <pc:docMk/>
            <pc:sldMk cId="578351645" sldId="280"/>
            <ac:spMk id="2060" creationId="{6ECA6DCB-B7E1-40A9-9524-540C6DA40B1B}"/>
          </ac:spMkLst>
        </pc:spChg>
        <pc:spChg chg="add">
          <ac:chgData name="Luke Roach" userId="3c173453-1e89-4ab7-a897-c035ad6940d7" providerId="ADAL" clId="{50D52261-0B01-407E-A53F-2274BBA46D2F}" dt="2022-10-30T18:33:35.267" v="4226" actId="26606"/>
          <ac:spMkLst>
            <pc:docMk/>
            <pc:sldMk cId="578351645" sldId="280"/>
            <ac:spMk id="2066" creationId="{3873B707-463F-40B0-8227-E8CC6C67EB25}"/>
          </ac:spMkLst>
        </pc:spChg>
        <pc:spChg chg="add">
          <ac:chgData name="Luke Roach" userId="3c173453-1e89-4ab7-a897-c035ad6940d7" providerId="ADAL" clId="{50D52261-0B01-407E-A53F-2274BBA46D2F}" dt="2022-10-30T18:33:35.267" v="4226" actId="26606"/>
          <ac:spMkLst>
            <pc:docMk/>
            <pc:sldMk cId="578351645" sldId="280"/>
            <ac:spMk id="2068" creationId="{C13237C8-E62C-4F0D-A318-BD6FB6C2D138}"/>
          </ac:spMkLst>
        </pc:spChg>
        <pc:spChg chg="add">
          <ac:chgData name="Luke Roach" userId="3c173453-1e89-4ab7-a897-c035ad6940d7" providerId="ADAL" clId="{50D52261-0B01-407E-A53F-2274BBA46D2F}" dt="2022-10-30T18:33:35.267" v="4226" actId="26606"/>
          <ac:spMkLst>
            <pc:docMk/>
            <pc:sldMk cId="578351645" sldId="280"/>
            <ac:spMk id="2070" creationId="{19C9EAEA-39D0-4B0E-A0EB-51E7B26740B1}"/>
          </ac:spMkLst>
        </pc:spChg>
        <pc:spChg chg="add">
          <ac:chgData name="Luke Roach" userId="3c173453-1e89-4ab7-a897-c035ad6940d7" providerId="ADAL" clId="{50D52261-0B01-407E-A53F-2274BBA46D2F}" dt="2022-10-30T18:33:35.267" v="4226" actId="26606"/>
          <ac:spMkLst>
            <pc:docMk/>
            <pc:sldMk cId="578351645" sldId="280"/>
            <ac:spMk id="2072" creationId="{8CB5D2D7-DF65-4E86-BFBA-FFB9B5ACEB64}"/>
          </ac:spMkLst>
        </pc:spChg>
        <pc:grpChg chg="add">
          <ac:chgData name="Luke Roach" userId="3c173453-1e89-4ab7-a897-c035ad6940d7" providerId="ADAL" clId="{50D52261-0B01-407E-A53F-2274BBA46D2F}" dt="2022-10-30T18:33:35.267" v="4226" actId="26606"/>
          <ac:grpSpMkLst>
            <pc:docMk/>
            <pc:sldMk cId="578351645" sldId="280"/>
            <ac:grpSpMk id="2062" creationId="{1DE889C7-FAD6-4397-98E2-05D503484459}"/>
          </ac:grpSpMkLst>
        </pc:grpChg>
        <pc:picChg chg="add mod ord">
          <ac:chgData name="Luke Roach" userId="3c173453-1e89-4ab7-a897-c035ad6940d7" providerId="ADAL" clId="{50D52261-0B01-407E-A53F-2274BBA46D2F}" dt="2022-10-30T18:33:35.267" v="4226" actId="26606"/>
          <ac:picMkLst>
            <pc:docMk/>
            <pc:sldMk cId="578351645" sldId="280"/>
            <ac:picMk id="2053" creationId="{93EFE453-C8DE-B46B-41B5-05E2CD05B9D0}"/>
          </ac:picMkLst>
        </pc:picChg>
        <pc:picChg chg="add mod">
          <ac:chgData name="Luke Roach" userId="3c173453-1e89-4ab7-a897-c035ad6940d7" providerId="ADAL" clId="{50D52261-0B01-407E-A53F-2274BBA46D2F}" dt="2022-10-30T18:33:35.267" v="4226" actId="26606"/>
          <ac:picMkLst>
            <pc:docMk/>
            <pc:sldMk cId="578351645" sldId="280"/>
            <ac:picMk id="2055" creationId="{A63736DD-F229-F7A2-F035-92EC3C385E11}"/>
          </ac:picMkLst>
        </pc:picChg>
      </pc:sldChg>
      <pc:sldChg chg="addSp delSp modSp new mod setBg">
        <pc:chgData name="Luke Roach" userId="3c173453-1e89-4ab7-a897-c035ad6940d7" providerId="ADAL" clId="{50D52261-0B01-407E-A53F-2274BBA46D2F}" dt="2022-10-30T19:37:49.159" v="6104" actId="403"/>
        <pc:sldMkLst>
          <pc:docMk/>
          <pc:sldMk cId="1836945451" sldId="281"/>
        </pc:sldMkLst>
        <pc:spChg chg="mod">
          <ac:chgData name="Luke Roach" userId="3c173453-1e89-4ab7-a897-c035ad6940d7" providerId="ADAL" clId="{50D52261-0B01-407E-A53F-2274BBA46D2F}" dt="2022-10-30T19:37:28.086" v="6103" actId="26606"/>
          <ac:spMkLst>
            <pc:docMk/>
            <pc:sldMk cId="1836945451" sldId="281"/>
            <ac:spMk id="2" creationId="{45D3EC3F-9E31-F0FB-A532-53B0591C0642}"/>
          </ac:spMkLst>
        </pc:spChg>
        <pc:spChg chg="mod">
          <ac:chgData name="Luke Roach" userId="3c173453-1e89-4ab7-a897-c035ad6940d7" providerId="ADAL" clId="{50D52261-0B01-407E-A53F-2274BBA46D2F}" dt="2022-10-30T19:37:49.159" v="6104" actId="403"/>
          <ac:spMkLst>
            <pc:docMk/>
            <pc:sldMk cId="1836945451" sldId="281"/>
            <ac:spMk id="3" creationId="{9E949A1D-54E1-759F-8D67-9BC17652B4E2}"/>
          </ac:spMkLst>
        </pc:spChg>
        <pc:spChg chg="add">
          <ac:chgData name="Luke Roach" userId="3c173453-1e89-4ab7-a897-c035ad6940d7" providerId="ADAL" clId="{50D52261-0B01-407E-A53F-2274BBA46D2F}" dt="2022-10-30T19:37:28.086" v="6103" actId="26606"/>
          <ac:spMkLst>
            <pc:docMk/>
            <pc:sldMk cId="1836945451" sldId="281"/>
            <ac:spMk id="8" creationId="{3AD318CC-E2A8-4E27-9548-A047A78999B1}"/>
          </ac:spMkLst>
        </pc:spChg>
        <pc:spChg chg="add del">
          <ac:chgData name="Luke Roach" userId="3c173453-1e89-4ab7-a897-c035ad6940d7" providerId="ADAL" clId="{50D52261-0B01-407E-A53F-2274BBA46D2F}" dt="2022-10-30T19:37:28.069" v="6102" actId="26606"/>
          <ac:spMkLst>
            <pc:docMk/>
            <pc:sldMk cId="1836945451" sldId="281"/>
            <ac:spMk id="9" creationId="{79BB35BC-D5C2-4C8B-A22A-A71E6191913B}"/>
          </ac:spMkLst>
        </pc:spChg>
        <pc:spChg chg="add">
          <ac:chgData name="Luke Roach" userId="3c173453-1e89-4ab7-a897-c035ad6940d7" providerId="ADAL" clId="{50D52261-0B01-407E-A53F-2274BBA46D2F}" dt="2022-10-30T19:37:28.086" v="6103" actId="26606"/>
          <ac:spMkLst>
            <pc:docMk/>
            <pc:sldMk cId="1836945451" sldId="281"/>
            <ac:spMk id="14" creationId="{2C1BBA94-3F40-40AA-8BB9-E69E25E537C1}"/>
          </ac:spMkLst>
        </pc:spChg>
        <pc:grpChg chg="add">
          <ac:chgData name="Luke Roach" userId="3c173453-1e89-4ab7-a897-c035ad6940d7" providerId="ADAL" clId="{50D52261-0B01-407E-A53F-2274BBA46D2F}" dt="2022-10-30T19:37:28.086" v="6103" actId="26606"/>
          <ac:grpSpMkLst>
            <pc:docMk/>
            <pc:sldMk cId="1836945451" sldId="281"/>
            <ac:grpSpMk id="10" creationId="{B14B560F-9DD7-4302-A60B-EBD3EF59B073}"/>
          </ac:grpSpMkLst>
        </pc:grpChg>
        <pc:picChg chg="add del">
          <ac:chgData name="Luke Roach" userId="3c173453-1e89-4ab7-a897-c035ad6940d7" providerId="ADAL" clId="{50D52261-0B01-407E-A53F-2274BBA46D2F}" dt="2022-10-30T19:37:28.069" v="6102" actId="26606"/>
          <ac:picMkLst>
            <pc:docMk/>
            <pc:sldMk cId="1836945451" sldId="281"/>
            <ac:picMk id="5" creationId="{1DC09868-E9E5-DA7E-0BB8-A16E90762435}"/>
          </ac:picMkLst>
        </pc:picChg>
      </pc:sldChg>
      <pc:sldChg chg="addSp modSp new mod setBg">
        <pc:chgData name="Luke Roach" userId="3c173453-1e89-4ab7-a897-c035ad6940d7" providerId="ADAL" clId="{50D52261-0B01-407E-A53F-2274BBA46D2F}" dt="2022-10-30T19:41:34.438" v="6128" actId="27636"/>
        <pc:sldMkLst>
          <pc:docMk/>
          <pc:sldMk cId="1493461412" sldId="282"/>
        </pc:sldMkLst>
        <pc:spChg chg="mod">
          <ac:chgData name="Luke Roach" userId="3c173453-1e89-4ab7-a897-c035ad6940d7" providerId="ADAL" clId="{50D52261-0B01-407E-A53F-2274BBA46D2F}" dt="2022-10-30T19:41:21.767" v="6121" actId="26606"/>
          <ac:spMkLst>
            <pc:docMk/>
            <pc:sldMk cId="1493461412" sldId="282"/>
            <ac:spMk id="2" creationId="{D3026299-8EE2-5A9B-68E2-5312289B5491}"/>
          </ac:spMkLst>
        </pc:spChg>
        <pc:spChg chg="mod">
          <ac:chgData name="Luke Roach" userId="3c173453-1e89-4ab7-a897-c035ad6940d7" providerId="ADAL" clId="{50D52261-0B01-407E-A53F-2274BBA46D2F}" dt="2022-10-30T19:41:34.438" v="6128" actId="27636"/>
          <ac:spMkLst>
            <pc:docMk/>
            <pc:sldMk cId="1493461412" sldId="282"/>
            <ac:spMk id="3" creationId="{1A696130-E38A-E8C6-0892-CD8211F48D5A}"/>
          </ac:spMkLst>
        </pc:spChg>
        <pc:spChg chg="add">
          <ac:chgData name="Luke Roach" userId="3c173453-1e89-4ab7-a897-c035ad6940d7" providerId="ADAL" clId="{50D52261-0B01-407E-A53F-2274BBA46D2F}" dt="2022-10-30T19:41:21.767" v="6121" actId="26606"/>
          <ac:spMkLst>
            <pc:docMk/>
            <pc:sldMk cId="1493461412" sldId="282"/>
            <ac:spMk id="10247" creationId="{058A14AF-9FB5-4CC7-BA35-E8E85D3EDF0E}"/>
          </ac:spMkLst>
        </pc:spChg>
        <pc:spChg chg="add">
          <ac:chgData name="Luke Roach" userId="3c173453-1e89-4ab7-a897-c035ad6940d7" providerId="ADAL" clId="{50D52261-0B01-407E-A53F-2274BBA46D2F}" dt="2022-10-30T19:41:21.767" v="6121" actId="26606"/>
          <ac:spMkLst>
            <pc:docMk/>
            <pc:sldMk cId="1493461412" sldId="282"/>
            <ac:spMk id="10249" creationId="{3A9A4357-BD1D-4622-A4FE-766E6AB8DE84}"/>
          </ac:spMkLst>
        </pc:spChg>
        <pc:spChg chg="add">
          <ac:chgData name="Luke Roach" userId="3c173453-1e89-4ab7-a897-c035ad6940d7" providerId="ADAL" clId="{50D52261-0B01-407E-A53F-2274BBA46D2F}" dt="2022-10-30T19:41:21.767" v="6121" actId="26606"/>
          <ac:spMkLst>
            <pc:docMk/>
            <pc:sldMk cId="1493461412" sldId="282"/>
            <ac:spMk id="10251" creationId="{E659831F-0D9A-4C63-9EBB-8435B85A440F}"/>
          </ac:spMkLst>
        </pc:spChg>
        <pc:spChg chg="add">
          <ac:chgData name="Luke Roach" userId="3c173453-1e89-4ab7-a897-c035ad6940d7" providerId="ADAL" clId="{50D52261-0B01-407E-A53F-2274BBA46D2F}" dt="2022-10-30T19:41:21.767" v="6121" actId="26606"/>
          <ac:spMkLst>
            <pc:docMk/>
            <pc:sldMk cId="1493461412" sldId="282"/>
            <ac:spMk id="10253" creationId="{E6995CE5-F890-4ABA-82A2-26507CE8D2A3}"/>
          </ac:spMkLst>
        </pc:spChg>
        <pc:picChg chg="add mod">
          <ac:chgData name="Luke Roach" userId="3c173453-1e89-4ab7-a897-c035ad6940d7" providerId="ADAL" clId="{50D52261-0B01-407E-A53F-2274BBA46D2F}" dt="2022-10-30T19:41:21.767" v="6121" actId="26606"/>
          <ac:picMkLst>
            <pc:docMk/>
            <pc:sldMk cId="1493461412" sldId="282"/>
            <ac:picMk id="10242" creationId="{6E9EB5DA-8CA9-D2B8-6BDF-64C5D6663171}"/>
          </ac:picMkLst>
        </pc:picChg>
      </pc:sldChg>
      <pc:sldChg chg="addSp modSp new mod setBg">
        <pc:chgData name="Luke Roach" userId="3c173453-1e89-4ab7-a897-c035ad6940d7" providerId="ADAL" clId="{50D52261-0B01-407E-A53F-2274BBA46D2F}" dt="2022-10-30T18:46:14.726" v="4827" actId="20577"/>
        <pc:sldMkLst>
          <pc:docMk/>
          <pc:sldMk cId="3564256360" sldId="283"/>
        </pc:sldMkLst>
        <pc:spChg chg="mod">
          <ac:chgData name="Luke Roach" userId="3c173453-1e89-4ab7-a897-c035ad6940d7" providerId="ADAL" clId="{50D52261-0B01-407E-A53F-2274BBA46D2F}" dt="2022-10-30T18:45:42.416" v="4685" actId="26606"/>
          <ac:spMkLst>
            <pc:docMk/>
            <pc:sldMk cId="3564256360" sldId="283"/>
            <ac:spMk id="2" creationId="{A238BA0A-E43D-8D5E-5BF2-9A6E19961F1E}"/>
          </ac:spMkLst>
        </pc:spChg>
        <pc:spChg chg="mod">
          <ac:chgData name="Luke Roach" userId="3c173453-1e89-4ab7-a897-c035ad6940d7" providerId="ADAL" clId="{50D52261-0B01-407E-A53F-2274BBA46D2F}" dt="2022-10-30T18:46:14.726" v="4827" actId="20577"/>
          <ac:spMkLst>
            <pc:docMk/>
            <pc:sldMk cId="3564256360" sldId="283"/>
            <ac:spMk id="3" creationId="{0B811161-2D8A-943C-754A-7A43065A170D}"/>
          </ac:spMkLst>
        </pc:spChg>
        <pc:spChg chg="add">
          <ac:chgData name="Luke Roach" userId="3c173453-1e89-4ab7-a897-c035ad6940d7" providerId="ADAL" clId="{50D52261-0B01-407E-A53F-2274BBA46D2F}" dt="2022-10-30T18:45:42.416" v="4685" actId="26606"/>
          <ac:spMkLst>
            <pc:docMk/>
            <pc:sldMk cId="3564256360" sldId="283"/>
            <ac:spMk id="3081" creationId="{9D3A9E89-033E-4C4A-8C41-416DABFFD307}"/>
          </ac:spMkLst>
        </pc:spChg>
        <pc:spChg chg="add">
          <ac:chgData name="Luke Roach" userId="3c173453-1e89-4ab7-a897-c035ad6940d7" providerId="ADAL" clId="{50D52261-0B01-407E-A53F-2274BBA46D2F}" dt="2022-10-30T18:45:42.416" v="4685" actId="26606"/>
          <ac:spMkLst>
            <pc:docMk/>
            <pc:sldMk cId="3564256360" sldId="283"/>
            <ac:spMk id="3083" creationId="{86293361-111E-427D-8E5B-256944AC8395}"/>
          </ac:spMkLst>
        </pc:spChg>
        <pc:spChg chg="add">
          <ac:chgData name="Luke Roach" userId="3c173453-1e89-4ab7-a897-c035ad6940d7" providerId="ADAL" clId="{50D52261-0B01-407E-A53F-2274BBA46D2F}" dt="2022-10-30T18:45:42.416" v="4685" actId="26606"/>
          <ac:spMkLst>
            <pc:docMk/>
            <pc:sldMk cId="3564256360" sldId="283"/>
            <ac:spMk id="3107" creationId="{78907291-9D6D-4740-81DB-441477BCA279}"/>
          </ac:spMkLst>
        </pc:spChg>
        <pc:grpChg chg="add">
          <ac:chgData name="Luke Roach" userId="3c173453-1e89-4ab7-a897-c035ad6940d7" providerId="ADAL" clId="{50D52261-0B01-407E-A53F-2274BBA46D2F}" dt="2022-10-30T18:45:42.416" v="4685" actId="26606"/>
          <ac:grpSpMkLst>
            <pc:docMk/>
            <pc:sldMk cId="3564256360" sldId="283"/>
            <ac:grpSpMk id="3085" creationId="{A41D73DD-160B-4885-A9CF-94EADD70D421}"/>
          </ac:grpSpMkLst>
        </pc:grpChg>
        <pc:picChg chg="add mod">
          <ac:chgData name="Luke Roach" userId="3c173453-1e89-4ab7-a897-c035ad6940d7" providerId="ADAL" clId="{50D52261-0B01-407E-A53F-2274BBA46D2F}" dt="2022-10-30T18:45:42.416" v="4685" actId="26606"/>
          <ac:picMkLst>
            <pc:docMk/>
            <pc:sldMk cId="3564256360" sldId="283"/>
            <ac:picMk id="3074" creationId="{75D7949E-F26A-E233-2730-AEAB3FC870A9}"/>
          </ac:picMkLst>
        </pc:picChg>
        <pc:picChg chg="add mod">
          <ac:chgData name="Luke Roach" userId="3c173453-1e89-4ab7-a897-c035ad6940d7" providerId="ADAL" clId="{50D52261-0B01-407E-A53F-2274BBA46D2F}" dt="2022-10-30T18:45:42.416" v="4685" actId="26606"/>
          <ac:picMkLst>
            <pc:docMk/>
            <pc:sldMk cId="3564256360" sldId="283"/>
            <ac:picMk id="3076" creationId="{B8841E38-D705-216F-8C6A-38D8A9E0FB9D}"/>
          </ac:picMkLst>
        </pc:picChg>
      </pc:sldChg>
      <pc:sldChg chg="addSp modSp new mod setBg">
        <pc:chgData name="Luke Roach" userId="3c173453-1e89-4ab7-a897-c035ad6940d7" providerId="ADAL" clId="{50D52261-0B01-407E-A53F-2274BBA46D2F}" dt="2022-10-30T19:43:10.518" v="6157" actId="27636"/>
        <pc:sldMkLst>
          <pc:docMk/>
          <pc:sldMk cId="1759474422" sldId="284"/>
        </pc:sldMkLst>
        <pc:spChg chg="mod">
          <ac:chgData name="Luke Roach" userId="3c173453-1e89-4ab7-a897-c035ad6940d7" providerId="ADAL" clId="{50D52261-0B01-407E-A53F-2274BBA46D2F}" dt="2022-10-30T19:43:01.916" v="6149" actId="26606"/>
          <ac:spMkLst>
            <pc:docMk/>
            <pc:sldMk cId="1759474422" sldId="284"/>
            <ac:spMk id="2" creationId="{95830B28-175A-6AA8-BDE7-4C7F1E287E96}"/>
          </ac:spMkLst>
        </pc:spChg>
        <pc:spChg chg="mod">
          <ac:chgData name="Luke Roach" userId="3c173453-1e89-4ab7-a897-c035ad6940d7" providerId="ADAL" clId="{50D52261-0B01-407E-A53F-2274BBA46D2F}" dt="2022-10-30T19:43:10.518" v="6157" actId="27636"/>
          <ac:spMkLst>
            <pc:docMk/>
            <pc:sldMk cId="1759474422" sldId="284"/>
            <ac:spMk id="3" creationId="{B857965E-E900-9427-25C2-5D215043B59D}"/>
          </ac:spMkLst>
        </pc:spChg>
        <pc:spChg chg="add">
          <ac:chgData name="Luke Roach" userId="3c173453-1e89-4ab7-a897-c035ad6940d7" providerId="ADAL" clId="{50D52261-0B01-407E-A53F-2274BBA46D2F}" dt="2022-10-30T19:43:01.916" v="6149" actId="26606"/>
          <ac:spMkLst>
            <pc:docMk/>
            <pc:sldMk cId="1759474422" sldId="284"/>
            <ac:spMk id="8" creationId="{68717E5B-2C1D-4094-9D25-6FF6FBD92379}"/>
          </ac:spMkLst>
        </pc:spChg>
        <pc:spChg chg="add">
          <ac:chgData name="Luke Roach" userId="3c173453-1e89-4ab7-a897-c035ad6940d7" providerId="ADAL" clId="{50D52261-0B01-407E-A53F-2274BBA46D2F}" dt="2022-10-30T19:43:01.916" v="6149" actId="26606"/>
          <ac:spMkLst>
            <pc:docMk/>
            <pc:sldMk cId="1759474422" sldId="284"/>
            <ac:spMk id="10" creationId="{6B6E033A-DB2E-49B8-B600-B38E0C280263}"/>
          </ac:spMkLst>
        </pc:spChg>
      </pc:sldChg>
      <pc:sldChg chg="addSp modSp new mod setBg">
        <pc:chgData name="Luke Roach" userId="3c173453-1e89-4ab7-a897-c035ad6940d7" providerId="ADAL" clId="{50D52261-0B01-407E-A53F-2274BBA46D2F}" dt="2022-10-30T19:43:30.635" v="6164" actId="403"/>
        <pc:sldMkLst>
          <pc:docMk/>
          <pc:sldMk cId="1383790942" sldId="285"/>
        </pc:sldMkLst>
        <pc:spChg chg="mod">
          <ac:chgData name="Luke Roach" userId="3c173453-1e89-4ab7-a897-c035ad6940d7" providerId="ADAL" clId="{50D52261-0B01-407E-A53F-2274BBA46D2F}" dt="2022-10-30T19:43:17.251" v="6158" actId="26606"/>
          <ac:spMkLst>
            <pc:docMk/>
            <pc:sldMk cId="1383790942" sldId="285"/>
            <ac:spMk id="2" creationId="{F3DF5EF0-B6E8-0D98-14E4-AD4B1E500936}"/>
          </ac:spMkLst>
        </pc:spChg>
        <pc:spChg chg="mod">
          <ac:chgData name="Luke Roach" userId="3c173453-1e89-4ab7-a897-c035ad6940d7" providerId="ADAL" clId="{50D52261-0B01-407E-A53F-2274BBA46D2F}" dt="2022-10-30T19:43:30.635" v="6164" actId="403"/>
          <ac:spMkLst>
            <pc:docMk/>
            <pc:sldMk cId="1383790942" sldId="285"/>
            <ac:spMk id="3" creationId="{7DFE9E4A-BD2F-A631-8163-C8A091EBC866}"/>
          </ac:spMkLst>
        </pc:spChg>
        <pc:spChg chg="add">
          <ac:chgData name="Luke Roach" userId="3c173453-1e89-4ab7-a897-c035ad6940d7" providerId="ADAL" clId="{50D52261-0B01-407E-A53F-2274BBA46D2F}" dt="2022-10-30T19:43:17.251" v="6158" actId="26606"/>
          <ac:spMkLst>
            <pc:docMk/>
            <pc:sldMk cId="1383790942" sldId="285"/>
            <ac:spMk id="8" creationId="{777A147A-9ED8-46B4-8660-1B3C2AA880B5}"/>
          </ac:spMkLst>
        </pc:spChg>
        <pc:spChg chg="add">
          <ac:chgData name="Luke Roach" userId="3c173453-1e89-4ab7-a897-c035ad6940d7" providerId="ADAL" clId="{50D52261-0B01-407E-A53F-2274BBA46D2F}" dt="2022-10-30T19:43:17.251" v="6158" actId="26606"/>
          <ac:spMkLst>
            <pc:docMk/>
            <pc:sldMk cId="1383790942" sldId="285"/>
            <ac:spMk id="10" creationId="{5D6C15A0-C087-4593-8414-2B4EC1CDC3DE}"/>
          </ac:spMkLst>
        </pc:spChg>
      </pc:sldChg>
      <pc:sldChg chg="addSp modSp new mod setBg">
        <pc:chgData name="Luke Roach" userId="3c173453-1e89-4ab7-a897-c035ad6940d7" providerId="ADAL" clId="{50D52261-0B01-407E-A53F-2274BBA46D2F}" dt="2022-10-30T19:43:53.728" v="6168" actId="403"/>
        <pc:sldMkLst>
          <pc:docMk/>
          <pc:sldMk cId="1475070759" sldId="286"/>
        </pc:sldMkLst>
        <pc:spChg chg="mod">
          <ac:chgData name="Luke Roach" userId="3c173453-1e89-4ab7-a897-c035ad6940d7" providerId="ADAL" clId="{50D52261-0B01-407E-A53F-2274BBA46D2F}" dt="2022-10-30T19:43:48.369" v="6165" actId="26606"/>
          <ac:spMkLst>
            <pc:docMk/>
            <pc:sldMk cId="1475070759" sldId="286"/>
            <ac:spMk id="2" creationId="{67D82872-CF1E-83F7-EE7F-9BAD22E10F43}"/>
          </ac:spMkLst>
        </pc:spChg>
        <pc:spChg chg="mod">
          <ac:chgData name="Luke Roach" userId="3c173453-1e89-4ab7-a897-c035ad6940d7" providerId="ADAL" clId="{50D52261-0B01-407E-A53F-2274BBA46D2F}" dt="2022-10-30T19:43:53.728" v="6168" actId="403"/>
          <ac:spMkLst>
            <pc:docMk/>
            <pc:sldMk cId="1475070759" sldId="286"/>
            <ac:spMk id="3" creationId="{DABC38E9-C77F-EF6E-E139-6EB69712D1F8}"/>
          </ac:spMkLst>
        </pc:spChg>
        <pc:spChg chg="add">
          <ac:chgData name="Luke Roach" userId="3c173453-1e89-4ab7-a897-c035ad6940d7" providerId="ADAL" clId="{50D52261-0B01-407E-A53F-2274BBA46D2F}" dt="2022-10-30T19:43:48.369" v="6165" actId="26606"/>
          <ac:spMkLst>
            <pc:docMk/>
            <pc:sldMk cId="1475070759" sldId="286"/>
            <ac:spMk id="8" creationId="{17718681-A12E-49D6-9925-DD7C68176D61}"/>
          </ac:spMkLst>
        </pc:spChg>
        <pc:spChg chg="add">
          <ac:chgData name="Luke Roach" userId="3c173453-1e89-4ab7-a897-c035ad6940d7" providerId="ADAL" clId="{50D52261-0B01-407E-A53F-2274BBA46D2F}" dt="2022-10-30T19:43:48.369" v="6165" actId="26606"/>
          <ac:spMkLst>
            <pc:docMk/>
            <pc:sldMk cId="1475070759" sldId="286"/>
            <ac:spMk id="10" creationId="{FBD77573-9EF2-4C35-8285-A1CF6FBB0EA5}"/>
          </ac:spMkLst>
        </pc:spChg>
      </pc:sldChg>
      <pc:sldChg chg="addSp modSp new mod setBg">
        <pc:chgData name="Luke Roach" userId="3c173453-1e89-4ab7-a897-c035ad6940d7" providerId="ADAL" clId="{50D52261-0B01-407E-A53F-2274BBA46D2F}" dt="2022-10-30T19:44:08.175" v="6170" actId="403"/>
        <pc:sldMkLst>
          <pc:docMk/>
          <pc:sldMk cId="2389539809" sldId="287"/>
        </pc:sldMkLst>
        <pc:spChg chg="mod">
          <ac:chgData name="Luke Roach" userId="3c173453-1e89-4ab7-a897-c035ad6940d7" providerId="ADAL" clId="{50D52261-0B01-407E-A53F-2274BBA46D2F}" dt="2022-10-30T19:44:04.984" v="6169" actId="26606"/>
          <ac:spMkLst>
            <pc:docMk/>
            <pc:sldMk cId="2389539809" sldId="287"/>
            <ac:spMk id="2" creationId="{6E0470EF-930F-307C-8086-955C16188DF1}"/>
          </ac:spMkLst>
        </pc:spChg>
        <pc:spChg chg="mod">
          <ac:chgData name="Luke Roach" userId="3c173453-1e89-4ab7-a897-c035ad6940d7" providerId="ADAL" clId="{50D52261-0B01-407E-A53F-2274BBA46D2F}" dt="2022-10-30T19:44:08.175" v="6170" actId="403"/>
          <ac:spMkLst>
            <pc:docMk/>
            <pc:sldMk cId="2389539809" sldId="287"/>
            <ac:spMk id="3" creationId="{E79E32C3-3402-9A39-6145-30B815B31AA3}"/>
          </ac:spMkLst>
        </pc:spChg>
        <pc:spChg chg="add">
          <ac:chgData name="Luke Roach" userId="3c173453-1e89-4ab7-a897-c035ad6940d7" providerId="ADAL" clId="{50D52261-0B01-407E-A53F-2274BBA46D2F}" dt="2022-10-30T19:44:04.984" v="6169" actId="26606"/>
          <ac:spMkLst>
            <pc:docMk/>
            <pc:sldMk cId="2389539809" sldId="287"/>
            <ac:spMk id="8" creationId="{17718681-A12E-49D6-9925-DD7C68176D61}"/>
          </ac:spMkLst>
        </pc:spChg>
        <pc:spChg chg="add">
          <ac:chgData name="Luke Roach" userId="3c173453-1e89-4ab7-a897-c035ad6940d7" providerId="ADAL" clId="{50D52261-0B01-407E-A53F-2274BBA46D2F}" dt="2022-10-30T19:44:04.984" v="6169" actId="26606"/>
          <ac:spMkLst>
            <pc:docMk/>
            <pc:sldMk cId="2389539809" sldId="287"/>
            <ac:spMk id="10" creationId="{FBD77573-9EF2-4C35-8285-A1CF6FBB0EA5}"/>
          </ac:spMkLst>
        </pc:spChg>
      </pc:sldChg>
      <pc:sldChg chg="addSp modSp new mod setBg">
        <pc:chgData name="Luke Roach" userId="3c173453-1e89-4ab7-a897-c035ad6940d7" providerId="ADAL" clId="{50D52261-0B01-407E-A53F-2274BBA46D2F}" dt="2022-10-30T19:11:54.181" v="5652" actId="26606"/>
        <pc:sldMkLst>
          <pc:docMk/>
          <pc:sldMk cId="1833622996" sldId="288"/>
        </pc:sldMkLst>
        <pc:spChg chg="mod">
          <ac:chgData name="Luke Roach" userId="3c173453-1e89-4ab7-a897-c035ad6940d7" providerId="ADAL" clId="{50D52261-0B01-407E-A53F-2274BBA46D2F}" dt="2022-10-30T19:11:54.181" v="5652" actId="26606"/>
          <ac:spMkLst>
            <pc:docMk/>
            <pc:sldMk cId="1833622996" sldId="288"/>
            <ac:spMk id="2" creationId="{F24FDF45-EACE-933F-0C5E-AF01A4C87FEF}"/>
          </ac:spMkLst>
        </pc:spChg>
        <pc:spChg chg="mod">
          <ac:chgData name="Luke Roach" userId="3c173453-1e89-4ab7-a897-c035ad6940d7" providerId="ADAL" clId="{50D52261-0B01-407E-A53F-2274BBA46D2F}" dt="2022-10-30T19:11:54.181" v="5652" actId="26606"/>
          <ac:spMkLst>
            <pc:docMk/>
            <pc:sldMk cId="1833622996" sldId="288"/>
            <ac:spMk id="3" creationId="{C9E48B5A-FFC3-CF26-00CA-250A6F9815EB}"/>
          </ac:spMkLst>
        </pc:spChg>
        <pc:spChg chg="add">
          <ac:chgData name="Luke Roach" userId="3c173453-1e89-4ab7-a897-c035ad6940d7" providerId="ADAL" clId="{50D52261-0B01-407E-A53F-2274BBA46D2F}" dt="2022-10-30T19:11:54.181" v="5652" actId="26606"/>
          <ac:spMkLst>
            <pc:docMk/>
            <pc:sldMk cId="1833622996" sldId="288"/>
            <ac:spMk id="8" creationId="{081EA652-8C6A-4E69-BEB9-170809474553}"/>
          </ac:spMkLst>
        </pc:spChg>
        <pc:spChg chg="add">
          <ac:chgData name="Luke Roach" userId="3c173453-1e89-4ab7-a897-c035ad6940d7" providerId="ADAL" clId="{50D52261-0B01-407E-A53F-2274BBA46D2F}" dt="2022-10-30T19:11:54.181" v="5652" actId="26606"/>
          <ac:spMkLst>
            <pc:docMk/>
            <pc:sldMk cId="1833622996" sldId="288"/>
            <ac:spMk id="10" creationId="{5298780A-33B9-4EA2-8F67-DE68AD62841B}"/>
          </ac:spMkLst>
        </pc:spChg>
        <pc:spChg chg="add">
          <ac:chgData name="Luke Roach" userId="3c173453-1e89-4ab7-a897-c035ad6940d7" providerId="ADAL" clId="{50D52261-0B01-407E-A53F-2274BBA46D2F}" dt="2022-10-30T19:11:54.181" v="5652" actId="26606"/>
          <ac:spMkLst>
            <pc:docMk/>
            <pc:sldMk cId="1833622996" sldId="288"/>
            <ac:spMk id="12" creationId="{7F488E8B-4E1E-4402-8935-D4E6C02615C7}"/>
          </ac:spMkLst>
        </pc:spChg>
        <pc:cxnChg chg="add">
          <ac:chgData name="Luke Roach" userId="3c173453-1e89-4ab7-a897-c035ad6940d7" providerId="ADAL" clId="{50D52261-0B01-407E-A53F-2274BBA46D2F}" dt="2022-10-30T19:11:54.181" v="5652" actId="26606"/>
          <ac:cxnSpMkLst>
            <pc:docMk/>
            <pc:sldMk cId="1833622996" sldId="288"/>
            <ac:cxnSpMk id="14" creationId="{23AAC9B5-8015-485C-ACF9-A750390E9A56}"/>
          </ac:cxnSpMkLst>
        </pc:cxnChg>
      </pc:sldChg>
      <pc:sldChg chg="addSp delSp modSp add mod">
        <pc:chgData name="Luke Roach" userId="3c173453-1e89-4ab7-a897-c035ad6940d7" providerId="ADAL" clId="{50D52261-0B01-407E-A53F-2274BBA46D2F}" dt="2022-10-30T19:23:20.429" v="5842" actId="27636"/>
        <pc:sldMkLst>
          <pc:docMk/>
          <pc:sldMk cId="3152780624" sldId="289"/>
        </pc:sldMkLst>
        <pc:spChg chg="mod">
          <ac:chgData name="Luke Roach" userId="3c173453-1e89-4ab7-a897-c035ad6940d7" providerId="ADAL" clId="{50D52261-0B01-407E-A53F-2274BBA46D2F}" dt="2022-10-30T19:23:09.187" v="5835" actId="26606"/>
          <ac:spMkLst>
            <pc:docMk/>
            <pc:sldMk cId="3152780624" sldId="289"/>
            <ac:spMk id="2" creationId="{84F7725C-9D49-41BA-70CD-507D3733876C}"/>
          </ac:spMkLst>
        </pc:spChg>
        <pc:spChg chg="mod">
          <ac:chgData name="Luke Roach" userId="3c173453-1e89-4ab7-a897-c035ad6940d7" providerId="ADAL" clId="{50D52261-0B01-407E-A53F-2274BBA46D2F}" dt="2022-10-30T19:23:20.429" v="5842" actId="27636"/>
          <ac:spMkLst>
            <pc:docMk/>
            <pc:sldMk cId="3152780624" sldId="289"/>
            <ac:spMk id="3" creationId="{B726B16F-141B-9AEF-36FA-99C117518603}"/>
          </ac:spMkLst>
        </pc:spChg>
        <pc:spChg chg="del">
          <ac:chgData name="Luke Roach" userId="3c173453-1e89-4ab7-a897-c035ad6940d7" providerId="ADAL" clId="{50D52261-0B01-407E-A53F-2274BBA46D2F}" dt="2022-10-30T19:23:09.187" v="5835" actId="26606"/>
          <ac:spMkLst>
            <pc:docMk/>
            <pc:sldMk cId="3152780624" sldId="289"/>
            <ac:spMk id="30" creationId="{081EA652-8C6A-4E69-BEB9-170809474553}"/>
          </ac:spMkLst>
        </pc:spChg>
        <pc:spChg chg="del">
          <ac:chgData name="Luke Roach" userId="3c173453-1e89-4ab7-a897-c035ad6940d7" providerId="ADAL" clId="{50D52261-0B01-407E-A53F-2274BBA46D2F}" dt="2022-10-30T19:23:09.187" v="5835" actId="26606"/>
          <ac:spMkLst>
            <pc:docMk/>
            <pc:sldMk cId="3152780624" sldId="289"/>
            <ac:spMk id="32" creationId="{5298780A-33B9-4EA2-8F67-DE68AD62841B}"/>
          </ac:spMkLst>
        </pc:spChg>
        <pc:spChg chg="del">
          <ac:chgData name="Luke Roach" userId="3c173453-1e89-4ab7-a897-c035ad6940d7" providerId="ADAL" clId="{50D52261-0B01-407E-A53F-2274BBA46D2F}" dt="2022-10-30T19:23:09.187" v="5835" actId="26606"/>
          <ac:spMkLst>
            <pc:docMk/>
            <pc:sldMk cId="3152780624" sldId="289"/>
            <ac:spMk id="34" creationId="{7F488E8B-4E1E-4402-8935-D4E6C02615C7}"/>
          </ac:spMkLst>
        </pc:spChg>
        <pc:spChg chg="add">
          <ac:chgData name="Luke Roach" userId="3c173453-1e89-4ab7-a897-c035ad6940d7" providerId="ADAL" clId="{50D52261-0B01-407E-A53F-2274BBA46D2F}" dt="2022-10-30T19:23:09.187" v="5835" actId="26606"/>
          <ac:spMkLst>
            <pc:docMk/>
            <pc:sldMk cId="3152780624" sldId="289"/>
            <ac:spMk id="39" creationId="{081EA652-8C6A-4E69-BEB9-170809474553}"/>
          </ac:spMkLst>
        </pc:spChg>
        <pc:spChg chg="add">
          <ac:chgData name="Luke Roach" userId="3c173453-1e89-4ab7-a897-c035ad6940d7" providerId="ADAL" clId="{50D52261-0B01-407E-A53F-2274BBA46D2F}" dt="2022-10-30T19:23:09.187" v="5835" actId="26606"/>
          <ac:spMkLst>
            <pc:docMk/>
            <pc:sldMk cId="3152780624" sldId="289"/>
            <ac:spMk id="41" creationId="{5298780A-33B9-4EA2-8F67-DE68AD62841B}"/>
          </ac:spMkLst>
        </pc:spChg>
        <pc:spChg chg="add">
          <ac:chgData name="Luke Roach" userId="3c173453-1e89-4ab7-a897-c035ad6940d7" providerId="ADAL" clId="{50D52261-0B01-407E-A53F-2274BBA46D2F}" dt="2022-10-30T19:23:09.187" v="5835" actId="26606"/>
          <ac:spMkLst>
            <pc:docMk/>
            <pc:sldMk cId="3152780624" sldId="289"/>
            <ac:spMk id="43" creationId="{7F488E8B-4E1E-4402-8935-D4E6C02615C7}"/>
          </ac:spMkLst>
        </pc:spChg>
        <pc:cxnChg chg="add">
          <ac:chgData name="Luke Roach" userId="3c173453-1e89-4ab7-a897-c035ad6940d7" providerId="ADAL" clId="{50D52261-0B01-407E-A53F-2274BBA46D2F}" dt="2022-10-30T19:23:09.187" v="5835" actId="26606"/>
          <ac:cxnSpMkLst>
            <pc:docMk/>
            <pc:sldMk cId="3152780624" sldId="289"/>
            <ac:cxnSpMk id="45" creationId="{23AAC9B5-8015-485C-ACF9-A750390E9A56}"/>
          </ac:cxnSpMkLst>
        </pc:cxnChg>
      </pc:sldChg>
      <pc:sldChg chg="addSp delSp modSp add mod setBg">
        <pc:chgData name="Luke Roach" userId="3c173453-1e89-4ab7-a897-c035ad6940d7" providerId="ADAL" clId="{50D52261-0B01-407E-A53F-2274BBA46D2F}" dt="2022-10-30T19:42:52.100" v="6148" actId="27636"/>
        <pc:sldMkLst>
          <pc:docMk/>
          <pc:sldMk cId="2779068591" sldId="290"/>
        </pc:sldMkLst>
        <pc:spChg chg="mod">
          <ac:chgData name="Luke Roach" userId="3c173453-1e89-4ab7-a897-c035ad6940d7" providerId="ADAL" clId="{50D52261-0B01-407E-A53F-2274BBA46D2F}" dt="2022-10-30T19:42:31.385" v="6135" actId="26606"/>
          <ac:spMkLst>
            <pc:docMk/>
            <pc:sldMk cId="2779068591" sldId="290"/>
            <ac:spMk id="2" creationId="{D3026299-8EE2-5A9B-68E2-5312289B5491}"/>
          </ac:spMkLst>
        </pc:spChg>
        <pc:spChg chg="mod ord">
          <ac:chgData name="Luke Roach" userId="3c173453-1e89-4ab7-a897-c035ad6940d7" providerId="ADAL" clId="{50D52261-0B01-407E-A53F-2274BBA46D2F}" dt="2022-10-30T19:42:52.100" v="6148" actId="27636"/>
          <ac:spMkLst>
            <pc:docMk/>
            <pc:sldMk cId="2779068591" sldId="290"/>
            <ac:spMk id="3" creationId="{1A696130-E38A-E8C6-0892-CD8211F48D5A}"/>
          </ac:spMkLst>
        </pc:spChg>
        <pc:spChg chg="add del">
          <ac:chgData name="Luke Roach" userId="3c173453-1e89-4ab7-a897-c035ad6940d7" providerId="ADAL" clId="{50D52261-0B01-407E-A53F-2274BBA46D2F}" dt="2022-10-30T19:42:31.372" v="6134" actId="26606"/>
          <ac:spMkLst>
            <pc:docMk/>
            <pc:sldMk cId="2779068591" sldId="290"/>
            <ac:spMk id="11271" creationId="{FFB60E8C-7224-44A4-87A0-46A1711DD2ED}"/>
          </ac:spMkLst>
        </pc:spChg>
        <pc:spChg chg="add del">
          <ac:chgData name="Luke Roach" userId="3c173453-1e89-4ab7-a897-c035ad6940d7" providerId="ADAL" clId="{50D52261-0B01-407E-A53F-2274BBA46D2F}" dt="2022-10-30T19:42:31.372" v="6134" actId="26606"/>
          <ac:spMkLst>
            <pc:docMk/>
            <pc:sldMk cId="2779068591" sldId="290"/>
            <ac:spMk id="11273" creationId="{5DA32751-37A2-45C0-BE94-63D375E27003}"/>
          </ac:spMkLst>
        </pc:spChg>
        <pc:spChg chg="add del">
          <ac:chgData name="Luke Roach" userId="3c173453-1e89-4ab7-a897-c035ad6940d7" providerId="ADAL" clId="{50D52261-0B01-407E-A53F-2274BBA46D2F}" dt="2022-10-30T19:42:31.372" v="6134" actId="26606"/>
          <ac:spMkLst>
            <pc:docMk/>
            <pc:sldMk cId="2779068591" sldId="290"/>
            <ac:spMk id="11275" creationId="{E659831F-0D9A-4C63-9EBB-8435B85A440F}"/>
          </ac:spMkLst>
        </pc:spChg>
        <pc:spChg chg="add del">
          <ac:chgData name="Luke Roach" userId="3c173453-1e89-4ab7-a897-c035ad6940d7" providerId="ADAL" clId="{50D52261-0B01-407E-A53F-2274BBA46D2F}" dt="2022-10-30T19:42:31.372" v="6134" actId="26606"/>
          <ac:spMkLst>
            <pc:docMk/>
            <pc:sldMk cId="2779068591" sldId="290"/>
            <ac:spMk id="11277" creationId="{5A55FBCD-CD42-40F5-8A1B-3203F9CAEEAA}"/>
          </ac:spMkLst>
        </pc:spChg>
        <pc:spChg chg="add">
          <ac:chgData name="Luke Roach" userId="3c173453-1e89-4ab7-a897-c035ad6940d7" providerId="ADAL" clId="{50D52261-0B01-407E-A53F-2274BBA46D2F}" dt="2022-10-30T19:42:31.385" v="6135" actId="26606"/>
          <ac:spMkLst>
            <pc:docMk/>
            <pc:sldMk cId="2779068591" sldId="290"/>
            <ac:spMk id="11279" creationId="{F541DB91-0B10-46D9-B34B-7BFF9602606D}"/>
          </ac:spMkLst>
        </pc:spChg>
        <pc:spChg chg="add">
          <ac:chgData name="Luke Roach" userId="3c173453-1e89-4ab7-a897-c035ad6940d7" providerId="ADAL" clId="{50D52261-0B01-407E-A53F-2274BBA46D2F}" dt="2022-10-30T19:42:31.385" v="6135" actId="26606"/>
          <ac:spMkLst>
            <pc:docMk/>
            <pc:sldMk cId="2779068591" sldId="290"/>
            <ac:spMk id="11280" creationId="{9CF7FE1C-8BC5-4B0C-A2BC-93AB72C90FDD}"/>
          </ac:spMkLst>
        </pc:spChg>
        <pc:picChg chg="add mod">
          <ac:chgData name="Luke Roach" userId="3c173453-1e89-4ab7-a897-c035ad6940d7" providerId="ADAL" clId="{50D52261-0B01-407E-A53F-2274BBA46D2F}" dt="2022-10-30T19:42:31.385" v="6135" actId="26606"/>
          <ac:picMkLst>
            <pc:docMk/>
            <pc:sldMk cId="2779068591" sldId="290"/>
            <ac:picMk id="11266" creationId="{CCAE24D5-99D8-D12C-BE4A-858CADDCA331}"/>
          </ac:picMkLst>
        </pc:picChg>
      </pc:sldChg>
      <pc:sldChg chg="addSp modSp new mod setBg">
        <pc:chgData name="Luke Roach" userId="3c173453-1e89-4ab7-a897-c035ad6940d7" providerId="ADAL" clId="{50D52261-0B01-407E-A53F-2274BBA46D2F}" dt="2022-10-30T19:45:00.957" v="6268" actId="403"/>
        <pc:sldMkLst>
          <pc:docMk/>
          <pc:sldMk cId="2392631048" sldId="291"/>
        </pc:sldMkLst>
        <pc:spChg chg="mod">
          <ac:chgData name="Luke Roach" userId="3c173453-1e89-4ab7-a897-c035ad6940d7" providerId="ADAL" clId="{50D52261-0B01-407E-A53F-2274BBA46D2F}" dt="2022-10-30T19:44:56.875" v="6266" actId="26606"/>
          <ac:spMkLst>
            <pc:docMk/>
            <pc:sldMk cId="2392631048" sldId="291"/>
            <ac:spMk id="2" creationId="{19D90960-C9F7-1804-A77E-105225AAE954}"/>
          </ac:spMkLst>
        </pc:spChg>
        <pc:spChg chg="mod">
          <ac:chgData name="Luke Roach" userId="3c173453-1e89-4ab7-a897-c035ad6940d7" providerId="ADAL" clId="{50D52261-0B01-407E-A53F-2274BBA46D2F}" dt="2022-10-30T19:45:00.957" v="6268" actId="403"/>
          <ac:spMkLst>
            <pc:docMk/>
            <pc:sldMk cId="2392631048" sldId="291"/>
            <ac:spMk id="3" creationId="{43F8D9E2-9E01-6CBB-EB79-2BFBCA02CDAC}"/>
          </ac:spMkLst>
        </pc:spChg>
        <pc:spChg chg="add">
          <ac:chgData name="Luke Roach" userId="3c173453-1e89-4ab7-a897-c035ad6940d7" providerId="ADAL" clId="{50D52261-0B01-407E-A53F-2274BBA46D2F}" dt="2022-10-30T19:44:56.875" v="6266" actId="26606"/>
          <ac:spMkLst>
            <pc:docMk/>
            <pc:sldMk cId="2392631048" sldId="291"/>
            <ac:spMk id="8" creationId="{D1D7EF1B-7265-4A47-AB85-5639DB833861}"/>
          </ac:spMkLst>
        </pc:spChg>
        <pc:spChg chg="add">
          <ac:chgData name="Luke Roach" userId="3c173453-1e89-4ab7-a897-c035ad6940d7" providerId="ADAL" clId="{50D52261-0B01-407E-A53F-2274BBA46D2F}" dt="2022-10-30T19:44:56.875" v="6266" actId="26606"/>
          <ac:spMkLst>
            <pc:docMk/>
            <pc:sldMk cId="2392631048" sldId="291"/>
            <ac:spMk id="10" creationId="{AA770EBD-5B77-46EC-BF58-EF27ACD6B47C}"/>
          </ac:spMkLst>
        </pc:spChg>
      </pc:sldChg>
      <pc:sldChg chg="addSp delSp modSp new mod setBg">
        <pc:chgData name="Luke Roach" userId="3c173453-1e89-4ab7-a897-c035ad6940d7" providerId="ADAL" clId="{50D52261-0B01-407E-A53F-2274BBA46D2F}" dt="2022-10-30T19:51:38.070" v="6325" actId="27636"/>
        <pc:sldMkLst>
          <pc:docMk/>
          <pc:sldMk cId="622750937" sldId="292"/>
        </pc:sldMkLst>
        <pc:spChg chg="mod">
          <ac:chgData name="Luke Roach" userId="3c173453-1e89-4ab7-a897-c035ad6940d7" providerId="ADAL" clId="{50D52261-0B01-407E-A53F-2274BBA46D2F}" dt="2022-10-30T19:51:23.403" v="6315" actId="26606"/>
          <ac:spMkLst>
            <pc:docMk/>
            <pc:sldMk cId="622750937" sldId="292"/>
            <ac:spMk id="2" creationId="{4B4B71B9-C014-C913-F500-F818BAADF56F}"/>
          </ac:spMkLst>
        </pc:spChg>
        <pc:spChg chg="add del mod">
          <ac:chgData name="Luke Roach" userId="3c173453-1e89-4ab7-a897-c035ad6940d7" providerId="ADAL" clId="{50D52261-0B01-407E-A53F-2274BBA46D2F}" dt="2022-10-30T19:51:23.403" v="6315" actId="26606"/>
          <ac:spMkLst>
            <pc:docMk/>
            <pc:sldMk cId="622750937" sldId="292"/>
            <ac:spMk id="3" creationId="{68DDDF89-A9C8-8C01-4068-5032D06E4080}"/>
          </ac:spMkLst>
        </pc:spChg>
        <pc:spChg chg="add del">
          <ac:chgData name="Luke Roach" userId="3c173453-1e89-4ab7-a897-c035ad6940d7" providerId="ADAL" clId="{50D52261-0B01-407E-A53F-2274BBA46D2F}" dt="2022-10-30T19:51:23.384" v="6314" actId="26606"/>
          <ac:spMkLst>
            <pc:docMk/>
            <pc:sldMk cId="622750937" sldId="292"/>
            <ac:spMk id="8" creationId="{4DA718D0-4865-4629-8134-44F68D41D574}"/>
          </ac:spMkLst>
        </pc:spChg>
        <pc:spChg chg="add del">
          <ac:chgData name="Luke Roach" userId="3c173453-1e89-4ab7-a897-c035ad6940d7" providerId="ADAL" clId="{50D52261-0B01-407E-A53F-2274BBA46D2F}" dt="2022-10-30T19:51:12.012" v="6312" actId="26606"/>
          <ac:spMkLst>
            <pc:docMk/>
            <pc:sldMk cId="622750937" sldId="292"/>
            <ac:spMk id="9" creationId="{A1F6BF70-C7D1-4AF9-8DB4-BEEB8A9C3529}"/>
          </ac:spMkLst>
        </pc:spChg>
        <pc:spChg chg="add del">
          <ac:chgData name="Luke Roach" userId="3c173453-1e89-4ab7-a897-c035ad6940d7" providerId="ADAL" clId="{50D52261-0B01-407E-A53F-2274BBA46D2F}" dt="2022-10-30T19:51:23.384" v="6314" actId="26606"/>
          <ac:spMkLst>
            <pc:docMk/>
            <pc:sldMk cId="622750937" sldId="292"/>
            <ac:spMk id="14" creationId="{CBC4F608-B4B8-48C3-9572-C0F061B1CD99}"/>
          </ac:spMkLst>
        </pc:spChg>
        <pc:spChg chg="add del">
          <ac:chgData name="Luke Roach" userId="3c173453-1e89-4ab7-a897-c035ad6940d7" providerId="ADAL" clId="{50D52261-0B01-407E-A53F-2274BBA46D2F}" dt="2022-10-30T19:51:12.012" v="6312" actId="26606"/>
          <ac:spMkLst>
            <pc:docMk/>
            <pc:sldMk cId="622750937" sldId="292"/>
            <ac:spMk id="15" creationId="{2C1BBA94-3F40-40AA-8BB9-E69E25E537C1}"/>
          </ac:spMkLst>
        </pc:spChg>
        <pc:spChg chg="add">
          <ac:chgData name="Luke Roach" userId="3c173453-1e89-4ab7-a897-c035ad6940d7" providerId="ADAL" clId="{50D52261-0B01-407E-A53F-2274BBA46D2F}" dt="2022-10-30T19:51:23.403" v="6315" actId="26606"/>
          <ac:spMkLst>
            <pc:docMk/>
            <pc:sldMk cId="622750937" sldId="292"/>
            <ac:spMk id="16" creationId="{CBC4F608-B4B8-48C3-9572-C0F061B1CD99}"/>
          </ac:spMkLst>
        </pc:spChg>
        <pc:spChg chg="add del">
          <ac:chgData name="Luke Roach" userId="3c173453-1e89-4ab7-a897-c035ad6940d7" providerId="ADAL" clId="{50D52261-0B01-407E-A53F-2274BBA46D2F}" dt="2022-10-30T19:51:23.384" v="6314" actId="26606"/>
          <ac:spMkLst>
            <pc:docMk/>
            <pc:sldMk cId="622750937" sldId="292"/>
            <ac:spMk id="19" creationId="{68DDDF89-A9C8-8C01-4068-5032D06E4080}"/>
          </ac:spMkLst>
        </pc:spChg>
        <pc:spChg chg="add">
          <ac:chgData name="Luke Roach" userId="3c173453-1e89-4ab7-a897-c035ad6940d7" providerId="ADAL" clId="{50D52261-0B01-407E-A53F-2274BBA46D2F}" dt="2022-10-30T19:51:23.403" v="6315" actId="26606"/>
          <ac:spMkLst>
            <pc:docMk/>
            <pc:sldMk cId="622750937" sldId="292"/>
            <ac:spMk id="21" creationId="{8B9AA7C6-5E5A-498E-A6DF-A943376E09BC}"/>
          </ac:spMkLst>
        </pc:spChg>
        <pc:spChg chg="add">
          <ac:chgData name="Luke Roach" userId="3c173453-1e89-4ab7-a897-c035ad6940d7" providerId="ADAL" clId="{50D52261-0B01-407E-A53F-2274BBA46D2F}" dt="2022-10-30T19:51:23.403" v="6315" actId="26606"/>
          <ac:spMkLst>
            <pc:docMk/>
            <pc:sldMk cId="622750937" sldId="292"/>
            <ac:spMk id="24" creationId="{81E140AE-0ABF-47C8-BF32-7D2F0CF2BA44}"/>
          </ac:spMkLst>
        </pc:spChg>
        <pc:spChg chg="add mod">
          <ac:chgData name="Luke Roach" userId="3c173453-1e89-4ab7-a897-c035ad6940d7" providerId="ADAL" clId="{50D52261-0B01-407E-A53F-2274BBA46D2F}" dt="2022-10-30T19:51:38.070" v="6325" actId="27636"/>
          <ac:spMkLst>
            <pc:docMk/>
            <pc:sldMk cId="622750937" sldId="292"/>
            <ac:spMk id="25" creationId="{68DDDF89-A9C8-8C01-4068-5032D06E4080}"/>
          </ac:spMkLst>
        </pc:spChg>
        <pc:grpChg chg="add del">
          <ac:chgData name="Luke Roach" userId="3c173453-1e89-4ab7-a897-c035ad6940d7" providerId="ADAL" clId="{50D52261-0B01-407E-A53F-2274BBA46D2F}" dt="2022-10-30T19:51:23.384" v="6314" actId="26606"/>
          <ac:grpSpMkLst>
            <pc:docMk/>
            <pc:sldMk cId="622750937" sldId="292"/>
            <ac:grpSpMk id="10" creationId="{65167ED7-6315-43AB-B1B6-C326D5FD8F84}"/>
          </ac:grpSpMkLst>
        </pc:grpChg>
        <pc:grpChg chg="add del">
          <ac:chgData name="Luke Roach" userId="3c173453-1e89-4ab7-a897-c035ad6940d7" providerId="ADAL" clId="{50D52261-0B01-407E-A53F-2274BBA46D2F}" dt="2022-10-30T19:51:12.012" v="6312" actId="26606"/>
          <ac:grpSpMkLst>
            <pc:docMk/>
            <pc:sldMk cId="622750937" sldId="292"/>
            <ac:grpSpMk id="11" creationId="{0C66A8B6-1F6E-4FCC-93B9-B9986B6FD111}"/>
          </ac:grpSpMkLst>
        </pc:grpChg>
        <pc:grpChg chg="add">
          <ac:chgData name="Luke Roach" userId="3c173453-1e89-4ab7-a897-c035ad6940d7" providerId="ADAL" clId="{50D52261-0B01-407E-A53F-2274BBA46D2F}" dt="2022-10-30T19:51:23.403" v="6315" actId="26606"/>
          <ac:grpSpMkLst>
            <pc:docMk/>
            <pc:sldMk cId="622750937" sldId="292"/>
            <ac:grpSpMk id="22" creationId="{83EAB11A-76F7-48F4-9B4F-5BFDF4BF9670}"/>
          </ac:grpSpMkLst>
        </pc:grpChg>
        <pc:graphicFrameChg chg="add del">
          <ac:chgData name="Luke Roach" userId="3c173453-1e89-4ab7-a897-c035ad6940d7" providerId="ADAL" clId="{50D52261-0B01-407E-A53F-2274BBA46D2F}" dt="2022-10-30T19:51:12.012" v="6312" actId="26606"/>
          <ac:graphicFrameMkLst>
            <pc:docMk/>
            <pc:sldMk cId="622750937" sldId="292"/>
            <ac:graphicFrameMk id="5" creationId="{31260369-4804-2876-9928-9F3BA8AFFE50}"/>
          </ac:graphicFrameMkLst>
        </pc:graphicFrameChg>
      </pc:sldChg>
      <pc:sldChg chg="addSp modSp new mod setBg">
        <pc:chgData name="Luke Roach" userId="3c173453-1e89-4ab7-a897-c035ad6940d7" providerId="ADAL" clId="{50D52261-0B01-407E-A53F-2274BBA46D2F}" dt="2022-10-30T19:53:26.677" v="6396" actId="403"/>
        <pc:sldMkLst>
          <pc:docMk/>
          <pc:sldMk cId="3279269381" sldId="293"/>
        </pc:sldMkLst>
        <pc:spChg chg="mod">
          <ac:chgData name="Luke Roach" userId="3c173453-1e89-4ab7-a897-c035ad6940d7" providerId="ADAL" clId="{50D52261-0B01-407E-A53F-2274BBA46D2F}" dt="2022-10-30T19:53:21.043" v="6392" actId="26606"/>
          <ac:spMkLst>
            <pc:docMk/>
            <pc:sldMk cId="3279269381" sldId="293"/>
            <ac:spMk id="2" creationId="{4975C942-B4BD-D9AD-4552-079DCE65AF14}"/>
          </ac:spMkLst>
        </pc:spChg>
        <pc:spChg chg="mod">
          <ac:chgData name="Luke Roach" userId="3c173453-1e89-4ab7-a897-c035ad6940d7" providerId="ADAL" clId="{50D52261-0B01-407E-A53F-2274BBA46D2F}" dt="2022-10-30T19:53:26.677" v="6396" actId="403"/>
          <ac:spMkLst>
            <pc:docMk/>
            <pc:sldMk cId="3279269381" sldId="293"/>
            <ac:spMk id="3" creationId="{19A45E45-C9C7-CD49-73E1-F66D43532BA5}"/>
          </ac:spMkLst>
        </pc:spChg>
        <pc:spChg chg="add">
          <ac:chgData name="Luke Roach" userId="3c173453-1e89-4ab7-a897-c035ad6940d7" providerId="ADAL" clId="{50D52261-0B01-407E-A53F-2274BBA46D2F}" dt="2022-10-30T19:53:21.043" v="6392" actId="26606"/>
          <ac:spMkLst>
            <pc:docMk/>
            <pc:sldMk cId="3279269381" sldId="293"/>
            <ac:spMk id="12295" creationId="{DBC6133C-0615-4CE4-9132-37E609A9BDFA}"/>
          </ac:spMkLst>
        </pc:spChg>
        <pc:spChg chg="add">
          <ac:chgData name="Luke Roach" userId="3c173453-1e89-4ab7-a897-c035ad6940d7" providerId="ADAL" clId="{50D52261-0B01-407E-A53F-2274BBA46D2F}" dt="2022-10-30T19:53:21.043" v="6392" actId="26606"/>
          <ac:spMkLst>
            <pc:docMk/>
            <pc:sldMk cId="3279269381" sldId="293"/>
            <ac:spMk id="12297" creationId="{169CC832-2974-4E8D-90ED-3E2941BA7336}"/>
          </ac:spMkLst>
        </pc:spChg>
        <pc:spChg chg="add">
          <ac:chgData name="Luke Roach" userId="3c173453-1e89-4ab7-a897-c035ad6940d7" providerId="ADAL" clId="{50D52261-0B01-407E-A53F-2274BBA46D2F}" dt="2022-10-30T19:53:21.043" v="6392" actId="26606"/>
          <ac:spMkLst>
            <pc:docMk/>
            <pc:sldMk cId="3279269381" sldId="293"/>
            <ac:spMk id="12299" creationId="{55222F96-971A-4F90-B841-6BAB416C7AC1}"/>
          </ac:spMkLst>
        </pc:spChg>
        <pc:spChg chg="add">
          <ac:chgData name="Luke Roach" userId="3c173453-1e89-4ab7-a897-c035ad6940d7" providerId="ADAL" clId="{50D52261-0B01-407E-A53F-2274BBA46D2F}" dt="2022-10-30T19:53:21.043" v="6392" actId="26606"/>
          <ac:spMkLst>
            <pc:docMk/>
            <pc:sldMk cId="3279269381" sldId="293"/>
            <ac:spMk id="12301" creationId="{08980754-6F4B-43C9-B9BE-127B6BED6586}"/>
          </ac:spMkLst>
        </pc:spChg>
        <pc:spChg chg="add">
          <ac:chgData name="Luke Roach" userId="3c173453-1e89-4ab7-a897-c035ad6940d7" providerId="ADAL" clId="{50D52261-0B01-407E-A53F-2274BBA46D2F}" dt="2022-10-30T19:53:21.043" v="6392" actId="26606"/>
          <ac:spMkLst>
            <pc:docMk/>
            <pc:sldMk cId="3279269381" sldId="293"/>
            <ac:spMk id="12303" creationId="{2C1BBA94-3F40-40AA-8BB9-E69E25E537C1}"/>
          </ac:spMkLst>
        </pc:spChg>
        <pc:picChg chg="add mod">
          <ac:chgData name="Luke Roach" userId="3c173453-1e89-4ab7-a897-c035ad6940d7" providerId="ADAL" clId="{50D52261-0B01-407E-A53F-2274BBA46D2F}" dt="2022-10-30T19:53:21.043" v="6392" actId="26606"/>
          <ac:picMkLst>
            <pc:docMk/>
            <pc:sldMk cId="3279269381" sldId="293"/>
            <ac:picMk id="12290" creationId="{0FF959A6-DCC0-D4AA-DDBE-D1700D540B8C}"/>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F1D95-7EE3-283F-FA2C-7624D95049E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C7AC204-EDC2-C5B3-25C1-A2384356829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1190515-FC64-858D-2FFE-34F703445AD7}"/>
              </a:ext>
            </a:extLst>
          </p:cNvPr>
          <p:cNvSpPr>
            <a:spLocks noGrp="1"/>
          </p:cNvSpPr>
          <p:nvPr>
            <p:ph type="dt" sz="half" idx="10"/>
          </p:nvPr>
        </p:nvSpPr>
        <p:spPr/>
        <p:txBody>
          <a:bodyPr/>
          <a:lstStyle/>
          <a:p>
            <a:fld id="{C06B16E3-454F-472B-B3EF-DF7DBA8F23FA}" type="datetimeFigureOut">
              <a:rPr lang="en-GB" smtClean="0"/>
              <a:t>28/10/2022</a:t>
            </a:fld>
            <a:endParaRPr lang="en-GB"/>
          </a:p>
        </p:txBody>
      </p:sp>
      <p:sp>
        <p:nvSpPr>
          <p:cNvPr id="5" name="Footer Placeholder 4">
            <a:extLst>
              <a:ext uri="{FF2B5EF4-FFF2-40B4-BE49-F238E27FC236}">
                <a16:creationId xmlns:a16="http://schemas.microsoft.com/office/drawing/2014/main" id="{C1FBF94C-B6C8-BEAB-06ED-93B9A2ECB0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034A51-5B50-2C3A-A803-FECC594A47C7}"/>
              </a:ext>
            </a:extLst>
          </p:cNvPr>
          <p:cNvSpPr>
            <a:spLocks noGrp="1"/>
          </p:cNvSpPr>
          <p:nvPr>
            <p:ph type="sldNum" sz="quarter" idx="12"/>
          </p:nvPr>
        </p:nvSpPr>
        <p:spPr/>
        <p:txBody>
          <a:bodyPr/>
          <a:lstStyle/>
          <a:p>
            <a:fld id="{F1704575-0A74-448C-A860-D2DE5310CF57}" type="slidenum">
              <a:rPr lang="en-GB" smtClean="0"/>
              <a:t>‹#›</a:t>
            </a:fld>
            <a:endParaRPr lang="en-GB"/>
          </a:p>
        </p:txBody>
      </p:sp>
    </p:spTree>
    <p:extLst>
      <p:ext uri="{BB962C8B-B14F-4D97-AF65-F5344CB8AC3E}">
        <p14:creationId xmlns:p14="http://schemas.microsoft.com/office/powerpoint/2010/main" val="15333524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E45D6-6A88-9046-D86A-05AEC3EA924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653D463-4802-B553-2960-0A6B59AF53B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9BE45B7-AAC5-AF98-256C-323E759F632D}"/>
              </a:ext>
            </a:extLst>
          </p:cNvPr>
          <p:cNvSpPr>
            <a:spLocks noGrp="1"/>
          </p:cNvSpPr>
          <p:nvPr>
            <p:ph type="dt" sz="half" idx="10"/>
          </p:nvPr>
        </p:nvSpPr>
        <p:spPr/>
        <p:txBody>
          <a:bodyPr/>
          <a:lstStyle/>
          <a:p>
            <a:fld id="{C06B16E3-454F-472B-B3EF-DF7DBA8F23FA}" type="datetimeFigureOut">
              <a:rPr lang="en-GB" smtClean="0"/>
              <a:t>28/10/2022</a:t>
            </a:fld>
            <a:endParaRPr lang="en-GB"/>
          </a:p>
        </p:txBody>
      </p:sp>
      <p:sp>
        <p:nvSpPr>
          <p:cNvPr id="5" name="Footer Placeholder 4">
            <a:extLst>
              <a:ext uri="{FF2B5EF4-FFF2-40B4-BE49-F238E27FC236}">
                <a16:creationId xmlns:a16="http://schemas.microsoft.com/office/drawing/2014/main" id="{8A866D8D-2CA2-4C73-3BB0-99DDC89D40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5A85DC-546D-A193-6FAE-0B44766F8E27}"/>
              </a:ext>
            </a:extLst>
          </p:cNvPr>
          <p:cNvSpPr>
            <a:spLocks noGrp="1"/>
          </p:cNvSpPr>
          <p:nvPr>
            <p:ph type="sldNum" sz="quarter" idx="12"/>
          </p:nvPr>
        </p:nvSpPr>
        <p:spPr/>
        <p:txBody>
          <a:bodyPr/>
          <a:lstStyle/>
          <a:p>
            <a:fld id="{F1704575-0A74-448C-A860-D2DE5310CF57}" type="slidenum">
              <a:rPr lang="en-GB" smtClean="0"/>
              <a:t>‹#›</a:t>
            </a:fld>
            <a:endParaRPr lang="en-GB"/>
          </a:p>
        </p:txBody>
      </p:sp>
    </p:spTree>
    <p:extLst>
      <p:ext uri="{BB962C8B-B14F-4D97-AF65-F5344CB8AC3E}">
        <p14:creationId xmlns:p14="http://schemas.microsoft.com/office/powerpoint/2010/main" val="15533273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B19FFF-1383-191B-5DA7-8D483AB74CC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333EC67-7FAD-9E56-A02E-F8C0ADA2CE7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46530A6-BCE6-F748-002F-DDA58B075D1F}"/>
              </a:ext>
            </a:extLst>
          </p:cNvPr>
          <p:cNvSpPr>
            <a:spLocks noGrp="1"/>
          </p:cNvSpPr>
          <p:nvPr>
            <p:ph type="dt" sz="half" idx="10"/>
          </p:nvPr>
        </p:nvSpPr>
        <p:spPr/>
        <p:txBody>
          <a:bodyPr/>
          <a:lstStyle/>
          <a:p>
            <a:fld id="{C06B16E3-454F-472B-B3EF-DF7DBA8F23FA}" type="datetimeFigureOut">
              <a:rPr lang="en-GB" smtClean="0"/>
              <a:t>28/10/2022</a:t>
            </a:fld>
            <a:endParaRPr lang="en-GB"/>
          </a:p>
        </p:txBody>
      </p:sp>
      <p:sp>
        <p:nvSpPr>
          <p:cNvPr id="5" name="Footer Placeholder 4">
            <a:extLst>
              <a:ext uri="{FF2B5EF4-FFF2-40B4-BE49-F238E27FC236}">
                <a16:creationId xmlns:a16="http://schemas.microsoft.com/office/drawing/2014/main" id="{68ED9996-29C5-0ABB-FDAF-1D8C47C864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B9F036-F863-F7F6-00EB-392E0293C045}"/>
              </a:ext>
            </a:extLst>
          </p:cNvPr>
          <p:cNvSpPr>
            <a:spLocks noGrp="1"/>
          </p:cNvSpPr>
          <p:nvPr>
            <p:ph type="sldNum" sz="quarter" idx="12"/>
          </p:nvPr>
        </p:nvSpPr>
        <p:spPr/>
        <p:txBody>
          <a:bodyPr/>
          <a:lstStyle/>
          <a:p>
            <a:fld id="{F1704575-0A74-448C-A860-D2DE5310CF57}" type="slidenum">
              <a:rPr lang="en-GB" smtClean="0"/>
              <a:t>‹#›</a:t>
            </a:fld>
            <a:endParaRPr lang="en-GB"/>
          </a:p>
        </p:txBody>
      </p:sp>
    </p:spTree>
    <p:extLst>
      <p:ext uri="{BB962C8B-B14F-4D97-AF65-F5344CB8AC3E}">
        <p14:creationId xmlns:p14="http://schemas.microsoft.com/office/powerpoint/2010/main" val="2546621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0E463C-DEB1-AB8F-028D-6099EF264EA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E1826C9-BB54-5928-C8B4-4558825D7B8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3E2DD18-467F-0AFF-5C07-C7F2CE3A531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14CA2C2-0AB1-3C21-D682-999F6BAFFAD7}"/>
              </a:ext>
            </a:extLst>
          </p:cNvPr>
          <p:cNvSpPr>
            <a:spLocks noGrp="1"/>
          </p:cNvSpPr>
          <p:nvPr>
            <p:ph type="dt" sz="half" idx="10"/>
          </p:nvPr>
        </p:nvSpPr>
        <p:spPr/>
        <p:txBody>
          <a:bodyPr/>
          <a:lstStyle/>
          <a:p>
            <a:fld id="{C06B16E3-454F-472B-B3EF-DF7DBA8F23FA}" type="datetimeFigureOut">
              <a:rPr lang="en-GB" smtClean="0"/>
              <a:t>28/10/2022</a:t>
            </a:fld>
            <a:endParaRPr lang="en-GB"/>
          </a:p>
        </p:txBody>
      </p:sp>
      <p:sp>
        <p:nvSpPr>
          <p:cNvPr id="6" name="Footer Placeholder 5">
            <a:extLst>
              <a:ext uri="{FF2B5EF4-FFF2-40B4-BE49-F238E27FC236}">
                <a16:creationId xmlns:a16="http://schemas.microsoft.com/office/drawing/2014/main" id="{2BDC6AC5-EFCE-0EB2-DB96-E5E0C8121CC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4345B09-9EA6-1C48-62EF-93C0472F4F0C}"/>
              </a:ext>
            </a:extLst>
          </p:cNvPr>
          <p:cNvSpPr>
            <a:spLocks noGrp="1"/>
          </p:cNvSpPr>
          <p:nvPr>
            <p:ph type="sldNum" sz="quarter" idx="12"/>
          </p:nvPr>
        </p:nvSpPr>
        <p:spPr/>
        <p:txBody>
          <a:bodyPr/>
          <a:lstStyle/>
          <a:p>
            <a:fld id="{F1704575-0A74-448C-A860-D2DE5310CF57}" type="slidenum">
              <a:rPr lang="en-GB" smtClean="0"/>
              <a:t>‹#›</a:t>
            </a:fld>
            <a:endParaRPr lang="en-GB"/>
          </a:p>
        </p:txBody>
      </p:sp>
    </p:spTree>
    <p:extLst>
      <p:ext uri="{BB962C8B-B14F-4D97-AF65-F5344CB8AC3E}">
        <p14:creationId xmlns:p14="http://schemas.microsoft.com/office/powerpoint/2010/main" val="358455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D3A331-F6D2-5A1C-3678-8C58DDD8040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2E7D332-E4E4-4596-647B-8E1C0DF85B1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23065F2-42FF-86AC-5D1C-E891E83ED67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84A4653-2DC9-9E4B-C156-5CEF63CFCE2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2DF7D26-A6C5-CF37-55CF-FA79CE5D84D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F6F5E7E-A89C-4949-0B92-4309CD11FE82}"/>
              </a:ext>
            </a:extLst>
          </p:cNvPr>
          <p:cNvSpPr>
            <a:spLocks noGrp="1"/>
          </p:cNvSpPr>
          <p:nvPr>
            <p:ph type="dt" sz="half" idx="10"/>
          </p:nvPr>
        </p:nvSpPr>
        <p:spPr/>
        <p:txBody>
          <a:bodyPr/>
          <a:lstStyle/>
          <a:p>
            <a:fld id="{C06B16E3-454F-472B-B3EF-DF7DBA8F23FA}" type="datetimeFigureOut">
              <a:rPr lang="en-GB" smtClean="0"/>
              <a:t>28/10/2022</a:t>
            </a:fld>
            <a:endParaRPr lang="en-GB"/>
          </a:p>
        </p:txBody>
      </p:sp>
      <p:sp>
        <p:nvSpPr>
          <p:cNvPr id="8" name="Footer Placeholder 7">
            <a:extLst>
              <a:ext uri="{FF2B5EF4-FFF2-40B4-BE49-F238E27FC236}">
                <a16:creationId xmlns:a16="http://schemas.microsoft.com/office/drawing/2014/main" id="{0F3F9D21-7299-5A61-C607-0B803C77DEF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B877651-48FE-24F0-EBF7-F75DD16CAB1F}"/>
              </a:ext>
            </a:extLst>
          </p:cNvPr>
          <p:cNvSpPr>
            <a:spLocks noGrp="1"/>
          </p:cNvSpPr>
          <p:nvPr>
            <p:ph type="sldNum" sz="quarter" idx="12"/>
          </p:nvPr>
        </p:nvSpPr>
        <p:spPr/>
        <p:txBody>
          <a:bodyPr/>
          <a:lstStyle/>
          <a:p>
            <a:fld id="{F1704575-0A74-448C-A860-D2DE5310CF57}" type="slidenum">
              <a:rPr lang="en-GB" smtClean="0"/>
              <a:t>‹#›</a:t>
            </a:fld>
            <a:endParaRPr lang="en-GB"/>
          </a:p>
        </p:txBody>
      </p:sp>
    </p:spTree>
    <p:extLst>
      <p:ext uri="{BB962C8B-B14F-4D97-AF65-F5344CB8AC3E}">
        <p14:creationId xmlns:p14="http://schemas.microsoft.com/office/powerpoint/2010/main" val="16581616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F1605E-6A6F-C0C9-8723-8DCAA92DA93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18EA78A-7385-2BB6-8C17-BEAA41117758}"/>
              </a:ext>
            </a:extLst>
          </p:cNvPr>
          <p:cNvSpPr>
            <a:spLocks noGrp="1"/>
          </p:cNvSpPr>
          <p:nvPr>
            <p:ph type="dt" sz="half" idx="10"/>
          </p:nvPr>
        </p:nvSpPr>
        <p:spPr/>
        <p:txBody>
          <a:bodyPr/>
          <a:lstStyle/>
          <a:p>
            <a:fld id="{C06B16E3-454F-472B-B3EF-DF7DBA8F23FA}" type="datetimeFigureOut">
              <a:rPr lang="en-GB" smtClean="0"/>
              <a:t>28/10/2022</a:t>
            </a:fld>
            <a:endParaRPr lang="en-GB"/>
          </a:p>
        </p:txBody>
      </p:sp>
      <p:sp>
        <p:nvSpPr>
          <p:cNvPr id="4" name="Footer Placeholder 3">
            <a:extLst>
              <a:ext uri="{FF2B5EF4-FFF2-40B4-BE49-F238E27FC236}">
                <a16:creationId xmlns:a16="http://schemas.microsoft.com/office/drawing/2014/main" id="{9DE24BAF-A58B-71FE-360B-24C2D84FDCD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AC8A3A6-3349-030F-D934-7886CEB9AB8F}"/>
              </a:ext>
            </a:extLst>
          </p:cNvPr>
          <p:cNvSpPr>
            <a:spLocks noGrp="1"/>
          </p:cNvSpPr>
          <p:nvPr>
            <p:ph type="sldNum" sz="quarter" idx="12"/>
          </p:nvPr>
        </p:nvSpPr>
        <p:spPr/>
        <p:txBody>
          <a:bodyPr/>
          <a:lstStyle/>
          <a:p>
            <a:fld id="{F1704575-0A74-448C-A860-D2DE5310CF57}" type="slidenum">
              <a:rPr lang="en-GB" smtClean="0"/>
              <a:t>‹#›</a:t>
            </a:fld>
            <a:endParaRPr lang="en-GB"/>
          </a:p>
        </p:txBody>
      </p:sp>
    </p:spTree>
    <p:extLst>
      <p:ext uri="{BB962C8B-B14F-4D97-AF65-F5344CB8AC3E}">
        <p14:creationId xmlns:p14="http://schemas.microsoft.com/office/powerpoint/2010/main" val="34246446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3D31816-855B-F789-0E57-C266850D85E0}"/>
              </a:ext>
            </a:extLst>
          </p:cNvPr>
          <p:cNvSpPr>
            <a:spLocks noGrp="1"/>
          </p:cNvSpPr>
          <p:nvPr>
            <p:ph type="dt" sz="half" idx="10"/>
          </p:nvPr>
        </p:nvSpPr>
        <p:spPr/>
        <p:txBody>
          <a:bodyPr/>
          <a:lstStyle/>
          <a:p>
            <a:fld id="{C06B16E3-454F-472B-B3EF-DF7DBA8F23FA}" type="datetimeFigureOut">
              <a:rPr lang="en-GB" smtClean="0"/>
              <a:t>28/10/2022</a:t>
            </a:fld>
            <a:endParaRPr lang="en-GB"/>
          </a:p>
        </p:txBody>
      </p:sp>
      <p:sp>
        <p:nvSpPr>
          <p:cNvPr id="3" name="Footer Placeholder 2">
            <a:extLst>
              <a:ext uri="{FF2B5EF4-FFF2-40B4-BE49-F238E27FC236}">
                <a16:creationId xmlns:a16="http://schemas.microsoft.com/office/drawing/2014/main" id="{E653678F-9727-B6B4-0340-B074A2682EF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313887D-9805-4FEA-C81B-4CB193BBB072}"/>
              </a:ext>
            </a:extLst>
          </p:cNvPr>
          <p:cNvSpPr>
            <a:spLocks noGrp="1"/>
          </p:cNvSpPr>
          <p:nvPr>
            <p:ph type="sldNum" sz="quarter" idx="12"/>
          </p:nvPr>
        </p:nvSpPr>
        <p:spPr/>
        <p:txBody>
          <a:bodyPr/>
          <a:lstStyle/>
          <a:p>
            <a:fld id="{F1704575-0A74-448C-A860-D2DE5310CF57}" type="slidenum">
              <a:rPr lang="en-GB" smtClean="0"/>
              <a:t>‹#›</a:t>
            </a:fld>
            <a:endParaRPr lang="en-GB"/>
          </a:p>
        </p:txBody>
      </p:sp>
    </p:spTree>
    <p:extLst>
      <p:ext uri="{BB962C8B-B14F-4D97-AF65-F5344CB8AC3E}">
        <p14:creationId xmlns:p14="http://schemas.microsoft.com/office/powerpoint/2010/main" val="190020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12E5F-3212-28C8-E4D0-EF8A4D3CA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D5D9F7D-4E42-C438-6550-9121097E815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C2FC4A4-FAA1-6D45-3C86-53E5F0AF3A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379928D-C432-F2F4-9554-EEE9A85C6DF5}"/>
              </a:ext>
            </a:extLst>
          </p:cNvPr>
          <p:cNvSpPr>
            <a:spLocks noGrp="1"/>
          </p:cNvSpPr>
          <p:nvPr>
            <p:ph type="dt" sz="half" idx="10"/>
          </p:nvPr>
        </p:nvSpPr>
        <p:spPr/>
        <p:txBody>
          <a:bodyPr/>
          <a:lstStyle/>
          <a:p>
            <a:fld id="{C06B16E3-454F-472B-B3EF-DF7DBA8F23FA}" type="datetimeFigureOut">
              <a:rPr lang="en-GB" smtClean="0"/>
              <a:t>28/10/2022</a:t>
            </a:fld>
            <a:endParaRPr lang="en-GB"/>
          </a:p>
        </p:txBody>
      </p:sp>
      <p:sp>
        <p:nvSpPr>
          <p:cNvPr id="6" name="Footer Placeholder 5">
            <a:extLst>
              <a:ext uri="{FF2B5EF4-FFF2-40B4-BE49-F238E27FC236}">
                <a16:creationId xmlns:a16="http://schemas.microsoft.com/office/drawing/2014/main" id="{A35C42C5-C7B7-3865-D21B-DAC2FCBE801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9BCF869-D431-ED81-5336-13F3F63DF358}"/>
              </a:ext>
            </a:extLst>
          </p:cNvPr>
          <p:cNvSpPr>
            <a:spLocks noGrp="1"/>
          </p:cNvSpPr>
          <p:nvPr>
            <p:ph type="sldNum" sz="quarter" idx="12"/>
          </p:nvPr>
        </p:nvSpPr>
        <p:spPr/>
        <p:txBody>
          <a:bodyPr/>
          <a:lstStyle/>
          <a:p>
            <a:fld id="{F1704575-0A74-448C-A860-D2DE5310CF57}" type="slidenum">
              <a:rPr lang="en-GB" smtClean="0"/>
              <a:t>‹#›</a:t>
            </a:fld>
            <a:endParaRPr lang="en-GB"/>
          </a:p>
        </p:txBody>
      </p:sp>
    </p:spTree>
    <p:extLst>
      <p:ext uri="{BB962C8B-B14F-4D97-AF65-F5344CB8AC3E}">
        <p14:creationId xmlns:p14="http://schemas.microsoft.com/office/powerpoint/2010/main" val="4257296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4F4848-9CAF-266B-3DFB-5DE70081FC9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797FC0C-090A-8251-A196-07291917766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CCF157F-BFE6-6EB3-6C26-CB106702A4E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621447D-9C45-4238-0929-06C2A1678128}"/>
              </a:ext>
            </a:extLst>
          </p:cNvPr>
          <p:cNvSpPr>
            <a:spLocks noGrp="1"/>
          </p:cNvSpPr>
          <p:nvPr>
            <p:ph type="dt" sz="half" idx="10"/>
          </p:nvPr>
        </p:nvSpPr>
        <p:spPr/>
        <p:txBody>
          <a:bodyPr/>
          <a:lstStyle/>
          <a:p>
            <a:fld id="{C06B16E3-454F-472B-B3EF-DF7DBA8F23FA}" type="datetimeFigureOut">
              <a:rPr lang="en-GB" smtClean="0"/>
              <a:t>28/10/2022</a:t>
            </a:fld>
            <a:endParaRPr lang="en-GB"/>
          </a:p>
        </p:txBody>
      </p:sp>
      <p:sp>
        <p:nvSpPr>
          <p:cNvPr id="6" name="Footer Placeholder 5">
            <a:extLst>
              <a:ext uri="{FF2B5EF4-FFF2-40B4-BE49-F238E27FC236}">
                <a16:creationId xmlns:a16="http://schemas.microsoft.com/office/drawing/2014/main" id="{793CB5E8-B11A-7BE4-00C5-934545A52B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90A8E90-CEA7-26AA-7AC1-1F98CE7F09F5}"/>
              </a:ext>
            </a:extLst>
          </p:cNvPr>
          <p:cNvSpPr>
            <a:spLocks noGrp="1"/>
          </p:cNvSpPr>
          <p:nvPr>
            <p:ph type="sldNum" sz="quarter" idx="12"/>
          </p:nvPr>
        </p:nvSpPr>
        <p:spPr/>
        <p:txBody>
          <a:bodyPr/>
          <a:lstStyle/>
          <a:p>
            <a:fld id="{F1704575-0A74-448C-A860-D2DE5310CF57}" type="slidenum">
              <a:rPr lang="en-GB" smtClean="0"/>
              <a:t>‹#›</a:t>
            </a:fld>
            <a:endParaRPr lang="en-GB"/>
          </a:p>
        </p:txBody>
      </p:sp>
    </p:spTree>
    <p:extLst>
      <p:ext uri="{BB962C8B-B14F-4D97-AF65-F5344CB8AC3E}">
        <p14:creationId xmlns:p14="http://schemas.microsoft.com/office/powerpoint/2010/main" val="39050123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B8F344-5631-4C0F-4473-EB8D58229E2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AABE1F3-85BD-A103-A58F-FFC62917D60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A3CF38-9E34-ECE2-36FD-F58899ED13AE}"/>
              </a:ext>
            </a:extLst>
          </p:cNvPr>
          <p:cNvSpPr>
            <a:spLocks noGrp="1"/>
          </p:cNvSpPr>
          <p:nvPr>
            <p:ph type="dt" sz="half" idx="10"/>
          </p:nvPr>
        </p:nvSpPr>
        <p:spPr/>
        <p:txBody>
          <a:bodyPr/>
          <a:lstStyle/>
          <a:p>
            <a:fld id="{C06B16E3-454F-472B-B3EF-DF7DBA8F23FA}" type="datetimeFigureOut">
              <a:rPr lang="en-GB" smtClean="0"/>
              <a:t>28/10/2022</a:t>
            </a:fld>
            <a:endParaRPr lang="en-GB"/>
          </a:p>
        </p:txBody>
      </p:sp>
      <p:sp>
        <p:nvSpPr>
          <p:cNvPr id="5" name="Footer Placeholder 4">
            <a:extLst>
              <a:ext uri="{FF2B5EF4-FFF2-40B4-BE49-F238E27FC236}">
                <a16:creationId xmlns:a16="http://schemas.microsoft.com/office/drawing/2014/main" id="{1D6C35F8-250E-96DB-780E-E96AC458AC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BCC700-06EF-2B55-5B42-C0B6F443C7BF}"/>
              </a:ext>
            </a:extLst>
          </p:cNvPr>
          <p:cNvSpPr>
            <a:spLocks noGrp="1"/>
          </p:cNvSpPr>
          <p:nvPr>
            <p:ph type="sldNum" sz="quarter" idx="12"/>
          </p:nvPr>
        </p:nvSpPr>
        <p:spPr/>
        <p:txBody>
          <a:bodyPr/>
          <a:lstStyle/>
          <a:p>
            <a:fld id="{F1704575-0A74-448C-A860-D2DE5310CF57}" type="slidenum">
              <a:rPr lang="en-GB" smtClean="0"/>
              <a:t>‹#›</a:t>
            </a:fld>
            <a:endParaRPr lang="en-GB"/>
          </a:p>
        </p:txBody>
      </p:sp>
    </p:spTree>
    <p:extLst>
      <p:ext uri="{BB962C8B-B14F-4D97-AF65-F5344CB8AC3E}">
        <p14:creationId xmlns:p14="http://schemas.microsoft.com/office/powerpoint/2010/main" val="30179742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8A84046-D84D-EA25-C235-9080680136A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21DC9A8-6C2B-0DA0-169C-E1AF462E9E8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D3CEA7-EFEB-C5E4-E00D-9641C1FD9383}"/>
              </a:ext>
            </a:extLst>
          </p:cNvPr>
          <p:cNvSpPr>
            <a:spLocks noGrp="1"/>
          </p:cNvSpPr>
          <p:nvPr>
            <p:ph type="dt" sz="half" idx="10"/>
          </p:nvPr>
        </p:nvSpPr>
        <p:spPr/>
        <p:txBody>
          <a:bodyPr/>
          <a:lstStyle/>
          <a:p>
            <a:fld id="{C06B16E3-454F-472B-B3EF-DF7DBA8F23FA}" type="datetimeFigureOut">
              <a:rPr lang="en-GB" smtClean="0"/>
              <a:t>28/10/2022</a:t>
            </a:fld>
            <a:endParaRPr lang="en-GB"/>
          </a:p>
        </p:txBody>
      </p:sp>
      <p:sp>
        <p:nvSpPr>
          <p:cNvPr id="5" name="Footer Placeholder 4">
            <a:extLst>
              <a:ext uri="{FF2B5EF4-FFF2-40B4-BE49-F238E27FC236}">
                <a16:creationId xmlns:a16="http://schemas.microsoft.com/office/drawing/2014/main" id="{E3B8C120-3A6F-4F0B-864A-623714C002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82C8BA-7B2E-998C-1970-CEA69436261A}"/>
              </a:ext>
            </a:extLst>
          </p:cNvPr>
          <p:cNvSpPr>
            <a:spLocks noGrp="1"/>
          </p:cNvSpPr>
          <p:nvPr>
            <p:ph type="sldNum" sz="quarter" idx="12"/>
          </p:nvPr>
        </p:nvSpPr>
        <p:spPr/>
        <p:txBody>
          <a:bodyPr/>
          <a:lstStyle/>
          <a:p>
            <a:fld id="{F1704575-0A74-448C-A860-D2DE5310CF57}" type="slidenum">
              <a:rPr lang="en-GB" smtClean="0"/>
              <a:t>‹#›</a:t>
            </a:fld>
            <a:endParaRPr lang="en-GB"/>
          </a:p>
        </p:txBody>
      </p:sp>
    </p:spTree>
    <p:extLst>
      <p:ext uri="{BB962C8B-B14F-4D97-AF65-F5344CB8AC3E}">
        <p14:creationId xmlns:p14="http://schemas.microsoft.com/office/powerpoint/2010/main" val="41996773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912B32E-AA77-5A06-BE92-19BECE1EDD9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C4590F0-7582-9773-1D1C-542027B012B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A2D50C-D996-6F6D-9CB7-4B672D06102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06B16E3-454F-472B-B3EF-DF7DBA8F23FA}" type="datetimeFigureOut">
              <a:rPr lang="en-GB" smtClean="0"/>
              <a:t>28/10/2022</a:t>
            </a:fld>
            <a:endParaRPr lang="en-GB"/>
          </a:p>
        </p:txBody>
      </p:sp>
      <p:sp>
        <p:nvSpPr>
          <p:cNvPr id="5" name="Footer Placeholder 4">
            <a:extLst>
              <a:ext uri="{FF2B5EF4-FFF2-40B4-BE49-F238E27FC236}">
                <a16:creationId xmlns:a16="http://schemas.microsoft.com/office/drawing/2014/main" id="{3214586F-7FE6-C58B-6305-031496E1D27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8093DA7-74E9-88FD-C50F-DC190D81651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1704575-0A74-448C-A860-D2DE5310CF57}" type="slidenum">
              <a:rPr lang="en-GB" smtClean="0"/>
              <a:t>‹#›</a:t>
            </a:fld>
            <a:endParaRPr lang="en-GB"/>
          </a:p>
        </p:txBody>
      </p:sp>
    </p:spTree>
    <p:extLst>
      <p:ext uri="{BB962C8B-B14F-4D97-AF65-F5344CB8AC3E}">
        <p14:creationId xmlns:p14="http://schemas.microsoft.com/office/powerpoint/2010/main" val="56022300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6.gi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8" name="Rectangle 1037">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B68F3E-7223-7121-EB6A-C748F9A9E4E5}"/>
              </a:ext>
            </a:extLst>
          </p:cNvPr>
          <p:cNvSpPr>
            <a:spLocks noGrp="1"/>
          </p:cNvSpPr>
          <p:nvPr>
            <p:ph type="ctrTitle"/>
          </p:nvPr>
        </p:nvSpPr>
        <p:spPr>
          <a:xfrm>
            <a:off x="643468" y="643468"/>
            <a:ext cx="4620584" cy="4102704"/>
          </a:xfrm>
        </p:spPr>
        <p:txBody>
          <a:bodyPr>
            <a:normAutofit/>
          </a:bodyPr>
          <a:lstStyle/>
          <a:p>
            <a:pPr algn="l"/>
            <a:r>
              <a:rPr lang="en-GB" sz="4400" dirty="0"/>
              <a:t>Gender, Race, Religion and Crime</a:t>
            </a:r>
          </a:p>
        </p:txBody>
      </p:sp>
      <p:sp>
        <p:nvSpPr>
          <p:cNvPr id="3" name="Subtitle 2">
            <a:extLst>
              <a:ext uri="{FF2B5EF4-FFF2-40B4-BE49-F238E27FC236}">
                <a16:creationId xmlns:a16="http://schemas.microsoft.com/office/drawing/2014/main" id="{B2DB2277-EFF5-DF45-76A6-E095C4B3F6C8}"/>
              </a:ext>
            </a:extLst>
          </p:cNvPr>
          <p:cNvSpPr>
            <a:spLocks noGrp="1"/>
          </p:cNvSpPr>
          <p:nvPr>
            <p:ph type="subTitle" idx="1"/>
          </p:nvPr>
        </p:nvSpPr>
        <p:spPr>
          <a:xfrm>
            <a:off x="643467" y="4942114"/>
            <a:ext cx="5125962" cy="1272418"/>
          </a:xfrm>
        </p:spPr>
        <p:txBody>
          <a:bodyPr>
            <a:noAutofit/>
          </a:bodyPr>
          <a:lstStyle/>
          <a:p>
            <a:pPr algn="l"/>
            <a:r>
              <a:rPr lang="en-GB" sz="2000" dirty="0"/>
              <a:t>Week 5 – Race and Crime</a:t>
            </a:r>
          </a:p>
          <a:p>
            <a:pPr algn="l"/>
            <a:r>
              <a:rPr lang="en-GB" sz="2000" dirty="0" err="1"/>
              <a:t>Dr.</a:t>
            </a:r>
            <a:r>
              <a:rPr lang="en-GB" sz="2000" dirty="0"/>
              <a:t> Luke Roach</a:t>
            </a:r>
          </a:p>
          <a:p>
            <a:pPr algn="l"/>
            <a:r>
              <a:rPr lang="en-GB" sz="2000" dirty="0"/>
              <a:t>l.roach@uwtsd.ac.uk</a:t>
            </a:r>
          </a:p>
        </p:txBody>
      </p:sp>
      <p:pic>
        <p:nvPicPr>
          <p:cNvPr id="1026" name="Picture 2" descr="Photo | Hands in handcuffs | UCLA">
            <a:extLst>
              <a:ext uri="{FF2B5EF4-FFF2-40B4-BE49-F238E27FC236}">
                <a16:creationId xmlns:a16="http://schemas.microsoft.com/office/drawing/2014/main" id="{BA61917E-315C-E32D-10C3-D17F8E268CE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8949" r="30404" b="-1"/>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816976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0F1147CA-036B-8BD3-880C-4359028F9416}"/>
              </a:ext>
            </a:extLst>
          </p:cNvPr>
          <p:cNvSpPr>
            <a:spLocks noGrp="1"/>
          </p:cNvSpPr>
          <p:nvPr>
            <p:ph type="title"/>
          </p:nvPr>
        </p:nvSpPr>
        <p:spPr>
          <a:xfrm>
            <a:off x="838200" y="713312"/>
            <a:ext cx="4038600" cy="5431376"/>
          </a:xfrm>
        </p:spPr>
        <p:txBody>
          <a:bodyPr>
            <a:normAutofit/>
          </a:bodyPr>
          <a:lstStyle/>
          <a:p>
            <a:r>
              <a:rPr lang="en-GB" dirty="0"/>
              <a:t>Session Outline</a:t>
            </a:r>
          </a:p>
        </p:txBody>
      </p:sp>
      <p:sp>
        <p:nvSpPr>
          <p:cNvPr id="3" name="Content Placeholder 2">
            <a:extLst>
              <a:ext uri="{FF2B5EF4-FFF2-40B4-BE49-F238E27FC236}">
                <a16:creationId xmlns:a16="http://schemas.microsoft.com/office/drawing/2014/main" id="{D53DE3EB-69D4-0763-4F5A-8BAF8C424CF0}"/>
              </a:ext>
            </a:extLst>
          </p:cNvPr>
          <p:cNvSpPr>
            <a:spLocks noGrp="1"/>
          </p:cNvSpPr>
          <p:nvPr>
            <p:ph idx="1"/>
          </p:nvPr>
        </p:nvSpPr>
        <p:spPr>
          <a:xfrm>
            <a:off x="6095999" y="713313"/>
            <a:ext cx="5257801" cy="5431376"/>
          </a:xfrm>
        </p:spPr>
        <p:txBody>
          <a:bodyPr anchor="ctr">
            <a:normAutofit/>
          </a:bodyPr>
          <a:lstStyle/>
          <a:p>
            <a:r>
              <a:rPr lang="en-GB" sz="2400" dirty="0"/>
              <a:t>Crime and Victimisation by Race</a:t>
            </a:r>
          </a:p>
          <a:p>
            <a:r>
              <a:rPr lang="en-GB" sz="2400" dirty="0"/>
              <a:t>Racism</a:t>
            </a:r>
          </a:p>
          <a:p>
            <a:r>
              <a:rPr lang="en-GB" sz="2400" dirty="0"/>
              <a:t>Hate Crime</a:t>
            </a:r>
          </a:p>
          <a:p>
            <a:r>
              <a:rPr lang="en-GB" sz="2400" dirty="0"/>
              <a:t>Policing and Race</a:t>
            </a:r>
          </a:p>
          <a:p>
            <a:r>
              <a:rPr lang="en-GB" sz="2400" dirty="0"/>
              <a:t>Hate Speech</a:t>
            </a:r>
          </a:p>
          <a:p>
            <a:r>
              <a:rPr lang="en-GB" sz="2400" dirty="0"/>
              <a:t>Whiteness and Crime</a:t>
            </a:r>
          </a:p>
          <a:p>
            <a:r>
              <a:rPr lang="en-GB" sz="2400" dirty="0"/>
              <a:t>Knife Crime</a:t>
            </a:r>
          </a:p>
          <a:p>
            <a:r>
              <a:rPr lang="en-GB" sz="2400" dirty="0"/>
              <a:t>Racism in Football</a:t>
            </a:r>
          </a:p>
          <a:p>
            <a:r>
              <a:rPr lang="en-GB" sz="2400" dirty="0"/>
              <a:t>Analysing Hate Speech online</a:t>
            </a:r>
          </a:p>
        </p:txBody>
      </p:sp>
    </p:spTree>
    <p:extLst>
      <p:ext uri="{BB962C8B-B14F-4D97-AF65-F5344CB8AC3E}">
        <p14:creationId xmlns:p14="http://schemas.microsoft.com/office/powerpoint/2010/main" val="28237901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4FDF45-EACE-933F-0C5E-AF01A4C87FEF}"/>
              </a:ext>
            </a:extLst>
          </p:cNvPr>
          <p:cNvSpPr>
            <a:spLocks noGrp="1"/>
          </p:cNvSpPr>
          <p:nvPr>
            <p:ph type="title"/>
          </p:nvPr>
        </p:nvSpPr>
        <p:spPr>
          <a:xfrm>
            <a:off x="1075767" y="1188637"/>
            <a:ext cx="2988234" cy="4480726"/>
          </a:xfrm>
        </p:spPr>
        <p:txBody>
          <a:bodyPr>
            <a:normAutofit/>
          </a:bodyPr>
          <a:lstStyle/>
          <a:p>
            <a:pPr algn="r"/>
            <a:r>
              <a:rPr lang="en-GB" sz="6100"/>
              <a:t>Content Warning</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9E48B5A-FFC3-CF26-00CA-250A6F9815EB}"/>
              </a:ext>
            </a:extLst>
          </p:cNvPr>
          <p:cNvSpPr>
            <a:spLocks noGrp="1"/>
          </p:cNvSpPr>
          <p:nvPr>
            <p:ph idx="1"/>
          </p:nvPr>
        </p:nvSpPr>
        <p:spPr>
          <a:xfrm>
            <a:off x="5255260" y="1648870"/>
            <a:ext cx="4702848" cy="3560260"/>
          </a:xfrm>
        </p:spPr>
        <p:txBody>
          <a:bodyPr anchor="ctr">
            <a:normAutofit/>
          </a:bodyPr>
          <a:lstStyle/>
          <a:p>
            <a:r>
              <a:rPr lang="en-GB" sz="2400" dirty="0"/>
              <a:t>Todays lecture will be discussing Racism in detail, and as such racial slurs will be discussed. Please engage in these discussions thoughtfully and respectfully.</a:t>
            </a:r>
          </a:p>
          <a:p>
            <a:r>
              <a:rPr lang="en-GB" sz="2400" dirty="0"/>
              <a:t>Do not feel obliged to engage in these discussions if you do not want to.</a:t>
            </a:r>
          </a:p>
        </p:txBody>
      </p:sp>
    </p:spTree>
    <p:extLst>
      <p:ext uri="{BB962C8B-B14F-4D97-AF65-F5344CB8AC3E}">
        <p14:creationId xmlns:p14="http://schemas.microsoft.com/office/powerpoint/2010/main" val="18336229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A3E9E2-3806-8A58-6CB0-86D4F81D9C83}"/>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Crime Rates by Race</a:t>
            </a:r>
          </a:p>
        </p:txBody>
      </p:sp>
      <p:pic>
        <p:nvPicPr>
          <p:cNvPr id="5" name="Content Placeholder 4" descr="Graphical user interface, chart, bar chart&#10;&#10;Description automatically generated">
            <a:extLst>
              <a:ext uri="{FF2B5EF4-FFF2-40B4-BE49-F238E27FC236}">
                <a16:creationId xmlns:a16="http://schemas.microsoft.com/office/drawing/2014/main" id="{F67A59F4-5B7F-F595-FD94-A47FE88FC98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216526" y="553381"/>
            <a:ext cx="7784194" cy="5663001"/>
          </a:xfrm>
          <a:prstGeom prst="rect">
            <a:avLst/>
          </a:prstGeom>
        </p:spPr>
      </p:pic>
      <p:sp>
        <p:nvSpPr>
          <p:cNvPr id="7" name="TextBox 6">
            <a:extLst>
              <a:ext uri="{FF2B5EF4-FFF2-40B4-BE49-F238E27FC236}">
                <a16:creationId xmlns:a16="http://schemas.microsoft.com/office/drawing/2014/main" id="{E7148CA2-7867-D4E5-E069-F59EABF97AFC}"/>
              </a:ext>
            </a:extLst>
          </p:cNvPr>
          <p:cNvSpPr txBox="1"/>
          <p:nvPr/>
        </p:nvSpPr>
        <p:spPr>
          <a:xfrm>
            <a:off x="191280" y="5739328"/>
            <a:ext cx="6097280" cy="954107"/>
          </a:xfrm>
          <a:prstGeom prst="rect">
            <a:avLst/>
          </a:prstGeom>
          <a:noFill/>
        </p:spPr>
        <p:txBody>
          <a:bodyPr wrap="square">
            <a:spAutoFit/>
          </a:bodyPr>
          <a:lstStyle/>
          <a:p>
            <a:r>
              <a:rPr lang="en-GB" sz="1400" b="0" i="0" dirty="0">
                <a:solidFill>
                  <a:srgbClr val="333333"/>
                </a:solidFill>
                <a:effectLst/>
                <a:latin typeface="avenir-regular-class"/>
              </a:rPr>
              <a:t>Ministry of Justice (2021) </a:t>
            </a:r>
            <a:r>
              <a:rPr lang="en-GB" sz="1400" b="0" i="1" dirty="0">
                <a:solidFill>
                  <a:srgbClr val="333333"/>
                </a:solidFill>
                <a:effectLst/>
                <a:latin typeface="avenir-regular-class"/>
              </a:rPr>
              <a:t>Ethnicity and the Criminal Justice System, 2020</a:t>
            </a:r>
            <a:r>
              <a:rPr lang="en-GB" sz="1400" b="0" i="0" dirty="0">
                <a:solidFill>
                  <a:srgbClr val="333333"/>
                </a:solidFill>
                <a:effectLst/>
                <a:latin typeface="avenir-regular-class"/>
              </a:rPr>
              <a:t>. London. Available at: https://www.gov.uk/government/statistics/ethnicity-and-the-criminal-justice-system-statistics-2020/ethnicity-and-the-criminal-justice-system-2020 (Accessed: 30/10/2022).</a:t>
            </a:r>
            <a:endParaRPr lang="en-GB" sz="1400" dirty="0"/>
          </a:p>
        </p:txBody>
      </p:sp>
    </p:spTree>
    <p:extLst>
      <p:ext uri="{BB962C8B-B14F-4D97-AF65-F5344CB8AC3E}">
        <p14:creationId xmlns:p14="http://schemas.microsoft.com/office/powerpoint/2010/main" val="8794149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1BBB19-E262-BA34-AC1B-FB4F42E33575}"/>
              </a:ext>
            </a:extLst>
          </p:cNvPr>
          <p:cNvSpPr>
            <a:spLocks noGrp="1"/>
          </p:cNvSpPr>
          <p:nvPr>
            <p:ph type="title"/>
          </p:nvPr>
        </p:nvSpPr>
        <p:spPr>
          <a:xfrm>
            <a:off x="572493" y="238539"/>
            <a:ext cx="11018520" cy="1434415"/>
          </a:xfrm>
        </p:spPr>
        <p:txBody>
          <a:bodyPr anchor="b">
            <a:normAutofit/>
          </a:bodyPr>
          <a:lstStyle/>
          <a:p>
            <a:r>
              <a:rPr lang="en-GB" sz="5400"/>
              <a:t>Arrests by Race</a:t>
            </a:r>
          </a:p>
        </p:txBody>
      </p:sp>
      <p:sp>
        <p:nvSpPr>
          <p:cNvPr id="410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9AE4CE4-FA02-FA5E-3D22-8F4905B1BA5D}"/>
              </a:ext>
            </a:extLst>
          </p:cNvPr>
          <p:cNvSpPr>
            <a:spLocks noGrp="1"/>
          </p:cNvSpPr>
          <p:nvPr>
            <p:ph idx="1"/>
          </p:nvPr>
        </p:nvSpPr>
        <p:spPr>
          <a:xfrm>
            <a:off x="572493" y="2071316"/>
            <a:ext cx="6713552" cy="4119172"/>
          </a:xfrm>
        </p:spPr>
        <p:txBody>
          <a:bodyPr anchor="t">
            <a:normAutofit fontScale="92500" lnSpcReduction="10000"/>
          </a:bodyPr>
          <a:lstStyle/>
          <a:p>
            <a:pPr>
              <a:buFont typeface="Arial" panose="020B0604020202020204" pitchFamily="34" charset="0"/>
              <a:buChar char="•"/>
            </a:pPr>
            <a:r>
              <a:rPr lang="en-GB" sz="2000" b="0" i="0" dirty="0">
                <a:effectLst/>
              </a:rPr>
              <a:t>there were 646,292 arrests between April 2020 and March 2021 – over 30,000 fewer than the previous year</a:t>
            </a:r>
          </a:p>
          <a:p>
            <a:pPr>
              <a:buFont typeface="Arial" panose="020B0604020202020204" pitchFamily="34" charset="0"/>
              <a:buChar char="•"/>
            </a:pPr>
            <a:r>
              <a:rPr lang="en-GB" sz="2000" b="0" i="0" dirty="0">
                <a:effectLst/>
              </a:rPr>
              <a:t>black people were over 3 times as likely to be arrested as white people – there were 29 arrests for every 1,000 black people, and 9 arrests for every 1,000 white people</a:t>
            </a:r>
          </a:p>
          <a:p>
            <a:r>
              <a:rPr lang="en-GB" sz="2000" b="0" i="0" dirty="0">
                <a:effectLst/>
              </a:rPr>
              <a:t>black men were over 3 times as likely to be arrested as white men – there were 54 arrests for every 1,000 black men, and 15 arrests for every 1,000 white men</a:t>
            </a:r>
          </a:p>
          <a:p>
            <a:r>
              <a:rPr lang="en-GB" sz="2000" b="0" i="0" dirty="0">
                <a:effectLst/>
              </a:rPr>
              <a:t>people with mixed ethnicity were nearly twice as likely to be arrested as white people – there were 17 arrests for every 1,000 people with mixed ethnicity</a:t>
            </a:r>
          </a:p>
          <a:p>
            <a:pPr marL="0" indent="0">
              <a:buNone/>
            </a:pPr>
            <a:endParaRPr lang="en-GB" sz="1500" dirty="0"/>
          </a:p>
          <a:p>
            <a:r>
              <a:rPr lang="en-GB" sz="1500" b="0" i="0" dirty="0">
                <a:effectLst/>
              </a:rPr>
              <a:t>Home Office (2022) </a:t>
            </a:r>
            <a:r>
              <a:rPr lang="en-GB" sz="1500" b="0" i="1" dirty="0">
                <a:effectLst/>
              </a:rPr>
              <a:t>Ethnicity Facts and Figures</a:t>
            </a:r>
            <a:r>
              <a:rPr lang="en-GB" sz="1500" b="0" i="0" dirty="0">
                <a:effectLst/>
              </a:rPr>
              <a:t>. London: Available at: https://www.ethnicity-facts-figures.service.gov.uk/crime-justice-and-the-law/policing/number-of-arrests/latest (Accessed: 30/10/2022).</a:t>
            </a:r>
            <a:endParaRPr lang="en-GB" sz="1500" dirty="0"/>
          </a:p>
        </p:txBody>
      </p:sp>
      <p:pic>
        <p:nvPicPr>
          <p:cNvPr id="4098" name="Picture 2" descr="What are your rights if police stop you or arrest you? | Metro News">
            <a:extLst>
              <a:ext uri="{FF2B5EF4-FFF2-40B4-BE49-F238E27FC236}">
                <a16:creationId xmlns:a16="http://schemas.microsoft.com/office/drawing/2014/main" id="{858C1B48-2104-62D2-A850-762557597D2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2199" r="17292" b="-1"/>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602889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20E57F-83F2-F3D2-82EB-9335BCEC725C}"/>
              </a:ext>
            </a:extLst>
          </p:cNvPr>
          <p:cNvSpPr>
            <a:spLocks noGrp="1"/>
          </p:cNvSpPr>
          <p:nvPr>
            <p:ph type="title"/>
          </p:nvPr>
        </p:nvSpPr>
        <p:spPr>
          <a:xfrm>
            <a:off x="1075767" y="1188637"/>
            <a:ext cx="2988234" cy="4480726"/>
          </a:xfrm>
        </p:spPr>
        <p:txBody>
          <a:bodyPr>
            <a:normAutofit/>
          </a:bodyPr>
          <a:lstStyle/>
          <a:p>
            <a:pPr algn="r"/>
            <a:r>
              <a:rPr lang="en-GB" sz="4600"/>
              <a:t>Discussion: Defining Racism</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85A658B-C23F-4CF4-B633-51CC245977B4}"/>
              </a:ext>
            </a:extLst>
          </p:cNvPr>
          <p:cNvSpPr>
            <a:spLocks noGrp="1"/>
          </p:cNvSpPr>
          <p:nvPr>
            <p:ph idx="1"/>
          </p:nvPr>
        </p:nvSpPr>
        <p:spPr>
          <a:xfrm>
            <a:off x="5255260" y="1648870"/>
            <a:ext cx="4702848" cy="3560260"/>
          </a:xfrm>
        </p:spPr>
        <p:txBody>
          <a:bodyPr anchor="ctr">
            <a:normAutofit/>
          </a:bodyPr>
          <a:lstStyle/>
          <a:p>
            <a:r>
              <a:rPr lang="en-GB" sz="2400"/>
              <a:t>How do you define racism?</a:t>
            </a:r>
          </a:p>
          <a:p>
            <a:endParaRPr lang="en-GB" sz="2400"/>
          </a:p>
          <a:p>
            <a:r>
              <a:rPr lang="en-GB" sz="2400"/>
              <a:t>Can you define it easily?</a:t>
            </a:r>
          </a:p>
          <a:p>
            <a:endParaRPr lang="en-GB" sz="2400"/>
          </a:p>
          <a:p>
            <a:r>
              <a:rPr lang="en-GB" sz="2400"/>
              <a:t>Can you give a real life example that typifies what racism is?</a:t>
            </a:r>
          </a:p>
        </p:txBody>
      </p:sp>
    </p:spTree>
    <p:extLst>
      <p:ext uri="{BB962C8B-B14F-4D97-AF65-F5344CB8AC3E}">
        <p14:creationId xmlns:p14="http://schemas.microsoft.com/office/powerpoint/2010/main" val="15418561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B8B938-5AF6-47BC-9C7A-EAB7358083BF}"/>
              </a:ext>
            </a:extLst>
          </p:cNvPr>
          <p:cNvSpPr>
            <a:spLocks noGrp="1"/>
          </p:cNvSpPr>
          <p:nvPr>
            <p:ph type="title"/>
          </p:nvPr>
        </p:nvSpPr>
        <p:spPr>
          <a:xfrm>
            <a:off x="1285240" y="1050595"/>
            <a:ext cx="8074815" cy="1618489"/>
          </a:xfrm>
        </p:spPr>
        <p:txBody>
          <a:bodyPr anchor="ctr">
            <a:normAutofit/>
          </a:bodyPr>
          <a:lstStyle/>
          <a:p>
            <a:r>
              <a:rPr lang="en-GB" sz="7200"/>
              <a:t>Defining Racism</a:t>
            </a:r>
          </a:p>
        </p:txBody>
      </p:sp>
      <p:sp>
        <p:nvSpPr>
          <p:cNvPr id="3" name="Content Placeholder 2">
            <a:extLst>
              <a:ext uri="{FF2B5EF4-FFF2-40B4-BE49-F238E27FC236}">
                <a16:creationId xmlns:a16="http://schemas.microsoft.com/office/drawing/2014/main" id="{C3DC76A4-6A86-84F8-7CBA-A57A5AFC95EE}"/>
              </a:ext>
            </a:extLst>
          </p:cNvPr>
          <p:cNvSpPr>
            <a:spLocks noGrp="1"/>
          </p:cNvSpPr>
          <p:nvPr>
            <p:ph idx="1"/>
          </p:nvPr>
        </p:nvSpPr>
        <p:spPr>
          <a:xfrm>
            <a:off x="1285240" y="2669085"/>
            <a:ext cx="9745225" cy="3335866"/>
          </a:xfrm>
        </p:spPr>
        <p:txBody>
          <a:bodyPr anchor="t">
            <a:normAutofit fontScale="92500" lnSpcReduction="10000"/>
          </a:bodyPr>
          <a:lstStyle/>
          <a:p>
            <a:r>
              <a:rPr lang="en-GB" sz="2000" dirty="0"/>
              <a:t>“Racism is a global hierarchy of superiority and inferiority along the line of the human that have been politically, culturally and economically produced and reproduced for centuries by the institutions of the “capitalist/patriarchal western-centric/Christian-centric modern/colonial world-system” (</a:t>
            </a:r>
            <a:r>
              <a:rPr lang="en-GB" sz="2000" dirty="0" err="1"/>
              <a:t>Grosfoguel</a:t>
            </a:r>
            <a:r>
              <a:rPr lang="en-GB" sz="2000" dirty="0"/>
              <a:t>, 2011). The people classified above the line of the human are recognized socially in their humanity as human beings and, thus, enjoy access to rights (human rights, civil rights, women rights and/or </a:t>
            </a:r>
            <a:r>
              <a:rPr lang="en-GB" sz="2000" dirty="0" err="1"/>
              <a:t>labor</a:t>
            </a:r>
            <a:r>
              <a:rPr lang="en-GB" sz="2000" dirty="0"/>
              <a:t> rights), material resources, and social recognition to their subjectivities, identities, epistemologies and spiritualities. The people below the line of the human are considered subhuman or non-human; that is, their humanity is questioned and, as such, negated (Fanon 1967). In the latter case, the extension of rights, material resources and the recognition of their subjectivities, identities, spiritualities and epistemologies are denied.”</a:t>
            </a:r>
          </a:p>
          <a:p>
            <a:endParaRPr lang="en-GB" sz="1300" dirty="0"/>
          </a:p>
          <a:p>
            <a:pPr algn="r"/>
            <a:r>
              <a:rPr lang="en-GB" sz="1300" dirty="0" err="1"/>
              <a:t>Grosfoguel</a:t>
            </a:r>
            <a:r>
              <a:rPr lang="en-GB" sz="1300" dirty="0"/>
              <a:t>, R. (2016) 'What is Racism?', Journal of World-Systems Research, 22(1), pp.9 - 15.</a:t>
            </a:r>
          </a:p>
        </p:txBody>
      </p:sp>
    </p:spTree>
    <p:extLst>
      <p:ext uri="{BB962C8B-B14F-4D97-AF65-F5344CB8AC3E}">
        <p14:creationId xmlns:p14="http://schemas.microsoft.com/office/powerpoint/2010/main" val="41973251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E7B9D6-0BC5-6224-FFE7-68292311E01E}"/>
              </a:ext>
            </a:extLst>
          </p:cNvPr>
          <p:cNvSpPr>
            <a:spLocks noGrp="1"/>
          </p:cNvSpPr>
          <p:nvPr>
            <p:ph type="title"/>
          </p:nvPr>
        </p:nvSpPr>
        <p:spPr>
          <a:xfrm>
            <a:off x="572493" y="238539"/>
            <a:ext cx="11047013" cy="1434415"/>
          </a:xfrm>
        </p:spPr>
        <p:txBody>
          <a:bodyPr anchor="b">
            <a:normAutofit/>
          </a:bodyPr>
          <a:lstStyle/>
          <a:p>
            <a:r>
              <a:rPr lang="en-GB" sz="5400"/>
              <a:t>Defining Racism – UK Legislation</a:t>
            </a:r>
          </a:p>
        </p:txBody>
      </p:sp>
      <p:sp>
        <p:nvSpPr>
          <p:cNvPr id="5129" name="sketch line">
            <a:extLst>
              <a:ext uri="{FF2B5EF4-FFF2-40B4-BE49-F238E27FC236}">
                <a16:creationId xmlns:a16="http://schemas.microsoft.com/office/drawing/2014/main" id="{927D5270-6648-4CC1-8F78-48BE299CA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767709"/>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Learn About Close Protection Law and Legislation">
            <a:extLst>
              <a:ext uri="{FF2B5EF4-FFF2-40B4-BE49-F238E27FC236}">
                <a16:creationId xmlns:a16="http://schemas.microsoft.com/office/drawing/2014/main" id="{D794E7EC-E17F-F4BB-1E3E-8AF429A94EB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994" r="20090" b="2"/>
          <a:stretch/>
        </p:blipFill>
        <p:spPr bwMode="auto">
          <a:xfrm>
            <a:off x="572492" y="2002056"/>
            <a:ext cx="3943849" cy="4184060"/>
          </a:xfrm>
          <a:custGeom>
            <a:avLst/>
            <a:gdLst/>
            <a:ahLst/>
            <a:cxnLst/>
            <a:rect l="l" t="t" r="r" b="b"/>
            <a:pathLst>
              <a:path w="3807743"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0D588EF-9135-F1EF-DD98-3D4CDC9D1A0A}"/>
              </a:ext>
            </a:extLst>
          </p:cNvPr>
          <p:cNvSpPr>
            <a:spLocks noGrp="1"/>
          </p:cNvSpPr>
          <p:nvPr>
            <p:ph idx="1"/>
          </p:nvPr>
        </p:nvSpPr>
        <p:spPr>
          <a:xfrm>
            <a:off x="4905955" y="2071315"/>
            <a:ext cx="6713552" cy="4370673"/>
          </a:xfrm>
        </p:spPr>
        <p:txBody>
          <a:bodyPr anchor="t">
            <a:normAutofit/>
          </a:bodyPr>
          <a:lstStyle/>
          <a:p>
            <a:r>
              <a:rPr lang="en-GB" sz="2400" dirty="0"/>
              <a:t>The Race Relations Act 1965 was the first piece of legislation in the UK to address the prohibition of racial discrimination and followed previously unsuccessful bills.  The Act banned racial discrimination in public places and made the promotion of hatred on the grounds of ‘colour, race, or ethnic or national origins' an offence.</a:t>
            </a:r>
          </a:p>
          <a:p>
            <a:endParaRPr lang="en-GB" sz="1700" dirty="0"/>
          </a:p>
          <a:p>
            <a:r>
              <a:rPr lang="en-GB" sz="1400" b="0" i="1" dirty="0">
                <a:effectLst/>
                <a:latin typeface="avenir-regular-class"/>
              </a:rPr>
              <a:t>Race Relations Act 1965, c73</a:t>
            </a:r>
            <a:r>
              <a:rPr lang="en-GB" sz="1400" b="0" i="0" dirty="0">
                <a:effectLst/>
                <a:latin typeface="avenir-regular-class"/>
              </a:rPr>
              <a:t>. Available at: https://www.parliament.uk/about/living-heritage/transformingsociety/private-lives/relationships/collections1/race-relations-act-1965/race-relations-act-1965/#:~:text=The%20Act%20banned%20racial%20discrimination,later%20on%208%20December%201965. (Accessed: 30/10/2022).</a:t>
            </a:r>
            <a:endParaRPr lang="en-GB" sz="1400" dirty="0"/>
          </a:p>
        </p:txBody>
      </p:sp>
    </p:spTree>
    <p:extLst>
      <p:ext uri="{BB962C8B-B14F-4D97-AF65-F5344CB8AC3E}">
        <p14:creationId xmlns:p14="http://schemas.microsoft.com/office/powerpoint/2010/main" val="2318463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35221E-0069-F237-8475-742932E98B34}"/>
              </a:ext>
            </a:extLst>
          </p:cNvPr>
          <p:cNvSpPr>
            <a:spLocks noGrp="1"/>
          </p:cNvSpPr>
          <p:nvPr>
            <p:ph type="title"/>
          </p:nvPr>
        </p:nvSpPr>
        <p:spPr>
          <a:xfrm>
            <a:off x="1285240" y="1050595"/>
            <a:ext cx="8074815" cy="1618489"/>
          </a:xfrm>
        </p:spPr>
        <p:txBody>
          <a:bodyPr anchor="ctr">
            <a:normAutofit/>
          </a:bodyPr>
          <a:lstStyle/>
          <a:p>
            <a:r>
              <a:rPr lang="en-GB" sz="7200"/>
              <a:t>Race Discrimination</a:t>
            </a:r>
          </a:p>
        </p:txBody>
      </p:sp>
      <p:sp>
        <p:nvSpPr>
          <p:cNvPr id="3" name="Content Placeholder 2">
            <a:extLst>
              <a:ext uri="{FF2B5EF4-FFF2-40B4-BE49-F238E27FC236}">
                <a16:creationId xmlns:a16="http://schemas.microsoft.com/office/drawing/2014/main" id="{52E8A8E9-A4D8-DE53-549B-B2AB57B0FB69}"/>
              </a:ext>
            </a:extLst>
          </p:cNvPr>
          <p:cNvSpPr>
            <a:spLocks noGrp="1"/>
          </p:cNvSpPr>
          <p:nvPr>
            <p:ph idx="1"/>
          </p:nvPr>
        </p:nvSpPr>
        <p:spPr>
          <a:xfrm>
            <a:off x="1285240" y="2969469"/>
            <a:ext cx="9621657" cy="2800395"/>
          </a:xfrm>
        </p:spPr>
        <p:txBody>
          <a:bodyPr anchor="t">
            <a:normAutofit/>
          </a:bodyPr>
          <a:lstStyle/>
          <a:p>
            <a:r>
              <a:rPr lang="en-GB" sz="2000" b="0" i="0" dirty="0">
                <a:effectLst/>
                <a:latin typeface="arial" panose="020B0604020202020204" pitchFamily="34" charset="0"/>
              </a:rPr>
              <a:t>A person (A) discriminates against another (B) if, because of a protected characteristic, A treats B less favourably than A treats or would treat others.</a:t>
            </a:r>
          </a:p>
          <a:p>
            <a:r>
              <a:rPr lang="en-GB" sz="2000" b="0" i="0" dirty="0">
                <a:effectLst/>
                <a:latin typeface="arial" panose="020B0604020202020204" pitchFamily="34" charset="0"/>
              </a:rPr>
              <a:t>If the protected characteristic is race, less favourable treatment includes segregating B from others.</a:t>
            </a:r>
          </a:p>
          <a:p>
            <a:endParaRPr lang="en-GB" sz="1700" dirty="0">
              <a:latin typeface="arial" panose="020B0604020202020204" pitchFamily="34" charset="0"/>
            </a:endParaRPr>
          </a:p>
          <a:p>
            <a:r>
              <a:rPr lang="en-GB" sz="1600" b="0" i="1" dirty="0">
                <a:effectLst/>
                <a:latin typeface="avenir-regular-class"/>
              </a:rPr>
              <a:t>Equality Act 2010, c.15</a:t>
            </a:r>
            <a:r>
              <a:rPr lang="en-GB" sz="1600" b="0" i="0" dirty="0">
                <a:effectLst/>
                <a:latin typeface="avenir-regular-class"/>
              </a:rPr>
              <a:t> . Available at: https://www.legislation.gov.uk/ukpga/2010/15/part/2/chapter/2/crossheading/discrimination (Accessed: 30/10/2022).</a:t>
            </a:r>
            <a:endParaRPr lang="en-GB" sz="1600" dirty="0"/>
          </a:p>
        </p:txBody>
      </p:sp>
    </p:spTree>
    <p:extLst>
      <p:ext uri="{BB962C8B-B14F-4D97-AF65-F5344CB8AC3E}">
        <p14:creationId xmlns:p14="http://schemas.microsoft.com/office/powerpoint/2010/main" val="39854101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ight Triangle 40">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Rectangle 42">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F7725C-9D49-41BA-70CD-507D3733876C}"/>
              </a:ext>
            </a:extLst>
          </p:cNvPr>
          <p:cNvSpPr>
            <a:spLocks noGrp="1"/>
          </p:cNvSpPr>
          <p:nvPr>
            <p:ph type="title"/>
          </p:nvPr>
        </p:nvSpPr>
        <p:spPr>
          <a:xfrm>
            <a:off x="1075767" y="1188637"/>
            <a:ext cx="2988234" cy="4480726"/>
          </a:xfrm>
        </p:spPr>
        <p:txBody>
          <a:bodyPr>
            <a:normAutofit/>
          </a:bodyPr>
          <a:lstStyle/>
          <a:p>
            <a:pPr algn="r"/>
            <a:r>
              <a:rPr lang="en-GB" sz="6100"/>
              <a:t>Defining Hate Crime - CPS</a:t>
            </a:r>
          </a:p>
        </p:txBody>
      </p:sp>
      <p:cxnSp>
        <p:nvCxnSpPr>
          <p:cNvPr id="45" name="Straight Connector 44">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726B16F-141B-9AEF-36FA-99C117518603}"/>
              </a:ext>
            </a:extLst>
          </p:cNvPr>
          <p:cNvSpPr>
            <a:spLocks noGrp="1"/>
          </p:cNvSpPr>
          <p:nvPr>
            <p:ph idx="1"/>
          </p:nvPr>
        </p:nvSpPr>
        <p:spPr>
          <a:xfrm>
            <a:off x="4967420" y="930875"/>
            <a:ext cx="6211326" cy="5099221"/>
          </a:xfrm>
        </p:spPr>
        <p:txBody>
          <a:bodyPr anchor="ctr">
            <a:normAutofit fontScale="92500" lnSpcReduction="10000"/>
          </a:bodyPr>
          <a:lstStyle/>
          <a:p>
            <a:pPr marL="0" indent="0">
              <a:buNone/>
            </a:pPr>
            <a:r>
              <a:rPr lang="en-GB" sz="2400" i="0" dirty="0">
                <a:effectLst/>
              </a:rPr>
              <a:t>The law recognises five types of hate crime on the basis of:</a:t>
            </a:r>
          </a:p>
          <a:p>
            <a:pPr lvl="1"/>
            <a:r>
              <a:rPr lang="en-GB" i="0" dirty="0">
                <a:effectLst/>
              </a:rPr>
              <a:t>Race</a:t>
            </a:r>
          </a:p>
          <a:p>
            <a:pPr lvl="1"/>
            <a:r>
              <a:rPr lang="en-GB" i="0" dirty="0">
                <a:effectLst/>
              </a:rPr>
              <a:t>Religion </a:t>
            </a:r>
          </a:p>
          <a:p>
            <a:pPr lvl="1"/>
            <a:r>
              <a:rPr lang="en-GB" i="0" dirty="0">
                <a:effectLst/>
              </a:rPr>
              <a:t>Disability</a:t>
            </a:r>
          </a:p>
          <a:p>
            <a:pPr lvl="1"/>
            <a:r>
              <a:rPr lang="en-GB" i="0" dirty="0">
                <a:effectLst/>
              </a:rPr>
              <a:t>Sexual orientation </a:t>
            </a:r>
          </a:p>
          <a:p>
            <a:pPr lvl="1"/>
            <a:r>
              <a:rPr lang="en-GB" i="0" dirty="0">
                <a:effectLst/>
              </a:rPr>
              <a:t>Transgender identity</a:t>
            </a:r>
          </a:p>
          <a:p>
            <a:pPr marL="0" indent="0">
              <a:buNone/>
            </a:pPr>
            <a:r>
              <a:rPr lang="en-GB" sz="2400" i="0" dirty="0">
                <a:effectLst/>
              </a:rPr>
              <a:t>Any crime can be prosecuted as a hate crime if the offender has either:</a:t>
            </a:r>
          </a:p>
          <a:p>
            <a:pPr lvl="1"/>
            <a:r>
              <a:rPr lang="en-GB" i="0" dirty="0">
                <a:effectLst/>
              </a:rPr>
              <a:t>demonstrated hostility based on race, religion, disability, sexual orientation or transgender identity</a:t>
            </a:r>
          </a:p>
          <a:p>
            <a:pPr marL="457200" lvl="1" indent="0">
              <a:buNone/>
            </a:pPr>
            <a:r>
              <a:rPr lang="en-GB" i="0" dirty="0">
                <a:effectLst/>
              </a:rPr>
              <a:t>		Or</a:t>
            </a:r>
          </a:p>
          <a:p>
            <a:pPr lvl="1"/>
            <a:r>
              <a:rPr lang="en-GB" i="0" dirty="0">
                <a:effectLst/>
              </a:rPr>
              <a:t>been motivated by hostility based on race, religion, disability, sexual orientation or transgender identity</a:t>
            </a:r>
          </a:p>
        </p:txBody>
      </p:sp>
    </p:spTree>
    <p:extLst>
      <p:ext uri="{BB962C8B-B14F-4D97-AF65-F5344CB8AC3E}">
        <p14:creationId xmlns:p14="http://schemas.microsoft.com/office/powerpoint/2010/main" val="9065101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ight Triangle 40">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Rectangle 42">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F7725C-9D49-41BA-70CD-507D3733876C}"/>
              </a:ext>
            </a:extLst>
          </p:cNvPr>
          <p:cNvSpPr>
            <a:spLocks noGrp="1"/>
          </p:cNvSpPr>
          <p:nvPr>
            <p:ph type="title"/>
          </p:nvPr>
        </p:nvSpPr>
        <p:spPr>
          <a:xfrm>
            <a:off x="1075767" y="1188637"/>
            <a:ext cx="2988234" cy="4480726"/>
          </a:xfrm>
        </p:spPr>
        <p:txBody>
          <a:bodyPr>
            <a:normAutofit/>
          </a:bodyPr>
          <a:lstStyle/>
          <a:p>
            <a:pPr algn="r"/>
            <a:r>
              <a:rPr lang="en-GB" sz="6600"/>
              <a:t>Defining Hate Crime - CPS</a:t>
            </a:r>
          </a:p>
        </p:txBody>
      </p:sp>
      <p:cxnSp>
        <p:nvCxnSpPr>
          <p:cNvPr id="45" name="Straight Connector 44">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726B16F-141B-9AEF-36FA-99C117518603}"/>
              </a:ext>
            </a:extLst>
          </p:cNvPr>
          <p:cNvSpPr>
            <a:spLocks noGrp="1"/>
          </p:cNvSpPr>
          <p:nvPr>
            <p:ph idx="1"/>
          </p:nvPr>
        </p:nvSpPr>
        <p:spPr>
          <a:xfrm>
            <a:off x="4909753" y="972065"/>
            <a:ext cx="6359606" cy="5000367"/>
          </a:xfrm>
        </p:spPr>
        <p:txBody>
          <a:bodyPr anchor="ctr">
            <a:normAutofit lnSpcReduction="10000"/>
          </a:bodyPr>
          <a:lstStyle/>
          <a:p>
            <a:pPr marL="0" indent="0">
              <a:buNone/>
            </a:pPr>
            <a:r>
              <a:rPr lang="en-GB" sz="2000" i="0" dirty="0">
                <a:effectLst/>
              </a:rPr>
              <a:t>Someone can be a victim of more than one type of hate crime.</a:t>
            </a:r>
          </a:p>
          <a:p>
            <a:pPr marL="0" indent="0">
              <a:buNone/>
            </a:pPr>
            <a:r>
              <a:rPr lang="en-GB" sz="2000" i="0" dirty="0">
                <a:effectLst/>
              </a:rPr>
              <a:t>These crimes are covered by legislation (Crime and Disorder Act 1998 and section 66 of the Sentencing Act 2020) which allows prosecutors to apply for an uplift in sentence for those convicted of a hate crime.</a:t>
            </a:r>
          </a:p>
          <a:p>
            <a:pPr marL="0" indent="0">
              <a:buNone/>
            </a:pPr>
            <a:r>
              <a:rPr lang="en-GB" sz="2000" i="0" dirty="0">
                <a:effectLst/>
              </a:rPr>
              <a:t>The police and the CPS have agreed the following definition for identifying and flagging hate crimes:</a:t>
            </a:r>
          </a:p>
          <a:p>
            <a:pPr marL="0" indent="0">
              <a:buNone/>
            </a:pPr>
            <a:r>
              <a:rPr lang="en-GB" sz="2000" i="0" dirty="0">
                <a:effectLst/>
              </a:rPr>
              <a:t>"Any criminal offence which is perceived by the victim or any other person, to be motivated by hostility or prejudice, based on a person's disability or perceived disability; race or perceived race; or religion or perceived religion; or sexual orientation or perceived sexual orientation or transgender identity or perceived transgender identity."</a:t>
            </a:r>
          </a:p>
          <a:p>
            <a:pPr marL="0" indent="0">
              <a:buNone/>
            </a:pPr>
            <a:r>
              <a:rPr lang="en-GB" sz="2000" i="0" dirty="0">
                <a:effectLst/>
              </a:rPr>
              <a:t>There is no legal definition of hostility so we use the everyday understanding of the word which includes ill-will, spite, contempt, prejudice, unfriendliness, antagonism, resentment and dislike.</a:t>
            </a:r>
          </a:p>
        </p:txBody>
      </p:sp>
    </p:spTree>
    <p:extLst>
      <p:ext uri="{BB962C8B-B14F-4D97-AF65-F5344CB8AC3E}">
        <p14:creationId xmlns:p14="http://schemas.microsoft.com/office/powerpoint/2010/main" val="31527806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9C5E62-E80E-9BDB-3803-B4B2EFA9B9CD}"/>
              </a:ext>
            </a:extLst>
          </p:cNvPr>
          <p:cNvSpPr>
            <a:spLocks noGrp="1"/>
          </p:cNvSpPr>
          <p:nvPr>
            <p:ph type="title"/>
          </p:nvPr>
        </p:nvSpPr>
        <p:spPr>
          <a:xfrm>
            <a:off x="1285240" y="1050595"/>
            <a:ext cx="8074815" cy="1618489"/>
          </a:xfrm>
        </p:spPr>
        <p:txBody>
          <a:bodyPr anchor="ctr">
            <a:normAutofit/>
          </a:bodyPr>
          <a:lstStyle/>
          <a:p>
            <a:r>
              <a:rPr lang="en-GB" sz="7200"/>
              <a:t>Defining Hate Crime</a:t>
            </a:r>
          </a:p>
        </p:txBody>
      </p:sp>
      <p:sp>
        <p:nvSpPr>
          <p:cNvPr id="3" name="Content Placeholder 2">
            <a:extLst>
              <a:ext uri="{FF2B5EF4-FFF2-40B4-BE49-F238E27FC236}">
                <a16:creationId xmlns:a16="http://schemas.microsoft.com/office/drawing/2014/main" id="{E72432A4-2FFD-F635-B5C1-C57AA991635D}"/>
              </a:ext>
            </a:extLst>
          </p:cNvPr>
          <p:cNvSpPr>
            <a:spLocks noGrp="1"/>
          </p:cNvSpPr>
          <p:nvPr>
            <p:ph idx="1"/>
          </p:nvPr>
        </p:nvSpPr>
        <p:spPr>
          <a:xfrm>
            <a:off x="1285240" y="2969469"/>
            <a:ext cx="8074815" cy="2800395"/>
          </a:xfrm>
        </p:spPr>
        <p:txBody>
          <a:bodyPr anchor="t">
            <a:normAutofit/>
          </a:bodyPr>
          <a:lstStyle/>
          <a:p>
            <a:r>
              <a:rPr lang="en-GB" sz="2200" dirty="0"/>
              <a:t>The Public Order Act (1986) defines incitement to racial hatred:</a:t>
            </a:r>
          </a:p>
          <a:p>
            <a:endParaRPr lang="en-GB" sz="2200" dirty="0"/>
          </a:p>
          <a:p>
            <a:pPr lvl="1"/>
            <a:r>
              <a:rPr lang="en-GB" sz="2200" dirty="0"/>
              <a:t>“A person who uses threatening, abusive or insulting words or behaviour, or displays any written material which is threatening, abusive or insulting, is guilty of an offence if- (a) he intends thereby to stir up racial hatred, or (b) having regard to all the circumstances racial hatred is likely to be stirred up thereby.”</a:t>
            </a:r>
          </a:p>
        </p:txBody>
      </p:sp>
    </p:spTree>
    <p:extLst>
      <p:ext uri="{BB962C8B-B14F-4D97-AF65-F5344CB8AC3E}">
        <p14:creationId xmlns:p14="http://schemas.microsoft.com/office/powerpoint/2010/main" val="12595034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004084-0357-A4EF-E0FA-DEE551B07FC8}"/>
              </a:ext>
            </a:extLst>
          </p:cNvPr>
          <p:cNvSpPr>
            <a:spLocks noGrp="1"/>
          </p:cNvSpPr>
          <p:nvPr>
            <p:ph type="title"/>
          </p:nvPr>
        </p:nvSpPr>
        <p:spPr>
          <a:xfrm>
            <a:off x="1006900" y="1188637"/>
            <a:ext cx="3141430" cy="4480726"/>
          </a:xfrm>
        </p:spPr>
        <p:txBody>
          <a:bodyPr>
            <a:normAutofit/>
          </a:bodyPr>
          <a:lstStyle/>
          <a:p>
            <a:pPr algn="r"/>
            <a:r>
              <a:rPr lang="en-GB" sz="6600"/>
              <a:t>Hate Crime Statistics</a:t>
            </a:r>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2EC04DA-1568-8FCB-BC1A-FD5F1733A039}"/>
              </a:ext>
            </a:extLst>
          </p:cNvPr>
          <p:cNvSpPr>
            <a:spLocks noGrp="1"/>
          </p:cNvSpPr>
          <p:nvPr>
            <p:ph idx="1"/>
          </p:nvPr>
        </p:nvSpPr>
        <p:spPr>
          <a:xfrm>
            <a:off x="5138928" y="790832"/>
            <a:ext cx="6122196" cy="5272217"/>
          </a:xfrm>
        </p:spPr>
        <p:txBody>
          <a:bodyPr anchor="ctr">
            <a:normAutofit fontScale="92500"/>
          </a:bodyPr>
          <a:lstStyle/>
          <a:p>
            <a:r>
              <a:rPr lang="en-GB" sz="2400" b="0" i="0" dirty="0">
                <a:effectLst/>
                <a:latin typeface="GDS Transport"/>
              </a:rPr>
              <a:t>“in year ending March 2021, there were 124,091 hate crimes recorded by the police in England and Wales; of which there were 92,052 race hate crimes, 6,377 religious hate crimes, 18,596 sexual orientation hate crimes, 9,943 disability hate crimes and 2,799 transgender hate crimes”</a:t>
            </a:r>
          </a:p>
          <a:p>
            <a:r>
              <a:rPr lang="en-GB" sz="2400" b="0" i="0" dirty="0">
                <a:effectLst/>
                <a:latin typeface="GDS Transport"/>
              </a:rPr>
              <a:t>“as in previous years, the majority of hate crimes were racially motivated, accounting for around three-quarters of all such offences (74%; 85,268 offences); racially motivated hate crimes increased by 12 per cent between year ending March 2020 and year ending March 2021”</a:t>
            </a:r>
          </a:p>
          <a:p>
            <a:endParaRPr lang="en-GB" sz="2000" dirty="0"/>
          </a:p>
          <a:p>
            <a:pPr algn="r"/>
            <a:r>
              <a:rPr lang="en-GB" sz="1400" b="0" i="0" dirty="0">
                <a:effectLst/>
                <a:latin typeface="avenir-regular-class"/>
              </a:rPr>
              <a:t>Home Office (2021) </a:t>
            </a:r>
            <a:r>
              <a:rPr lang="en-GB" sz="1400" b="0" i="1" dirty="0">
                <a:effectLst/>
                <a:latin typeface="avenir-regular-class"/>
              </a:rPr>
              <a:t>Hate crime, England and Wales, 2020 to 2021</a:t>
            </a:r>
            <a:r>
              <a:rPr lang="en-GB" sz="1400" b="0" i="0" dirty="0">
                <a:effectLst/>
                <a:latin typeface="avenir-regular-class"/>
              </a:rPr>
              <a:t>. London: Available at: https://www.gov.uk/government/statistics/hate-crime-england-and-wales-2020-to-2021/hate-crime-england-and-wales-2020-to-2021 (Accessed: 30/10/2022).</a:t>
            </a:r>
            <a:endParaRPr lang="en-GB" sz="1400" dirty="0"/>
          </a:p>
        </p:txBody>
      </p:sp>
    </p:spTree>
    <p:extLst>
      <p:ext uri="{BB962C8B-B14F-4D97-AF65-F5344CB8AC3E}">
        <p14:creationId xmlns:p14="http://schemas.microsoft.com/office/powerpoint/2010/main" val="12474321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414F6D-FF5B-B6E7-C878-AEE54AD9D66E}"/>
              </a:ext>
            </a:extLst>
          </p:cNvPr>
          <p:cNvSpPr>
            <a:spLocks noGrp="1"/>
          </p:cNvSpPr>
          <p:nvPr>
            <p:ph type="title"/>
          </p:nvPr>
        </p:nvSpPr>
        <p:spPr>
          <a:xfrm>
            <a:off x="1006900" y="1188637"/>
            <a:ext cx="3141430" cy="4480726"/>
          </a:xfrm>
        </p:spPr>
        <p:txBody>
          <a:bodyPr>
            <a:normAutofit/>
          </a:bodyPr>
          <a:lstStyle/>
          <a:p>
            <a:pPr algn="r"/>
            <a:r>
              <a:rPr lang="en-GB" sz="4100"/>
              <a:t>Policing and Race: Stephen Lawrence and the Macpherson Report</a:t>
            </a:r>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3941540-2FDE-5DAD-91ED-7B580DB57FE0}"/>
              </a:ext>
            </a:extLst>
          </p:cNvPr>
          <p:cNvSpPr>
            <a:spLocks noGrp="1"/>
          </p:cNvSpPr>
          <p:nvPr>
            <p:ph idx="1"/>
          </p:nvPr>
        </p:nvSpPr>
        <p:spPr>
          <a:xfrm>
            <a:off x="4786189" y="790832"/>
            <a:ext cx="6590262" cy="5272217"/>
          </a:xfrm>
        </p:spPr>
        <p:txBody>
          <a:bodyPr anchor="ctr">
            <a:normAutofit/>
          </a:bodyPr>
          <a:lstStyle/>
          <a:p>
            <a:r>
              <a:rPr lang="en-GB" sz="1800" b="0" i="0" dirty="0">
                <a:effectLst/>
                <a:latin typeface="Verdana" panose="020B0604030504040204" pitchFamily="34" charset="0"/>
              </a:rPr>
              <a:t>“Stephen Lawrence was murdered on 22 April 1993 in an unprovoked racist knife attack in Eltham, South London. The Inquiry into his murder led by the late Sir William Macpherson uncovered major failings in the police investigation and in the way Stephen Lawrence’s family and his friend </a:t>
            </a:r>
            <a:r>
              <a:rPr lang="en-GB" sz="1800" b="0" i="0" dirty="0" err="1">
                <a:effectLst/>
                <a:latin typeface="Verdana" panose="020B0604030504040204" pitchFamily="34" charset="0"/>
              </a:rPr>
              <a:t>Duwayne</a:t>
            </a:r>
            <a:r>
              <a:rPr lang="en-GB" sz="1800" b="0" i="0" dirty="0">
                <a:effectLst/>
                <a:latin typeface="Verdana" panose="020B0604030504040204" pitchFamily="34" charset="0"/>
              </a:rPr>
              <a:t> Brooks were treated.”</a:t>
            </a:r>
          </a:p>
          <a:p>
            <a:endParaRPr lang="en-GB" sz="1800" dirty="0">
              <a:latin typeface="Verdana" panose="020B0604030504040204" pitchFamily="34" charset="0"/>
            </a:endParaRPr>
          </a:p>
          <a:p>
            <a:r>
              <a:rPr lang="en-GB" sz="1800" b="0" i="0" dirty="0">
                <a:effectLst/>
                <a:latin typeface="Verdana" panose="020B0604030504040204" pitchFamily="34" charset="0"/>
              </a:rPr>
              <a:t>“Adults from Black and mixed ethnic backgrounds are less likely to have confidence in the police than adults from White or Asian backgrounds, and the confidence gap has widened over the last few years. 67% of White adults say they believe the police will treat them fairly compared to 56% of Black adults.”</a:t>
            </a:r>
          </a:p>
          <a:p>
            <a:endParaRPr lang="en-GB" sz="1100" dirty="0">
              <a:latin typeface="Verdana" panose="020B0604030504040204" pitchFamily="34" charset="0"/>
            </a:endParaRPr>
          </a:p>
          <a:p>
            <a:r>
              <a:rPr lang="en-GB" sz="1100" b="0" i="0" dirty="0">
                <a:effectLst/>
                <a:latin typeface="avenir-regular-class"/>
              </a:rPr>
              <a:t>UK Parliament (2021) </a:t>
            </a:r>
            <a:r>
              <a:rPr lang="en-GB" sz="1100" b="0" i="1" dirty="0">
                <a:effectLst/>
                <a:latin typeface="avenir-regular-class"/>
              </a:rPr>
              <a:t>The Macpherson Report: Twenty-two years on</a:t>
            </a:r>
            <a:r>
              <a:rPr lang="en-GB" sz="1100" b="0" i="0" dirty="0">
                <a:effectLst/>
                <a:latin typeface="avenir-regular-class"/>
              </a:rPr>
              <a:t>. London: Available at: https://publications.parliament.uk/pa/cm5802/cmselect/cmhaff/139/13903.htm#:~:text=The%20Macpherson%20report%20found%20that,both%20individual%20and%20institutional%20level. (Accessed: 30/10/2022).</a:t>
            </a:r>
            <a:endParaRPr lang="en-GB" sz="1100" dirty="0"/>
          </a:p>
        </p:txBody>
      </p:sp>
    </p:spTree>
    <p:extLst>
      <p:ext uri="{BB962C8B-B14F-4D97-AF65-F5344CB8AC3E}">
        <p14:creationId xmlns:p14="http://schemas.microsoft.com/office/powerpoint/2010/main" val="41089092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13F367-99D1-9208-7D57-222849759F2E}"/>
              </a:ext>
            </a:extLst>
          </p:cNvPr>
          <p:cNvSpPr>
            <a:spLocks noGrp="1"/>
          </p:cNvSpPr>
          <p:nvPr>
            <p:ph type="title"/>
          </p:nvPr>
        </p:nvSpPr>
        <p:spPr>
          <a:xfrm>
            <a:off x="1006900" y="1188637"/>
            <a:ext cx="3141430" cy="4480726"/>
          </a:xfrm>
        </p:spPr>
        <p:txBody>
          <a:bodyPr>
            <a:normAutofit/>
          </a:bodyPr>
          <a:lstStyle/>
          <a:p>
            <a:pPr algn="r"/>
            <a:r>
              <a:rPr lang="en-GB" sz="4100">
                <a:latin typeface="+mn-lt"/>
              </a:rPr>
              <a:t>The Macpherson Report -</a:t>
            </a:r>
            <a:r>
              <a:rPr lang="en-GB" sz="4100" b="0" i="0">
                <a:effectLst/>
                <a:latin typeface="+mn-lt"/>
              </a:rPr>
              <a:t>Police misconduct and discipline</a:t>
            </a:r>
            <a:endParaRPr lang="en-GB" sz="4100">
              <a:latin typeface="+mn-lt"/>
            </a:endParaRPr>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CF5B0A4-D2E7-D6F2-B780-16088CC25E91}"/>
              </a:ext>
            </a:extLst>
          </p:cNvPr>
          <p:cNvSpPr>
            <a:spLocks noGrp="1"/>
          </p:cNvSpPr>
          <p:nvPr>
            <p:ph idx="1"/>
          </p:nvPr>
        </p:nvSpPr>
        <p:spPr>
          <a:xfrm>
            <a:off x="4974339" y="840259"/>
            <a:ext cx="6418591" cy="5214552"/>
          </a:xfrm>
        </p:spPr>
        <p:txBody>
          <a:bodyPr anchor="ctr">
            <a:normAutofit lnSpcReduction="10000"/>
          </a:bodyPr>
          <a:lstStyle/>
          <a:p>
            <a:r>
              <a:rPr lang="en-GB" sz="2000" b="0" i="0" dirty="0">
                <a:effectLst/>
                <a:latin typeface="Verdana" panose="020B0604030504040204" pitchFamily="34" charset="0"/>
              </a:rPr>
              <a:t>“Achieving the representative workforce that Macpherson recommended requires effective retention and progression of BME officers as well as recruitment. However, we found there was clear racial disparity in the number of officers being dismissed from police forces and in the number of BME officers and staff being subjected to internal disciplinary processes. BME officers are more than twice as likely to be dismissed as White officers. Yet data on racial disparity in police misconduct has been inconsistent and incomplete to the point where it cannot be understood or acted upon, despite years of HMICFRS warnings.”</a:t>
            </a:r>
          </a:p>
          <a:p>
            <a:endParaRPr lang="en-GB" sz="1300" dirty="0">
              <a:latin typeface="Verdana" panose="020B0604030504040204" pitchFamily="34" charset="0"/>
            </a:endParaRPr>
          </a:p>
          <a:p>
            <a:r>
              <a:rPr lang="en-GB" sz="1300" b="0" i="0" dirty="0">
                <a:effectLst/>
                <a:latin typeface="avenir-regular-class"/>
              </a:rPr>
              <a:t>UK Parliament (2021) </a:t>
            </a:r>
            <a:r>
              <a:rPr lang="en-GB" sz="1300" b="0" i="1" dirty="0">
                <a:effectLst/>
                <a:latin typeface="avenir-regular-class"/>
              </a:rPr>
              <a:t>The Macpherson Report: Twenty-two years on</a:t>
            </a:r>
            <a:r>
              <a:rPr lang="en-GB" sz="1300" b="0" i="0" dirty="0">
                <a:effectLst/>
                <a:latin typeface="avenir-regular-class"/>
              </a:rPr>
              <a:t>. London: Available at: https://publications.parliament.uk/pa/cm5802/cmselect/cmhaff/139/13903.htm#:~:text=The%20Macpherson%20report%20found%20that,both%20individual%20and%20institutional%20level. (Accessed: 30/10/2022).</a:t>
            </a:r>
            <a:endParaRPr lang="en-GB" sz="1300" dirty="0"/>
          </a:p>
        </p:txBody>
      </p:sp>
    </p:spTree>
    <p:extLst>
      <p:ext uri="{BB962C8B-B14F-4D97-AF65-F5344CB8AC3E}">
        <p14:creationId xmlns:p14="http://schemas.microsoft.com/office/powerpoint/2010/main" val="41962875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E340CC-D638-91C3-9906-D5636A29EED9}"/>
              </a:ext>
            </a:extLst>
          </p:cNvPr>
          <p:cNvSpPr>
            <a:spLocks noGrp="1"/>
          </p:cNvSpPr>
          <p:nvPr>
            <p:ph type="title"/>
          </p:nvPr>
        </p:nvSpPr>
        <p:spPr>
          <a:xfrm>
            <a:off x="1285240" y="858689"/>
            <a:ext cx="9778176" cy="1618489"/>
          </a:xfrm>
        </p:spPr>
        <p:txBody>
          <a:bodyPr anchor="ctr">
            <a:normAutofit/>
          </a:bodyPr>
          <a:lstStyle/>
          <a:p>
            <a:r>
              <a:rPr lang="en-GB" sz="5000" dirty="0"/>
              <a:t>The Macpherson Report -Stop and Search</a:t>
            </a:r>
          </a:p>
        </p:txBody>
      </p:sp>
      <p:sp>
        <p:nvSpPr>
          <p:cNvPr id="3" name="Content Placeholder 2">
            <a:extLst>
              <a:ext uri="{FF2B5EF4-FFF2-40B4-BE49-F238E27FC236}">
                <a16:creationId xmlns:a16="http://schemas.microsoft.com/office/drawing/2014/main" id="{4BD3F26C-7CB0-D73B-057D-5681066A70A5}"/>
              </a:ext>
            </a:extLst>
          </p:cNvPr>
          <p:cNvSpPr>
            <a:spLocks noGrp="1"/>
          </p:cNvSpPr>
          <p:nvPr>
            <p:ph idx="1"/>
          </p:nvPr>
        </p:nvSpPr>
        <p:spPr>
          <a:xfrm>
            <a:off x="963827" y="2380735"/>
            <a:ext cx="10363200" cy="3682314"/>
          </a:xfrm>
        </p:spPr>
        <p:txBody>
          <a:bodyPr anchor="t">
            <a:normAutofit fontScale="92500" lnSpcReduction="20000"/>
          </a:bodyPr>
          <a:lstStyle/>
          <a:p>
            <a:r>
              <a:rPr lang="en-GB" sz="2000" b="0" i="0" dirty="0">
                <a:effectLst/>
              </a:rPr>
              <a:t>Stop and search is an important police power and the Macpherson report’s conclusion that it has a useful role to play in the prevention and detection of crime still applies. However, no evidence to this inquiry has adequately explained or justified the nature and scale of the disproportionality in the use of stop and search powers. This is especially the case for searches for the possession of drugs where evidence shows that Black people are less likely than White people to have used drugs in the last year, but are 2.4 times more likely to be stopped and searched for drug possession. We recognise the importance of the police being able to take action against knife crime including through stop and search but note that only 16% of ‘reasonable grounds’ searches in 2019/20 were conducted to find offensive weapons.</a:t>
            </a:r>
          </a:p>
          <a:p>
            <a:r>
              <a:rPr lang="en-GB" sz="2000" b="0" i="0" dirty="0">
                <a:effectLst/>
              </a:rPr>
              <a:t>We also heard troubling examples of stops and searches being conducted in a manner that was deeply alienating and uncomfortable, including from the IOPC. Given that the majority of people stopped and searched are not found to be committing any crime, stops should be initiated in a respectful and appropriate manner, with care taken to manage conflict and de-escalate encounters where necessary.</a:t>
            </a:r>
          </a:p>
          <a:p>
            <a:endParaRPr lang="en-GB" sz="800" dirty="0"/>
          </a:p>
          <a:p>
            <a:r>
              <a:rPr lang="en-GB" sz="800" b="0" i="0" dirty="0">
                <a:effectLst/>
                <a:latin typeface="avenir-regular-class"/>
              </a:rPr>
              <a:t>UK Parliament (2021) </a:t>
            </a:r>
            <a:r>
              <a:rPr lang="en-GB" sz="800" b="0" i="1" dirty="0">
                <a:effectLst/>
                <a:latin typeface="avenir-regular-class"/>
              </a:rPr>
              <a:t>The Macpherson Report: Twenty-two years on</a:t>
            </a:r>
            <a:r>
              <a:rPr lang="en-GB" sz="800" b="0" i="0" dirty="0">
                <a:effectLst/>
                <a:latin typeface="avenir-regular-class"/>
              </a:rPr>
              <a:t>. London: Available at: https://publications.parliament.uk/pa/cm5802/cmselect/cmhaff/139/13903.htm#:~:text=The%20Macpherson%20report%20found%20that,both%20individual%20and%20institutional%20level. (Accessed: 30/10/2022).</a:t>
            </a:r>
            <a:endParaRPr lang="en-GB" sz="800" dirty="0"/>
          </a:p>
        </p:txBody>
      </p:sp>
    </p:spTree>
    <p:extLst>
      <p:ext uri="{BB962C8B-B14F-4D97-AF65-F5344CB8AC3E}">
        <p14:creationId xmlns:p14="http://schemas.microsoft.com/office/powerpoint/2010/main" val="30364640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E340CC-D638-91C3-9906-D5636A29EED9}"/>
              </a:ext>
            </a:extLst>
          </p:cNvPr>
          <p:cNvSpPr>
            <a:spLocks noGrp="1"/>
          </p:cNvSpPr>
          <p:nvPr>
            <p:ph type="title"/>
          </p:nvPr>
        </p:nvSpPr>
        <p:spPr>
          <a:xfrm>
            <a:off x="1075767" y="1188637"/>
            <a:ext cx="2988234" cy="4480726"/>
          </a:xfrm>
        </p:spPr>
        <p:txBody>
          <a:bodyPr>
            <a:normAutofit/>
          </a:bodyPr>
          <a:lstStyle/>
          <a:p>
            <a:pPr algn="r"/>
            <a:r>
              <a:rPr lang="en-GB" sz="4100"/>
              <a:t>The Macpherson Report -Stop and Search in Covid</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BD3F26C-7CB0-D73B-057D-5681066A70A5}"/>
              </a:ext>
            </a:extLst>
          </p:cNvPr>
          <p:cNvSpPr>
            <a:spLocks noGrp="1"/>
          </p:cNvSpPr>
          <p:nvPr>
            <p:ph idx="1"/>
          </p:nvPr>
        </p:nvSpPr>
        <p:spPr>
          <a:xfrm>
            <a:off x="4876803" y="922638"/>
            <a:ext cx="6433739" cy="5074508"/>
          </a:xfrm>
        </p:spPr>
        <p:txBody>
          <a:bodyPr anchor="ctr">
            <a:normAutofit fontScale="92500"/>
          </a:bodyPr>
          <a:lstStyle/>
          <a:p>
            <a:r>
              <a:rPr lang="en-GB" sz="2000" b="0" i="0" dirty="0">
                <a:effectLst/>
                <a:latin typeface="Verdana" panose="020B0604030504040204" pitchFamily="34" charset="0"/>
              </a:rPr>
              <a:t>Stop and search must always be used in a focused and targeted way. The Metropolitan Police increased their use of stop and search during the first national covid-19 lockdown to the highest levels seen in London for many years at a time when far fewer people were on the streets. They were wrong to do so: the result was that far more people who were not committing crimes were stopped and searched, the proportion of searches which found weapons or drugs dropped, and the racial disparity widened. It should never have been possible for the equivalent of 1 in 4 Black males between the ages of 15 and 24 in London who were not committing a crime to be stopped and searched during a three-month period.</a:t>
            </a:r>
          </a:p>
          <a:p>
            <a:endParaRPr lang="en-GB" sz="1100" dirty="0">
              <a:latin typeface="Verdana" panose="020B0604030504040204" pitchFamily="34" charset="0"/>
            </a:endParaRPr>
          </a:p>
          <a:p>
            <a:r>
              <a:rPr lang="en-GB" sz="1100" b="0" i="0" dirty="0">
                <a:effectLst/>
                <a:latin typeface="avenir-regular-class"/>
              </a:rPr>
              <a:t>UK Parliament (2021) </a:t>
            </a:r>
            <a:r>
              <a:rPr lang="en-GB" sz="1100" b="0" i="1" dirty="0">
                <a:effectLst/>
                <a:latin typeface="avenir-regular-class"/>
              </a:rPr>
              <a:t>The Macpherson Report: Twenty-two years on</a:t>
            </a:r>
            <a:r>
              <a:rPr lang="en-GB" sz="1100" b="0" i="0" dirty="0">
                <a:effectLst/>
                <a:latin typeface="avenir-regular-class"/>
              </a:rPr>
              <a:t>. London: Available at: https://publications.parliament.uk/pa/cm5802/cmselect/cmhaff/139/13903.htm#:~:text=The%20Macpherson%20report%20found%20that,both%20individual%20and%20institutional%20level. (Accessed: 30/10/2022).</a:t>
            </a:r>
            <a:endParaRPr lang="en-GB" sz="1100" dirty="0"/>
          </a:p>
        </p:txBody>
      </p:sp>
    </p:spTree>
    <p:extLst>
      <p:ext uri="{BB962C8B-B14F-4D97-AF65-F5344CB8AC3E}">
        <p14:creationId xmlns:p14="http://schemas.microsoft.com/office/powerpoint/2010/main" val="31344124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635C32-397A-3F18-8CD5-14BA6929356C}"/>
              </a:ext>
            </a:extLst>
          </p:cNvPr>
          <p:cNvSpPr>
            <a:spLocks noGrp="1"/>
          </p:cNvSpPr>
          <p:nvPr>
            <p:ph type="title"/>
          </p:nvPr>
        </p:nvSpPr>
        <p:spPr>
          <a:xfrm>
            <a:off x="1285240" y="1050595"/>
            <a:ext cx="9654609" cy="1292031"/>
          </a:xfrm>
        </p:spPr>
        <p:txBody>
          <a:bodyPr anchor="ctr">
            <a:normAutofit/>
          </a:bodyPr>
          <a:lstStyle/>
          <a:p>
            <a:r>
              <a:rPr lang="en-GB" sz="7200" dirty="0"/>
              <a:t>Defining Hate Speech</a:t>
            </a:r>
          </a:p>
        </p:txBody>
      </p:sp>
      <p:sp>
        <p:nvSpPr>
          <p:cNvPr id="3" name="Content Placeholder 2">
            <a:extLst>
              <a:ext uri="{FF2B5EF4-FFF2-40B4-BE49-F238E27FC236}">
                <a16:creationId xmlns:a16="http://schemas.microsoft.com/office/drawing/2014/main" id="{9ABD8E65-001B-0E71-E54A-2A24420D6D7C}"/>
              </a:ext>
            </a:extLst>
          </p:cNvPr>
          <p:cNvSpPr>
            <a:spLocks noGrp="1"/>
          </p:cNvSpPr>
          <p:nvPr>
            <p:ph idx="1"/>
          </p:nvPr>
        </p:nvSpPr>
        <p:spPr>
          <a:xfrm>
            <a:off x="1285240" y="2553731"/>
            <a:ext cx="9654609" cy="3216134"/>
          </a:xfrm>
        </p:spPr>
        <p:txBody>
          <a:bodyPr anchor="t">
            <a:normAutofit/>
          </a:bodyPr>
          <a:lstStyle/>
          <a:p>
            <a:r>
              <a:rPr lang="en-GB" sz="2000" dirty="0"/>
              <a:t>Like all of the other definitions we have seen so far, hate speech is not a clear cut concept, with different definitions across countries, institutions, academics and social media companies.</a:t>
            </a:r>
          </a:p>
          <a:p>
            <a:endParaRPr lang="en-GB" sz="2000" dirty="0"/>
          </a:p>
          <a:p>
            <a:r>
              <a:rPr lang="en-GB" sz="2000" dirty="0"/>
              <a:t>Everyone who has a stake in understanding and combating racist hate speech has an interpretation and a set of priorities they insist upon when defining the parameters of its use</a:t>
            </a:r>
          </a:p>
          <a:p>
            <a:endParaRPr lang="en-GB" sz="2000" dirty="0"/>
          </a:p>
          <a:p>
            <a:pPr lvl="1"/>
            <a:r>
              <a:rPr lang="en-GB" sz="2000" dirty="0"/>
              <a:t>Discussion: What is “hate speech” and what is “free speech”?</a:t>
            </a:r>
          </a:p>
        </p:txBody>
      </p:sp>
    </p:spTree>
    <p:extLst>
      <p:ext uri="{BB962C8B-B14F-4D97-AF65-F5344CB8AC3E}">
        <p14:creationId xmlns:p14="http://schemas.microsoft.com/office/powerpoint/2010/main" val="7884638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3" name="Right Triangle 6152">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55" name="Rectangle 6154">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5D6190-2595-75D2-591E-33DC389BC45A}"/>
              </a:ext>
            </a:extLst>
          </p:cNvPr>
          <p:cNvSpPr>
            <a:spLocks noGrp="1"/>
          </p:cNvSpPr>
          <p:nvPr>
            <p:ph type="title"/>
          </p:nvPr>
        </p:nvSpPr>
        <p:spPr>
          <a:xfrm>
            <a:off x="1123356" y="1188637"/>
            <a:ext cx="9984615" cy="1597228"/>
          </a:xfrm>
        </p:spPr>
        <p:txBody>
          <a:bodyPr>
            <a:normAutofit/>
          </a:bodyPr>
          <a:lstStyle/>
          <a:p>
            <a:r>
              <a:rPr lang="en-GB" sz="6000"/>
              <a:t>Defining Hate Speech</a:t>
            </a:r>
          </a:p>
        </p:txBody>
      </p:sp>
      <p:pic>
        <p:nvPicPr>
          <p:cNvPr id="6146" name="Picture 2" descr="Is Hate Speech Protected by the First Amendment?">
            <a:extLst>
              <a:ext uri="{FF2B5EF4-FFF2-40B4-BE49-F238E27FC236}">
                <a16:creationId xmlns:a16="http://schemas.microsoft.com/office/drawing/2014/main" id="{45EC5DD3-5CD1-4787-14DD-72563790B1D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123357" y="3202959"/>
            <a:ext cx="3533985" cy="2358934"/>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2EC040F9-122D-9970-8062-F7D5BC81A623}"/>
              </a:ext>
            </a:extLst>
          </p:cNvPr>
          <p:cNvSpPr>
            <a:spLocks noGrp="1"/>
          </p:cNvSpPr>
          <p:nvPr>
            <p:ph idx="1"/>
          </p:nvPr>
        </p:nvSpPr>
        <p:spPr>
          <a:xfrm>
            <a:off x="5255260" y="2726723"/>
            <a:ext cx="6055291" cy="3328087"/>
          </a:xfrm>
        </p:spPr>
        <p:txBody>
          <a:bodyPr anchor="t">
            <a:normAutofit fontScale="92500" lnSpcReduction="10000"/>
          </a:bodyPr>
          <a:lstStyle/>
          <a:p>
            <a:r>
              <a:rPr lang="en-GB" sz="2400" dirty="0"/>
              <a:t>Council of Europe (1997):</a:t>
            </a:r>
          </a:p>
          <a:p>
            <a:pPr lvl="1"/>
            <a:r>
              <a:rPr lang="en-GB" dirty="0"/>
              <a:t>“the term ‘hate speech’ shall be understood as covering all forms of expression which spread, incite, promote or justify racial hatred, xenophobia, anti-Semitism or other forms of hatred based on intolerance, including: intolerance expressed by aggressive nationalism and ethnocentrism, discrimination and hostility against minorities, migrants and people of immigrant origin.”</a:t>
            </a:r>
          </a:p>
        </p:txBody>
      </p:sp>
    </p:spTree>
    <p:extLst>
      <p:ext uri="{BB962C8B-B14F-4D97-AF65-F5344CB8AC3E}">
        <p14:creationId xmlns:p14="http://schemas.microsoft.com/office/powerpoint/2010/main" val="35489184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7" name="Right Triangle 7176">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79" name="Rectangle 7178">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5D6190-2595-75D2-591E-33DC389BC45A}"/>
              </a:ext>
            </a:extLst>
          </p:cNvPr>
          <p:cNvSpPr>
            <a:spLocks noGrp="1"/>
          </p:cNvSpPr>
          <p:nvPr>
            <p:ph type="title"/>
          </p:nvPr>
        </p:nvSpPr>
        <p:spPr>
          <a:xfrm>
            <a:off x="1123356" y="1188637"/>
            <a:ext cx="9984615" cy="1597228"/>
          </a:xfrm>
        </p:spPr>
        <p:txBody>
          <a:bodyPr>
            <a:normAutofit/>
          </a:bodyPr>
          <a:lstStyle/>
          <a:p>
            <a:r>
              <a:rPr lang="en-GB" sz="6000"/>
              <a:t>Defining Hate Speech</a:t>
            </a:r>
          </a:p>
        </p:txBody>
      </p:sp>
      <p:pic>
        <p:nvPicPr>
          <p:cNvPr id="7170" name="Picture 2" descr="Twitter (@Twitter) / Twitter">
            <a:extLst>
              <a:ext uri="{FF2B5EF4-FFF2-40B4-BE49-F238E27FC236}">
                <a16:creationId xmlns:a16="http://schemas.microsoft.com/office/drawing/2014/main" id="{B2BC5BE2-D20E-2D4A-3148-CED6F7BD242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526250" y="3018327"/>
            <a:ext cx="2728198" cy="272819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2EC040F9-122D-9970-8062-F7D5BC81A623}"/>
              </a:ext>
            </a:extLst>
          </p:cNvPr>
          <p:cNvSpPr>
            <a:spLocks noGrp="1"/>
          </p:cNvSpPr>
          <p:nvPr>
            <p:ph idx="1"/>
          </p:nvPr>
        </p:nvSpPr>
        <p:spPr>
          <a:xfrm>
            <a:off x="4896222" y="2785865"/>
            <a:ext cx="6172422" cy="2940611"/>
          </a:xfrm>
        </p:spPr>
        <p:txBody>
          <a:bodyPr anchor="t">
            <a:normAutofit lnSpcReduction="10000"/>
          </a:bodyPr>
          <a:lstStyle/>
          <a:p>
            <a:r>
              <a:rPr lang="en-GB" dirty="0"/>
              <a:t>Twitter – Hateful Conduct Policy:</a:t>
            </a:r>
          </a:p>
          <a:p>
            <a:pPr lvl="1"/>
            <a:r>
              <a:rPr lang="en-GB" sz="2800" dirty="0"/>
              <a:t>Anything which would “promote violence against, or directly attack or threaten other people on the basis of race, ethnicity, national origin, caste sexual orientation, gender, gender identity, religious affiliation, age, disability or serious disease”</a:t>
            </a:r>
          </a:p>
        </p:txBody>
      </p:sp>
    </p:spTree>
    <p:extLst>
      <p:ext uri="{BB962C8B-B14F-4D97-AF65-F5344CB8AC3E}">
        <p14:creationId xmlns:p14="http://schemas.microsoft.com/office/powerpoint/2010/main" val="11384695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9BB8E2-DBCC-5306-9C67-56446689A08B}"/>
              </a:ext>
            </a:extLst>
          </p:cNvPr>
          <p:cNvSpPr>
            <a:spLocks noGrp="1"/>
          </p:cNvSpPr>
          <p:nvPr>
            <p:ph type="title"/>
          </p:nvPr>
        </p:nvSpPr>
        <p:spPr>
          <a:xfrm>
            <a:off x="572493" y="238539"/>
            <a:ext cx="11018520" cy="1434415"/>
          </a:xfrm>
        </p:spPr>
        <p:txBody>
          <a:bodyPr anchor="b">
            <a:normAutofit/>
          </a:bodyPr>
          <a:lstStyle/>
          <a:p>
            <a:r>
              <a:rPr lang="en-GB" sz="5400"/>
              <a:t>Defining Hate Speech</a:t>
            </a:r>
          </a:p>
        </p:txBody>
      </p:sp>
      <p:sp>
        <p:nvSpPr>
          <p:cNvPr id="820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7C9846E-8383-163F-77F0-87B599D405E7}"/>
              </a:ext>
            </a:extLst>
          </p:cNvPr>
          <p:cNvSpPr>
            <a:spLocks noGrp="1"/>
          </p:cNvSpPr>
          <p:nvPr>
            <p:ph idx="1"/>
          </p:nvPr>
        </p:nvSpPr>
        <p:spPr>
          <a:xfrm>
            <a:off x="572493" y="2071316"/>
            <a:ext cx="6713552" cy="4119172"/>
          </a:xfrm>
        </p:spPr>
        <p:txBody>
          <a:bodyPr anchor="t">
            <a:normAutofit/>
          </a:bodyPr>
          <a:lstStyle/>
          <a:p>
            <a:r>
              <a:rPr lang="en-GB" sz="2200"/>
              <a:t>Facebook – Community Standards:</a:t>
            </a:r>
          </a:p>
          <a:p>
            <a:pPr lvl="1"/>
            <a:r>
              <a:rPr lang="en-GB" sz="2200"/>
              <a:t>“We define hate speech as a direct attack on people based on what we call protected characteristics – race, ethnicity, national origin, religious affiliation, sexual orientation, caste, sex, gender, gender identity and serious disease or disability. We protect against attacks on the bases of age when age is paired with another protected characteristic, and also provide certain protections for immigration status. We define “attack” as violent or dehumanising speech, statements of inferiority, or calls for exclusion or segregation.</a:t>
            </a:r>
          </a:p>
        </p:txBody>
      </p:sp>
      <p:pic>
        <p:nvPicPr>
          <p:cNvPr id="8194" name="Picture 2" descr="Mark Zuckerberg Loses $7 Billion in Hours After Facebook Goes Down">
            <a:extLst>
              <a:ext uri="{FF2B5EF4-FFF2-40B4-BE49-F238E27FC236}">
                <a16:creationId xmlns:a16="http://schemas.microsoft.com/office/drawing/2014/main" id="{90A102D1-6237-3B89-3776-712C5BBFCAB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5635" r="10387" b="-3"/>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94836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5" name="Rectangle 9224">
            <a:extLst>
              <a:ext uri="{FF2B5EF4-FFF2-40B4-BE49-F238E27FC236}">
                <a16:creationId xmlns:a16="http://schemas.microsoft.com/office/drawing/2014/main" id="{149FB5C3-7336-4FE0-A30C-CC0A3646D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227" name="Group 9226">
            <a:extLst>
              <a:ext uri="{FF2B5EF4-FFF2-40B4-BE49-F238E27FC236}">
                <a16:creationId xmlns:a16="http://schemas.microsoft.com/office/drawing/2014/main" id="{19A6B5CE-CB1D-48EE-8B43-E952235C83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9228" name="Rectangle 9227">
              <a:extLst>
                <a:ext uri="{FF2B5EF4-FFF2-40B4-BE49-F238E27FC236}">
                  <a16:creationId xmlns:a16="http://schemas.microsoft.com/office/drawing/2014/main" id="{E3F3EAA5-4E15-400B-BBA3-82B3F49A21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9" name="Rectangle 9228">
              <a:extLst>
                <a:ext uri="{FF2B5EF4-FFF2-40B4-BE49-F238E27FC236}">
                  <a16:creationId xmlns:a16="http://schemas.microsoft.com/office/drawing/2014/main" id="{72BA2E40-BE9B-4C54-9CDD-40EE804CCE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231" name="Rectangle 9230">
            <a:extLst>
              <a:ext uri="{FF2B5EF4-FFF2-40B4-BE49-F238E27FC236}">
                <a16:creationId xmlns:a16="http://schemas.microsoft.com/office/drawing/2014/main" id="{0DA909B4-15FF-46A6-8A7F-7AEF977FE9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517897"/>
            <a:ext cx="11111729" cy="585796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8B886C-8A08-D42D-FEC3-9810C9562611}"/>
              </a:ext>
            </a:extLst>
          </p:cNvPr>
          <p:cNvSpPr>
            <a:spLocks noGrp="1"/>
          </p:cNvSpPr>
          <p:nvPr>
            <p:ph type="title"/>
          </p:nvPr>
        </p:nvSpPr>
        <p:spPr>
          <a:xfrm>
            <a:off x="1057025" y="922644"/>
            <a:ext cx="5040285" cy="1169585"/>
          </a:xfrm>
        </p:spPr>
        <p:txBody>
          <a:bodyPr anchor="b">
            <a:normAutofit/>
          </a:bodyPr>
          <a:lstStyle/>
          <a:p>
            <a:r>
              <a:rPr lang="en-GB" sz="4000"/>
              <a:t>Speech as an “Attack”</a:t>
            </a:r>
          </a:p>
        </p:txBody>
      </p:sp>
      <p:sp>
        <p:nvSpPr>
          <p:cNvPr id="9233" name="Rectangle 9232">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55714" y="2263365"/>
            <a:ext cx="49377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457195D-1059-11F7-5876-792AF6411FBE}"/>
              </a:ext>
            </a:extLst>
          </p:cNvPr>
          <p:cNvSpPr>
            <a:spLocks noGrp="1"/>
          </p:cNvSpPr>
          <p:nvPr>
            <p:ph idx="1"/>
          </p:nvPr>
        </p:nvSpPr>
        <p:spPr>
          <a:xfrm>
            <a:off x="1055715" y="2508105"/>
            <a:ext cx="5040285" cy="3632493"/>
          </a:xfrm>
        </p:spPr>
        <p:txBody>
          <a:bodyPr anchor="ctr">
            <a:normAutofit fontScale="92500" lnSpcReduction="10000"/>
          </a:bodyPr>
          <a:lstStyle/>
          <a:p>
            <a:r>
              <a:rPr lang="en-GB" sz="2400" dirty="0"/>
              <a:t>Illocutionary Speech: A thing done by speech</a:t>
            </a:r>
          </a:p>
          <a:p>
            <a:endParaRPr lang="en-GB" sz="2400" dirty="0"/>
          </a:p>
          <a:p>
            <a:pPr lvl="1"/>
            <a:r>
              <a:rPr lang="en-GB" dirty="0"/>
              <a:t>When you use hate speech, the speech may be theoretical, but the harm is real. By using dehumanising, threatening or offensive speech, you are doing real harm to the individual and the group</a:t>
            </a:r>
          </a:p>
          <a:p>
            <a:endParaRPr lang="en-GB" sz="1900" dirty="0"/>
          </a:p>
          <a:p>
            <a:r>
              <a:rPr lang="en-GB" sz="1600" b="0" i="0" dirty="0">
                <a:effectLst/>
                <a:latin typeface="avenir-regular-class"/>
              </a:rPr>
              <a:t>Butler, J. (1997) </a:t>
            </a:r>
            <a:r>
              <a:rPr lang="en-GB" sz="1600" b="0" i="1" dirty="0">
                <a:effectLst/>
                <a:latin typeface="avenir-regular-class"/>
              </a:rPr>
              <a:t>Excitable Speech: A Politics of the Performative</a:t>
            </a:r>
            <a:r>
              <a:rPr lang="en-GB" sz="1600" b="0" i="0" dirty="0">
                <a:effectLst/>
                <a:latin typeface="avenir-regular-class"/>
              </a:rPr>
              <a:t>. New York: Routledge. </a:t>
            </a:r>
            <a:endParaRPr lang="en-GB" sz="1600" dirty="0"/>
          </a:p>
          <a:p>
            <a:endParaRPr lang="en-GB" sz="1900" dirty="0"/>
          </a:p>
        </p:txBody>
      </p:sp>
      <p:pic>
        <p:nvPicPr>
          <p:cNvPr id="9218" name="Picture 2" descr="Excitable Speech: A Politics of the Performative : Butler, Judith:  Amazon.co.uk: Books">
            <a:extLst>
              <a:ext uri="{FF2B5EF4-FFF2-40B4-BE49-F238E27FC236}">
                <a16:creationId xmlns:a16="http://schemas.microsoft.com/office/drawing/2014/main" id="{651008C8-072F-14E6-A1A1-712EF343405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282987" y="774285"/>
            <a:ext cx="1716480" cy="2581173"/>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It's Judith Butler's World -- The Cut">
            <a:extLst>
              <a:ext uri="{FF2B5EF4-FFF2-40B4-BE49-F238E27FC236}">
                <a16:creationId xmlns:a16="http://schemas.microsoft.com/office/drawing/2014/main" id="{02EF7EB1-BFED-BCB9-180D-FC7741DBF59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414690" y="3575074"/>
            <a:ext cx="3453074" cy="25811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77007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B65DDC-B4AC-9D52-94AB-67073F2B5A4F}"/>
              </a:ext>
            </a:extLst>
          </p:cNvPr>
          <p:cNvSpPr>
            <a:spLocks noGrp="1"/>
          </p:cNvSpPr>
          <p:nvPr>
            <p:ph type="title"/>
          </p:nvPr>
        </p:nvSpPr>
        <p:spPr>
          <a:xfrm>
            <a:off x="808638" y="386930"/>
            <a:ext cx="9236700" cy="1188950"/>
          </a:xfrm>
        </p:spPr>
        <p:txBody>
          <a:bodyPr anchor="b">
            <a:normAutofit/>
          </a:bodyPr>
          <a:lstStyle/>
          <a:p>
            <a:r>
              <a:rPr lang="en-GB" sz="5400"/>
              <a:t>Whiteness and Crime</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305D756-7887-2F83-22F9-3208D198E900}"/>
              </a:ext>
            </a:extLst>
          </p:cNvPr>
          <p:cNvSpPr>
            <a:spLocks noGrp="1"/>
          </p:cNvSpPr>
          <p:nvPr>
            <p:ph idx="1"/>
          </p:nvPr>
        </p:nvSpPr>
        <p:spPr>
          <a:xfrm>
            <a:off x="271849" y="2397211"/>
            <a:ext cx="10906897" cy="3830594"/>
          </a:xfrm>
        </p:spPr>
        <p:txBody>
          <a:bodyPr anchor="ctr">
            <a:normAutofit fontScale="92500" lnSpcReduction="10000"/>
          </a:bodyPr>
          <a:lstStyle/>
          <a:p>
            <a:r>
              <a:rPr lang="en-GB" sz="2000" b="0" i="0" u="none" strike="noStrike" baseline="0" dirty="0"/>
              <a:t>It is remarkable how white ethnicity and class retain their anonymity in discussions of ethnicity and crime—especially as self-report studies suggest that ‘whites’ disproportionately offend compared to other ethnic groups and obviously commit the vast bulk of crimes. After all, 85 per cent of offences involving children and young people were committed by those who classify their ethnicity as white, and 92 per cent of black young people and children are not subject to disposals in the youth justice system (House of Commons Home Affairs Committee, 2007).</a:t>
            </a:r>
          </a:p>
          <a:p>
            <a:endParaRPr lang="en-GB" sz="2000" dirty="0"/>
          </a:p>
          <a:p>
            <a:r>
              <a:rPr lang="en-GB" sz="2000" b="0" i="0" u="none" strike="noStrike" baseline="0" dirty="0"/>
              <a:t>In a sense these sorts of cultural, criminological and class issues make it all the more puzzling why white ethnicity has remained unaddressed in discussions of ethnicity, race and crime. The key problem seems to be a general difficulty in social science in conceiving whiteness or white ethnicity other than in terms of privilege, power and superiority over </a:t>
            </a:r>
            <a:r>
              <a:rPr lang="en-GB" sz="2000" b="0" i="1" u="none" strike="noStrike" baseline="0" dirty="0"/>
              <a:t>other </a:t>
            </a:r>
            <a:r>
              <a:rPr lang="en-GB" sz="2000" b="0" i="0" u="none" strike="noStrike" baseline="0" dirty="0"/>
              <a:t>ethnicities. Whiteness as an ethnicity appears as an empty signifier devoid of content or meaning </a:t>
            </a:r>
            <a:r>
              <a:rPr lang="en-GB" sz="2000" b="0" i="1" u="none" strike="noStrike" baseline="0" dirty="0"/>
              <a:t>except </a:t>
            </a:r>
            <a:r>
              <a:rPr lang="en-GB" sz="2000" b="0" i="0" u="none" strike="noStrike" baseline="0" dirty="0"/>
              <a:t>insofar as it racializes </a:t>
            </a:r>
            <a:r>
              <a:rPr lang="en-GB" sz="2000" b="0" i="1" u="none" strike="noStrike" baseline="0" dirty="0"/>
              <a:t>other </a:t>
            </a:r>
            <a:r>
              <a:rPr lang="en-GB" sz="2000" b="0" i="0" u="none" strike="noStrike" baseline="0" dirty="0"/>
              <a:t>‘visible minorities’.</a:t>
            </a:r>
          </a:p>
          <a:p>
            <a:endParaRPr lang="en-GB" sz="1500" dirty="0"/>
          </a:p>
          <a:p>
            <a:r>
              <a:rPr lang="en-GB" sz="1400" b="0" i="0" dirty="0">
                <a:effectLst/>
              </a:rPr>
              <a:t>Webster, C. (2008) 'Marginalized white ethnicity, race and crime', </a:t>
            </a:r>
            <a:r>
              <a:rPr lang="en-GB" sz="1400" b="0" i="1" dirty="0">
                <a:effectLst/>
              </a:rPr>
              <a:t>Theoretical Criminology</a:t>
            </a:r>
            <a:r>
              <a:rPr lang="en-GB" sz="1400" b="0" i="0" dirty="0">
                <a:effectLst/>
              </a:rPr>
              <a:t>, 12(3), pp. 293 - 312.</a:t>
            </a:r>
            <a:endParaRPr lang="en-GB" sz="1400" dirty="0"/>
          </a:p>
        </p:txBody>
      </p:sp>
    </p:spTree>
    <p:extLst>
      <p:ext uri="{BB962C8B-B14F-4D97-AF65-F5344CB8AC3E}">
        <p14:creationId xmlns:p14="http://schemas.microsoft.com/office/powerpoint/2010/main" val="34430888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1" name="Rectangle 10">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0777B1-9BD9-71C1-6108-43C8E50227AB}"/>
              </a:ext>
            </a:extLst>
          </p:cNvPr>
          <p:cNvSpPr>
            <a:spLocks noGrp="1"/>
          </p:cNvSpPr>
          <p:nvPr>
            <p:ph type="title"/>
          </p:nvPr>
        </p:nvSpPr>
        <p:spPr>
          <a:xfrm>
            <a:off x="1282963" y="1238081"/>
            <a:ext cx="9849751" cy="887282"/>
          </a:xfrm>
        </p:spPr>
        <p:txBody>
          <a:bodyPr anchor="b">
            <a:normAutofit/>
          </a:bodyPr>
          <a:lstStyle/>
          <a:p>
            <a:r>
              <a:rPr lang="en-GB" sz="5400" dirty="0"/>
              <a:t>Whiteness and Crime</a:t>
            </a:r>
          </a:p>
        </p:txBody>
      </p:sp>
      <p:sp>
        <p:nvSpPr>
          <p:cNvPr id="3" name="Content Placeholder 2">
            <a:extLst>
              <a:ext uri="{FF2B5EF4-FFF2-40B4-BE49-F238E27FC236}">
                <a16:creationId xmlns:a16="http://schemas.microsoft.com/office/drawing/2014/main" id="{FBDEAF0D-21EA-2D55-56FF-DD7B70F29713}"/>
              </a:ext>
            </a:extLst>
          </p:cNvPr>
          <p:cNvSpPr>
            <a:spLocks noGrp="1"/>
          </p:cNvSpPr>
          <p:nvPr>
            <p:ph idx="1"/>
          </p:nvPr>
        </p:nvSpPr>
        <p:spPr>
          <a:xfrm>
            <a:off x="914400" y="2232454"/>
            <a:ext cx="10536195" cy="3896497"/>
          </a:xfrm>
        </p:spPr>
        <p:txBody>
          <a:bodyPr anchor="ctr">
            <a:normAutofit fontScale="92500"/>
          </a:bodyPr>
          <a:lstStyle/>
          <a:p>
            <a:r>
              <a:rPr lang="en-GB" sz="2400" b="0" i="0" u="none" strike="noStrike" baseline="0" dirty="0">
                <a:latin typeface="Sabon-Roman"/>
              </a:rPr>
              <a:t>As in Britain, where relatively recently ‘Paddy-bashing’ was only ever a stone’s throw from ‘P*ki-bashing’, so in the United States, nativist folk wisdom held that ‘an Irishman was a “n****r”, inside out’ (Roediger, 2007: 133). Despite sharing neighbourhoods, poverty, criminalization and common experiences of racism with blacks, this denial of their ‘whiteness’ only resulted in their insisting all the more on their own whiteness and on white supremacy in opposition to blacks. The key was gaining better work, winning acceptance and political rights. ‘White n****</a:t>
            </a:r>
            <a:r>
              <a:rPr lang="en-GB" sz="2400" b="0" i="0" u="none" strike="noStrike" baseline="0" dirty="0" err="1">
                <a:latin typeface="Sabon-Roman"/>
              </a:rPr>
              <a:t>rs’</a:t>
            </a:r>
            <a:r>
              <a:rPr lang="en-GB" sz="2400" b="0" i="0" u="none" strike="noStrike" baseline="0" dirty="0">
                <a:latin typeface="Sabon-Roman"/>
              </a:rPr>
              <a:t> were white workers in arduous, unskilled manual work or subservient positions, and in part Irish-American whiteness took shape attempting to sever any racial connections to blacks and ‘n****r work’, i.e. the burden of doing unskilled work (Roediger, 2007).</a:t>
            </a:r>
          </a:p>
          <a:p>
            <a:endParaRPr lang="en-GB" sz="1700" dirty="0">
              <a:latin typeface="Sabon-Roman"/>
            </a:endParaRPr>
          </a:p>
          <a:p>
            <a:r>
              <a:rPr lang="en-GB" sz="1700" b="0" i="0" dirty="0">
                <a:effectLst/>
                <a:latin typeface="avenir-regular-class"/>
              </a:rPr>
              <a:t>Webster, C. (2008) 'Marginalized white ethnicity, race and crime', </a:t>
            </a:r>
            <a:r>
              <a:rPr lang="en-GB" sz="1700" b="0" i="1" dirty="0">
                <a:effectLst/>
                <a:latin typeface="avenir-regular-class"/>
              </a:rPr>
              <a:t>Theoretical Criminology</a:t>
            </a:r>
            <a:r>
              <a:rPr lang="en-GB" sz="1700" b="0" i="0" dirty="0">
                <a:effectLst/>
                <a:latin typeface="avenir-regular-class"/>
              </a:rPr>
              <a:t>, 12(3), pp. 293 - 312.</a:t>
            </a:r>
            <a:endParaRPr lang="en-GB" sz="1700" dirty="0"/>
          </a:p>
        </p:txBody>
      </p:sp>
    </p:spTree>
    <p:extLst>
      <p:ext uri="{BB962C8B-B14F-4D97-AF65-F5344CB8AC3E}">
        <p14:creationId xmlns:p14="http://schemas.microsoft.com/office/powerpoint/2010/main" val="344924959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1" name="Rectangle 10">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D3E1F7-B695-A2A5-F4F0-82A5BC84018D}"/>
              </a:ext>
            </a:extLst>
          </p:cNvPr>
          <p:cNvSpPr>
            <a:spLocks noGrp="1"/>
          </p:cNvSpPr>
          <p:nvPr>
            <p:ph type="title"/>
          </p:nvPr>
        </p:nvSpPr>
        <p:spPr>
          <a:xfrm>
            <a:off x="1282963" y="1238080"/>
            <a:ext cx="9849751" cy="1349671"/>
          </a:xfrm>
        </p:spPr>
        <p:txBody>
          <a:bodyPr anchor="b">
            <a:normAutofit/>
          </a:bodyPr>
          <a:lstStyle/>
          <a:p>
            <a:r>
              <a:rPr lang="en-GB" sz="5400"/>
              <a:t>Discussion</a:t>
            </a:r>
          </a:p>
        </p:txBody>
      </p:sp>
      <p:sp>
        <p:nvSpPr>
          <p:cNvPr id="3" name="Content Placeholder 2">
            <a:extLst>
              <a:ext uri="{FF2B5EF4-FFF2-40B4-BE49-F238E27FC236}">
                <a16:creationId xmlns:a16="http://schemas.microsoft.com/office/drawing/2014/main" id="{9B277B9E-1447-6F4D-3D53-2D53F15EE7DE}"/>
              </a:ext>
            </a:extLst>
          </p:cNvPr>
          <p:cNvSpPr>
            <a:spLocks noGrp="1"/>
          </p:cNvSpPr>
          <p:nvPr>
            <p:ph idx="1"/>
          </p:nvPr>
        </p:nvSpPr>
        <p:spPr>
          <a:xfrm>
            <a:off x="1289304" y="2902913"/>
            <a:ext cx="9849751" cy="3032168"/>
          </a:xfrm>
        </p:spPr>
        <p:txBody>
          <a:bodyPr anchor="ctr">
            <a:normAutofit/>
          </a:bodyPr>
          <a:lstStyle/>
          <a:p>
            <a:r>
              <a:rPr lang="en-GB" dirty="0"/>
              <a:t>What is being “done” by the lack of focus on white crime?</a:t>
            </a:r>
          </a:p>
          <a:p>
            <a:endParaRPr lang="en-GB" dirty="0"/>
          </a:p>
          <a:p>
            <a:r>
              <a:rPr lang="en-GB" dirty="0"/>
              <a:t>What is being “done” by the comparisons between white people of lower status and “black peoples work”</a:t>
            </a:r>
          </a:p>
        </p:txBody>
      </p:sp>
    </p:spTree>
    <p:extLst>
      <p:ext uri="{BB962C8B-B14F-4D97-AF65-F5344CB8AC3E}">
        <p14:creationId xmlns:p14="http://schemas.microsoft.com/office/powerpoint/2010/main" val="19648518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7E9BD7-6026-3A13-AA0A-0C900FFFB456}"/>
              </a:ext>
            </a:extLst>
          </p:cNvPr>
          <p:cNvSpPr>
            <a:spLocks noGrp="1"/>
          </p:cNvSpPr>
          <p:nvPr>
            <p:ph type="title"/>
          </p:nvPr>
        </p:nvSpPr>
        <p:spPr>
          <a:xfrm>
            <a:off x="645065" y="1463040"/>
            <a:ext cx="3796306" cy="2690949"/>
          </a:xfrm>
        </p:spPr>
        <p:txBody>
          <a:bodyPr anchor="t">
            <a:normAutofit/>
          </a:bodyPr>
          <a:lstStyle/>
          <a:p>
            <a:r>
              <a:rPr lang="en-GB" sz="4800" dirty="0"/>
              <a:t>UK Knife Crime</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C5AB4EC-AECD-9D23-6204-827FBF7703CD}"/>
              </a:ext>
            </a:extLst>
          </p:cNvPr>
          <p:cNvSpPr>
            <a:spLocks noGrp="1"/>
          </p:cNvSpPr>
          <p:nvPr>
            <p:ph idx="1"/>
          </p:nvPr>
        </p:nvSpPr>
        <p:spPr>
          <a:xfrm>
            <a:off x="5412260" y="922639"/>
            <a:ext cx="5955956" cy="5115696"/>
          </a:xfrm>
        </p:spPr>
        <p:txBody>
          <a:bodyPr anchor="t">
            <a:normAutofit fontScale="92500" lnSpcReduction="20000"/>
          </a:bodyPr>
          <a:lstStyle/>
          <a:p>
            <a:r>
              <a:rPr lang="en-GB" sz="2400" dirty="0"/>
              <a:t>Outside of London:</a:t>
            </a:r>
          </a:p>
          <a:p>
            <a:pPr lvl="1"/>
            <a:r>
              <a:rPr lang="en-GB" dirty="0"/>
              <a:t>“There were only seven [out of 43] cases nationally which involved non-White teenagers, as perpetrators or victims, being killed in ways which conform to the gang-gun-knife-teenager stereotype.”</a:t>
            </a:r>
          </a:p>
          <a:p>
            <a:pPr lvl="1"/>
            <a:endParaRPr lang="en-GB" dirty="0"/>
          </a:p>
          <a:p>
            <a:r>
              <a:rPr lang="en-GB" sz="2400" dirty="0"/>
              <a:t>In Greater London:</a:t>
            </a:r>
          </a:p>
          <a:p>
            <a:pPr lvl="1"/>
            <a:r>
              <a:rPr lang="en-GB" dirty="0"/>
              <a:t>The large majority of victims were Black or Asian, as were their attackers. (90 per cent of victims were Black or Asian, compared to 20 per cent outside Greater London. Twenty [out of 30] Black or Asian teenagers were killed by other Black or Asian people, thirteen of these by other Black or Asian teenagers.)</a:t>
            </a:r>
          </a:p>
          <a:p>
            <a:pPr lvl="1"/>
            <a:endParaRPr lang="en-GB" sz="1500" dirty="0"/>
          </a:p>
          <a:p>
            <a:r>
              <a:rPr lang="en-GB" sz="1500" b="0" i="0" dirty="0">
                <a:effectLst/>
                <a:latin typeface="Calibri" panose="020F0502020204030204" pitchFamily="34" charset="0"/>
              </a:rPr>
              <a:t>Wood, R. (2010) 'UK: the reality behind the ‘knife crime’ debate', Race and Class, 52(2), pp. 97 - 103.</a:t>
            </a:r>
            <a:endParaRPr lang="en-GB" sz="1500" dirty="0"/>
          </a:p>
        </p:txBody>
      </p:sp>
    </p:spTree>
    <p:extLst>
      <p:ext uri="{BB962C8B-B14F-4D97-AF65-F5344CB8AC3E}">
        <p14:creationId xmlns:p14="http://schemas.microsoft.com/office/powerpoint/2010/main" val="150890310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0" name="Rectangle 2059">
            <a:extLst>
              <a:ext uri="{FF2B5EF4-FFF2-40B4-BE49-F238E27FC236}">
                <a16:creationId xmlns:a16="http://schemas.microsoft.com/office/drawing/2014/main" id="{6ECA6DCB-B7E1-40A9-9524-540C6DA40B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DEDA35-E99E-7061-D7E4-0DD6EACCDD24}"/>
              </a:ext>
            </a:extLst>
          </p:cNvPr>
          <p:cNvSpPr>
            <a:spLocks noGrp="1"/>
          </p:cNvSpPr>
          <p:nvPr>
            <p:ph type="title"/>
          </p:nvPr>
        </p:nvSpPr>
        <p:spPr>
          <a:xfrm>
            <a:off x="589560" y="856180"/>
            <a:ext cx="5279408" cy="1128068"/>
          </a:xfrm>
        </p:spPr>
        <p:txBody>
          <a:bodyPr anchor="ctr">
            <a:normAutofit/>
          </a:bodyPr>
          <a:lstStyle/>
          <a:p>
            <a:r>
              <a:rPr lang="en-GB" sz="3700"/>
              <a:t>Government Response To UK Knife Crime</a:t>
            </a:r>
          </a:p>
        </p:txBody>
      </p:sp>
      <p:grpSp>
        <p:nvGrpSpPr>
          <p:cNvPr id="2062" name="Group 206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063" name="Rectangle 206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4" name="Rectangle 206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66" name="Rectangle 206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123821"/>
            <a:ext cx="4975066"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8C5E792-35E4-62F7-0CDE-E7F98E4BCAEC}"/>
              </a:ext>
            </a:extLst>
          </p:cNvPr>
          <p:cNvSpPr>
            <a:spLocks noGrp="1"/>
          </p:cNvSpPr>
          <p:nvPr>
            <p:ph idx="1"/>
          </p:nvPr>
        </p:nvSpPr>
        <p:spPr>
          <a:xfrm>
            <a:off x="355196" y="2330505"/>
            <a:ext cx="6183917" cy="4181176"/>
          </a:xfrm>
        </p:spPr>
        <p:txBody>
          <a:bodyPr anchor="ctr">
            <a:normAutofit lnSpcReduction="10000"/>
          </a:bodyPr>
          <a:lstStyle/>
          <a:p>
            <a:r>
              <a:rPr lang="en-GB" sz="2000" b="0" i="0" dirty="0">
                <a:effectLst/>
                <a:latin typeface="GDS Transport"/>
              </a:rPr>
              <a:t>More than 321,000 chicken boxes that feature the Home Office #knifefree campaign have been distributed to over 210 outlets in England and Wales.</a:t>
            </a:r>
          </a:p>
          <a:p>
            <a:r>
              <a:rPr lang="en-GB" sz="2000" b="0" i="0" dirty="0">
                <a:effectLst/>
                <a:latin typeface="GDS Transport"/>
              </a:rPr>
              <a:t>The insides of the boxes are printed with real life stories of young people who have chosen to pursue positive activities, such as boxing or music, instead of carrying a knife.</a:t>
            </a:r>
          </a:p>
          <a:p>
            <a:r>
              <a:rPr lang="en-GB" sz="2000" dirty="0"/>
              <a:t>Policing Minister Kit Malthouse said:</a:t>
            </a:r>
          </a:p>
          <a:p>
            <a:pPr lvl="1"/>
            <a:r>
              <a:rPr lang="en-GB" sz="2000" dirty="0"/>
              <a:t>“These chicken boxes will bring home to thousands of young people the tragic consequences of carrying a knife and challenge the idea that it makes you safer.”</a:t>
            </a:r>
          </a:p>
          <a:p>
            <a:pPr lvl="1"/>
            <a:endParaRPr lang="en-GB" sz="1400" dirty="0"/>
          </a:p>
          <a:p>
            <a:r>
              <a:rPr lang="en-GB" sz="1100" b="0" i="0" dirty="0">
                <a:effectLst/>
                <a:latin typeface="avenir-regular-class"/>
              </a:rPr>
              <a:t>Home Office (2019) </a:t>
            </a:r>
            <a:r>
              <a:rPr lang="en-GB" sz="1100" b="0" i="1" dirty="0">
                <a:effectLst/>
                <a:latin typeface="avenir-regular-class"/>
              </a:rPr>
              <a:t>Special #knifefree chicken boxes launched across the country</a:t>
            </a:r>
            <a:r>
              <a:rPr lang="en-GB" sz="1100" b="0" i="0" dirty="0">
                <a:effectLst/>
                <a:latin typeface="avenir-regular-class"/>
              </a:rPr>
              <a:t>. London: Available at: https://www.gov.uk/government/news/special-knifefree-chicken-boxes-launched-across-the-country (Accessed: 30/10/2022).</a:t>
            </a:r>
            <a:endParaRPr lang="en-GB" sz="1100" dirty="0"/>
          </a:p>
        </p:txBody>
      </p:sp>
      <p:sp>
        <p:nvSpPr>
          <p:cNvPr id="2068" name="Rectangle 206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0" name="Rectangle 206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7447"/>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5" name="Picture 7" descr="A Knife Free chicken box in Morley's">
            <a:extLst>
              <a:ext uri="{FF2B5EF4-FFF2-40B4-BE49-F238E27FC236}">
                <a16:creationId xmlns:a16="http://schemas.microsoft.com/office/drawing/2014/main" id="{A63736DD-F229-F7A2-F035-92EC3C385E1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795" r="-4" b="-4"/>
          <a:stretch/>
        </p:blipFill>
        <p:spPr bwMode="auto">
          <a:xfrm>
            <a:off x="7083423" y="581892"/>
            <a:ext cx="4397433" cy="2518756"/>
          </a:xfrm>
          <a:prstGeom prst="rect">
            <a:avLst/>
          </a:prstGeom>
          <a:noFill/>
          <a:extLst>
            <a:ext uri="{909E8E84-426E-40DD-AFC4-6F175D3DCCD1}">
              <a14:hiddenFill xmlns:a14="http://schemas.microsoft.com/office/drawing/2010/main">
                <a:solidFill>
                  <a:srgbClr val="FFFFFF"/>
                </a:solidFill>
              </a14:hiddenFill>
            </a:ext>
          </a:extLst>
        </p:spPr>
      </p:pic>
      <p:sp>
        <p:nvSpPr>
          <p:cNvPr id="2072" name="Rectangle 2071">
            <a:extLst>
              <a:ext uri="{FF2B5EF4-FFF2-40B4-BE49-F238E27FC236}">
                <a16:creationId xmlns:a16="http://schemas.microsoft.com/office/drawing/2014/main" id="{8CB5D2D7-DF65-4E86-BFBA-FFB9B5AC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05479"/>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3" name="Picture 5" descr="A Knife Free chicken box in Morley's">
            <a:extLst>
              <a:ext uri="{FF2B5EF4-FFF2-40B4-BE49-F238E27FC236}">
                <a16:creationId xmlns:a16="http://schemas.microsoft.com/office/drawing/2014/main" id="{93EFE453-C8DE-B46B-41B5-05E2CD05B9D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36" r="-4" b="-4"/>
          <a:stretch/>
        </p:blipFill>
        <p:spPr bwMode="auto">
          <a:xfrm>
            <a:off x="7083423" y="3707894"/>
            <a:ext cx="4395569" cy="25187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835164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D3EC3F-9E31-F0FB-A532-53B0591C0642}"/>
              </a:ext>
            </a:extLst>
          </p:cNvPr>
          <p:cNvSpPr>
            <a:spLocks noGrp="1"/>
          </p:cNvSpPr>
          <p:nvPr>
            <p:ph type="title"/>
          </p:nvPr>
        </p:nvSpPr>
        <p:spPr>
          <a:xfrm>
            <a:off x="645065" y="1463040"/>
            <a:ext cx="3796306" cy="2690949"/>
          </a:xfrm>
        </p:spPr>
        <p:txBody>
          <a:bodyPr anchor="t">
            <a:normAutofit/>
          </a:bodyPr>
          <a:lstStyle/>
          <a:p>
            <a:r>
              <a:rPr lang="en-GB" sz="4800"/>
              <a:t>Discussion</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E949A1D-54E1-759F-8D67-9BC17652B4E2}"/>
              </a:ext>
            </a:extLst>
          </p:cNvPr>
          <p:cNvSpPr>
            <a:spLocks noGrp="1"/>
          </p:cNvSpPr>
          <p:nvPr>
            <p:ph idx="1"/>
          </p:nvPr>
        </p:nvSpPr>
        <p:spPr>
          <a:xfrm>
            <a:off x="5656218" y="1463039"/>
            <a:ext cx="5542387" cy="4300447"/>
          </a:xfrm>
        </p:spPr>
        <p:txBody>
          <a:bodyPr anchor="t">
            <a:normAutofit/>
          </a:bodyPr>
          <a:lstStyle/>
          <a:p>
            <a:r>
              <a:rPr lang="en-GB" sz="2400" dirty="0"/>
              <a:t>Thinking back to our theories of identity (Labelling, symbolic interactionism, Illocutionary speech) what does a governmental response like this do to different groups of people?</a:t>
            </a:r>
          </a:p>
          <a:p>
            <a:endParaRPr lang="en-GB" sz="2400" dirty="0"/>
          </a:p>
          <a:p>
            <a:r>
              <a:rPr lang="en-GB" sz="2400" dirty="0"/>
              <a:t>How does it portray perpetrators of knife crime?</a:t>
            </a:r>
          </a:p>
        </p:txBody>
      </p:sp>
    </p:spTree>
    <p:extLst>
      <p:ext uri="{BB962C8B-B14F-4D97-AF65-F5344CB8AC3E}">
        <p14:creationId xmlns:p14="http://schemas.microsoft.com/office/powerpoint/2010/main" val="183694545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7" name="Rectangle 10246">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026299-8EE2-5A9B-68E2-5312289B5491}"/>
              </a:ext>
            </a:extLst>
          </p:cNvPr>
          <p:cNvSpPr>
            <a:spLocks noGrp="1"/>
          </p:cNvSpPr>
          <p:nvPr>
            <p:ph type="title"/>
          </p:nvPr>
        </p:nvSpPr>
        <p:spPr>
          <a:xfrm>
            <a:off x="793662" y="386930"/>
            <a:ext cx="10066122" cy="1298448"/>
          </a:xfrm>
        </p:spPr>
        <p:txBody>
          <a:bodyPr anchor="b">
            <a:normAutofit/>
          </a:bodyPr>
          <a:lstStyle/>
          <a:p>
            <a:r>
              <a:rPr lang="en-GB" sz="4800"/>
              <a:t>Racism Example - Football</a:t>
            </a:r>
          </a:p>
        </p:txBody>
      </p:sp>
      <p:sp>
        <p:nvSpPr>
          <p:cNvPr id="10249" name="Rectangle 10248">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51" name="Rectangle 10250">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A696130-E38A-E8C6-0892-CD8211F48D5A}"/>
              </a:ext>
            </a:extLst>
          </p:cNvPr>
          <p:cNvSpPr>
            <a:spLocks noGrp="1"/>
          </p:cNvSpPr>
          <p:nvPr>
            <p:ph idx="1"/>
          </p:nvPr>
        </p:nvSpPr>
        <p:spPr>
          <a:xfrm>
            <a:off x="329514" y="2520778"/>
            <a:ext cx="5346355" cy="3718181"/>
          </a:xfrm>
        </p:spPr>
        <p:txBody>
          <a:bodyPr anchor="ctr">
            <a:normAutofit fontScale="92500" lnSpcReduction="20000"/>
          </a:bodyPr>
          <a:lstStyle/>
          <a:p>
            <a:r>
              <a:rPr lang="en-GB" sz="2400" b="0" i="0" u="none" strike="noStrike" baseline="0" dirty="0"/>
              <a:t>Even though British football has undergone huge transformations since the 1990s (both on and off the field), 83 per cent of the participants stated that racism remains culturally embedded. Sixty-seven per cent of those who watched football between 1990 and 1999 witnessed or experienced racism during this period; 61 per cent between 2000 and 2009; and 50 per cent since 2010.</a:t>
            </a:r>
          </a:p>
          <a:p>
            <a:endParaRPr lang="en-GB" sz="1700" dirty="0"/>
          </a:p>
          <a:p>
            <a:r>
              <a:rPr lang="en-GB" sz="1700" b="0" i="0" dirty="0">
                <a:effectLst/>
                <a:latin typeface="avenir-regular-class"/>
              </a:rPr>
              <a:t>Cleland, J. &amp; Cashmore, E. (2016) 'Football fans’ views of racism in British football', </a:t>
            </a:r>
            <a:r>
              <a:rPr lang="en-GB" sz="1700" b="0" i="1" dirty="0">
                <a:effectLst/>
                <a:latin typeface="avenir-regular-class"/>
              </a:rPr>
              <a:t>International Review for the Sociology of Sport</a:t>
            </a:r>
            <a:r>
              <a:rPr lang="en-GB" sz="1700" b="0" i="0" dirty="0">
                <a:effectLst/>
                <a:latin typeface="avenir-regular-class"/>
              </a:rPr>
              <a:t>, 51(1), pp. 27 - 43.</a:t>
            </a:r>
            <a:endParaRPr lang="en-GB" sz="1700" dirty="0"/>
          </a:p>
        </p:txBody>
      </p:sp>
      <p:pic>
        <p:nvPicPr>
          <p:cNvPr id="10242" name="Picture 2" descr="Is football's racism battle being lost on social media? - BBC Sport">
            <a:extLst>
              <a:ext uri="{FF2B5EF4-FFF2-40B4-BE49-F238E27FC236}">
                <a16:creationId xmlns:a16="http://schemas.microsoft.com/office/drawing/2014/main" id="{6E9EB5DA-8CA9-D2B8-6BDF-64C5D666317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911532" y="2892862"/>
            <a:ext cx="5150277" cy="2897030"/>
          </a:xfrm>
          <a:prstGeom prst="rect">
            <a:avLst/>
          </a:prstGeom>
          <a:noFill/>
          <a:extLst>
            <a:ext uri="{909E8E84-426E-40DD-AFC4-6F175D3DCCD1}">
              <a14:hiddenFill xmlns:a14="http://schemas.microsoft.com/office/drawing/2010/main">
                <a:solidFill>
                  <a:srgbClr val="FFFFFF"/>
                </a:solidFill>
              </a14:hiddenFill>
            </a:ext>
          </a:extLst>
        </p:spPr>
      </p:pic>
      <p:sp>
        <p:nvSpPr>
          <p:cNvPr id="10253" name="Rectangle 10252">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9346141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9" name="Rectangle 11270">
            <a:extLst>
              <a:ext uri="{FF2B5EF4-FFF2-40B4-BE49-F238E27FC236}">
                <a16:creationId xmlns:a16="http://schemas.microsoft.com/office/drawing/2014/main" id="{F541DB91-0B10-46D9-B34B-7BFF960260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80" name="Freeform: Shape 11272">
            <a:extLst>
              <a:ext uri="{FF2B5EF4-FFF2-40B4-BE49-F238E27FC236}">
                <a16:creationId xmlns:a16="http://schemas.microsoft.com/office/drawing/2014/main" id="{9CF7FE1C-8BC5-4B0C-A2BC-93AB72C90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3026299-8EE2-5A9B-68E2-5312289B5491}"/>
              </a:ext>
            </a:extLst>
          </p:cNvPr>
          <p:cNvSpPr>
            <a:spLocks noGrp="1"/>
          </p:cNvSpPr>
          <p:nvPr>
            <p:ph type="title"/>
          </p:nvPr>
        </p:nvSpPr>
        <p:spPr>
          <a:xfrm>
            <a:off x="5526156" y="365125"/>
            <a:ext cx="5827643" cy="1433433"/>
          </a:xfrm>
        </p:spPr>
        <p:txBody>
          <a:bodyPr anchor="b">
            <a:normAutofit/>
          </a:bodyPr>
          <a:lstStyle/>
          <a:p>
            <a:r>
              <a:rPr lang="en-GB"/>
              <a:t>Racism Example - Football</a:t>
            </a:r>
            <a:endParaRPr lang="en-GB" dirty="0"/>
          </a:p>
        </p:txBody>
      </p:sp>
      <p:pic>
        <p:nvPicPr>
          <p:cNvPr id="11266" name="Picture 2" descr="Kick It Out on Twitter: &quot;6/25 &quot;Do you see a Black man, a Frenchman or a  footballer?&quot; Our campaign is backed by some of the biggest names in English  football - including">
            <a:extLst>
              <a:ext uri="{FF2B5EF4-FFF2-40B4-BE49-F238E27FC236}">
                <a16:creationId xmlns:a16="http://schemas.microsoft.com/office/drawing/2014/main" id="{CCAE24D5-99D8-D12C-BE4A-858CADDCA33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43466" y="3246933"/>
            <a:ext cx="4309533" cy="2521076"/>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1A696130-E38A-E8C6-0892-CD8211F48D5A}"/>
              </a:ext>
            </a:extLst>
          </p:cNvPr>
          <p:cNvSpPr>
            <a:spLocks noGrp="1"/>
          </p:cNvSpPr>
          <p:nvPr>
            <p:ph idx="1"/>
          </p:nvPr>
        </p:nvSpPr>
        <p:spPr>
          <a:xfrm>
            <a:off x="5404023" y="1968843"/>
            <a:ext cx="6516128" cy="4524032"/>
          </a:xfrm>
        </p:spPr>
        <p:txBody>
          <a:bodyPr anchor="t">
            <a:normAutofit fontScale="85000" lnSpcReduction="20000"/>
          </a:bodyPr>
          <a:lstStyle/>
          <a:p>
            <a:r>
              <a:rPr lang="en-GB" sz="2600" b="0" i="0" u="none" strike="noStrike" baseline="0" dirty="0"/>
              <a:t>This Tottenham Hotspur fan (white, male, age 30–39) condensed the views of many participants from across Britain who suggest that internalized dispositions and expressions regarding race spread from one white generation to the next and are embedded in the habitus and cultural practice of some white communities:</a:t>
            </a:r>
          </a:p>
          <a:p>
            <a:endParaRPr lang="en-GB" sz="2600" dirty="0"/>
          </a:p>
          <a:p>
            <a:pPr lvl="1"/>
            <a:r>
              <a:rPr lang="en-GB" sz="2600" b="0" i="0" u="none" strike="noStrike" baseline="0" dirty="0"/>
              <a:t>Ignorance is passed down through the generations. Racism will always be rife unfortunately. The history of football clubs are embedded in local inner-cities and people who live in these areas have a ‘world is against us’ approach to life. Anyone who is not in that ‘community’ is seen as an ‘outsider’.</a:t>
            </a:r>
          </a:p>
          <a:p>
            <a:pPr lvl="1"/>
            <a:endParaRPr lang="en-GB" sz="1600" dirty="0"/>
          </a:p>
          <a:p>
            <a:r>
              <a:rPr lang="en-GB" sz="1600" dirty="0"/>
              <a:t>Cleland, J. &amp; Cashmore, E. (2016) 'Football fans’ views of racism in British football', International Review for the Sociology of Sport, 51(1), pp. 27 - 43.</a:t>
            </a:r>
          </a:p>
        </p:txBody>
      </p:sp>
    </p:spTree>
    <p:extLst>
      <p:ext uri="{BB962C8B-B14F-4D97-AF65-F5344CB8AC3E}">
        <p14:creationId xmlns:p14="http://schemas.microsoft.com/office/powerpoint/2010/main" val="277906859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81" name="Rectangle 3080">
            <a:extLst>
              <a:ext uri="{FF2B5EF4-FFF2-40B4-BE49-F238E27FC236}">
                <a16:creationId xmlns:a16="http://schemas.microsoft.com/office/drawing/2014/main" id="{9D3A9E89-033E-4C4A-8C41-416DABFFD3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3" name="Rectangle 3082">
            <a:extLst>
              <a:ext uri="{FF2B5EF4-FFF2-40B4-BE49-F238E27FC236}">
                <a16:creationId xmlns:a16="http://schemas.microsoft.com/office/drawing/2014/main" id="{86293361-111E-427D-8E5B-256944AC83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2753553"/>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38BA0A-E43D-8D5E-5BF2-9A6E19961F1E}"/>
              </a:ext>
            </a:extLst>
          </p:cNvPr>
          <p:cNvSpPr>
            <a:spLocks noGrp="1"/>
          </p:cNvSpPr>
          <p:nvPr>
            <p:ph type="title"/>
          </p:nvPr>
        </p:nvSpPr>
        <p:spPr>
          <a:xfrm>
            <a:off x="594360" y="687479"/>
            <a:ext cx="3444240" cy="1574874"/>
          </a:xfrm>
        </p:spPr>
        <p:txBody>
          <a:bodyPr anchor="b">
            <a:normAutofit/>
          </a:bodyPr>
          <a:lstStyle/>
          <a:p>
            <a:r>
              <a:rPr lang="en-GB" sz="3400"/>
              <a:t>Discussion</a:t>
            </a:r>
          </a:p>
        </p:txBody>
      </p:sp>
      <p:grpSp>
        <p:nvGrpSpPr>
          <p:cNvPr id="3085" name="Group 3084">
            <a:extLst>
              <a:ext uri="{FF2B5EF4-FFF2-40B4-BE49-F238E27FC236}">
                <a16:creationId xmlns:a16="http://schemas.microsoft.com/office/drawing/2014/main" id="{A41D73DD-160B-4885-A9CF-94EADD70D4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94360" y="73152"/>
            <a:ext cx="1178966" cy="232963"/>
            <a:chOff x="7763256" y="73152"/>
            <a:chExt cx="1178966" cy="232963"/>
          </a:xfrm>
        </p:grpSpPr>
        <p:sp>
          <p:nvSpPr>
            <p:cNvPr id="3086" name="Rectangle 64">
              <a:extLst>
                <a:ext uri="{FF2B5EF4-FFF2-40B4-BE49-F238E27FC236}">
                  <a16:creationId xmlns:a16="http://schemas.microsoft.com/office/drawing/2014/main" id="{163DBB78-4E4E-4B2A-B257-CD3C2408A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7" name="Rectangle 66">
              <a:extLst>
                <a:ext uri="{FF2B5EF4-FFF2-40B4-BE49-F238E27FC236}">
                  <a16:creationId xmlns:a16="http://schemas.microsoft.com/office/drawing/2014/main" id="{DD0F509B-05E7-42D0-9A4A-9BBA9ABA47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8" name="Rectangle 64">
              <a:extLst>
                <a:ext uri="{FF2B5EF4-FFF2-40B4-BE49-F238E27FC236}">
                  <a16:creationId xmlns:a16="http://schemas.microsoft.com/office/drawing/2014/main" id="{FF4A0A03-6FCB-47AB-A889-ABEAF35DE0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9" name="Rectangle 66">
              <a:extLst>
                <a:ext uri="{FF2B5EF4-FFF2-40B4-BE49-F238E27FC236}">
                  <a16:creationId xmlns:a16="http://schemas.microsoft.com/office/drawing/2014/main" id="{8A6A27D1-12E0-4FAD-8C16-8A32A4EF20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0" name="Rectangle 64">
              <a:extLst>
                <a:ext uri="{FF2B5EF4-FFF2-40B4-BE49-F238E27FC236}">
                  <a16:creationId xmlns:a16="http://schemas.microsoft.com/office/drawing/2014/main" id="{90BF3193-B4B0-4FDB-9734-8C9FABA532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1" name="Rectangle 66">
              <a:extLst>
                <a:ext uri="{FF2B5EF4-FFF2-40B4-BE49-F238E27FC236}">
                  <a16:creationId xmlns:a16="http://schemas.microsoft.com/office/drawing/2014/main" id="{AB0CFE0F-0383-4629-9009-F66B040A16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2" name="Rectangle 64">
              <a:extLst>
                <a:ext uri="{FF2B5EF4-FFF2-40B4-BE49-F238E27FC236}">
                  <a16:creationId xmlns:a16="http://schemas.microsoft.com/office/drawing/2014/main" id="{5C7EB065-8792-4BDB-9863-6F1BAA3C4B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3" name="Rectangle 66">
              <a:extLst>
                <a:ext uri="{FF2B5EF4-FFF2-40B4-BE49-F238E27FC236}">
                  <a16:creationId xmlns:a16="http://schemas.microsoft.com/office/drawing/2014/main" id="{45ACE59D-97B6-4DD1-BB37-12C292F183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4" name="Rectangle 64">
              <a:extLst>
                <a:ext uri="{FF2B5EF4-FFF2-40B4-BE49-F238E27FC236}">
                  <a16:creationId xmlns:a16="http://schemas.microsoft.com/office/drawing/2014/main" id="{5F2AAD78-5862-44FE-AB92-AF713D5F1F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5" name="Rectangle 66">
              <a:extLst>
                <a:ext uri="{FF2B5EF4-FFF2-40B4-BE49-F238E27FC236}">
                  <a16:creationId xmlns:a16="http://schemas.microsoft.com/office/drawing/2014/main" id="{C9BF96B3-92E5-4693-B918-69EDD8FD74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6" name="Rectangle 64">
              <a:extLst>
                <a:ext uri="{FF2B5EF4-FFF2-40B4-BE49-F238E27FC236}">
                  <a16:creationId xmlns:a16="http://schemas.microsoft.com/office/drawing/2014/main" id="{5B9B69C3-A82A-4F4F-A3C4-9D2B5AFAD1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7" name="Rectangle 66">
              <a:extLst>
                <a:ext uri="{FF2B5EF4-FFF2-40B4-BE49-F238E27FC236}">
                  <a16:creationId xmlns:a16="http://schemas.microsoft.com/office/drawing/2014/main" id="{ED3C38D4-9B11-4F5F-A279-1A30E0CFB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8" name="Rectangle 64">
              <a:extLst>
                <a:ext uri="{FF2B5EF4-FFF2-40B4-BE49-F238E27FC236}">
                  <a16:creationId xmlns:a16="http://schemas.microsoft.com/office/drawing/2014/main" id="{3100DDA4-8F42-4CB2-8921-3894F7BA05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9" name="Rectangle 66">
              <a:extLst>
                <a:ext uri="{FF2B5EF4-FFF2-40B4-BE49-F238E27FC236}">
                  <a16:creationId xmlns:a16="http://schemas.microsoft.com/office/drawing/2014/main" id="{A5936488-9C8D-40DA-BB04-6850F2235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00" name="Rectangle 64">
              <a:extLst>
                <a:ext uri="{FF2B5EF4-FFF2-40B4-BE49-F238E27FC236}">
                  <a16:creationId xmlns:a16="http://schemas.microsoft.com/office/drawing/2014/main" id="{1B9028EA-A394-4A9A-865A-E02D2D9AF2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01" name="Rectangle 66">
              <a:extLst>
                <a:ext uri="{FF2B5EF4-FFF2-40B4-BE49-F238E27FC236}">
                  <a16:creationId xmlns:a16="http://schemas.microsoft.com/office/drawing/2014/main" id="{3E802313-55B4-481A-BFD3-000851BC82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02" name="Rectangle 64">
              <a:extLst>
                <a:ext uri="{FF2B5EF4-FFF2-40B4-BE49-F238E27FC236}">
                  <a16:creationId xmlns:a16="http://schemas.microsoft.com/office/drawing/2014/main" id="{708829DB-C817-49E6-9A68-CA180E94FB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03" name="Rectangle 66">
              <a:extLst>
                <a:ext uri="{FF2B5EF4-FFF2-40B4-BE49-F238E27FC236}">
                  <a16:creationId xmlns:a16="http://schemas.microsoft.com/office/drawing/2014/main" id="{F6D48ED4-3DDF-47BF-87FA-07B83FD955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04" name="Rectangle 64">
              <a:extLst>
                <a:ext uri="{FF2B5EF4-FFF2-40B4-BE49-F238E27FC236}">
                  <a16:creationId xmlns:a16="http://schemas.microsoft.com/office/drawing/2014/main" id="{4796464F-801F-4ACF-8CA7-B166D8E422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05" name="Rectangle 66">
              <a:extLst>
                <a:ext uri="{FF2B5EF4-FFF2-40B4-BE49-F238E27FC236}">
                  <a16:creationId xmlns:a16="http://schemas.microsoft.com/office/drawing/2014/main" id="{EFBA0710-DB96-4132-8292-1ECBDADD73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0B811161-2D8A-943C-754A-7A43065A170D}"/>
              </a:ext>
            </a:extLst>
          </p:cNvPr>
          <p:cNvSpPr>
            <a:spLocks noGrp="1"/>
          </p:cNvSpPr>
          <p:nvPr>
            <p:ph idx="1"/>
          </p:nvPr>
        </p:nvSpPr>
        <p:spPr>
          <a:xfrm>
            <a:off x="594360" y="3155626"/>
            <a:ext cx="3444240" cy="2935176"/>
          </a:xfrm>
        </p:spPr>
        <p:txBody>
          <a:bodyPr anchor="ctr">
            <a:normAutofit/>
          </a:bodyPr>
          <a:lstStyle/>
          <a:p>
            <a:r>
              <a:rPr lang="en-GB" sz="1800" dirty="0"/>
              <a:t>How can we identify racism in the abuse sent to the football players following the Euro 2020 penalties?</a:t>
            </a:r>
          </a:p>
          <a:p>
            <a:r>
              <a:rPr lang="en-GB" sz="1800" dirty="0"/>
              <a:t>What can we see happening in these tweets that relates to our understanding of race, ethnicity and nationality from before?</a:t>
            </a:r>
          </a:p>
        </p:txBody>
      </p:sp>
      <p:pic>
        <p:nvPicPr>
          <p:cNvPr id="3074" name="Picture 2" descr="FA condemns &quot;disgusting&quot; racist abuse of Bukayo Saka, Marcus Rashford and  Jadon Sancho - Mirror Online">
            <a:extLst>
              <a:ext uri="{FF2B5EF4-FFF2-40B4-BE49-F238E27FC236}">
                <a16:creationId xmlns:a16="http://schemas.microsoft.com/office/drawing/2014/main" id="{75D7949E-F26A-E233-2730-AEAB3FC870A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 b="12814"/>
          <a:stretch/>
        </p:blipFill>
        <p:spPr bwMode="auto">
          <a:xfrm>
            <a:off x="4466900" y="531074"/>
            <a:ext cx="3566160" cy="5577118"/>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Jadon Sancho speaks out about racist abuse sent to him, Rashford and Saka  after Euro 2020 | Daily Mail Online">
            <a:extLst>
              <a:ext uri="{FF2B5EF4-FFF2-40B4-BE49-F238E27FC236}">
                <a16:creationId xmlns:a16="http://schemas.microsoft.com/office/drawing/2014/main" id="{B8841E38-D705-216F-8C6A-38D8A9E0FB9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4413" r="3" b="7620"/>
          <a:stretch/>
        </p:blipFill>
        <p:spPr bwMode="auto">
          <a:xfrm>
            <a:off x="8321044" y="531074"/>
            <a:ext cx="3566160" cy="5577118"/>
          </a:xfrm>
          <a:prstGeom prst="rect">
            <a:avLst/>
          </a:prstGeom>
          <a:noFill/>
          <a:extLst>
            <a:ext uri="{909E8E84-426E-40DD-AFC4-6F175D3DCCD1}">
              <a14:hiddenFill xmlns:a14="http://schemas.microsoft.com/office/drawing/2010/main">
                <a:solidFill>
                  <a:srgbClr val="FFFFFF"/>
                </a:solidFill>
              </a14:hiddenFill>
            </a:ext>
          </a:extLst>
        </p:spPr>
      </p:pic>
      <p:sp>
        <p:nvSpPr>
          <p:cNvPr id="3107" name="Rectangle 3106">
            <a:extLst>
              <a:ext uri="{FF2B5EF4-FFF2-40B4-BE49-F238E27FC236}">
                <a16:creationId xmlns:a16="http://schemas.microsoft.com/office/drawing/2014/main" id="{78907291-9D6D-4740-81DB-441477BCA2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01384"/>
            <a:ext cx="12192000" cy="35661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6425636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8717E5B-2C1D-4094-9D25-6FF6FBD923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6B6E033A-DB2E-49B8-B600-B38E0C280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 y="1219200"/>
            <a:ext cx="4510838" cy="3804557"/>
          </a:xfrm>
          <a:custGeom>
            <a:avLst/>
            <a:gdLst>
              <a:gd name="connsiteX0" fmla="*/ 5462602 w 5470628"/>
              <a:gd name="connsiteY0" fmla="*/ 1413608 h 3193741"/>
              <a:gd name="connsiteX1" fmla="*/ 5465724 w 5470628"/>
              <a:gd name="connsiteY1" fmla="*/ 1421881 h 3193741"/>
              <a:gd name="connsiteX2" fmla="*/ 5465025 w 5470628"/>
              <a:gd name="connsiteY2" fmla="*/ 1466556 h 3193741"/>
              <a:gd name="connsiteX3" fmla="*/ 5463208 w 5470628"/>
              <a:gd name="connsiteY3" fmla="*/ 1466226 h 3193741"/>
              <a:gd name="connsiteX4" fmla="*/ 5463242 w 5470628"/>
              <a:gd name="connsiteY4" fmla="*/ 1451866 h 3193741"/>
              <a:gd name="connsiteX5" fmla="*/ 5462894 w 5470628"/>
              <a:gd name="connsiteY5" fmla="*/ 1423194 h 3193741"/>
              <a:gd name="connsiteX6" fmla="*/ 5461417 w 5470628"/>
              <a:gd name="connsiteY6" fmla="*/ 1391849 h 3193741"/>
              <a:gd name="connsiteX7" fmla="*/ 5462246 w 5470628"/>
              <a:gd name="connsiteY7" fmla="*/ 1401944 h 3193741"/>
              <a:gd name="connsiteX8" fmla="*/ 5462602 w 5470628"/>
              <a:gd name="connsiteY8" fmla="*/ 1413608 h 3193741"/>
              <a:gd name="connsiteX9" fmla="*/ 5459078 w 5470628"/>
              <a:gd name="connsiteY9" fmla="*/ 1404268 h 3193741"/>
              <a:gd name="connsiteX10" fmla="*/ 5460137 w 5470628"/>
              <a:gd name="connsiteY10" fmla="*/ 1393780 h 3193741"/>
              <a:gd name="connsiteX11" fmla="*/ 5461417 w 5470628"/>
              <a:gd name="connsiteY11" fmla="*/ 1391849 h 3193741"/>
              <a:gd name="connsiteX12" fmla="*/ 614271 w 5470628"/>
              <a:gd name="connsiteY12" fmla="*/ 1052206 h 3193741"/>
              <a:gd name="connsiteX13" fmla="*/ 611497 w 5470628"/>
              <a:gd name="connsiteY13" fmla="*/ 1055389 h 3193741"/>
              <a:gd name="connsiteX14" fmla="*/ 630277 w 5470628"/>
              <a:gd name="connsiteY14" fmla="*/ 1065215 h 3193741"/>
              <a:gd name="connsiteX15" fmla="*/ 651856 w 5470628"/>
              <a:gd name="connsiteY15" fmla="*/ 1067584 h 3193741"/>
              <a:gd name="connsiteX16" fmla="*/ 614271 w 5470628"/>
              <a:gd name="connsiteY16" fmla="*/ 1052206 h 3193741"/>
              <a:gd name="connsiteX17" fmla="*/ 810628 w 5470628"/>
              <a:gd name="connsiteY17" fmla="*/ 695550 h 3193741"/>
              <a:gd name="connsiteX18" fmla="*/ 1033084 w 5470628"/>
              <a:gd name="connsiteY18" fmla="*/ 791270 h 3193741"/>
              <a:gd name="connsiteX19" fmla="*/ 1036153 w 5470628"/>
              <a:gd name="connsiteY19" fmla="*/ 788050 h 3193741"/>
              <a:gd name="connsiteX20" fmla="*/ 810628 w 5470628"/>
              <a:gd name="connsiteY20" fmla="*/ 695550 h 3193741"/>
              <a:gd name="connsiteX21" fmla="*/ 4850908 w 5470628"/>
              <a:gd name="connsiteY21" fmla="*/ 727 h 3193741"/>
              <a:gd name="connsiteX22" fmla="*/ 4858584 w 5470628"/>
              <a:gd name="connsiteY22" fmla="*/ 13795 h 3193741"/>
              <a:gd name="connsiteX23" fmla="*/ 4843408 w 5470628"/>
              <a:gd name="connsiteY23" fmla="*/ 37224 h 3193741"/>
              <a:gd name="connsiteX24" fmla="*/ 4871062 w 5470628"/>
              <a:gd name="connsiteY24" fmla="*/ 78954 h 3193741"/>
              <a:gd name="connsiteX25" fmla="*/ 4989038 w 5470628"/>
              <a:gd name="connsiteY25" fmla="*/ 66799 h 3193741"/>
              <a:gd name="connsiteX26" fmla="*/ 5002636 w 5470628"/>
              <a:gd name="connsiteY26" fmla="*/ 79388 h 3193741"/>
              <a:gd name="connsiteX27" fmla="*/ 5008332 w 5470628"/>
              <a:gd name="connsiteY27" fmla="*/ 140859 h 3193741"/>
              <a:gd name="connsiteX28" fmla="*/ 5014326 w 5470628"/>
              <a:gd name="connsiteY28" fmla="*/ 155555 h 3193741"/>
              <a:gd name="connsiteX29" fmla="*/ 5030704 w 5470628"/>
              <a:gd name="connsiteY29" fmla="*/ 221190 h 3193741"/>
              <a:gd name="connsiteX30" fmla="*/ 5097262 w 5470628"/>
              <a:gd name="connsiteY30" fmla="*/ 317759 h 3193741"/>
              <a:gd name="connsiteX31" fmla="*/ 5165084 w 5470628"/>
              <a:gd name="connsiteY31" fmla="*/ 373367 h 3193741"/>
              <a:gd name="connsiteX32" fmla="*/ 5174137 w 5470628"/>
              <a:gd name="connsiteY32" fmla="*/ 389353 h 3193741"/>
              <a:gd name="connsiteX33" fmla="*/ 5192507 w 5470628"/>
              <a:gd name="connsiteY33" fmla="*/ 453561 h 3193741"/>
              <a:gd name="connsiteX34" fmla="*/ 5187160 w 5470628"/>
              <a:gd name="connsiteY34" fmla="*/ 467732 h 3193741"/>
              <a:gd name="connsiteX35" fmla="*/ 5160106 w 5470628"/>
              <a:gd name="connsiteY35" fmla="*/ 486904 h 3193741"/>
              <a:gd name="connsiteX36" fmla="*/ 5138948 w 5470628"/>
              <a:gd name="connsiteY36" fmla="*/ 528614 h 3193741"/>
              <a:gd name="connsiteX37" fmla="*/ 5097016 w 5470628"/>
              <a:gd name="connsiteY37" fmla="*/ 589923 h 3193741"/>
              <a:gd name="connsiteX38" fmla="*/ 5075869 w 5470628"/>
              <a:gd name="connsiteY38" fmla="*/ 608381 h 3193741"/>
              <a:gd name="connsiteX39" fmla="*/ 5093172 w 5470628"/>
              <a:gd name="connsiteY39" fmla="*/ 618385 h 3193741"/>
              <a:gd name="connsiteX40" fmla="*/ 5153518 w 5470628"/>
              <a:gd name="connsiteY40" fmla="*/ 687474 h 3193741"/>
              <a:gd name="connsiteX41" fmla="*/ 5074984 w 5470628"/>
              <a:gd name="connsiteY41" fmla="*/ 776941 h 3193741"/>
              <a:gd name="connsiteX42" fmla="*/ 5033348 w 5470628"/>
              <a:gd name="connsiteY42" fmla="*/ 805473 h 3193741"/>
              <a:gd name="connsiteX43" fmla="*/ 5116847 w 5470628"/>
              <a:gd name="connsiteY43" fmla="*/ 803426 h 3193741"/>
              <a:gd name="connsiteX44" fmla="*/ 5147902 w 5470628"/>
              <a:gd name="connsiteY44" fmla="*/ 833118 h 3193741"/>
              <a:gd name="connsiteX45" fmla="*/ 5161665 w 5470628"/>
              <a:gd name="connsiteY45" fmla="*/ 848297 h 3193741"/>
              <a:gd name="connsiteX46" fmla="*/ 5246520 w 5470628"/>
              <a:gd name="connsiteY46" fmla="*/ 942412 h 3193741"/>
              <a:gd name="connsiteX47" fmla="*/ 5235368 w 5470628"/>
              <a:gd name="connsiteY47" fmla="*/ 972946 h 3193741"/>
              <a:gd name="connsiteX48" fmla="*/ 5113739 w 5470628"/>
              <a:gd name="connsiteY48" fmla="*/ 1128845 h 3193741"/>
              <a:gd name="connsiteX49" fmla="*/ 5255034 w 5470628"/>
              <a:gd name="connsiteY49" fmla="*/ 1151117 h 3193741"/>
              <a:gd name="connsiteX50" fmla="*/ 5267513 w 5470628"/>
              <a:gd name="connsiteY50" fmla="*/ 1216275 h 3193741"/>
              <a:gd name="connsiteX51" fmla="*/ 5343113 w 5470628"/>
              <a:gd name="connsiteY51" fmla="*/ 1281854 h 3193741"/>
              <a:gd name="connsiteX52" fmla="*/ 5452014 w 5470628"/>
              <a:gd name="connsiteY52" fmla="*/ 1385543 h 3193741"/>
              <a:gd name="connsiteX53" fmla="*/ 5459078 w 5470628"/>
              <a:gd name="connsiteY53" fmla="*/ 1404268 h 3193741"/>
              <a:gd name="connsiteX54" fmla="*/ 5458838 w 5470628"/>
              <a:gd name="connsiteY54" fmla="*/ 1406644 h 3193741"/>
              <a:gd name="connsiteX55" fmla="*/ 5455752 w 5470628"/>
              <a:gd name="connsiteY55" fmla="*/ 1450751 h 3193741"/>
              <a:gd name="connsiteX56" fmla="*/ 5454594 w 5470628"/>
              <a:gd name="connsiteY56" fmla="*/ 1464662 h 3193741"/>
              <a:gd name="connsiteX57" fmla="*/ 5447215 w 5470628"/>
              <a:gd name="connsiteY57" fmla="*/ 1463321 h 3193741"/>
              <a:gd name="connsiteX58" fmla="*/ 5433934 w 5470628"/>
              <a:gd name="connsiteY58" fmla="*/ 1458428 h 3193741"/>
              <a:gd name="connsiteX59" fmla="*/ 5424276 w 5470628"/>
              <a:gd name="connsiteY59" fmla="*/ 1477014 h 3193741"/>
              <a:gd name="connsiteX60" fmla="*/ 5444628 w 5470628"/>
              <a:gd name="connsiteY60" fmla="*/ 1511562 h 3193741"/>
              <a:gd name="connsiteX61" fmla="*/ 5453752 w 5470628"/>
              <a:gd name="connsiteY61" fmla="*/ 1474786 h 3193741"/>
              <a:gd name="connsiteX62" fmla="*/ 5454594 w 5470628"/>
              <a:gd name="connsiteY62" fmla="*/ 1464662 h 3193741"/>
              <a:gd name="connsiteX63" fmla="*/ 5463208 w 5470628"/>
              <a:gd name="connsiteY63" fmla="*/ 1466226 h 3193741"/>
              <a:gd name="connsiteX64" fmla="*/ 5463164 w 5470628"/>
              <a:gd name="connsiteY64" fmla="*/ 1484226 h 3193741"/>
              <a:gd name="connsiteX65" fmla="*/ 5456160 w 5470628"/>
              <a:gd name="connsiteY65" fmla="*/ 1575885 h 3193741"/>
              <a:gd name="connsiteX66" fmla="*/ 5345636 w 5470628"/>
              <a:gd name="connsiteY66" fmla="*/ 1714543 h 3193741"/>
              <a:gd name="connsiteX67" fmla="*/ 5251319 w 5470628"/>
              <a:gd name="connsiteY67" fmla="*/ 1775792 h 3193741"/>
              <a:gd name="connsiteX68" fmla="*/ 5043512 w 5470628"/>
              <a:gd name="connsiteY68" fmla="*/ 2027305 h 3193741"/>
              <a:gd name="connsiteX69" fmla="*/ 4978144 w 5470628"/>
              <a:gd name="connsiteY69" fmla="*/ 2108535 h 3193741"/>
              <a:gd name="connsiteX70" fmla="*/ 5031476 w 5470628"/>
              <a:gd name="connsiteY70" fmla="*/ 2128173 h 3193741"/>
              <a:gd name="connsiteX71" fmla="*/ 4937389 w 5470628"/>
              <a:gd name="connsiteY71" fmla="*/ 2216441 h 3193741"/>
              <a:gd name="connsiteX72" fmla="*/ 4826122 w 5470628"/>
              <a:gd name="connsiteY72" fmla="*/ 2315331 h 3193741"/>
              <a:gd name="connsiteX73" fmla="*/ 2544647 w 5470628"/>
              <a:gd name="connsiteY73" fmla="*/ 3190975 h 3193741"/>
              <a:gd name="connsiteX74" fmla="*/ 1328257 w 5470628"/>
              <a:gd name="connsiteY74" fmla="*/ 3153006 h 3193741"/>
              <a:gd name="connsiteX75" fmla="*/ 977943 w 5470628"/>
              <a:gd name="connsiteY75" fmla="*/ 3082502 h 3193741"/>
              <a:gd name="connsiteX76" fmla="*/ 854473 w 5470628"/>
              <a:gd name="connsiteY76" fmla="*/ 2994250 h 3193741"/>
              <a:gd name="connsiteX77" fmla="*/ 811593 w 5470628"/>
              <a:gd name="connsiteY77" fmla="*/ 2970498 h 3193741"/>
              <a:gd name="connsiteX78" fmla="*/ 707024 w 5470628"/>
              <a:gd name="connsiteY78" fmla="*/ 2945439 h 3193741"/>
              <a:gd name="connsiteX79" fmla="*/ 523487 w 5470628"/>
              <a:gd name="connsiteY79" fmla="*/ 2886053 h 3193741"/>
              <a:gd name="connsiteX80" fmla="*/ 587884 w 5470628"/>
              <a:gd name="connsiteY80" fmla="*/ 2859746 h 3193741"/>
              <a:gd name="connsiteX81" fmla="*/ 779426 w 5470628"/>
              <a:gd name="connsiteY81" fmla="*/ 2885897 h 3193741"/>
              <a:gd name="connsiteX82" fmla="*/ 917288 w 5470628"/>
              <a:gd name="connsiteY82" fmla="*/ 2882248 h 3193741"/>
              <a:gd name="connsiteX83" fmla="*/ 718684 w 5470628"/>
              <a:gd name="connsiteY83" fmla="*/ 2819941 h 3193741"/>
              <a:gd name="connsiteX84" fmla="*/ 524650 w 5470628"/>
              <a:gd name="connsiteY84" fmla="*/ 2731220 h 3193741"/>
              <a:gd name="connsiteX85" fmla="*/ 670138 w 5470628"/>
              <a:gd name="connsiteY85" fmla="*/ 2735189 h 3193741"/>
              <a:gd name="connsiteX86" fmla="*/ 675382 w 5470628"/>
              <a:gd name="connsiteY86" fmla="*/ 2719369 h 3193741"/>
              <a:gd name="connsiteX87" fmla="*/ 542021 w 5470628"/>
              <a:gd name="connsiteY87" fmla="*/ 2601946 h 3193741"/>
              <a:gd name="connsiteX88" fmla="*/ 476895 w 5470628"/>
              <a:gd name="connsiteY88" fmla="*/ 2555976 h 3193741"/>
              <a:gd name="connsiteX89" fmla="*/ 188751 w 5470628"/>
              <a:gd name="connsiteY89" fmla="*/ 2428830 h 3193741"/>
              <a:gd name="connsiteX90" fmla="*/ 456762 w 5470628"/>
              <a:gd name="connsiteY90" fmla="*/ 2468731 h 3193741"/>
              <a:gd name="connsiteX91" fmla="*/ 174514 w 5470628"/>
              <a:gd name="connsiteY91" fmla="*/ 2345378 h 3193741"/>
              <a:gd name="connsiteX92" fmla="*/ 38827 w 5470628"/>
              <a:gd name="connsiteY92" fmla="*/ 2303685 h 3193741"/>
              <a:gd name="connsiteX93" fmla="*/ 3281 w 5470628"/>
              <a:gd name="connsiteY93" fmla="*/ 2273587 h 3193741"/>
              <a:gd name="connsiteX94" fmla="*/ 61590 w 5470628"/>
              <a:gd name="connsiteY94" fmla="*/ 2259170 h 3193741"/>
              <a:gd name="connsiteX95" fmla="*/ 242291 w 5470628"/>
              <a:gd name="connsiteY95" fmla="*/ 2250569 h 3193741"/>
              <a:gd name="connsiteX96" fmla="*/ 13205 w 5470628"/>
              <a:gd name="connsiteY96" fmla="*/ 2172263 h 3193741"/>
              <a:gd name="connsiteX97" fmla="*/ 180810 w 5470628"/>
              <a:gd name="connsiteY97" fmla="*/ 2168333 h 3193741"/>
              <a:gd name="connsiteX98" fmla="*/ 226020 w 5470628"/>
              <a:gd name="connsiteY98" fmla="*/ 2121100 h 3193741"/>
              <a:gd name="connsiteX99" fmla="*/ 299145 w 5470628"/>
              <a:gd name="connsiteY99" fmla="*/ 2044862 h 3193741"/>
              <a:gd name="connsiteX100" fmla="*/ 350236 w 5470628"/>
              <a:gd name="connsiteY100" fmla="*/ 2001187 h 3193741"/>
              <a:gd name="connsiteX101" fmla="*/ 365223 w 5470628"/>
              <a:gd name="connsiteY101" fmla="*/ 1881218 h 3193741"/>
              <a:gd name="connsiteX102" fmla="*/ 310707 w 5470628"/>
              <a:gd name="connsiteY102" fmla="*/ 1758752 h 3193741"/>
              <a:gd name="connsiteX103" fmla="*/ 181659 w 5470628"/>
              <a:gd name="connsiteY103" fmla="*/ 1709137 h 3193741"/>
              <a:gd name="connsiteX104" fmla="*/ 213063 w 5470628"/>
              <a:gd name="connsiteY104" fmla="*/ 1632021 h 3193741"/>
              <a:gd name="connsiteX105" fmla="*/ 481390 w 5470628"/>
              <a:gd name="connsiteY105" fmla="*/ 1644125 h 3193741"/>
              <a:gd name="connsiteX106" fmla="*/ 68930 w 5470628"/>
              <a:gd name="connsiteY106" fmla="*/ 1457537 h 3193741"/>
              <a:gd name="connsiteX107" fmla="*/ 135138 w 5470628"/>
              <a:gd name="connsiteY107" fmla="*/ 1440976 h 3193741"/>
              <a:gd name="connsiteX108" fmla="*/ 131611 w 5470628"/>
              <a:gd name="connsiteY108" fmla="*/ 1427642 h 3193741"/>
              <a:gd name="connsiteX109" fmla="*/ 130443 w 5470628"/>
              <a:gd name="connsiteY109" fmla="*/ 1343795 h 3193741"/>
              <a:gd name="connsiteX110" fmla="*/ 138930 w 5470628"/>
              <a:gd name="connsiteY110" fmla="*/ 1304094 h 3193741"/>
              <a:gd name="connsiteX111" fmla="*/ 118409 w 5470628"/>
              <a:gd name="connsiteY111" fmla="*/ 1262212 h 3193741"/>
              <a:gd name="connsiteX112" fmla="*/ 421410 w 5470628"/>
              <a:gd name="connsiteY112" fmla="*/ 1304757 h 3193741"/>
              <a:gd name="connsiteX113" fmla="*/ 655702 w 5470628"/>
              <a:gd name="connsiteY113" fmla="*/ 1291801 h 3193741"/>
              <a:gd name="connsiteX114" fmla="*/ 648299 w 5470628"/>
              <a:gd name="connsiteY114" fmla="*/ 1287715 h 3193741"/>
              <a:gd name="connsiteX115" fmla="*/ 531027 w 5470628"/>
              <a:gd name="connsiteY115" fmla="*/ 1193967 h 3193741"/>
              <a:gd name="connsiteX116" fmla="*/ 526433 w 5470628"/>
              <a:gd name="connsiteY116" fmla="*/ 1191913 h 3193741"/>
              <a:gd name="connsiteX117" fmla="*/ 504666 w 5470628"/>
              <a:gd name="connsiteY117" fmla="*/ 1177230 h 3193741"/>
              <a:gd name="connsiteX118" fmla="*/ 482307 w 5470628"/>
              <a:gd name="connsiteY118" fmla="*/ 1162618 h 3193741"/>
              <a:gd name="connsiteX119" fmla="*/ 479029 w 5470628"/>
              <a:gd name="connsiteY119" fmla="*/ 1162540 h 3193741"/>
              <a:gd name="connsiteX120" fmla="*/ 447663 w 5470628"/>
              <a:gd name="connsiteY120" fmla="*/ 1132649 h 3193741"/>
              <a:gd name="connsiteX121" fmla="*/ 438547 w 5470628"/>
              <a:gd name="connsiteY121" fmla="*/ 1110977 h 3193741"/>
              <a:gd name="connsiteX122" fmla="*/ 405343 w 5470628"/>
              <a:gd name="connsiteY122" fmla="*/ 1089612 h 3193741"/>
              <a:gd name="connsiteX123" fmla="*/ 371373 w 5470628"/>
              <a:gd name="connsiteY123" fmla="*/ 1070238 h 3193741"/>
              <a:gd name="connsiteX124" fmla="*/ 290358 w 5470628"/>
              <a:gd name="connsiteY124" fmla="*/ 1059884 h 3193741"/>
              <a:gd name="connsiteX125" fmla="*/ 235140 w 5470628"/>
              <a:gd name="connsiteY125" fmla="*/ 1029322 h 3193741"/>
              <a:gd name="connsiteX126" fmla="*/ 300494 w 5470628"/>
              <a:gd name="connsiteY126" fmla="*/ 1032083 h 3193741"/>
              <a:gd name="connsiteX127" fmla="*/ 239661 w 5470628"/>
              <a:gd name="connsiteY127" fmla="*/ 997457 h 3193741"/>
              <a:gd name="connsiteX128" fmla="*/ 204788 w 5470628"/>
              <a:gd name="connsiteY128" fmla="*/ 959211 h 3193741"/>
              <a:gd name="connsiteX129" fmla="*/ 207583 w 5470628"/>
              <a:gd name="connsiteY129" fmla="*/ 947009 h 3193741"/>
              <a:gd name="connsiteX130" fmla="*/ 223061 w 5470628"/>
              <a:gd name="connsiteY130" fmla="*/ 947033 h 3193741"/>
              <a:gd name="connsiteX131" fmla="*/ 280015 w 5470628"/>
              <a:gd name="connsiteY131" fmla="*/ 972164 h 3193741"/>
              <a:gd name="connsiteX132" fmla="*/ 353948 w 5470628"/>
              <a:gd name="connsiteY132" fmla="*/ 1006865 h 3193741"/>
              <a:gd name="connsiteX133" fmla="*/ 240466 w 5470628"/>
              <a:gd name="connsiteY133" fmla="*/ 939943 h 3193741"/>
              <a:gd name="connsiteX134" fmla="*/ 158812 w 5470628"/>
              <a:gd name="connsiteY134" fmla="*/ 891467 h 3193741"/>
              <a:gd name="connsiteX135" fmla="*/ 139551 w 5470628"/>
              <a:gd name="connsiteY135" fmla="*/ 855364 h 3193741"/>
              <a:gd name="connsiteX136" fmla="*/ 145731 w 5470628"/>
              <a:gd name="connsiteY136" fmla="*/ 844888 h 3193741"/>
              <a:gd name="connsiteX137" fmla="*/ 158154 w 5470628"/>
              <a:gd name="connsiteY137" fmla="*/ 848366 h 3193741"/>
              <a:gd name="connsiteX138" fmla="*/ 169370 w 5470628"/>
              <a:gd name="connsiteY138" fmla="*/ 856260 h 3193741"/>
              <a:gd name="connsiteX139" fmla="*/ 288295 w 5470628"/>
              <a:gd name="connsiteY139" fmla="*/ 915169 h 3193741"/>
              <a:gd name="connsiteX140" fmla="*/ 462694 w 5470628"/>
              <a:gd name="connsiteY140" fmla="*/ 994643 h 3193741"/>
              <a:gd name="connsiteX141" fmla="*/ 531910 w 5470628"/>
              <a:gd name="connsiteY141" fmla="*/ 1006664 h 3193741"/>
              <a:gd name="connsiteX142" fmla="*/ 333940 w 5470628"/>
              <a:gd name="connsiteY142" fmla="*/ 893507 h 3193741"/>
              <a:gd name="connsiteX143" fmla="*/ 181443 w 5470628"/>
              <a:gd name="connsiteY143" fmla="*/ 746608 h 3193741"/>
              <a:gd name="connsiteX144" fmla="*/ 162678 w 5470628"/>
              <a:gd name="connsiteY144" fmla="*/ 737018 h 3193741"/>
              <a:gd name="connsiteX145" fmla="*/ 156307 w 5470628"/>
              <a:gd name="connsiteY145" fmla="*/ 730435 h 3193741"/>
              <a:gd name="connsiteX146" fmla="*/ 117227 w 5470628"/>
              <a:gd name="connsiteY146" fmla="*/ 677515 h 3193741"/>
              <a:gd name="connsiteX147" fmla="*/ 113655 w 5470628"/>
              <a:gd name="connsiteY147" fmla="*/ 663474 h 3193741"/>
              <a:gd name="connsiteX148" fmla="*/ 115226 w 5470628"/>
              <a:gd name="connsiteY148" fmla="*/ 636712 h 3193741"/>
              <a:gd name="connsiteX149" fmla="*/ 105067 w 5470628"/>
              <a:gd name="connsiteY149" fmla="*/ 622046 h 3193741"/>
              <a:gd name="connsiteX150" fmla="*/ 104113 w 5470628"/>
              <a:gd name="connsiteY150" fmla="*/ 611722 h 3193741"/>
              <a:gd name="connsiteX151" fmla="*/ 118895 w 5470628"/>
              <a:gd name="connsiteY151" fmla="*/ 610169 h 3193741"/>
              <a:gd name="connsiteX152" fmla="*/ 163095 w 5470628"/>
              <a:gd name="connsiteY152" fmla="*/ 640642 h 3193741"/>
              <a:gd name="connsiteX153" fmla="*/ 185766 w 5470628"/>
              <a:gd name="connsiteY153" fmla="*/ 641454 h 3193741"/>
              <a:gd name="connsiteX154" fmla="*/ 212892 w 5470628"/>
              <a:gd name="connsiteY154" fmla="*/ 637457 h 3193741"/>
              <a:gd name="connsiteX155" fmla="*/ 223932 w 5470628"/>
              <a:gd name="connsiteY155" fmla="*/ 647271 h 3193741"/>
              <a:gd name="connsiteX156" fmla="*/ 287167 w 5470628"/>
              <a:gd name="connsiteY156" fmla="*/ 691571 h 3193741"/>
              <a:gd name="connsiteX157" fmla="*/ 330380 w 5470628"/>
              <a:gd name="connsiteY157" fmla="*/ 692506 h 3193741"/>
              <a:gd name="connsiteX158" fmla="*/ 296172 w 5470628"/>
              <a:gd name="connsiteY158" fmla="*/ 688108 h 3193741"/>
              <a:gd name="connsiteX159" fmla="*/ 286974 w 5470628"/>
              <a:gd name="connsiteY159" fmla="*/ 674512 h 3193741"/>
              <a:gd name="connsiteX160" fmla="*/ 286166 w 5470628"/>
              <a:gd name="connsiteY160" fmla="*/ 661798 h 3193741"/>
              <a:gd name="connsiteX161" fmla="*/ 236268 w 5470628"/>
              <a:gd name="connsiteY161" fmla="*/ 635338 h 3193741"/>
              <a:gd name="connsiteX162" fmla="*/ 231734 w 5470628"/>
              <a:gd name="connsiteY162" fmla="*/ 634225 h 3193741"/>
              <a:gd name="connsiteX163" fmla="*/ 221253 w 5470628"/>
              <a:gd name="connsiteY163" fmla="*/ 623870 h 3193741"/>
              <a:gd name="connsiteX164" fmla="*/ 237564 w 5470628"/>
              <a:gd name="connsiteY164" fmla="*/ 613590 h 3193741"/>
              <a:gd name="connsiteX165" fmla="*/ 282259 w 5470628"/>
              <a:gd name="connsiteY165" fmla="*/ 619091 h 3193741"/>
              <a:gd name="connsiteX166" fmla="*/ 370630 w 5470628"/>
              <a:gd name="connsiteY166" fmla="*/ 665566 h 3193741"/>
              <a:gd name="connsiteX167" fmla="*/ 498017 w 5470628"/>
              <a:gd name="connsiteY167" fmla="*/ 740532 h 3193741"/>
              <a:gd name="connsiteX168" fmla="*/ 918036 w 5470628"/>
              <a:gd name="connsiteY168" fmla="*/ 924307 h 3193741"/>
              <a:gd name="connsiteX169" fmla="*/ 1079304 w 5470628"/>
              <a:gd name="connsiteY169" fmla="*/ 984494 h 3193741"/>
              <a:gd name="connsiteX170" fmla="*/ 1079935 w 5470628"/>
              <a:gd name="connsiteY170" fmla="*/ 980383 h 3193741"/>
              <a:gd name="connsiteX171" fmla="*/ 1079695 w 5470628"/>
              <a:gd name="connsiteY171" fmla="*/ 976616 h 3193741"/>
              <a:gd name="connsiteX172" fmla="*/ 966178 w 5470628"/>
              <a:gd name="connsiteY172" fmla="*/ 937219 h 3193741"/>
              <a:gd name="connsiteX173" fmla="*/ 720106 w 5470628"/>
              <a:gd name="connsiteY173" fmla="*/ 807112 h 3193741"/>
              <a:gd name="connsiteX174" fmla="*/ 698823 w 5470628"/>
              <a:gd name="connsiteY174" fmla="*/ 804708 h 3193741"/>
              <a:gd name="connsiteX175" fmla="*/ 664513 w 5470628"/>
              <a:gd name="connsiteY175" fmla="*/ 784663 h 3193741"/>
              <a:gd name="connsiteX176" fmla="*/ 660380 w 5470628"/>
              <a:gd name="connsiteY176" fmla="*/ 771165 h 3193741"/>
              <a:gd name="connsiteX177" fmla="*/ 584959 w 5470628"/>
              <a:gd name="connsiteY177" fmla="*/ 722409 h 3193741"/>
              <a:gd name="connsiteX178" fmla="*/ 435649 w 5470628"/>
              <a:gd name="connsiteY178" fmla="*/ 639659 h 3193741"/>
              <a:gd name="connsiteX179" fmla="*/ 404944 w 5470628"/>
              <a:gd name="connsiteY179" fmla="*/ 606128 h 3193741"/>
              <a:gd name="connsiteX180" fmla="*/ 408476 w 5470628"/>
              <a:gd name="connsiteY180" fmla="*/ 591466 h 3193741"/>
              <a:gd name="connsiteX181" fmla="*/ 425225 w 5470628"/>
              <a:gd name="connsiteY181" fmla="*/ 592759 h 3193741"/>
              <a:gd name="connsiteX182" fmla="*/ 487115 w 5470628"/>
              <a:gd name="connsiteY182" fmla="*/ 620614 h 3193741"/>
              <a:gd name="connsiteX183" fmla="*/ 550277 w 5470628"/>
              <a:gd name="connsiteY183" fmla="*/ 649738 h 3193741"/>
              <a:gd name="connsiteX184" fmla="*/ 544421 w 5470628"/>
              <a:gd name="connsiteY184" fmla="*/ 641907 h 3193741"/>
              <a:gd name="connsiteX185" fmla="*/ 431905 w 5470628"/>
              <a:gd name="connsiteY185" fmla="*/ 580799 h 3193741"/>
              <a:gd name="connsiteX186" fmla="*/ 351177 w 5470628"/>
              <a:gd name="connsiteY186" fmla="*/ 528177 h 3193741"/>
              <a:gd name="connsiteX187" fmla="*/ 339749 w 5470628"/>
              <a:gd name="connsiteY187" fmla="*/ 498244 h 3193741"/>
              <a:gd name="connsiteX188" fmla="*/ 346313 w 5470628"/>
              <a:gd name="connsiteY188" fmla="*/ 489145 h 3193741"/>
              <a:gd name="connsiteX189" fmla="*/ 356579 w 5470628"/>
              <a:gd name="connsiteY189" fmla="*/ 491460 h 3193741"/>
              <a:gd name="connsiteX190" fmla="*/ 371505 w 5470628"/>
              <a:gd name="connsiteY190" fmla="*/ 501516 h 3193741"/>
              <a:gd name="connsiteX191" fmla="*/ 476275 w 5470628"/>
              <a:gd name="connsiteY191" fmla="*/ 553122 h 3193741"/>
              <a:gd name="connsiteX192" fmla="*/ 649952 w 5470628"/>
              <a:gd name="connsiteY192" fmla="*/ 635294 h 3193741"/>
              <a:gd name="connsiteX193" fmla="*/ 727161 w 5470628"/>
              <a:gd name="connsiteY193" fmla="*/ 651328 h 3193741"/>
              <a:gd name="connsiteX194" fmla="*/ 722417 w 5470628"/>
              <a:gd name="connsiteY194" fmla="*/ 646921 h 3193741"/>
              <a:gd name="connsiteX195" fmla="*/ 546079 w 5470628"/>
              <a:gd name="connsiteY195" fmla="*/ 546328 h 3193741"/>
              <a:gd name="connsiteX196" fmla="*/ 378182 w 5470628"/>
              <a:gd name="connsiteY196" fmla="*/ 386585 h 3193741"/>
              <a:gd name="connsiteX197" fmla="*/ 370158 w 5470628"/>
              <a:gd name="connsiteY197" fmla="*/ 382100 h 3193741"/>
              <a:gd name="connsiteX198" fmla="*/ 357861 w 5470628"/>
              <a:gd name="connsiteY198" fmla="*/ 371252 h 3193741"/>
              <a:gd name="connsiteX199" fmla="*/ 331313 w 5470628"/>
              <a:gd name="connsiteY199" fmla="*/ 328203 h 3193741"/>
              <a:gd name="connsiteX200" fmla="*/ 319354 w 5470628"/>
              <a:gd name="connsiteY200" fmla="*/ 299282 h 3193741"/>
              <a:gd name="connsiteX201" fmla="*/ 319682 w 5470628"/>
              <a:gd name="connsiteY201" fmla="*/ 285719 h 3193741"/>
              <a:gd name="connsiteX202" fmla="*/ 306391 w 5470628"/>
              <a:gd name="connsiteY202" fmla="*/ 268585 h 3193741"/>
              <a:gd name="connsiteX203" fmla="*/ 303294 w 5470628"/>
              <a:gd name="connsiteY203" fmla="*/ 257334 h 3193741"/>
              <a:gd name="connsiteX204" fmla="*/ 319242 w 5470628"/>
              <a:gd name="connsiteY204" fmla="*/ 255403 h 3193741"/>
              <a:gd name="connsiteX205" fmla="*/ 364093 w 5470628"/>
              <a:gd name="connsiteY205" fmla="*/ 286745 h 3193741"/>
              <a:gd name="connsiteX206" fmla="*/ 385301 w 5470628"/>
              <a:gd name="connsiteY206" fmla="*/ 287973 h 3193741"/>
              <a:gd name="connsiteX207" fmla="*/ 417598 w 5470628"/>
              <a:gd name="connsiteY207" fmla="*/ 285722 h 3193741"/>
              <a:gd name="connsiteX208" fmla="*/ 440155 w 5470628"/>
              <a:gd name="connsiteY208" fmla="*/ 308139 h 3193741"/>
              <a:gd name="connsiteX209" fmla="*/ 534406 w 5470628"/>
              <a:gd name="connsiteY209" fmla="*/ 339430 h 3193741"/>
              <a:gd name="connsiteX210" fmla="*/ 495633 w 5470628"/>
              <a:gd name="connsiteY210" fmla="*/ 333450 h 3193741"/>
              <a:gd name="connsiteX211" fmla="*/ 486289 w 5470628"/>
              <a:gd name="connsiteY211" fmla="*/ 322243 h 3193741"/>
              <a:gd name="connsiteX212" fmla="*/ 484000 w 5470628"/>
              <a:gd name="connsiteY212" fmla="*/ 304964 h 3193741"/>
              <a:gd name="connsiteX213" fmla="*/ 436911 w 5470628"/>
              <a:gd name="connsiteY213" fmla="*/ 280536 h 3193741"/>
              <a:gd name="connsiteX214" fmla="*/ 426865 w 5470628"/>
              <a:gd name="connsiteY214" fmla="*/ 277007 h 3193741"/>
              <a:gd name="connsiteX215" fmla="*/ 420654 w 5470628"/>
              <a:gd name="connsiteY215" fmla="*/ 268269 h 3193741"/>
              <a:gd name="connsiteX216" fmla="*/ 432329 w 5470628"/>
              <a:gd name="connsiteY216" fmla="*/ 259975 h 3193741"/>
              <a:gd name="connsiteX217" fmla="*/ 447672 w 5470628"/>
              <a:gd name="connsiteY217" fmla="*/ 257879 h 3193741"/>
              <a:gd name="connsiteX218" fmla="*/ 502242 w 5470628"/>
              <a:gd name="connsiteY218" fmla="*/ 273572 h 3193741"/>
              <a:gd name="connsiteX219" fmla="*/ 659874 w 5470628"/>
              <a:gd name="connsiteY219" fmla="*/ 365516 h 3193741"/>
              <a:gd name="connsiteX220" fmla="*/ 829177 w 5470628"/>
              <a:gd name="connsiteY220" fmla="*/ 444421 h 3193741"/>
              <a:gd name="connsiteX221" fmla="*/ 1231903 w 5470628"/>
              <a:gd name="connsiteY221" fmla="*/ 613682 h 3193741"/>
              <a:gd name="connsiteX222" fmla="*/ 1911736 w 5470628"/>
              <a:gd name="connsiteY222" fmla="*/ 685084 h 3193741"/>
              <a:gd name="connsiteX223" fmla="*/ 2564313 w 5470628"/>
              <a:gd name="connsiteY223" fmla="*/ 632143 h 3193741"/>
              <a:gd name="connsiteX224" fmla="*/ 2657304 w 5470628"/>
              <a:gd name="connsiteY224" fmla="*/ 624913 h 3193741"/>
              <a:gd name="connsiteX225" fmla="*/ 4235818 w 5470628"/>
              <a:gd name="connsiteY225" fmla="*/ 259339 h 3193741"/>
              <a:gd name="connsiteX226" fmla="*/ 4460331 w 5470628"/>
              <a:gd name="connsiteY226" fmla="*/ 176864 h 3193741"/>
              <a:gd name="connsiteX227" fmla="*/ 4499578 w 5470628"/>
              <a:gd name="connsiteY227" fmla="*/ 186791 h 3193741"/>
              <a:gd name="connsiteX228" fmla="*/ 4514640 w 5470628"/>
              <a:gd name="connsiteY228" fmla="*/ 188841 h 3193741"/>
              <a:gd name="connsiteX229" fmla="*/ 4516523 w 5470628"/>
              <a:gd name="connsiteY229" fmla="*/ 189988 h 3193741"/>
              <a:gd name="connsiteX230" fmla="*/ 4518126 w 5470628"/>
              <a:gd name="connsiteY230" fmla="*/ 189316 h 3193741"/>
              <a:gd name="connsiteX231" fmla="*/ 4514640 w 5470628"/>
              <a:gd name="connsiteY231" fmla="*/ 188841 h 3193741"/>
              <a:gd name="connsiteX232" fmla="*/ 4511569 w 5470628"/>
              <a:gd name="connsiteY232" fmla="*/ 186970 h 3193741"/>
              <a:gd name="connsiteX233" fmla="*/ 4510888 w 5470628"/>
              <a:gd name="connsiteY233" fmla="*/ 180943 h 3193741"/>
              <a:gd name="connsiteX234" fmla="*/ 4531865 w 5470628"/>
              <a:gd name="connsiteY234" fmla="*/ 155151 h 3193741"/>
              <a:gd name="connsiteX235" fmla="*/ 4573441 w 5470628"/>
              <a:gd name="connsiteY235" fmla="*/ 139676 h 3193741"/>
              <a:gd name="connsiteX236" fmla="*/ 4594964 w 5470628"/>
              <a:gd name="connsiteY236" fmla="*/ 145847 h 3193741"/>
              <a:gd name="connsiteX237" fmla="*/ 4623059 w 5470628"/>
              <a:gd name="connsiteY237" fmla="*/ 152410 h 3193741"/>
              <a:gd name="connsiteX238" fmla="*/ 4748356 w 5470628"/>
              <a:gd name="connsiteY238" fmla="*/ 68192 h 3193741"/>
              <a:gd name="connsiteX239" fmla="*/ 4833812 w 5470628"/>
              <a:gd name="connsiteY239" fmla="*/ 8017 h 3193741"/>
              <a:gd name="connsiteX240" fmla="*/ 4850908 w 5470628"/>
              <a:gd name="connsiteY240" fmla="*/ 727 h 319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Lst>
            <a:rect l="l" t="t" r="r" b="b"/>
            <a:pathLst>
              <a:path w="5470628" h="3193741">
                <a:moveTo>
                  <a:pt x="5462602" y="1413608"/>
                </a:moveTo>
                <a:lnTo>
                  <a:pt x="5465724" y="1421881"/>
                </a:lnTo>
                <a:cubicBezTo>
                  <a:pt x="5472118" y="1444281"/>
                  <a:pt x="5472640" y="1461744"/>
                  <a:pt x="5465025" y="1466556"/>
                </a:cubicBezTo>
                <a:lnTo>
                  <a:pt x="5463208" y="1466226"/>
                </a:lnTo>
                <a:lnTo>
                  <a:pt x="5463242" y="1451866"/>
                </a:lnTo>
                <a:cubicBezTo>
                  <a:pt x="5463190" y="1441487"/>
                  <a:pt x="5463068" y="1431722"/>
                  <a:pt x="5462894" y="1423194"/>
                </a:cubicBezTo>
                <a:close/>
                <a:moveTo>
                  <a:pt x="5461417" y="1391849"/>
                </a:moveTo>
                <a:cubicBezTo>
                  <a:pt x="5461710" y="1392940"/>
                  <a:pt x="5461992" y="1396513"/>
                  <a:pt x="5462246" y="1401944"/>
                </a:cubicBezTo>
                <a:lnTo>
                  <a:pt x="5462602" y="1413608"/>
                </a:lnTo>
                <a:lnTo>
                  <a:pt x="5459078" y="1404268"/>
                </a:lnTo>
                <a:lnTo>
                  <a:pt x="5460137" y="1393780"/>
                </a:lnTo>
                <a:cubicBezTo>
                  <a:pt x="5460561" y="1391114"/>
                  <a:pt x="5460982" y="1390270"/>
                  <a:pt x="5461417" y="1391849"/>
                </a:cubicBezTo>
                <a:close/>
                <a:moveTo>
                  <a:pt x="614271" y="1052206"/>
                </a:moveTo>
                <a:cubicBezTo>
                  <a:pt x="613444" y="1053256"/>
                  <a:pt x="612323" y="1054339"/>
                  <a:pt x="611497" y="1055389"/>
                </a:cubicBezTo>
                <a:cubicBezTo>
                  <a:pt x="617673" y="1058912"/>
                  <a:pt x="624115" y="1061928"/>
                  <a:pt x="630277" y="1065215"/>
                </a:cubicBezTo>
                <a:cubicBezTo>
                  <a:pt x="637469" y="1066004"/>
                  <a:pt x="644958" y="1066759"/>
                  <a:pt x="651856" y="1067584"/>
                </a:cubicBezTo>
                <a:cubicBezTo>
                  <a:pt x="639327" y="1062458"/>
                  <a:pt x="626799" y="1057332"/>
                  <a:pt x="614271" y="1052206"/>
                </a:cubicBezTo>
                <a:close/>
                <a:moveTo>
                  <a:pt x="810628" y="695550"/>
                </a:moveTo>
                <a:cubicBezTo>
                  <a:pt x="873537" y="739416"/>
                  <a:pt x="951215" y="767494"/>
                  <a:pt x="1033084" y="791270"/>
                </a:cubicBezTo>
                <a:cubicBezTo>
                  <a:pt x="1034205" y="790184"/>
                  <a:pt x="1035031" y="789136"/>
                  <a:pt x="1036153" y="788050"/>
                </a:cubicBezTo>
                <a:cubicBezTo>
                  <a:pt x="960983" y="757296"/>
                  <a:pt x="885798" y="726306"/>
                  <a:pt x="810628" y="695550"/>
                </a:cubicBezTo>
                <a:close/>
                <a:moveTo>
                  <a:pt x="4850908" y="727"/>
                </a:moveTo>
                <a:cubicBezTo>
                  <a:pt x="4858191" y="2929"/>
                  <a:pt x="4860543" y="7152"/>
                  <a:pt x="4858584" y="13795"/>
                </a:cubicBezTo>
                <a:cubicBezTo>
                  <a:pt x="4855845" y="22194"/>
                  <a:pt x="4850092" y="30008"/>
                  <a:pt x="4843408" y="37224"/>
                </a:cubicBezTo>
                <a:cubicBezTo>
                  <a:pt x="4812232" y="71132"/>
                  <a:pt x="4827067" y="79774"/>
                  <a:pt x="4871062" y="78954"/>
                </a:cubicBezTo>
                <a:cubicBezTo>
                  <a:pt x="4910302" y="78234"/>
                  <a:pt x="4949507" y="72299"/>
                  <a:pt x="4989038" y="66799"/>
                </a:cubicBezTo>
                <a:cubicBezTo>
                  <a:pt x="5008500" y="63967"/>
                  <a:pt x="5009491" y="65509"/>
                  <a:pt x="5002636" y="79388"/>
                </a:cubicBezTo>
                <a:cubicBezTo>
                  <a:pt x="4991594" y="102315"/>
                  <a:pt x="4990844" y="123285"/>
                  <a:pt x="5008332" y="140859"/>
                </a:cubicBezTo>
                <a:cubicBezTo>
                  <a:pt x="5012456" y="144868"/>
                  <a:pt x="5015428" y="149491"/>
                  <a:pt x="5014326" y="155555"/>
                </a:cubicBezTo>
                <a:cubicBezTo>
                  <a:pt x="5009356" y="180357"/>
                  <a:pt x="5019874" y="200674"/>
                  <a:pt x="5030704" y="221190"/>
                </a:cubicBezTo>
                <a:cubicBezTo>
                  <a:pt x="5048958" y="255517"/>
                  <a:pt x="5072099" y="287116"/>
                  <a:pt x="5097262" y="317759"/>
                </a:cubicBezTo>
                <a:cubicBezTo>
                  <a:pt x="5115004" y="339336"/>
                  <a:pt x="5126222" y="365974"/>
                  <a:pt x="5165084" y="373367"/>
                </a:cubicBezTo>
                <a:cubicBezTo>
                  <a:pt x="5174420" y="375083"/>
                  <a:pt x="5177498" y="381353"/>
                  <a:pt x="5174137" y="389353"/>
                </a:cubicBezTo>
                <a:cubicBezTo>
                  <a:pt x="5163026" y="415847"/>
                  <a:pt x="5172067" y="436343"/>
                  <a:pt x="5192507" y="453561"/>
                </a:cubicBezTo>
                <a:cubicBezTo>
                  <a:pt x="5199734" y="459565"/>
                  <a:pt x="5197020" y="463690"/>
                  <a:pt x="5187160" y="467732"/>
                </a:cubicBezTo>
                <a:cubicBezTo>
                  <a:pt x="5175836" y="472188"/>
                  <a:pt x="5167025" y="478711"/>
                  <a:pt x="5160106" y="486904"/>
                </a:cubicBezTo>
                <a:cubicBezTo>
                  <a:pt x="5148744" y="500143"/>
                  <a:pt x="5143396" y="514315"/>
                  <a:pt x="5138948" y="528614"/>
                </a:cubicBezTo>
                <a:cubicBezTo>
                  <a:pt x="5132042" y="551041"/>
                  <a:pt x="5123894" y="572670"/>
                  <a:pt x="5097016" y="589923"/>
                </a:cubicBezTo>
                <a:cubicBezTo>
                  <a:pt x="5089016" y="595163"/>
                  <a:pt x="5082598" y="601872"/>
                  <a:pt x="5075869" y="608381"/>
                </a:cubicBezTo>
                <a:cubicBezTo>
                  <a:pt x="5078016" y="614052"/>
                  <a:pt x="5083322" y="617918"/>
                  <a:pt x="5093172" y="618385"/>
                </a:cubicBezTo>
                <a:cubicBezTo>
                  <a:pt x="5155867" y="621469"/>
                  <a:pt x="5153088" y="652648"/>
                  <a:pt x="5153518" y="687474"/>
                </a:cubicBezTo>
                <a:cubicBezTo>
                  <a:pt x="5154177" y="730575"/>
                  <a:pt x="5118812" y="754787"/>
                  <a:pt x="5074984" y="776941"/>
                </a:cubicBezTo>
                <a:cubicBezTo>
                  <a:pt x="5059986" y="784451"/>
                  <a:pt x="5038116" y="786863"/>
                  <a:pt x="5033348" y="805473"/>
                </a:cubicBezTo>
                <a:cubicBezTo>
                  <a:pt x="5059529" y="819384"/>
                  <a:pt x="5089376" y="802009"/>
                  <a:pt x="5116847" y="803426"/>
                </a:cubicBezTo>
                <a:cubicBezTo>
                  <a:pt x="5139548" y="804709"/>
                  <a:pt x="5176330" y="798120"/>
                  <a:pt x="5147902" y="833118"/>
                </a:cubicBezTo>
                <a:cubicBezTo>
                  <a:pt x="5139626" y="843373"/>
                  <a:pt x="5150382" y="848714"/>
                  <a:pt x="5161665" y="848297"/>
                </a:cubicBezTo>
                <a:cubicBezTo>
                  <a:pt x="5253064" y="844106"/>
                  <a:pt x="5215170" y="912756"/>
                  <a:pt x="5246520" y="942412"/>
                </a:cubicBezTo>
                <a:cubicBezTo>
                  <a:pt x="5255359" y="950358"/>
                  <a:pt x="5247812" y="967405"/>
                  <a:pt x="5235368" y="972946"/>
                </a:cubicBezTo>
                <a:cubicBezTo>
                  <a:pt x="5156387" y="1008610"/>
                  <a:pt x="5149354" y="1071149"/>
                  <a:pt x="5113739" y="1128845"/>
                </a:cubicBezTo>
                <a:cubicBezTo>
                  <a:pt x="5157305" y="1144685"/>
                  <a:pt x="5208388" y="1143005"/>
                  <a:pt x="5255034" y="1151117"/>
                </a:cubicBezTo>
                <a:cubicBezTo>
                  <a:pt x="5303482" y="1159484"/>
                  <a:pt x="5304156" y="1170079"/>
                  <a:pt x="5267513" y="1216275"/>
                </a:cubicBezTo>
                <a:cubicBezTo>
                  <a:pt x="5370269" y="1212844"/>
                  <a:pt x="5370269" y="1212844"/>
                  <a:pt x="5343113" y="1281854"/>
                </a:cubicBezTo>
                <a:cubicBezTo>
                  <a:pt x="5386272" y="1279593"/>
                  <a:pt x="5428618" y="1334726"/>
                  <a:pt x="5452014" y="1385543"/>
                </a:cubicBezTo>
                <a:lnTo>
                  <a:pt x="5459078" y="1404268"/>
                </a:lnTo>
                <a:lnTo>
                  <a:pt x="5458838" y="1406644"/>
                </a:lnTo>
                <a:cubicBezTo>
                  <a:pt x="5457942" y="1418063"/>
                  <a:pt x="5456960" y="1434367"/>
                  <a:pt x="5455752" y="1450751"/>
                </a:cubicBezTo>
                <a:lnTo>
                  <a:pt x="5454594" y="1464662"/>
                </a:lnTo>
                <a:lnTo>
                  <a:pt x="5447215" y="1463321"/>
                </a:lnTo>
                <a:cubicBezTo>
                  <a:pt x="5441256" y="1459714"/>
                  <a:pt x="5437002" y="1458345"/>
                  <a:pt x="5433934" y="1458428"/>
                </a:cubicBezTo>
                <a:cubicBezTo>
                  <a:pt x="5424728" y="1458676"/>
                  <a:pt x="5426188" y="1471978"/>
                  <a:pt x="5424276" y="1477014"/>
                </a:cubicBezTo>
                <a:cubicBezTo>
                  <a:pt x="5417851" y="1492977"/>
                  <a:pt x="5433852" y="1501241"/>
                  <a:pt x="5444628" y="1511562"/>
                </a:cubicBezTo>
                <a:cubicBezTo>
                  <a:pt x="5448663" y="1515344"/>
                  <a:pt x="5451544" y="1497678"/>
                  <a:pt x="5453752" y="1474786"/>
                </a:cubicBezTo>
                <a:lnTo>
                  <a:pt x="5454594" y="1464662"/>
                </a:lnTo>
                <a:lnTo>
                  <a:pt x="5463208" y="1466226"/>
                </a:lnTo>
                <a:lnTo>
                  <a:pt x="5463164" y="1484226"/>
                </a:lnTo>
                <a:cubicBezTo>
                  <a:pt x="5462722" y="1528173"/>
                  <a:pt x="5460824" y="1571999"/>
                  <a:pt x="5456160" y="1575885"/>
                </a:cubicBezTo>
                <a:cubicBezTo>
                  <a:pt x="5406708" y="1617226"/>
                  <a:pt x="5442751" y="1692579"/>
                  <a:pt x="5345636" y="1714543"/>
                </a:cubicBezTo>
                <a:cubicBezTo>
                  <a:pt x="5301930" y="1724583"/>
                  <a:pt x="5282493" y="1755882"/>
                  <a:pt x="5251319" y="1775792"/>
                </a:cubicBezTo>
                <a:cubicBezTo>
                  <a:pt x="5142610" y="1844714"/>
                  <a:pt x="5072132" y="1925140"/>
                  <a:pt x="5043512" y="2027305"/>
                </a:cubicBezTo>
                <a:cubicBezTo>
                  <a:pt x="5035488" y="2055562"/>
                  <a:pt x="5000258" y="2081893"/>
                  <a:pt x="4978144" y="2108535"/>
                </a:cubicBezTo>
                <a:cubicBezTo>
                  <a:pt x="4990785" y="2124798"/>
                  <a:pt x="5050411" y="2079615"/>
                  <a:pt x="5031476" y="2128173"/>
                </a:cubicBezTo>
                <a:cubicBezTo>
                  <a:pt x="5017138" y="2164787"/>
                  <a:pt x="4975973" y="2191363"/>
                  <a:pt x="4937389" y="2216441"/>
                </a:cubicBezTo>
                <a:cubicBezTo>
                  <a:pt x="4893079" y="2245058"/>
                  <a:pt x="4843760" y="2269776"/>
                  <a:pt x="4826122" y="2315331"/>
                </a:cubicBezTo>
                <a:cubicBezTo>
                  <a:pt x="4822276" y="2325050"/>
                  <a:pt x="3896510" y="3112888"/>
                  <a:pt x="2544647" y="3190975"/>
                </a:cubicBezTo>
                <a:cubicBezTo>
                  <a:pt x="2323734" y="3203734"/>
                  <a:pt x="1445947" y="3169121"/>
                  <a:pt x="1328257" y="3153006"/>
                </a:cubicBezTo>
                <a:cubicBezTo>
                  <a:pt x="1207258" y="3136344"/>
                  <a:pt x="1101756" y="3091943"/>
                  <a:pt x="977943" y="3082502"/>
                </a:cubicBezTo>
                <a:cubicBezTo>
                  <a:pt x="912454" y="3077622"/>
                  <a:pt x="848655" y="3061861"/>
                  <a:pt x="854473" y="2994250"/>
                </a:cubicBezTo>
                <a:cubicBezTo>
                  <a:pt x="856228" y="2975057"/>
                  <a:pt x="838125" y="2961827"/>
                  <a:pt x="811593" y="2970498"/>
                </a:cubicBezTo>
                <a:cubicBezTo>
                  <a:pt x="761454" y="2987010"/>
                  <a:pt x="736680" y="2962489"/>
                  <a:pt x="707024" y="2945439"/>
                </a:cubicBezTo>
                <a:cubicBezTo>
                  <a:pt x="654509" y="2915262"/>
                  <a:pt x="603913" y="2882480"/>
                  <a:pt x="523487" y="2886053"/>
                </a:cubicBezTo>
                <a:cubicBezTo>
                  <a:pt x="537017" y="2855468"/>
                  <a:pt x="563587" y="2856758"/>
                  <a:pt x="587884" y="2859746"/>
                </a:cubicBezTo>
                <a:cubicBezTo>
                  <a:pt x="652090" y="2867866"/>
                  <a:pt x="715235" y="2878012"/>
                  <a:pt x="779426" y="2885897"/>
                </a:cubicBezTo>
                <a:cubicBezTo>
                  <a:pt x="821123" y="2891048"/>
                  <a:pt x="863074" y="2900202"/>
                  <a:pt x="917288" y="2882248"/>
                </a:cubicBezTo>
                <a:cubicBezTo>
                  <a:pt x="866364" y="2830288"/>
                  <a:pt x="785092" y="2829930"/>
                  <a:pt x="718684" y="2819941"/>
                </a:cubicBezTo>
                <a:cubicBezTo>
                  <a:pt x="635747" y="2807447"/>
                  <a:pt x="584925" y="2771133"/>
                  <a:pt x="524650" y="2731220"/>
                </a:cubicBezTo>
                <a:cubicBezTo>
                  <a:pt x="584180" y="2712621"/>
                  <a:pt x="623299" y="2742760"/>
                  <a:pt x="670138" y="2735189"/>
                </a:cubicBezTo>
                <a:cubicBezTo>
                  <a:pt x="672406" y="2728745"/>
                  <a:pt x="675988" y="2719532"/>
                  <a:pt x="675382" y="2719369"/>
                </a:cubicBezTo>
                <a:cubicBezTo>
                  <a:pt x="596666" y="2703042"/>
                  <a:pt x="557844" y="2658869"/>
                  <a:pt x="542021" y="2601946"/>
                </a:cubicBezTo>
                <a:cubicBezTo>
                  <a:pt x="533902" y="2572560"/>
                  <a:pt x="505246" y="2566541"/>
                  <a:pt x="476895" y="2555976"/>
                </a:cubicBezTo>
                <a:cubicBezTo>
                  <a:pt x="377189" y="2518466"/>
                  <a:pt x="272496" y="2486779"/>
                  <a:pt x="188751" y="2428830"/>
                </a:cubicBezTo>
                <a:cubicBezTo>
                  <a:pt x="280875" y="2426687"/>
                  <a:pt x="357216" y="2461808"/>
                  <a:pt x="456762" y="2468731"/>
                </a:cubicBezTo>
                <a:cubicBezTo>
                  <a:pt x="373794" y="2404281"/>
                  <a:pt x="269816" y="2379152"/>
                  <a:pt x="174514" y="2345378"/>
                </a:cubicBezTo>
                <a:cubicBezTo>
                  <a:pt x="130977" y="2330009"/>
                  <a:pt x="90329" y="2308598"/>
                  <a:pt x="38827" y="2303685"/>
                </a:cubicBezTo>
                <a:cubicBezTo>
                  <a:pt x="20556" y="2301864"/>
                  <a:pt x="-10092" y="2297272"/>
                  <a:pt x="3281" y="2273587"/>
                </a:cubicBezTo>
                <a:cubicBezTo>
                  <a:pt x="14533" y="2253956"/>
                  <a:pt x="39095" y="2256437"/>
                  <a:pt x="61590" y="2259170"/>
                </a:cubicBezTo>
                <a:cubicBezTo>
                  <a:pt x="115591" y="2265916"/>
                  <a:pt x="170539" y="2259497"/>
                  <a:pt x="242291" y="2250569"/>
                </a:cubicBezTo>
                <a:cubicBezTo>
                  <a:pt x="178223" y="2197829"/>
                  <a:pt x="68904" y="2229102"/>
                  <a:pt x="13205" y="2172263"/>
                </a:cubicBezTo>
                <a:cubicBezTo>
                  <a:pt x="77196" y="2153598"/>
                  <a:pt x="128251" y="2170191"/>
                  <a:pt x="180810" y="2168333"/>
                </a:cubicBezTo>
                <a:cubicBezTo>
                  <a:pt x="228319" y="2166612"/>
                  <a:pt x="239444" y="2154350"/>
                  <a:pt x="226020" y="2121100"/>
                </a:cubicBezTo>
                <a:cubicBezTo>
                  <a:pt x="205165" y="2069293"/>
                  <a:pt x="229388" y="2038364"/>
                  <a:pt x="299145" y="2044862"/>
                </a:cubicBezTo>
                <a:cubicBezTo>
                  <a:pt x="363822" y="2051027"/>
                  <a:pt x="369032" y="2029991"/>
                  <a:pt x="350236" y="2001187"/>
                </a:cubicBezTo>
                <a:cubicBezTo>
                  <a:pt x="322862" y="1959187"/>
                  <a:pt x="348423" y="1921214"/>
                  <a:pt x="365223" y="1881218"/>
                </a:cubicBezTo>
                <a:cubicBezTo>
                  <a:pt x="390527" y="1820499"/>
                  <a:pt x="376326" y="1793748"/>
                  <a:pt x="310707" y="1758752"/>
                </a:cubicBezTo>
                <a:cubicBezTo>
                  <a:pt x="273754" y="1739265"/>
                  <a:pt x="234367" y="1723631"/>
                  <a:pt x="181659" y="1709137"/>
                </a:cubicBezTo>
                <a:cubicBezTo>
                  <a:pt x="299387" y="1683727"/>
                  <a:pt x="172918" y="1660608"/>
                  <a:pt x="213063" y="1632021"/>
                </a:cubicBezTo>
                <a:cubicBezTo>
                  <a:pt x="296030" y="1612244"/>
                  <a:pt x="369047" y="1679323"/>
                  <a:pt x="481390" y="1644125"/>
                </a:cubicBezTo>
                <a:cubicBezTo>
                  <a:pt x="336659" y="1595935"/>
                  <a:pt x="176348" y="1532074"/>
                  <a:pt x="68930" y="1457537"/>
                </a:cubicBezTo>
                <a:cubicBezTo>
                  <a:pt x="91299" y="1434897"/>
                  <a:pt x="115799" y="1450436"/>
                  <a:pt x="135138" y="1440976"/>
                </a:cubicBezTo>
                <a:cubicBezTo>
                  <a:pt x="133952" y="1436374"/>
                  <a:pt x="135290" y="1429332"/>
                  <a:pt x="131611" y="1427642"/>
                </a:cubicBezTo>
                <a:cubicBezTo>
                  <a:pt x="52402" y="1389548"/>
                  <a:pt x="51441" y="1388478"/>
                  <a:pt x="130443" y="1343795"/>
                </a:cubicBezTo>
                <a:cubicBezTo>
                  <a:pt x="158017" y="1328118"/>
                  <a:pt x="154966" y="1317573"/>
                  <a:pt x="138930" y="1304094"/>
                </a:cubicBezTo>
                <a:cubicBezTo>
                  <a:pt x="127608" y="1294551"/>
                  <a:pt x="113720" y="1286742"/>
                  <a:pt x="118409" y="1262212"/>
                </a:cubicBezTo>
                <a:cubicBezTo>
                  <a:pt x="164937" y="1287183"/>
                  <a:pt x="383505" y="1312432"/>
                  <a:pt x="421410" y="1304757"/>
                </a:cubicBezTo>
                <a:cubicBezTo>
                  <a:pt x="464009" y="1296037"/>
                  <a:pt x="610877" y="1288926"/>
                  <a:pt x="655702" y="1291801"/>
                </a:cubicBezTo>
                <a:cubicBezTo>
                  <a:pt x="653235" y="1290438"/>
                  <a:pt x="650767" y="1289077"/>
                  <a:pt x="648299" y="1287715"/>
                </a:cubicBezTo>
                <a:cubicBezTo>
                  <a:pt x="603999" y="1260339"/>
                  <a:pt x="559107" y="1233035"/>
                  <a:pt x="531027" y="1193967"/>
                </a:cubicBezTo>
                <a:cubicBezTo>
                  <a:pt x="529741" y="1192462"/>
                  <a:pt x="529061" y="1191120"/>
                  <a:pt x="526433" y="1191913"/>
                </a:cubicBezTo>
                <a:cubicBezTo>
                  <a:pt x="503415" y="1199684"/>
                  <a:pt x="505590" y="1187083"/>
                  <a:pt x="504666" y="1177230"/>
                </a:cubicBezTo>
                <a:cubicBezTo>
                  <a:pt x="503726" y="1167141"/>
                  <a:pt x="499378" y="1159602"/>
                  <a:pt x="482307" y="1162618"/>
                </a:cubicBezTo>
                <a:cubicBezTo>
                  <a:pt x="481421" y="1162726"/>
                  <a:pt x="480226" y="1162633"/>
                  <a:pt x="479029" y="1162540"/>
                </a:cubicBezTo>
                <a:cubicBezTo>
                  <a:pt x="470949" y="1161859"/>
                  <a:pt x="444139" y="1138059"/>
                  <a:pt x="447663" y="1132649"/>
                </a:cubicBezTo>
                <a:cubicBezTo>
                  <a:pt x="455539" y="1120781"/>
                  <a:pt x="446335" y="1116439"/>
                  <a:pt x="438547" y="1110977"/>
                </a:cubicBezTo>
                <a:cubicBezTo>
                  <a:pt x="427656" y="1103517"/>
                  <a:pt x="416795" y="1096529"/>
                  <a:pt x="405343" y="1089612"/>
                </a:cubicBezTo>
                <a:cubicBezTo>
                  <a:pt x="394202" y="1082895"/>
                  <a:pt x="382794" y="1076684"/>
                  <a:pt x="371373" y="1070238"/>
                </a:cubicBezTo>
                <a:cubicBezTo>
                  <a:pt x="344889" y="1065616"/>
                  <a:pt x="318169" y="1061972"/>
                  <a:pt x="290358" y="1059884"/>
                </a:cubicBezTo>
                <a:cubicBezTo>
                  <a:pt x="269709" y="1058114"/>
                  <a:pt x="246624" y="1055453"/>
                  <a:pt x="235140" y="1029322"/>
                </a:cubicBezTo>
                <a:cubicBezTo>
                  <a:pt x="256895" y="1029771"/>
                  <a:pt x="278695" y="1030927"/>
                  <a:pt x="300494" y="1032083"/>
                </a:cubicBezTo>
                <a:cubicBezTo>
                  <a:pt x="279542" y="1020860"/>
                  <a:pt x="259181" y="1009565"/>
                  <a:pt x="239661" y="997457"/>
                </a:cubicBezTo>
                <a:cubicBezTo>
                  <a:pt x="223540" y="987309"/>
                  <a:pt x="210281" y="975391"/>
                  <a:pt x="204788" y="959211"/>
                </a:cubicBezTo>
                <a:cubicBezTo>
                  <a:pt x="203337" y="955117"/>
                  <a:pt x="202166" y="950750"/>
                  <a:pt x="207583" y="947009"/>
                </a:cubicBezTo>
                <a:cubicBezTo>
                  <a:pt x="213561" y="942727"/>
                  <a:pt x="218466" y="944980"/>
                  <a:pt x="223061" y="947033"/>
                </a:cubicBezTo>
                <a:cubicBezTo>
                  <a:pt x="242046" y="955410"/>
                  <a:pt x="261311" y="963516"/>
                  <a:pt x="280015" y="972164"/>
                </a:cubicBezTo>
                <a:cubicBezTo>
                  <a:pt x="304852" y="983629"/>
                  <a:pt x="329408" y="995365"/>
                  <a:pt x="353948" y="1006865"/>
                </a:cubicBezTo>
                <a:cubicBezTo>
                  <a:pt x="319294" y="981405"/>
                  <a:pt x="281290" y="959435"/>
                  <a:pt x="240466" y="939943"/>
                </a:cubicBezTo>
                <a:cubicBezTo>
                  <a:pt x="210990" y="925718"/>
                  <a:pt x="181514" y="911494"/>
                  <a:pt x="158812" y="891467"/>
                </a:cubicBezTo>
                <a:cubicBezTo>
                  <a:pt x="147166" y="881489"/>
                  <a:pt x="141336" y="869384"/>
                  <a:pt x="139551" y="855364"/>
                </a:cubicBezTo>
                <a:cubicBezTo>
                  <a:pt x="139312" y="851597"/>
                  <a:pt x="139634" y="847287"/>
                  <a:pt x="145731" y="844888"/>
                </a:cubicBezTo>
                <a:cubicBezTo>
                  <a:pt x="151843" y="842724"/>
                  <a:pt x="155581" y="845356"/>
                  <a:pt x="158154" y="848366"/>
                </a:cubicBezTo>
                <a:cubicBezTo>
                  <a:pt x="161052" y="851811"/>
                  <a:pt x="164496" y="854479"/>
                  <a:pt x="169370" y="856260"/>
                </a:cubicBezTo>
                <a:cubicBezTo>
                  <a:pt x="212096" y="872913"/>
                  <a:pt x="249775" y="894448"/>
                  <a:pt x="288295" y="915169"/>
                </a:cubicBezTo>
                <a:cubicBezTo>
                  <a:pt x="343452" y="944788"/>
                  <a:pt x="397769" y="975222"/>
                  <a:pt x="462694" y="994643"/>
                </a:cubicBezTo>
                <a:cubicBezTo>
                  <a:pt x="487260" y="1001870"/>
                  <a:pt x="512622" y="1007575"/>
                  <a:pt x="531910" y="1006664"/>
                </a:cubicBezTo>
                <a:cubicBezTo>
                  <a:pt x="460990" y="972547"/>
                  <a:pt x="394087" y="936046"/>
                  <a:pt x="333940" y="893507"/>
                </a:cubicBezTo>
                <a:cubicBezTo>
                  <a:pt x="273173" y="850568"/>
                  <a:pt x="219876" y="803403"/>
                  <a:pt x="181443" y="746608"/>
                </a:cubicBezTo>
                <a:cubicBezTo>
                  <a:pt x="177494" y="740681"/>
                  <a:pt x="175038" y="734810"/>
                  <a:pt x="162678" y="737018"/>
                </a:cubicBezTo>
                <a:cubicBezTo>
                  <a:pt x="157082" y="737933"/>
                  <a:pt x="155070" y="734381"/>
                  <a:pt x="156307" y="730435"/>
                </a:cubicBezTo>
                <a:cubicBezTo>
                  <a:pt x="164051" y="702450"/>
                  <a:pt x="145532" y="687373"/>
                  <a:pt x="117227" y="677515"/>
                </a:cubicBezTo>
                <a:cubicBezTo>
                  <a:pt x="108392" y="674314"/>
                  <a:pt x="107546" y="670384"/>
                  <a:pt x="113655" y="663474"/>
                </a:cubicBezTo>
                <a:cubicBezTo>
                  <a:pt x="121976" y="653926"/>
                  <a:pt x="120506" y="644851"/>
                  <a:pt x="115226" y="636712"/>
                </a:cubicBezTo>
                <a:cubicBezTo>
                  <a:pt x="112224" y="631619"/>
                  <a:pt x="108350" y="626868"/>
                  <a:pt x="105067" y="622046"/>
                </a:cubicBezTo>
                <a:cubicBezTo>
                  <a:pt x="102790" y="619000"/>
                  <a:pt x="99022" y="615897"/>
                  <a:pt x="104113" y="611722"/>
                </a:cubicBezTo>
                <a:cubicBezTo>
                  <a:pt x="108939" y="608053"/>
                  <a:pt x="114081" y="609328"/>
                  <a:pt x="118895" y="610169"/>
                </a:cubicBezTo>
                <a:cubicBezTo>
                  <a:pt x="142040" y="613772"/>
                  <a:pt x="156094" y="624170"/>
                  <a:pt x="163095" y="640642"/>
                </a:cubicBezTo>
                <a:cubicBezTo>
                  <a:pt x="168334" y="652819"/>
                  <a:pt x="173104" y="652953"/>
                  <a:pt x="185766" y="641454"/>
                </a:cubicBezTo>
                <a:cubicBezTo>
                  <a:pt x="195327" y="632704"/>
                  <a:pt x="204232" y="632337"/>
                  <a:pt x="212892" y="637457"/>
                </a:cubicBezTo>
                <a:cubicBezTo>
                  <a:pt x="217516" y="639981"/>
                  <a:pt x="220444" y="643897"/>
                  <a:pt x="223932" y="647271"/>
                </a:cubicBezTo>
                <a:cubicBezTo>
                  <a:pt x="241420" y="664845"/>
                  <a:pt x="259762" y="681841"/>
                  <a:pt x="287167" y="691571"/>
                </a:cubicBezTo>
                <a:cubicBezTo>
                  <a:pt x="299355" y="696027"/>
                  <a:pt x="312354" y="699197"/>
                  <a:pt x="330380" y="692506"/>
                </a:cubicBezTo>
                <a:cubicBezTo>
                  <a:pt x="318517" y="688486"/>
                  <a:pt x="306954" y="689175"/>
                  <a:pt x="296172" y="688108"/>
                </a:cubicBezTo>
                <a:cubicBezTo>
                  <a:pt x="285390" y="687041"/>
                  <a:pt x="279539" y="683953"/>
                  <a:pt x="286974" y="674512"/>
                </a:cubicBezTo>
                <a:cubicBezTo>
                  <a:pt x="291105" y="669267"/>
                  <a:pt x="290555" y="665301"/>
                  <a:pt x="286166" y="661798"/>
                </a:cubicBezTo>
                <a:cubicBezTo>
                  <a:pt x="272052" y="650459"/>
                  <a:pt x="264416" y="633352"/>
                  <a:pt x="236268" y="635338"/>
                </a:cubicBezTo>
                <a:cubicBezTo>
                  <a:pt x="234792" y="635517"/>
                  <a:pt x="233255" y="634754"/>
                  <a:pt x="231734" y="634225"/>
                </a:cubicBezTo>
                <a:cubicBezTo>
                  <a:pt x="225957" y="632316"/>
                  <a:pt x="219575" y="630241"/>
                  <a:pt x="221253" y="623870"/>
                </a:cubicBezTo>
                <a:cubicBezTo>
                  <a:pt x="223227" y="617462"/>
                  <a:pt x="230816" y="615119"/>
                  <a:pt x="237564" y="613590"/>
                </a:cubicBezTo>
                <a:cubicBezTo>
                  <a:pt x="254884" y="609831"/>
                  <a:pt x="268844" y="614072"/>
                  <a:pt x="282259" y="619091"/>
                </a:cubicBezTo>
                <a:cubicBezTo>
                  <a:pt x="314893" y="631509"/>
                  <a:pt x="342201" y="649080"/>
                  <a:pt x="370630" y="665566"/>
                </a:cubicBezTo>
                <a:cubicBezTo>
                  <a:pt x="413275" y="690295"/>
                  <a:pt x="451153" y="719635"/>
                  <a:pt x="498017" y="740532"/>
                </a:cubicBezTo>
                <a:cubicBezTo>
                  <a:pt x="637369" y="802423"/>
                  <a:pt x="774774" y="866448"/>
                  <a:pt x="918036" y="924307"/>
                </a:cubicBezTo>
                <a:cubicBezTo>
                  <a:pt x="970882" y="945666"/>
                  <a:pt x="1024819" y="965469"/>
                  <a:pt x="1079304" y="984494"/>
                </a:cubicBezTo>
                <a:cubicBezTo>
                  <a:pt x="1079509" y="983045"/>
                  <a:pt x="1079744" y="982067"/>
                  <a:pt x="1079935" y="980383"/>
                </a:cubicBezTo>
                <a:cubicBezTo>
                  <a:pt x="1079860" y="979206"/>
                  <a:pt x="1079770" y="977793"/>
                  <a:pt x="1079695" y="976616"/>
                </a:cubicBezTo>
                <a:cubicBezTo>
                  <a:pt x="1041139" y="964679"/>
                  <a:pt x="1003098" y="951491"/>
                  <a:pt x="966178" y="937219"/>
                </a:cubicBezTo>
                <a:cubicBezTo>
                  <a:pt x="875541" y="901932"/>
                  <a:pt x="791930" y="860100"/>
                  <a:pt x="720106" y="807112"/>
                </a:cubicBezTo>
                <a:cubicBezTo>
                  <a:pt x="714181" y="802848"/>
                  <a:pt x="707904" y="802421"/>
                  <a:pt x="698823" y="804708"/>
                </a:cubicBezTo>
                <a:cubicBezTo>
                  <a:pt x="669544" y="812288"/>
                  <a:pt x="659939" y="806334"/>
                  <a:pt x="664513" y="784663"/>
                </a:cubicBezTo>
                <a:cubicBezTo>
                  <a:pt x="665660" y="779304"/>
                  <a:pt x="665686" y="775031"/>
                  <a:pt x="660380" y="771165"/>
                </a:cubicBezTo>
                <a:cubicBezTo>
                  <a:pt x="636661" y="753871"/>
                  <a:pt x="611807" y="737427"/>
                  <a:pt x="584959" y="722409"/>
                </a:cubicBezTo>
                <a:cubicBezTo>
                  <a:pt x="535282" y="694735"/>
                  <a:pt x="482226" y="670082"/>
                  <a:pt x="435649" y="639659"/>
                </a:cubicBezTo>
                <a:cubicBezTo>
                  <a:pt x="421965" y="630403"/>
                  <a:pt x="411440" y="619340"/>
                  <a:pt x="404944" y="606128"/>
                </a:cubicBezTo>
                <a:cubicBezTo>
                  <a:pt x="402872" y="601635"/>
                  <a:pt x="401613" y="595856"/>
                  <a:pt x="408476" y="591466"/>
                </a:cubicBezTo>
                <a:cubicBezTo>
                  <a:pt x="415044" y="587111"/>
                  <a:pt x="420320" y="590506"/>
                  <a:pt x="425225" y="592759"/>
                </a:cubicBezTo>
                <a:cubicBezTo>
                  <a:pt x="445746" y="601899"/>
                  <a:pt x="466578" y="611238"/>
                  <a:pt x="487115" y="620614"/>
                </a:cubicBezTo>
                <a:cubicBezTo>
                  <a:pt x="507947" y="629954"/>
                  <a:pt x="528514" y="639800"/>
                  <a:pt x="550277" y="649738"/>
                </a:cubicBezTo>
                <a:cubicBezTo>
                  <a:pt x="551408" y="644145"/>
                  <a:pt x="546904" y="643504"/>
                  <a:pt x="544421" y="641907"/>
                </a:cubicBezTo>
                <a:cubicBezTo>
                  <a:pt x="509355" y="619344"/>
                  <a:pt x="471190" y="599529"/>
                  <a:pt x="431905" y="580799"/>
                </a:cubicBezTo>
                <a:cubicBezTo>
                  <a:pt x="401512" y="566211"/>
                  <a:pt x="371947" y="550574"/>
                  <a:pt x="351177" y="528177"/>
                </a:cubicBezTo>
                <a:cubicBezTo>
                  <a:pt x="343180" y="519419"/>
                  <a:pt x="338696" y="509759"/>
                  <a:pt x="339749" y="498244"/>
                </a:cubicBezTo>
                <a:cubicBezTo>
                  <a:pt x="340115" y="494641"/>
                  <a:pt x="340481" y="491037"/>
                  <a:pt x="346313" y="489145"/>
                </a:cubicBezTo>
                <a:cubicBezTo>
                  <a:pt x="350979" y="487631"/>
                  <a:pt x="354067" y="489392"/>
                  <a:pt x="356579" y="491460"/>
                </a:cubicBezTo>
                <a:cubicBezTo>
                  <a:pt x="360984" y="495197"/>
                  <a:pt x="365388" y="498934"/>
                  <a:pt x="371505" y="501516"/>
                </a:cubicBezTo>
                <a:cubicBezTo>
                  <a:pt x="408203" y="517000"/>
                  <a:pt x="442659" y="534654"/>
                  <a:pt x="476275" y="553122"/>
                </a:cubicBezTo>
                <a:cubicBezTo>
                  <a:pt x="531461" y="583213"/>
                  <a:pt x="586103" y="614082"/>
                  <a:pt x="649952" y="635294"/>
                </a:cubicBezTo>
                <a:cubicBezTo>
                  <a:pt x="673972" y="643298"/>
                  <a:pt x="698805" y="650018"/>
                  <a:pt x="727161" y="651328"/>
                </a:cubicBezTo>
                <a:cubicBezTo>
                  <a:pt x="726126" y="649081"/>
                  <a:pt x="724263" y="647883"/>
                  <a:pt x="722417" y="646921"/>
                </a:cubicBezTo>
                <a:cubicBezTo>
                  <a:pt x="660627" y="615969"/>
                  <a:pt x="600830" y="583590"/>
                  <a:pt x="546079" y="546328"/>
                </a:cubicBezTo>
                <a:cubicBezTo>
                  <a:pt x="478576" y="500409"/>
                  <a:pt x="420223" y="448637"/>
                  <a:pt x="378182" y="386585"/>
                </a:cubicBezTo>
                <a:cubicBezTo>
                  <a:pt x="376229" y="383975"/>
                  <a:pt x="374884" y="381528"/>
                  <a:pt x="370158" y="382100"/>
                </a:cubicBezTo>
                <a:cubicBezTo>
                  <a:pt x="358064" y="383802"/>
                  <a:pt x="356583" y="379236"/>
                  <a:pt x="357861" y="371252"/>
                </a:cubicBezTo>
                <a:cubicBezTo>
                  <a:pt x="361373" y="351608"/>
                  <a:pt x="352380" y="336565"/>
                  <a:pt x="331313" y="328203"/>
                </a:cubicBezTo>
                <a:cubicBezTo>
                  <a:pt x="316037" y="321986"/>
                  <a:pt x="303183" y="316425"/>
                  <a:pt x="319354" y="299282"/>
                </a:cubicBezTo>
                <a:cubicBezTo>
                  <a:pt x="323265" y="295249"/>
                  <a:pt x="321459" y="290249"/>
                  <a:pt x="319682" y="285719"/>
                </a:cubicBezTo>
                <a:cubicBezTo>
                  <a:pt x="317166" y="278905"/>
                  <a:pt x="312080" y="273828"/>
                  <a:pt x="306391" y="268585"/>
                </a:cubicBezTo>
                <a:cubicBezTo>
                  <a:pt x="303227" y="265647"/>
                  <a:pt x="299399" y="261602"/>
                  <a:pt x="303294" y="257334"/>
                </a:cubicBezTo>
                <a:cubicBezTo>
                  <a:pt x="307735" y="252289"/>
                  <a:pt x="314131" y="254598"/>
                  <a:pt x="319242" y="255403"/>
                </a:cubicBezTo>
                <a:cubicBezTo>
                  <a:pt x="342683" y="258970"/>
                  <a:pt x="357062" y="269803"/>
                  <a:pt x="364093" y="286745"/>
                </a:cubicBezTo>
                <a:cubicBezTo>
                  <a:pt x="368651" y="297582"/>
                  <a:pt x="374307" y="297608"/>
                  <a:pt x="385301" y="287973"/>
                </a:cubicBezTo>
                <a:cubicBezTo>
                  <a:pt x="397712" y="277216"/>
                  <a:pt x="408079" y="276436"/>
                  <a:pt x="417598" y="285722"/>
                </a:cubicBezTo>
                <a:cubicBezTo>
                  <a:pt x="425226" y="293339"/>
                  <a:pt x="431406" y="301607"/>
                  <a:pt x="440155" y="308139"/>
                </a:cubicBezTo>
                <a:cubicBezTo>
                  <a:pt x="463623" y="326175"/>
                  <a:pt x="485720" y="346039"/>
                  <a:pt x="534406" y="339430"/>
                </a:cubicBezTo>
                <a:cubicBezTo>
                  <a:pt x="520872" y="332528"/>
                  <a:pt x="507316" y="334645"/>
                  <a:pt x="495633" y="333450"/>
                </a:cubicBezTo>
                <a:cubicBezTo>
                  <a:pt x="487244" y="332567"/>
                  <a:pt x="478750" y="330037"/>
                  <a:pt x="486289" y="322243"/>
                </a:cubicBezTo>
                <a:cubicBezTo>
                  <a:pt x="494951" y="313365"/>
                  <a:pt x="489365" y="309771"/>
                  <a:pt x="484000" y="304964"/>
                </a:cubicBezTo>
                <a:cubicBezTo>
                  <a:pt x="471673" y="293645"/>
                  <a:pt x="461604" y="280392"/>
                  <a:pt x="436911" y="280536"/>
                </a:cubicBezTo>
                <a:cubicBezTo>
                  <a:pt x="433041" y="280530"/>
                  <a:pt x="429923" y="278297"/>
                  <a:pt x="426865" y="277007"/>
                </a:cubicBezTo>
                <a:cubicBezTo>
                  <a:pt x="422581" y="275154"/>
                  <a:pt x="418872" y="272993"/>
                  <a:pt x="420654" y="268269"/>
                </a:cubicBezTo>
                <a:cubicBezTo>
                  <a:pt x="422468" y="264016"/>
                  <a:pt x="426748" y="261125"/>
                  <a:pt x="432329" y="259975"/>
                </a:cubicBezTo>
                <a:cubicBezTo>
                  <a:pt x="437320" y="258895"/>
                  <a:pt x="442621" y="258016"/>
                  <a:pt x="447672" y="257879"/>
                </a:cubicBezTo>
                <a:cubicBezTo>
                  <a:pt x="470223" y="256809"/>
                  <a:pt x="486254" y="265543"/>
                  <a:pt x="502242" y="273572"/>
                </a:cubicBezTo>
                <a:cubicBezTo>
                  <a:pt x="558179" y="301436"/>
                  <a:pt x="607891" y="334326"/>
                  <a:pt x="659874" y="365516"/>
                </a:cubicBezTo>
                <a:cubicBezTo>
                  <a:pt x="711842" y="396471"/>
                  <a:pt x="772192" y="418818"/>
                  <a:pt x="829177" y="444421"/>
                </a:cubicBezTo>
                <a:cubicBezTo>
                  <a:pt x="960626" y="503711"/>
                  <a:pt x="1092650" y="562693"/>
                  <a:pt x="1231903" y="613682"/>
                </a:cubicBezTo>
                <a:cubicBezTo>
                  <a:pt x="1368099" y="663381"/>
                  <a:pt x="1823141" y="686561"/>
                  <a:pt x="1911736" y="685084"/>
                </a:cubicBezTo>
                <a:cubicBezTo>
                  <a:pt x="2024994" y="682992"/>
                  <a:pt x="2291986" y="655399"/>
                  <a:pt x="2564313" y="632143"/>
                </a:cubicBezTo>
                <a:cubicBezTo>
                  <a:pt x="2595089" y="629364"/>
                  <a:pt x="2625288" y="626893"/>
                  <a:pt x="2657304" y="624913"/>
                </a:cubicBezTo>
                <a:cubicBezTo>
                  <a:pt x="3564401" y="568191"/>
                  <a:pt x="4203594" y="276765"/>
                  <a:pt x="4235818" y="259339"/>
                </a:cubicBezTo>
                <a:cubicBezTo>
                  <a:pt x="4287616" y="231474"/>
                  <a:pt x="4460006" y="176429"/>
                  <a:pt x="4460331" y="176864"/>
                </a:cubicBezTo>
                <a:cubicBezTo>
                  <a:pt x="4464175" y="181144"/>
                  <a:pt x="4483735" y="184529"/>
                  <a:pt x="4499578" y="186791"/>
                </a:cubicBezTo>
                <a:lnTo>
                  <a:pt x="4514640" y="188841"/>
                </a:lnTo>
                <a:lnTo>
                  <a:pt x="4516523" y="189988"/>
                </a:lnTo>
                <a:cubicBezTo>
                  <a:pt x="4522035" y="190091"/>
                  <a:pt x="4521760" y="189857"/>
                  <a:pt x="4518126" y="189316"/>
                </a:cubicBezTo>
                <a:lnTo>
                  <a:pt x="4514640" y="188841"/>
                </a:lnTo>
                <a:lnTo>
                  <a:pt x="4511569" y="186970"/>
                </a:lnTo>
                <a:cubicBezTo>
                  <a:pt x="4510788" y="185226"/>
                  <a:pt x="4510719" y="182981"/>
                  <a:pt x="4510888" y="180943"/>
                </a:cubicBezTo>
                <a:cubicBezTo>
                  <a:pt x="4511690" y="170169"/>
                  <a:pt x="4517648" y="160906"/>
                  <a:pt x="4531865" y="155151"/>
                </a:cubicBezTo>
                <a:cubicBezTo>
                  <a:pt x="4545507" y="149703"/>
                  <a:pt x="4559473" y="144689"/>
                  <a:pt x="4573441" y="139676"/>
                </a:cubicBezTo>
                <a:cubicBezTo>
                  <a:pt x="4585075" y="135420"/>
                  <a:pt x="4593048" y="134454"/>
                  <a:pt x="4594964" y="145847"/>
                </a:cubicBezTo>
                <a:cubicBezTo>
                  <a:pt x="4596879" y="157242"/>
                  <a:pt x="4613452" y="160454"/>
                  <a:pt x="4623059" y="152410"/>
                </a:cubicBezTo>
                <a:cubicBezTo>
                  <a:pt x="4660632" y="120811"/>
                  <a:pt x="4705757" y="95654"/>
                  <a:pt x="4748356" y="68192"/>
                </a:cubicBezTo>
                <a:cubicBezTo>
                  <a:pt x="4778098" y="49168"/>
                  <a:pt x="4809406" y="31378"/>
                  <a:pt x="4833812" y="8017"/>
                </a:cubicBezTo>
                <a:cubicBezTo>
                  <a:pt x="4838299" y="3678"/>
                  <a:pt x="4842399" y="-2039"/>
                  <a:pt x="4850908" y="727"/>
                </a:cubicBezTo>
                <a:close/>
              </a:path>
            </a:pathLst>
          </a:custGeom>
          <a:solidFill>
            <a:schemeClr val="bg2">
              <a:alpha val="5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95830B28-175A-6AA8-BDE7-4C7F1E287E96}"/>
              </a:ext>
            </a:extLst>
          </p:cNvPr>
          <p:cNvSpPr>
            <a:spLocks noGrp="1"/>
          </p:cNvSpPr>
          <p:nvPr>
            <p:ph type="title"/>
          </p:nvPr>
        </p:nvSpPr>
        <p:spPr>
          <a:xfrm>
            <a:off x="1139044" y="2090114"/>
            <a:ext cx="3382890" cy="2481886"/>
          </a:xfrm>
        </p:spPr>
        <p:txBody>
          <a:bodyPr>
            <a:normAutofit/>
          </a:bodyPr>
          <a:lstStyle/>
          <a:p>
            <a:pPr algn="ctr"/>
            <a:r>
              <a:rPr lang="en-GB" dirty="0"/>
              <a:t>Class Task</a:t>
            </a:r>
            <a:endParaRPr lang="en-GB"/>
          </a:p>
        </p:txBody>
      </p:sp>
      <p:sp>
        <p:nvSpPr>
          <p:cNvPr id="3" name="Content Placeholder 2">
            <a:extLst>
              <a:ext uri="{FF2B5EF4-FFF2-40B4-BE49-F238E27FC236}">
                <a16:creationId xmlns:a16="http://schemas.microsoft.com/office/drawing/2014/main" id="{B857965E-E900-9427-25C2-5D215043B59D}"/>
              </a:ext>
            </a:extLst>
          </p:cNvPr>
          <p:cNvSpPr>
            <a:spLocks noGrp="1"/>
          </p:cNvSpPr>
          <p:nvPr>
            <p:ph idx="1"/>
          </p:nvPr>
        </p:nvSpPr>
        <p:spPr>
          <a:xfrm>
            <a:off x="5285014" y="964850"/>
            <a:ext cx="6068786" cy="4928300"/>
          </a:xfrm>
        </p:spPr>
        <p:txBody>
          <a:bodyPr anchor="ctr">
            <a:normAutofit fontScale="92500" lnSpcReduction="10000"/>
          </a:bodyPr>
          <a:lstStyle/>
          <a:p>
            <a:r>
              <a:rPr lang="en-GB" dirty="0"/>
              <a:t>Analyse the following Twitter interactions with regards to the following questions:</a:t>
            </a:r>
          </a:p>
          <a:p>
            <a:endParaRPr lang="en-GB" dirty="0"/>
          </a:p>
          <a:p>
            <a:pPr lvl="1"/>
            <a:r>
              <a:rPr lang="en-GB" sz="2800" dirty="0"/>
              <a:t>What makes these racist?</a:t>
            </a:r>
          </a:p>
          <a:p>
            <a:pPr lvl="1"/>
            <a:r>
              <a:rPr lang="en-GB" sz="2800" dirty="0"/>
              <a:t>What does the hate speaker do to create an identity for the othered race?</a:t>
            </a:r>
          </a:p>
          <a:p>
            <a:pPr lvl="1"/>
            <a:r>
              <a:rPr lang="en-GB" sz="2800" dirty="0"/>
              <a:t>What does the hate speaker do to create an identity for themselves through their speech?</a:t>
            </a:r>
          </a:p>
          <a:p>
            <a:pPr lvl="1"/>
            <a:r>
              <a:rPr lang="en-GB" sz="2800" dirty="0"/>
              <a:t>What does the respondent counter speaker do to combat and re-make the identity of the hate speaker?</a:t>
            </a:r>
          </a:p>
        </p:txBody>
      </p:sp>
    </p:spTree>
    <p:extLst>
      <p:ext uri="{BB962C8B-B14F-4D97-AF65-F5344CB8AC3E}">
        <p14:creationId xmlns:p14="http://schemas.microsoft.com/office/powerpoint/2010/main" val="175947442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DF5EF0-B6E8-0D98-14E4-AD4B1E500936}"/>
              </a:ext>
            </a:extLst>
          </p:cNvPr>
          <p:cNvSpPr>
            <a:spLocks noGrp="1"/>
          </p:cNvSpPr>
          <p:nvPr>
            <p:ph type="title"/>
          </p:nvPr>
        </p:nvSpPr>
        <p:spPr>
          <a:xfrm>
            <a:off x="841248" y="548640"/>
            <a:ext cx="3600860" cy="5431536"/>
          </a:xfrm>
        </p:spPr>
        <p:txBody>
          <a:bodyPr>
            <a:normAutofit/>
          </a:bodyPr>
          <a:lstStyle/>
          <a:p>
            <a:r>
              <a:rPr lang="en-GB" sz="5400"/>
              <a:t>Hate Speech Example</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DFE9E4A-BD2F-A631-8163-C8A091EBC866}"/>
              </a:ext>
            </a:extLst>
          </p:cNvPr>
          <p:cNvSpPr>
            <a:spLocks noGrp="1"/>
          </p:cNvSpPr>
          <p:nvPr>
            <p:ph idx="1"/>
          </p:nvPr>
        </p:nvSpPr>
        <p:spPr>
          <a:xfrm>
            <a:off x="5126418" y="552091"/>
            <a:ext cx="6224335" cy="5431536"/>
          </a:xfrm>
        </p:spPr>
        <p:txBody>
          <a:bodyPr anchor="ctr">
            <a:normAutofit/>
          </a:bodyPr>
          <a:lstStyle/>
          <a:p>
            <a:pPr>
              <a:buFont typeface="Arial" panose="020B0604020202020204" pitchFamily="34" charset="0"/>
              <a:buChar char="•"/>
            </a:pPr>
            <a:r>
              <a:rPr lang="en-GB" sz="2400" b="0" i="0" dirty="0">
                <a:effectLst/>
                <a:latin typeface="Calibri" panose="020F0502020204030204" pitchFamily="34" charset="0"/>
              </a:rPr>
              <a:t>P1</a:t>
            </a:r>
            <a:r>
              <a:rPr lang="en-GB" sz="2400" b="0" i="1" dirty="0">
                <a:effectLst/>
                <a:latin typeface="Calibri" panose="020F0502020204030204" pitchFamily="34" charset="0"/>
              </a:rPr>
              <a:t>: I mean, I’m not racist but even you cant deny it. Black people make everything scarier.</a:t>
            </a:r>
            <a:r>
              <a:rPr lang="en-GB" sz="2400" dirty="0">
                <a:latin typeface="SymbolMT"/>
              </a:rPr>
              <a:t> </a:t>
            </a:r>
            <a:r>
              <a:rPr lang="en-GB" sz="2400" b="0" i="1" dirty="0">
                <a:effectLst/>
                <a:latin typeface="Calibri" panose="020F0502020204030204" pitchFamily="34" charset="0"/>
              </a:rPr>
              <a:t>Don’t even try to deny it.</a:t>
            </a:r>
            <a:endParaRPr lang="en-GB" sz="2400" b="0" i="0" dirty="0">
              <a:effectLst/>
              <a:latin typeface="SymbolMT"/>
            </a:endParaRPr>
          </a:p>
          <a:p>
            <a:pPr>
              <a:buFont typeface="Arial" panose="020B0604020202020204" pitchFamily="34" charset="0"/>
              <a:buChar char="•"/>
            </a:pPr>
            <a:r>
              <a:rPr lang="en-GB" sz="2400" b="0" i="0" dirty="0">
                <a:effectLst/>
                <a:latin typeface="Calibri" panose="020F0502020204030204" pitchFamily="34" charset="0"/>
              </a:rPr>
              <a:t>P2: </a:t>
            </a:r>
            <a:r>
              <a:rPr lang="en-GB" sz="2400" b="0" i="1" dirty="0" err="1">
                <a:effectLst/>
                <a:latin typeface="Calibri" panose="020F0502020204030204" pitchFamily="34" charset="0"/>
              </a:rPr>
              <a:t>hahahahahahahahahaha</a:t>
            </a:r>
            <a:r>
              <a:rPr lang="en-GB" sz="2400" b="0" i="1" dirty="0">
                <a:effectLst/>
                <a:latin typeface="Calibri" panose="020F0502020204030204" pitchFamily="34" charset="0"/>
              </a:rPr>
              <a:t> does that apply to Disney movies? Or making </a:t>
            </a:r>
            <a:r>
              <a:rPr lang="en-GB" sz="2400" b="0" i="1" dirty="0" err="1">
                <a:effectLst/>
                <a:latin typeface="Calibri" panose="020F0502020204030204" pitchFamily="34" charset="0"/>
              </a:rPr>
              <a:t>S’mores</a:t>
            </a:r>
            <a:r>
              <a:rPr lang="en-GB" sz="2400" b="0" i="1" dirty="0">
                <a:effectLst/>
                <a:latin typeface="Calibri" panose="020F0502020204030204" pitchFamily="34" charset="0"/>
              </a:rPr>
              <a:t>? What about birthday parties??</a:t>
            </a:r>
            <a:endParaRPr lang="en-GB" sz="2400" b="0" i="0" dirty="0">
              <a:effectLst/>
              <a:latin typeface="SymbolMT"/>
            </a:endParaRPr>
          </a:p>
          <a:p>
            <a:pPr>
              <a:buFont typeface="Arial" panose="020B0604020202020204" pitchFamily="34" charset="0"/>
              <a:buChar char="•"/>
            </a:pPr>
            <a:r>
              <a:rPr lang="en-GB" sz="2400" b="0" i="0" dirty="0">
                <a:effectLst/>
                <a:latin typeface="Calibri" panose="020F0502020204030204" pitchFamily="34" charset="0"/>
              </a:rPr>
              <a:t>P3: </a:t>
            </a:r>
            <a:r>
              <a:rPr lang="en-GB" sz="2400" b="0" i="1" dirty="0">
                <a:effectLst/>
                <a:latin typeface="Calibri" panose="020F0502020204030204" pitchFamily="34" charset="0"/>
              </a:rPr>
              <a:t>I mean, #asshats just make everything stupider. Don’t even try and deny it.</a:t>
            </a:r>
            <a:endParaRPr lang="en-GB" sz="2400" b="0" i="0" dirty="0">
              <a:effectLst/>
              <a:latin typeface="SymbolMT"/>
            </a:endParaRPr>
          </a:p>
          <a:p>
            <a:pPr>
              <a:buFont typeface="Arial" panose="020B0604020202020204" pitchFamily="34" charset="0"/>
              <a:buChar char="•"/>
            </a:pPr>
            <a:r>
              <a:rPr lang="en-GB" sz="2400" b="0" i="0" dirty="0">
                <a:effectLst/>
                <a:latin typeface="Calibri" panose="020F0502020204030204" pitchFamily="34" charset="0"/>
              </a:rPr>
              <a:t>P4: </a:t>
            </a:r>
            <a:r>
              <a:rPr lang="en-GB" sz="2400" b="0" i="1" dirty="0">
                <a:effectLst/>
                <a:latin typeface="Calibri" panose="020F0502020204030204" pitchFamily="34" charset="0"/>
              </a:rPr>
              <a:t>maybe you’re just a pussy...</a:t>
            </a:r>
            <a:endParaRPr lang="en-GB" sz="2400" b="0" i="0" dirty="0">
              <a:effectLst/>
              <a:latin typeface="SymbolMT"/>
            </a:endParaRPr>
          </a:p>
        </p:txBody>
      </p:sp>
    </p:spTree>
    <p:extLst>
      <p:ext uri="{BB962C8B-B14F-4D97-AF65-F5344CB8AC3E}">
        <p14:creationId xmlns:p14="http://schemas.microsoft.com/office/powerpoint/2010/main" val="138379094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7D82872-CF1E-83F7-EE7F-9BAD22E10F43}"/>
              </a:ext>
            </a:extLst>
          </p:cNvPr>
          <p:cNvSpPr>
            <a:spLocks noGrp="1"/>
          </p:cNvSpPr>
          <p:nvPr>
            <p:ph type="title"/>
          </p:nvPr>
        </p:nvSpPr>
        <p:spPr>
          <a:xfrm>
            <a:off x="838200" y="713312"/>
            <a:ext cx="4038600" cy="5431376"/>
          </a:xfrm>
        </p:spPr>
        <p:txBody>
          <a:bodyPr>
            <a:normAutofit/>
          </a:bodyPr>
          <a:lstStyle/>
          <a:p>
            <a:r>
              <a:rPr lang="en-GB" dirty="0"/>
              <a:t>Hate Speech Example</a:t>
            </a:r>
          </a:p>
        </p:txBody>
      </p:sp>
      <p:sp>
        <p:nvSpPr>
          <p:cNvPr id="3" name="Content Placeholder 2">
            <a:extLst>
              <a:ext uri="{FF2B5EF4-FFF2-40B4-BE49-F238E27FC236}">
                <a16:creationId xmlns:a16="http://schemas.microsoft.com/office/drawing/2014/main" id="{DABC38E9-C77F-EF6E-E139-6EB69712D1F8}"/>
              </a:ext>
            </a:extLst>
          </p:cNvPr>
          <p:cNvSpPr>
            <a:spLocks noGrp="1"/>
          </p:cNvSpPr>
          <p:nvPr>
            <p:ph idx="1"/>
          </p:nvPr>
        </p:nvSpPr>
        <p:spPr>
          <a:xfrm>
            <a:off x="6095999" y="713313"/>
            <a:ext cx="5257801" cy="5431376"/>
          </a:xfrm>
        </p:spPr>
        <p:txBody>
          <a:bodyPr anchor="ctr">
            <a:normAutofit/>
          </a:bodyPr>
          <a:lstStyle/>
          <a:p>
            <a:pPr>
              <a:buFont typeface="Arial" panose="020B0604020202020204" pitchFamily="34" charset="0"/>
              <a:buChar char="•"/>
            </a:pPr>
            <a:r>
              <a:rPr lang="en-GB" sz="2400" b="0" i="0" dirty="0">
                <a:effectLst/>
                <a:latin typeface="Calibri" panose="020F0502020204030204" pitchFamily="34" charset="0"/>
              </a:rPr>
              <a:t>P1: </a:t>
            </a:r>
            <a:r>
              <a:rPr lang="en-GB" sz="2400" b="0" i="1" dirty="0">
                <a:effectLst/>
                <a:latin typeface="Calibri" panose="020F0502020204030204" pitchFamily="34" charset="0"/>
              </a:rPr>
              <a:t>[Video] 200 migrants try to break through Croatian border shouting “Allahu Akbar.” They also chanted, “No Croatia, Germany,” implying that their intended final destination was a more generous welfare state.</a:t>
            </a:r>
            <a:endParaRPr lang="en-GB" sz="2400" b="0" i="0" dirty="0">
              <a:effectLst/>
              <a:latin typeface="SymbolMT"/>
            </a:endParaRPr>
          </a:p>
          <a:p>
            <a:pPr>
              <a:buFont typeface="Arial" panose="020B0604020202020204" pitchFamily="34" charset="0"/>
              <a:buChar char="•"/>
            </a:pPr>
            <a:r>
              <a:rPr lang="en-GB" sz="2400" b="0" i="0" dirty="0">
                <a:effectLst/>
                <a:latin typeface="Calibri" panose="020F0502020204030204" pitchFamily="34" charset="0"/>
              </a:rPr>
              <a:t>P2: </a:t>
            </a:r>
            <a:r>
              <a:rPr lang="en-GB" sz="2400" b="0" i="1" dirty="0">
                <a:effectLst/>
                <a:latin typeface="Calibri" panose="020F0502020204030204" pitchFamily="34" charset="0"/>
              </a:rPr>
              <a:t>If I wore a pair of underwear for a week without washing them would you let me put them over your head and play you a song on a ukulele until you passed out from </a:t>
            </a:r>
            <a:r>
              <a:rPr lang="en-GB" sz="2400" b="0" i="1" dirty="0" err="1">
                <a:effectLst/>
                <a:latin typeface="Calibri" panose="020F0502020204030204" pitchFamily="34" charset="0"/>
              </a:rPr>
              <a:t>ecstacy</a:t>
            </a:r>
            <a:r>
              <a:rPr lang="en-GB" sz="2400" b="0" i="1" dirty="0">
                <a:effectLst/>
                <a:latin typeface="Calibri" panose="020F0502020204030204" pitchFamily="34" charset="0"/>
              </a:rPr>
              <a:t> P1</a:t>
            </a:r>
            <a:endParaRPr lang="en-GB" sz="2400" b="0" i="0" dirty="0">
              <a:effectLst/>
              <a:latin typeface="SymbolMT"/>
            </a:endParaRPr>
          </a:p>
        </p:txBody>
      </p:sp>
    </p:spTree>
    <p:extLst>
      <p:ext uri="{BB962C8B-B14F-4D97-AF65-F5344CB8AC3E}">
        <p14:creationId xmlns:p14="http://schemas.microsoft.com/office/powerpoint/2010/main" val="147507075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E0470EF-930F-307C-8086-955C16188DF1}"/>
              </a:ext>
            </a:extLst>
          </p:cNvPr>
          <p:cNvSpPr>
            <a:spLocks noGrp="1"/>
          </p:cNvSpPr>
          <p:nvPr>
            <p:ph type="title"/>
          </p:nvPr>
        </p:nvSpPr>
        <p:spPr>
          <a:xfrm>
            <a:off x="838200" y="713312"/>
            <a:ext cx="4038600" cy="5431376"/>
          </a:xfrm>
        </p:spPr>
        <p:txBody>
          <a:bodyPr>
            <a:normAutofit/>
          </a:bodyPr>
          <a:lstStyle/>
          <a:p>
            <a:r>
              <a:rPr lang="en-GB" dirty="0"/>
              <a:t>Hate Speech Example</a:t>
            </a:r>
          </a:p>
        </p:txBody>
      </p:sp>
      <p:sp>
        <p:nvSpPr>
          <p:cNvPr id="3" name="Content Placeholder 2">
            <a:extLst>
              <a:ext uri="{FF2B5EF4-FFF2-40B4-BE49-F238E27FC236}">
                <a16:creationId xmlns:a16="http://schemas.microsoft.com/office/drawing/2014/main" id="{E79E32C3-3402-9A39-6145-30B815B31AA3}"/>
              </a:ext>
            </a:extLst>
          </p:cNvPr>
          <p:cNvSpPr>
            <a:spLocks noGrp="1"/>
          </p:cNvSpPr>
          <p:nvPr>
            <p:ph idx="1"/>
          </p:nvPr>
        </p:nvSpPr>
        <p:spPr>
          <a:xfrm>
            <a:off x="6095999" y="713313"/>
            <a:ext cx="5257801" cy="5431376"/>
          </a:xfrm>
        </p:spPr>
        <p:txBody>
          <a:bodyPr anchor="ctr">
            <a:normAutofit/>
          </a:bodyPr>
          <a:lstStyle/>
          <a:p>
            <a:pPr>
              <a:spcAft>
                <a:spcPts val="1000"/>
              </a:spcAft>
              <a:buFont typeface="Arial" panose="020B0604020202020204" pitchFamily="34" charset="0"/>
              <a:buChar char="•"/>
            </a:pPr>
            <a:r>
              <a:rPr lang="en-GB" sz="2400" b="0" i="0" dirty="0">
                <a:effectLst/>
                <a:latin typeface="Calibri" panose="020F0502020204030204" pitchFamily="34" charset="0"/>
              </a:rPr>
              <a:t>P1: </a:t>
            </a:r>
            <a:r>
              <a:rPr lang="en-GB" sz="2400" b="0" i="1" dirty="0">
                <a:effectLst/>
                <a:latin typeface="Calibri" panose="020F0502020204030204" pitchFamily="34" charset="0"/>
              </a:rPr>
              <a:t>But why these people getting mad over me saying black people smell like </a:t>
            </a:r>
            <a:r>
              <a:rPr lang="en-GB" sz="2400" b="0" i="1" dirty="0" err="1">
                <a:effectLst/>
                <a:latin typeface="Calibri" panose="020F0502020204030204" pitchFamily="34" charset="0"/>
              </a:rPr>
              <a:t>whaaaat</a:t>
            </a:r>
            <a:r>
              <a:rPr lang="en-GB" sz="2400" b="0" i="1" dirty="0">
                <a:effectLst/>
                <a:latin typeface="Calibri" panose="020F0502020204030204" pitchFamily="34" charset="0"/>
              </a:rPr>
              <a:t>!! Not all smell but some do. I’m not racist. It’s the truth</a:t>
            </a:r>
            <a:endParaRPr lang="en-GB" sz="2400" b="0" i="0" dirty="0">
              <a:effectLst/>
              <a:latin typeface="Calibri" panose="020F0502020204030204" pitchFamily="34" charset="0"/>
            </a:endParaRPr>
          </a:p>
          <a:p>
            <a:pPr>
              <a:spcAft>
                <a:spcPts val="1000"/>
              </a:spcAft>
              <a:buFont typeface="Arial" panose="020B0604020202020204" pitchFamily="34" charset="0"/>
              <a:buChar char="•"/>
            </a:pPr>
            <a:r>
              <a:rPr lang="en-GB" sz="2400" b="0" i="0" dirty="0">
                <a:effectLst/>
                <a:latin typeface="Calibri" panose="020F0502020204030204" pitchFamily="34" charset="0"/>
              </a:rPr>
              <a:t>P2: </a:t>
            </a:r>
            <a:r>
              <a:rPr lang="en-GB" sz="2400" b="0" i="1" dirty="0">
                <a:effectLst/>
                <a:latin typeface="Calibri" panose="020F0502020204030204" pitchFamily="34" charset="0"/>
              </a:rPr>
              <a:t> You look </a:t>
            </a:r>
            <a:r>
              <a:rPr lang="en-GB" sz="2400" b="0" i="1" dirty="0" err="1">
                <a:effectLst/>
                <a:latin typeface="Calibri" panose="020F0502020204030204" pitchFamily="34" charset="0"/>
              </a:rPr>
              <a:t>stinkier</a:t>
            </a:r>
            <a:r>
              <a:rPr lang="en-GB" sz="2400" b="0" i="1" dirty="0">
                <a:effectLst/>
                <a:latin typeface="Calibri" panose="020F0502020204030204" pitchFamily="34" charset="0"/>
              </a:rPr>
              <a:t> than any Black person I know. Also, more ignorant, low class &amp; lacking in basic human decency.</a:t>
            </a:r>
            <a:endParaRPr lang="en-GB" sz="2400" b="0" i="0" dirty="0">
              <a:effectLst/>
              <a:latin typeface="Calibri" panose="020F0502020204030204" pitchFamily="34" charset="0"/>
            </a:endParaRPr>
          </a:p>
          <a:p>
            <a:pPr>
              <a:spcAft>
                <a:spcPts val="1000"/>
              </a:spcAft>
              <a:buFont typeface="Arial" panose="020B0604020202020204" pitchFamily="34" charset="0"/>
              <a:buChar char="•"/>
            </a:pPr>
            <a:r>
              <a:rPr lang="en-GB" sz="2400" b="0" i="0" dirty="0">
                <a:effectLst/>
                <a:latin typeface="Calibri" panose="020F0502020204030204" pitchFamily="34" charset="0"/>
              </a:rPr>
              <a:t>P3:</a:t>
            </a:r>
            <a:r>
              <a:rPr lang="en-GB" sz="2400" b="0" i="1" dirty="0">
                <a:effectLst/>
                <a:latin typeface="Calibri" panose="020F0502020204030204" pitchFamily="34" charset="0"/>
              </a:rPr>
              <a:t> black people work lots of </a:t>
            </a:r>
            <a:r>
              <a:rPr lang="en-GB" sz="2400" b="0" i="1" dirty="0" err="1">
                <a:effectLst/>
                <a:latin typeface="Calibri" panose="020F0502020204030204" pitchFamily="34" charset="0"/>
              </a:rPr>
              <a:t>labor</a:t>
            </a:r>
            <a:r>
              <a:rPr lang="en-GB" sz="2400" b="0" i="1" dirty="0">
                <a:effectLst/>
                <a:latin typeface="Calibri" panose="020F0502020204030204" pitchFamily="34" charset="0"/>
              </a:rPr>
              <a:t> intensive jobs. They sweat. Sweat stinks. Try some critical thinking sometime.</a:t>
            </a:r>
            <a:endParaRPr lang="en-GB" sz="2400" b="0" i="0" dirty="0">
              <a:effectLst/>
              <a:latin typeface="Calibri" panose="020F0502020204030204" pitchFamily="34" charset="0"/>
            </a:endParaRPr>
          </a:p>
        </p:txBody>
      </p:sp>
    </p:spTree>
    <p:extLst>
      <p:ext uri="{BB962C8B-B14F-4D97-AF65-F5344CB8AC3E}">
        <p14:creationId xmlns:p14="http://schemas.microsoft.com/office/powerpoint/2010/main" val="238953980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1D7EF1B-7265-4A47-AB85-5639DB8338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3615" y="0"/>
            <a:ext cx="7299977"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chemeClr val="bg2">
              <a:alpha val="5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9D90960-C9F7-1804-A77E-105225AAE954}"/>
              </a:ext>
            </a:extLst>
          </p:cNvPr>
          <p:cNvSpPr>
            <a:spLocks noGrp="1"/>
          </p:cNvSpPr>
          <p:nvPr>
            <p:ph type="title"/>
          </p:nvPr>
        </p:nvSpPr>
        <p:spPr>
          <a:xfrm>
            <a:off x="6248400" y="1065749"/>
            <a:ext cx="5105400" cy="4726502"/>
          </a:xfrm>
        </p:spPr>
        <p:txBody>
          <a:bodyPr>
            <a:normAutofit/>
          </a:bodyPr>
          <a:lstStyle/>
          <a:p>
            <a:r>
              <a:rPr lang="en-GB" dirty="0"/>
              <a:t>Any Questions?</a:t>
            </a:r>
          </a:p>
        </p:txBody>
      </p:sp>
      <p:sp>
        <p:nvSpPr>
          <p:cNvPr id="3" name="Content Placeholder 2">
            <a:extLst>
              <a:ext uri="{FF2B5EF4-FFF2-40B4-BE49-F238E27FC236}">
                <a16:creationId xmlns:a16="http://schemas.microsoft.com/office/drawing/2014/main" id="{43F8D9E2-9E01-6CBB-EB79-2BFBCA02CDAC}"/>
              </a:ext>
            </a:extLst>
          </p:cNvPr>
          <p:cNvSpPr>
            <a:spLocks noGrp="1"/>
          </p:cNvSpPr>
          <p:nvPr>
            <p:ph idx="1"/>
          </p:nvPr>
        </p:nvSpPr>
        <p:spPr>
          <a:xfrm>
            <a:off x="838200" y="713313"/>
            <a:ext cx="3815778" cy="5431376"/>
          </a:xfrm>
        </p:spPr>
        <p:txBody>
          <a:bodyPr anchor="ctr">
            <a:normAutofit/>
          </a:bodyPr>
          <a:lstStyle/>
          <a:p>
            <a:r>
              <a:rPr lang="en-GB" dirty="0"/>
              <a:t>About todays content?</a:t>
            </a:r>
          </a:p>
          <a:p>
            <a:endParaRPr lang="en-GB" dirty="0"/>
          </a:p>
          <a:p>
            <a:r>
              <a:rPr lang="en-GB" dirty="0"/>
              <a:t>About the assignment?</a:t>
            </a:r>
          </a:p>
          <a:p>
            <a:endParaRPr lang="en-GB" dirty="0"/>
          </a:p>
          <a:p>
            <a:r>
              <a:rPr lang="en-GB" dirty="0"/>
              <a:t>About anything else?</a:t>
            </a:r>
          </a:p>
        </p:txBody>
      </p:sp>
    </p:spTree>
    <p:extLst>
      <p:ext uri="{BB962C8B-B14F-4D97-AF65-F5344CB8AC3E}">
        <p14:creationId xmlns:p14="http://schemas.microsoft.com/office/powerpoint/2010/main" val="239263104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23"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4B71B9-C014-C913-F500-F818BAADF56F}"/>
              </a:ext>
            </a:extLst>
          </p:cNvPr>
          <p:cNvSpPr>
            <a:spLocks noGrp="1"/>
          </p:cNvSpPr>
          <p:nvPr>
            <p:ph type="title"/>
          </p:nvPr>
        </p:nvSpPr>
        <p:spPr>
          <a:xfrm>
            <a:off x="1153618" y="1239927"/>
            <a:ext cx="4008586" cy="4680583"/>
          </a:xfrm>
        </p:spPr>
        <p:txBody>
          <a:bodyPr anchor="ctr">
            <a:normAutofit/>
          </a:bodyPr>
          <a:lstStyle/>
          <a:p>
            <a:r>
              <a:rPr lang="en-GB" sz="5200"/>
              <a:t>References</a:t>
            </a:r>
          </a:p>
        </p:txBody>
      </p:sp>
      <p:sp>
        <p:nvSpPr>
          <p:cNvPr id="25" name="Content Placeholder 2">
            <a:extLst>
              <a:ext uri="{FF2B5EF4-FFF2-40B4-BE49-F238E27FC236}">
                <a16:creationId xmlns:a16="http://schemas.microsoft.com/office/drawing/2014/main" id="{68DDDF89-A9C8-8C01-4068-5032D06E4080}"/>
              </a:ext>
            </a:extLst>
          </p:cNvPr>
          <p:cNvSpPr>
            <a:spLocks noGrp="1"/>
          </p:cNvSpPr>
          <p:nvPr>
            <p:ph idx="1"/>
          </p:nvPr>
        </p:nvSpPr>
        <p:spPr>
          <a:xfrm>
            <a:off x="4507344" y="748145"/>
            <a:ext cx="7019637" cy="5478088"/>
          </a:xfrm>
        </p:spPr>
        <p:txBody>
          <a:bodyPr anchor="ctr">
            <a:normAutofit fontScale="92500" lnSpcReduction="10000"/>
          </a:bodyPr>
          <a:lstStyle/>
          <a:p>
            <a:r>
              <a:rPr lang="en-GB" sz="1200" b="0" i="0" dirty="0">
                <a:effectLst/>
                <a:latin typeface="avenir-regular-class"/>
              </a:rPr>
              <a:t>Butler, J. (1997) </a:t>
            </a:r>
            <a:r>
              <a:rPr lang="en-GB" sz="1200" b="0" i="1" dirty="0">
                <a:effectLst/>
                <a:latin typeface="avenir-regular-class"/>
              </a:rPr>
              <a:t>Excitable Speech: A Politics of the Performative</a:t>
            </a:r>
            <a:r>
              <a:rPr lang="en-GB" sz="1200" b="0" i="0" dirty="0">
                <a:effectLst/>
                <a:latin typeface="avenir-regular-class"/>
              </a:rPr>
              <a:t>. New York: Routledge. </a:t>
            </a:r>
            <a:endParaRPr lang="en-GB" sz="1200" dirty="0"/>
          </a:p>
          <a:p>
            <a:r>
              <a:rPr lang="en-GB" sz="1200" b="0" i="0" dirty="0">
                <a:effectLst/>
                <a:latin typeface="avenir-regular-class"/>
              </a:rPr>
              <a:t>Cleland, J. &amp; Cashmore, E. (2016) 'Football fans’ views of racism in British football', </a:t>
            </a:r>
            <a:r>
              <a:rPr lang="en-GB" sz="1200" b="0" i="1" dirty="0">
                <a:effectLst/>
                <a:latin typeface="avenir-regular-class"/>
              </a:rPr>
              <a:t>International Review for the Sociology of Sport</a:t>
            </a:r>
            <a:r>
              <a:rPr lang="en-GB" sz="1200" b="0" i="0" dirty="0">
                <a:effectLst/>
                <a:latin typeface="avenir-regular-class"/>
              </a:rPr>
              <a:t>, 51(1), pp. 27 - 43.</a:t>
            </a:r>
            <a:endParaRPr lang="en-GB" sz="1200" dirty="0"/>
          </a:p>
          <a:p>
            <a:r>
              <a:rPr lang="en-GB" sz="1200" b="0" i="1" dirty="0">
                <a:effectLst/>
                <a:latin typeface="avenir-regular-class"/>
              </a:rPr>
              <a:t>Equality Act 2010, c.15</a:t>
            </a:r>
            <a:r>
              <a:rPr lang="en-GB" sz="1200" b="0" i="0" dirty="0">
                <a:effectLst/>
                <a:latin typeface="avenir-regular-class"/>
              </a:rPr>
              <a:t> . Available at: https://www.legislation.gov.uk/ukpga/2010/15/part/2/chapter/2/crossheading/discrimination (Accessed: 30/10/2022).</a:t>
            </a:r>
            <a:endParaRPr lang="en-GB" sz="1200" dirty="0"/>
          </a:p>
          <a:p>
            <a:r>
              <a:rPr lang="en-GB" sz="1200" dirty="0" err="1"/>
              <a:t>Grosfoguel</a:t>
            </a:r>
            <a:r>
              <a:rPr lang="en-GB" sz="1200" dirty="0"/>
              <a:t>, R. (2016) 'What is Racism?', Journal of World-Systems Research, 22(1), pp.9 - 15.</a:t>
            </a:r>
          </a:p>
          <a:p>
            <a:r>
              <a:rPr lang="en-GB" sz="1200" b="0" i="0" dirty="0">
                <a:effectLst/>
                <a:latin typeface="avenir-regular-class"/>
              </a:rPr>
              <a:t>Home Office (2019) </a:t>
            </a:r>
            <a:r>
              <a:rPr lang="en-GB" sz="1200" b="0" i="1" dirty="0">
                <a:effectLst/>
                <a:latin typeface="avenir-regular-class"/>
              </a:rPr>
              <a:t>Special #knifefree chicken boxes launched across the country</a:t>
            </a:r>
            <a:r>
              <a:rPr lang="en-GB" sz="1200" b="0" i="0" dirty="0">
                <a:effectLst/>
                <a:latin typeface="avenir-regular-class"/>
              </a:rPr>
              <a:t>. London: Available at: https://www.gov.uk/government/news/special-knifefree-chicken-boxes-launched-across-the-country (Accessed: 30/10/2022).</a:t>
            </a:r>
            <a:endParaRPr lang="en-GB" sz="1200" dirty="0"/>
          </a:p>
          <a:p>
            <a:r>
              <a:rPr lang="en-GB" sz="1200" b="0" i="0" dirty="0">
                <a:effectLst/>
                <a:latin typeface="avenir-regular-class"/>
              </a:rPr>
              <a:t>Home Office (2021) </a:t>
            </a:r>
            <a:r>
              <a:rPr lang="en-GB" sz="1200" b="0" i="1" dirty="0">
                <a:effectLst/>
                <a:latin typeface="avenir-regular-class"/>
              </a:rPr>
              <a:t>Hate crime, England and Wales, 2020 to 2021</a:t>
            </a:r>
            <a:r>
              <a:rPr lang="en-GB" sz="1200" b="0" i="0" dirty="0">
                <a:effectLst/>
                <a:latin typeface="avenir-regular-class"/>
              </a:rPr>
              <a:t>. London: Available at: https://www.gov.uk/government/statistics/hate-crime-england-and-wales-2020-to-2021/hate-crime-england-and-wales-2020-to-2021 (Accessed: 30/10/2022).</a:t>
            </a:r>
            <a:endParaRPr lang="en-GB" sz="1200" dirty="0"/>
          </a:p>
          <a:p>
            <a:r>
              <a:rPr lang="en-GB" sz="1200" b="0" i="0" dirty="0">
                <a:effectLst/>
              </a:rPr>
              <a:t>Home Office (2022) </a:t>
            </a:r>
            <a:r>
              <a:rPr lang="en-GB" sz="1200" b="0" i="1" dirty="0">
                <a:effectLst/>
              </a:rPr>
              <a:t>Ethnicity Facts and Figures</a:t>
            </a:r>
            <a:r>
              <a:rPr lang="en-GB" sz="1200" b="0" i="0" dirty="0">
                <a:effectLst/>
              </a:rPr>
              <a:t>. London: Available at: https://www.ethnicity-facts-figures.service.gov.uk/crime-justice-and-the-law/policing/number-of-arrests/latest (Accessed: 30/10/2022).</a:t>
            </a:r>
            <a:endParaRPr lang="en-GB" sz="1200" dirty="0"/>
          </a:p>
          <a:p>
            <a:r>
              <a:rPr lang="en-GB" sz="1200" b="0" i="0" dirty="0">
                <a:effectLst/>
                <a:latin typeface="avenir-regular-class"/>
              </a:rPr>
              <a:t>Ministry of Justice (2021) </a:t>
            </a:r>
            <a:r>
              <a:rPr lang="en-GB" sz="1200" b="0" i="1" dirty="0">
                <a:effectLst/>
                <a:latin typeface="avenir-regular-class"/>
              </a:rPr>
              <a:t>Ethnicity and the Criminal Justice System, 2020</a:t>
            </a:r>
            <a:r>
              <a:rPr lang="en-GB" sz="1200" b="0" i="0" dirty="0">
                <a:effectLst/>
                <a:latin typeface="avenir-regular-class"/>
              </a:rPr>
              <a:t>. London. Available at: https://www.gov.uk/government/statistics/ethnicity-and-the-criminal-justice-system-statistics-2020/ethnicity-and-the-criminal-justice-system-2020 (Accessed: 30/10/2022).</a:t>
            </a:r>
          </a:p>
          <a:p>
            <a:r>
              <a:rPr lang="en-GB" sz="1200" b="0" i="1" dirty="0">
                <a:effectLst/>
                <a:latin typeface="avenir-regular-class"/>
              </a:rPr>
              <a:t>Race Relations Act 1965, c73</a:t>
            </a:r>
            <a:r>
              <a:rPr lang="en-GB" sz="1200" b="0" i="0" dirty="0">
                <a:effectLst/>
                <a:latin typeface="avenir-regular-class"/>
              </a:rPr>
              <a:t>. Available at: https://www.parliament.uk/about/living-heritage/transformingsociety/private-lives/relationships/collections1/race-relations-act-1965/race-relations-act-1965/#:~:text=The%20Act%20banned%20racial%20discrimination,later%20on%208%20December%201965. (Accessed: 30/10/2022).</a:t>
            </a:r>
          </a:p>
          <a:p>
            <a:r>
              <a:rPr lang="en-GB" sz="1200" b="0" i="0" dirty="0">
                <a:effectLst/>
                <a:latin typeface="avenir-regular-class"/>
              </a:rPr>
              <a:t>UK Parliament (2021) </a:t>
            </a:r>
            <a:r>
              <a:rPr lang="en-GB" sz="1200" b="0" i="1" dirty="0">
                <a:effectLst/>
                <a:latin typeface="avenir-regular-class"/>
              </a:rPr>
              <a:t>The Macpherson Report: Twenty-two years on</a:t>
            </a:r>
            <a:r>
              <a:rPr lang="en-GB" sz="1200" b="0" i="0" dirty="0">
                <a:effectLst/>
                <a:latin typeface="avenir-regular-class"/>
              </a:rPr>
              <a:t>. London: Available at: https://publications.parliament.uk/pa/cm5802/cmselect/cmhaff/139/13903.htm#:~:text=The%20Macpherson%20report%20found%20that,both%20individual%20and%20institutional%20level. (Accessed: 30/10/2022).</a:t>
            </a:r>
          </a:p>
          <a:p>
            <a:r>
              <a:rPr lang="en-GB" sz="1200" b="0" i="0" dirty="0">
                <a:effectLst/>
              </a:rPr>
              <a:t>Webster, C. (2008) 'Marginalized white ethnicity, race and crime', </a:t>
            </a:r>
            <a:r>
              <a:rPr lang="en-GB" sz="1200" b="0" i="1" dirty="0">
                <a:effectLst/>
              </a:rPr>
              <a:t>Theoretical Criminology</a:t>
            </a:r>
            <a:r>
              <a:rPr lang="en-GB" sz="1200" b="0" i="0" dirty="0">
                <a:effectLst/>
              </a:rPr>
              <a:t>, 12(3), pp. 293 - 312.</a:t>
            </a:r>
          </a:p>
          <a:p>
            <a:r>
              <a:rPr lang="en-GB" sz="1200" b="0" i="0" dirty="0">
                <a:effectLst/>
                <a:latin typeface="Calibri" panose="020F0502020204030204" pitchFamily="34" charset="0"/>
              </a:rPr>
              <a:t>Wood, R. (2010) 'UK: the reality behind the ‘knife crime’ debate', Race and Class, 52(2), pp. 97 - 103.</a:t>
            </a:r>
            <a:endParaRPr lang="en-GB" sz="1200" dirty="0"/>
          </a:p>
        </p:txBody>
      </p:sp>
    </p:spTree>
    <p:extLst>
      <p:ext uri="{BB962C8B-B14F-4D97-AF65-F5344CB8AC3E}">
        <p14:creationId xmlns:p14="http://schemas.microsoft.com/office/powerpoint/2010/main" val="62275093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5" name="Rectangle 12294">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75C942-B4BD-D9AD-4552-079DCE65AF14}"/>
              </a:ext>
            </a:extLst>
          </p:cNvPr>
          <p:cNvSpPr>
            <a:spLocks noGrp="1"/>
          </p:cNvSpPr>
          <p:nvPr>
            <p:ph type="title"/>
          </p:nvPr>
        </p:nvSpPr>
        <p:spPr>
          <a:xfrm>
            <a:off x="645064" y="525982"/>
            <a:ext cx="4282983" cy="1200361"/>
          </a:xfrm>
        </p:spPr>
        <p:txBody>
          <a:bodyPr anchor="b">
            <a:normAutofit/>
          </a:bodyPr>
          <a:lstStyle/>
          <a:p>
            <a:r>
              <a:rPr lang="en-GB" sz="3600"/>
              <a:t>Week 5 Complete</a:t>
            </a:r>
          </a:p>
        </p:txBody>
      </p:sp>
      <p:sp>
        <p:nvSpPr>
          <p:cNvPr id="12297" name="Rectangle 12296">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9A45E45-C9C7-CD49-73E1-F66D43532BA5}"/>
              </a:ext>
            </a:extLst>
          </p:cNvPr>
          <p:cNvSpPr>
            <a:spLocks noGrp="1"/>
          </p:cNvSpPr>
          <p:nvPr>
            <p:ph idx="1"/>
          </p:nvPr>
        </p:nvSpPr>
        <p:spPr>
          <a:xfrm>
            <a:off x="645066" y="2031101"/>
            <a:ext cx="4282984" cy="3511943"/>
          </a:xfrm>
        </p:spPr>
        <p:txBody>
          <a:bodyPr anchor="ctr">
            <a:normAutofit/>
          </a:bodyPr>
          <a:lstStyle/>
          <a:p>
            <a:r>
              <a:rPr lang="en-GB" sz="3200" dirty="0"/>
              <a:t>Thanks for listening!</a:t>
            </a:r>
          </a:p>
          <a:p>
            <a:endParaRPr lang="en-GB" sz="3200" dirty="0"/>
          </a:p>
          <a:p>
            <a:r>
              <a:rPr lang="en-GB" sz="3200" dirty="0"/>
              <a:t>See you all next week!</a:t>
            </a:r>
          </a:p>
        </p:txBody>
      </p:sp>
      <p:sp>
        <p:nvSpPr>
          <p:cNvPr id="12299" name="Rectangle 12298">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01" name="Rectangle 12300">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03" name="Rectangle 12302">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0" name="Picture 2" descr="You got it GIFs - Hole dir die besten GIFs auf GIFER">
            <a:extLst>
              <a:ext uri="{FF2B5EF4-FFF2-40B4-BE49-F238E27FC236}">
                <a16:creationId xmlns:a16="http://schemas.microsoft.com/office/drawing/2014/main" id="{0FF959A6-DCC0-D4AA-DDBE-D1700D540B8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987738" y="1432145"/>
            <a:ext cx="5628018" cy="37608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792693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4310</Words>
  <Application>Microsoft Office PowerPoint</Application>
  <PresentationFormat>Widescreen</PresentationFormat>
  <Paragraphs>199</Paragraphs>
  <Slides>38</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38</vt:i4>
      </vt:variant>
    </vt:vector>
  </HeadingPairs>
  <TitlesOfParts>
    <vt:vector size="48" baseType="lpstr">
      <vt:lpstr>avenir-regular-class</vt:lpstr>
      <vt:lpstr>GDS Transport</vt:lpstr>
      <vt:lpstr>Sabon-Roman</vt:lpstr>
      <vt:lpstr>SymbolMT</vt:lpstr>
      <vt:lpstr>Arial</vt:lpstr>
      <vt:lpstr>Arial</vt:lpstr>
      <vt:lpstr>Calibri</vt:lpstr>
      <vt:lpstr>Calibri Light</vt:lpstr>
      <vt:lpstr>Verdana</vt:lpstr>
      <vt:lpstr>Office Theme</vt:lpstr>
      <vt:lpstr>Gender, Race, Religion and Crime</vt:lpstr>
      <vt:lpstr>Session Outline</vt:lpstr>
      <vt:lpstr>Content Warning</vt:lpstr>
      <vt:lpstr>Crime Rates by Race</vt:lpstr>
      <vt:lpstr>Arrests by Race</vt:lpstr>
      <vt:lpstr>Discussion: Defining Racism</vt:lpstr>
      <vt:lpstr>Defining Racism</vt:lpstr>
      <vt:lpstr>Defining Racism – UK Legislation</vt:lpstr>
      <vt:lpstr>Race Discrimination</vt:lpstr>
      <vt:lpstr>Defining Hate Crime - CPS</vt:lpstr>
      <vt:lpstr>Defining Hate Crime - CPS</vt:lpstr>
      <vt:lpstr>Defining Hate Crime</vt:lpstr>
      <vt:lpstr>Hate Crime Statistics</vt:lpstr>
      <vt:lpstr>Policing and Race: Stephen Lawrence and the Macpherson Report</vt:lpstr>
      <vt:lpstr>The Macpherson Report -Police misconduct and discipline</vt:lpstr>
      <vt:lpstr>The Macpherson Report -Stop and Search</vt:lpstr>
      <vt:lpstr>The Macpherson Report -Stop and Search in Covid</vt:lpstr>
      <vt:lpstr>Defining Hate Speech</vt:lpstr>
      <vt:lpstr>Defining Hate Speech</vt:lpstr>
      <vt:lpstr>Defining Hate Speech</vt:lpstr>
      <vt:lpstr>Defining Hate Speech</vt:lpstr>
      <vt:lpstr>Speech as an “Attack”</vt:lpstr>
      <vt:lpstr>Whiteness and Crime</vt:lpstr>
      <vt:lpstr>Whiteness and Crime</vt:lpstr>
      <vt:lpstr>Discussion</vt:lpstr>
      <vt:lpstr>UK Knife Crime</vt:lpstr>
      <vt:lpstr>Government Response To UK Knife Crime</vt:lpstr>
      <vt:lpstr>Discussion</vt:lpstr>
      <vt:lpstr>Racism Example - Football</vt:lpstr>
      <vt:lpstr>Racism Example - Football</vt:lpstr>
      <vt:lpstr>Discussion</vt:lpstr>
      <vt:lpstr>Class Task</vt:lpstr>
      <vt:lpstr>Hate Speech Example</vt:lpstr>
      <vt:lpstr>Hate Speech Example</vt:lpstr>
      <vt:lpstr>Hate Speech Example</vt:lpstr>
      <vt:lpstr>Any Questions?</vt:lpstr>
      <vt:lpstr>References</vt:lpstr>
      <vt:lpstr>Week 5 Complete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Gender, Race, Religion and Crime</dc:title>
  <dc:creator>Luke Roach</dc:creator>
  <cp:lastModifiedBy>Luke Roach</cp:lastModifiedBy>
  <cp:revision>1</cp:revision>
  <dcterms:created xsi:type="dcterms:W3CDTF">2022-10-28T10:55:08Z</dcterms:created>
  <dcterms:modified xsi:type="dcterms:W3CDTF">2022-10-30T19:54:27Z</dcterms:modified>
</cp:coreProperties>
</file>