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59D475-61BE-B004-CBDD-C6DC62D56BF8}" v="950" dt="2025-10-25T14:34:08.176"/>
    <p1510:client id="{DB70DB9D-08E2-757D-1FC3-59EC0721E212}" v="23" dt="2025-10-25T15:52:34.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k Adam (2509010)" userId="S::2509010@student.uwtsd.ac.uk::a9b8a2b6-4d61-401a-841d-adc63b70c96d" providerId="AD" clId="Web-{C0839850-28BC-3D07-74D9-CF29FDA74B33}"/>
    <pc:docChg chg="modSld">
      <pc:chgData name="Dominik Adam (2509010)" userId="S::2509010@student.uwtsd.ac.uk::a9b8a2b6-4d61-401a-841d-adc63b70c96d" providerId="AD" clId="Web-{C0839850-28BC-3D07-74D9-CF29FDA74B33}" dt="2025-10-18T16:07:09.154" v="293" actId="20577"/>
      <pc:docMkLst>
        <pc:docMk/>
      </pc:docMkLst>
      <pc:sldChg chg="addSp modSp">
        <pc:chgData name="Dominik Adam (2509010)" userId="S::2509010@student.uwtsd.ac.uk::a9b8a2b6-4d61-401a-841d-adc63b70c96d" providerId="AD" clId="Web-{C0839850-28BC-3D07-74D9-CF29FDA74B33}" dt="2025-10-18T16:07:09.154" v="293" actId="20577"/>
        <pc:sldMkLst>
          <pc:docMk/>
          <pc:sldMk cId="109857222" sldId="256"/>
        </pc:sldMkLst>
        <pc:spChg chg="mod">
          <ac:chgData name="Dominik Adam (2509010)" userId="S::2509010@student.uwtsd.ac.uk::a9b8a2b6-4d61-401a-841d-adc63b70c96d" providerId="AD" clId="Web-{C0839850-28BC-3D07-74D9-CF29FDA74B33}" dt="2025-10-18T15:35:52.478" v="20" actId="1076"/>
          <ac:spMkLst>
            <pc:docMk/>
            <pc:sldMk cId="109857222" sldId="256"/>
            <ac:spMk id="2" creationId="{00000000-0000-0000-0000-000000000000}"/>
          </ac:spMkLst>
        </pc:spChg>
        <pc:spChg chg="mod">
          <ac:chgData name="Dominik Adam (2509010)" userId="S::2509010@student.uwtsd.ac.uk::a9b8a2b6-4d61-401a-841d-adc63b70c96d" providerId="AD" clId="Web-{C0839850-28BC-3D07-74D9-CF29FDA74B33}" dt="2025-10-18T15:37:26.702" v="46" actId="20577"/>
          <ac:spMkLst>
            <pc:docMk/>
            <pc:sldMk cId="109857222" sldId="256"/>
            <ac:spMk id="3" creationId="{00000000-0000-0000-0000-000000000000}"/>
          </ac:spMkLst>
        </pc:spChg>
        <pc:spChg chg="add mod">
          <ac:chgData name="Dominik Adam (2509010)" userId="S::2509010@student.uwtsd.ac.uk::a9b8a2b6-4d61-401a-841d-adc63b70c96d" providerId="AD" clId="Web-{C0839850-28BC-3D07-74D9-CF29FDA74B33}" dt="2025-10-18T16:07:09.154" v="293" actId="20577"/>
          <ac:spMkLst>
            <pc:docMk/>
            <pc:sldMk cId="109857222" sldId="256"/>
            <ac:spMk id="4" creationId="{91D08C66-9C49-7E15-4973-B1CDBBBE9C96}"/>
          </ac:spMkLst>
        </pc:spChg>
      </pc:sldChg>
    </pc:docChg>
  </pc:docChgLst>
  <pc:docChgLst>
    <pc:chgData name="Dominik Adam (2509010)" userId="S::2509010@student.uwtsd.ac.uk::a9b8a2b6-4d61-401a-841d-adc63b70c96d" providerId="AD" clId="Web-{DB70DB9D-08E2-757D-1FC3-59EC0721E212}"/>
    <pc:docChg chg="modSld">
      <pc:chgData name="Dominik Adam (2509010)" userId="S::2509010@student.uwtsd.ac.uk::a9b8a2b6-4d61-401a-841d-adc63b70c96d" providerId="AD" clId="Web-{DB70DB9D-08E2-757D-1FC3-59EC0721E212}" dt="2025-10-25T15:52:34.534" v="16" actId="1076"/>
      <pc:docMkLst>
        <pc:docMk/>
      </pc:docMkLst>
      <pc:sldChg chg="modSp">
        <pc:chgData name="Dominik Adam (2509010)" userId="S::2509010@student.uwtsd.ac.uk::a9b8a2b6-4d61-401a-841d-adc63b70c96d" providerId="AD" clId="Web-{DB70DB9D-08E2-757D-1FC3-59EC0721E212}" dt="2025-10-25T15:52:34.534" v="16" actId="1076"/>
        <pc:sldMkLst>
          <pc:docMk/>
          <pc:sldMk cId="109857222" sldId="256"/>
        </pc:sldMkLst>
        <pc:spChg chg="mod">
          <ac:chgData name="Dominik Adam (2509010)" userId="S::2509010@student.uwtsd.ac.uk::a9b8a2b6-4d61-401a-841d-adc63b70c96d" providerId="AD" clId="Web-{DB70DB9D-08E2-757D-1FC3-59EC0721E212}" dt="2025-10-25T15:52:13.706" v="13" actId="20577"/>
          <ac:spMkLst>
            <pc:docMk/>
            <pc:sldMk cId="109857222" sldId="256"/>
            <ac:spMk id="4" creationId="{91D08C66-9C49-7E15-4973-B1CDBBBE9C96}"/>
          </ac:spMkLst>
        </pc:spChg>
        <pc:spChg chg="mod">
          <ac:chgData name="Dominik Adam (2509010)" userId="S::2509010@student.uwtsd.ac.uk::a9b8a2b6-4d61-401a-841d-adc63b70c96d" providerId="AD" clId="Web-{DB70DB9D-08E2-757D-1FC3-59EC0721E212}" dt="2025-10-25T15:51:55.503" v="5" actId="1076"/>
          <ac:spMkLst>
            <pc:docMk/>
            <pc:sldMk cId="109857222" sldId="256"/>
            <ac:spMk id="6" creationId="{A214D84B-07FD-960F-6FA6-B6C5603AE204}"/>
          </ac:spMkLst>
        </pc:spChg>
        <pc:spChg chg="mod">
          <ac:chgData name="Dominik Adam (2509010)" userId="S::2509010@student.uwtsd.ac.uk::a9b8a2b6-4d61-401a-841d-adc63b70c96d" providerId="AD" clId="Web-{DB70DB9D-08E2-757D-1FC3-59EC0721E212}" dt="2025-10-25T15:52:10.972" v="11" actId="1076"/>
          <ac:spMkLst>
            <pc:docMk/>
            <pc:sldMk cId="109857222" sldId="256"/>
            <ac:spMk id="7" creationId="{12BD314A-489B-7E0F-B89E-51A02C41F3D3}"/>
          </ac:spMkLst>
        </pc:spChg>
        <pc:spChg chg="mod">
          <ac:chgData name="Dominik Adam (2509010)" userId="S::2509010@student.uwtsd.ac.uk::a9b8a2b6-4d61-401a-841d-adc63b70c96d" providerId="AD" clId="Web-{DB70DB9D-08E2-757D-1FC3-59EC0721E212}" dt="2025-10-25T15:52:21.597" v="14" actId="1076"/>
          <ac:spMkLst>
            <pc:docMk/>
            <pc:sldMk cId="109857222" sldId="256"/>
            <ac:spMk id="8" creationId="{BEAFE64E-D271-B4FF-B759-4923BCC2DE22}"/>
          </ac:spMkLst>
        </pc:spChg>
        <pc:spChg chg="mod">
          <ac:chgData name="Dominik Adam (2509010)" userId="S::2509010@student.uwtsd.ac.uk::a9b8a2b6-4d61-401a-841d-adc63b70c96d" providerId="AD" clId="Web-{DB70DB9D-08E2-757D-1FC3-59EC0721E212}" dt="2025-10-25T15:52:29.222" v="15" actId="1076"/>
          <ac:spMkLst>
            <pc:docMk/>
            <pc:sldMk cId="109857222" sldId="256"/>
            <ac:spMk id="9" creationId="{D5589548-66BA-10C2-48A8-791F3073D509}"/>
          </ac:spMkLst>
        </pc:spChg>
        <pc:spChg chg="mod">
          <ac:chgData name="Dominik Adam (2509010)" userId="S::2509010@student.uwtsd.ac.uk::a9b8a2b6-4d61-401a-841d-adc63b70c96d" providerId="AD" clId="Web-{DB70DB9D-08E2-757D-1FC3-59EC0721E212}" dt="2025-10-25T15:52:34.534" v="16" actId="1076"/>
          <ac:spMkLst>
            <pc:docMk/>
            <pc:sldMk cId="109857222" sldId="256"/>
            <ac:spMk id="15" creationId="{5C1BD3AA-6013-998A-6499-CA12B41A60E4}"/>
          </ac:spMkLst>
        </pc:spChg>
      </pc:sldChg>
    </pc:docChg>
  </pc:docChgLst>
  <pc:docChgLst>
    <pc:chgData name="Dominik Adam (2509010)" userId="S::2509010@student.uwtsd.ac.uk::a9b8a2b6-4d61-401a-841d-adc63b70c96d" providerId="AD" clId="Web-{3C59D475-61BE-B004-CBDD-C6DC62D56BF8}"/>
    <pc:docChg chg="modSld">
      <pc:chgData name="Dominik Adam (2509010)" userId="S::2509010@student.uwtsd.ac.uk::a9b8a2b6-4d61-401a-841d-adc63b70c96d" providerId="AD" clId="Web-{3C59D475-61BE-B004-CBDD-C6DC62D56BF8}" dt="2025-10-25T14:34:08.176" v="581" actId="1076"/>
      <pc:docMkLst>
        <pc:docMk/>
      </pc:docMkLst>
      <pc:sldChg chg="addSp delSp modSp">
        <pc:chgData name="Dominik Adam (2509010)" userId="S::2509010@student.uwtsd.ac.uk::a9b8a2b6-4d61-401a-841d-adc63b70c96d" providerId="AD" clId="Web-{3C59D475-61BE-B004-CBDD-C6DC62D56BF8}" dt="2025-10-25T14:34:08.176" v="581" actId="1076"/>
        <pc:sldMkLst>
          <pc:docMk/>
          <pc:sldMk cId="109857222" sldId="256"/>
        </pc:sldMkLst>
        <pc:spChg chg="mod">
          <ac:chgData name="Dominik Adam (2509010)" userId="S::2509010@student.uwtsd.ac.uk::a9b8a2b6-4d61-401a-841d-adc63b70c96d" providerId="AD" clId="Web-{3C59D475-61BE-B004-CBDD-C6DC62D56BF8}" dt="2025-10-25T14:29:06.514" v="579" actId="20577"/>
          <ac:spMkLst>
            <pc:docMk/>
            <pc:sldMk cId="109857222" sldId="256"/>
            <ac:spMk id="2" creationId="{00000000-0000-0000-0000-000000000000}"/>
          </ac:spMkLst>
        </pc:spChg>
        <pc:spChg chg="mod">
          <ac:chgData name="Dominik Adam (2509010)" userId="S::2509010@student.uwtsd.ac.uk::a9b8a2b6-4d61-401a-841d-adc63b70c96d" providerId="AD" clId="Web-{3C59D475-61BE-B004-CBDD-C6DC62D56BF8}" dt="2025-10-25T14:34:08.176" v="581" actId="1076"/>
          <ac:spMkLst>
            <pc:docMk/>
            <pc:sldMk cId="109857222" sldId="256"/>
            <ac:spMk id="3" creationId="{00000000-0000-0000-0000-000000000000}"/>
          </ac:spMkLst>
        </pc:spChg>
        <pc:spChg chg="mod">
          <ac:chgData name="Dominik Adam (2509010)" userId="S::2509010@student.uwtsd.ac.uk::a9b8a2b6-4d61-401a-841d-adc63b70c96d" providerId="AD" clId="Web-{3C59D475-61BE-B004-CBDD-C6DC62D56BF8}" dt="2025-10-25T14:29:00.904" v="578" actId="20577"/>
          <ac:spMkLst>
            <pc:docMk/>
            <pc:sldMk cId="109857222" sldId="256"/>
            <ac:spMk id="4" creationId="{91D08C66-9C49-7E15-4973-B1CDBBBE9C96}"/>
          </ac:spMkLst>
        </pc:spChg>
        <pc:spChg chg="add mod">
          <ac:chgData name="Dominik Adam (2509010)" userId="S::2509010@student.uwtsd.ac.uk::a9b8a2b6-4d61-401a-841d-adc63b70c96d" providerId="AD" clId="Web-{3C59D475-61BE-B004-CBDD-C6DC62D56BF8}" dt="2025-10-25T14:27:46.732" v="568" actId="20577"/>
          <ac:spMkLst>
            <pc:docMk/>
            <pc:sldMk cId="109857222" sldId="256"/>
            <ac:spMk id="5" creationId="{EBF7E564-98EA-BA68-D977-07B929C7FD39}"/>
          </ac:spMkLst>
        </pc:spChg>
        <pc:spChg chg="add mod">
          <ac:chgData name="Dominik Adam (2509010)" userId="S::2509010@student.uwtsd.ac.uk::a9b8a2b6-4d61-401a-841d-adc63b70c96d" providerId="AD" clId="Web-{3C59D475-61BE-B004-CBDD-C6DC62D56BF8}" dt="2025-10-25T14:28:52.514" v="577" actId="1076"/>
          <ac:spMkLst>
            <pc:docMk/>
            <pc:sldMk cId="109857222" sldId="256"/>
            <ac:spMk id="6" creationId="{A214D84B-07FD-960F-6FA6-B6C5603AE204}"/>
          </ac:spMkLst>
        </pc:spChg>
        <pc:spChg chg="add mod">
          <ac:chgData name="Dominik Adam (2509010)" userId="S::2509010@student.uwtsd.ac.uk::a9b8a2b6-4d61-401a-841d-adc63b70c96d" providerId="AD" clId="Web-{3C59D475-61BE-B004-CBDD-C6DC62D56BF8}" dt="2025-10-25T14:25:56.636" v="558"/>
          <ac:spMkLst>
            <pc:docMk/>
            <pc:sldMk cId="109857222" sldId="256"/>
            <ac:spMk id="7" creationId="{12BD314A-489B-7E0F-B89E-51A02C41F3D3}"/>
          </ac:spMkLst>
        </pc:spChg>
        <pc:spChg chg="add del mod">
          <ac:chgData name="Dominik Adam (2509010)" userId="S::2509010@student.uwtsd.ac.uk::a9b8a2b6-4d61-401a-841d-adc63b70c96d" providerId="AD" clId="Web-{3C59D475-61BE-B004-CBDD-C6DC62D56BF8}" dt="2025-10-24T13:55:36.999" v="317"/>
          <ac:spMkLst>
            <pc:docMk/>
            <pc:sldMk cId="109857222" sldId="256"/>
            <ac:spMk id="8" creationId="{7C829FCB-E84F-8C37-36AB-859671371D3B}"/>
          </ac:spMkLst>
        </pc:spChg>
        <pc:spChg chg="add mod">
          <ac:chgData name="Dominik Adam (2509010)" userId="S::2509010@student.uwtsd.ac.uk::a9b8a2b6-4d61-401a-841d-adc63b70c96d" providerId="AD" clId="Web-{3C59D475-61BE-B004-CBDD-C6DC62D56BF8}" dt="2025-10-25T14:28:40.889" v="575" actId="1076"/>
          <ac:spMkLst>
            <pc:docMk/>
            <pc:sldMk cId="109857222" sldId="256"/>
            <ac:spMk id="8" creationId="{BEAFE64E-D271-B4FF-B759-4923BCC2DE22}"/>
          </ac:spMkLst>
        </pc:spChg>
        <pc:spChg chg="add del">
          <ac:chgData name="Dominik Adam (2509010)" userId="S::2509010@student.uwtsd.ac.uk::a9b8a2b6-4d61-401a-841d-adc63b70c96d" providerId="AD" clId="Web-{3C59D475-61BE-B004-CBDD-C6DC62D56BF8}" dt="2025-10-24T13:55:34.749" v="316"/>
          <ac:spMkLst>
            <pc:docMk/>
            <pc:sldMk cId="109857222" sldId="256"/>
            <ac:spMk id="9" creationId="{1D91143B-FD3E-FA5B-D1D3-2E9F7CDA349D}"/>
          </ac:spMkLst>
        </pc:spChg>
        <pc:spChg chg="add mod">
          <ac:chgData name="Dominik Adam (2509010)" userId="S::2509010@student.uwtsd.ac.uk::a9b8a2b6-4d61-401a-841d-adc63b70c96d" providerId="AD" clId="Web-{3C59D475-61BE-B004-CBDD-C6DC62D56BF8}" dt="2025-10-25T14:28:35.904" v="574" actId="1076"/>
          <ac:spMkLst>
            <pc:docMk/>
            <pc:sldMk cId="109857222" sldId="256"/>
            <ac:spMk id="9" creationId="{D5589548-66BA-10C2-48A8-791F3073D509}"/>
          </ac:spMkLst>
        </pc:spChg>
        <pc:spChg chg="add mod">
          <ac:chgData name="Dominik Adam (2509010)" userId="S::2509010@student.uwtsd.ac.uk::a9b8a2b6-4d61-401a-841d-adc63b70c96d" providerId="AD" clId="Web-{3C59D475-61BE-B004-CBDD-C6DC62D56BF8}" dt="2025-10-25T14:28:31.045" v="573" actId="1076"/>
          <ac:spMkLst>
            <pc:docMk/>
            <pc:sldMk cId="109857222" sldId="256"/>
            <ac:spMk id="15" creationId="{5C1BD3AA-6013-998A-6499-CA12B41A60E4}"/>
          </ac:spMkLst>
        </pc:spChg>
        <pc:picChg chg="add mod">
          <ac:chgData name="Dominik Adam (2509010)" userId="S::2509010@student.uwtsd.ac.uk::a9b8a2b6-4d61-401a-841d-adc63b70c96d" providerId="AD" clId="Web-{3C59D475-61BE-B004-CBDD-C6DC62D56BF8}" dt="2025-10-25T14:29:11.061" v="580" actId="1076"/>
          <ac:picMkLst>
            <pc:docMk/>
            <pc:sldMk cId="109857222" sldId="256"/>
            <ac:picMk id="14" creationId="{1FA4C72F-9662-9816-4E6A-7BC2937D897E}"/>
          </ac:picMkLst>
        </pc:picChg>
        <pc:cxnChg chg="add del mod">
          <ac:chgData name="Dominik Adam (2509010)" userId="S::2509010@student.uwtsd.ac.uk::a9b8a2b6-4d61-401a-841d-adc63b70c96d" providerId="AD" clId="Web-{3C59D475-61BE-B004-CBDD-C6DC62D56BF8}" dt="2025-10-24T13:54:36.232" v="299"/>
          <ac:cxnSpMkLst>
            <pc:docMk/>
            <pc:sldMk cId="109857222" sldId="256"/>
            <ac:cxnSpMk id="5" creationId="{F13C6899-7092-4336-40FC-DB8D2A13A039}"/>
          </ac:cxnSpMkLst>
        </pc:cxnChg>
        <pc:cxnChg chg="add del mod">
          <ac:chgData name="Dominik Adam (2509010)" userId="S::2509010@student.uwtsd.ac.uk::a9b8a2b6-4d61-401a-841d-adc63b70c96d" providerId="AD" clId="Web-{3C59D475-61BE-B004-CBDD-C6DC62D56BF8}" dt="2025-10-24T13:55:00.327" v="309"/>
          <ac:cxnSpMkLst>
            <pc:docMk/>
            <pc:sldMk cId="109857222" sldId="256"/>
            <ac:cxnSpMk id="6" creationId="{ED61EDE9-4815-E6C7-4932-56BD3B84AA1F}"/>
          </ac:cxnSpMkLst>
        </pc:cxnChg>
        <pc:cxnChg chg="add del mod">
          <ac:chgData name="Dominik Adam (2509010)" userId="S::2509010@student.uwtsd.ac.uk::a9b8a2b6-4d61-401a-841d-adc63b70c96d" providerId="AD" clId="Web-{3C59D475-61BE-B004-CBDD-C6DC62D56BF8}" dt="2025-10-24T13:55:02.327" v="310"/>
          <ac:cxnSpMkLst>
            <pc:docMk/>
            <pc:sldMk cId="109857222" sldId="256"/>
            <ac:cxnSpMk id="7" creationId="{FB1397CF-0AA2-6D5B-F0D5-AEA83C6B3AD6}"/>
          </ac:cxnSpMkLst>
        </pc:cxnChg>
        <pc:cxnChg chg="add del mod">
          <ac:chgData name="Dominik Adam (2509010)" userId="S::2509010@student.uwtsd.ac.uk::a9b8a2b6-4d61-401a-841d-adc63b70c96d" providerId="AD" clId="Web-{3C59D475-61BE-B004-CBDD-C6DC62D56BF8}" dt="2025-10-25T14:16:17.933" v="441"/>
          <ac:cxnSpMkLst>
            <pc:docMk/>
            <pc:sldMk cId="109857222" sldId="256"/>
            <ac:cxnSpMk id="10" creationId="{66EF1148-6F30-995C-EE0A-7A7757E5F0B4}"/>
          </ac:cxnSpMkLst>
        </pc:cxnChg>
        <pc:cxnChg chg="add del mod">
          <ac:chgData name="Dominik Adam (2509010)" userId="S::2509010@student.uwtsd.ac.uk::a9b8a2b6-4d61-401a-841d-adc63b70c96d" providerId="AD" clId="Web-{3C59D475-61BE-B004-CBDD-C6DC62D56BF8}" dt="2025-10-25T14:16:19.855" v="442"/>
          <ac:cxnSpMkLst>
            <pc:docMk/>
            <pc:sldMk cId="109857222" sldId="256"/>
            <ac:cxnSpMk id="11" creationId="{BD7628EA-513F-C93D-DEB6-57E81BE607C4}"/>
          </ac:cxnSpMkLst>
        </pc:cxnChg>
        <pc:cxnChg chg="add del mod">
          <ac:chgData name="Dominik Adam (2509010)" userId="S::2509010@student.uwtsd.ac.uk::a9b8a2b6-4d61-401a-841d-adc63b70c96d" providerId="AD" clId="Web-{3C59D475-61BE-B004-CBDD-C6DC62D56BF8}" dt="2025-10-25T14:16:20.886" v="443"/>
          <ac:cxnSpMkLst>
            <pc:docMk/>
            <pc:sldMk cId="109857222" sldId="256"/>
            <ac:cxnSpMk id="12" creationId="{32B5819A-F6EE-89B1-865F-1BC5D6C73B2C}"/>
          </ac:cxnSpMkLst>
        </pc:cxnChg>
        <pc:cxnChg chg="add del mod">
          <ac:chgData name="Dominik Adam (2509010)" userId="S::2509010@student.uwtsd.ac.uk::a9b8a2b6-4d61-401a-841d-adc63b70c96d" providerId="AD" clId="Web-{3C59D475-61BE-B004-CBDD-C6DC62D56BF8}" dt="2025-10-25T14:16:22.621" v="444"/>
          <ac:cxnSpMkLst>
            <pc:docMk/>
            <pc:sldMk cId="109857222" sldId="256"/>
            <ac:cxnSpMk id="13" creationId="{49D43FF5-7EAE-5179-96D1-24528E3F182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0" y="-372882"/>
            <a:ext cx="4744529" cy="1913148"/>
          </a:xfrm>
        </p:spPr>
        <p:txBody>
          <a:bodyPr/>
          <a:lstStyle/>
          <a:p>
            <a:r>
              <a:rPr lang="en-GB" sz="3200" b="1" i="1" u="sng" dirty="0">
                <a:solidFill>
                  <a:srgbClr val="7030A0"/>
                </a:solidFill>
                <a:latin typeface="Bookman Old Style"/>
                <a:ea typeface="MS Mincho"/>
              </a:rPr>
              <a:t>How to create a new teams meeting</a:t>
            </a:r>
            <a:r>
              <a:rPr lang="en-GB" dirty="0">
                <a:solidFill>
                  <a:srgbClr val="7030A0"/>
                </a:solidFill>
                <a:latin typeface="Bookman Old Style"/>
                <a:ea typeface="MS Mincho"/>
              </a:rPr>
              <a:t> </a:t>
            </a:r>
          </a:p>
        </p:txBody>
      </p:sp>
      <p:sp>
        <p:nvSpPr>
          <p:cNvPr id="3" name="Subtitle 2"/>
          <p:cNvSpPr>
            <a:spLocks noGrp="1"/>
          </p:cNvSpPr>
          <p:nvPr>
            <p:ph type="subTitle" idx="1"/>
          </p:nvPr>
        </p:nvSpPr>
        <p:spPr>
          <a:xfrm>
            <a:off x="2861094" y="3659546"/>
            <a:ext cx="9144000" cy="1655762"/>
          </a:xfrm>
        </p:spPr>
        <p:txBody>
          <a:bodyPr vert="horz" lIns="91440" tIns="45720" rIns="91440" bIns="45720" rtlCol="0" anchor="t">
            <a:normAutofit/>
          </a:bodyPr>
          <a:lstStyle/>
          <a:p>
            <a:r>
              <a:rPr lang="en-GB" dirty="0">
                <a:latin typeface="Bookman Old Style"/>
              </a:rPr>
              <a:t>Dominic Adam</a:t>
            </a:r>
          </a:p>
          <a:p>
            <a:r>
              <a:rPr lang="en-GB" dirty="0">
                <a:latin typeface="Bookman Old Style"/>
              </a:rPr>
              <a:t>2509010</a:t>
            </a:r>
          </a:p>
        </p:txBody>
      </p:sp>
      <p:sp>
        <p:nvSpPr>
          <p:cNvPr id="4" name="TextBox 3">
            <a:extLst>
              <a:ext uri="{FF2B5EF4-FFF2-40B4-BE49-F238E27FC236}">
                <a16:creationId xmlns:a16="http://schemas.microsoft.com/office/drawing/2014/main" id="{91D08C66-9C49-7E15-4973-B1CDBBBE9C96}"/>
              </a:ext>
            </a:extLst>
          </p:cNvPr>
          <p:cNvSpPr txBox="1"/>
          <p:nvPr/>
        </p:nvSpPr>
        <p:spPr>
          <a:xfrm>
            <a:off x="4600" y="219399"/>
            <a:ext cx="6093125" cy="7140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7030A0"/>
                </a:solidFill>
                <a:latin typeface="Bookman Old Style"/>
              </a:rPr>
              <a:t>Step one  on how to create a new team meeting using Microsoft teams meeting</a:t>
            </a:r>
            <a:endParaRPr lang="en-US" b="1" dirty="0">
              <a:solidFill>
                <a:srgbClr val="7030A0"/>
              </a:solidFill>
              <a:latin typeface="Bookman Old Style"/>
            </a:endParaRPr>
          </a:p>
          <a:p>
            <a:endParaRPr lang="en-US" b="1">
              <a:solidFill>
                <a:srgbClr val="7030A0"/>
              </a:solidFill>
              <a:latin typeface="Bookman Old Style"/>
            </a:endParaRPr>
          </a:p>
          <a:p>
            <a:endParaRPr lang="en-GB" dirty="0">
              <a:latin typeface="Bookman Old Style"/>
            </a:endParaRPr>
          </a:p>
          <a:p>
            <a:r>
              <a:rPr lang="en-GB" sz="1600" dirty="0">
                <a:latin typeface="Bookman Old Style"/>
              </a:rPr>
              <a:t>open teams and go to calendar tab on the left  side of the team's app, click the new meeting button in the top right corner  then add a title invite attendees, set the date time and add any details click save to send out the meeting</a:t>
            </a:r>
          </a:p>
          <a:p>
            <a:r>
              <a:rPr lang="en-GB" sz="1600" dirty="0">
                <a:latin typeface="Bookman Old Style"/>
              </a:rPr>
              <a:t> Invite.</a:t>
            </a:r>
            <a:endParaRPr lang="en-GB" dirty="0">
              <a:latin typeface="Aptos" panose="020B0004020202020204"/>
            </a:endParaRPr>
          </a:p>
          <a:p>
            <a:endParaRPr lang="en-GB" sz="1600" dirty="0">
              <a:latin typeface="Bookman Old Style"/>
            </a:endParaRPr>
          </a:p>
          <a:p>
            <a:endParaRPr lang="en-GB" sz="1600" dirty="0">
              <a:latin typeface="Bookman Old Style"/>
            </a:endParaRPr>
          </a:p>
          <a:p>
            <a:r>
              <a:rPr lang="en-GB" sz="1600" dirty="0">
                <a:latin typeface="Bookman Old Style"/>
              </a:rPr>
              <a:t> Go to calendar click the calendar icon  on the left</a:t>
            </a:r>
          </a:p>
          <a:p>
            <a:endParaRPr lang="en-GB" sz="1600" dirty="0">
              <a:latin typeface="Bookman Old Style"/>
            </a:endParaRPr>
          </a:p>
          <a:p>
            <a:endParaRPr lang="en-GB" sz="1600" dirty="0">
              <a:latin typeface="Bookman Old Style"/>
            </a:endParaRPr>
          </a:p>
          <a:p>
            <a:r>
              <a:rPr lang="en-GB" sz="1600" dirty="0">
                <a:latin typeface="Bookman Old Style"/>
              </a:rPr>
              <a:t>Click on new meeting button in the top right corner it might Be labelled as </a:t>
            </a:r>
            <a:r>
              <a:rPr lang="en-GB" sz="1600" b="1" dirty="0">
                <a:latin typeface="Bookman Old Style"/>
              </a:rPr>
              <a:t>+new</a:t>
            </a:r>
            <a:r>
              <a:rPr lang="en-GB" sz="1600" dirty="0">
                <a:latin typeface="Bookman Old Style"/>
              </a:rPr>
              <a:t> or similar but its typically in the top right corner</a:t>
            </a:r>
          </a:p>
          <a:p>
            <a:endParaRPr lang="en-GB" sz="1600" dirty="0">
              <a:latin typeface="Bookman Old Style"/>
            </a:endParaRPr>
          </a:p>
          <a:p>
            <a:endParaRPr lang="en-GB" sz="1600" dirty="0">
              <a:latin typeface="Bookman Old Style"/>
            </a:endParaRPr>
          </a:p>
          <a:p>
            <a:r>
              <a:rPr lang="en-GB" sz="1600" dirty="0">
                <a:latin typeface="Bookman Old Style"/>
              </a:rPr>
              <a:t>Add title type in a title for your meeting, invite attendees add the names or email addresses of people you want to invite </a:t>
            </a:r>
          </a:p>
          <a:p>
            <a:endParaRPr lang="en-GB" sz="1600" dirty="0">
              <a:latin typeface="Bookman Old Style"/>
            </a:endParaRPr>
          </a:p>
          <a:p>
            <a:r>
              <a:rPr lang="en-GB" sz="1600" dirty="0">
                <a:latin typeface="Bookman Old Style"/>
              </a:rPr>
              <a:t>Set date and time choose the date and time for your meeting ,type in any important details or an agenda for the meeting. Click send button to send out meeting invites. Done  </a:t>
            </a:r>
          </a:p>
          <a:p>
            <a:endParaRPr lang="en-GB" dirty="0">
              <a:latin typeface="Bookman Old Style"/>
            </a:endParaRPr>
          </a:p>
        </p:txBody>
      </p:sp>
      <p:pic>
        <p:nvPicPr>
          <p:cNvPr id="14" name="Picture 13" descr="A screenshot of a computer&#10;&#10;AI-generated content may be incorrect.">
            <a:extLst>
              <a:ext uri="{FF2B5EF4-FFF2-40B4-BE49-F238E27FC236}">
                <a16:creationId xmlns:a16="http://schemas.microsoft.com/office/drawing/2014/main" id="{1FA4C72F-9662-9816-4E6A-7BC2937D897E}"/>
              </a:ext>
            </a:extLst>
          </p:cNvPr>
          <p:cNvPicPr>
            <a:picLocks noChangeAspect="1"/>
          </p:cNvPicPr>
          <p:nvPr/>
        </p:nvPicPr>
        <p:blipFill>
          <a:blip r:embed="rId2"/>
          <a:stretch>
            <a:fillRect/>
          </a:stretch>
        </p:blipFill>
        <p:spPr>
          <a:xfrm>
            <a:off x="6873112" y="1538376"/>
            <a:ext cx="3520979" cy="2127851"/>
          </a:xfrm>
          <a:prstGeom prst="rect">
            <a:avLst/>
          </a:prstGeom>
        </p:spPr>
      </p:pic>
      <p:sp>
        <p:nvSpPr>
          <p:cNvPr id="5" name="Oval 4">
            <a:extLst>
              <a:ext uri="{FF2B5EF4-FFF2-40B4-BE49-F238E27FC236}">
                <a16:creationId xmlns:a16="http://schemas.microsoft.com/office/drawing/2014/main" id="{EBF7E564-98EA-BA68-D977-07B929C7FD39}"/>
              </a:ext>
            </a:extLst>
          </p:cNvPr>
          <p:cNvSpPr/>
          <p:nvPr/>
        </p:nvSpPr>
        <p:spPr>
          <a:xfrm>
            <a:off x="7436544" y="4760919"/>
            <a:ext cx="4323272" cy="2019156"/>
          </a:xfrm>
          <a:prstGeom prst="ellipse">
            <a:avLst/>
          </a:prstGeom>
          <a:solidFill>
            <a:srgbClr val="7030A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Bookman Old Style"/>
              </a:rPr>
              <a:t>Ensure the team's meeting option is on, in modern outlook version there is often a teams meetings toggle switch that you need to turn on </a:t>
            </a:r>
          </a:p>
        </p:txBody>
      </p:sp>
      <p:sp>
        <p:nvSpPr>
          <p:cNvPr id="6" name="Explosion: 8 Points 5">
            <a:extLst>
              <a:ext uri="{FF2B5EF4-FFF2-40B4-BE49-F238E27FC236}">
                <a16:creationId xmlns:a16="http://schemas.microsoft.com/office/drawing/2014/main" id="{A214D84B-07FD-960F-6FA6-B6C5603AE204}"/>
              </a:ext>
            </a:extLst>
          </p:cNvPr>
          <p:cNvSpPr/>
          <p:nvPr/>
        </p:nvSpPr>
        <p:spPr>
          <a:xfrm>
            <a:off x="5751" y="691839"/>
            <a:ext cx="647844" cy="675736"/>
          </a:xfrm>
          <a:prstGeom prst="irregularSeal1">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a:t>
            </a:r>
            <a:endParaRPr lang="en-US" dirty="0"/>
          </a:p>
        </p:txBody>
      </p:sp>
      <p:sp>
        <p:nvSpPr>
          <p:cNvPr id="7" name="Explosion: 8 Points 6">
            <a:extLst>
              <a:ext uri="{FF2B5EF4-FFF2-40B4-BE49-F238E27FC236}">
                <a16:creationId xmlns:a16="http://schemas.microsoft.com/office/drawing/2014/main" id="{12BD314A-489B-7E0F-B89E-51A02C41F3D3}"/>
              </a:ext>
            </a:extLst>
          </p:cNvPr>
          <p:cNvSpPr/>
          <p:nvPr/>
        </p:nvSpPr>
        <p:spPr>
          <a:xfrm>
            <a:off x="3547470" y="2516900"/>
            <a:ext cx="663658" cy="625703"/>
          </a:xfrm>
          <a:prstGeom prst="irregularSeal1">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Explosion: 8 Points 7">
            <a:extLst>
              <a:ext uri="{FF2B5EF4-FFF2-40B4-BE49-F238E27FC236}">
                <a16:creationId xmlns:a16="http://schemas.microsoft.com/office/drawing/2014/main" id="{BEAFE64E-D271-B4FF-B759-4923BCC2DE22}"/>
              </a:ext>
            </a:extLst>
          </p:cNvPr>
          <p:cNvSpPr/>
          <p:nvPr/>
        </p:nvSpPr>
        <p:spPr>
          <a:xfrm>
            <a:off x="-46870" y="3192635"/>
            <a:ext cx="764299" cy="697589"/>
          </a:xfrm>
          <a:prstGeom prst="irregularSeal1">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3</a:t>
            </a:r>
          </a:p>
        </p:txBody>
      </p:sp>
      <p:sp>
        <p:nvSpPr>
          <p:cNvPr id="9" name="Explosion: 8 Points 8">
            <a:extLst>
              <a:ext uri="{FF2B5EF4-FFF2-40B4-BE49-F238E27FC236}">
                <a16:creationId xmlns:a16="http://schemas.microsoft.com/office/drawing/2014/main" id="{D5589548-66BA-10C2-48A8-791F3073D509}"/>
              </a:ext>
            </a:extLst>
          </p:cNvPr>
          <p:cNvSpPr/>
          <p:nvPr/>
        </p:nvSpPr>
        <p:spPr>
          <a:xfrm>
            <a:off x="5057091" y="4371578"/>
            <a:ext cx="764299" cy="697589"/>
          </a:xfrm>
          <a:prstGeom prst="irregularSeal1">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4</a:t>
            </a:r>
          </a:p>
        </p:txBody>
      </p:sp>
      <p:sp>
        <p:nvSpPr>
          <p:cNvPr id="15" name="Explosion: 8 Points 14">
            <a:extLst>
              <a:ext uri="{FF2B5EF4-FFF2-40B4-BE49-F238E27FC236}">
                <a16:creationId xmlns:a16="http://schemas.microsoft.com/office/drawing/2014/main" id="{5C1BD3AA-6013-998A-6499-CA12B41A60E4}"/>
              </a:ext>
            </a:extLst>
          </p:cNvPr>
          <p:cNvSpPr/>
          <p:nvPr/>
        </p:nvSpPr>
        <p:spPr>
          <a:xfrm>
            <a:off x="5330262" y="5579276"/>
            <a:ext cx="764299" cy="697589"/>
          </a:xfrm>
          <a:prstGeom prst="irregularSeal1">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5</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How to create a new teams meeting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278</cp:revision>
  <dcterms:created xsi:type="dcterms:W3CDTF">2025-10-18T15:27:14Z</dcterms:created>
  <dcterms:modified xsi:type="dcterms:W3CDTF">2025-10-25T15:52:40Z</dcterms:modified>
</cp:coreProperties>
</file>