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42"/>
  </p:notesMasterIdLst>
  <p:sldIdLst>
    <p:sldId id="256" r:id="rId5"/>
    <p:sldId id="257" r:id="rId6"/>
    <p:sldId id="289" r:id="rId7"/>
    <p:sldId id="258" r:id="rId8"/>
    <p:sldId id="286" r:id="rId9"/>
    <p:sldId id="281" r:id="rId10"/>
    <p:sldId id="287" r:id="rId11"/>
    <p:sldId id="292" r:id="rId12"/>
    <p:sldId id="259" r:id="rId13"/>
    <p:sldId id="283" r:id="rId14"/>
    <p:sldId id="288" r:id="rId15"/>
    <p:sldId id="284" r:id="rId16"/>
    <p:sldId id="277" r:id="rId17"/>
    <p:sldId id="276" r:id="rId18"/>
    <p:sldId id="278" r:id="rId19"/>
    <p:sldId id="280" r:id="rId20"/>
    <p:sldId id="282" r:id="rId21"/>
    <p:sldId id="261" r:id="rId22"/>
    <p:sldId id="268" r:id="rId23"/>
    <p:sldId id="269" r:id="rId24"/>
    <p:sldId id="270" r:id="rId25"/>
    <p:sldId id="271" r:id="rId26"/>
    <p:sldId id="272" r:id="rId27"/>
    <p:sldId id="273" r:id="rId28"/>
    <p:sldId id="262" r:id="rId29"/>
    <p:sldId id="274" r:id="rId30"/>
    <p:sldId id="279" r:id="rId31"/>
    <p:sldId id="290" r:id="rId32"/>
    <p:sldId id="291" r:id="rId33"/>
    <p:sldId id="263" r:id="rId34"/>
    <p:sldId id="264" r:id="rId35"/>
    <p:sldId id="285" r:id="rId36"/>
    <p:sldId id="265" r:id="rId37"/>
    <p:sldId id="294" r:id="rId38"/>
    <p:sldId id="266" r:id="rId39"/>
    <p:sldId id="293" r:id="rId40"/>
    <p:sldId id="267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1CCDE7-F6BA-6F34-328E-6745D94E78AD}" v="378" dt="2024-03-18T14:08:07.307"/>
    <p1510:client id="{112C5EE9-99FA-4786-9035-A53B16DE3590}" v="302" dt="2024-03-18T15:33:14.529"/>
    <p1510:client id="{213C1E0A-390B-4AE0-A115-B1248E531445}" v="747" dt="2024-03-17T23:34:19.007"/>
    <p1510:client id="{22D809C2-753B-E04A-EAB0-8BA7FF8EC976}" v="42" dt="2024-03-18T17:04:05.919"/>
    <p1510:client id="{31F8C06D-5A65-4D37-B405-1635D3894C54}" v="599" dt="2024-03-18T15:14:42.784"/>
    <p1510:client id="{33CB144F-349D-481B-8DCE-DC57C1E33AB4}" v="26" dt="2024-03-18T17:36:39.193"/>
    <p1510:client id="{4672C4B8-9017-811E-94B8-B9B8AA2879B8}" v="51" dt="2024-03-18T18:50:49.881"/>
    <p1510:client id="{5A465947-BB8D-4533-9D63-EB2DA9CA12DC}" v="2" dt="2024-03-18T10:22:40.745"/>
    <p1510:client id="{6FD5EC47-0194-E1D4-3D9C-93795DBDB9C7}" v="41" dt="2024-03-18T16:13:59.965"/>
    <p1510:client id="{7EE6F464-8726-4AB7-BDFF-47895CA4F652}" v="1242" dt="2024-03-18T16:58:52.285"/>
    <p1510:client id="{81F29BFA-5ACC-40B8-817E-D1D96FE9EDF5}" v="438" dt="2024-03-18T14:24:48.207"/>
    <p1510:client id="{86D88E33-6E3A-4BB0-87EE-0D27DF98F6FA}" v="183" dt="2024-03-18T14:06:20.515"/>
    <p1510:client id="{8C7DDF75-F05A-49B4-A1C3-05A77383DDA2}" v="39" dt="2024-03-18T18:13:58.333"/>
    <p1510:client id="{95B5F618-558E-4094-82C7-EE92556C2B12}" v="17" dt="2024-03-18T12:37:37.509"/>
    <p1510:client id="{A24A9C6A-F06D-435A-9DD9-9A9E5E00F5E4}" v="1557" dt="2024-03-18T20:08:40.835"/>
    <p1510:client id="{A3A19053-AA81-2503-F114-34D64F6022C8}" v="468" dt="2024-03-18T19:44:44.947"/>
    <p1510:client id="{A5FC7207-9851-4A5C-BC8A-FF6FE6ADD47C}" v="835" dt="2024-03-18T17:00:55.493"/>
    <p1510:client id="{B0D252C8-6D32-4E3A-8AA6-40286DB500C1}" v="615" dt="2024-03-18T16:40:33.597"/>
    <p1510:client id="{CE28A4E7-7862-444A-A9BA-921353E152E6}" v="3" dt="2024-03-18T12:09:30.304"/>
    <p1510:client id="{E941544E-E69A-5A12-F6A0-1CCC218498AC}" v="234" dt="2024-03-18T20:02:57.084"/>
    <p1510:client id="{EF872CBE-5913-EC47-A37D-4028F8D158AC}" v="417" dt="2024-03-18T18:15:22.138"/>
    <p1510:client id="{F0EEF296-EC46-48C2-BF59-BEBC74BAF5F1}" v="1187" dt="2024-03-18T17:05:54.555"/>
    <p1510:client id="{F230C8D4-E9E2-4092-8B51-C27A32D6A0E5}" v="43" dt="2024-03-18T19:42:19.037"/>
    <p1510:client id="{F47C3D21-9190-63EB-455F-C05D8EBD447B}" v="274" dt="2024-03-18T13:45:01.739"/>
    <p1510:client id="{FF59CAF7-532B-4FC0-A2CB-F6EFE94B14FC}" v="22" dt="2024-03-18T17:01:17.7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gulan Pulanthitan (2200662)" userId="S::2200662@student.uwtsd.ac.uk::aafbdbba-3939-4d4f-b73e-7c193df95f95" providerId="AD" clId="Web-{9EF8F7F0-9060-4D21-8E4A-5DCE822C8A0B}"/>
    <pc:docChg chg="modSld addMainMaster delMainMaster">
      <pc:chgData name="Ragulan Pulanthitan (2200662)" userId="S::2200662@student.uwtsd.ac.uk::aafbdbba-3939-4d4f-b73e-7c193df95f95" providerId="AD" clId="Web-{9EF8F7F0-9060-4D21-8E4A-5DCE822C8A0B}" dt="2024-03-15T00:46:27.449" v="95" actId="20577"/>
      <pc:docMkLst>
        <pc:docMk/>
      </pc:docMkLst>
      <pc:sldChg chg="addSp modSp mod setBg modClrScheme chgLayout">
        <pc:chgData name="Ragulan Pulanthitan (2200662)" userId="S::2200662@student.uwtsd.ac.uk::aafbdbba-3939-4d4f-b73e-7c193df95f95" providerId="AD" clId="Web-{9EF8F7F0-9060-4D21-8E4A-5DCE822C8A0B}" dt="2024-03-15T00:46:27.449" v="95" actId="20577"/>
        <pc:sldMkLst>
          <pc:docMk/>
          <pc:sldMk cId="109857222" sldId="256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4:03.709" v="2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6:27.449" v="95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Ragulan Pulanthitan (2200662)" userId="S::2200662@student.uwtsd.ac.uk::aafbdbba-3939-4d4f-b73e-7c193df95f95" providerId="AD" clId="Web-{9EF8F7F0-9060-4D21-8E4A-5DCE822C8A0B}" dt="2024-03-15T00:44:03.709" v="22"/>
          <ac:picMkLst>
            <pc:docMk/>
            <pc:sldMk cId="109857222" sldId="256"/>
            <ac:picMk id="5" creationId="{9142A2B5-F0BB-A1C7-A861-54B08FE6D2DF}"/>
          </ac:picMkLst>
        </pc:pic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3035765413" sldId="257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035765413" sldId="257"/>
            <ac:spMk id="2" creationId="{86EF73BA-0CED-5500-D7D8-98ACBB47E043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035765413" sldId="257"/>
            <ac:spMk id="3" creationId="{A96B20CD-8FD1-95FC-E668-DFB9F764E142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88560168" sldId="258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88560168" sldId="258"/>
            <ac:spMk id="2" creationId="{F8867169-5A99-7922-BB1E-52DE5BEFDCBC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88560168" sldId="258"/>
            <ac:spMk id="3" creationId="{31BF3A72-1A6D-54DE-384D-416384BE5D15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628684132" sldId="259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628684132" sldId="259"/>
            <ac:spMk id="2" creationId="{56FAFA10-3D4F-DFD8-82B8-1E8F162A7C7D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628684132" sldId="259"/>
            <ac:spMk id="3" creationId="{2A98FD5C-CAE8-2ED7-A614-30A0D21EAC7A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554887044" sldId="260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554887044" sldId="260"/>
            <ac:spMk id="2" creationId="{00CC6149-A5D3-5648-3C87-2FDE41CFAC9A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554887044" sldId="260"/>
            <ac:spMk id="3" creationId="{DDF72401-A882-CFE8-A17A-1C8496961E83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285965606" sldId="261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285965606" sldId="261"/>
            <ac:spMk id="2" creationId="{92E0BC0A-7792-B423-E659-DA9F16C0A79D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285965606" sldId="261"/>
            <ac:spMk id="3" creationId="{083D38E1-EEF0-3A1A-956E-9FB009C19447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1811935219" sldId="262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1811935219" sldId="262"/>
            <ac:spMk id="2" creationId="{6A3D4531-530D-00CD-159A-404624F84E31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1811935219" sldId="262"/>
            <ac:spMk id="3" creationId="{BA705A9E-7064-9C2D-1235-2D3CEF674901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3791146334" sldId="263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791146334" sldId="263"/>
            <ac:spMk id="2" creationId="{72284405-AAED-1057-70CF-97CA0B1D6689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791146334" sldId="263"/>
            <ac:spMk id="3" creationId="{8FF11A15-DCA3-C823-C7A2-4C4A9846B51D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4148288181" sldId="264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4148288181" sldId="264"/>
            <ac:spMk id="2" creationId="{3A28D217-FB6C-855D-124F-811352788E84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4148288181" sldId="264"/>
            <ac:spMk id="3" creationId="{92EA3DFC-8468-1672-E9B3-E9131A7C57DB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496828125" sldId="265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496828125" sldId="265"/>
            <ac:spMk id="2" creationId="{AFC6D5E6-1D4F-7913-8968-CD00E62072EB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496828125" sldId="265"/>
            <ac:spMk id="3" creationId="{BCBD01AF-1B98-02D8-228F-F9EFD1B3E2AB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664847646" sldId="266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664847646" sldId="266"/>
            <ac:spMk id="2" creationId="{06D45ECF-4E5D-84CD-C711-B444CF8A164D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664847646" sldId="266"/>
            <ac:spMk id="3" creationId="{BA777BA5-8CAE-989A-4DFC-193AF8CE1C3D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3984943209" sldId="267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984943209" sldId="267"/>
            <ac:spMk id="2" creationId="{E053F4E9-17C4-AE8E-1FEC-FB95208075DD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984943209" sldId="267"/>
            <ac:spMk id="3" creationId="{4034E2F5-11CD-BDA8-15E6-D0DCFAAFF9C8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967765830" sldId="268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967765830" sldId="268"/>
            <ac:spMk id="2" creationId="{730879B2-0F7A-1DFA-5E7E-CC0FBD179277}"/>
          </ac:spMkLst>
        </pc:spChg>
        <pc:picChg chg="mod ord">
          <ac:chgData name="Ragulan Pulanthitan (2200662)" userId="S::2200662@student.uwtsd.ac.uk::aafbdbba-3939-4d4f-b73e-7c193df95f95" providerId="AD" clId="Web-{9EF8F7F0-9060-4D21-8E4A-5DCE822C8A0B}" dt="2024-03-15T00:41:44.830" v="4"/>
          <ac:picMkLst>
            <pc:docMk/>
            <pc:sldMk cId="2967765830" sldId="268"/>
            <ac:picMk id="4" creationId="{FCD5CE54-EB0C-C27C-7F6B-2819351C5BD3}"/>
          </ac:picMkLst>
        </pc:pic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3703334138" sldId="269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703334138" sldId="269"/>
            <ac:spMk id="2" creationId="{16A70474-E560-3D84-0C0B-B0D7F7595DFE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703334138" sldId="269"/>
            <ac:spMk id="3" creationId="{809F4A79-E3F5-7573-67AB-3075D1D6E5C7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1577999537" sldId="270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1577999537" sldId="270"/>
            <ac:spMk id="2" creationId="{C6EEDD84-BC04-BF99-9190-79E31B293FB0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1577999537" sldId="270"/>
            <ac:spMk id="3" creationId="{002F27E4-1647-A1A3-5083-4C326DF14A3D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4151218248" sldId="271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4151218248" sldId="271"/>
            <ac:spMk id="2" creationId="{34A06DBB-4F2C-8D87-0FAE-9C2206CF1D4F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4151218248" sldId="271"/>
            <ac:spMk id="3" creationId="{EDA78ACA-A0B6-8858-4425-D13813366958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2906553744" sldId="272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906553744" sldId="272"/>
            <ac:spMk id="2" creationId="{13580189-9949-C1D8-A885-FBCD0C252A99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2906553744" sldId="272"/>
            <ac:spMk id="3" creationId="{B2A2C4F1-BF6A-C6A2-63AA-061A25A9A75D}"/>
          </ac:spMkLst>
        </pc:spChg>
      </pc:sldChg>
      <pc:sldChg chg="modSp mod modClrScheme chgLayout">
        <pc:chgData name="Ragulan Pulanthitan (2200662)" userId="S::2200662@student.uwtsd.ac.uk::aafbdbba-3939-4d4f-b73e-7c193df95f95" providerId="AD" clId="Web-{9EF8F7F0-9060-4D21-8E4A-5DCE822C8A0B}" dt="2024-03-15T00:41:44.830" v="4"/>
        <pc:sldMkLst>
          <pc:docMk/>
          <pc:sldMk cId="34548828" sldId="273"/>
        </pc:sldMkLst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4548828" sldId="273"/>
            <ac:spMk id="2" creationId="{1CC2AFC8-F5C5-31B4-A716-158F37CB7991}"/>
          </ac:spMkLst>
        </pc:spChg>
        <pc:spChg chg="mod ord">
          <ac:chgData name="Ragulan Pulanthitan (2200662)" userId="S::2200662@student.uwtsd.ac.uk::aafbdbba-3939-4d4f-b73e-7c193df95f95" providerId="AD" clId="Web-{9EF8F7F0-9060-4D21-8E4A-5DCE822C8A0B}" dt="2024-03-15T00:41:44.830" v="4"/>
          <ac:spMkLst>
            <pc:docMk/>
            <pc:sldMk cId="34548828" sldId="273"/>
            <ac:spMk id="3" creationId="{CCEDD87F-63EC-374B-5B0C-140C9196F3D1}"/>
          </ac:spMkLst>
        </pc:spChg>
      </pc:sldChg>
      <pc:sldMasterChg chg="del delSldLayout">
        <pc:chgData name="Ragulan Pulanthitan (2200662)" userId="S::2200662@student.uwtsd.ac.uk::aafbdbba-3939-4d4f-b73e-7c193df95f95" providerId="AD" clId="Web-{9EF8F7F0-9060-4D21-8E4A-5DCE822C8A0B}" dt="2024-03-15T00:41:07.094" v="0"/>
        <pc:sldMasterMkLst>
          <pc:docMk/>
          <pc:sldMasterMk cId="2460954070" sldId="2147483660"/>
        </pc:sldMasterMkLst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agulan Pulanthitan (2200662)" userId="S::2200662@student.uwtsd.ac.uk::aafbdbba-3939-4d4f-b73e-7c193df95f95" providerId="AD" clId="Web-{9EF8F7F0-9060-4D21-8E4A-5DCE822C8A0B}" dt="2024-03-15T00:41:07.094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agulan Pulanthitan (2200662)" userId="S::2200662@student.uwtsd.ac.uk::aafbdbba-3939-4d4f-b73e-7c193df95f95" providerId="AD" clId="Web-{9EF8F7F0-9060-4D21-8E4A-5DCE822C8A0B}" dt="2024-03-15T00:41:36.236" v="1"/>
        <pc:sldMasterMkLst>
          <pc:docMk/>
          <pc:sldMasterMk cId="1616830815" sldId="2147483672"/>
        </pc:sldMasterMkLst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1884860945" sldId="214748367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1351671571" sldId="214748367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451077135" sldId="214748367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467035328" sldId="214748367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421567369" sldId="214748367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156419625" sldId="214748367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378760758" sldId="214748367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730337225" sldId="214748368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1345572076" sldId="214748368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440361896" sldId="214748368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4267915959" sldId="214748368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2283978045" sldId="214748368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4049260532" sldId="214748368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4083542459" sldId="214748368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974113018" sldId="214748368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3982954052" sldId="214748368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36.236" v="1"/>
          <pc:sldLayoutMkLst>
            <pc:docMk/>
            <pc:sldMasterMk cId="1616830815" sldId="2147483672"/>
            <pc:sldLayoutMk cId="4172136536" sldId="2147483689"/>
          </pc:sldLayoutMkLst>
        </pc:sldLayoutChg>
      </pc:sldMasterChg>
      <pc:sldMasterChg chg="add del addSldLayout delSldLayout modSldLayout">
        <pc:chgData name="Ragulan Pulanthitan (2200662)" userId="S::2200662@student.uwtsd.ac.uk::aafbdbba-3939-4d4f-b73e-7c193df95f95" providerId="AD" clId="Web-{9EF8F7F0-9060-4D21-8E4A-5DCE822C8A0B}" dt="2024-03-15T00:41:40.267" v="2"/>
        <pc:sldMasterMkLst>
          <pc:docMk/>
          <pc:sldMasterMk cId="4060364369" sldId="2147483690"/>
        </pc:sldMasterMkLst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226802595" sldId="214748369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090855296" sldId="214748369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3051760613" sldId="214748369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3091749155" sldId="214748369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051436989" sldId="214748369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27619070" sldId="214748369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2044474954" sldId="214748369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3467473464" sldId="214748369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3465089049" sldId="214748369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4147439119" sldId="214748370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97793414" sldId="214748370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634787612" sldId="214748370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82662071" sldId="214748370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988547700" sldId="214748370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1627439967" sldId="214748370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2728052957" sldId="214748370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0.267" v="2"/>
          <pc:sldLayoutMkLst>
            <pc:docMk/>
            <pc:sldMasterMk cId="4060364369" sldId="2147483690"/>
            <pc:sldLayoutMk cId="950463493" sldId="2147483707"/>
          </pc:sldLayoutMkLst>
        </pc:sldLayoutChg>
      </pc:sldMasterChg>
      <pc:sldMasterChg chg="add del addSldLayout delSldLayout modSldLayout">
        <pc:chgData name="Ragulan Pulanthitan (2200662)" userId="S::2200662@student.uwtsd.ac.uk::aafbdbba-3939-4d4f-b73e-7c193df95f95" providerId="AD" clId="Web-{9EF8F7F0-9060-4D21-8E4A-5DCE822C8A0B}" dt="2024-03-15T00:41:42.580" v="3"/>
        <pc:sldMasterMkLst>
          <pc:docMk/>
          <pc:sldMasterMk cId="241690008" sldId="2147483708"/>
        </pc:sldMasterMkLst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653343992" sldId="214748370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558055330" sldId="214748371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1046356075" sldId="214748371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4176470196" sldId="214748371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838554127" sldId="214748371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974357008" sldId="214748371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796089078" sldId="214748371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1369293026" sldId="214748371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730958712" sldId="214748371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3031857501" sldId="214748371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3652414712" sldId="214748371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2264882516" sldId="214748372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2995039353" sldId="214748372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3153032579" sldId="214748372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4102462464" sldId="214748372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725688297" sldId="214748372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2.580" v="3"/>
          <pc:sldLayoutMkLst>
            <pc:docMk/>
            <pc:sldMasterMk cId="241690008" sldId="2147483708"/>
            <pc:sldLayoutMk cId="127830281" sldId="2147483725"/>
          </pc:sldLayoutMkLst>
        </pc:sldLayoutChg>
      </pc:sldMasterChg>
      <pc:sldMasterChg chg="add del addSldLayout delSldLayout modSldLayout">
        <pc:chgData name="Ragulan Pulanthitan (2200662)" userId="S::2200662@student.uwtsd.ac.uk::aafbdbba-3939-4d4f-b73e-7c193df95f95" providerId="AD" clId="Web-{9EF8F7F0-9060-4D21-8E4A-5DCE822C8A0B}" dt="2024-03-15T00:41:44.830" v="4"/>
        <pc:sldMasterMkLst>
          <pc:docMk/>
          <pc:sldMasterMk cId="49922596" sldId="2147483726"/>
        </pc:sldMasterMkLst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3160909780" sldId="214748372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2666211899" sldId="214748372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940729346" sldId="214748372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2853519003" sldId="214748373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3216636306" sldId="214748373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3559776701" sldId="214748373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918690486" sldId="2147483733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1968789554" sldId="2147483734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790720668" sldId="2147483735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3597158464" sldId="2147483736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507293205" sldId="2147483737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2802930997" sldId="2147483738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2128736883" sldId="2147483739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4149325176" sldId="2147483740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1486448328" sldId="2147483741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2208567392" sldId="2147483742"/>
          </pc:sldLayoutMkLst>
        </pc:sldLayoutChg>
        <pc:sldLayoutChg chg="add del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49922596" sldId="2147483726"/>
            <pc:sldLayoutMk cId="4185193473" sldId="2147483743"/>
          </pc:sldLayoutMkLst>
        </pc:sldLayoutChg>
      </pc:sldMasterChg>
      <pc:sldMasterChg chg="add addSldLayout modSldLayout">
        <pc:chgData name="Ragulan Pulanthitan (2200662)" userId="S::2200662@student.uwtsd.ac.uk::aafbdbba-3939-4d4f-b73e-7c193df95f95" providerId="AD" clId="Web-{9EF8F7F0-9060-4D21-8E4A-5DCE822C8A0B}" dt="2024-03-15T00:41:44.830" v="4"/>
        <pc:sldMasterMkLst>
          <pc:docMk/>
          <pc:sldMasterMk cId="3171819550" sldId="2147483744"/>
        </pc:sldMasterMkLst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2064638550" sldId="2147483745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2284982551" sldId="2147483746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3956243682" sldId="2147483747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872911384" sldId="2147483748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857423337" sldId="2147483749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3669678197" sldId="2147483750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1547178311" sldId="2147483751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1513900040" sldId="2147483752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1152536593" sldId="2147483753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4221028190" sldId="2147483754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1946961222" sldId="2147483755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2647854012" sldId="2147483756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4044790145" sldId="2147483757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3197045874" sldId="2147483758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1460054481" sldId="2147483759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3398662685" sldId="2147483760"/>
          </pc:sldLayoutMkLst>
        </pc:sldLayoutChg>
        <pc:sldLayoutChg chg="add mod replId">
          <pc:chgData name="Ragulan Pulanthitan (2200662)" userId="S::2200662@student.uwtsd.ac.uk::aafbdbba-3939-4d4f-b73e-7c193df95f95" providerId="AD" clId="Web-{9EF8F7F0-9060-4D21-8E4A-5DCE822C8A0B}" dt="2024-03-15T00:41:44.830" v="4"/>
          <pc:sldLayoutMkLst>
            <pc:docMk/>
            <pc:sldMasterMk cId="3171819550" sldId="2147483744"/>
            <pc:sldLayoutMk cId="4045017348" sldId="2147483761"/>
          </pc:sldLayoutMkLst>
        </pc:sldLayoutChg>
      </pc:sldMasterChg>
    </pc:docChg>
  </pc:docChgLst>
  <pc:docChgLst>
    <pc:chgData name="Jack Purnell (2205053)" userId="a75c5e83-cb22-4c96-b7e0-ca012b6d562b" providerId="ADAL" clId="{112C5EE9-99FA-4786-9035-A53B16DE3590}"/>
    <pc:docChg chg="custSel addSld modSld">
      <pc:chgData name="Jack Purnell (2205053)" userId="a75c5e83-cb22-4c96-b7e0-ca012b6d562b" providerId="ADAL" clId="{112C5EE9-99FA-4786-9035-A53B16DE3590}" dt="2024-03-18T15:33:14.529" v="301" actId="27636"/>
      <pc:docMkLst>
        <pc:docMk/>
      </pc:docMkLst>
      <pc:sldChg chg="addSp modSp mod">
        <pc:chgData name="Jack Purnell (2205053)" userId="a75c5e83-cb22-4c96-b7e0-ca012b6d562b" providerId="ADAL" clId="{112C5EE9-99FA-4786-9035-A53B16DE3590}" dt="2024-03-18T15:00:18.547" v="149" actId="1076"/>
        <pc:sldMkLst>
          <pc:docMk/>
          <pc:sldMk cId="799872819" sldId="281"/>
        </pc:sldMkLst>
        <pc:spChg chg="mod">
          <ac:chgData name="Jack Purnell (2205053)" userId="a75c5e83-cb22-4c96-b7e0-ca012b6d562b" providerId="ADAL" clId="{112C5EE9-99FA-4786-9035-A53B16DE3590}" dt="2024-03-18T15:00:18.547" v="149" actId="1076"/>
          <ac:spMkLst>
            <pc:docMk/>
            <pc:sldMk cId="799872819" sldId="281"/>
            <ac:spMk id="3" creationId="{2387CD7A-63B3-59F7-48B4-C3ACAAA6F0F6}"/>
          </ac:spMkLst>
        </pc:spChg>
        <pc:spChg chg="add mod">
          <ac:chgData name="Jack Purnell (2205053)" userId="a75c5e83-cb22-4c96-b7e0-ca012b6d562b" providerId="ADAL" clId="{112C5EE9-99FA-4786-9035-A53B16DE3590}" dt="2024-03-18T14:59:59.278" v="144" actId="1076"/>
          <ac:spMkLst>
            <pc:docMk/>
            <pc:sldMk cId="799872819" sldId="281"/>
            <ac:spMk id="8" creationId="{99B79F37-A248-68AF-8319-E54FFE29A913}"/>
          </ac:spMkLst>
        </pc:spChg>
        <pc:picChg chg="mod">
          <ac:chgData name="Jack Purnell (2205053)" userId="a75c5e83-cb22-4c96-b7e0-ca012b6d562b" providerId="ADAL" clId="{112C5EE9-99FA-4786-9035-A53B16DE3590}" dt="2024-03-18T15:00:02.455" v="145" actId="1076"/>
          <ac:picMkLst>
            <pc:docMk/>
            <pc:sldMk cId="799872819" sldId="281"/>
            <ac:picMk id="14" creationId="{C4D0FF14-6511-DDF8-73D4-86A2501E21BF}"/>
          </ac:picMkLst>
        </pc:picChg>
      </pc:sldChg>
      <pc:sldChg chg="addSp modSp mod">
        <pc:chgData name="Jack Purnell (2205053)" userId="a75c5e83-cb22-4c96-b7e0-ca012b6d562b" providerId="ADAL" clId="{112C5EE9-99FA-4786-9035-A53B16DE3590}" dt="2024-03-18T15:08:42.811" v="195" actId="1076"/>
        <pc:sldMkLst>
          <pc:docMk/>
          <pc:sldMk cId="4218230498" sldId="286"/>
        </pc:sldMkLst>
        <pc:spChg chg="add mod">
          <ac:chgData name="Jack Purnell (2205053)" userId="a75c5e83-cb22-4c96-b7e0-ca012b6d562b" providerId="ADAL" clId="{112C5EE9-99FA-4786-9035-A53B16DE3590}" dt="2024-03-18T15:08:05.244" v="187" actId="1076"/>
          <ac:spMkLst>
            <pc:docMk/>
            <pc:sldMk cId="4218230498" sldId="286"/>
            <ac:spMk id="3" creationId="{C0F21B58-0BFA-95DC-0F3E-61F61D694E15}"/>
          </ac:spMkLst>
        </pc:spChg>
        <pc:spChg chg="add mod">
          <ac:chgData name="Jack Purnell (2205053)" userId="a75c5e83-cb22-4c96-b7e0-ca012b6d562b" providerId="ADAL" clId="{112C5EE9-99FA-4786-9035-A53B16DE3590}" dt="2024-03-18T15:07:59.819" v="186" actId="20577"/>
          <ac:spMkLst>
            <pc:docMk/>
            <pc:sldMk cId="4218230498" sldId="286"/>
            <ac:spMk id="4" creationId="{838148B2-723C-E4C8-FBFA-76A52DEB4CC2}"/>
          </ac:spMkLst>
        </pc:spChg>
        <pc:spChg chg="add mod">
          <ac:chgData name="Jack Purnell (2205053)" userId="a75c5e83-cb22-4c96-b7e0-ca012b6d562b" providerId="ADAL" clId="{112C5EE9-99FA-4786-9035-A53B16DE3590}" dt="2024-03-18T15:08:42.811" v="195" actId="1076"/>
          <ac:spMkLst>
            <pc:docMk/>
            <pc:sldMk cId="4218230498" sldId="286"/>
            <ac:spMk id="8" creationId="{FC8327E7-16EE-1E79-2095-9C171B2280C6}"/>
          </ac:spMkLst>
        </pc:spChg>
        <pc:spChg chg="add mod">
          <ac:chgData name="Jack Purnell (2205053)" userId="a75c5e83-cb22-4c96-b7e0-ca012b6d562b" providerId="ADAL" clId="{112C5EE9-99FA-4786-9035-A53B16DE3590}" dt="2024-03-18T15:08:38.619" v="194" actId="1076"/>
          <ac:spMkLst>
            <pc:docMk/>
            <pc:sldMk cId="4218230498" sldId="286"/>
            <ac:spMk id="9" creationId="{AD6AA5FF-C2CD-E618-A819-FDA744DC411C}"/>
          </ac:spMkLst>
        </pc:spChg>
      </pc:sldChg>
      <pc:sldChg chg="addSp delSp modSp mod">
        <pc:chgData name="Jack Purnell (2205053)" userId="a75c5e83-cb22-4c96-b7e0-ca012b6d562b" providerId="ADAL" clId="{112C5EE9-99FA-4786-9035-A53B16DE3590}" dt="2024-03-18T15:13:32.570" v="299" actId="1076"/>
        <pc:sldMkLst>
          <pc:docMk/>
          <pc:sldMk cId="2119262039" sldId="287"/>
        </pc:sldMkLst>
        <pc:spChg chg="add del mod">
          <ac:chgData name="Jack Purnell (2205053)" userId="a75c5e83-cb22-4c96-b7e0-ca012b6d562b" providerId="ADAL" clId="{112C5EE9-99FA-4786-9035-A53B16DE3590}" dt="2024-03-18T15:02:36.889" v="150" actId="21"/>
          <ac:spMkLst>
            <pc:docMk/>
            <pc:sldMk cId="2119262039" sldId="287"/>
            <ac:spMk id="10" creationId="{3CDBBA93-B8C3-8F9D-6A76-E255CD08CD1B}"/>
          </ac:spMkLst>
        </pc:spChg>
        <pc:spChg chg="add del">
          <ac:chgData name="Jack Purnell (2205053)" userId="a75c5e83-cb22-4c96-b7e0-ca012b6d562b" providerId="ADAL" clId="{112C5EE9-99FA-4786-9035-A53B16DE3590}" dt="2024-03-18T14:58:33.660" v="112" actId="21"/>
          <ac:spMkLst>
            <pc:docMk/>
            <pc:sldMk cId="2119262039" sldId="287"/>
            <ac:spMk id="11" creationId="{BFB6DFEF-F286-DD0E-74BF-0B7360D95C32}"/>
          </ac:spMkLst>
        </pc:spChg>
        <pc:spChg chg="mod">
          <ac:chgData name="Jack Purnell (2205053)" userId="a75c5e83-cb22-4c96-b7e0-ca012b6d562b" providerId="ADAL" clId="{112C5EE9-99FA-4786-9035-A53B16DE3590}" dt="2024-03-18T15:04:53.718" v="165" actId="1076"/>
          <ac:spMkLst>
            <pc:docMk/>
            <pc:sldMk cId="2119262039" sldId="287"/>
            <ac:spMk id="12" creationId="{7201DA78-BBC6-B559-01FB-B15AE8FB082E}"/>
          </ac:spMkLst>
        </pc:spChg>
        <pc:spChg chg="mod">
          <ac:chgData name="Jack Purnell (2205053)" userId="a75c5e83-cb22-4c96-b7e0-ca012b6d562b" providerId="ADAL" clId="{112C5EE9-99FA-4786-9035-A53B16DE3590}" dt="2024-03-18T15:04:44.623" v="161" actId="1076"/>
          <ac:spMkLst>
            <pc:docMk/>
            <pc:sldMk cId="2119262039" sldId="287"/>
            <ac:spMk id="13" creationId="{D9AC8B48-1367-3B27-1577-21E0D3D20FE9}"/>
          </ac:spMkLst>
        </pc:spChg>
        <pc:spChg chg="add del mod">
          <ac:chgData name="Jack Purnell (2205053)" userId="a75c5e83-cb22-4c96-b7e0-ca012b6d562b" providerId="ADAL" clId="{112C5EE9-99FA-4786-9035-A53B16DE3590}" dt="2024-03-18T14:58:40.093" v="114" actId="21"/>
          <ac:spMkLst>
            <pc:docMk/>
            <pc:sldMk cId="2119262039" sldId="287"/>
            <ac:spMk id="14" creationId="{BFB6DFEF-F286-DD0E-74BF-0B7360D95C32}"/>
          </ac:spMkLst>
        </pc:spChg>
        <pc:spChg chg="add del">
          <ac:chgData name="Jack Purnell (2205053)" userId="a75c5e83-cb22-4c96-b7e0-ca012b6d562b" providerId="ADAL" clId="{112C5EE9-99FA-4786-9035-A53B16DE3590}" dt="2024-03-18T14:58:57.532" v="119" actId="21"/>
          <ac:spMkLst>
            <pc:docMk/>
            <pc:sldMk cId="2119262039" sldId="287"/>
            <ac:spMk id="15" creationId="{5292D45D-74C8-BD59-6463-4EDFA771B7E9}"/>
          </ac:spMkLst>
        </pc:spChg>
        <pc:spChg chg="mod">
          <ac:chgData name="Jack Purnell (2205053)" userId="a75c5e83-cb22-4c96-b7e0-ca012b6d562b" providerId="ADAL" clId="{112C5EE9-99FA-4786-9035-A53B16DE3590}" dt="2024-03-18T15:13:32.570" v="299" actId="1076"/>
          <ac:spMkLst>
            <pc:docMk/>
            <pc:sldMk cId="2119262039" sldId="287"/>
            <ac:spMk id="24" creationId="{3B95A301-42AF-6343-F0A4-043AC2E86C9E}"/>
          </ac:spMkLst>
        </pc:spChg>
        <pc:grpChg chg="add mod">
          <ac:chgData name="Jack Purnell (2205053)" userId="a75c5e83-cb22-4c96-b7e0-ca012b6d562b" providerId="ADAL" clId="{112C5EE9-99FA-4786-9035-A53B16DE3590}" dt="2024-03-18T14:35:31.692" v="19" actId="164"/>
          <ac:grpSpMkLst>
            <pc:docMk/>
            <pc:sldMk cId="2119262039" sldId="287"/>
            <ac:grpSpMk id="4" creationId="{CEA1083B-6947-239C-3D63-AD3738295731}"/>
          </ac:grpSpMkLst>
        </pc:grpChg>
        <pc:grpChg chg="add mod">
          <ac:chgData name="Jack Purnell (2205053)" userId="a75c5e83-cb22-4c96-b7e0-ca012b6d562b" providerId="ADAL" clId="{112C5EE9-99FA-4786-9035-A53B16DE3590}" dt="2024-03-18T15:02:41.961" v="151" actId="1076"/>
          <ac:grpSpMkLst>
            <pc:docMk/>
            <pc:sldMk cId="2119262039" sldId="287"/>
            <ac:grpSpMk id="6" creationId="{93122BCB-C643-FE15-C8C8-FBC01C0FBD3D}"/>
          </ac:grpSpMkLst>
        </pc:grpChg>
        <pc:grpChg chg="mod">
          <ac:chgData name="Jack Purnell (2205053)" userId="a75c5e83-cb22-4c96-b7e0-ca012b6d562b" providerId="ADAL" clId="{112C5EE9-99FA-4786-9035-A53B16DE3590}" dt="2024-03-18T14:32:12.988" v="3" actId="164"/>
          <ac:grpSpMkLst>
            <pc:docMk/>
            <pc:sldMk cId="2119262039" sldId="287"/>
            <ac:grpSpMk id="9" creationId="{31BE63DB-FF3C-CE19-DBCB-776547B3F04E}"/>
          </ac:grpSpMkLst>
        </pc:grpChg>
        <pc:picChg chg="mod">
          <ac:chgData name="Jack Purnell (2205053)" userId="a75c5e83-cb22-4c96-b7e0-ca012b6d562b" providerId="ADAL" clId="{112C5EE9-99FA-4786-9035-A53B16DE3590}" dt="2024-03-18T14:34:35.920" v="14" actId="1076"/>
          <ac:picMkLst>
            <pc:docMk/>
            <pc:sldMk cId="2119262039" sldId="287"/>
            <ac:picMk id="8" creationId="{A749859F-9E70-924B-7D08-58510C5C81A1}"/>
          </ac:picMkLst>
        </pc:picChg>
        <pc:picChg chg="mod">
          <ac:chgData name="Jack Purnell (2205053)" userId="a75c5e83-cb22-4c96-b7e0-ca012b6d562b" providerId="ADAL" clId="{112C5EE9-99FA-4786-9035-A53B16DE3590}" dt="2024-03-18T15:02:46.582" v="152" actId="1076"/>
          <ac:picMkLst>
            <pc:docMk/>
            <pc:sldMk cId="2119262039" sldId="287"/>
            <ac:picMk id="17" creationId="{A46F3801-5293-7B55-DCE7-ACDCA5027A1D}"/>
          </ac:picMkLst>
        </pc:picChg>
        <pc:picChg chg="add mod">
          <ac:chgData name="Jack Purnell (2205053)" userId="a75c5e83-cb22-4c96-b7e0-ca012b6d562b" providerId="ADAL" clId="{112C5EE9-99FA-4786-9035-A53B16DE3590}" dt="2024-03-18T15:04:10.422" v="157" actId="1076"/>
          <ac:picMkLst>
            <pc:docMk/>
            <pc:sldMk cId="2119262039" sldId="287"/>
            <ac:picMk id="19" creationId="{A267193F-8A4A-714C-2C94-FD16687B57D1}"/>
          </ac:picMkLst>
        </pc:picChg>
        <pc:picChg chg="del mod">
          <ac:chgData name="Jack Purnell (2205053)" userId="a75c5e83-cb22-4c96-b7e0-ca012b6d562b" providerId="ADAL" clId="{112C5EE9-99FA-4786-9035-A53B16DE3590}" dt="2024-03-18T15:04:01.033" v="153" actId="21"/>
          <ac:picMkLst>
            <pc:docMk/>
            <pc:sldMk cId="2119262039" sldId="287"/>
            <ac:picMk id="23" creationId="{7B4F53F9-C950-33E3-4E07-8EDFD7D696D4}"/>
          </ac:picMkLst>
        </pc:picChg>
        <pc:cxnChg chg="mod">
          <ac:chgData name="Jack Purnell (2205053)" userId="a75c5e83-cb22-4c96-b7e0-ca012b6d562b" providerId="ADAL" clId="{112C5EE9-99FA-4786-9035-A53B16DE3590}" dt="2024-03-18T14:32:12.988" v="3" actId="164"/>
          <ac:cxnSpMkLst>
            <pc:docMk/>
            <pc:sldMk cId="2119262039" sldId="287"/>
            <ac:cxnSpMk id="16" creationId="{84B079E5-153F-3063-84FC-7430A36FA1AB}"/>
          </ac:cxnSpMkLst>
        </pc:cxnChg>
      </pc:sldChg>
      <pc:sldChg chg="modSp add mod">
        <pc:chgData name="Jack Purnell (2205053)" userId="a75c5e83-cb22-4c96-b7e0-ca012b6d562b" providerId="ADAL" clId="{112C5EE9-99FA-4786-9035-A53B16DE3590}" dt="2024-03-18T15:33:14.529" v="301" actId="27636"/>
        <pc:sldMkLst>
          <pc:docMk/>
          <pc:sldMk cId="4125904163" sldId="293"/>
        </pc:sldMkLst>
        <pc:spChg chg="mod">
          <ac:chgData name="Jack Purnell (2205053)" userId="a75c5e83-cb22-4c96-b7e0-ca012b6d562b" providerId="ADAL" clId="{112C5EE9-99FA-4786-9035-A53B16DE3590}" dt="2024-03-18T14:37:29.503" v="40" actId="1076"/>
          <ac:spMkLst>
            <pc:docMk/>
            <pc:sldMk cId="4125904163" sldId="293"/>
            <ac:spMk id="2" creationId="{06D45ECF-4E5D-84CD-C711-B444CF8A164D}"/>
          </ac:spMkLst>
        </pc:spChg>
        <pc:spChg chg="mod">
          <ac:chgData name="Jack Purnell (2205053)" userId="a75c5e83-cb22-4c96-b7e0-ca012b6d562b" providerId="ADAL" clId="{112C5EE9-99FA-4786-9035-A53B16DE3590}" dt="2024-03-18T15:33:14.529" v="301" actId="27636"/>
          <ac:spMkLst>
            <pc:docMk/>
            <pc:sldMk cId="4125904163" sldId="293"/>
            <ac:spMk id="3" creationId="{BA777BA5-8CAE-989A-4DFC-193AF8CE1C3D}"/>
          </ac:spMkLst>
        </pc:spChg>
      </pc:sldChg>
    </pc:docChg>
  </pc:docChgLst>
  <pc:docChgLst>
    <pc:chgData name="Sami Naas (2203564)" userId="S::2203564@student.uwtsd.ac.uk::f1779ce3-2698-46a4-91da-883fc0622052" providerId="AD" clId="Web-{F23A7DF7-855C-3B9B-514E-F89215D0D4D2}"/>
    <pc:docChg chg="addSld delSld modSld sldOrd">
      <pc:chgData name="Sami Naas (2203564)" userId="S::2203564@student.uwtsd.ac.uk::f1779ce3-2698-46a4-91da-883fc0622052" providerId="AD" clId="Web-{F23A7DF7-855C-3B9B-514E-F89215D0D4D2}" dt="2024-03-17T13:11:41.835" v="666" actId="14100"/>
      <pc:docMkLst>
        <pc:docMk/>
      </pc:docMkLst>
      <pc:sldChg chg="addSp delSp modSp del">
        <pc:chgData name="Sami Naas (2203564)" userId="S::2203564@student.uwtsd.ac.uk::f1779ce3-2698-46a4-91da-883fc0622052" providerId="AD" clId="Web-{F23A7DF7-855C-3B9B-514E-F89215D0D4D2}" dt="2024-03-16T13:33:14.176" v="337"/>
        <pc:sldMkLst>
          <pc:docMk/>
          <pc:sldMk cId="2554887044" sldId="260"/>
        </pc:sldMkLst>
        <pc:spChg chg="mod">
          <ac:chgData name="Sami Naas (2203564)" userId="S::2203564@student.uwtsd.ac.uk::f1779ce3-2698-46a4-91da-883fc0622052" providerId="AD" clId="Web-{F23A7DF7-855C-3B9B-514E-F89215D0D4D2}" dt="2024-03-16T13:17:45.814" v="30" actId="1076"/>
          <ac:spMkLst>
            <pc:docMk/>
            <pc:sldMk cId="2554887044" sldId="260"/>
            <ac:spMk id="2" creationId="{00CC6149-A5D3-5648-3C87-2FDE41CFAC9A}"/>
          </ac:spMkLst>
        </pc:spChg>
        <pc:spChg chg="del mod">
          <ac:chgData name="Sami Naas (2203564)" userId="S::2203564@student.uwtsd.ac.uk::f1779ce3-2698-46a4-91da-883fc0622052" providerId="AD" clId="Web-{F23A7DF7-855C-3B9B-514E-F89215D0D4D2}" dt="2024-03-16T13:16:31.499" v="6"/>
          <ac:spMkLst>
            <pc:docMk/>
            <pc:sldMk cId="2554887044" sldId="260"/>
            <ac:spMk id="3" creationId="{DDF72401-A882-CFE8-A17A-1C8496961E83}"/>
          </ac:spMkLst>
        </pc:spChg>
        <pc:spChg chg="add del mod">
          <ac:chgData name="Sami Naas (2203564)" userId="S::2203564@student.uwtsd.ac.uk::f1779ce3-2698-46a4-91da-883fc0622052" providerId="AD" clId="Web-{F23A7DF7-855C-3B9B-514E-F89215D0D4D2}" dt="2024-03-16T13:16:38.062" v="7"/>
          <ac:spMkLst>
            <pc:docMk/>
            <pc:sldMk cId="2554887044" sldId="260"/>
            <ac:spMk id="5" creationId="{8BD9444E-428A-4A33-E86D-6C2BF74BA0B3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6T13:17:51.205" v="31" actId="1076"/>
          <ac:spMkLst>
            <pc:docMk/>
            <pc:sldMk cId="2554887044" sldId="260"/>
            <ac:spMk id="6" creationId="{D3D643E7-4D43-BEDA-4074-E7E946CB2516}"/>
          </ac:spMkLst>
        </pc:spChg>
        <pc:picChg chg="add del mod">
          <ac:chgData name="Sami Naas (2203564)" userId="S::2203564@student.uwtsd.ac.uk::f1779ce3-2698-46a4-91da-883fc0622052" providerId="AD" clId="Web-{F23A7DF7-855C-3B9B-514E-F89215D0D4D2}" dt="2024-03-16T13:17:18.845" v="27"/>
          <ac:picMkLst>
            <pc:docMk/>
            <pc:sldMk cId="2554887044" sldId="260"/>
            <ac:picMk id="7" creationId="{46102C80-5581-913D-115D-97772859ABB7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17:59.377" v="35" actId="1076"/>
          <ac:picMkLst>
            <pc:docMk/>
            <pc:sldMk cId="2554887044" sldId="260"/>
            <ac:picMk id="8" creationId="{6367B92E-E498-9EE0-2660-5A2B818FE9D8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19:27.334" v="44" actId="1076"/>
          <ac:picMkLst>
            <pc:docMk/>
            <pc:sldMk cId="2554887044" sldId="260"/>
            <ac:picMk id="9" creationId="{6D31E0CA-7F7A-E0D3-0A32-C08AA9E86006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19:00.645" v="41" actId="1076"/>
          <ac:picMkLst>
            <pc:docMk/>
            <pc:sldMk cId="2554887044" sldId="260"/>
            <ac:picMk id="10" creationId="{27001646-E04E-C9E8-0D8C-7BF85EB15EB9}"/>
          </ac:picMkLst>
        </pc:picChg>
      </pc:sldChg>
      <pc:sldChg chg="addSp delSp modSp new">
        <pc:chgData name="Sami Naas (2203564)" userId="S::2203564@student.uwtsd.ac.uk::f1779ce3-2698-46a4-91da-883fc0622052" providerId="AD" clId="Web-{F23A7DF7-855C-3B9B-514E-F89215D0D4D2}" dt="2024-03-17T13:11:41.835" v="666" actId="14100"/>
        <pc:sldMkLst>
          <pc:docMk/>
          <pc:sldMk cId="190776702" sldId="276"/>
        </pc:sldMkLst>
        <pc:spChg chg="del">
          <ac:chgData name="Sami Naas (2203564)" userId="S::2203564@student.uwtsd.ac.uk::f1779ce3-2698-46a4-91da-883fc0622052" providerId="AD" clId="Web-{F23A7DF7-855C-3B9B-514E-F89215D0D4D2}" dt="2024-03-16T13:19:42.459" v="46"/>
          <ac:spMkLst>
            <pc:docMk/>
            <pc:sldMk cId="190776702" sldId="276"/>
            <ac:spMk id="2" creationId="{E551096B-D9F9-CADA-E95B-C9721476F05F}"/>
          </ac:spMkLst>
        </pc:spChg>
        <pc:spChg chg="del">
          <ac:chgData name="Sami Naas (2203564)" userId="S::2203564@student.uwtsd.ac.uk::f1779ce3-2698-46a4-91da-883fc0622052" providerId="AD" clId="Web-{F23A7DF7-855C-3B9B-514E-F89215D0D4D2}" dt="2024-03-16T13:19:44.850" v="47"/>
          <ac:spMkLst>
            <pc:docMk/>
            <pc:sldMk cId="190776702" sldId="276"/>
            <ac:spMk id="3" creationId="{576733D8-34FC-6A9D-BC10-9CA677332F34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6T13:33:30.848" v="338" actId="20577"/>
          <ac:spMkLst>
            <pc:docMk/>
            <pc:sldMk cId="190776702" sldId="276"/>
            <ac:spMk id="4" creationId="{DF0B4C79-A941-95F7-0C3A-D70684A3DE9F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7T13:10:20.031" v="663" actId="1076"/>
          <ac:spMkLst>
            <pc:docMk/>
            <pc:sldMk cId="190776702" sldId="276"/>
            <ac:spMk id="12" creationId="{AD6C98B1-C0C6-8091-85E5-3E33D1445556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7T13:10:24.406" v="664" actId="1076"/>
          <ac:spMkLst>
            <pc:docMk/>
            <pc:sldMk cId="190776702" sldId="276"/>
            <ac:spMk id="13" creationId="{11010F7A-7448-0197-24E0-F2ABAE550DF1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7T13:10:07.608" v="661" actId="20577"/>
          <ac:spMkLst>
            <pc:docMk/>
            <pc:sldMk cId="190776702" sldId="276"/>
            <ac:spMk id="14" creationId="{D52D3A21-1417-220E-0028-323D6DE30FD3}"/>
          </ac:spMkLst>
        </pc:spChg>
        <pc:picChg chg="add mod">
          <ac:chgData name="Sami Naas (2203564)" userId="S::2203564@student.uwtsd.ac.uk::f1779ce3-2698-46a4-91da-883fc0622052" providerId="AD" clId="Web-{F23A7DF7-855C-3B9B-514E-F89215D0D4D2}" dt="2024-03-16T13:21:16.384" v="89" actId="1076"/>
          <ac:picMkLst>
            <pc:docMk/>
            <pc:sldMk cId="190776702" sldId="276"/>
            <ac:picMk id="5" creationId="{69A99E08-490D-C84A-F0A9-74D2087118D4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23:43.546" v="114" actId="1076"/>
          <ac:picMkLst>
            <pc:docMk/>
            <pc:sldMk cId="190776702" sldId="276"/>
            <ac:picMk id="6" creationId="{6B8E2392-D1F9-8C1C-6566-A13AF82A4F5B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3:22:24.480" v="94"/>
          <ac:picMkLst>
            <pc:docMk/>
            <pc:sldMk cId="190776702" sldId="276"/>
            <ac:picMk id="7" creationId="{EA912F72-DE0D-70B6-9CC7-858A192A3E5B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3:22:30.887" v="97"/>
          <ac:picMkLst>
            <pc:docMk/>
            <pc:sldMk cId="190776702" sldId="276"/>
            <ac:picMk id="8" creationId="{3B633C7B-B273-57D4-E334-A1B8FFAA7013}"/>
          </ac:picMkLst>
        </pc:picChg>
        <pc:picChg chg="add mod modCrop">
          <ac:chgData name="Sami Naas (2203564)" userId="S::2203564@student.uwtsd.ac.uk::f1779ce3-2698-46a4-91da-883fc0622052" providerId="AD" clId="Web-{F23A7DF7-855C-3B9B-514E-F89215D0D4D2}" dt="2024-03-16T13:24:17.860" v="120" actId="1076"/>
          <ac:picMkLst>
            <pc:docMk/>
            <pc:sldMk cId="190776702" sldId="276"/>
            <ac:picMk id="9" creationId="{BE551509-3AB3-CD40-4CAD-1F86451FDFE2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24:24.141" v="122" actId="1076"/>
          <ac:picMkLst>
            <pc:docMk/>
            <pc:sldMk cId="190776702" sldId="276"/>
            <ac:picMk id="10" creationId="{67FF8D2C-23AF-F5D7-35F8-0D3D353EDCF5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7T13:11:41.835" v="666" actId="14100"/>
          <ac:picMkLst>
            <pc:docMk/>
            <pc:sldMk cId="190776702" sldId="276"/>
            <ac:picMk id="11" creationId="{80311602-E5F5-8A37-8DB3-04ADE29FDEFB}"/>
          </ac:picMkLst>
        </pc:picChg>
      </pc:sldChg>
      <pc:sldChg chg="addSp delSp modSp new ord">
        <pc:chgData name="Sami Naas (2203564)" userId="S::2203564@student.uwtsd.ac.uk::f1779ce3-2698-46a4-91da-883fc0622052" providerId="AD" clId="Web-{F23A7DF7-855C-3B9B-514E-F89215D0D4D2}" dt="2024-03-17T13:07:52.791" v="641" actId="20577"/>
        <pc:sldMkLst>
          <pc:docMk/>
          <pc:sldMk cId="3502693840" sldId="277"/>
        </pc:sldMkLst>
        <pc:spChg chg="mod">
          <ac:chgData name="Sami Naas (2203564)" userId="S::2203564@student.uwtsd.ac.uk::f1779ce3-2698-46a4-91da-883fc0622052" providerId="AD" clId="Web-{F23A7DF7-855C-3B9B-514E-F89215D0D4D2}" dt="2024-03-17T13:07:52.791" v="641" actId="20577"/>
          <ac:spMkLst>
            <pc:docMk/>
            <pc:sldMk cId="3502693840" sldId="277"/>
            <ac:spMk id="2" creationId="{96200F51-2C3D-5D1C-0228-ED53AD0DB710}"/>
          </ac:spMkLst>
        </pc:spChg>
        <pc:spChg chg="del">
          <ac:chgData name="Sami Naas (2203564)" userId="S::2203564@student.uwtsd.ac.uk::f1779ce3-2698-46a4-91da-883fc0622052" providerId="AD" clId="Web-{F23A7DF7-855C-3B9B-514E-F89215D0D4D2}" dt="2024-03-16T13:27:58.946" v="269"/>
          <ac:spMkLst>
            <pc:docMk/>
            <pc:sldMk cId="3502693840" sldId="277"/>
            <ac:spMk id="3" creationId="{4229E935-860B-C9E7-D8A9-DE5C33DB331C}"/>
          </ac:spMkLst>
        </pc:spChg>
        <pc:spChg chg="add mod ord">
          <ac:chgData name="Sami Naas (2203564)" userId="S::2203564@student.uwtsd.ac.uk::f1779ce3-2698-46a4-91da-883fc0622052" providerId="AD" clId="Web-{F23A7DF7-855C-3B9B-514E-F89215D0D4D2}" dt="2024-03-16T13:31:58.735" v="302" actId="1076"/>
          <ac:spMkLst>
            <pc:docMk/>
            <pc:sldMk cId="3502693840" sldId="277"/>
            <ac:spMk id="7" creationId="{1EEEC9FA-9554-C524-0454-4F495EEAD5B4}"/>
          </ac:spMkLst>
        </pc:spChg>
        <pc:spChg chg="add mod">
          <ac:chgData name="Sami Naas (2203564)" userId="S::2203564@student.uwtsd.ac.uk::f1779ce3-2698-46a4-91da-883fc0622052" providerId="AD" clId="Web-{F23A7DF7-855C-3B9B-514E-F89215D0D4D2}" dt="2024-03-16T13:33:07.035" v="335" actId="20577"/>
          <ac:spMkLst>
            <pc:docMk/>
            <pc:sldMk cId="3502693840" sldId="277"/>
            <ac:spMk id="12" creationId="{C7D8C79B-4C7D-B24E-CD0D-9A8C1EBC8AA8}"/>
          </ac:spMkLst>
        </pc:spChg>
        <pc:graphicFrameChg chg="add mod modGraphic">
          <ac:chgData name="Sami Naas (2203564)" userId="S::2203564@student.uwtsd.ac.uk::f1779ce3-2698-46a4-91da-883fc0622052" providerId="AD" clId="Web-{F23A7DF7-855C-3B9B-514E-F89215D0D4D2}" dt="2024-03-16T14:42:07.890" v="632"/>
          <ac:graphicFrameMkLst>
            <pc:docMk/>
            <pc:sldMk cId="3502693840" sldId="277"/>
            <ac:graphicFrameMk id="8" creationId="{103A2BCD-18D8-414E-DB4D-EC00919E9ADA}"/>
          </ac:graphicFrameMkLst>
        </pc:graphicFrameChg>
        <pc:picChg chg="add mod">
          <ac:chgData name="Sami Naas (2203564)" userId="S::2203564@student.uwtsd.ac.uk::f1779ce3-2698-46a4-91da-883fc0622052" providerId="AD" clId="Web-{F23A7DF7-855C-3B9B-514E-F89215D0D4D2}" dt="2024-03-16T13:32:33.658" v="310" actId="1076"/>
          <ac:picMkLst>
            <pc:docMk/>
            <pc:sldMk cId="3502693840" sldId="277"/>
            <ac:picMk id="4" creationId="{97CB0DF4-D41A-9414-668B-6329928C2D30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32:33.690" v="311" actId="1076"/>
          <ac:picMkLst>
            <pc:docMk/>
            <pc:sldMk cId="3502693840" sldId="277"/>
            <ac:picMk id="5" creationId="{04DA967C-D9E4-F158-179A-B6C884F1A2AC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41:04.371" v="525"/>
          <ac:picMkLst>
            <pc:docMk/>
            <pc:sldMk cId="3502693840" sldId="277"/>
            <ac:picMk id="6" creationId="{FF73FE32-1D82-E408-AF71-94AB13A9C799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32:25.986" v="309" actId="1076"/>
          <ac:picMkLst>
            <pc:docMk/>
            <pc:sldMk cId="3502693840" sldId="277"/>
            <ac:picMk id="9" creationId="{6E304158-A9D7-0E21-011A-0BBE10EB3351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32:25.971" v="308" actId="1076"/>
          <ac:picMkLst>
            <pc:docMk/>
            <pc:sldMk cId="3502693840" sldId="277"/>
            <ac:picMk id="11" creationId="{F3BE16D7-C397-DE3B-A07E-EB9B78392048}"/>
          </ac:picMkLst>
        </pc:picChg>
      </pc:sldChg>
      <pc:sldChg chg="addSp delSp modSp new">
        <pc:chgData name="Sami Naas (2203564)" userId="S::2203564@student.uwtsd.ac.uk::f1779ce3-2698-46a4-91da-883fc0622052" providerId="AD" clId="Web-{F23A7DF7-855C-3B9B-514E-F89215D0D4D2}" dt="2024-03-16T13:57:22.540" v="432" actId="14100"/>
        <pc:sldMkLst>
          <pc:docMk/>
          <pc:sldMk cId="2544241108" sldId="278"/>
        </pc:sldMkLst>
        <pc:spChg chg="mod">
          <ac:chgData name="Sami Naas (2203564)" userId="S::2203564@student.uwtsd.ac.uk::f1779ce3-2698-46a4-91da-883fc0622052" providerId="AD" clId="Web-{F23A7DF7-855C-3B9B-514E-F89215D0D4D2}" dt="2024-03-16T13:35:42.665" v="360" actId="1076"/>
          <ac:spMkLst>
            <pc:docMk/>
            <pc:sldMk cId="2544241108" sldId="278"/>
            <ac:spMk id="2" creationId="{FAABEA57-2216-8C07-CCB9-EA64595B95C8}"/>
          </ac:spMkLst>
        </pc:spChg>
        <pc:spChg chg="del">
          <ac:chgData name="Sami Naas (2203564)" userId="S::2203564@student.uwtsd.ac.uk::f1779ce3-2698-46a4-91da-883fc0622052" providerId="AD" clId="Web-{F23A7DF7-855C-3B9B-514E-F89215D0D4D2}" dt="2024-03-16T13:35:46.478" v="361"/>
          <ac:spMkLst>
            <pc:docMk/>
            <pc:sldMk cId="2544241108" sldId="278"/>
            <ac:spMk id="3" creationId="{2EE608C6-3F77-80C4-4DAF-DE713AFFF3E5}"/>
          </ac:spMkLst>
        </pc:spChg>
        <pc:picChg chg="add mod">
          <ac:chgData name="Sami Naas (2203564)" userId="S::2203564@student.uwtsd.ac.uk::f1779ce3-2698-46a4-91da-883fc0622052" providerId="AD" clId="Web-{F23A7DF7-855C-3B9B-514E-F89215D0D4D2}" dt="2024-03-16T13:57:16.759" v="430" actId="1076"/>
          <ac:picMkLst>
            <pc:docMk/>
            <pc:sldMk cId="2544241108" sldId="278"/>
            <ac:picMk id="4" creationId="{2D1EB6DD-3CF4-27CD-D266-C1AE2E62A5F3}"/>
          </ac:picMkLst>
        </pc:picChg>
        <pc:picChg chg="add mod modCrop">
          <ac:chgData name="Sami Naas (2203564)" userId="S::2203564@student.uwtsd.ac.uk::f1779ce3-2698-46a4-91da-883fc0622052" providerId="AD" clId="Web-{F23A7DF7-855C-3B9B-514E-F89215D0D4D2}" dt="2024-03-16T13:57:22.540" v="432" actId="14100"/>
          <ac:picMkLst>
            <pc:docMk/>
            <pc:sldMk cId="2544241108" sldId="278"/>
            <ac:picMk id="5" creationId="{3510E3B6-D3C2-1CCE-2F7E-D7A68785CFEB}"/>
          </ac:picMkLst>
        </pc:picChg>
        <pc:picChg chg="add mod modCrop">
          <ac:chgData name="Sami Naas (2203564)" userId="S::2203564@student.uwtsd.ac.uk::f1779ce3-2698-46a4-91da-883fc0622052" providerId="AD" clId="Web-{F23A7DF7-855C-3B9B-514E-F89215D0D4D2}" dt="2024-03-16T13:57:12.446" v="428" actId="14100"/>
          <ac:picMkLst>
            <pc:docMk/>
            <pc:sldMk cId="2544241108" sldId="278"/>
            <ac:picMk id="6" creationId="{96FD4ED5-61AF-CBDA-CD7E-5356A4A24D51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56:02.319" v="423" actId="14100"/>
          <ac:picMkLst>
            <pc:docMk/>
            <pc:sldMk cId="2544241108" sldId="278"/>
            <ac:picMk id="7" creationId="{73C56D3C-659C-3647-D3B7-D768F9AA2508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56:36.929" v="425" actId="1076"/>
          <ac:picMkLst>
            <pc:docMk/>
            <pc:sldMk cId="2544241108" sldId="278"/>
            <ac:picMk id="8" creationId="{C1325234-1369-EED4-46CB-9165088B8002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56:35.164" v="424" actId="1076"/>
          <ac:picMkLst>
            <pc:docMk/>
            <pc:sldMk cId="2544241108" sldId="278"/>
            <ac:picMk id="9" creationId="{9BB1592D-419C-DCD0-A21E-9B927BC7BB87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55:51.896" v="421" actId="1076"/>
          <ac:picMkLst>
            <pc:docMk/>
            <pc:sldMk cId="2544241108" sldId="278"/>
            <ac:picMk id="10" creationId="{C3D37CA3-58A4-5768-AF9E-9D2AFFB5FA27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3:55:46.943" v="420" actId="1076"/>
          <ac:picMkLst>
            <pc:docMk/>
            <pc:sldMk cId="2544241108" sldId="278"/>
            <ac:picMk id="11" creationId="{15E54E48-8B7D-E4F8-5625-AD57256AD51A}"/>
          </ac:picMkLst>
        </pc:picChg>
      </pc:sldChg>
      <pc:sldChg chg="addSp delSp modSp new">
        <pc:chgData name="Sami Naas (2203564)" userId="S::2203564@student.uwtsd.ac.uk::f1779ce3-2698-46a4-91da-883fc0622052" providerId="AD" clId="Web-{F23A7DF7-855C-3B9B-514E-F89215D0D4D2}" dt="2024-03-16T14:24:55.630" v="524" actId="1076"/>
        <pc:sldMkLst>
          <pc:docMk/>
          <pc:sldMk cId="2046898974" sldId="280"/>
        </pc:sldMkLst>
        <pc:spChg chg="mod">
          <ac:chgData name="Sami Naas (2203564)" userId="S::2203564@student.uwtsd.ac.uk::f1779ce3-2698-46a4-91da-883fc0622052" providerId="AD" clId="Web-{F23A7DF7-855C-3B9B-514E-F89215D0D4D2}" dt="2024-03-16T13:58:20.777" v="448" actId="20577"/>
          <ac:spMkLst>
            <pc:docMk/>
            <pc:sldMk cId="2046898974" sldId="280"/>
            <ac:spMk id="2" creationId="{4EFA7B70-221A-956D-5181-564E2B9606A7}"/>
          </ac:spMkLst>
        </pc:spChg>
        <pc:spChg chg="del">
          <ac:chgData name="Sami Naas (2203564)" userId="S::2203564@student.uwtsd.ac.uk::f1779ce3-2698-46a4-91da-883fc0622052" providerId="AD" clId="Web-{F23A7DF7-855C-3B9B-514E-F89215D0D4D2}" dt="2024-03-16T13:58:24.855" v="449"/>
          <ac:spMkLst>
            <pc:docMk/>
            <pc:sldMk cId="2046898974" sldId="280"/>
            <ac:spMk id="3" creationId="{0259065F-FD35-4CA3-EDB7-B5AE461DA5EE}"/>
          </ac:spMkLst>
        </pc:spChg>
        <pc:picChg chg="add mod">
          <ac:chgData name="Sami Naas (2203564)" userId="S::2203564@student.uwtsd.ac.uk::f1779ce3-2698-46a4-91da-883fc0622052" providerId="AD" clId="Web-{F23A7DF7-855C-3B9B-514E-F89215D0D4D2}" dt="2024-03-16T14:15:08.529" v="514" actId="1076"/>
          <ac:picMkLst>
            <pc:docMk/>
            <pc:sldMk cId="2046898974" sldId="280"/>
            <ac:picMk id="3" creationId="{B14102AA-CC05-4CA4-DC75-D7316C0B03F3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12:40.760" v="501" actId="14100"/>
          <ac:picMkLst>
            <pc:docMk/>
            <pc:sldMk cId="2046898974" sldId="280"/>
            <ac:picMk id="4" creationId="{C2059ABB-0794-921C-C4B6-EF14C57FB29C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12:44.589" v="503" actId="14100"/>
          <ac:picMkLst>
            <pc:docMk/>
            <pc:sldMk cId="2046898974" sldId="280"/>
            <ac:picMk id="5" creationId="{D2BC058F-CB8E-2C14-601A-6F13C43DC4AB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00:05.218" v="462"/>
          <ac:picMkLst>
            <pc:docMk/>
            <pc:sldMk cId="2046898974" sldId="280"/>
            <ac:picMk id="6" creationId="{49A29BF5-5BC6-5516-4802-73827B945376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20:29.844" v="518" actId="14100"/>
          <ac:picMkLst>
            <pc:docMk/>
            <pc:sldMk cId="2046898974" sldId="280"/>
            <ac:picMk id="6" creationId="{D68CA55B-7769-0AEA-E63E-03FD991A1A2F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01:39.987" v="477"/>
          <ac:picMkLst>
            <pc:docMk/>
            <pc:sldMk cId="2046898974" sldId="280"/>
            <ac:picMk id="7" creationId="{7F0D71E4-3482-F0B6-1817-0DF3374F1ABD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24:55.630" v="524" actId="1076"/>
          <ac:picMkLst>
            <pc:docMk/>
            <pc:sldMk cId="2046898974" sldId="280"/>
            <ac:picMk id="7" creationId="{E4127292-39CF-D374-697F-5342F0CBC726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01:06.095" v="469"/>
          <ac:picMkLst>
            <pc:docMk/>
            <pc:sldMk cId="2046898974" sldId="280"/>
            <ac:picMk id="8" creationId="{DB0F54F9-2470-1065-21D8-2AB2696E5D6B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01:20.142" v="473"/>
          <ac:picMkLst>
            <pc:docMk/>
            <pc:sldMk cId="2046898974" sldId="280"/>
            <ac:picMk id="9" creationId="{37B33026-192E-8F98-A6B2-BACFEE37D4FD}"/>
          </ac:picMkLst>
        </pc:picChg>
        <pc:picChg chg="add del mod">
          <ac:chgData name="Sami Naas (2203564)" userId="S::2203564@student.uwtsd.ac.uk::f1779ce3-2698-46a4-91da-883fc0622052" providerId="AD" clId="Web-{F23A7DF7-855C-3B9B-514E-F89215D0D4D2}" dt="2024-03-16T14:04:12.227" v="478"/>
          <ac:picMkLst>
            <pc:docMk/>
            <pc:sldMk cId="2046898974" sldId="280"/>
            <ac:picMk id="10" creationId="{8F919EF4-9090-D2D0-6845-6264C562A58C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12:31.854" v="498" actId="1076"/>
          <ac:picMkLst>
            <pc:docMk/>
            <pc:sldMk cId="2046898974" sldId="280"/>
            <ac:picMk id="11" creationId="{F37F9A2E-899B-9AA0-146A-29C6244BBB5E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12:49.745" v="505" actId="14100"/>
          <ac:picMkLst>
            <pc:docMk/>
            <pc:sldMk cId="2046898974" sldId="280"/>
            <ac:picMk id="12" creationId="{5F54B980-2363-0343-9354-6061CDD6FA36}"/>
          </ac:picMkLst>
        </pc:picChg>
        <pc:picChg chg="add mod">
          <ac:chgData name="Sami Naas (2203564)" userId="S::2203564@student.uwtsd.ac.uk::f1779ce3-2698-46a4-91da-883fc0622052" providerId="AD" clId="Web-{F23A7DF7-855C-3B9B-514E-F89215D0D4D2}" dt="2024-03-16T14:12:34.588" v="499" actId="14100"/>
          <ac:picMkLst>
            <pc:docMk/>
            <pc:sldMk cId="2046898974" sldId="280"/>
            <ac:picMk id="13" creationId="{AD389308-DDD5-2D5F-94E4-F1032DC10722}"/>
          </ac:picMkLst>
        </pc:picChg>
      </pc:sldChg>
      <pc:sldChg chg="add del replId">
        <pc:chgData name="Sami Naas (2203564)" userId="S::2203564@student.uwtsd.ac.uk::f1779ce3-2698-46a4-91da-883fc0622052" providerId="AD" clId="Web-{F23A7DF7-855C-3B9B-514E-F89215D0D4D2}" dt="2024-03-16T14:04:23.243" v="480"/>
        <pc:sldMkLst>
          <pc:docMk/>
          <pc:sldMk cId="2238651411" sldId="281"/>
        </pc:sldMkLst>
      </pc:sldChg>
    </pc:docChg>
  </pc:docChgLst>
  <pc:docChgLst>
    <pc:chgData name="Ewan Evans (2200899)" userId="c3bb9a53-723f-4f1b-9c09-22bd43d16211" providerId="ADAL" clId="{CD6D71B9-9F82-4373-A34C-7F8E3F35CE85}"/>
    <pc:docChg chg="undo custSel modSld">
      <pc:chgData name="Ewan Evans (2200899)" userId="c3bb9a53-723f-4f1b-9c09-22bd43d16211" providerId="ADAL" clId="{CD6D71B9-9F82-4373-A34C-7F8E3F35CE85}" dt="2024-03-17T15:45:18.240" v="1126" actId="1076"/>
      <pc:docMkLst>
        <pc:docMk/>
      </pc:docMkLst>
      <pc:sldChg chg="addSp modSp mod">
        <pc:chgData name="Ewan Evans (2200899)" userId="c3bb9a53-723f-4f1b-9c09-22bd43d16211" providerId="ADAL" clId="{CD6D71B9-9F82-4373-A34C-7F8E3F35CE85}" dt="2024-03-15T20:40:42.072" v="995" actId="1076"/>
        <pc:sldMkLst>
          <pc:docMk/>
          <pc:sldMk cId="2285965606" sldId="261"/>
        </pc:sldMkLst>
        <pc:spChg chg="mod">
          <ac:chgData name="Ewan Evans (2200899)" userId="c3bb9a53-723f-4f1b-9c09-22bd43d16211" providerId="ADAL" clId="{CD6D71B9-9F82-4373-A34C-7F8E3F35CE85}" dt="2024-03-15T20:39:26.504" v="840" actId="20577"/>
          <ac:spMkLst>
            <pc:docMk/>
            <pc:sldMk cId="2285965606" sldId="261"/>
            <ac:spMk id="3" creationId="{083D38E1-EEF0-3A1A-956E-9FB009C19447}"/>
          </ac:spMkLst>
        </pc:spChg>
        <pc:spChg chg="add mod">
          <ac:chgData name="Ewan Evans (2200899)" userId="c3bb9a53-723f-4f1b-9c09-22bd43d16211" providerId="ADAL" clId="{CD6D71B9-9F82-4373-A34C-7F8E3F35CE85}" dt="2024-03-15T20:38:37.682" v="804" actId="14100"/>
          <ac:spMkLst>
            <pc:docMk/>
            <pc:sldMk cId="2285965606" sldId="261"/>
            <ac:spMk id="5" creationId="{C920BBDC-193E-1A94-DE99-1D9E9200FE17}"/>
          </ac:spMkLst>
        </pc:spChg>
        <pc:spChg chg="add mod">
          <ac:chgData name="Ewan Evans (2200899)" userId="c3bb9a53-723f-4f1b-9c09-22bd43d16211" providerId="ADAL" clId="{CD6D71B9-9F82-4373-A34C-7F8E3F35CE85}" dt="2024-03-15T20:39:04.737" v="806" actId="1076"/>
          <ac:spMkLst>
            <pc:docMk/>
            <pc:sldMk cId="2285965606" sldId="261"/>
            <ac:spMk id="7" creationId="{C654E9A9-03D5-4C41-19E9-F3D3DC1A4435}"/>
          </ac:spMkLst>
        </pc:spChg>
        <pc:spChg chg="add mod">
          <ac:chgData name="Ewan Evans (2200899)" userId="c3bb9a53-723f-4f1b-9c09-22bd43d16211" providerId="ADAL" clId="{CD6D71B9-9F82-4373-A34C-7F8E3F35CE85}" dt="2024-03-15T20:40:42.072" v="995" actId="1076"/>
          <ac:spMkLst>
            <pc:docMk/>
            <pc:sldMk cId="2285965606" sldId="261"/>
            <ac:spMk id="8" creationId="{B2DCDF8E-83D0-BE13-601A-B59C563BE17C}"/>
          </ac:spMkLst>
        </pc:spChg>
        <pc:picChg chg="mod">
          <ac:chgData name="Ewan Evans (2200899)" userId="c3bb9a53-723f-4f1b-9c09-22bd43d16211" providerId="ADAL" clId="{CD6D71B9-9F82-4373-A34C-7F8E3F35CE85}" dt="2024-03-15T20:37:49.880" v="793" actId="14100"/>
          <ac:picMkLst>
            <pc:docMk/>
            <pc:sldMk cId="2285965606" sldId="261"/>
            <ac:picMk id="4" creationId="{FE627286-D0B5-2FE6-8948-49123054D2DA}"/>
          </ac:picMkLst>
        </pc:picChg>
      </pc:sldChg>
      <pc:sldChg chg="addSp modSp mod">
        <pc:chgData name="Ewan Evans (2200899)" userId="c3bb9a53-723f-4f1b-9c09-22bd43d16211" providerId="ADAL" clId="{CD6D71B9-9F82-4373-A34C-7F8E3F35CE85}" dt="2024-03-17T15:45:18.240" v="1126" actId="1076"/>
        <pc:sldMkLst>
          <pc:docMk/>
          <pc:sldMk cId="4148288181" sldId="264"/>
        </pc:sldMkLst>
        <pc:spChg chg="mod">
          <ac:chgData name="Ewan Evans (2200899)" userId="c3bb9a53-723f-4f1b-9c09-22bd43d16211" providerId="ADAL" clId="{CD6D71B9-9F82-4373-A34C-7F8E3F35CE85}" dt="2024-03-17T15:37:52.873" v="996" actId="1076"/>
          <ac:spMkLst>
            <pc:docMk/>
            <pc:sldMk cId="4148288181" sldId="264"/>
            <ac:spMk id="2" creationId="{3A28D217-FB6C-855D-124F-811352788E84}"/>
          </ac:spMkLst>
        </pc:spChg>
        <pc:spChg chg="mod">
          <ac:chgData name="Ewan Evans (2200899)" userId="c3bb9a53-723f-4f1b-9c09-22bd43d16211" providerId="ADAL" clId="{CD6D71B9-9F82-4373-A34C-7F8E3F35CE85}" dt="2024-03-17T15:42:26.219" v="1113" actId="1076"/>
          <ac:spMkLst>
            <pc:docMk/>
            <pc:sldMk cId="4148288181" sldId="264"/>
            <ac:spMk id="3" creationId="{92EA3DFC-8468-1672-E9B3-E9131A7C57DB}"/>
          </ac:spMkLst>
        </pc:spChg>
        <pc:spChg chg="add mod">
          <ac:chgData name="Ewan Evans (2200899)" userId="c3bb9a53-723f-4f1b-9c09-22bd43d16211" providerId="ADAL" clId="{CD6D71B9-9F82-4373-A34C-7F8E3F35CE85}" dt="2024-03-17T15:42:30.774" v="1114" actId="164"/>
          <ac:spMkLst>
            <pc:docMk/>
            <pc:sldMk cId="4148288181" sldId="264"/>
            <ac:spMk id="8" creationId="{6120BE08-9C3C-61D9-07A1-5BDB4CD4322A}"/>
          </ac:spMkLst>
        </pc:spChg>
        <pc:spChg chg="add mod">
          <ac:chgData name="Ewan Evans (2200899)" userId="c3bb9a53-723f-4f1b-9c09-22bd43d16211" providerId="ADAL" clId="{CD6D71B9-9F82-4373-A34C-7F8E3F35CE85}" dt="2024-03-17T15:42:51.486" v="1115" actId="164"/>
          <ac:spMkLst>
            <pc:docMk/>
            <pc:sldMk cId="4148288181" sldId="264"/>
            <ac:spMk id="9" creationId="{6FB80B83-7625-B535-6287-714285A81CAE}"/>
          </ac:spMkLst>
        </pc:spChg>
        <pc:grpChg chg="add mod">
          <ac:chgData name="Ewan Evans (2200899)" userId="c3bb9a53-723f-4f1b-9c09-22bd43d16211" providerId="ADAL" clId="{CD6D71B9-9F82-4373-A34C-7F8E3F35CE85}" dt="2024-03-17T15:45:18.240" v="1126" actId="1076"/>
          <ac:grpSpMkLst>
            <pc:docMk/>
            <pc:sldMk cId="4148288181" sldId="264"/>
            <ac:grpSpMk id="10" creationId="{5A9AFE4E-A299-94F0-BA39-5A2C94C47DEB}"/>
          </ac:grpSpMkLst>
        </pc:grpChg>
        <pc:grpChg chg="add mod">
          <ac:chgData name="Ewan Evans (2200899)" userId="c3bb9a53-723f-4f1b-9c09-22bd43d16211" providerId="ADAL" clId="{CD6D71B9-9F82-4373-A34C-7F8E3F35CE85}" dt="2024-03-17T15:45:06.889" v="1124" actId="1076"/>
          <ac:grpSpMkLst>
            <pc:docMk/>
            <pc:sldMk cId="4148288181" sldId="264"/>
            <ac:grpSpMk id="11" creationId="{0988265E-B60E-ACAE-B135-A3E3845D35D5}"/>
          </ac:grpSpMkLst>
        </pc:grpChg>
        <pc:graphicFrameChg chg="add mod">
          <ac:chgData name="Ewan Evans (2200899)" userId="c3bb9a53-723f-4f1b-9c09-22bd43d16211" providerId="ADAL" clId="{CD6D71B9-9F82-4373-A34C-7F8E3F35CE85}" dt="2024-03-17T15:39:30.357" v="1013" actId="14100"/>
          <ac:graphicFrameMkLst>
            <pc:docMk/>
            <pc:sldMk cId="4148288181" sldId="264"/>
            <ac:graphicFrameMk id="4" creationId="{A8F5E10D-ED45-43F5-B3E0-AD9D6C362EE9}"/>
          </ac:graphicFrameMkLst>
        </pc:graphicFrameChg>
        <pc:graphicFrameChg chg="add mod">
          <ac:chgData name="Ewan Evans (2200899)" userId="c3bb9a53-723f-4f1b-9c09-22bd43d16211" providerId="ADAL" clId="{CD6D71B9-9F82-4373-A34C-7F8E3F35CE85}" dt="2024-03-17T15:39:53.786" v="1017" actId="692"/>
          <ac:graphicFrameMkLst>
            <pc:docMk/>
            <pc:sldMk cId="4148288181" sldId="264"/>
            <ac:graphicFrameMk id="5" creationId="{A6508583-8B5D-467E-8223-9259CF154D11}"/>
          </ac:graphicFrameMkLst>
        </pc:graphicFrameChg>
        <pc:picChg chg="add mod">
          <ac:chgData name="Ewan Evans (2200899)" userId="c3bb9a53-723f-4f1b-9c09-22bd43d16211" providerId="ADAL" clId="{CD6D71B9-9F82-4373-A34C-7F8E3F35CE85}" dt="2024-03-17T15:42:30.774" v="1114" actId="164"/>
          <ac:picMkLst>
            <pc:docMk/>
            <pc:sldMk cId="4148288181" sldId="264"/>
            <ac:picMk id="6" creationId="{CC6FEC83-29E8-3DE2-53DD-A40E72173BF3}"/>
          </ac:picMkLst>
        </pc:picChg>
        <pc:picChg chg="add mod">
          <ac:chgData name="Ewan Evans (2200899)" userId="c3bb9a53-723f-4f1b-9c09-22bd43d16211" providerId="ADAL" clId="{CD6D71B9-9F82-4373-A34C-7F8E3F35CE85}" dt="2024-03-17T15:42:51.486" v="1115" actId="164"/>
          <ac:picMkLst>
            <pc:docMk/>
            <pc:sldMk cId="4148288181" sldId="264"/>
            <ac:picMk id="7" creationId="{82AD7AB3-182D-110D-F304-644111D1F218}"/>
          </ac:picMkLst>
        </pc:picChg>
        <pc:picChg chg="add mod">
          <ac:chgData name="Ewan Evans (2200899)" userId="c3bb9a53-723f-4f1b-9c09-22bd43d16211" providerId="ADAL" clId="{CD6D71B9-9F82-4373-A34C-7F8E3F35CE85}" dt="2024-03-17T15:44:26.585" v="1122" actId="1076"/>
          <ac:picMkLst>
            <pc:docMk/>
            <pc:sldMk cId="4148288181" sldId="264"/>
            <ac:picMk id="12" creationId="{AB53126D-BF2C-3814-BCA5-4EDC4A174D2D}"/>
          </ac:picMkLst>
        </pc:picChg>
      </pc:sldChg>
      <pc:sldChg chg="addSp delSp modSp mod">
        <pc:chgData name="Ewan Evans (2200899)" userId="c3bb9a53-723f-4f1b-9c09-22bd43d16211" providerId="ADAL" clId="{CD6D71B9-9F82-4373-A34C-7F8E3F35CE85}" dt="2024-03-15T19:48:06.408" v="189" actId="1076"/>
        <pc:sldMkLst>
          <pc:docMk/>
          <pc:sldMk cId="2967765830" sldId="268"/>
        </pc:sldMkLst>
        <pc:spChg chg="mod">
          <ac:chgData name="Ewan Evans (2200899)" userId="c3bb9a53-723f-4f1b-9c09-22bd43d16211" providerId="ADAL" clId="{CD6D71B9-9F82-4373-A34C-7F8E3F35CE85}" dt="2024-03-15T19:48:06.408" v="189" actId="1076"/>
          <ac:spMkLst>
            <pc:docMk/>
            <pc:sldMk cId="2967765830" sldId="268"/>
            <ac:spMk id="2" creationId="{730879B2-0F7A-1DFA-5E7E-CC0FBD179277}"/>
          </ac:spMkLst>
        </pc:spChg>
        <pc:spChg chg="mod">
          <ac:chgData name="Ewan Evans (2200899)" userId="c3bb9a53-723f-4f1b-9c09-22bd43d16211" providerId="ADAL" clId="{CD6D71B9-9F82-4373-A34C-7F8E3F35CE85}" dt="2024-03-15T19:43:49.066" v="24" actId="20577"/>
          <ac:spMkLst>
            <pc:docMk/>
            <pc:sldMk cId="2967765830" sldId="268"/>
            <ac:spMk id="7" creationId="{815B40D0-9309-05C5-A6AB-DF3773CAB354}"/>
          </ac:spMkLst>
        </pc:spChg>
        <pc:spChg chg="del mod">
          <ac:chgData name="Ewan Evans (2200899)" userId="c3bb9a53-723f-4f1b-9c09-22bd43d16211" providerId="ADAL" clId="{CD6D71B9-9F82-4373-A34C-7F8E3F35CE85}" dt="2024-03-15T19:47:49.313" v="186" actId="478"/>
          <ac:spMkLst>
            <pc:docMk/>
            <pc:sldMk cId="2967765830" sldId="268"/>
            <ac:spMk id="9" creationId="{B2E3B090-6793-73D6-F550-5A08E1D09AC1}"/>
          </ac:spMkLst>
        </pc:spChg>
        <pc:spChg chg="add mod">
          <ac:chgData name="Ewan Evans (2200899)" userId="c3bb9a53-723f-4f1b-9c09-22bd43d16211" providerId="ADAL" clId="{CD6D71B9-9F82-4373-A34C-7F8E3F35CE85}" dt="2024-03-15T19:47:00.492" v="171" actId="164"/>
          <ac:spMkLst>
            <pc:docMk/>
            <pc:sldMk cId="2967765830" sldId="268"/>
            <ac:spMk id="11" creationId="{8BB1AD80-0463-CEC2-0F2D-86CBA4154580}"/>
          </ac:spMkLst>
        </pc:spChg>
        <pc:grpChg chg="mod">
          <ac:chgData name="Ewan Evans (2200899)" userId="c3bb9a53-723f-4f1b-9c09-22bd43d16211" providerId="ADAL" clId="{CD6D71B9-9F82-4373-A34C-7F8E3F35CE85}" dt="2024-03-15T19:47:21.010" v="175" actId="1076"/>
          <ac:grpSpMkLst>
            <pc:docMk/>
            <pc:sldMk cId="2967765830" sldId="268"/>
            <ac:grpSpMk id="8" creationId="{B220710B-CB39-F85C-97B0-C0F2A8ED3B99}"/>
          </ac:grpSpMkLst>
        </pc:grpChg>
        <pc:grpChg chg="add mod">
          <ac:chgData name="Ewan Evans (2200899)" userId="c3bb9a53-723f-4f1b-9c09-22bd43d16211" providerId="ADAL" clId="{CD6D71B9-9F82-4373-A34C-7F8E3F35CE85}" dt="2024-03-15T19:47:17.683" v="174" actId="1076"/>
          <ac:grpSpMkLst>
            <pc:docMk/>
            <pc:sldMk cId="2967765830" sldId="268"/>
            <ac:grpSpMk id="12" creationId="{1E1AC95C-6DE5-7BC3-5166-E6CB386CF758}"/>
          </ac:grpSpMkLst>
        </pc:grpChg>
        <pc:picChg chg="add mod">
          <ac:chgData name="Ewan Evans (2200899)" userId="c3bb9a53-723f-4f1b-9c09-22bd43d16211" providerId="ADAL" clId="{CD6D71B9-9F82-4373-A34C-7F8E3F35CE85}" dt="2024-03-15T19:47:00.492" v="171" actId="164"/>
          <ac:picMkLst>
            <pc:docMk/>
            <pc:sldMk cId="2967765830" sldId="268"/>
            <ac:picMk id="3" creationId="{D9EB29F9-7327-3C9B-47C8-191495766AED}"/>
          </ac:picMkLst>
        </pc:picChg>
        <pc:picChg chg="mod">
          <ac:chgData name="Ewan Evans (2200899)" userId="c3bb9a53-723f-4f1b-9c09-22bd43d16211" providerId="ADAL" clId="{CD6D71B9-9F82-4373-A34C-7F8E3F35CE85}" dt="2024-03-15T19:47:53.089" v="187" actId="1076"/>
          <ac:picMkLst>
            <pc:docMk/>
            <pc:sldMk cId="2967765830" sldId="268"/>
            <ac:picMk id="4" creationId="{FCD5CE54-EB0C-C27C-7F6B-2819351C5BD3}"/>
          </ac:picMkLst>
        </pc:picChg>
        <pc:picChg chg="add mod">
          <ac:chgData name="Ewan Evans (2200899)" userId="c3bb9a53-723f-4f1b-9c09-22bd43d16211" providerId="ADAL" clId="{CD6D71B9-9F82-4373-A34C-7F8E3F35CE85}" dt="2024-03-15T19:47:00.492" v="171" actId="164"/>
          <ac:picMkLst>
            <pc:docMk/>
            <pc:sldMk cId="2967765830" sldId="268"/>
            <ac:picMk id="10" creationId="{8212A8DD-00AD-2D60-9407-1D4F29ED4D91}"/>
          </ac:picMkLst>
        </pc:picChg>
      </pc:sldChg>
      <pc:sldChg chg="addSp modSp mod">
        <pc:chgData name="Ewan Evans (2200899)" userId="c3bb9a53-723f-4f1b-9c09-22bd43d16211" providerId="ADAL" clId="{CD6D71B9-9F82-4373-A34C-7F8E3F35CE85}" dt="2024-03-15T19:48:51.199" v="201" actId="1076"/>
        <pc:sldMkLst>
          <pc:docMk/>
          <pc:sldMk cId="3703334138" sldId="269"/>
        </pc:sldMkLst>
        <pc:spChg chg="mod">
          <ac:chgData name="Ewan Evans (2200899)" userId="c3bb9a53-723f-4f1b-9c09-22bd43d16211" providerId="ADAL" clId="{CD6D71B9-9F82-4373-A34C-7F8E3F35CE85}" dt="2024-03-15T19:42:53.962" v="14" actId="1076"/>
          <ac:spMkLst>
            <pc:docMk/>
            <pc:sldMk cId="3703334138" sldId="269"/>
            <ac:spMk id="2" creationId="{16A70474-E560-3D84-0C0B-B0D7F7595DFE}"/>
          </ac:spMkLst>
        </pc:spChg>
        <pc:spChg chg="mod">
          <ac:chgData name="Ewan Evans (2200899)" userId="c3bb9a53-723f-4f1b-9c09-22bd43d16211" providerId="ADAL" clId="{CD6D71B9-9F82-4373-A34C-7F8E3F35CE85}" dt="2024-03-15T10:31:30.706" v="0" actId="27636"/>
          <ac:spMkLst>
            <pc:docMk/>
            <pc:sldMk cId="3703334138" sldId="269"/>
            <ac:spMk id="3" creationId="{809F4A79-E3F5-7573-67AB-3075D1D6E5C7}"/>
          </ac:spMkLst>
        </pc:spChg>
        <pc:picChg chg="add mod">
          <ac:chgData name="Ewan Evans (2200899)" userId="c3bb9a53-723f-4f1b-9c09-22bd43d16211" providerId="ADAL" clId="{CD6D71B9-9F82-4373-A34C-7F8E3F35CE85}" dt="2024-03-15T19:48:18.399" v="192" actId="1076"/>
          <ac:picMkLst>
            <pc:docMk/>
            <pc:sldMk cId="3703334138" sldId="269"/>
            <ac:picMk id="4" creationId="{CE10EA5C-4E69-417C-AEA0-2FBED5219CBC}"/>
          </ac:picMkLst>
        </pc:picChg>
        <pc:picChg chg="add mod">
          <ac:chgData name="Ewan Evans (2200899)" userId="c3bb9a53-723f-4f1b-9c09-22bd43d16211" providerId="ADAL" clId="{CD6D71B9-9F82-4373-A34C-7F8E3F35CE85}" dt="2024-03-15T19:48:39.816" v="198" actId="14100"/>
          <ac:picMkLst>
            <pc:docMk/>
            <pc:sldMk cId="3703334138" sldId="269"/>
            <ac:picMk id="5" creationId="{805B05E7-ABA1-7037-1775-13C4E1FD180A}"/>
          </ac:picMkLst>
        </pc:picChg>
        <pc:picChg chg="add mod">
          <ac:chgData name="Ewan Evans (2200899)" userId="c3bb9a53-723f-4f1b-9c09-22bd43d16211" providerId="ADAL" clId="{CD6D71B9-9F82-4373-A34C-7F8E3F35CE85}" dt="2024-03-15T19:48:51.199" v="201" actId="1076"/>
          <ac:picMkLst>
            <pc:docMk/>
            <pc:sldMk cId="3703334138" sldId="269"/>
            <ac:picMk id="6" creationId="{F16B039E-FE92-203B-BD1B-C2D66D5AFC31}"/>
          </ac:picMkLst>
        </pc:picChg>
      </pc:sldChg>
      <pc:sldChg chg="addSp delSp modSp mod">
        <pc:chgData name="Ewan Evans (2200899)" userId="c3bb9a53-723f-4f1b-9c09-22bd43d16211" providerId="ADAL" clId="{CD6D71B9-9F82-4373-A34C-7F8E3F35CE85}" dt="2024-03-15T19:55:03.886" v="425" actId="1076"/>
        <pc:sldMkLst>
          <pc:docMk/>
          <pc:sldMk cId="1577999537" sldId="270"/>
        </pc:sldMkLst>
        <pc:spChg chg="mod">
          <ac:chgData name="Ewan Evans (2200899)" userId="c3bb9a53-723f-4f1b-9c09-22bd43d16211" providerId="ADAL" clId="{CD6D71B9-9F82-4373-A34C-7F8E3F35CE85}" dt="2024-03-15T19:55:03.886" v="425" actId="1076"/>
          <ac:spMkLst>
            <pc:docMk/>
            <pc:sldMk cId="1577999537" sldId="270"/>
            <ac:spMk id="2" creationId="{C6EEDD84-BC04-BF99-9190-79E31B293FB0}"/>
          </ac:spMkLst>
        </pc:spChg>
        <pc:spChg chg="del">
          <ac:chgData name="Ewan Evans (2200899)" userId="c3bb9a53-723f-4f1b-9c09-22bd43d16211" providerId="ADAL" clId="{CD6D71B9-9F82-4373-A34C-7F8E3F35CE85}" dt="2024-03-15T19:52:17.879" v="378" actId="478"/>
          <ac:spMkLst>
            <pc:docMk/>
            <pc:sldMk cId="1577999537" sldId="270"/>
            <ac:spMk id="3" creationId="{002F27E4-1647-A1A3-5083-4C326DF14A3D}"/>
          </ac:spMkLst>
        </pc:spChg>
        <pc:spChg chg="add mod">
          <ac:chgData name="Ewan Evans (2200899)" userId="c3bb9a53-723f-4f1b-9c09-22bd43d16211" providerId="ADAL" clId="{CD6D71B9-9F82-4373-A34C-7F8E3F35CE85}" dt="2024-03-15T19:53:16.365" v="408" actId="20577"/>
          <ac:spMkLst>
            <pc:docMk/>
            <pc:sldMk cId="1577999537" sldId="270"/>
            <ac:spMk id="8" creationId="{9B88F70D-7865-C673-A33C-D4944866E740}"/>
          </ac:spMkLst>
        </pc:spChg>
        <pc:spChg chg="add mod">
          <ac:chgData name="Ewan Evans (2200899)" userId="c3bb9a53-723f-4f1b-9c09-22bd43d16211" providerId="ADAL" clId="{CD6D71B9-9F82-4373-A34C-7F8E3F35CE85}" dt="2024-03-15T19:53:43.062" v="414" actId="20577"/>
          <ac:spMkLst>
            <pc:docMk/>
            <pc:sldMk cId="1577999537" sldId="270"/>
            <ac:spMk id="12" creationId="{1CB537A7-6AB6-943E-2BE2-34F3977D3CAF}"/>
          </ac:spMkLst>
        </pc:spChg>
        <pc:grpChg chg="add mod">
          <ac:chgData name="Ewan Evans (2200899)" userId="c3bb9a53-723f-4f1b-9c09-22bd43d16211" providerId="ADAL" clId="{CD6D71B9-9F82-4373-A34C-7F8E3F35CE85}" dt="2024-03-15T19:53:38.493" v="413" actId="1076"/>
          <ac:grpSpMkLst>
            <pc:docMk/>
            <pc:sldMk cId="1577999537" sldId="270"/>
            <ac:grpSpMk id="9" creationId="{9E8F132C-577D-79CD-C45D-53ED410B91FF}"/>
          </ac:grpSpMkLst>
        </pc:grpChg>
        <pc:grpChg chg="add mod">
          <ac:chgData name="Ewan Evans (2200899)" userId="c3bb9a53-723f-4f1b-9c09-22bd43d16211" providerId="ADAL" clId="{CD6D71B9-9F82-4373-A34C-7F8E3F35CE85}" dt="2024-03-15T19:53:55.366" v="418" actId="14100"/>
          <ac:grpSpMkLst>
            <pc:docMk/>
            <pc:sldMk cId="1577999537" sldId="270"/>
            <ac:grpSpMk id="13" creationId="{47489446-452E-A593-3F8E-75C4EB9D8F9E}"/>
          </ac:grpSpMkLst>
        </pc:grpChg>
        <pc:picChg chg="add mod">
          <ac:chgData name="Ewan Evans (2200899)" userId="c3bb9a53-723f-4f1b-9c09-22bd43d16211" providerId="ADAL" clId="{CD6D71B9-9F82-4373-A34C-7F8E3F35CE85}" dt="2024-03-15T19:53:51.358" v="417" actId="1076"/>
          <ac:picMkLst>
            <pc:docMk/>
            <pc:sldMk cId="1577999537" sldId="270"/>
            <ac:picMk id="4" creationId="{8331434F-BB21-EB77-0BB2-C696BC40565A}"/>
          </ac:picMkLst>
        </pc:picChg>
        <pc:picChg chg="add del mod">
          <ac:chgData name="Ewan Evans (2200899)" userId="c3bb9a53-723f-4f1b-9c09-22bd43d16211" providerId="ADAL" clId="{CD6D71B9-9F82-4373-A34C-7F8E3F35CE85}" dt="2024-03-15T19:49:24.602" v="205" actId="21"/>
          <ac:picMkLst>
            <pc:docMk/>
            <pc:sldMk cId="1577999537" sldId="270"/>
            <ac:picMk id="5" creationId="{77A0FDB5-26D2-C220-BB39-A28A2678C940}"/>
          </ac:picMkLst>
        </pc:picChg>
        <pc:picChg chg="add mod">
          <ac:chgData name="Ewan Evans (2200899)" userId="c3bb9a53-723f-4f1b-9c09-22bd43d16211" providerId="ADAL" clId="{CD6D71B9-9F82-4373-A34C-7F8E3F35CE85}" dt="2024-03-15T19:51:22.250" v="338" actId="164"/>
          <ac:picMkLst>
            <pc:docMk/>
            <pc:sldMk cId="1577999537" sldId="270"/>
            <ac:picMk id="6" creationId="{F841EE45-5AB5-A77E-1497-C9C070B49C89}"/>
          </ac:picMkLst>
        </pc:picChg>
        <pc:picChg chg="add mod">
          <ac:chgData name="Ewan Evans (2200899)" userId="c3bb9a53-723f-4f1b-9c09-22bd43d16211" providerId="ADAL" clId="{CD6D71B9-9F82-4373-A34C-7F8E3F35CE85}" dt="2024-03-15T19:51:22.250" v="338" actId="164"/>
          <ac:picMkLst>
            <pc:docMk/>
            <pc:sldMk cId="1577999537" sldId="270"/>
            <ac:picMk id="7" creationId="{904F67E3-E6E8-B935-321A-65EA9F9290BD}"/>
          </ac:picMkLst>
        </pc:picChg>
        <pc:picChg chg="add mod">
          <ac:chgData name="Ewan Evans (2200899)" userId="c3bb9a53-723f-4f1b-9c09-22bd43d16211" providerId="ADAL" clId="{CD6D71B9-9F82-4373-A34C-7F8E3F35CE85}" dt="2024-03-15T19:53:25.921" v="410" actId="164"/>
          <ac:picMkLst>
            <pc:docMk/>
            <pc:sldMk cId="1577999537" sldId="270"/>
            <ac:picMk id="10" creationId="{E88E74F3-F22B-6158-F2BB-4C4FCAEFD42F}"/>
          </ac:picMkLst>
        </pc:picChg>
        <pc:picChg chg="add mod">
          <ac:chgData name="Ewan Evans (2200899)" userId="c3bb9a53-723f-4f1b-9c09-22bd43d16211" providerId="ADAL" clId="{CD6D71B9-9F82-4373-A34C-7F8E3F35CE85}" dt="2024-03-15T19:53:25.921" v="410" actId="164"/>
          <ac:picMkLst>
            <pc:docMk/>
            <pc:sldMk cId="1577999537" sldId="270"/>
            <ac:picMk id="11" creationId="{5A983D46-3A2C-3412-6A50-6D0D7AAF8DA0}"/>
          </ac:picMkLst>
        </pc:picChg>
        <pc:picChg chg="add mod">
          <ac:chgData name="Ewan Evans (2200899)" userId="c3bb9a53-723f-4f1b-9c09-22bd43d16211" providerId="ADAL" clId="{CD6D71B9-9F82-4373-A34C-7F8E3F35CE85}" dt="2024-03-15T19:54:05.815" v="421" actId="14100"/>
          <ac:picMkLst>
            <pc:docMk/>
            <pc:sldMk cId="1577999537" sldId="270"/>
            <ac:picMk id="14" creationId="{0CB4F580-7669-5A4D-733B-6EC75D4CED4E}"/>
          </ac:picMkLst>
        </pc:picChg>
      </pc:sldChg>
      <pc:sldChg chg="addSp delSp modSp mod">
        <pc:chgData name="Ewan Evans (2200899)" userId="c3bb9a53-723f-4f1b-9c09-22bd43d16211" providerId="ADAL" clId="{CD6D71B9-9F82-4373-A34C-7F8E3F35CE85}" dt="2024-03-15T19:59:06.568" v="488" actId="478"/>
        <pc:sldMkLst>
          <pc:docMk/>
          <pc:sldMk cId="4151218248" sldId="271"/>
        </pc:sldMkLst>
        <pc:spChg chg="mod">
          <ac:chgData name="Ewan Evans (2200899)" userId="c3bb9a53-723f-4f1b-9c09-22bd43d16211" providerId="ADAL" clId="{CD6D71B9-9F82-4373-A34C-7F8E3F35CE85}" dt="2024-03-15T19:55:20.828" v="430" actId="14100"/>
          <ac:spMkLst>
            <pc:docMk/>
            <pc:sldMk cId="4151218248" sldId="271"/>
            <ac:spMk id="2" creationId="{34A06DBB-4F2C-8D87-0FAE-9C2206CF1D4F}"/>
          </ac:spMkLst>
        </pc:spChg>
        <pc:spChg chg="del">
          <ac:chgData name="Ewan Evans (2200899)" userId="c3bb9a53-723f-4f1b-9c09-22bd43d16211" providerId="ADAL" clId="{CD6D71B9-9F82-4373-A34C-7F8E3F35CE85}" dt="2024-03-15T19:55:09.667" v="427" actId="478"/>
          <ac:spMkLst>
            <pc:docMk/>
            <pc:sldMk cId="4151218248" sldId="271"/>
            <ac:spMk id="3" creationId="{EDA78ACA-A0B6-8858-4425-D13813366958}"/>
          </ac:spMkLst>
        </pc:spChg>
        <pc:spChg chg="add mod">
          <ac:chgData name="Ewan Evans (2200899)" userId="c3bb9a53-723f-4f1b-9c09-22bd43d16211" providerId="ADAL" clId="{CD6D71B9-9F82-4373-A34C-7F8E3F35CE85}" dt="2024-03-15T19:56:25.331" v="445" actId="164"/>
          <ac:spMkLst>
            <pc:docMk/>
            <pc:sldMk cId="4151218248" sldId="271"/>
            <ac:spMk id="8" creationId="{69BB4B7E-967B-9B7C-E5D4-5FEAC4B6188E}"/>
          </ac:spMkLst>
        </pc:spChg>
        <pc:spChg chg="add mod">
          <ac:chgData name="Ewan Evans (2200899)" userId="c3bb9a53-723f-4f1b-9c09-22bd43d16211" providerId="ADAL" clId="{CD6D71B9-9F82-4373-A34C-7F8E3F35CE85}" dt="2024-03-15T19:58:46.465" v="485" actId="164"/>
          <ac:spMkLst>
            <pc:docMk/>
            <pc:sldMk cId="4151218248" sldId="271"/>
            <ac:spMk id="13" creationId="{8D5E6F91-B982-2A54-B42A-3BB41B59E1C0}"/>
          </ac:spMkLst>
        </pc:spChg>
        <pc:grpChg chg="add mod">
          <ac:chgData name="Ewan Evans (2200899)" userId="c3bb9a53-723f-4f1b-9c09-22bd43d16211" providerId="ADAL" clId="{CD6D71B9-9F82-4373-A34C-7F8E3F35CE85}" dt="2024-03-15T19:56:33.507" v="447" actId="1076"/>
          <ac:grpSpMkLst>
            <pc:docMk/>
            <pc:sldMk cId="4151218248" sldId="271"/>
            <ac:grpSpMk id="9" creationId="{D3BB8A69-0D2E-736E-F54F-2DD8B083575A}"/>
          </ac:grpSpMkLst>
        </pc:grpChg>
        <pc:grpChg chg="add mod">
          <ac:chgData name="Ewan Evans (2200899)" userId="c3bb9a53-723f-4f1b-9c09-22bd43d16211" providerId="ADAL" clId="{CD6D71B9-9F82-4373-A34C-7F8E3F35CE85}" dt="2024-03-15T19:58:48.519" v="486" actId="1076"/>
          <ac:grpSpMkLst>
            <pc:docMk/>
            <pc:sldMk cId="4151218248" sldId="271"/>
            <ac:grpSpMk id="14" creationId="{489AF8A7-A038-C4C0-B150-2110632E9E43}"/>
          </ac:grpSpMkLst>
        </pc:grpChg>
        <pc:picChg chg="add mod">
          <ac:chgData name="Ewan Evans (2200899)" userId="c3bb9a53-723f-4f1b-9c09-22bd43d16211" providerId="ADAL" clId="{CD6D71B9-9F82-4373-A34C-7F8E3F35CE85}" dt="2024-03-15T19:54:55.270" v="424" actId="1076"/>
          <ac:picMkLst>
            <pc:docMk/>
            <pc:sldMk cId="4151218248" sldId="271"/>
            <ac:picMk id="4" creationId="{C023515D-867A-47B3-59C4-9BFE7CF384DE}"/>
          </ac:picMkLst>
        </pc:picChg>
        <pc:picChg chg="add mod">
          <ac:chgData name="Ewan Evans (2200899)" userId="c3bb9a53-723f-4f1b-9c09-22bd43d16211" providerId="ADAL" clId="{CD6D71B9-9F82-4373-A34C-7F8E3F35CE85}" dt="2024-03-15T19:58:57.743" v="487" actId="14100"/>
          <ac:picMkLst>
            <pc:docMk/>
            <pc:sldMk cId="4151218248" sldId="271"/>
            <ac:picMk id="5" creationId="{56B1041D-88E7-0FE3-55D2-2469F6C4CF54}"/>
          </ac:picMkLst>
        </pc:picChg>
        <pc:picChg chg="add mod">
          <ac:chgData name="Ewan Evans (2200899)" userId="c3bb9a53-723f-4f1b-9c09-22bd43d16211" providerId="ADAL" clId="{CD6D71B9-9F82-4373-A34C-7F8E3F35CE85}" dt="2024-03-15T19:56:25.331" v="445" actId="164"/>
          <ac:picMkLst>
            <pc:docMk/>
            <pc:sldMk cId="4151218248" sldId="271"/>
            <ac:picMk id="6" creationId="{AEF9CF7E-59F9-F732-622E-75E562ADB0F9}"/>
          </ac:picMkLst>
        </pc:picChg>
        <pc:picChg chg="add mod">
          <ac:chgData name="Ewan Evans (2200899)" userId="c3bb9a53-723f-4f1b-9c09-22bd43d16211" providerId="ADAL" clId="{CD6D71B9-9F82-4373-A34C-7F8E3F35CE85}" dt="2024-03-15T19:56:25.331" v="445" actId="164"/>
          <ac:picMkLst>
            <pc:docMk/>
            <pc:sldMk cId="4151218248" sldId="271"/>
            <ac:picMk id="7" creationId="{B17613D6-9239-ADDF-5D2F-CE1FB253B6FB}"/>
          </ac:picMkLst>
        </pc:picChg>
        <pc:picChg chg="add mod">
          <ac:chgData name="Ewan Evans (2200899)" userId="c3bb9a53-723f-4f1b-9c09-22bd43d16211" providerId="ADAL" clId="{CD6D71B9-9F82-4373-A34C-7F8E3F35CE85}" dt="2024-03-15T19:58:46.465" v="485" actId="164"/>
          <ac:picMkLst>
            <pc:docMk/>
            <pc:sldMk cId="4151218248" sldId="271"/>
            <ac:picMk id="10" creationId="{CABE85EE-E38A-E221-A3E8-3CB1EE2BE3C3}"/>
          </ac:picMkLst>
        </pc:picChg>
        <pc:picChg chg="add del mod">
          <ac:chgData name="Ewan Evans (2200899)" userId="c3bb9a53-723f-4f1b-9c09-22bd43d16211" providerId="ADAL" clId="{CD6D71B9-9F82-4373-A34C-7F8E3F35CE85}" dt="2024-03-15T19:59:06.568" v="488" actId="478"/>
          <ac:picMkLst>
            <pc:docMk/>
            <pc:sldMk cId="4151218248" sldId="271"/>
            <ac:picMk id="11" creationId="{90B38720-206C-46D2-7E92-F22C7D92C5B8}"/>
          </ac:picMkLst>
        </pc:picChg>
        <pc:picChg chg="add mod">
          <ac:chgData name="Ewan Evans (2200899)" userId="c3bb9a53-723f-4f1b-9c09-22bd43d16211" providerId="ADAL" clId="{CD6D71B9-9F82-4373-A34C-7F8E3F35CE85}" dt="2024-03-15T19:58:46.465" v="485" actId="164"/>
          <ac:picMkLst>
            <pc:docMk/>
            <pc:sldMk cId="4151218248" sldId="271"/>
            <ac:picMk id="12" creationId="{E602C1D9-A36C-B4F4-0C46-5D5359964A40}"/>
          </ac:picMkLst>
        </pc:picChg>
      </pc:sldChg>
      <pc:sldChg chg="addSp delSp modSp mod">
        <pc:chgData name="Ewan Evans (2200899)" userId="c3bb9a53-723f-4f1b-9c09-22bd43d16211" providerId="ADAL" clId="{CD6D71B9-9F82-4373-A34C-7F8E3F35CE85}" dt="2024-03-15T20:06:28.987" v="654" actId="1076"/>
        <pc:sldMkLst>
          <pc:docMk/>
          <pc:sldMk cId="2906553744" sldId="272"/>
        </pc:sldMkLst>
        <pc:spChg chg="mod">
          <ac:chgData name="Ewan Evans (2200899)" userId="c3bb9a53-723f-4f1b-9c09-22bd43d16211" providerId="ADAL" clId="{CD6D71B9-9F82-4373-A34C-7F8E3F35CE85}" dt="2024-03-15T20:06:28.987" v="654" actId="1076"/>
          <ac:spMkLst>
            <pc:docMk/>
            <pc:sldMk cId="2906553744" sldId="272"/>
            <ac:spMk id="2" creationId="{13580189-9949-C1D8-A885-FBCD0C252A99}"/>
          </ac:spMkLst>
        </pc:spChg>
        <pc:spChg chg="del">
          <ac:chgData name="Ewan Evans (2200899)" userId="c3bb9a53-723f-4f1b-9c09-22bd43d16211" providerId="ADAL" clId="{CD6D71B9-9F82-4373-A34C-7F8E3F35CE85}" dt="2024-03-15T19:59:14.953" v="490" actId="478"/>
          <ac:spMkLst>
            <pc:docMk/>
            <pc:sldMk cId="2906553744" sldId="272"/>
            <ac:spMk id="3" creationId="{B2A2C4F1-BF6A-C6A2-63AA-061A25A9A75D}"/>
          </ac:spMkLst>
        </pc:spChg>
        <pc:spChg chg="add mod">
          <ac:chgData name="Ewan Evans (2200899)" userId="c3bb9a53-723f-4f1b-9c09-22bd43d16211" providerId="ADAL" clId="{CD6D71B9-9F82-4373-A34C-7F8E3F35CE85}" dt="2024-03-15T20:05:19.109" v="635" actId="20577"/>
          <ac:spMkLst>
            <pc:docMk/>
            <pc:sldMk cId="2906553744" sldId="272"/>
            <ac:spMk id="11" creationId="{9C4687C7-15DA-8301-155C-ED8D66DF85B9}"/>
          </ac:spMkLst>
        </pc:spChg>
        <pc:spChg chg="add mod">
          <ac:chgData name="Ewan Evans (2200899)" userId="c3bb9a53-723f-4f1b-9c09-22bd43d16211" providerId="ADAL" clId="{CD6D71B9-9F82-4373-A34C-7F8E3F35CE85}" dt="2024-03-15T20:05:33.775" v="637" actId="14100"/>
          <ac:spMkLst>
            <pc:docMk/>
            <pc:sldMk cId="2906553744" sldId="272"/>
            <ac:spMk id="15" creationId="{64080E05-632E-41DE-07CF-B6D37FAC50F9}"/>
          </ac:spMkLst>
        </pc:spChg>
        <pc:grpChg chg="add mod">
          <ac:chgData name="Ewan Evans (2200899)" userId="c3bb9a53-723f-4f1b-9c09-22bd43d16211" providerId="ADAL" clId="{CD6D71B9-9F82-4373-A34C-7F8E3F35CE85}" dt="2024-03-15T20:06:21.490" v="651" actId="14100"/>
          <ac:grpSpMkLst>
            <pc:docMk/>
            <pc:sldMk cId="2906553744" sldId="272"/>
            <ac:grpSpMk id="14" creationId="{C35A6677-E76C-ABC3-3AA8-ACF7AFF4F322}"/>
          </ac:grpSpMkLst>
        </pc:grpChg>
        <pc:grpChg chg="add mod">
          <ac:chgData name="Ewan Evans (2200899)" userId="c3bb9a53-723f-4f1b-9c09-22bd43d16211" providerId="ADAL" clId="{CD6D71B9-9F82-4373-A34C-7F8E3F35CE85}" dt="2024-03-15T20:06:17.260" v="650" actId="14100"/>
          <ac:grpSpMkLst>
            <pc:docMk/>
            <pc:sldMk cId="2906553744" sldId="272"/>
            <ac:grpSpMk id="16" creationId="{1F5C10F4-D6AC-9B34-8DC8-3B837CA771C6}"/>
          </ac:grpSpMkLst>
        </pc:grpChg>
        <pc:picChg chg="add mod">
          <ac:chgData name="Ewan Evans (2200899)" userId="c3bb9a53-723f-4f1b-9c09-22bd43d16211" providerId="ADAL" clId="{CD6D71B9-9F82-4373-A34C-7F8E3F35CE85}" dt="2024-03-15T20:05:39.222" v="640" actId="1076"/>
          <ac:picMkLst>
            <pc:docMk/>
            <pc:sldMk cId="2906553744" sldId="272"/>
            <ac:picMk id="4" creationId="{06F84EA8-C779-14A9-6FEF-790EF84A40CA}"/>
          </ac:picMkLst>
        </pc:picChg>
        <pc:picChg chg="add del mod">
          <ac:chgData name="Ewan Evans (2200899)" userId="c3bb9a53-723f-4f1b-9c09-22bd43d16211" providerId="ADAL" clId="{CD6D71B9-9F82-4373-A34C-7F8E3F35CE85}" dt="2024-03-15T19:59:39.774" v="497" actId="478"/>
          <ac:picMkLst>
            <pc:docMk/>
            <pc:sldMk cId="2906553744" sldId="272"/>
            <ac:picMk id="5" creationId="{1A2920E0-0A07-623F-5738-DCF3F9750204}"/>
          </ac:picMkLst>
        </pc:picChg>
        <pc:picChg chg="add del mod">
          <ac:chgData name="Ewan Evans (2200899)" userId="c3bb9a53-723f-4f1b-9c09-22bd43d16211" providerId="ADAL" clId="{CD6D71B9-9F82-4373-A34C-7F8E3F35CE85}" dt="2024-03-15T20:00:37.154" v="505" actId="478"/>
          <ac:picMkLst>
            <pc:docMk/>
            <pc:sldMk cId="2906553744" sldId="272"/>
            <ac:picMk id="6" creationId="{6EC66291-8EB4-5C2B-0F28-CDA976021DC1}"/>
          </ac:picMkLst>
        </pc:picChg>
        <pc:picChg chg="add mod">
          <ac:chgData name="Ewan Evans (2200899)" userId="c3bb9a53-723f-4f1b-9c09-22bd43d16211" providerId="ADAL" clId="{CD6D71B9-9F82-4373-A34C-7F8E3F35CE85}" dt="2024-03-15T20:06:04.466" v="647" actId="14100"/>
          <ac:picMkLst>
            <pc:docMk/>
            <pc:sldMk cId="2906553744" sldId="272"/>
            <ac:picMk id="7" creationId="{11A0C41E-FCB9-5DA3-18C9-2489EC188283}"/>
          </ac:picMkLst>
        </pc:picChg>
        <pc:picChg chg="add mod">
          <ac:chgData name="Ewan Evans (2200899)" userId="c3bb9a53-723f-4f1b-9c09-22bd43d16211" providerId="ADAL" clId="{CD6D71B9-9F82-4373-A34C-7F8E3F35CE85}" dt="2024-03-15T20:06:01.034" v="645" actId="1076"/>
          <ac:picMkLst>
            <pc:docMk/>
            <pc:sldMk cId="2906553744" sldId="272"/>
            <ac:picMk id="8" creationId="{3D1ADB53-551C-FD8F-2398-A21B4B9926D1}"/>
          </ac:picMkLst>
        </pc:picChg>
        <pc:picChg chg="add mod">
          <ac:chgData name="Ewan Evans (2200899)" userId="c3bb9a53-723f-4f1b-9c09-22bd43d16211" providerId="ADAL" clId="{CD6D71B9-9F82-4373-A34C-7F8E3F35CE85}" dt="2024-03-15T20:03:45.285" v="527" actId="164"/>
          <ac:picMkLst>
            <pc:docMk/>
            <pc:sldMk cId="2906553744" sldId="272"/>
            <ac:picMk id="9" creationId="{C6F33EF8-9628-8E5E-C1B2-ACD15A34F284}"/>
          </ac:picMkLst>
        </pc:picChg>
        <pc:picChg chg="add mod">
          <ac:chgData name="Ewan Evans (2200899)" userId="c3bb9a53-723f-4f1b-9c09-22bd43d16211" providerId="ADAL" clId="{CD6D71B9-9F82-4373-A34C-7F8E3F35CE85}" dt="2024-03-15T20:03:45.285" v="527" actId="164"/>
          <ac:picMkLst>
            <pc:docMk/>
            <pc:sldMk cId="2906553744" sldId="272"/>
            <ac:picMk id="10" creationId="{F6A3C63D-C7DB-E02E-F465-83B81FE291B3}"/>
          </ac:picMkLst>
        </pc:picChg>
        <pc:picChg chg="add mod">
          <ac:chgData name="Ewan Evans (2200899)" userId="c3bb9a53-723f-4f1b-9c09-22bd43d16211" providerId="ADAL" clId="{CD6D71B9-9F82-4373-A34C-7F8E3F35CE85}" dt="2024-03-15T20:05:00.584" v="599" actId="1076"/>
          <ac:picMkLst>
            <pc:docMk/>
            <pc:sldMk cId="2906553744" sldId="272"/>
            <ac:picMk id="12" creationId="{DD3E493A-28D6-354F-18EB-2DFEC7AD06D7}"/>
          </ac:picMkLst>
        </pc:picChg>
        <pc:picChg chg="add mod">
          <ac:chgData name="Ewan Evans (2200899)" userId="c3bb9a53-723f-4f1b-9c09-22bd43d16211" providerId="ADAL" clId="{CD6D71B9-9F82-4373-A34C-7F8E3F35CE85}" dt="2024-03-15T20:04:38.344" v="563" actId="164"/>
          <ac:picMkLst>
            <pc:docMk/>
            <pc:sldMk cId="2906553744" sldId="272"/>
            <ac:picMk id="13" creationId="{FC588137-6DE1-AFDF-DE7E-AA3A1F9D50CF}"/>
          </ac:picMkLst>
        </pc:picChg>
      </pc:sldChg>
      <pc:sldChg chg="addSp delSp modSp mod">
        <pc:chgData name="Ewan Evans (2200899)" userId="c3bb9a53-723f-4f1b-9c09-22bd43d16211" providerId="ADAL" clId="{CD6D71B9-9F82-4373-A34C-7F8E3F35CE85}" dt="2024-03-15T20:30:32.120" v="792" actId="14100"/>
        <pc:sldMkLst>
          <pc:docMk/>
          <pc:sldMk cId="34548828" sldId="273"/>
        </pc:sldMkLst>
        <pc:spChg chg="mod ord">
          <ac:chgData name="Ewan Evans (2200899)" userId="c3bb9a53-723f-4f1b-9c09-22bd43d16211" providerId="ADAL" clId="{CD6D71B9-9F82-4373-A34C-7F8E3F35CE85}" dt="2024-03-15T20:28:43.771" v="786" actId="1076"/>
          <ac:spMkLst>
            <pc:docMk/>
            <pc:sldMk cId="34548828" sldId="273"/>
            <ac:spMk id="2" creationId="{1CC2AFC8-F5C5-31B4-A716-158F37CB7991}"/>
          </ac:spMkLst>
        </pc:spChg>
        <pc:spChg chg="del">
          <ac:chgData name="Ewan Evans (2200899)" userId="c3bb9a53-723f-4f1b-9c09-22bd43d16211" providerId="ADAL" clId="{CD6D71B9-9F82-4373-A34C-7F8E3F35CE85}" dt="2024-03-15T20:07:16.073" v="661" actId="478"/>
          <ac:spMkLst>
            <pc:docMk/>
            <pc:sldMk cId="34548828" sldId="273"/>
            <ac:spMk id="3" creationId="{CCEDD87F-63EC-374B-5B0C-140C9196F3D1}"/>
          </ac:spMkLst>
        </pc:spChg>
        <pc:grpChg chg="add mod">
          <ac:chgData name="Ewan Evans (2200899)" userId="c3bb9a53-723f-4f1b-9c09-22bd43d16211" providerId="ADAL" clId="{CD6D71B9-9F82-4373-A34C-7F8E3F35CE85}" dt="2024-03-15T20:10:10.968" v="713" actId="164"/>
          <ac:grpSpMkLst>
            <pc:docMk/>
            <pc:sldMk cId="34548828" sldId="273"/>
            <ac:grpSpMk id="9" creationId="{4724B024-55BA-661C-87B6-3B82A1916544}"/>
          </ac:grpSpMkLst>
        </pc:grpChg>
        <pc:grpChg chg="add mod">
          <ac:chgData name="Ewan Evans (2200899)" userId="c3bb9a53-723f-4f1b-9c09-22bd43d16211" providerId="ADAL" clId="{CD6D71B9-9F82-4373-A34C-7F8E3F35CE85}" dt="2024-03-15T20:11:53.164" v="741" actId="1076"/>
          <ac:grpSpMkLst>
            <pc:docMk/>
            <pc:sldMk cId="34548828" sldId="273"/>
            <ac:grpSpMk id="10" creationId="{815CC754-A242-CE21-A9B0-9D639E200A9F}"/>
          </ac:grpSpMkLst>
        </pc:grpChg>
        <pc:picChg chg="add del mod">
          <ac:chgData name="Ewan Evans (2200899)" userId="c3bb9a53-723f-4f1b-9c09-22bd43d16211" providerId="ADAL" clId="{CD6D71B9-9F82-4373-A34C-7F8E3F35CE85}" dt="2024-03-15T20:06:51.873" v="656" actId="478"/>
          <ac:picMkLst>
            <pc:docMk/>
            <pc:sldMk cId="34548828" sldId="273"/>
            <ac:picMk id="4" creationId="{3457F687-17AB-14E8-1142-C71504F2042E}"/>
          </ac:picMkLst>
        </pc:picChg>
        <pc:picChg chg="add mod">
          <ac:chgData name="Ewan Evans (2200899)" userId="c3bb9a53-723f-4f1b-9c09-22bd43d16211" providerId="ADAL" clId="{CD6D71B9-9F82-4373-A34C-7F8E3F35CE85}" dt="2024-03-15T20:10:17.208" v="717" actId="164"/>
          <ac:picMkLst>
            <pc:docMk/>
            <pc:sldMk cId="34548828" sldId="273"/>
            <ac:picMk id="5" creationId="{F39B2B91-F694-83E4-B3EC-20A0910B5C0D}"/>
          </ac:picMkLst>
        </pc:picChg>
        <pc:picChg chg="add mod modCrop">
          <ac:chgData name="Ewan Evans (2200899)" userId="c3bb9a53-723f-4f1b-9c09-22bd43d16211" providerId="ADAL" clId="{CD6D71B9-9F82-4373-A34C-7F8E3F35CE85}" dt="2024-03-15T20:10:17.208" v="717" actId="164"/>
          <ac:picMkLst>
            <pc:docMk/>
            <pc:sldMk cId="34548828" sldId="273"/>
            <ac:picMk id="6" creationId="{838FBB4E-6165-E8B2-D3BB-2D1D0795A93E}"/>
          </ac:picMkLst>
        </pc:picChg>
        <pc:picChg chg="add mod">
          <ac:chgData name="Ewan Evans (2200899)" userId="c3bb9a53-723f-4f1b-9c09-22bd43d16211" providerId="ADAL" clId="{CD6D71B9-9F82-4373-A34C-7F8E3F35CE85}" dt="2024-03-15T20:12:07.674" v="747" actId="1076"/>
          <ac:picMkLst>
            <pc:docMk/>
            <pc:sldMk cId="34548828" sldId="273"/>
            <ac:picMk id="7" creationId="{D0D73E6E-C278-D5A9-6509-9F2F9AE02FEB}"/>
          </ac:picMkLst>
        </pc:picChg>
        <pc:picChg chg="add mod">
          <ac:chgData name="Ewan Evans (2200899)" userId="c3bb9a53-723f-4f1b-9c09-22bd43d16211" providerId="ADAL" clId="{CD6D71B9-9F82-4373-A34C-7F8E3F35CE85}" dt="2024-03-15T20:12:32.666" v="754" actId="1076"/>
          <ac:picMkLst>
            <pc:docMk/>
            <pc:sldMk cId="34548828" sldId="273"/>
            <ac:picMk id="8" creationId="{174A8FAF-2D9E-4805-161C-8D526788E60C}"/>
          </ac:picMkLst>
        </pc:picChg>
        <pc:picChg chg="add mod">
          <ac:chgData name="Ewan Evans (2200899)" userId="c3bb9a53-723f-4f1b-9c09-22bd43d16211" providerId="ADAL" clId="{CD6D71B9-9F82-4373-A34C-7F8E3F35CE85}" dt="2024-03-15T20:14:34.151" v="771" actId="1076"/>
          <ac:picMkLst>
            <pc:docMk/>
            <pc:sldMk cId="34548828" sldId="273"/>
            <ac:picMk id="11" creationId="{6EDF8ABF-3562-0903-D643-7CE1FAA79C1C}"/>
          </ac:picMkLst>
        </pc:picChg>
        <pc:picChg chg="add mod">
          <ac:chgData name="Ewan Evans (2200899)" userId="c3bb9a53-723f-4f1b-9c09-22bd43d16211" providerId="ADAL" clId="{CD6D71B9-9F82-4373-A34C-7F8E3F35CE85}" dt="2024-03-15T20:14:40.751" v="775" actId="14100"/>
          <ac:picMkLst>
            <pc:docMk/>
            <pc:sldMk cId="34548828" sldId="273"/>
            <ac:picMk id="12" creationId="{BF011279-32D9-832F-3E8E-BFA7F22DBA1F}"/>
          </ac:picMkLst>
        </pc:picChg>
        <pc:picChg chg="add mod">
          <ac:chgData name="Ewan Evans (2200899)" userId="c3bb9a53-723f-4f1b-9c09-22bd43d16211" providerId="ADAL" clId="{CD6D71B9-9F82-4373-A34C-7F8E3F35CE85}" dt="2024-03-15T20:12:41.224" v="757" actId="1076"/>
          <ac:picMkLst>
            <pc:docMk/>
            <pc:sldMk cId="34548828" sldId="273"/>
            <ac:picMk id="13" creationId="{68792F3F-45B8-3624-ED82-FC1D5C8BB5E9}"/>
          </ac:picMkLst>
        </pc:picChg>
        <pc:picChg chg="add mod">
          <ac:chgData name="Ewan Evans (2200899)" userId="c3bb9a53-723f-4f1b-9c09-22bd43d16211" providerId="ADAL" clId="{CD6D71B9-9F82-4373-A34C-7F8E3F35CE85}" dt="2024-03-15T20:12:45.034" v="759" actId="14100"/>
          <ac:picMkLst>
            <pc:docMk/>
            <pc:sldMk cId="34548828" sldId="273"/>
            <ac:picMk id="14" creationId="{C28B0DBD-5E8B-10BA-394D-9F1DE336F0D7}"/>
          </ac:picMkLst>
        </pc:picChg>
        <pc:picChg chg="add del mod">
          <ac:chgData name="Ewan Evans (2200899)" userId="c3bb9a53-723f-4f1b-9c09-22bd43d16211" providerId="ADAL" clId="{CD6D71B9-9F82-4373-A34C-7F8E3F35CE85}" dt="2024-03-15T20:14:57.603" v="779" actId="478"/>
          <ac:picMkLst>
            <pc:docMk/>
            <pc:sldMk cId="34548828" sldId="273"/>
            <ac:picMk id="15" creationId="{4AEF5980-AF18-AFA1-2524-BAEA99FF40E6}"/>
          </ac:picMkLst>
        </pc:picChg>
        <pc:picChg chg="add mod">
          <ac:chgData name="Ewan Evans (2200899)" userId="c3bb9a53-723f-4f1b-9c09-22bd43d16211" providerId="ADAL" clId="{CD6D71B9-9F82-4373-A34C-7F8E3F35CE85}" dt="2024-03-15T20:30:32.120" v="792" actId="14100"/>
          <ac:picMkLst>
            <pc:docMk/>
            <pc:sldMk cId="34548828" sldId="273"/>
            <ac:picMk id="17" creationId="{E97284C0-D22D-289E-E3F0-ABE664572C12}"/>
          </ac:picMkLst>
        </pc:picChg>
        <pc:picChg chg="add mod ord">
          <ac:chgData name="Ewan Evans (2200899)" userId="c3bb9a53-723f-4f1b-9c09-22bd43d16211" providerId="ADAL" clId="{CD6D71B9-9F82-4373-A34C-7F8E3F35CE85}" dt="2024-03-15T20:30:25.137" v="791" actId="167"/>
          <ac:picMkLst>
            <pc:docMk/>
            <pc:sldMk cId="34548828" sldId="273"/>
            <ac:picMk id="19" creationId="{992ECF14-211A-3850-BD17-386908E5EFBB}"/>
          </ac:picMkLst>
        </pc:picChg>
      </pc:sldChg>
    </pc:docChg>
  </pc:docChgLst>
  <pc:docChgLst>
    <pc:chgData name="Tim James (2112656)" userId="S::2112656@student.uwtsd.ac.uk::0fb35b07-305e-4866-a031-bfed0720b694" providerId="AD" clId="Web-{4672C4B8-9017-811E-94B8-B9B8AA2879B8}"/>
    <pc:docChg chg="modSld">
      <pc:chgData name="Tim James (2112656)" userId="S::2112656@student.uwtsd.ac.uk::0fb35b07-305e-4866-a031-bfed0720b694" providerId="AD" clId="Web-{4672C4B8-9017-811E-94B8-B9B8AA2879B8}" dt="2024-03-18T18:50:49.881" v="43" actId="14100"/>
      <pc:docMkLst>
        <pc:docMk/>
      </pc:docMkLst>
      <pc:sldChg chg="addSp delSp modSp">
        <pc:chgData name="Tim James (2112656)" userId="S::2112656@student.uwtsd.ac.uk::0fb35b07-305e-4866-a031-bfed0720b694" providerId="AD" clId="Web-{4672C4B8-9017-811E-94B8-B9B8AA2879B8}" dt="2024-03-18T18:50:49.881" v="43" actId="14100"/>
        <pc:sldMkLst>
          <pc:docMk/>
          <pc:sldMk cId="2516307602" sldId="279"/>
        </pc:sldMkLst>
        <pc:spChg chg="mod">
          <ac:chgData name="Tim James (2112656)" userId="S::2112656@student.uwtsd.ac.uk::0fb35b07-305e-4866-a031-bfed0720b694" providerId="AD" clId="Web-{4672C4B8-9017-811E-94B8-B9B8AA2879B8}" dt="2024-03-18T18:45:47.922" v="0" actId="1076"/>
          <ac:spMkLst>
            <pc:docMk/>
            <pc:sldMk cId="2516307602" sldId="279"/>
            <ac:spMk id="3" creationId="{DDCAC19D-699F-5872-3BA3-ECBC12257203}"/>
          </ac:spMkLst>
        </pc:spChg>
        <pc:spChg chg="mod">
          <ac:chgData name="Tim James (2112656)" userId="S::2112656@student.uwtsd.ac.uk::0fb35b07-305e-4866-a031-bfed0720b694" providerId="AD" clId="Web-{4672C4B8-9017-811E-94B8-B9B8AA2879B8}" dt="2024-03-18T18:50:39.240" v="42" actId="1076"/>
          <ac:spMkLst>
            <pc:docMk/>
            <pc:sldMk cId="2516307602" sldId="279"/>
            <ac:spMk id="8" creationId="{C465FB58-8B8C-5784-6B52-574E4ADD1A2E}"/>
          </ac:spMkLst>
        </pc:spChg>
        <pc:spChg chg="mod">
          <ac:chgData name="Tim James (2112656)" userId="S::2112656@student.uwtsd.ac.uk::0fb35b07-305e-4866-a031-bfed0720b694" providerId="AD" clId="Web-{4672C4B8-9017-811E-94B8-B9B8AA2879B8}" dt="2024-03-18T18:50:23.115" v="40" actId="14100"/>
          <ac:spMkLst>
            <pc:docMk/>
            <pc:sldMk cId="2516307602" sldId="279"/>
            <ac:spMk id="10" creationId="{2E32B836-D293-F60B-FA02-D3D6F1825C01}"/>
          </ac:spMkLst>
        </pc:spChg>
        <pc:spChg chg="mod">
          <ac:chgData name="Tim James (2112656)" userId="S::2112656@student.uwtsd.ac.uk::0fb35b07-305e-4866-a031-bfed0720b694" providerId="AD" clId="Web-{4672C4B8-9017-811E-94B8-B9B8AA2879B8}" dt="2024-03-18T18:46:01.204" v="3" actId="1076"/>
          <ac:spMkLst>
            <pc:docMk/>
            <pc:sldMk cId="2516307602" sldId="279"/>
            <ac:spMk id="12" creationId="{49F8AC72-D32F-402F-8A8C-7B90285B29B6}"/>
          </ac:spMkLst>
        </pc:spChg>
        <pc:picChg chg="mod">
          <ac:chgData name="Tim James (2112656)" userId="S::2112656@student.uwtsd.ac.uk::0fb35b07-305e-4866-a031-bfed0720b694" providerId="AD" clId="Web-{4672C4B8-9017-811E-94B8-B9B8AA2879B8}" dt="2024-03-18T18:50:49.881" v="43" actId="14100"/>
          <ac:picMkLst>
            <pc:docMk/>
            <pc:sldMk cId="2516307602" sldId="279"/>
            <ac:picMk id="4" creationId="{E0A1DE61-F3C8-BAE8-5802-A653B00C88D1}"/>
          </ac:picMkLst>
        </pc:picChg>
        <pc:picChg chg="mod">
          <ac:chgData name="Tim James (2112656)" userId="S::2112656@student.uwtsd.ac.uk::0fb35b07-305e-4866-a031-bfed0720b694" providerId="AD" clId="Web-{4672C4B8-9017-811E-94B8-B9B8AA2879B8}" dt="2024-03-18T18:49:08.051" v="27" actId="1076"/>
          <ac:picMkLst>
            <pc:docMk/>
            <pc:sldMk cId="2516307602" sldId="279"/>
            <ac:picMk id="6" creationId="{A4BA541B-1E71-D54D-F005-10EA54CB22D2}"/>
          </ac:picMkLst>
        </pc:picChg>
        <pc:picChg chg="del mod">
          <ac:chgData name="Tim James (2112656)" userId="S::2112656@student.uwtsd.ac.uk::0fb35b07-305e-4866-a031-bfed0720b694" providerId="AD" clId="Web-{4672C4B8-9017-811E-94B8-B9B8AA2879B8}" dt="2024-03-18T18:48:08.816" v="13"/>
          <ac:picMkLst>
            <pc:docMk/>
            <pc:sldMk cId="2516307602" sldId="279"/>
            <ac:picMk id="7" creationId="{90F4E217-FDE8-F447-D380-574D53565915}"/>
          </ac:picMkLst>
        </pc:picChg>
        <pc:picChg chg="add del mod">
          <ac:chgData name="Tim James (2112656)" userId="S::2112656@student.uwtsd.ac.uk::0fb35b07-305e-4866-a031-bfed0720b694" providerId="AD" clId="Web-{4672C4B8-9017-811E-94B8-B9B8AA2879B8}" dt="2024-03-18T18:49:58.724" v="36"/>
          <ac:picMkLst>
            <pc:docMk/>
            <pc:sldMk cId="2516307602" sldId="279"/>
            <ac:picMk id="9" creationId="{CB42A101-0F7B-8562-1F1F-511CFF918987}"/>
          </ac:picMkLst>
        </pc:picChg>
        <pc:picChg chg="mod">
          <ac:chgData name="Tim James (2112656)" userId="S::2112656@student.uwtsd.ac.uk::0fb35b07-305e-4866-a031-bfed0720b694" providerId="AD" clId="Web-{4672C4B8-9017-811E-94B8-B9B8AA2879B8}" dt="2024-03-18T18:45:53.172" v="2" actId="1076"/>
          <ac:picMkLst>
            <pc:docMk/>
            <pc:sldMk cId="2516307602" sldId="279"/>
            <ac:picMk id="11" creationId="{7C38BC2B-5292-2A68-49B4-93BEFEBDE8BB}"/>
          </ac:picMkLst>
        </pc:picChg>
      </pc:sldChg>
    </pc:docChg>
  </pc:docChgLst>
  <pc:docChgLst>
    <pc:chgData name="Tim James (2112656)" userId="S::2112656@student.uwtsd.ac.uk::0fb35b07-305e-4866-a031-bfed0720b694" providerId="AD" clId="Web-{6FD5EC47-0194-E1D4-3D9C-93795DBDB9C7}"/>
    <pc:docChg chg="modSld">
      <pc:chgData name="Tim James (2112656)" userId="S::2112656@student.uwtsd.ac.uk::0fb35b07-305e-4866-a031-bfed0720b694" providerId="AD" clId="Web-{6FD5EC47-0194-E1D4-3D9C-93795DBDB9C7}" dt="2024-03-18T16:13:56.183" v="28" actId="20577"/>
      <pc:docMkLst>
        <pc:docMk/>
      </pc:docMkLst>
      <pc:sldChg chg="addSp modSp">
        <pc:chgData name="Tim James (2112656)" userId="S::2112656@student.uwtsd.ac.uk::0fb35b07-305e-4866-a031-bfed0720b694" providerId="AD" clId="Web-{6FD5EC47-0194-E1D4-3D9C-93795DBDB9C7}" dt="2024-03-18T16:13:56.183" v="28" actId="20577"/>
        <pc:sldMkLst>
          <pc:docMk/>
          <pc:sldMk cId="4050409077" sldId="290"/>
        </pc:sldMkLst>
        <pc:spChg chg="add mod">
          <ac:chgData name="Tim James (2112656)" userId="S::2112656@student.uwtsd.ac.uk::0fb35b07-305e-4866-a031-bfed0720b694" providerId="AD" clId="Web-{6FD5EC47-0194-E1D4-3D9C-93795DBDB9C7}" dt="2024-03-18T16:13:56.183" v="28" actId="20577"/>
          <ac:spMkLst>
            <pc:docMk/>
            <pc:sldMk cId="4050409077" sldId="290"/>
            <ac:spMk id="9" creationId="{DE2B753E-BEF8-1458-DA0B-8FF7195EFDD9}"/>
          </ac:spMkLst>
        </pc:spChg>
        <pc:picChg chg="mod">
          <ac:chgData name="Tim James (2112656)" userId="S::2112656@student.uwtsd.ac.uk::0fb35b07-305e-4866-a031-bfed0720b694" providerId="AD" clId="Web-{6FD5EC47-0194-E1D4-3D9C-93795DBDB9C7}" dt="2024-03-18T16:13:38.166" v="0" actId="14100"/>
          <ac:picMkLst>
            <pc:docMk/>
            <pc:sldMk cId="4050409077" sldId="290"/>
            <ac:picMk id="5" creationId="{398552B3-D3E6-FDFD-BE80-F8F323682570}"/>
          </ac:picMkLst>
        </pc:picChg>
      </pc:sldChg>
    </pc:docChg>
  </pc:docChgLst>
  <pc:docChgLst>
    <pc:chgData name="Ewan Evans (2200899)" userId="S::2200899@student.uwtsd.ac.uk::c3bb9a53-723f-4f1b-9c09-22bd43d16211" providerId="AD" clId="Web-{7EE6F464-8726-4AB7-BDFF-47895CA4F652}"/>
    <pc:docChg chg="addSld delSld modSld">
      <pc:chgData name="Ewan Evans (2200899)" userId="S::2200899@student.uwtsd.ac.uk::c3bb9a53-723f-4f1b-9c09-22bd43d16211" providerId="AD" clId="Web-{7EE6F464-8726-4AB7-BDFF-47895CA4F652}" dt="2024-03-18T16:58:52.285" v="835" actId="1076"/>
      <pc:docMkLst>
        <pc:docMk/>
      </pc:docMkLst>
      <pc:sldChg chg="addSp delSp modSp">
        <pc:chgData name="Ewan Evans (2200899)" userId="S::2200899@student.uwtsd.ac.uk::c3bb9a53-723f-4f1b-9c09-22bd43d16211" providerId="AD" clId="Web-{7EE6F464-8726-4AB7-BDFF-47895CA4F652}" dt="2024-03-18T15:47:20.902" v="316" actId="1076"/>
        <pc:sldMkLst>
          <pc:docMk/>
          <pc:sldMk cId="3791146334" sldId="263"/>
        </pc:sldMkLst>
        <pc:picChg chg="add del mod">
          <ac:chgData name="Ewan Evans (2200899)" userId="S::2200899@student.uwtsd.ac.uk::c3bb9a53-723f-4f1b-9c09-22bd43d16211" providerId="AD" clId="Web-{7EE6F464-8726-4AB7-BDFF-47895CA4F652}" dt="2024-03-18T15:47:14.324" v="313"/>
          <ac:picMkLst>
            <pc:docMk/>
            <pc:sldMk cId="3791146334" sldId="263"/>
            <ac:picMk id="11" creationId="{67DACBDA-81F7-2935-4021-433E31DDD56C}"/>
          </ac:picMkLst>
        </pc:picChg>
        <pc:picChg chg="add del mod">
          <ac:chgData name="Ewan Evans (2200899)" userId="S::2200899@student.uwtsd.ac.uk::c3bb9a53-723f-4f1b-9c09-22bd43d16211" providerId="AD" clId="Web-{7EE6F464-8726-4AB7-BDFF-47895CA4F652}" dt="2024-03-18T15:47:12.120" v="312"/>
          <ac:picMkLst>
            <pc:docMk/>
            <pc:sldMk cId="3791146334" sldId="263"/>
            <ac:picMk id="13" creationId="{C7670AF4-3467-8FF2-7C89-A998AFFA0A01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5:47:20.902" v="316" actId="1076"/>
          <ac:picMkLst>
            <pc:docMk/>
            <pc:sldMk cId="3791146334" sldId="263"/>
            <ac:picMk id="14" creationId="{49680A69-DF7F-3E5F-799B-347AB2588185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6:57:10.142" v="831" actId="14100"/>
        <pc:sldMkLst>
          <pc:docMk/>
          <pc:sldMk cId="2496828125" sldId="265"/>
        </pc:sldMkLst>
        <pc:graphicFrameChg chg="del mod modGraphic">
          <ac:chgData name="Ewan Evans (2200899)" userId="S::2200899@student.uwtsd.ac.uk::c3bb9a53-723f-4f1b-9c09-22bd43d16211" providerId="AD" clId="Web-{7EE6F464-8726-4AB7-BDFF-47895CA4F652}" dt="2024-03-18T16:57:03.501" v="828"/>
          <ac:graphicFrameMkLst>
            <pc:docMk/>
            <pc:sldMk cId="2496828125" sldId="265"/>
            <ac:graphicFrameMk id="6" creationId="{5644EB2D-D1EF-8DE5-BE64-D2C6E5B6010E}"/>
          </ac:graphicFrameMkLst>
        </pc:graphicFrameChg>
        <pc:picChg chg="add mod">
          <ac:chgData name="Ewan Evans (2200899)" userId="S::2200899@student.uwtsd.ac.uk::c3bb9a53-723f-4f1b-9c09-22bd43d16211" providerId="AD" clId="Web-{7EE6F464-8726-4AB7-BDFF-47895CA4F652}" dt="2024-03-18T16:57:10.142" v="831" actId="14100"/>
          <ac:picMkLst>
            <pc:docMk/>
            <pc:sldMk cId="2496828125" sldId="265"/>
            <ac:picMk id="7" creationId="{61B12EE4-DA27-E051-652D-91E7F1BF0808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4:57:54.284" v="146" actId="1076"/>
        <pc:sldMkLst>
          <pc:docMk/>
          <pc:sldMk cId="2967765830" sldId="268"/>
        </pc:sldMkLst>
        <pc:spChg chg="mod">
          <ac:chgData name="Ewan Evans (2200899)" userId="S::2200899@student.uwtsd.ac.uk::c3bb9a53-723f-4f1b-9c09-22bd43d16211" providerId="AD" clId="Web-{7EE6F464-8726-4AB7-BDFF-47895CA4F652}" dt="2024-03-18T14:57:50.019" v="144" actId="1076"/>
          <ac:spMkLst>
            <pc:docMk/>
            <pc:sldMk cId="2967765830" sldId="268"/>
            <ac:spMk id="2" creationId="{730879B2-0F7A-1DFA-5E7E-CC0FBD179277}"/>
          </ac:spMkLst>
        </pc:spChg>
        <pc:spChg chg="mod topLvl">
          <ac:chgData name="Ewan Evans (2200899)" userId="S::2200899@student.uwtsd.ac.uk::c3bb9a53-723f-4f1b-9c09-22bd43d16211" providerId="AD" clId="Web-{7EE6F464-8726-4AB7-BDFF-47895CA4F652}" dt="2024-03-18T14:57:23.221" v="136" actId="1076"/>
          <ac:spMkLst>
            <pc:docMk/>
            <pc:sldMk cId="2967765830" sldId="268"/>
            <ac:spMk id="7" creationId="{815B40D0-9309-05C5-A6AB-DF3773CAB354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4:56:59.674" v="128" actId="1076"/>
          <ac:spMkLst>
            <pc:docMk/>
            <pc:sldMk cId="2967765830" sldId="268"/>
            <ac:spMk id="9" creationId="{6336D5E8-0C3D-35FD-B63B-4B04A10AF07B}"/>
          </ac:spMkLst>
        </pc:spChg>
        <pc:spChg chg="del mod topLvl">
          <ac:chgData name="Ewan Evans (2200899)" userId="S::2200899@student.uwtsd.ac.uk::c3bb9a53-723f-4f1b-9c09-22bd43d16211" providerId="AD" clId="Web-{7EE6F464-8726-4AB7-BDFF-47895CA4F652}" dt="2024-03-18T14:43:07.685" v="36"/>
          <ac:spMkLst>
            <pc:docMk/>
            <pc:sldMk cId="2967765830" sldId="268"/>
            <ac:spMk id="11" creationId="{8BB1AD80-0463-CEC2-0F2D-86CBA4154580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4:57:44.206" v="143" actId="14100"/>
          <ac:spMkLst>
            <pc:docMk/>
            <pc:sldMk cId="2967765830" sldId="268"/>
            <ac:spMk id="16" creationId="{ECD36565-5DC5-DD99-9AC9-A4D9F0ABECDB}"/>
          </ac:spMkLst>
        </pc:spChg>
        <pc:grpChg chg="del">
          <ac:chgData name="Ewan Evans (2200899)" userId="S::2200899@student.uwtsd.ac.uk::c3bb9a53-723f-4f1b-9c09-22bd43d16211" providerId="AD" clId="Web-{7EE6F464-8726-4AB7-BDFF-47895CA4F652}" dt="2024-03-18T14:41:05.213" v="0"/>
          <ac:grpSpMkLst>
            <pc:docMk/>
            <pc:sldMk cId="2967765830" sldId="268"/>
            <ac:grpSpMk id="8" creationId="{B220710B-CB39-F85C-97B0-C0F2A8ED3B99}"/>
          </ac:grpSpMkLst>
        </pc:grpChg>
        <pc:grpChg chg="del">
          <ac:chgData name="Ewan Evans (2200899)" userId="S::2200899@student.uwtsd.ac.uk::c3bb9a53-723f-4f1b-9c09-22bd43d16211" providerId="AD" clId="Web-{7EE6F464-8726-4AB7-BDFF-47895CA4F652}" dt="2024-03-18T14:41:16.839" v="5"/>
          <ac:grpSpMkLst>
            <pc:docMk/>
            <pc:sldMk cId="2967765830" sldId="268"/>
            <ac:grpSpMk id="12" creationId="{1E1AC95C-6DE5-7BC3-5166-E6CB386CF758}"/>
          </ac:grpSpMkLst>
        </pc:grpChg>
        <pc:picChg chg="mod topLvl">
          <ac:chgData name="Ewan Evans (2200899)" userId="S::2200899@student.uwtsd.ac.uk::c3bb9a53-723f-4f1b-9c09-22bd43d16211" providerId="AD" clId="Web-{7EE6F464-8726-4AB7-BDFF-47895CA4F652}" dt="2024-03-18T14:56:59.611" v="126" actId="1076"/>
          <ac:picMkLst>
            <pc:docMk/>
            <pc:sldMk cId="2967765830" sldId="268"/>
            <ac:picMk id="3" creationId="{D9EB29F9-7327-3C9B-47C8-191495766AED}"/>
          </ac:picMkLst>
        </pc:picChg>
        <pc:picChg chg="mod">
          <ac:chgData name="Ewan Evans (2200899)" userId="S::2200899@student.uwtsd.ac.uk::c3bb9a53-723f-4f1b-9c09-22bd43d16211" providerId="AD" clId="Web-{7EE6F464-8726-4AB7-BDFF-47895CA4F652}" dt="2024-03-18T14:57:54.284" v="146" actId="1076"/>
          <ac:picMkLst>
            <pc:docMk/>
            <pc:sldMk cId="2967765830" sldId="268"/>
            <ac:picMk id="4" creationId="{FCD5CE54-EB0C-C27C-7F6B-2819351C5BD3}"/>
          </ac:picMkLst>
        </pc:picChg>
        <pc:picChg chg="del topLvl">
          <ac:chgData name="Ewan Evans (2200899)" userId="S::2200899@student.uwtsd.ac.uk::c3bb9a53-723f-4f1b-9c09-22bd43d16211" providerId="AD" clId="Web-{7EE6F464-8726-4AB7-BDFF-47895CA4F652}" dt="2024-03-18T14:41:47.542" v="9"/>
          <ac:picMkLst>
            <pc:docMk/>
            <pc:sldMk cId="2967765830" sldId="268"/>
            <ac:picMk id="5" creationId="{4D1E9F67-F96F-3A5F-5F1F-A5633DF47573}"/>
          </ac:picMkLst>
        </pc:picChg>
        <pc:picChg chg="del topLvl">
          <ac:chgData name="Ewan Evans (2200899)" userId="S::2200899@student.uwtsd.ac.uk::c3bb9a53-723f-4f1b-9c09-22bd43d16211" providerId="AD" clId="Web-{7EE6F464-8726-4AB7-BDFF-47895CA4F652}" dt="2024-03-18T14:45:28.845" v="37"/>
          <ac:picMkLst>
            <pc:docMk/>
            <pc:sldMk cId="2967765830" sldId="268"/>
            <ac:picMk id="6" creationId="{A77A105F-A0FB-A870-5421-AC33F3D3B148}"/>
          </ac:picMkLst>
        </pc:picChg>
        <pc:picChg chg="mod topLvl">
          <ac:chgData name="Ewan Evans (2200899)" userId="S::2200899@student.uwtsd.ac.uk::c3bb9a53-723f-4f1b-9c09-22bd43d16211" providerId="AD" clId="Web-{7EE6F464-8726-4AB7-BDFF-47895CA4F652}" dt="2024-03-18T14:56:59.658" v="127" actId="1076"/>
          <ac:picMkLst>
            <pc:docMk/>
            <pc:sldMk cId="2967765830" sldId="268"/>
            <ac:picMk id="10" creationId="{8212A8DD-00AD-2D60-9407-1D4F29ED4D91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4:57:20.065" v="135" actId="14100"/>
          <ac:picMkLst>
            <pc:docMk/>
            <pc:sldMk cId="2967765830" sldId="268"/>
            <ac:picMk id="13" creationId="{FB2B2FFC-C32D-0002-5AFD-E34FBECCA825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4:57:39.190" v="141" actId="1076"/>
          <ac:picMkLst>
            <pc:docMk/>
            <pc:sldMk cId="2967765830" sldId="268"/>
            <ac:picMk id="14" creationId="{63A64C94-8D88-1B0A-F3CA-764D321878B3}"/>
          </ac:picMkLst>
        </pc:picChg>
        <pc:picChg chg="add del mod">
          <ac:chgData name="Ewan Evans (2200899)" userId="S::2200899@student.uwtsd.ac.uk::c3bb9a53-723f-4f1b-9c09-22bd43d16211" providerId="AD" clId="Web-{7EE6F464-8726-4AB7-BDFF-47895CA4F652}" dt="2024-03-18T14:55:20.472" v="50"/>
          <ac:picMkLst>
            <pc:docMk/>
            <pc:sldMk cId="2967765830" sldId="268"/>
            <ac:picMk id="15" creationId="{33A4F03A-24F4-27EC-AAB5-AB9A87EEA356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5:15:11.606" v="211" actId="14100"/>
        <pc:sldMkLst>
          <pc:docMk/>
          <pc:sldMk cId="1577999537" sldId="270"/>
        </pc:sldMkLst>
        <pc:spChg chg="topLvl">
          <ac:chgData name="Ewan Evans (2200899)" userId="S::2200899@student.uwtsd.ac.uk::c3bb9a53-723f-4f1b-9c09-22bd43d16211" providerId="AD" clId="Web-{7EE6F464-8726-4AB7-BDFF-47895CA4F652}" dt="2024-03-18T15:03:59.965" v="150"/>
          <ac:spMkLst>
            <pc:docMk/>
            <pc:sldMk cId="1577999537" sldId="270"/>
            <ac:spMk id="12" creationId="{1CB537A7-6AB6-943E-2BE2-34F3977D3CAF}"/>
          </ac:spMkLst>
        </pc:spChg>
        <pc:grpChg chg="del">
          <ac:chgData name="Ewan Evans (2200899)" userId="S::2200899@student.uwtsd.ac.uk::c3bb9a53-723f-4f1b-9c09-22bd43d16211" providerId="AD" clId="Web-{7EE6F464-8726-4AB7-BDFF-47895CA4F652}" dt="2024-03-18T15:03:59.965" v="150"/>
          <ac:grpSpMkLst>
            <pc:docMk/>
            <pc:sldMk cId="1577999537" sldId="270"/>
            <ac:grpSpMk id="13" creationId="{47489446-452E-A593-3F8E-75C4EB9D8F9E}"/>
          </ac:grpSpMkLst>
        </pc:grpChg>
        <pc:picChg chg="add del mod">
          <ac:chgData name="Ewan Evans (2200899)" userId="S::2200899@student.uwtsd.ac.uk::c3bb9a53-723f-4f1b-9c09-22bd43d16211" providerId="AD" clId="Web-{7EE6F464-8726-4AB7-BDFF-47895CA4F652}" dt="2024-03-18T15:04:52.294" v="156"/>
          <ac:picMkLst>
            <pc:docMk/>
            <pc:sldMk cId="1577999537" sldId="270"/>
            <ac:picMk id="3" creationId="{50DAD4DF-73BC-2392-87AD-67570105428F}"/>
          </ac:picMkLst>
        </pc:picChg>
        <pc:picChg chg="mod">
          <ac:chgData name="Ewan Evans (2200899)" userId="S::2200899@student.uwtsd.ac.uk::c3bb9a53-723f-4f1b-9c09-22bd43d16211" providerId="AD" clId="Web-{7EE6F464-8726-4AB7-BDFF-47895CA4F652}" dt="2024-03-18T15:06:07.843" v="173" actId="1076"/>
          <ac:picMkLst>
            <pc:docMk/>
            <pc:sldMk cId="1577999537" sldId="270"/>
            <ac:picMk id="4" creationId="{8331434F-BB21-EB77-0BB2-C696BC40565A}"/>
          </ac:picMkLst>
        </pc:picChg>
        <pc:picChg chg="add mod modCrop">
          <ac:chgData name="Ewan Evans (2200899)" userId="S::2200899@student.uwtsd.ac.uk::c3bb9a53-723f-4f1b-9c09-22bd43d16211" providerId="AD" clId="Web-{7EE6F464-8726-4AB7-BDFF-47895CA4F652}" dt="2024-03-18T15:05:27.779" v="163" actId="1076"/>
          <ac:picMkLst>
            <pc:docMk/>
            <pc:sldMk cId="1577999537" sldId="270"/>
            <ac:picMk id="5" creationId="{C4854C2E-E629-C146-22FE-70A5BE92D763}"/>
          </ac:picMkLst>
        </pc:picChg>
        <pc:picChg chg="del">
          <ac:chgData name="Ewan Evans (2200899)" userId="S::2200899@student.uwtsd.ac.uk::c3bb9a53-723f-4f1b-9c09-22bd43d16211" providerId="AD" clId="Web-{7EE6F464-8726-4AB7-BDFF-47895CA4F652}" dt="2024-03-18T15:05:44.639" v="164"/>
          <ac:picMkLst>
            <pc:docMk/>
            <pc:sldMk cId="1577999537" sldId="270"/>
            <ac:picMk id="6" creationId="{F841EE45-5AB5-A77E-1497-C9C070B49C89}"/>
          </ac:picMkLst>
        </pc:picChg>
        <pc:picChg chg="del topLvl">
          <ac:chgData name="Ewan Evans (2200899)" userId="S::2200899@student.uwtsd.ac.uk::c3bb9a53-723f-4f1b-9c09-22bd43d16211" providerId="AD" clId="Web-{7EE6F464-8726-4AB7-BDFF-47895CA4F652}" dt="2024-03-18T15:12:53.446" v="185"/>
          <ac:picMkLst>
            <pc:docMk/>
            <pc:sldMk cId="1577999537" sldId="270"/>
            <ac:picMk id="10" creationId="{E88E74F3-F22B-6158-F2BB-4C4FCAEFD42F}"/>
          </ac:picMkLst>
        </pc:picChg>
        <pc:picChg chg="del topLvl">
          <ac:chgData name="Ewan Evans (2200899)" userId="S::2200899@student.uwtsd.ac.uk::c3bb9a53-723f-4f1b-9c09-22bd43d16211" providerId="AD" clId="Web-{7EE6F464-8726-4AB7-BDFF-47895CA4F652}" dt="2024-03-18T15:04:02.684" v="151"/>
          <ac:picMkLst>
            <pc:docMk/>
            <pc:sldMk cId="1577999537" sldId="270"/>
            <ac:picMk id="11" creationId="{5A983D46-3A2C-3412-6A50-6D0D7AAF8DA0}"/>
          </ac:picMkLst>
        </pc:picChg>
        <pc:picChg chg="mod">
          <ac:chgData name="Ewan Evans (2200899)" userId="S::2200899@student.uwtsd.ac.uk::c3bb9a53-723f-4f1b-9c09-22bd43d16211" providerId="AD" clId="Web-{7EE6F464-8726-4AB7-BDFF-47895CA4F652}" dt="2024-03-18T14:58:42.504" v="149" actId="14100"/>
          <ac:picMkLst>
            <pc:docMk/>
            <pc:sldMk cId="1577999537" sldId="270"/>
            <ac:picMk id="14" creationId="{0CB4F580-7669-5A4D-733B-6EC75D4CED4E}"/>
          </ac:picMkLst>
        </pc:picChg>
        <pc:picChg chg="add mod modCrop">
          <ac:chgData name="Ewan Evans (2200899)" userId="S::2200899@student.uwtsd.ac.uk::c3bb9a53-723f-4f1b-9c09-22bd43d16211" providerId="AD" clId="Web-{7EE6F464-8726-4AB7-BDFF-47895CA4F652}" dt="2024-03-18T15:06:51.547" v="181"/>
          <ac:picMkLst>
            <pc:docMk/>
            <pc:sldMk cId="1577999537" sldId="270"/>
            <ac:picMk id="15" creationId="{7861921B-A2A5-756F-5A1C-F16CC889C1EB}"/>
          </ac:picMkLst>
        </pc:picChg>
        <pc:picChg chg="add del mod modCrop">
          <ac:chgData name="Ewan Evans (2200899)" userId="S::2200899@student.uwtsd.ac.uk::c3bb9a53-723f-4f1b-9c09-22bd43d16211" providerId="AD" clId="Web-{7EE6F464-8726-4AB7-BDFF-47895CA4F652}" dt="2024-03-18T15:14:10.323" v="200"/>
          <ac:picMkLst>
            <pc:docMk/>
            <pc:sldMk cId="1577999537" sldId="270"/>
            <ac:picMk id="16" creationId="{4120C3B7-19A5-359D-1FC7-B016FB1E4363}"/>
          </ac:picMkLst>
        </pc:picChg>
        <pc:picChg chg="add mod modCrop">
          <ac:chgData name="Ewan Evans (2200899)" userId="S::2200899@student.uwtsd.ac.uk::c3bb9a53-723f-4f1b-9c09-22bd43d16211" providerId="AD" clId="Web-{7EE6F464-8726-4AB7-BDFF-47895CA4F652}" dt="2024-03-18T15:15:11.606" v="211" actId="14100"/>
          <ac:picMkLst>
            <pc:docMk/>
            <pc:sldMk cId="1577999537" sldId="270"/>
            <ac:picMk id="17" creationId="{A1F8847D-D14C-392C-1BE5-87C21629C9B7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5:15:51.123" v="220"/>
        <pc:sldMkLst>
          <pc:docMk/>
          <pc:sldMk cId="4151218248" sldId="271"/>
        </pc:sldMkLst>
        <pc:spChg chg="topLvl">
          <ac:chgData name="Ewan Evans (2200899)" userId="S::2200899@student.uwtsd.ac.uk::c3bb9a53-723f-4f1b-9c09-22bd43d16211" providerId="AD" clId="Web-{7EE6F464-8726-4AB7-BDFF-47895CA4F652}" dt="2024-03-18T15:15:29.263" v="212"/>
          <ac:spMkLst>
            <pc:docMk/>
            <pc:sldMk cId="4151218248" sldId="271"/>
            <ac:spMk id="13" creationId="{8D5E6F91-B982-2A54-B42A-3BB41B59E1C0}"/>
          </ac:spMkLst>
        </pc:spChg>
        <pc:grpChg chg="del">
          <ac:chgData name="Ewan Evans (2200899)" userId="S::2200899@student.uwtsd.ac.uk::c3bb9a53-723f-4f1b-9c09-22bd43d16211" providerId="AD" clId="Web-{7EE6F464-8726-4AB7-BDFF-47895CA4F652}" dt="2024-03-18T15:15:29.263" v="212"/>
          <ac:grpSpMkLst>
            <pc:docMk/>
            <pc:sldMk cId="4151218248" sldId="271"/>
            <ac:grpSpMk id="14" creationId="{489AF8A7-A038-C4C0-B150-2110632E9E43}"/>
          </ac:grpSpMkLst>
        </pc:grpChg>
        <pc:picChg chg="mod">
          <ac:chgData name="Ewan Evans (2200899)" userId="S::2200899@student.uwtsd.ac.uk::c3bb9a53-723f-4f1b-9c09-22bd43d16211" providerId="AD" clId="Web-{7EE6F464-8726-4AB7-BDFF-47895CA4F652}" dt="2024-03-18T15:09:21.957" v="184" actId="14100"/>
          <ac:picMkLst>
            <pc:docMk/>
            <pc:sldMk cId="4151218248" sldId="271"/>
            <ac:picMk id="4" creationId="{C023515D-867A-47B3-59C4-9BFE7CF384DE}"/>
          </ac:picMkLst>
        </pc:picChg>
        <pc:picChg chg="mod">
          <ac:chgData name="Ewan Evans (2200899)" userId="S::2200899@student.uwtsd.ac.uk::c3bb9a53-723f-4f1b-9c09-22bd43d16211" providerId="AD" clId="Web-{7EE6F464-8726-4AB7-BDFF-47895CA4F652}" dt="2024-03-18T15:09:19.488" v="183" actId="14100"/>
          <ac:picMkLst>
            <pc:docMk/>
            <pc:sldMk cId="4151218248" sldId="271"/>
            <ac:picMk id="5" creationId="{56B1041D-88E7-0FE3-55D2-2469F6C4CF54}"/>
          </ac:picMkLst>
        </pc:picChg>
        <pc:picChg chg="del topLvl">
          <ac:chgData name="Ewan Evans (2200899)" userId="S::2200899@student.uwtsd.ac.uk::c3bb9a53-723f-4f1b-9c09-22bd43d16211" providerId="AD" clId="Web-{7EE6F464-8726-4AB7-BDFF-47895CA4F652}" dt="2024-03-18T15:15:31.997" v="213"/>
          <ac:picMkLst>
            <pc:docMk/>
            <pc:sldMk cId="4151218248" sldId="271"/>
            <ac:picMk id="10" creationId="{CABE85EE-E38A-E221-A3E8-3CB1EE2BE3C3}"/>
          </ac:picMkLst>
        </pc:picChg>
        <pc:picChg chg="add mod modCrop">
          <ac:chgData name="Ewan Evans (2200899)" userId="S::2200899@student.uwtsd.ac.uk::c3bb9a53-723f-4f1b-9c09-22bd43d16211" providerId="AD" clId="Web-{7EE6F464-8726-4AB7-BDFF-47895CA4F652}" dt="2024-03-18T15:15:51.123" v="220"/>
          <ac:picMkLst>
            <pc:docMk/>
            <pc:sldMk cId="4151218248" sldId="271"/>
            <ac:picMk id="11" creationId="{A386F43E-29FE-48B1-962F-2303F4A534BA}"/>
          </ac:picMkLst>
        </pc:picChg>
        <pc:picChg chg="topLvl">
          <ac:chgData name="Ewan Evans (2200899)" userId="S::2200899@student.uwtsd.ac.uk::c3bb9a53-723f-4f1b-9c09-22bd43d16211" providerId="AD" clId="Web-{7EE6F464-8726-4AB7-BDFF-47895CA4F652}" dt="2024-03-18T15:15:29.263" v="212"/>
          <ac:picMkLst>
            <pc:docMk/>
            <pc:sldMk cId="4151218248" sldId="271"/>
            <ac:picMk id="12" creationId="{E602C1D9-A36C-B4F4-0C46-5D5359964A40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6:58:52.285" v="835" actId="1076"/>
        <pc:sldMkLst>
          <pc:docMk/>
          <pc:sldMk cId="2906553744" sldId="272"/>
        </pc:sldMkLst>
        <pc:spChg chg="mod">
          <ac:chgData name="Ewan Evans (2200899)" userId="S::2200899@student.uwtsd.ac.uk::c3bb9a53-723f-4f1b-9c09-22bd43d16211" providerId="AD" clId="Web-{7EE6F464-8726-4AB7-BDFF-47895CA4F652}" dt="2024-03-18T16:58:52.285" v="835" actId="1076"/>
          <ac:spMkLst>
            <pc:docMk/>
            <pc:sldMk cId="2906553744" sldId="272"/>
            <ac:spMk id="2" creationId="{13580189-9949-C1D8-A885-FBCD0C252A99}"/>
          </ac:spMkLst>
        </pc:spChg>
        <pc:spChg chg="mod">
          <ac:chgData name="Ewan Evans (2200899)" userId="S::2200899@student.uwtsd.ac.uk::c3bb9a53-723f-4f1b-9c09-22bd43d16211" providerId="AD" clId="Web-{7EE6F464-8726-4AB7-BDFF-47895CA4F652}" dt="2024-03-18T15:25:01.604" v="257" actId="1076"/>
          <ac:spMkLst>
            <pc:docMk/>
            <pc:sldMk cId="2906553744" sldId="272"/>
            <ac:spMk id="11" creationId="{9C4687C7-15DA-8301-155C-ED8D66DF85B9}"/>
          </ac:spMkLst>
        </pc:spChg>
        <pc:spChg chg="mod">
          <ac:chgData name="Ewan Evans (2200899)" userId="S::2200899@student.uwtsd.ac.uk::c3bb9a53-723f-4f1b-9c09-22bd43d16211" providerId="AD" clId="Web-{7EE6F464-8726-4AB7-BDFF-47895CA4F652}" dt="2024-03-18T15:27:48.202" v="292" actId="1076"/>
          <ac:spMkLst>
            <pc:docMk/>
            <pc:sldMk cId="2906553744" sldId="272"/>
            <ac:spMk id="15" creationId="{64080E05-632E-41DE-07CF-B6D37FAC50F9}"/>
          </ac:spMkLst>
        </pc:spChg>
        <pc:grpChg chg="mod">
          <ac:chgData name="Ewan Evans (2200899)" userId="S::2200899@student.uwtsd.ac.uk::c3bb9a53-723f-4f1b-9c09-22bd43d16211" providerId="AD" clId="Web-{7EE6F464-8726-4AB7-BDFF-47895CA4F652}" dt="2024-03-18T15:25:20.464" v="259" actId="1076"/>
          <ac:grpSpMkLst>
            <pc:docMk/>
            <pc:sldMk cId="2906553744" sldId="272"/>
            <ac:grpSpMk id="14" creationId="{C35A6677-E76C-ABC3-3AA8-ACF7AFF4F322}"/>
          </ac:grpSpMkLst>
        </pc:grpChg>
        <pc:grpChg chg="mod">
          <ac:chgData name="Ewan Evans (2200899)" userId="S::2200899@student.uwtsd.ac.uk::c3bb9a53-723f-4f1b-9c09-22bd43d16211" providerId="AD" clId="Web-{7EE6F464-8726-4AB7-BDFF-47895CA4F652}" dt="2024-03-18T15:25:09.042" v="258" actId="1076"/>
          <ac:grpSpMkLst>
            <pc:docMk/>
            <pc:sldMk cId="2906553744" sldId="272"/>
            <ac:grpSpMk id="16" creationId="{1F5C10F4-D6AC-9B34-8DC8-3B837CA771C6}"/>
          </ac:grpSpMkLst>
        </pc:grpChg>
        <pc:picChg chg="add mod modCrop">
          <ac:chgData name="Ewan Evans (2200899)" userId="S::2200899@student.uwtsd.ac.uk::c3bb9a53-723f-4f1b-9c09-22bd43d16211" providerId="AD" clId="Web-{7EE6F464-8726-4AB7-BDFF-47895CA4F652}" dt="2024-03-18T15:27:16.592" v="284" actId="1076"/>
          <ac:picMkLst>
            <pc:docMk/>
            <pc:sldMk cId="2906553744" sldId="272"/>
            <ac:picMk id="3" creationId="{FD111FE3-D0D1-09B5-AD70-5F5E13ADE747}"/>
          </ac:picMkLst>
        </pc:picChg>
        <pc:picChg chg="mod ord">
          <ac:chgData name="Ewan Evans (2200899)" userId="S::2200899@student.uwtsd.ac.uk::c3bb9a53-723f-4f1b-9c09-22bd43d16211" providerId="AD" clId="Web-{7EE6F464-8726-4AB7-BDFF-47895CA4F652}" dt="2024-03-18T15:27:44.046" v="291" actId="14100"/>
          <ac:picMkLst>
            <pc:docMk/>
            <pc:sldMk cId="2906553744" sldId="272"/>
            <ac:picMk id="4" creationId="{06F84EA8-C779-14A9-6FEF-790EF84A40CA}"/>
          </ac:picMkLst>
        </pc:picChg>
        <pc:picChg chg="del mod modCrop">
          <ac:chgData name="Ewan Evans (2200899)" userId="S::2200899@student.uwtsd.ac.uk::c3bb9a53-723f-4f1b-9c09-22bd43d16211" providerId="AD" clId="Web-{7EE6F464-8726-4AB7-BDFF-47895CA4F652}" dt="2024-03-18T15:26:35.950" v="271"/>
          <ac:picMkLst>
            <pc:docMk/>
            <pc:sldMk cId="2906553744" sldId="272"/>
            <ac:picMk id="7" creationId="{11A0C41E-FCB9-5DA3-18C9-2489EC188283}"/>
          </ac:picMkLst>
        </pc:picChg>
        <pc:picChg chg="mod ord">
          <ac:chgData name="Ewan Evans (2200899)" userId="S::2200899@student.uwtsd.ac.uk::c3bb9a53-723f-4f1b-9c09-22bd43d16211" providerId="AD" clId="Web-{7EE6F464-8726-4AB7-BDFF-47895CA4F652}" dt="2024-03-18T15:27:28.405" v="288" actId="1076"/>
          <ac:picMkLst>
            <pc:docMk/>
            <pc:sldMk cId="2906553744" sldId="272"/>
            <ac:picMk id="8" creationId="{3D1ADB53-551C-FD8F-2398-A21B4B9926D1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5:59:31.966" v="686" actId="14100"/>
        <pc:sldMkLst>
          <pc:docMk/>
          <pc:sldMk cId="34548828" sldId="273"/>
        </pc:sldMkLst>
        <pc:spChg chg="mod">
          <ac:chgData name="Ewan Evans (2200899)" userId="S::2200899@student.uwtsd.ac.uk::c3bb9a53-723f-4f1b-9c09-22bd43d16211" providerId="AD" clId="Web-{7EE6F464-8726-4AB7-BDFF-47895CA4F652}" dt="2024-03-18T15:49:16.483" v="325" actId="1076"/>
          <ac:spMkLst>
            <pc:docMk/>
            <pc:sldMk cId="34548828" sldId="273"/>
            <ac:spMk id="2" creationId="{1CC2AFC8-F5C5-31B4-A716-158F37CB7991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6:09.102" v="511" actId="1076"/>
          <ac:spMkLst>
            <pc:docMk/>
            <pc:sldMk cId="34548828" sldId="273"/>
            <ac:spMk id="16" creationId="{3A545BB6-F599-E096-F1AC-A2F93D35A860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6:15.602" v="513" actId="14100"/>
          <ac:spMkLst>
            <pc:docMk/>
            <pc:sldMk cId="34548828" sldId="273"/>
            <ac:spMk id="18" creationId="{FFB7E644-73B1-BE69-7356-973CFADA6520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6:57.384" v="527" actId="20577"/>
          <ac:spMkLst>
            <pc:docMk/>
            <pc:sldMk cId="34548828" sldId="273"/>
            <ac:spMk id="20" creationId="{41A0E708-340F-D40F-1FDE-649EB1731021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6:56.088" v="526" actId="20577"/>
          <ac:spMkLst>
            <pc:docMk/>
            <pc:sldMk cId="34548828" sldId="273"/>
            <ac:spMk id="21" creationId="{134AA63E-1AA2-4C07-D8D7-ABA402AC3196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7:02.416" v="532" actId="20577"/>
          <ac:spMkLst>
            <pc:docMk/>
            <pc:sldMk cId="34548828" sldId="273"/>
            <ac:spMk id="22" creationId="{0839F0EF-AF45-76EC-6828-FF91AD27AF58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7:21.354" v="543" actId="20577"/>
          <ac:spMkLst>
            <pc:docMk/>
            <pc:sldMk cId="34548828" sldId="273"/>
            <ac:spMk id="23" creationId="{D0003F62-A955-46A9-4482-A4A0D113A614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5:59:28.388" v="685" actId="1076"/>
          <ac:spMkLst>
            <pc:docMk/>
            <pc:sldMk cId="34548828" sldId="273"/>
            <ac:spMk id="24" creationId="{E2B9AA3C-5281-BF89-7375-21C3451B7E96}"/>
          </ac:spMkLst>
        </pc:spChg>
        <pc:grpChg chg="add mod">
          <ac:chgData name="Ewan Evans (2200899)" userId="S::2200899@student.uwtsd.ac.uk::c3bb9a53-723f-4f1b-9c09-22bd43d16211" providerId="AD" clId="Web-{7EE6F464-8726-4AB7-BDFF-47895CA4F652}" dt="2024-03-18T15:51:12.751" v="345" actId="1076"/>
          <ac:grpSpMkLst>
            <pc:docMk/>
            <pc:sldMk cId="34548828" sldId="273"/>
            <ac:grpSpMk id="3" creationId="{BB3EB424-5077-9304-D2CB-4C9C72262E83}"/>
          </ac:grpSpMkLst>
        </pc:grpChg>
        <pc:grpChg chg="add mod">
          <ac:chgData name="Ewan Evans (2200899)" userId="S::2200899@student.uwtsd.ac.uk::c3bb9a53-723f-4f1b-9c09-22bd43d16211" providerId="AD" clId="Web-{7EE6F464-8726-4AB7-BDFF-47895CA4F652}" dt="2024-03-18T15:51:14.095" v="346" actId="1076"/>
          <ac:grpSpMkLst>
            <pc:docMk/>
            <pc:sldMk cId="34548828" sldId="273"/>
            <ac:grpSpMk id="4" creationId="{78AF33C9-7BF6-B9CA-D290-190F3F6D50D8}"/>
          </ac:grpSpMkLst>
        </pc:grpChg>
        <pc:grpChg chg="add mod">
          <ac:chgData name="Ewan Evans (2200899)" userId="S::2200899@student.uwtsd.ac.uk::c3bb9a53-723f-4f1b-9c09-22bd43d16211" providerId="AD" clId="Web-{7EE6F464-8726-4AB7-BDFF-47895CA4F652}" dt="2024-03-18T15:49:56.281" v="337" actId="1076"/>
          <ac:grpSpMkLst>
            <pc:docMk/>
            <pc:sldMk cId="34548828" sldId="273"/>
            <ac:grpSpMk id="9" creationId="{04B4C02D-BD0D-1186-6112-5769933C74C4}"/>
          </ac:grpSpMkLst>
        </pc:grpChg>
        <pc:grpChg chg="mod">
          <ac:chgData name="Ewan Evans (2200899)" userId="S::2200899@student.uwtsd.ac.uk::c3bb9a53-723f-4f1b-9c09-22bd43d16211" providerId="AD" clId="Web-{7EE6F464-8726-4AB7-BDFF-47895CA4F652}" dt="2024-03-18T15:59:23.028" v="684" actId="1076"/>
          <ac:grpSpMkLst>
            <pc:docMk/>
            <pc:sldMk cId="34548828" sldId="273"/>
            <ac:grpSpMk id="10" creationId="{815CC754-A242-CE21-A9B0-9D639E200A9F}"/>
          </ac:grpSpMkLst>
        </pc:grpChg>
        <pc:picChg chg="del mod ord">
          <ac:chgData name="Ewan Evans (2200899)" userId="S::2200899@student.uwtsd.ac.uk::c3bb9a53-723f-4f1b-9c09-22bd43d16211" providerId="AD" clId="Web-{7EE6F464-8726-4AB7-BDFF-47895CA4F652}" dt="2024-03-18T15:49:03.295" v="319"/>
          <ac:picMkLst>
            <pc:docMk/>
            <pc:sldMk cId="34548828" sldId="273"/>
            <ac:picMk id="7" creationId="{D0D73E6E-C278-D5A9-6509-9F2F9AE02FEB}"/>
          </ac:picMkLst>
        </pc:picChg>
        <pc:picChg chg="del mod ord">
          <ac:chgData name="Ewan Evans (2200899)" userId="S::2200899@student.uwtsd.ac.uk::c3bb9a53-723f-4f1b-9c09-22bd43d16211" providerId="AD" clId="Web-{7EE6F464-8726-4AB7-BDFF-47895CA4F652}" dt="2024-03-18T15:49:01.795" v="318"/>
          <ac:picMkLst>
            <pc:docMk/>
            <pc:sldMk cId="34548828" sldId="273"/>
            <ac:picMk id="8" creationId="{174A8FAF-2D9E-4805-161C-8D526788E60C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5:59:31.966" v="686" actId="14100"/>
          <ac:picMkLst>
            <pc:docMk/>
            <pc:sldMk cId="34548828" sldId="273"/>
            <ac:picMk id="15" creationId="{AAECE52E-AA2C-0B31-61AC-DB8216720BE8}"/>
          </ac:picMkLst>
        </pc:picChg>
        <pc:picChg chg="mod">
          <ac:chgData name="Ewan Evans (2200899)" userId="S::2200899@student.uwtsd.ac.uk::c3bb9a53-723f-4f1b-9c09-22bd43d16211" providerId="AD" clId="Web-{7EE6F464-8726-4AB7-BDFF-47895CA4F652}" dt="2024-03-18T15:50:21.687" v="342" actId="14100"/>
          <ac:picMkLst>
            <pc:docMk/>
            <pc:sldMk cId="34548828" sldId="273"/>
            <ac:picMk id="19" creationId="{992ECF14-211A-3850-BD17-386908E5EFBB}"/>
          </ac:picMkLst>
        </pc:picChg>
      </pc:sldChg>
      <pc:sldChg chg="addSp delSp modSp">
        <pc:chgData name="Ewan Evans (2200899)" userId="S::2200899@student.uwtsd.ac.uk::c3bb9a53-723f-4f1b-9c09-22bd43d16211" providerId="AD" clId="Web-{7EE6F464-8726-4AB7-BDFF-47895CA4F652}" dt="2024-03-18T16:48:52.599" v="827" actId="1076"/>
        <pc:sldMkLst>
          <pc:docMk/>
          <pc:sldMk cId="4050409077" sldId="290"/>
        </pc:sldMkLst>
        <pc:picChg chg="add del mod">
          <ac:chgData name="Ewan Evans (2200899)" userId="S::2200899@student.uwtsd.ac.uk::c3bb9a53-723f-4f1b-9c09-22bd43d16211" providerId="AD" clId="Web-{7EE6F464-8726-4AB7-BDFF-47895CA4F652}" dt="2024-03-18T16:48:08.739" v="820"/>
          <ac:picMkLst>
            <pc:docMk/>
            <pc:sldMk cId="4050409077" sldId="290"/>
            <ac:picMk id="5" creationId="{398552B3-D3E6-FDFD-BE80-F8F323682570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6:48:52.599" v="827" actId="1076"/>
          <ac:picMkLst>
            <pc:docMk/>
            <pc:sldMk cId="4050409077" sldId="290"/>
            <ac:picMk id="10" creationId="{BA4860B4-8F32-AAA5-E169-CA29263015F5}"/>
          </ac:picMkLst>
        </pc:picChg>
      </pc:sldChg>
      <pc:sldChg chg="addSp modSp">
        <pc:chgData name="Ewan Evans (2200899)" userId="S::2200899@student.uwtsd.ac.uk::c3bb9a53-723f-4f1b-9c09-22bd43d16211" providerId="AD" clId="Web-{7EE6F464-8726-4AB7-BDFF-47895CA4F652}" dt="2024-03-18T16:36:40.550" v="717" actId="1076"/>
        <pc:sldMkLst>
          <pc:docMk/>
          <pc:sldMk cId="1905709650" sldId="291"/>
        </pc:sldMkLst>
        <pc:spChg chg="mod">
          <ac:chgData name="Ewan Evans (2200899)" userId="S::2200899@student.uwtsd.ac.uk::c3bb9a53-723f-4f1b-9c09-22bd43d16211" providerId="AD" clId="Web-{7EE6F464-8726-4AB7-BDFF-47895CA4F652}" dt="2024-03-18T16:36:32.222" v="714" actId="1076"/>
          <ac:spMkLst>
            <pc:docMk/>
            <pc:sldMk cId="1905709650" sldId="291"/>
            <ac:spMk id="2" creationId="{59ACC4D3-9E0D-4099-0EE5-6EB43E53F9B4}"/>
          </ac:spMkLst>
        </pc:spChg>
        <pc:spChg chg="add mod">
          <ac:chgData name="Ewan Evans (2200899)" userId="S::2200899@student.uwtsd.ac.uk::c3bb9a53-723f-4f1b-9c09-22bd43d16211" providerId="AD" clId="Web-{7EE6F464-8726-4AB7-BDFF-47895CA4F652}" dt="2024-03-18T16:32:41.342" v="710" actId="20577"/>
          <ac:spMkLst>
            <pc:docMk/>
            <pc:sldMk cId="1905709650" sldId="291"/>
            <ac:spMk id="8" creationId="{19BC9D82-54A0-C1A3-9187-B2134A986176}"/>
          </ac:spMkLst>
        </pc:spChg>
        <pc:picChg chg="mod">
          <ac:chgData name="Ewan Evans (2200899)" userId="S::2200899@student.uwtsd.ac.uk::c3bb9a53-723f-4f1b-9c09-22bd43d16211" providerId="AD" clId="Web-{7EE6F464-8726-4AB7-BDFF-47895CA4F652}" dt="2024-03-18T16:36:40.550" v="717" actId="1076"/>
          <ac:picMkLst>
            <pc:docMk/>
            <pc:sldMk cId="1905709650" sldId="291"/>
            <ac:picMk id="4" creationId="{5F636469-4D8B-5F8F-D978-81E934A9C349}"/>
          </ac:picMkLst>
        </pc:picChg>
        <pc:picChg chg="add mod modCrop">
          <ac:chgData name="Ewan Evans (2200899)" userId="S::2200899@student.uwtsd.ac.uk::c3bb9a53-723f-4f1b-9c09-22bd43d16211" providerId="AD" clId="Web-{7EE6F464-8726-4AB7-BDFF-47895CA4F652}" dt="2024-03-18T16:32:29.888" v="707" actId="1076"/>
          <ac:picMkLst>
            <pc:docMk/>
            <pc:sldMk cId="1905709650" sldId="291"/>
            <ac:picMk id="6" creationId="{3C173903-DCD6-FB04-B517-8D0D136609CE}"/>
          </ac:picMkLst>
        </pc:picChg>
        <pc:picChg chg="add mod">
          <ac:chgData name="Ewan Evans (2200899)" userId="S::2200899@student.uwtsd.ac.uk::c3bb9a53-723f-4f1b-9c09-22bd43d16211" providerId="AD" clId="Web-{7EE6F464-8726-4AB7-BDFF-47895CA4F652}" dt="2024-03-18T16:36:37.378" v="716" actId="14100"/>
          <ac:picMkLst>
            <pc:docMk/>
            <pc:sldMk cId="1905709650" sldId="291"/>
            <ac:picMk id="12" creationId="{434F7A2C-3AE1-A246-6126-D6DA287FDBB7}"/>
          </ac:picMkLst>
        </pc:picChg>
      </pc:sldChg>
      <pc:sldChg chg="add del replId">
        <pc:chgData name="Ewan Evans (2200899)" userId="S::2200899@student.uwtsd.ac.uk::c3bb9a53-723f-4f1b-9c09-22bd43d16211" providerId="AD" clId="Web-{7EE6F464-8726-4AB7-BDFF-47895CA4F652}" dt="2024-03-18T15:19:58.941" v="222"/>
        <pc:sldMkLst>
          <pc:docMk/>
          <pc:sldMk cId="2341466863" sldId="294"/>
        </pc:sldMkLst>
      </pc:sldChg>
    </pc:docChg>
  </pc:docChgLst>
  <pc:docChgLst>
    <pc:chgData name="Ewan Evans (2200899)" userId="S::2200899@student.uwtsd.ac.uk::c3bb9a53-723f-4f1b-9c09-22bd43d16211" providerId="AD" clId="Web-{AF155686-C630-41DA-901F-73C107AB463D}"/>
    <pc:docChg chg="modSld">
      <pc:chgData name="Ewan Evans (2200899)" userId="S::2200899@student.uwtsd.ac.uk::c3bb9a53-723f-4f1b-9c09-22bd43d16211" providerId="AD" clId="Web-{AF155686-C630-41DA-901F-73C107AB463D}" dt="2024-03-14T19:32:00.011" v="3" actId="14100"/>
      <pc:docMkLst>
        <pc:docMk/>
      </pc:docMkLst>
      <pc:sldChg chg="addSp delSp modSp addAnim delAnim">
        <pc:chgData name="Ewan Evans (2200899)" userId="S::2200899@student.uwtsd.ac.uk::c3bb9a53-723f-4f1b-9c09-22bd43d16211" providerId="AD" clId="Web-{AF155686-C630-41DA-901F-73C107AB463D}" dt="2024-03-14T19:32:00.011" v="3" actId="14100"/>
        <pc:sldMkLst>
          <pc:docMk/>
          <pc:sldMk cId="2496828125" sldId="265"/>
        </pc:sldMkLst>
        <pc:picChg chg="add mod">
          <ac:chgData name="Ewan Evans (2200899)" userId="S::2200899@student.uwtsd.ac.uk::c3bb9a53-723f-4f1b-9c09-22bd43d16211" providerId="AD" clId="Web-{AF155686-C630-41DA-901F-73C107AB463D}" dt="2024-03-14T19:32:00.011" v="3" actId="14100"/>
          <ac:picMkLst>
            <pc:docMk/>
            <pc:sldMk cId="2496828125" sldId="265"/>
            <ac:picMk id="4" creationId="{6ECAF188-C8B0-9EE8-0BDE-45A4B0A177BC}"/>
          </ac:picMkLst>
        </pc:picChg>
        <pc:picChg chg="del">
          <ac:chgData name="Ewan Evans (2200899)" userId="S::2200899@student.uwtsd.ac.uk::c3bb9a53-723f-4f1b-9c09-22bd43d16211" providerId="AD" clId="Web-{AF155686-C630-41DA-901F-73C107AB463D}" dt="2024-03-14T19:31:28.916" v="0"/>
          <ac:picMkLst>
            <pc:docMk/>
            <pc:sldMk cId="2496828125" sldId="265"/>
            <ac:picMk id="5" creationId="{2B29A850-9D76-5C7C-3899-8F58BA2DF9D6}"/>
          </ac:picMkLst>
        </pc:picChg>
      </pc:sldChg>
    </pc:docChg>
  </pc:docChgLst>
  <pc:docChgLst>
    <pc:chgData name="Jack Purnell (2205053)" userId="a75c5e83-cb22-4c96-b7e0-ca012b6d562b" providerId="ADAL" clId="{81F29BFA-5ACC-40B8-817E-D1D96FE9EDF5}"/>
    <pc:docChg chg="undo custSel modSld">
      <pc:chgData name="Jack Purnell (2205053)" userId="a75c5e83-cb22-4c96-b7e0-ca012b6d562b" providerId="ADAL" clId="{81F29BFA-5ACC-40B8-817E-D1D96FE9EDF5}" dt="2024-03-18T14:24:48.207" v="437" actId="20577"/>
      <pc:docMkLst>
        <pc:docMk/>
      </pc:docMkLst>
      <pc:sldChg chg="modSp mod">
        <pc:chgData name="Jack Purnell (2205053)" userId="a75c5e83-cb22-4c96-b7e0-ca012b6d562b" providerId="ADAL" clId="{81F29BFA-5ACC-40B8-817E-D1D96FE9EDF5}" dt="2024-03-18T14:00:23.516" v="218" actId="1076"/>
        <pc:sldMkLst>
          <pc:docMk/>
          <pc:sldMk cId="288560168" sldId="258"/>
        </pc:sldMkLst>
        <pc:spChg chg="mod">
          <ac:chgData name="Jack Purnell (2205053)" userId="a75c5e83-cb22-4c96-b7e0-ca012b6d562b" providerId="ADAL" clId="{81F29BFA-5ACC-40B8-817E-D1D96FE9EDF5}" dt="2024-03-18T14:00:23.516" v="218" actId="1076"/>
          <ac:spMkLst>
            <pc:docMk/>
            <pc:sldMk cId="288560168" sldId="258"/>
            <ac:spMk id="19" creationId="{4C236885-C207-D122-C81F-9427132841DC}"/>
          </ac:spMkLst>
        </pc:spChg>
      </pc:sldChg>
      <pc:sldChg chg="addSp modSp mod">
        <pc:chgData name="Jack Purnell (2205053)" userId="a75c5e83-cb22-4c96-b7e0-ca012b6d562b" providerId="ADAL" clId="{81F29BFA-5ACC-40B8-817E-D1D96FE9EDF5}" dt="2024-03-18T14:02:30.471" v="250" actId="1076"/>
        <pc:sldMkLst>
          <pc:docMk/>
          <pc:sldMk cId="799872819" sldId="281"/>
        </pc:sldMkLst>
        <pc:spChg chg="add mod">
          <ac:chgData name="Jack Purnell (2205053)" userId="a75c5e83-cb22-4c96-b7e0-ca012b6d562b" providerId="ADAL" clId="{81F29BFA-5ACC-40B8-817E-D1D96FE9EDF5}" dt="2024-03-18T14:02:30.471" v="250" actId="1076"/>
          <ac:spMkLst>
            <pc:docMk/>
            <pc:sldMk cId="799872819" sldId="281"/>
            <ac:spMk id="3" creationId="{2387CD7A-63B3-59F7-48B4-C3ACAAA6F0F6}"/>
          </ac:spMkLst>
        </pc:spChg>
        <pc:picChg chg="mod">
          <ac:chgData name="Jack Purnell (2205053)" userId="a75c5e83-cb22-4c96-b7e0-ca012b6d562b" providerId="ADAL" clId="{81F29BFA-5ACC-40B8-817E-D1D96FE9EDF5}" dt="2024-03-18T14:01:37.694" v="220" actId="1076"/>
          <ac:picMkLst>
            <pc:docMk/>
            <pc:sldMk cId="799872819" sldId="281"/>
            <ac:picMk id="14" creationId="{C4D0FF14-6511-DDF8-73D4-86A2501E21BF}"/>
          </ac:picMkLst>
        </pc:picChg>
      </pc:sldChg>
      <pc:sldChg chg="addSp delSp modSp mod">
        <pc:chgData name="Jack Purnell (2205053)" userId="a75c5e83-cb22-4c96-b7e0-ca012b6d562b" providerId="ADAL" clId="{81F29BFA-5ACC-40B8-817E-D1D96FE9EDF5}" dt="2024-03-18T13:59:46.447" v="217" actId="1076"/>
        <pc:sldMkLst>
          <pc:docMk/>
          <pc:sldMk cId="4218230498" sldId="286"/>
        </pc:sldMkLst>
        <pc:spChg chg="add mod">
          <ac:chgData name="Jack Purnell (2205053)" userId="a75c5e83-cb22-4c96-b7e0-ca012b6d562b" providerId="ADAL" clId="{81F29BFA-5ACC-40B8-817E-D1D96FE9EDF5}" dt="2024-03-18T13:58:16.707" v="210" actId="2711"/>
          <ac:spMkLst>
            <pc:docMk/>
            <pc:sldMk cId="4218230498" sldId="286"/>
            <ac:spMk id="5" creationId="{0816BF37-3DDF-1EDF-FFE8-A9220A081713}"/>
          </ac:spMkLst>
        </pc:spChg>
        <pc:grpChg chg="mod">
          <ac:chgData name="Jack Purnell (2205053)" userId="a75c5e83-cb22-4c96-b7e0-ca012b6d562b" providerId="ADAL" clId="{81F29BFA-5ACC-40B8-817E-D1D96FE9EDF5}" dt="2024-03-18T13:59:27.114" v="211" actId="197"/>
          <ac:grpSpMkLst>
            <pc:docMk/>
            <pc:sldMk cId="4218230498" sldId="286"/>
            <ac:grpSpMk id="13" creationId="{739CF55C-2A49-B5F9-3B38-2A120CF8EAB2}"/>
          </ac:grpSpMkLst>
        </pc:grpChg>
        <pc:picChg chg="add del mod">
          <ac:chgData name="Jack Purnell (2205053)" userId="a75c5e83-cb22-4c96-b7e0-ca012b6d562b" providerId="ADAL" clId="{81F29BFA-5ACC-40B8-817E-D1D96FE9EDF5}" dt="2024-03-18T13:51:34.776" v="92" actId="21"/>
          <ac:picMkLst>
            <pc:docMk/>
            <pc:sldMk cId="4218230498" sldId="286"/>
            <ac:picMk id="4" creationId="{1483376B-9E2A-9EF0-02AF-4287742D69DE}"/>
          </ac:picMkLst>
        </pc:picChg>
        <pc:picChg chg="mod">
          <ac:chgData name="Jack Purnell (2205053)" userId="a75c5e83-cb22-4c96-b7e0-ca012b6d562b" providerId="ADAL" clId="{81F29BFA-5ACC-40B8-817E-D1D96FE9EDF5}" dt="2024-03-18T13:59:46.447" v="217" actId="1076"/>
          <ac:picMkLst>
            <pc:docMk/>
            <pc:sldMk cId="4218230498" sldId="286"/>
            <ac:picMk id="6" creationId="{EE871291-6551-A086-6BF0-AE92B7433FA9}"/>
          </ac:picMkLst>
        </pc:picChg>
        <pc:picChg chg="add del mod">
          <ac:chgData name="Jack Purnell (2205053)" userId="a75c5e83-cb22-4c96-b7e0-ca012b6d562b" providerId="ADAL" clId="{81F29BFA-5ACC-40B8-817E-D1D96FE9EDF5}" dt="2024-03-18T13:52:38.614" v="96" actId="21"/>
          <ac:picMkLst>
            <pc:docMk/>
            <pc:sldMk cId="4218230498" sldId="286"/>
            <ac:picMk id="9" creationId="{0DC602C1-30C6-31FA-372C-1A090EF89502}"/>
          </ac:picMkLst>
        </pc:picChg>
        <pc:picChg chg="add mod">
          <ac:chgData name="Jack Purnell (2205053)" userId="a75c5e83-cb22-4c96-b7e0-ca012b6d562b" providerId="ADAL" clId="{81F29BFA-5ACC-40B8-817E-D1D96FE9EDF5}" dt="2024-03-18T13:53:10.541" v="98" actId="1076"/>
          <ac:picMkLst>
            <pc:docMk/>
            <pc:sldMk cId="4218230498" sldId="286"/>
            <ac:picMk id="11" creationId="{9A3AD96E-D744-ECAA-7CA5-71EE3AFE6DBD}"/>
          </ac:picMkLst>
        </pc:picChg>
        <pc:picChg chg="mod">
          <ac:chgData name="Jack Purnell (2205053)" userId="a75c5e83-cb22-4c96-b7e0-ca012b6d562b" providerId="ADAL" clId="{81F29BFA-5ACC-40B8-817E-D1D96FE9EDF5}" dt="2024-03-18T13:59:44.824" v="216" actId="1076"/>
          <ac:picMkLst>
            <pc:docMk/>
            <pc:sldMk cId="4218230498" sldId="286"/>
            <ac:picMk id="14" creationId="{FA608C25-672F-56AB-AF01-210545C59F7B}"/>
          </ac:picMkLst>
        </pc:picChg>
        <pc:picChg chg="del">
          <ac:chgData name="Jack Purnell (2205053)" userId="a75c5e83-cb22-4c96-b7e0-ca012b6d562b" providerId="ADAL" clId="{81F29BFA-5ACC-40B8-817E-D1D96FE9EDF5}" dt="2024-03-18T13:40:24.558" v="0" actId="21"/>
          <ac:picMkLst>
            <pc:docMk/>
            <pc:sldMk cId="4218230498" sldId="286"/>
            <ac:picMk id="15" creationId="{7A053276-B896-3808-6F36-DE4DA9FF2759}"/>
          </ac:picMkLst>
        </pc:picChg>
        <pc:picChg chg="add mod">
          <ac:chgData name="Jack Purnell (2205053)" userId="a75c5e83-cb22-4c96-b7e0-ca012b6d562b" providerId="ADAL" clId="{81F29BFA-5ACC-40B8-817E-D1D96FE9EDF5}" dt="2024-03-18T13:53:43.602" v="102" actId="1076"/>
          <ac:picMkLst>
            <pc:docMk/>
            <pc:sldMk cId="4218230498" sldId="286"/>
            <ac:picMk id="16" creationId="{739DCAF6-312F-64CC-2BA9-9779C0B683BB}"/>
          </ac:picMkLst>
        </pc:picChg>
        <pc:picChg chg="mod">
          <ac:chgData name="Jack Purnell (2205053)" userId="a75c5e83-cb22-4c96-b7e0-ca012b6d562b" providerId="ADAL" clId="{81F29BFA-5ACC-40B8-817E-D1D96FE9EDF5}" dt="2024-03-18T13:59:38.022" v="213" actId="14100"/>
          <ac:picMkLst>
            <pc:docMk/>
            <pc:sldMk cId="4218230498" sldId="286"/>
            <ac:picMk id="17" creationId="{2A5AD15D-E41C-D2DC-148E-DCBA823861FC}"/>
          </ac:picMkLst>
        </pc:picChg>
        <pc:picChg chg="del mod">
          <ac:chgData name="Jack Purnell (2205053)" userId="a75c5e83-cb22-4c96-b7e0-ca012b6d562b" providerId="ADAL" clId="{81F29BFA-5ACC-40B8-817E-D1D96FE9EDF5}" dt="2024-03-18T13:51:46.876" v="95" actId="21"/>
          <ac:picMkLst>
            <pc:docMk/>
            <pc:sldMk cId="4218230498" sldId="286"/>
            <ac:picMk id="19" creationId="{ABD16910-656E-2750-523B-AF3ED07E83D8}"/>
          </ac:picMkLst>
        </pc:picChg>
      </pc:sldChg>
      <pc:sldChg chg="addSp delSp modSp mod">
        <pc:chgData name="Jack Purnell (2205053)" userId="a75c5e83-cb22-4c96-b7e0-ca012b6d562b" providerId="ADAL" clId="{81F29BFA-5ACC-40B8-817E-D1D96FE9EDF5}" dt="2024-03-18T14:24:48.207" v="437" actId="20577"/>
        <pc:sldMkLst>
          <pc:docMk/>
          <pc:sldMk cId="2119262039" sldId="287"/>
        </pc:sldMkLst>
        <pc:spChg chg="add mod">
          <ac:chgData name="Jack Purnell (2205053)" userId="a75c5e83-cb22-4c96-b7e0-ca012b6d562b" providerId="ADAL" clId="{81F29BFA-5ACC-40B8-817E-D1D96FE9EDF5}" dt="2024-03-18T14:09:54.999" v="326" actId="1076"/>
          <ac:spMkLst>
            <pc:docMk/>
            <pc:sldMk cId="2119262039" sldId="287"/>
            <ac:spMk id="12" creationId="{7201DA78-BBC6-B559-01FB-B15AE8FB082E}"/>
          </ac:spMkLst>
        </pc:spChg>
        <pc:spChg chg="add mod">
          <ac:chgData name="Jack Purnell (2205053)" userId="a75c5e83-cb22-4c96-b7e0-ca012b6d562b" providerId="ADAL" clId="{81F29BFA-5ACC-40B8-817E-D1D96FE9EDF5}" dt="2024-03-18T14:10:17.307" v="337" actId="1076"/>
          <ac:spMkLst>
            <pc:docMk/>
            <pc:sldMk cId="2119262039" sldId="287"/>
            <ac:spMk id="13" creationId="{D9AC8B48-1367-3B27-1577-21E0D3D20FE9}"/>
          </ac:spMkLst>
        </pc:spChg>
        <pc:spChg chg="add mod">
          <ac:chgData name="Jack Purnell (2205053)" userId="a75c5e83-cb22-4c96-b7e0-ca012b6d562b" providerId="ADAL" clId="{81F29BFA-5ACC-40B8-817E-D1D96FE9EDF5}" dt="2024-03-18T14:24:48.207" v="437" actId="20577"/>
          <ac:spMkLst>
            <pc:docMk/>
            <pc:sldMk cId="2119262039" sldId="287"/>
            <ac:spMk id="24" creationId="{3B95A301-42AF-6343-F0A4-043AC2E86C9E}"/>
          </ac:spMkLst>
        </pc:spChg>
        <pc:grpChg chg="add mod">
          <ac:chgData name="Jack Purnell (2205053)" userId="a75c5e83-cb22-4c96-b7e0-ca012b6d562b" providerId="ADAL" clId="{81F29BFA-5ACC-40B8-817E-D1D96FE9EDF5}" dt="2024-03-18T14:09:52.554" v="325" actId="1076"/>
          <ac:grpSpMkLst>
            <pc:docMk/>
            <pc:sldMk cId="2119262039" sldId="287"/>
            <ac:grpSpMk id="9" creationId="{31BE63DB-FF3C-CE19-DBCB-776547B3F04E}"/>
          </ac:grpSpMkLst>
        </pc:grpChg>
        <pc:grpChg chg="del mod">
          <ac:chgData name="Jack Purnell (2205053)" userId="a75c5e83-cb22-4c96-b7e0-ca012b6d562b" providerId="ADAL" clId="{81F29BFA-5ACC-40B8-817E-D1D96FE9EDF5}" dt="2024-03-18T14:09:01.421" v="293" actId="21"/>
          <ac:grpSpMkLst>
            <pc:docMk/>
            <pc:sldMk cId="2119262039" sldId="287"/>
            <ac:grpSpMk id="15" creationId="{3C425E6E-DC42-6FA0-591B-1CCEB70C37C5}"/>
          </ac:grpSpMkLst>
        </pc:grpChg>
        <pc:picChg chg="del">
          <ac:chgData name="Jack Purnell (2205053)" userId="a75c5e83-cb22-4c96-b7e0-ca012b6d562b" providerId="ADAL" clId="{81F29BFA-5ACC-40B8-817E-D1D96FE9EDF5}" dt="2024-03-18T14:02:43.519" v="251" actId="21"/>
          <ac:picMkLst>
            <pc:docMk/>
            <pc:sldMk cId="2119262039" sldId="287"/>
            <ac:picMk id="3" creationId="{2FEA05B9-940D-7276-892B-AB352A638DEF}"/>
          </ac:picMkLst>
        </pc:picChg>
        <pc:picChg chg="add mod modCrop">
          <ac:chgData name="Jack Purnell (2205053)" userId="a75c5e83-cb22-4c96-b7e0-ca012b6d562b" providerId="ADAL" clId="{81F29BFA-5ACC-40B8-817E-D1D96FE9EDF5}" dt="2024-03-18T14:08:30.851" v="284" actId="164"/>
          <ac:picMkLst>
            <pc:docMk/>
            <pc:sldMk cId="2119262039" sldId="287"/>
            <ac:picMk id="5" creationId="{39F8E434-97D3-7826-C5CA-106B7BC28789}"/>
          </ac:picMkLst>
        </pc:picChg>
        <pc:picChg chg="add mod">
          <ac:chgData name="Jack Purnell (2205053)" userId="a75c5e83-cb22-4c96-b7e0-ca012b6d562b" providerId="ADAL" clId="{81F29BFA-5ACC-40B8-817E-D1D96FE9EDF5}" dt="2024-03-18T14:08:30.851" v="284" actId="164"/>
          <ac:picMkLst>
            <pc:docMk/>
            <pc:sldMk cId="2119262039" sldId="287"/>
            <ac:picMk id="7" creationId="{3865F86E-445B-C940-A37C-22B00CE37572}"/>
          </ac:picMkLst>
        </pc:picChg>
        <pc:picChg chg="mod">
          <ac:chgData name="Jack Purnell (2205053)" userId="a75c5e83-cb22-4c96-b7e0-ca012b6d562b" providerId="ADAL" clId="{81F29BFA-5ACC-40B8-817E-D1D96FE9EDF5}" dt="2024-03-18T14:24:17.585" v="393" actId="1076"/>
          <ac:picMkLst>
            <pc:docMk/>
            <pc:sldMk cId="2119262039" sldId="287"/>
            <ac:picMk id="8" creationId="{A749859F-9E70-924B-7D08-58510C5C81A1}"/>
          </ac:picMkLst>
        </pc:picChg>
        <pc:picChg chg="mod">
          <ac:chgData name="Jack Purnell (2205053)" userId="a75c5e83-cb22-4c96-b7e0-ca012b6d562b" providerId="ADAL" clId="{81F29BFA-5ACC-40B8-817E-D1D96FE9EDF5}" dt="2024-03-18T14:24:27.751" v="398" actId="1076"/>
          <ac:picMkLst>
            <pc:docMk/>
            <pc:sldMk cId="2119262039" sldId="287"/>
            <ac:picMk id="17" creationId="{A46F3801-5293-7B55-DCE7-ACDCA5027A1D}"/>
          </ac:picMkLst>
        </pc:picChg>
        <pc:picChg chg="add del mod">
          <ac:chgData name="Jack Purnell (2205053)" userId="a75c5e83-cb22-4c96-b7e0-ca012b6d562b" providerId="ADAL" clId="{81F29BFA-5ACC-40B8-817E-D1D96FE9EDF5}" dt="2024-03-18T14:20:22.103" v="349" actId="21"/>
          <ac:picMkLst>
            <pc:docMk/>
            <pc:sldMk cId="2119262039" sldId="287"/>
            <ac:picMk id="21" creationId="{917CB638-9A0A-7911-A526-BFE2D068A92C}"/>
          </ac:picMkLst>
        </pc:picChg>
        <pc:picChg chg="add mod">
          <ac:chgData name="Jack Purnell (2205053)" userId="a75c5e83-cb22-4c96-b7e0-ca012b6d562b" providerId="ADAL" clId="{81F29BFA-5ACC-40B8-817E-D1D96FE9EDF5}" dt="2024-03-18T14:24:21.651" v="395" actId="14100"/>
          <ac:picMkLst>
            <pc:docMk/>
            <pc:sldMk cId="2119262039" sldId="287"/>
            <ac:picMk id="23" creationId="{7B4F53F9-C950-33E3-4E07-8EDFD7D696D4}"/>
          </ac:picMkLst>
        </pc:picChg>
        <pc:cxnChg chg="add mod">
          <ac:chgData name="Jack Purnell (2205053)" userId="a75c5e83-cb22-4c96-b7e0-ca012b6d562b" providerId="ADAL" clId="{81F29BFA-5ACC-40B8-817E-D1D96FE9EDF5}" dt="2024-03-18T14:10:50.533" v="341" actId="14100"/>
          <ac:cxnSpMkLst>
            <pc:docMk/>
            <pc:sldMk cId="2119262039" sldId="287"/>
            <ac:cxnSpMk id="16" creationId="{84B079E5-153F-3063-84FC-7430A36FA1AB}"/>
          </ac:cxnSpMkLst>
        </pc:cxnChg>
      </pc:sldChg>
    </pc:docChg>
  </pc:docChgLst>
  <pc:docChgLst>
    <pc:chgData name="Ewan Evans (2200899)" userId="c3bb9a53-723f-4f1b-9c09-22bd43d16211" providerId="ADAL" clId="{37A080A5-CE33-4899-A3FE-4F581FA975B7}"/>
    <pc:docChg chg="custSel modSld">
      <pc:chgData name="Ewan Evans (2200899)" userId="c3bb9a53-723f-4f1b-9c09-22bd43d16211" providerId="ADAL" clId="{37A080A5-CE33-4899-A3FE-4F581FA975B7}" dt="2024-03-18T10:06:07.016" v="38" actId="27614"/>
      <pc:docMkLst>
        <pc:docMk/>
      </pc:docMkLst>
      <pc:sldChg chg="addSp delSp modSp mod setBg">
        <pc:chgData name="Ewan Evans (2200899)" userId="c3bb9a53-723f-4f1b-9c09-22bd43d16211" providerId="ADAL" clId="{37A080A5-CE33-4899-A3FE-4F581FA975B7}" dt="2024-03-18T10:06:07.016" v="38" actId="27614"/>
        <pc:sldMkLst>
          <pc:docMk/>
          <pc:sldMk cId="3984943209" sldId="267"/>
        </pc:sldMkLst>
        <pc:spChg chg="mod">
          <ac:chgData name="Ewan Evans (2200899)" userId="c3bb9a53-723f-4f1b-9c09-22bd43d16211" providerId="ADAL" clId="{37A080A5-CE33-4899-A3FE-4F581FA975B7}" dt="2024-03-18T10:06:02.106" v="37" actId="26606"/>
          <ac:spMkLst>
            <pc:docMk/>
            <pc:sldMk cId="3984943209" sldId="267"/>
            <ac:spMk id="2" creationId="{E053F4E9-17C4-AE8E-1FEC-FB95208075DD}"/>
          </ac:spMkLst>
        </pc:spChg>
        <pc:spChg chg="del">
          <ac:chgData name="Ewan Evans (2200899)" userId="c3bb9a53-723f-4f1b-9c09-22bd43d16211" providerId="ADAL" clId="{37A080A5-CE33-4899-A3FE-4F581FA975B7}" dt="2024-03-18T10:05:59.971" v="36" actId="478"/>
          <ac:spMkLst>
            <pc:docMk/>
            <pc:sldMk cId="3984943209" sldId="267"/>
            <ac:spMk id="3" creationId="{4034E2F5-11CD-BDA8-15E6-D0DCFAAFF9C8}"/>
          </ac:spMkLst>
        </pc:spChg>
        <pc:picChg chg="add mod">
          <ac:chgData name="Ewan Evans (2200899)" userId="c3bb9a53-723f-4f1b-9c09-22bd43d16211" providerId="ADAL" clId="{37A080A5-CE33-4899-A3FE-4F581FA975B7}" dt="2024-03-18T10:06:07.016" v="38" actId="27614"/>
          <ac:picMkLst>
            <pc:docMk/>
            <pc:sldMk cId="3984943209" sldId="267"/>
            <ac:picMk id="5" creationId="{08D74F3B-8A06-E11B-C9FE-67D09243B4E6}"/>
          </ac:picMkLst>
        </pc:picChg>
      </pc:sldChg>
    </pc:docChg>
  </pc:docChgLst>
  <pc:docChgLst>
    <pc:chgData name="Ewan Evans" userId="c3bb9a53-723f-4f1b-9c09-22bd43d16211" providerId="ADAL" clId="{A529F41B-6A7C-4053-9860-A0D28A873910}"/>
    <pc:docChg chg="undo custSel modSld">
      <pc:chgData name="Ewan Evans" userId="c3bb9a53-723f-4f1b-9c09-22bd43d16211" providerId="ADAL" clId="{A529F41B-6A7C-4053-9860-A0D28A873910}" dt="2024-03-15T15:03:26.408" v="87"/>
      <pc:docMkLst>
        <pc:docMk/>
      </pc:docMkLst>
      <pc:sldChg chg="addSp delSp modSp mod addAnim delAnim modAnim">
        <pc:chgData name="Ewan Evans" userId="c3bb9a53-723f-4f1b-9c09-22bd43d16211" providerId="ADAL" clId="{A529F41B-6A7C-4053-9860-A0D28A873910}" dt="2024-03-15T15:03:26.408" v="87"/>
        <pc:sldMkLst>
          <pc:docMk/>
          <pc:sldMk cId="109857222" sldId="256"/>
        </pc:sldMkLst>
        <pc:spChg chg="mod">
          <ac:chgData name="Ewan Evans" userId="c3bb9a53-723f-4f1b-9c09-22bd43d16211" providerId="ADAL" clId="{A529F41B-6A7C-4053-9860-A0D28A873910}" dt="2024-03-15T15:03:17.393" v="83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wan Evans" userId="c3bb9a53-723f-4f1b-9c09-22bd43d16211" providerId="ADAL" clId="{A529F41B-6A7C-4053-9860-A0D28A873910}" dt="2024-03-15T15:03:17.393" v="83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wan Evans" userId="c3bb9a53-723f-4f1b-9c09-22bd43d16211" providerId="ADAL" clId="{A529F41B-6A7C-4053-9860-A0D28A873910}" dt="2024-03-15T15:03:04.963" v="77" actId="26606"/>
          <ac:spMkLst>
            <pc:docMk/>
            <pc:sldMk cId="109857222" sldId="256"/>
            <ac:spMk id="12" creationId="{9DAC9F73-F9E1-419D-8673-AF4E754CE63E}"/>
          </ac:spMkLst>
        </pc:spChg>
        <pc:spChg chg="add del">
          <ac:chgData name="Ewan Evans" userId="c3bb9a53-723f-4f1b-9c09-22bd43d16211" providerId="ADAL" clId="{A529F41B-6A7C-4053-9860-A0D28A873910}" dt="2024-03-15T15:03:07.222" v="79" actId="26606"/>
          <ac:spMkLst>
            <pc:docMk/>
            <pc:sldMk cId="109857222" sldId="256"/>
            <ac:spMk id="14" creationId="{377641A3-0AD1-47C4-888F-5D557BC9C0CB}"/>
          </ac:spMkLst>
        </pc:spChg>
        <pc:spChg chg="add del">
          <ac:chgData name="Ewan Evans" userId="c3bb9a53-723f-4f1b-9c09-22bd43d16211" providerId="ADAL" clId="{A529F41B-6A7C-4053-9860-A0D28A873910}" dt="2024-03-15T15:02:01.850" v="60" actId="26606"/>
          <ac:spMkLst>
            <pc:docMk/>
            <pc:sldMk cId="109857222" sldId="256"/>
            <ac:spMk id="15" creationId="{377641A3-0AD1-47C4-888F-5D557BC9C0CB}"/>
          </ac:spMkLst>
        </pc:spChg>
        <pc:picChg chg="del">
          <ac:chgData name="Ewan Evans" userId="c3bb9a53-723f-4f1b-9c09-22bd43d16211" providerId="ADAL" clId="{A529F41B-6A7C-4053-9860-A0D28A873910}" dt="2024-03-15T14:56:33.648" v="1" actId="21"/>
          <ac:picMkLst>
            <pc:docMk/>
            <pc:sldMk cId="109857222" sldId="256"/>
            <ac:picMk id="5" creationId="{9142A2B5-F0BB-A1C7-A861-54B08FE6D2DF}"/>
          </ac:picMkLst>
        </pc:picChg>
        <pc:picChg chg="add del mod ord">
          <ac:chgData name="Ewan Evans" userId="c3bb9a53-723f-4f1b-9c09-22bd43d16211" providerId="ADAL" clId="{A529F41B-6A7C-4053-9860-A0D28A873910}" dt="2024-03-15T14:59:54.526" v="34" actId="478"/>
          <ac:picMkLst>
            <pc:docMk/>
            <pc:sldMk cId="109857222" sldId="256"/>
            <ac:picMk id="6" creationId="{43326C72-B1A3-7128-899D-A6011FF170E6}"/>
          </ac:picMkLst>
        </pc:picChg>
        <pc:picChg chg="add del mod modCrop">
          <ac:chgData name="Ewan Evans" userId="c3bb9a53-723f-4f1b-9c09-22bd43d16211" providerId="ADAL" clId="{A529F41B-6A7C-4053-9860-A0D28A873910}" dt="2024-03-15T15:01:21.943" v="55" actId="478"/>
          <ac:picMkLst>
            <pc:docMk/>
            <pc:sldMk cId="109857222" sldId="256"/>
            <ac:picMk id="8" creationId="{979C2311-EEFA-FE21-62D4-1D6F8CC1AA00}"/>
          </ac:picMkLst>
        </pc:picChg>
        <pc:picChg chg="add mod ord">
          <ac:chgData name="Ewan Evans" userId="c3bb9a53-723f-4f1b-9c09-22bd43d16211" providerId="ADAL" clId="{A529F41B-6A7C-4053-9860-A0D28A873910}" dt="2024-03-15T15:03:17.393" v="84" actId="26606"/>
          <ac:picMkLst>
            <pc:docMk/>
            <pc:sldMk cId="109857222" sldId="256"/>
            <ac:picMk id="10" creationId="{775DCF6E-1E7E-4704-43B5-76B744FC3523}"/>
          </ac:picMkLst>
        </pc:pic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3035765413" sldId="257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035765413" sldId="257"/>
            <ac:spMk id="2" creationId="{86EF73BA-0CED-5500-D7D8-98ACBB47E043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035765413" sldId="257"/>
            <ac:spMk id="3" creationId="{A96B20CD-8FD1-95FC-E668-DFB9F764E142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288560168" sldId="258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88560168" sldId="258"/>
            <ac:spMk id="2" creationId="{F8867169-5A99-7922-BB1E-52DE5BEFDCBC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88560168" sldId="258"/>
            <ac:spMk id="3" creationId="{31BF3A72-1A6D-54DE-384D-416384BE5D15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628684132" sldId="259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628684132" sldId="259"/>
            <ac:spMk id="2" creationId="{56FAFA10-3D4F-DFD8-82B8-1E8F162A7C7D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628684132" sldId="259"/>
            <ac:spMk id="3" creationId="{2A98FD5C-CAE8-2ED7-A614-30A0D21EAC7A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2554887044" sldId="260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554887044" sldId="260"/>
            <ac:spMk id="2" creationId="{00CC6149-A5D3-5648-3C87-2FDE41CFAC9A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554887044" sldId="260"/>
            <ac:spMk id="3" creationId="{DDF72401-A882-CFE8-A17A-1C8496961E83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1811935219" sldId="262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1811935219" sldId="262"/>
            <ac:spMk id="2" creationId="{6A3D4531-530D-00CD-159A-404624F84E31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1811935219" sldId="262"/>
            <ac:spMk id="3" creationId="{BA705A9E-7064-9C2D-1235-2D3CEF674901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3791146334" sldId="263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791146334" sldId="263"/>
            <ac:spMk id="2" creationId="{72284405-AAED-1057-70CF-97CA0B1D6689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791146334" sldId="263"/>
            <ac:spMk id="3" creationId="{8FF11A15-DCA3-C823-C7A2-4C4A9846B51D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4148288181" sldId="264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4148288181" sldId="264"/>
            <ac:spMk id="2" creationId="{3A28D217-FB6C-855D-124F-811352788E84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4148288181" sldId="264"/>
            <ac:spMk id="3" creationId="{92EA3DFC-8468-1672-E9B3-E9131A7C57DB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2496828125" sldId="265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496828125" sldId="265"/>
            <ac:spMk id="2" creationId="{AFC6D5E6-1D4F-7913-8968-CD00E62072EB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496828125" sldId="265"/>
            <ac:spMk id="3" creationId="{BCBD01AF-1B98-02D8-228F-F9EFD1B3E2AB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664847646" sldId="266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664847646" sldId="266"/>
            <ac:spMk id="2" creationId="{06D45ECF-4E5D-84CD-C711-B444CF8A164D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664847646" sldId="266"/>
            <ac:spMk id="3" creationId="{BA777BA5-8CAE-989A-4DFC-193AF8CE1C3D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3984943209" sldId="267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984943209" sldId="267"/>
            <ac:spMk id="2" creationId="{E053F4E9-17C4-AE8E-1FEC-FB95208075DD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984943209" sldId="267"/>
            <ac:spMk id="3" creationId="{4034E2F5-11CD-BDA8-15E6-D0DCFAAFF9C8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2967765830" sldId="268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967765830" sldId="268"/>
            <ac:spMk id="2" creationId="{730879B2-0F7A-1DFA-5E7E-CC0FBD179277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3703334138" sldId="269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703334138" sldId="269"/>
            <ac:spMk id="2" creationId="{16A70474-E560-3D84-0C0B-B0D7F7595DFE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1577999537" sldId="270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1577999537" sldId="270"/>
            <ac:spMk id="2" creationId="{C6EEDD84-BC04-BF99-9190-79E31B293FB0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1577999537" sldId="270"/>
            <ac:spMk id="3" creationId="{002F27E4-1647-A1A3-5083-4C326DF14A3D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4151218248" sldId="271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4151218248" sldId="271"/>
            <ac:spMk id="2" creationId="{34A06DBB-4F2C-8D87-0FAE-9C2206CF1D4F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4151218248" sldId="271"/>
            <ac:spMk id="3" creationId="{EDA78ACA-A0B6-8858-4425-D13813366958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2906553744" sldId="272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906553744" sldId="272"/>
            <ac:spMk id="2" creationId="{13580189-9949-C1D8-A885-FBCD0C252A99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2906553744" sldId="272"/>
            <ac:spMk id="3" creationId="{B2A2C4F1-BF6A-C6A2-63AA-061A25A9A75D}"/>
          </ac:spMkLst>
        </pc:spChg>
      </pc:sldChg>
      <pc:sldChg chg="modSp">
        <pc:chgData name="Ewan Evans" userId="c3bb9a53-723f-4f1b-9c09-22bd43d16211" providerId="ADAL" clId="{A529F41B-6A7C-4053-9860-A0D28A873910}" dt="2024-03-15T15:02:47.829" v="71"/>
        <pc:sldMkLst>
          <pc:docMk/>
          <pc:sldMk cId="34548828" sldId="273"/>
        </pc:sldMkLst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4548828" sldId="273"/>
            <ac:spMk id="2" creationId="{1CC2AFC8-F5C5-31B4-A716-158F37CB7991}"/>
          </ac:spMkLst>
        </pc:spChg>
        <pc:spChg chg="mod">
          <ac:chgData name="Ewan Evans" userId="c3bb9a53-723f-4f1b-9c09-22bd43d16211" providerId="ADAL" clId="{A529F41B-6A7C-4053-9860-A0D28A873910}" dt="2024-03-15T15:02:47.829" v="71"/>
          <ac:spMkLst>
            <pc:docMk/>
            <pc:sldMk cId="34548828" sldId="273"/>
            <ac:spMk id="3" creationId="{CCEDD87F-63EC-374B-5B0C-140C9196F3D1}"/>
          </ac:spMkLst>
        </pc:spChg>
      </pc:sldChg>
    </pc:docChg>
  </pc:docChgLst>
  <pc:docChgLst>
    <pc:chgData name="Alfie Morgan (2206510)" userId="79f80e11-9132-40ac-98df-09627b9d0b54" providerId="ADAL" clId="{6FDFADAD-66E1-49F3-8A60-8B2B399460EA}"/>
    <pc:docChg chg="undo custSel addSld modSld">
      <pc:chgData name="Alfie Morgan (2206510)" userId="79f80e11-9132-40ac-98df-09627b9d0b54" providerId="ADAL" clId="{6FDFADAD-66E1-49F3-8A60-8B2B399460EA}" dt="2024-03-17T14:57:43.137" v="1187" actId="14100"/>
      <pc:docMkLst>
        <pc:docMk/>
      </pc:docMkLst>
      <pc:sldChg chg="addSp delSp modSp mod">
        <pc:chgData name="Alfie Morgan (2206510)" userId="79f80e11-9132-40ac-98df-09627b9d0b54" providerId="ADAL" clId="{6FDFADAD-66E1-49F3-8A60-8B2B399460EA}" dt="2024-03-17T14:37:03.803" v="687" actId="20577"/>
        <pc:sldMkLst>
          <pc:docMk/>
          <pc:sldMk cId="628684132" sldId="259"/>
        </pc:sldMkLst>
        <pc:spChg chg="mod">
          <ac:chgData name="Alfie Morgan (2206510)" userId="79f80e11-9132-40ac-98df-09627b9d0b54" providerId="ADAL" clId="{6FDFADAD-66E1-49F3-8A60-8B2B399460EA}" dt="2024-03-17T14:30:55.074" v="463" actId="14100"/>
          <ac:spMkLst>
            <pc:docMk/>
            <pc:sldMk cId="628684132" sldId="259"/>
            <ac:spMk id="2" creationId="{56FAFA10-3D4F-DFD8-82B8-1E8F162A7C7D}"/>
          </ac:spMkLst>
        </pc:spChg>
        <pc:spChg chg="del">
          <ac:chgData name="Alfie Morgan (2206510)" userId="79f80e11-9132-40ac-98df-09627b9d0b54" providerId="ADAL" clId="{6FDFADAD-66E1-49F3-8A60-8B2B399460EA}" dt="2024-03-17T13:48:11.570" v="15" actId="21"/>
          <ac:spMkLst>
            <pc:docMk/>
            <pc:sldMk cId="628684132" sldId="259"/>
            <ac:spMk id="3" creationId="{2A98FD5C-CAE8-2ED7-A614-30A0D21EAC7A}"/>
          </ac:spMkLst>
        </pc:spChg>
        <pc:spChg chg="add mod">
          <ac:chgData name="Alfie Morgan (2206510)" userId="79f80e11-9132-40ac-98df-09627b9d0b54" providerId="ADAL" clId="{6FDFADAD-66E1-49F3-8A60-8B2B399460EA}" dt="2024-03-17T14:36:57.126" v="663" actId="20577"/>
          <ac:spMkLst>
            <pc:docMk/>
            <pc:sldMk cId="628684132" sldId="259"/>
            <ac:spMk id="7" creationId="{1B40FBF9-EDCC-6A1A-6B23-B126D2526D4F}"/>
          </ac:spMkLst>
        </pc:spChg>
        <pc:spChg chg="add mod">
          <ac:chgData name="Alfie Morgan (2206510)" userId="79f80e11-9132-40ac-98df-09627b9d0b54" providerId="ADAL" clId="{6FDFADAD-66E1-49F3-8A60-8B2B399460EA}" dt="2024-03-17T14:33:10.647" v="555" actId="14100"/>
          <ac:spMkLst>
            <pc:docMk/>
            <pc:sldMk cId="628684132" sldId="259"/>
            <ac:spMk id="13" creationId="{A414BEDD-21A8-89BA-83AA-3F4E40CB0AD2}"/>
          </ac:spMkLst>
        </pc:spChg>
        <pc:spChg chg="add mod">
          <ac:chgData name="Alfie Morgan (2206510)" userId="79f80e11-9132-40ac-98df-09627b9d0b54" providerId="ADAL" clId="{6FDFADAD-66E1-49F3-8A60-8B2B399460EA}" dt="2024-03-17T14:37:03.803" v="687" actId="20577"/>
          <ac:spMkLst>
            <pc:docMk/>
            <pc:sldMk cId="628684132" sldId="259"/>
            <ac:spMk id="14" creationId="{F02D2ABE-07B5-51A1-EA24-DD8FE0AB772B}"/>
          </ac:spMkLst>
        </pc:spChg>
        <pc:spChg chg="add mod">
          <ac:chgData name="Alfie Morgan (2206510)" userId="79f80e11-9132-40ac-98df-09627b9d0b54" providerId="ADAL" clId="{6FDFADAD-66E1-49F3-8A60-8B2B399460EA}" dt="2024-03-17T14:36:00.556" v="638" actId="20577"/>
          <ac:spMkLst>
            <pc:docMk/>
            <pc:sldMk cId="628684132" sldId="259"/>
            <ac:spMk id="15" creationId="{BEC27848-8694-5C3A-8ADC-F75D7415BB42}"/>
          </ac:spMkLst>
        </pc:spChg>
        <pc:picChg chg="add mod">
          <ac:chgData name="Alfie Morgan (2206510)" userId="79f80e11-9132-40ac-98df-09627b9d0b54" providerId="ADAL" clId="{6FDFADAD-66E1-49F3-8A60-8B2B399460EA}" dt="2024-03-17T14:30:33.242" v="456" actId="1076"/>
          <ac:picMkLst>
            <pc:docMk/>
            <pc:sldMk cId="628684132" sldId="259"/>
            <ac:picMk id="4" creationId="{45261D4F-44CE-4B34-15C1-6AB46187D275}"/>
          </ac:picMkLst>
        </pc:picChg>
        <pc:picChg chg="add mod">
          <ac:chgData name="Alfie Morgan (2206510)" userId="79f80e11-9132-40ac-98df-09627b9d0b54" providerId="ADAL" clId="{6FDFADAD-66E1-49F3-8A60-8B2B399460EA}" dt="2024-03-17T13:55:27.581" v="88" actId="14100"/>
          <ac:picMkLst>
            <pc:docMk/>
            <pc:sldMk cId="628684132" sldId="259"/>
            <ac:picMk id="5" creationId="{1C35F4BA-9B1B-C9F6-52DA-BFAA8D287B49}"/>
          </ac:picMkLst>
        </pc:picChg>
        <pc:picChg chg="add mod">
          <ac:chgData name="Alfie Morgan (2206510)" userId="79f80e11-9132-40ac-98df-09627b9d0b54" providerId="ADAL" clId="{6FDFADAD-66E1-49F3-8A60-8B2B399460EA}" dt="2024-03-17T13:55:34.574" v="90" actId="1076"/>
          <ac:picMkLst>
            <pc:docMk/>
            <pc:sldMk cId="628684132" sldId="259"/>
            <ac:picMk id="6" creationId="{097B0190-F95D-CCE7-EB7C-5DA7D97830D7}"/>
          </ac:picMkLst>
        </pc:picChg>
        <pc:picChg chg="add mod modCrop">
          <ac:chgData name="Alfie Morgan (2206510)" userId="79f80e11-9132-40ac-98df-09627b9d0b54" providerId="ADAL" clId="{6FDFADAD-66E1-49F3-8A60-8B2B399460EA}" dt="2024-03-17T14:31:33.375" v="469" actId="1076"/>
          <ac:picMkLst>
            <pc:docMk/>
            <pc:sldMk cId="628684132" sldId="259"/>
            <ac:picMk id="8" creationId="{5E263D14-D417-EBCC-D472-44A6867B2A61}"/>
          </ac:picMkLst>
        </pc:picChg>
        <pc:picChg chg="add mod">
          <ac:chgData name="Alfie Morgan (2206510)" userId="79f80e11-9132-40ac-98df-09627b9d0b54" providerId="ADAL" clId="{6FDFADAD-66E1-49F3-8A60-8B2B399460EA}" dt="2024-03-17T14:31:47.671" v="471" actId="1076"/>
          <ac:picMkLst>
            <pc:docMk/>
            <pc:sldMk cId="628684132" sldId="259"/>
            <ac:picMk id="9" creationId="{C3260F6B-7A1B-7938-4F96-BD5EEA130B08}"/>
          </ac:picMkLst>
        </pc:picChg>
        <pc:picChg chg="add del mod">
          <ac:chgData name="Alfie Morgan (2206510)" userId="79f80e11-9132-40ac-98df-09627b9d0b54" providerId="ADAL" clId="{6FDFADAD-66E1-49F3-8A60-8B2B399460EA}" dt="2024-03-17T13:53:06.669" v="69" actId="21"/>
          <ac:picMkLst>
            <pc:docMk/>
            <pc:sldMk cId="628684132" sldId="259"/>
            <ac:picMk id="10" creationId="{370285FD-B303-A1D6-06CE-B512359ACE62}"/>
          </ac:picMkLst>
        </pc:picChg>
        <pc:picChg chg="add mod">
          <ac:chgData name="Alfie Morgan (2206510)" userId="79f80e11-9132-40ac-98df-09627b9d0b54" providerId="ADAL" clId="{6FDFADAD-66E1-49F3-8A60-8B2B399460EA}" dt="2024-03-17T14:33:15.551" v="556" actId="1076"/>
          <ac:picMkLst>
            <pc:docMk/>
            <pc:sldMk cId="628684132" sldId="259"/>
            <ac:picMk id="12" creationId="{3E1E8F78-4B97-7D1D-36F3-A4BD4091B309}"/>
          </ac:picMkLst>
        </pc:picChg>
      </pc:sldChg>
      <pc:sldChg chg="addSp delSp modSp new mod">
        <pc:chgData name="Alfie Morgan (2206510)" userId="79f80e11-9132-40ac-98df-09627b9d0b54" providerId="ADAL" clId="{6FDFADAD-66E1-49F3-8A60-8B2B399460EA}" dt="2024-03-17T14:44:32.350" v="745" actId="20577"/>
        <pc:sldMkLst>
          <pc:docMk/>
          <pc:sldMk cId="1151910034" sldId="283"/>
        </pc:sldMkLst>
        <pc:spChg chg="mod">
          <ac:chgData name="Alfie Morgan (2206510)" userId="79f80e11-9132-40ac-98df-09627b9d0b54" providerId="ADAL" clId="{6FDFADAD-66E1-49F3-8A60-8B2B399460EA}" dt="2024-03-17T14:01:20.204" v="132" actId="1076"/>
          <ac:spMkLst>
            <pc:docMk/>
            <pc:sldMk cId="1151910034" sldId="283"/>
            <ac:spMk id="2" creationId="{2FC78C55-1E0A-62DA-FF1C-68E63068BBC6}"/>
          </ac:spMkLst>
        </pc:spChg>
        <pc:spChg chg="del">
          <ac:chgData name="Alfie Morgan (2206510)" userId="79f80e11-9132-40ac-98df-09627b9d0b54" providerId="ADAL" clId="{6FDFADAD-66E1-49F3-8A60-8B2B399460EA}" dt="2024-03-17T14:01:26.019" v="133" actId="21"/>
          <ac:spMkLst>
            <pc:docMk/>
            <pc:sldMk cId="1151910034" sldId="283"/>
            <ac:spMk id="3" creationId="{AA009A02-7C16-B683-A275-8DAB5A01B6E1}"/>
          </ac:spMkLst>
        </pc:spChg>
        <pc:spChg chg="add mod">
          <ac:chgData name="Alfie Morgan (2206510)" userId="79f80e11-9132-40ac-98df-09627b9d0b54" providerId="ADAL" clId="{6FDFADAD-66E1-49F3-8A60-8B2B399460EA}" dt="2024-03-17T14:37:59.869" v="713" actId="20577"/>
          <ac:spMkLst>
            <pc:docMk/>
            <pc:sldMk cId="1151910034" sldId="283"/>
            <ac:spMk id="7" creationId="{C5615181-6744-7D24-44FF-1CEE0729907E}"/>
          </ac:spMkLst>
        </pc:spChg>
        <pc:spChg chg="add mod">
          <ac:chgData name="Alfie Morgan (2206510)" userId="79f80e11-9132-40ac-98df-09627b9d0b54" providerId="ADAL" clId="{6FDFADAD-66E1-49F3-8A60-8B2B399460EA}" dt="2024-03-17T14:38:36.902" v="721" actId="1076"/>
          <ac:spMkLst>
            <pc:docMk/>
            <pc:sldMk cId="1151910034" sldId="283"/>
            <ac:spMk id="8" creationId="{44635FB4-719A-3B81-D5C3-91092D784F3E}"/>
          </ac:spMkLst>
        </pc:spChg>
        <pc:spChg chg="add mod">
          <ac:chgData name="Alfie Morgan (2206510)" userId="79f80e11-9132-40ac-98df-09627b9d0b54" providerId="ADAL" clId="{6FDFADAD-66E1-49F3-8A60-8B2B399460EA}" dt="2024-03-17T14:44:02.220" v="741" actId="20577"/>
          <ac:spMkLst>
            <pc:docMk/>
            <pc:sldMk cId="1151910034" sldId="283"/>
            <ac:spMk id="10" creationId="{C52F3FF2-6EA0-8D1B-8A58-1B9B12A6BC31}"/>
          </ac:spMkLst>
        </pc:spChg>
        <pc:spChg chg="add mod">
          <ac:chgData name="Alfie Morgan (2206510)" userId="79f80e11-9132-40ac-98df-09627b9d0b54" providerId="ADAL" clId="{6FDFADAD-66E1-49F3-8A60-8B2B399460EA}" dt="2024-03-17T14:44:32.350" v="745" actId="20577"/>
          <ac:spMkLst>
            <pc:docMk/>
            <pc:sldMk cId="1151910034" sldId="283"/>
            <ac:spMk id="12" creationId="{E42DA883-20C1-4F71-5BCB-B429A554C547}"/>
          </ac:spMkLst>
        </pc:spChg>
        <pc:picChg chg="add mod modCrop">
          <ac:chgData name="Alfie Morgan (2206510)" userId="79f80e11-9132-40ac-98df-09627b9d0b54" providerId="ADAL" clId="{6FDFADAD-66E1-49F3-8A60-8B2B399460EA}" dt="2024-03-17T14:02:52.593" v="149" actId="1076"/>
          <ac:picMkLst>
            <pc:docMk/>
            <pc:sldMk cId="1151910034" sldId="283"/>
            <ac:picMk id="4" creationId="{CB0B92EC-6CBE-D01C-5AA0-8737A5BA5934}"/>
          </ac:picMkLst>
        </pc:picChg>
        <pc:picChg chg="add mod">
          <ac:chgData name="Alfie Morgan (2206510)" userId="79f80e11-9132-40ac-98df-09627b9d0b54" providerId="ADAL" clId="{6FDFADAD-66E1-49F3-8A60-8B2B399460EA}" dt="2024-03-17T14:02:38.169" v="146" actId="14100"/>
          <ac:picMkLst>
            <pc:docMk/>
            <pc:sldMk cId="1151910034" sldId="283"/>
            <ac:picMk id="5" creationId="{C03D21EF-64C9-6B75-B63B-71A55BC3B64A}"/>
          </ac:picMkLst>
        </pc:picChg>
        <pc:picChg chg="add mod">
          <ac:chgData name="Alfie Morgan (2206510)" userId="79f80e11-9132-40ac-98df-09627b9d0b54" providerId="ADAL" clId="{6FDFADAD-66E1-49F3-8A60-8B2B399460EA}" dt="2024-03-17T14:02:43.178" v="147" actId="1076"/>
          <ac:picMkLst>
            <pc:docMk/>
            <pc:sldMk cId="1151910034" sldId="283"/>
            <ac:picMk id="6" creationId="{41697013-FF19-A124-1CAB-EF1C7CE52C0D}"/>
          </ac:picMkLst>
        </pc:picChg>
        <pc:picChg chg="add mod">
          <ac:chgData name="Alfie Morgan (2206510)" userId="79f80e11-9132-40ac-98df-09627b9d0b54" providerId="ADAL" clId="{6FDFADAD-66E1-49F3-8A60-8B2B399460EA}" dt="2024-03-17T14:11:48.520" v="208" actId="1076"/>
          <ac:picMkLst>
            <pc:docMk/>
            <pc:sldMk cId="1151910034" sldId="283"/>
            <ac:picMk id="9" creationId="{9C26B9AE-723F-A1E8-CA05-9B341FB88C0A}"/>
          </ac:picMkLst>
        </pc:picChg>
        <pc:picChg chg="add del mod">
          <ac:chgData name="Alfie Morgan (2206510)" userId="79f80e11-9132-40ac-98df-09627b9d0b54" providerId="ADAL" clId="{6FDFADAD-66E1-49F3-8A60-8B2B399460EA}" dt="2024-03-17T14:19:30.083" v="342" actId="21"/>
          <ac:picMkLst>
            <pc:docMk/>
            <pc:sldMk cId="1151910034" sldId="283"/>
            <ac:picMk id="11" creationId="{09C13741-4737-1EE3-F657-F0EAD5CAD11F}"/>
          </ac:picMkLst>
        </pc:picChg>
        <pc:picChg chg="add mod modCrop">
          <ac:chgData name="Alfie Morgan (2206510)" userId="79f80e11-9132-40ac-98df-09627b9d0b54" providerId="ADAL" clId="{6FDFADAD-66E1-49F3-8A60-8B2B399460EA}" dt="2024-03-17T14:20:27.595" v="349" actId="14100"/>
          <ac:picMkLst>
            <pc:docMk/>
            <pc:sldMk cId="1151910034" sldId="283"/>
            <ac:picMk id="14" creationId="{A4180AE1-6E4F-F6AB-30D1-ECE0345FB047}"/>
          </ac:picMkLst>
        </pc:picChg>
      </pc:sldChg>
      <pc:sldChg chg="addSp delSp modSp new mod">
        <pc:chgData name="Alfie Morgan (2206510)" userId="79f80e11-9132-40ac-98df-09627b9d0b54" providerId="ADAL" clId="{6FDFADAD-66E1-49F3-8A60-8B2B399460EA}" dt="2024-03-17T14:48:20.533" v="927" actId="1076"/>
        <pc:sldMkLst>
          <pc:docMk/>
          <pc:sldMk cId="1449880531" sldId="284"/>
        </pc:sldMkLst>
        <pc:spChg chg="mod">
          <ac:chgData name="Alfie Morgan (2206510)" userId="79f80e11-9132-40ac-98df-09627b9d0b54" providerId="ADAL" clId="{6FDFADAD-66E1-49F3-8A60-8B2B399460EA}" dt="2024-03-17T14:22:35.747" v="371" actId="20577"/>
          <ac:spMkLst>
            <pc:docMk/>
            <pc:sldMk cId="1449880531" sldId="284"/>
            <ac:spMk id="2" creationId="{F161A6E7-B53F-0C24-8AFC-14C9EBAE3E98}"/>
          </ac:spMkLst>
        </pc:spChg>
        <pc:spChg chg="del mod">
          <ac:chgData name="Alfie Morgan (2206510)" userId="79f80e11-9132-40ac-98df-09627b9d0b54" providerId="ADAL" clId="{6FDFADAD-66E1-49F3-8A60-8B2B399460EA}" dt="2024-03-17T14:21:27.533" v="352" actId="21"/>
          <ac:spMkLst>
            <pc:docMk/>
            <pc:sldMk cId="1449880531" sldId="284"/>
            <ac:spMk id="3" creationId="{28B1A4D2-6AA5-9E8B-08F1-521271CBC72E}"/>
          </ac:spMkLst>
        </pc:spChg>
        <pc:spChg chg="add mod">
          <ac:chgData name="Alfie Morgan (2206510)" userId="79f80e11-9132-40ac-98df-09627b9d0b54" providerId="ADAL" clId="{6FDFADAD-66E1-49F3-8A60-8B2B399460EA}" dt="2024-03-17T14:47:45.785" v="902" actId="14100"/>
          <ac:spMkLst>
            <pc:docMk/>
            <pc:sldMk cId="1449880531" sldId="284"/>
            <ac:spMk id="11" creationId="{7DE2CA9C-8B9B-37E3-5190-6B0B69A1EE58}"/>
          </ac:spMkLst>
        </pc:spChg>
        <pc:spChg chg="add mod">
          <ac:chgData name="Alfie Morgan (2206510)" userId="79f80e11-9132-40ac-98df-09627b9d0b54" providerId="ADAL" clId="{6FDFADAD-66E1-49F3-8A60-8B2B399460EA}" dt="2024-03-17T14:45:47.619" v="785" actId="14100"/>
          <ac:spMkLst>
            <pc:docMk/>
            <pc:sldMk cId="1449880531" sldId="284"/>
            <ac:spMk id="12" creationId="{DAC804F7-1C67-484B-10E2-C4FCEB8AC00F}"/>
          </ac:spMkLst>
        </pc:spChg>
        <pc:spChg chg="add mod">
          <ac:chgData name="Alfie Morgan (2206510)" userId="79f80e11-9132-40ac-98df-09627b9d0b54" providerId="ADAL" clId="{6FDFADAD-66E1-49F3-8A60-8B2B399460EA}" dt="2024-03-17T14:46:43.848" v="846" actId="20577"/>
          <ac:spMkLst>
            <pc:docMk/>
            <pc:sldMk cId="1449880531" sldId="284"/>
            <ac:spMk id="13" creationId="{64CE9E2A-C8D9-01A8-8C6E-C84C631370C3}"/>
          </ac:spMkLst>
        </pc:spChg>
        <pc:spChg chg="add mod">
          <ac:chgData name="Alfie Morgan (2206510)" userId="79f80e11-9132-40ac-98df-09627b9d0b54" providerId="ADAL" clId="{6FDFADAD-66E1-49F3-8A60-8B2B399460EA}" dt="2024-03-17T14:47:39.139" v="900" actId="20577"/>
          <ac:spMkLst>
            <pc:docMk/>
            <pc:sldMk cId="1449880531" sldId="284"/>
            <ac:spMk id="14" creationId="{60301DF8-4940-4377-E561-20A69C94B7C0}"/>
          </ac:spMkLst>
        </pc:spChg>
        <pc:spChg chg="add mod">
          <ac:chgData name="Alfie Morgan (2206510)" userId="79f80e11-9132-40ac-98df-09627b9d0b54" providerId="ADAL" clId="{6FDFADAD-66E1-49F3-8A60-8B2B399460EA}" dt="2024-03-17T14:48:20.533" v="927" actId="1076"/>
          <ac:spMkLst>
            <pc:docMk/>
            <pc:sldMk cId="1449880531" sldId="284"/>
            <ac:spMk id="15" creationId="{75A92BB3-C337-8477-11AD-7D67AF6B5144}"/>
          </ac:spMkLst>
        </pc:spChg>
        <pc:picChg chg="add mod modCrop">
          <ac:chgData name="Alfie Morgan (2206510)" userId="79f80e11-9132-40ac-98df-09627b9d0b54" providerId="ADAL" clId="{6FDFADAD-66E1-49F3-8A60-8B2B399460EA}" dt="2024-03-17T14:45:06.051" v="755" actId="14100"/>
          <ac:picMkLst>
            <pc:docMk/>
            <pc:sldMk cId="1449880531" sldId="284"/>
            <ac:picMk id="4" creationId="{6355E0CB-9C40-0037-AD6C-312CC0A98E8C}"/>
          </ac:picMkLst>
        </pc:picChg>
        <pc:picChg chg="add mod">
          <ac:chgData name="Alfie Morgan (2206510)" userId="79f80e11-9132-40ac-98df-09627b9d0b54" providerId="ADAL" clId="{6FDFADAD-66E1-49F3-8A60-8B2B399460EA}" dt="2024-03-17T14:29:16.722" v="429" actId="1076"/>
          <ac:picMkLst>
            <pc:docMk/>
            <pc:sldMk cId="1449880531" sldId="284"/>
            <ac:picMk id="5" creationId="{32FC4330-EDE9-5106-D465-C1C4605F3D34}"/>
          </ac:picMkLst>
        </pc:picChg>
        <pc:picChg chg="add mod">
          <ac:chgData name="Alfie Morgan (2206510)" userId="79f80e11-9132-40ac-98df-09627b9d0b54" providerId="ADAL" clId="{6FDFADAD-66E1-49F3-8A60-8B2B399460EA}" dt="2024-03-17T14:45:10.481" v="756" actId="1076"/>
          <ac:picMkLst>
            <pc:docMk/>
            <pc:sldMk cId="1449880531" sldId="284"/>
            <ac:picMk id="6" creationId="{76972A18-039F-1655-DC24-4FBA287BD784}"/>
          </ac:picMkLst>
        </pc:picChg>
        <pc:picChg chg="add mod modCrop">
          <ac:chgData name="Alfie Morgan (2206510)" userId="79f80e11-9132-40ac-98df-09627b9d0b54" providerId="ADAL" clId="{6FDFADAD-66E1-49F3-8A60-8B2B399460EA}" dt="2024-03-17T14:28:05.382" v="412" actId="1076"/>
          <ac:picMkLst>
            <pc:docMk/>
            <pc:sldMk cId="1449880531" sldId="284"/>
            <ac:picMk id="7" creationId="{91EAE754-3C29-053C-7428-5178A7ED7577}"/>
          </ac:picMkLst>
        </pc:picChg>
        <pc:picChg chg="add del">
          <ac:chgData name="Alfie Morgan (2206510)" userId="79f80e11-9132-40ac-98df-09627b9d0b54" providerId="ADAL" clId="{6FDFADAD-66E1-49F3-8A60-8B2B399460EA}" dt="2024-03-17T14:25:53.157" v="388" actId="478"/>
          <ac:picMkLst>
            <pc:docMk/>
            <pc:sldMk cId="1449880531" sldId="284"/>
            <ac:picMk id="8" creationId="{C8DC1F92-3EC2-3432-A895-7E0E81F5F9E3}"/>
          </ac:picMkLst>
        </pc:picChg>
        <pc:picChg chg="add mod">
          <ac:chgData name="Alfie Morgan (2206510)" userId="79f80e11-9132-40ac-98df-09627b9d0b54" providerId="ADAL" clId="{6FDFADAD-66E1-49F3-8A60-8B2B399460EA}" dt="2024-03-17T14:46:01.994" v="786" actId="14100"/>
          <ac:picMkLst>
            <pc:docMk/>
            <pc:sldMk cId="1449880531" sldId="284"/>
            <ac:picMk id="10" creationId="{91A154FB-AC11-6443-4A3F-F3428387EB69}"/>
          </ac:picMkLst>
        </pc:picChg>
      </pc:sldChg>
      <pc:sldChg chg="addSp delSp modSp new mod">
        <pc:chgData name="Alfie Morgan (2206510)" userId="79f80e11-9132-40ac-98df-09627b9d0b54" providerId="ADAL" clId="{6FDFADAD-66E1-49F3-8A60-8B2B399460EA}" dt="2024-03-17T14:57:43.137" v="1187" actId="14100"/>
        <pc:sldMkLst>
          <pc:docMk/>
          <pc:sldMk cId="2069193520" sldId="285"/>
        </pc:sldMkLst>
        <pc:spChg chg="mod">
          <ac:chgData name="Alfie Morgan (2206510)" userId="79f80e11-9132-40ac-98df-09627b9d0b54" providerId="ADAL" clId="{6FDFADAD-66E1-49F3-8A60-8B2B399460EA}" dt="2024-03-17T14:51:44.333" v="970" actId="20577"/>
          <ac:spMkLst>
            <pc:docMk/>
            <pc:sldMk cId="2069193520" sldId="285"/>
            <ac:spMk id="2" creationId="{E1D337FA-9B41-8741-0990-0770078A11E3}"/>
          </ac:spMkLst>
        </pc:spChg>
        <pc:spChg chg="del">
          <ac:chgData name="Alfie Morgan (2206510)" userId="79f80e11-9132-40ac-98df-09627b9d0b54" providerId="ADAL" clId="{6FDFADAD-66E1-49F3-8A60-8B2B399460EA}" dt="2024-03-17T14:49:00.332" v="952" actId="21"/>
          <ac:spMkLst>
            <pc:docMk/>
            <pc:sldMk cId="2069193520" sldId="285"/>
            <ac:spMk id="3" creationId="{A8AEE241-ACFC-1BCE-FC74-6F0007439224}"/>
          </ac:spMkLst>
        </pc:spChg>
        <pc:spChg chg="add mod">
          <ac:chgData name="Alfie Morgan (2206510)" userId="79f80e11-9132-40ac-98df-09627b9d0b54" providerId="ADAL" clId="{6FDFADAD-66E1-49F3-8A60-8B2B399460EA}" dt="2024-03-17T14:57:22.714" v="1183" actId="1076"/>
          <ac:spMkLst>
            <pc:docMk/>
            <pc:sldMk cId="2069193520" sldId="285"/>
            <ac:spMk id="10" creationId="{A848F66C-DD9B-E3EE-A755-6303A9677DB6}"/>
          </ac:spMkLst>
        </pc:spChg>
        <pc:spChg chg="add mod">
          <ac:chgData name="Alfie Morgan (2206510)" userId="79f80e11-9132-40ac-98df-09627b9d0b54" providerId="ADAL" clId="{6FDFADAD-66E1-49F3-8A60-8B2B399460EA}" dt="2024-03-17T14:57:32.944" v="1185" actId="1076"/>
          <ac:spMkLst>
            <pc:docMk/>
            <pc:sldMk cId="2069193520" sldId="285"/>
            <ac:spMk id="11" creationId="{9CB6F1D8-6D08-2590-16EB-446C56ED5A02}"/>
          </ac:spMkLst>
        </pc:spChg>
        <pc:spChg chg="add mod">
          <ac:chgData name="Alfie Morgan (2206510)" userId="79f80e11-9132-40ac-98df-09627b9d0b54" providerId="ADAL" clId="{6FDFADAD-66E1-49F3-8A60-8B2B399460EA}" dt="2024-03-17T14:57:19.641" v="1182" actId="1076"/>
          <ac:spMkLst>
            <pc:docMk/>
            <pc:sldMk cId="2069193520" sldId="285"/>
            <ac:spMk id="12" creationId="{8D688ED4-CEB1-3A2A-E6D6-6CC62AC3E18F}"/>
          </ac:spMkLst>
        </pc:spChg>
        <pc:spChg chg="add del mod">
          <ac:chgData name="Alfie Morgan (2206510)" userId="79f80e11-9132-40ac-98df-09627b9d0b54" providerId="ADAL" clId="{6FDFADAD-66E1-49F3-8A60-8B2B399460EA}" dt="2024-03-17T14:56:51.725" v="1173"/>
          <ac:spMkLst>
            <pc:docMk/>
            <pc:sldMk cId="2069193520" sldId="285"/>
            <ac:spMk id="13" creationId="{3EE84EAC-FC31-386D-A991-D47D75B2CF27}"/>
          </ac:spMkLst>
        </pc:spChg>
        <pc:picChg chg="add mod">
          <ac:chgData name="Alfie Morgan (2206510)" userId="79f80e11-9132-40ac-98df-09627b9d0b54" providerId="ADAL" clId="{6FDFADAD-66E1-49F3-8A60-8B2B399460EA}" dt="2024-03-17T14:57:26.785" v="1184" actId="1076"/>
          <ac:picMkLst>
            <pc:docMk/>
            <pc:sldMk cId="2069193520" sldId="285"/>
            <ac:picMk id="5" creationId="{806B79D0-26E3-5703-0C7D-D91899267320}"/>
          </ac:picMkLst>
        </pc:picChg>
        <pc:picChg chg="add mod">
          <ac:chgData name="Alfie Morgan (2206510)" userId="79f80e11-9132-40ac-98df-09627b9d0b54" providerId="ADAL" clId="{6FDFADAD-66E1-49F3-8A60-8B2B399460EA}" dt="2024-03-17T14:57:14.203" v="1180" actId="1076"/>
          <ac:picMkLst>
            <pc:docMk/>
            <pc:sldMk cId="2069193520" sldId="285"/>
            <ac:picMk id="7" creationId="{CD400165-465D-FB46-FEB4-91F34EC9F771}"/>
          </ac:picMkLst>
        </pc:picChg>
        <pc:picChg chg="add mod">
          <ac:chgData name="Alfie Morgan (2206510)" userId="79f80e11-9132-40ac-98df-09627b9d0b54" providerId="ADAL" clId="{6FDFADAD-66E1-49F3-8A60-8B2B399460EA}" dt="2024-03-17T14:57:16.553" v="1181" actId="1076"/>
          <ac:picMkLst>
            <pc:docMk/>
            <pc:sldMk cId="2069193520" sldId="285"/>
            <ac:picMk id="9" creationId="{B3B4BE51-8A8F-4A94-2834-DEBF0EAC24D1}"/>
          </ac:picMkLst>
        </pc:picChg>
        <pc:picChg chg="add mod">
          <ac:chgData name="Alfie Morgan (2206510)" userId="79f80e11-9132-40ac-98df-09627b9d0b54" providerId="ADAL" clId="{6FDFADAD-66E1-49F3-8A60-8B2B399460EA}" dt="2024-03-17T14:57:43.137" v="1187" actId="14100"/>
          <ac:picMkLst>
            <pc:docMk/>
            <pc:sldMk cId="2069193520" sldId="285"/>
            <ac:picMk id="15" creationId="{02AF8AAA-6D0F-299B-9D43-956B5265093F}"/>
          </ac:picMkLst>
        </pc:picChg>
      </pc:sldChg>
    </pc:docChg>
  </pc:docChgLst>
  <pc:docChgLst>
    <pc:chgData name="Ragulan Pulanthitan (2200662)" userId="S::2200662@student.uwtsd.ac.uk::aafbdbba-3939-4d4f-b73e-7c193df95f95" providerId="AD" clId="Web-{B06C48E5-2010-4795-9188-5A55B8172346}"/>
    <pc:docChg chg="addSld modSld">
      <pc:chgData name="Ragulan Pulanthitan (2200662)" userId="S::2200662@student.uwtsd.ac.uk::aafbdbba-3939-4d4f-b73e-7c193df95f95" providerId="AD" clId="Web-{B06C48E5-2010-4795-9188-5A55B8172346}" dt="2024-03-12T22:26:26.141" v="169" actId="20577"/>
      <pc:docMkLst>
        <pc:docMk/>
      </pc:docMkLst>
      <pc:sldChg chg="modSp">
        <pc:chgData name="Ragulan Pulanthitan (2200662)" userId="S::2200662@student.uwtsd.ac.uk::aafbdbba-3939-4d4f-b73e-7c193df95f95" providerId="AD" clId="Web-{B06C48E5-2010-4795-9188-5A55B8172346}" dt="2024-03-12T22:19:27.400" v="0" actId="20577"/>
        <pc:sldMkLst>
          <pc:docMk/>
          <pc:sldMk cId="109857222" sldId="256"/>
        </pc:sldMkLst>
        <pc:spChg chg="mod">
          <ac:chgData name="Ragulan Pulanthitan (2200662)" userId="S::2200662@student.uwtsd.ac.uk::aafbdbba-3939-4d4f-b73e-7c193df95f95" providerId="AD" clId="Web-{B06C48E5-2010-4795-9188-5A55B8172346}" dt="2024-03-12T22:19:27.400" v="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0:14.074" v="21" actId="20577"/>
        <pc:sldMkLst>
          <pc:docMk/>
          <pc:sldMk cId="3035765413" sldId="257"/>
        </pc:sldMkLst>
        <pc:spChg chg="mod">
          <ac:chgData name="Ragulan Pulanthitan (2200662)" userId="S::2200662@student.uwtsd.ac.uk::aafbdbba-3939-4d4f-b73e-7c193df95f95" providerId="AD" clId="Web-{B06C48E5-2010-4795-9188-5A55B8172346}" dt="2024-03-12T22:20:14.074" v="21" actId="20577"/>
          <ac:spMkLst>
            <pc:docMk/>
            <pc:sldMk cId="3035765413" sldId="257"/>
            <ac:spMk id="2" creationId="{86EF73BA-0CED-5500-D7D8-98ACBB47E043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2:13.098" v="31" actId="20577"/>
        <pc:sldMkLst>
          <pc:docMk/>
          <pc:sldMk cId="288560168" sldId="258"/>
        </pc:sldMkLst>
        <pc:spChg chg="mod">
          <ac:chgData name="Ragulan Pulanthitan (2200662)" userId="S::2200662@student.uwtsd.ac.uk::aafbdbba-3939-4d4f-b73e-7c193df95f95" providerId="AD" clId="Web-{B06C48E5-2010-4795-9188-5A55B8172346}" dt="2024-03-12T22:22:13.098" v="31" actId="20577"/>
          <ac:spMkLst>
            <pc:docMk/>
            <pc:sldMk cId="288560168" sldId="258"/>
            <ac:spMk id="2" creationId="{F8867169-5A99-7922-BB1E-52DE5BEFDCBC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2:27.458" v="40" actId="20577"/>
        <pc:sldMkLst>
          <pc:docMk/>
          <pc:sldMk cId="628684132" sldId="259"/>
        </pc:sldMkLst>
        <pc:spChg chg="mod">
          <ac:chgData name="Ragulan Pulanthitan (2200662)" userId="S::2200662@student.uwtsd.ac.uk::aafbdbba-3939-4d4f-b73e-7c193df95f95" providerId="AD" clId="Web-{B06C48E5-2010-4795-9188-5A55B8172346}" dt="2024-03-12T22:22:27.458" v="40" actId="20577"/>
          <ac:spMkLst>
            <pc:docMk/>
            <pc:sldMk cId="628684132" sldId="259"/>
            <ac:spMk id="2" creationId="{56FAFA10-3D4F-DFD8-82B8-1E8F162A7C7D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2:48.006" v="62" actId="20577"/>
        <pc:sldMkLst>
          <pc:docMk/>
          <pc:sldMk cId="2554887044" sldId="260"/>
        </pc:sldMkLst>
        <pc:spChg chg="mod">
          <ac:chgData name="Ragulan Pulanthitan (2200662)" userId="S::2200662@student.uwtsd.ac.uk::aafbdbba-3939-4d4f-b73e-7c193df95f95" providerId="AD" clId="Web-{B06C48E5-2010-4795-9188-5A55B8172346}" dt="2024-03-12T22:22:48.006" v="62" actId="20577"/>
          <ac:spMkLst>
            <pc:docMk/>
            <pc:sldMk cId="2554887044" sldId="260"/>
            <ac:spMk id="2" creationId="{00CC6149-A5D3-5648-3C87-2FDE41CFAC9A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2:54.038" v="70" actId="20577"/>
        <pc:sldMkLst>
          <pc:docMk/>
          <pc:sldMk cId="2285965606" sldId="261"/>
        </pc:sldMkLst>
        <pc:spChg chg="mod">
          <ac:chgData name="Ragulan Pulanthitan (2200662)" userId="S::2200662@student.uwtsd.ac.uk::aafbdbba-3939-4d4f-b73e-7c193df95f95" providerId="AD" clId="Web-{B06C48E5-2010-4795-9188-5A55B8172346}" dt="2024-03-12T22:22:54.038" v="70" actId="20577"/>
          <ac:spMkLst>
            <pc:docMk/>
            <pc:sldMk cId="2285965606" sldId="261"/>
            <ac:spMk id="2" creationId="{92E0BC0A-7792-B423-E659-DA9F16C0A79D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2:58.241" v="78" actId="20577"/>
        <pc:sldMkLst>
          <pc:docMk/>
          <pc:sldMk cId="1811935219" sldId="262"/>
        </pc:sldMkLst>
        <pc:spChg chg="mod">
          <ac:chgData name="Ragulan Pulanthitan (2200662)" userId="S::2200662@student.uwtsd.ac.uk::aafbdbba-3939-4d4f-b73e-7c193df95f95" providerId="AD" clId="Web-{B06C48E5-2010-4795-9188-5A55B8172346}" dt="2024-03-12T22:22:58.241" v="78" actId="20577"/>
          <ac:spMkLst>
            <pc:docMk/>
            <pc:sldMk cId="1811935219" sldId="262"/>
            <ac:spMk id="2" creationId="{6A3D4531-530D-00CD-159A-404624F84E31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3:36.821" v="112" actId="20577"/>
        <pc:sldMkLst>
          <pc:docMk/>
          <pc:sldMk cId="3791146334" sldId="263"/>
        </pc:sldMkLst>
        <pc:spChg chg="mod">
          <ac:chgData name="Ragulan Pulanthitan (2200662)" userId="S::2200662@student.uwtsd.ac.uk::aafbdbba-3939-4d4f-b73e-7c193df95f95" providerId="AD" clId="Web-{B06C48E5-2010-4795-9188-5A55B8172346}" dt="2024-03-12T22:23:19.835" v="94" actId="20577"/>
          <ac:spMkLst>
            <pc:docMk/>
            <pc:sldMk cId="3791146334" sldId="263"/>
            <ac:spMk id="2" creationId="{72284405-AAED-1057-70CF-97CA0B1D6689}"/>
          </ac:spMkLst>
        </pc:spChg>
        <pc:spChg chg="mod">
          <ac:chgData name="Ragulan Pulanthitan (2200662)" userId="S::2200662@student.uwtsd.ac.uk::aafbdbba-3939-4d4f-b73e-7c193df95f95" providerId="AD" clId="Web-{B06C48E5-2010-4795-9188-5A55B8172346}" dt="2024-03-12T22:23:36.821" v="112" actId="20577"/>
          <ac:spMkLst>
            <pc:docMk/>
            <pc:sldMk cId="3791146334" sldId="263"/>
            <ac:spMk id="3" creationId="{8FF11A15-DCA3-C823-C7A2-4C4A9846B51D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4:40.949" v="127" actId="20577"/>
        <pc:sldMkLst>
          <pc:docMk/>
          <pc:sldMk cId="4148288181" sldId="264"/>
        </pc:sldMkLst>
        <pc:spChg chg="mod">
          <ac:chgData name="Ragulan Pulanthitan (2200662)" userId="S::2200662@student.uwtsd.ac.uk::aafbdbba-3939-4d4f-b73e-7c193df95f95" providerId="AD" clId="Web-{B06C48E5-2010-4795-9188-5A55B8172346}" dt="2024-03-12T22:23:59.384" v="124" actId="20577"/>
          <ac:spMkLst>
            <pc:docMk/>
            <pc:sldMk cId="4148288181" sldId="264"/>
            <ac:spMk id="2" creationId="{3A28D217-FB6C-855D-124F-811352788E84}"/>
          </ac:spMkLst>
        </pc:spChg>
        <pc:spChg chg="mod">
          <ac:chgData name="Ragulan Pulanthitan (2200662)" userId="S::2200662@student.uwtsd.ac.uk::aafbdbba-3939-4d4f-b73e-7c193df95f95" providerId="AD" clId="Web-{B06C48E5-2010-4795-9188-5A55B8172346}" dt="2024-03-12T22:24:40.949" v="127" actId="20577"/>
          <ac:spMkLst>
            <pc:docMk/>
            <pc:sldMk cId="4148288181" sldId="264"/>
            <ac:spMk id="3" creationId="{92EA3DFC-8468-1672-E9B3-E9131A7C57DB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5:57.296" v="152" actId="20577"/>
        <pc:sldMkLst>
          <pc:docMk/>
          <pc:sldMk cId="2496828125" sldId="265"/>
        </pc:sldMkLst>
        <pc:spChg chg="mod">
          <ac:chgData name="Ragulan Pulanthitan (2200662)" userId="S::2200662@student.uwtsd.ac.uk::aafbdbba-3939-4d4f-b73e-7c193df95f95" providerId="AD" clId="Web-{B06C48E5-2010-4795-9188-5A55B8172346}" dt="2024-03-12T22:25:46.639" v="133" actId="20577"/>
          <ac:spMkLst>
            <pc:docMk/>
            <pc:sldMk cId="2496828125" sldId="265"/>
            <ac:spMk id="2" creationId="{AFC6D5E6-1D4F-7913-8968-CD00E62072EB}"/>
          </ac:spMkLst>
        </pc:spChg>
        <pc:spChg chg="mod">
          <ac:chgData name="Ragulan Pulanthitan (2200662)" userId="S::2200662@student.uwtsd.ac.uk::aafbdbba-3939-4d4f-b73e-7c193df95f95" providerId="AD" clId="Web-{B06C48E5-2010-4795-9188-5A55B8172346}" dt="2024-03-12T22:25:57.296" v="152" actId="20577"/>
          <ac:spMkLst>
            <pc:docMk/>
            <pc:sldMk cId="2496828125" sldId="265"/>
            <ac:spMk id="3" creationId="{BCBD01AF-1B98-02D8-228F-F9EFD1B3E2AB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6:18.594" v="164" actId="20577"/>
        <pc:sldMkLst>
          <pc:docMk/>
          <pc:sldMk cId="664847646" sldId="266"/>
        </pc:sldMkLst>
        <pc:spChg chg="mod">
          <ac:chgData name="Ragulan Pulanthitan (2200662)" userId="S::2200662@student.uwtsd.ac.uk::aafbdbba-3939-4d4f-b73e-7c193df95f95" providerId="AD" clId="Web-{B06C48E5-2010-4795-9188-5A55B8172346}" dt="2024-03-12T22:26:18.594" v="164" actId="20577"/>
          <ac:spMkLst>
            <pc:docMk/>
            <pc:sldMk cId="664847646" sldId="266"/>
            <ac:spMk id="2" creationId="{06D45ECF-4E5D-84CD-C711-B444CF8A164D}"/>
          </ac:spMkLst>
        </pc:spChg>
      </pc:sldChg>
      <pc:sldChg chg="modSp new">
        <pc:chgData name="Ragulan Pulanthitan (2200662)" userId="S::2200662@student.uwtsd.ac.uk::aafbdbba-3939-4d4f-b73e-7c193df95f95" providerId="AD" clId="Web-{B06C48E5-2010-4795-9188-5A55B8172346}" dt="2024-03-12T22:26:26.141" v="169" actId="20577"/>
        <pc:sldMkLst>
          <pc:docMk/>
          <pc:sldMk cId="3984943209" sldId="267"/>
        </pc:sldMkLst>
        <pc:spChg chg="mod">
          <ac:chgData name="Ragulan Pulanthitan (2200662)" userId="S::2200662@student.uwtsd.ac.uk::aafbdbba-3939-4d4f-b73e-7c193df95f95" providerId="AD" clId="Web-{B06C48E5-2010-4795-9188-5A55B8172346}" dt="2024-03-12T22:26:26.141" v="169" actId="20577"/>
          <ac:spMkLst>
            <pc:docMk/>
            <pc:sldMk cId="3984943209" sldId="267"/>
            <ac:spMk id="2" creationId="{E053F4E9-17C4-AE8E-1FEC-FB95208075DD}"/>
          </ac:spMkLst>
        </pc:spChg>
      </pc:sldChg>
    </pc:docChg>
  </pc:docChgLst>
  <pc:docChgLst>
    <pc:chgData name="Alfie Morgan (2206510)" userId="79f80e11-9132-40ac-98df-09627b9d0b54" providerId="ADAL" clId="{B0D252C8-6D32-4E3A-8AA6-40286DB500C1}"/>
    <pc:docChg chg="custSel delSld modSld sldOrd">
      <pc:chgData name="Alfie Morgan (2206510)" userId="79f80e11-9132-40ac-98df-09627b9d0b54" providerId="ADAL" clId="{B0D252C8-6D32-4E3A-8AA6-40286DB500C1}" dt="2024-03-18T16:40:33.597" v="614" actId="1076"/>
      <pc:docMkLst>
        <pc:docMk/>
      </pc:docMkLst>
      <pc:sldChg chg="addSp modSp mod">
        <pc:chgData name="Alfie Morgan (2206510)" userId="79f80e11-9132-40ac-98df-09627b9d0b54" providerId="ADAL" clId="{B0D252C8-6D32-4E3A-8AA6-40286DB500C1}" dt="2024-03-18T16:13:11.558" v="507" actId="1076"/>
        <pc:sldMkLst>
          <pc:docMk/>
          <pc:sldMk cId="628684132" sldId="259"/>
        </pc:sldMkLst>
        <pc:spChg chg="add mod">
          <ac:chgData name="Alfie Morgan (2206510)" userId="79f80e11-9132-40ac-98df-09627b9d0b54" providerId="ADAL" clId="{B0D252C8-6D32-4E3A-8AA6-40286DB500C1}" dt="2024-03-18T16:13:11.558" v="507" actId="1076"/>
          <ac:spMkLst>
            <pc:docMk/>
            <pc:sldMk cId="628684132" sldId="259"/>
            <ac:spMk id="3" creationId="{6DF58E9E-5C5B-BA80-8B90-3AE1EB36DE31}"/>
          </ac:spMkLst>
        </pc:spChg>
        <pc:picChg chg="mod">
          <ac:chgData name="Alfie Morgan (2206510)" userId="79f80e11-9132-40ac-98df-09627b9d0b54" providerId="ADAL" clId="{B0D252C8-6D32-4E3A-8AA6-40286DB500C1}" dt="2024-03-18T16:12:35.505" v="460" actId="14100"/>
          <ac:picMkLst>
            <pc:docMk/>
            <pc:sldMk cId="628684132" sldId="259"/>
            <ac:picMk id="6" creationId="{097B0190-F95D-CCE7-EB7C-5DA7D97830D7}"/>
          </ac:picMkLst>
        </pc:picChg>
      </pc:sldChg>
      <pc:sldChg chg="del">
        <pc:chgData name="Alfie Morgan (2206510)" userId="79f80e11-9132-40ac-98df-09627b9d0b54" providerId="ADAL" clId="{B0D252C8-6D32-4E3A-8AA6-40286DB500C1}" dt="2024-03-18T16:15:36.992" v="508" actId="2696"/>
        <pc:sldMkLst>
          <pc:docMk/>
          <pc:sldMk cId="3764250022" sldId="275"/>
        </pc:sldMkLst>
      </pc:sldChg>
      <pc:sldChg chg="addSp delSp modSp mod">
        <pc:chgData name="Alfie Morgan (2206510)" userId="79f80e11-9132-40ac-98df-09627b9d0b54" providerId="ADAL" clId="{B0D252C8-6D32-4E3A-8AA6-40286DB500C1}" dt="2024-03-18T16:26:33.118" v="514" actId="1076"/>
        <pc:sldMkLst>
          <pc:docMk/>
          <pc:sldMk cId="1449880531" sldId="284"/>
        </pc:sldMkLst>
        <pc:spChg chg="mod">
          <ac:chgData name="Alfie Morgan (2206510)" userId="79f80e11-9132-40ac-98df-09627b9d0b54" providerId="ADAL" clId="{B0D252C8-6D32-4E3A-8AA6-40286DB500C1}" dt="2024-03-18T16:26:33.118" v="514" actId="1076"/>
          <ac:spMkLst>
            <pc:docMk/>
            <pc:sldMk cId="1449880531" sldId="284"/>
            <ac:spMk id="2" creationId="{F161A6E7-B53F-0C24-8AFC-14C9EBAE3E98}"/>
          </ac:spMkLst>
        </pc:spChg>
        <pc:spChg chg="add mod">
          <ac:chgData name="Alfie Morgan (2206510)" userId="79f80e11-9132-40ac-98df-09627b9d0b54" providerId="ADAL" clId="{B0D252C8-6D32-4E3A-8AA6-40286DB500C1}" dt="2024-03-18T16:04:09.872" v="229" actId="20577"/>
          <ac:spMkLst>
            <pc:docMk/>
            <pc:sldMk cId="1449880531" sldId="284"/>
            <ac:spMk id="8" creationId="{4D56B729-81EB-F87F-D9A9-F3192372184B}"/>
          </ac:spMkLst>
        </pc:spChg>
        <pc:spChg chg="add mod">
          <ac:chgData name="Alfie Morgan (2206510)" userId="79f80e11-9132-40ac-98df-09627b9d0b54" providerId="ADAL" clId="{B0D252C8-6D32-4E3A-8AA6-40286DB500C1}" dt="2024-03-18T16:04:36.735" v="278" actId="20577"/>
          <ac:spMkLst>
            <pc:docMk/>
            <pc:sldMk cId="1449880531" sldId="284"/>
            <ac:spMk id="9" creationId="{41F9200F-69B5-0415-8E5C-7ADADC23B532}"/>
          </ac:spMkLst>
        </pc:spChg>
        <pc:spChg chg="mod">
          <ac:chgData name="Alfie Morgan (2206510)" userId="79f80e11-9132-40ac-98df-09627b9d0b54" providerId="ADAL" clId="{B0D252C8-6D32-4E3A-8AA6-40286DB500C1}" dt="2024-03-18T16:00:55.513" v="184" actId="1076"/>
          <ac:spMkLst>
            <pc:docMk/>
            <pc:sldMk cId="1449880531" sldId="284"/>
            <ac:spMk id="11" creationId="{7DE2CA9C-8B9B-37E3-5190-6B0B69A1EE58}"/>
          </ac:spMkLst>
        </pc:spChg>
        <pc:spChg chg="mod">
          <ac:chgData name="Alfie Morgan (2206510)" userId="79f80e11-9132-40ac-98df-09627b9d0b54" providerId="ADAL" clId="{B0D252C8-6D32-4E3A-8AA6-40286DB500C1}" dt="2024-03-18T16:03:02.904" v="205" actId="1076"/>
          <ac:spMkLst>
            <pc:docMk/>
            <pc:sldMk cId="1449880531" sldId="284"/>
            <ac:spMk id="13" creationId="{64CE9E2A-C8D9-01A8-8C6E-C84C631370C3}"/>
          </ac:spMkLst>
        </pc:spChg>
        <pc:spChg chg="mod">
          <ac:chgData name="Alfie Morgan (2206510)" userId="79f80e11-9132-40ac-98df-09627b9d0b54" providerId="ADAL" clId="{B0D252C8-6D32-4E3A-8AA6-40286DB500C1}" dt="2024-03-18T16:02:57.815" v="204" actId="1076"/>
          <ac:spMkLst>
            <pc:docMk/>
            <pc:sldMk cId="1449880531" sldId="284"/>
            <ac:spMk id="14" creationId="{60301DF8-4940-4377-E561-20A69C94B7C0}"/>
          </ac:spMkLst>
        </pc:spChg>
        <pc:spChg chg="mod">
          <ac:chgData name="Alfie Morgan (2206510)" userId="79f80e11-9132-40ac-98df-09627b9d0b54" providerId="ADAL" clId="{B0D252C8-6D32-4E3A-8AA6-40286DB500C1}" dt="2024-03-18T16:01:11.697" v="187" actId="1076"/>
          <ac:spMkLst>
            <pc:docMk/>
            <pc:sldMk cId="1449880531" sldId="284"/>
            <ac:spMk id="15" creationId="{75A92BB3-C337-8477-11AD-7D67AF6B5144}"/>
          </ac:spMkLst>
        </pc:spChg>
        <pc:picChg chg="add del mod">
          <ac:chgData name="Alfie Morgan (2206510)" userId="79f80e11-9132-40ac-98df-09627b9d0b54" providerId="ADAL" clId="{B0D252C8-6D32-4E3A-8AA6-40286DB500C1}" dt="2024-03-18T16:24:20.347" v="509" actId="478"/>
          <ac:picMkLst>
            <pc:docMk/>
            <pc:sldMk cId="1449880531" sldId="284"/>
            <ac:picMk id="3" creationId="{EC19F13A-482D-4260-6241-4C9503B2433C}"/>
          </ac:picMkLst>
        </pc:picChg>
        <pc:picChg chg="add mod">
          <ac:chgData name="Alfie Morgan (2206510)" userId="79f80e11-9132-40ac-98df-09627b9d0b54" providerId="ADAL" clId="{B0D252C8-6D32-4E3A-8AA6-40286DB500C1}" dt="2024-03-18T16:02:31.870" v="198" actId="14100"/>
          <ac:picMkLst>
            <pc:docMk/>
            <pc:sldMk cId="1449880531" sldId="284"/>
            <ac:picMk id="4" creationId="{F2507854-09D1-0D7F-0BBA-531FCF0F050F}"/>
          </ac:picMkLst>
        </pc:picChg>
        <pc:picChg chg="mod">
          <ac:chgData name="Alfie Morgan (2206510)" userId="79f80e11-9132-40ac-98df-09627b9d0b54" providerId="ADAL" clId="{B0D252C8-6D32-4E3A-8AA6-40286DB500C1}" dt="2024-03-18T16:02:54.743" v="203" actId="1076"/>
          <ac:picMkLst>
            <pc:docMk/>
            <pc:sldMk cId="1449880531" sldId="284"/>
            <ac:picMk id="5" creationId="{32FC4330-EDE9-5106-D465-C1C4605F3D34}"/>
          </ac:picMkLst>
        </pc:picChg>
        <pc:picChg chg="mod">
          <ac:chgData name="Alfie Morgan (2206510)" userId="79f80e11-9132-40ac-98df-09627b9d0b54" providerId="ADAL" clId="{B0D252C8-6D32-4E3A-8AA6-40286DB500C1}" dt="2024-03-18T16:00:52.241" v="183" actId="14100"/>
          <ac:picMkLst>
            <pc:docMk/>
            <pc:sldMk cId="1449880531" sldId="284"/>
            <ac:picMk id="6" creationId="{76972A18-039F-1655-DC24-4FBA287BD784}"/>
          </ac:picMkLst>
        </pc:picChg>
        <pc:picChg chg="mod">
          <ac:chgData name="Alfie Morgan (2206510)" userId="79f80e11-9132-40ac-98df-09627b9d0b54" providerId="ADAL" clId="{B0D252C8-6D32-4E3A-8AA6-40286DB500C1}" dt="2024-03-18T16:02:49.246" v="201" actId="1076"/>
          <ac:picMkLst>
            <pc:docMk/>
            <pc:sldMk cId="1449880531" sldId="284"/>
            <ac:picMk id="7" creationId="{91EAE754-3C29-053C-7428-5178A7ED7577}"/>
          </ac:picMkLst>
        </pc:picChg>
        <pc:picChg chg="mod">
          <ac:chgData name="Alfie Morgan (2206510)" userId="79f80e11-9132-40ac-98df-09627b9d0b54" providerId="ADAL" clId="{B0D252C8-6D32-4E3A-8AA6-40286DB500C1}" dt="2024-03-18T16:01:37.505" v="190" actId="14100"/>
          <ac:picMkLst>
            <pc:docMk/>
            <pc:sldMk cId="1449880531" sldId="284"/>
            <ac:picMk id="10" creationId="{91A154FB-AC11-6443-4A3F-F3428387EB69}"/>
          </ac:picMkLst>
        </pc:picChg>
        <pc:picChg chg="add mod">
          <ac:chgData name="Alfie Morgan (2206510)" userId="79f80e11-9132-40ac-98df-09627b9d0b54" providerId="ADAL" clId="{B0D252C8-6D32-4E3A-8AA6-40286DB500C1}" dt="2024-03-18T16:24:31.917" v="513" actId="14100"/>
          <ac:picMkLst>
            <pc:docMk/>
            <pc:sldMk cId="1449880531" sldId="284"/>
            <ac:picMk id="12" creationId="{9BE1CCE7-23B7-C854-784B-71E888BF8608}"/>
          </ac:picMkLst>
        </pc:picChg>
      </pc:sldChg>
      <pc:sldChg chg="addSp delSp modSp mod ord">
        <pc:chgData name="Alfie Morgan (2206510)" userId="79f80e11-9132-40ac-98df-09627b9d0b54" providerId="ADAL" clId="{B0D252C8-6D32-4E3A-8AA6-40286DB500C1}" dt="2024-03-18T16:11:54.929" v="459" actId="1076"/>
        <pc:sldMkLst>
          <pc:docMk/>
          <pc:sldMk cId="2069193520" sldId="285"/>
        </pc:sldMkLst>
        <pc:spChg chg="add del mod">
          <ac:chgData name="Alfie Morgan (2206510)" userId="79f80e11-9132-40ac-98df-09627b9d0b54" providerId="ADAL" clId="{B0D252C8-6D32-4E3A-8AA6-40286DB500C1}" dt="2024-03-18T16:06:11.565" v="307" actId="21"/>
          <ac:spMkLst>
            <pc:docMk/>
            <pc:sldMk cId="2069193520" sldId="285"/>
            <ac:spMk id="3" creationId="{B77BF1B8-3035-197B-BCF8-D4AD5BE5ACE7}"/>
          </ac:spMkLst>
        </pc:spChg>
        <pc:spChg chg="mod">
          <ac:chgData name="Alfie Morgan (2206510)" userId="79f80e11-9132-40ac-98df-09627b9d0b54" providerId="ADAL" clId="{B0D252C8-6D32-4E3A-8AA6-40286DB500C1}" dt="2024-03-18T16:11:30.938" v="399" actId="20577"/>
          <ac:spMkLst>
            <pc:docMk/>
            <pc:sldMk cId="2069193520" sldId="285"/>
            <ac:spMk id="11" creationId="{9CB6F1D8-6D08-2590-16EB-446C56ED5A02}"/>
          </ac:spMkLst>
        </pc:spChg>
        <pc:spChg chg="mod">
          <ac:chgData name="Alfie Morgan (2206510)" userId="79f80e11-9132-40ac-98df-09627b9d0b54" providerId="ADAL" clId="{B0D252C8-6D32-4E3A-8AA6-40286DB500C1}" dt="2024-03-18T16:11:36.224" v="415" actId="20577"/>
          <ac:spMkLst>
            <pc:docMk/>
            <pc:sldMk cId="2069193520" sldId="285"/>
            <ac:spMk id="12" creationId="{8D688ED4-CEB1-3A2A-E6D6-6CC62AC3E18F}"/>
          </ac:spMkLst>
        </pc:spChg>
        <pc:spChg chg="add mod">
          <ac:chgData name="Alfie Morgan (2206510)" userId="79f80e11-9132-40ac-98df-09627b9d0b54" providerId="ADAL" clId="{B0D252C8-6D32-4E3A-8AA6-40286DB500C1}" dt="2024-03-18T16:11:54.929" v="459" actId="1076"/>
          <ac:spMkLst>
            <pc:docMk/>
            <pc:sldMk cId="2069193520" sldId="285"/>
            <ac:spMk id="14" creationId="{2A553B98-BA9D-9476-5126-69579868771E}"/>
          </ac:spMkLst>
        </pc:spChg>
        <pc:picChg chg="del">
          <ac:chgData name="Alfie Morgan (2206510)" userId="79f80e11-9132-40ac-98df-09627b9d0b54" providerId="ADAL" clId="{B0D252C8-6D32-4E3A-8AA6-40286DB500C1}" dt="2024-03-18T16:09:33.692" v="308" actId="478"/>
          <ac:picMkLst>
            <pc:docMk/>
            <pc:sldMk cId="2069193520" sldId="285"/>
            <ac:picMk id="5" creationId="{806B79D0-26E3-5703-0C7D-D91899267320}"/>
          </ac:picMkLst>
        </pc:picChg>
        <pc:picChg chg="add mod">
          <ac:chgData name="Alfie Morgan (2206510)" userId="79f80e11-9132-40ac-98df-09627b9d0b54" providerId="ADAL" clId="{B0D252C8-6D32-4E3A-8AA6-40286DB500C1}" dt="2024-03-18T16:09:47.821" v="311" actId="14100"/>
          <ac:picMkLst>
            <pc:docMk/>
            <pc:sldMk cId="2069193520" sldId="285"/>
            <ac:picMk id="6" creationId="{C9D7C4C0-AF93-9113-3078-37D6B60E79EF}"/>
          </ac:picMkLst>
        </pc:picChg>
        <pc:picChg chg="del">
          <ac:chgData name="Alfie Morgan (2206510)" userId="79f80e11-9132-40ac-98df-09627b9d0b54" providerId="ADAL" clId="{B0D252C8-6D32-4E3A-8AA6-40286DB500C1}" dt="2024-03-18T16:09:51.693" v="312" actId="478"/>
          <ac:picMkLst>
            <pc:docMk/>
            <pc:sldMk cId="2069193520" sldId="285"/>
            <ac:picMk id="7" creationId="{CD400165-465D-FB46-FEB4-91F34EC9F771}"/>
          </ac:picMkLst>
        </pc:picChg>
        <pc:picChg chg="add mod">
          <ac:chgData name="Alfie Morgan (2206510)" userId="79f80e11-9132-40ac-98df-09627b9d0b54" providerId="ADAL" clId="{B0D252C8-6D32-4E3A-8AA6-40286DB500C1}" dt="2024-03-18T16:10:11.029" v="315" actId="14100"/>
          <ac:picMkLst>
            <pc:docMk/>
            <pc:sldMk cId="2069193520" sldId="285"/>
            <ac:picMk id="13" creationId="{4E40F0FC-20B0-6153-8073-0E659A04CD85}"/>
          </ac:picMkLst>
        </pc:picChg>
      </pc:sldChg>
      <pc:sldChg chg="addSp delSp modSp mod">
        <pc:chgData name="Alfie Morgan (2206510)" userId="79f80e11-9132-40ac-98df-09627b9d0b54" providerId="ADAL" clId="{B0D252C8-6D32-4E3A-8AA6-40286DB500C1}" dt="2024-03-18T16:00:02.985" v="171" actId="1076"/>
        <pc:sldMkLst>
          <pc:docMk/>
          <pc:sldMk cId="2096903012" sldId="288"/>
        </pc:sldMkLst>
        <pc:spChg chg="mod">
          <ac:chgData name="Alfie Morgan (2206510)" userId="79f80e11-9132-40ac-98df-09627b9d0b54" providerId="ADAL" clId="{B0D252C8-6D32-4E3A-8AA6-40286DB500C1}" dt="2024-03-18T15:57:50.621" v="54" actId="1076"/>
          <ac:spMkLst>
            <pc:docMk/>
            <pc:sldMk cId="2096903012" sldId="288"/>
            <ac:spMk id="2" creationId="{6A025779-8DAA-F20F-B7B3-A093855AAF4E}"/>
          </ac:spMkLst>
        </pc:spChg>
        <pc:spChg chg="add mod">
          <ac:chgData name="Alfie Morgan (2206510)" userId="79f80e11-9132-40ac-98df-09627b9d0b54" providerId="ADAL" clId="{B0D252C8-6D32-4E3A-8AA6-40286DB500C1}" dt="2024-03-18T15:59:25.787" v="115" actId="1076"/>
          <ac:spMkLst>
            <pc:docMk/>
            <pc:sldMk cId="2096903012" sldId="288"/>
            <ac:spMk id="13" creationId="{6642068B-928A-1792-BE2E-56C9D51DA859}"/>
          </ac:spMkLst>
        </pc:spChg>
        <pc:spChg chg="add mod">
          <ac:chgData name="Alfie Morgan (2206510)" userId="79f80e11-9132-40ac-98df-09627b9d0b54" providerId="ADAL" clId="{B0D252C8-6D32-4E3A-8AA6-40286DB500C1}" dt="2024-03-18T15:59:08.781" v="96" actId="14100"/>
          <ac:spMkLst>
            <pc:docMk/>
            <pc:sldMk cId="2096903012" sldId="288"/>
            <ac:spMk id="14" creationId="{8400E383-24A9-9C0F-6A8E-5ECAA0BCF519}"/>
          </ac:spMkLst>
        </pc:spChg>
        <pc:spChg chg="add mod">
          <ac:chgData name="Alfie Morgan (2206510)" userId="79f80e11-9132-40ac-98df-09627b9d0b54" providerId="ADAL" clId="{B0D252C8-6D32-4E3A-8AA6-40286DB500C1}" dt="2024-03-18T15:59:20.945" v="114" actId="20577"/>
          <ac:spMkLst>
            <pc:docMk/>
            <pc:sldMk cId="2096903012" sldId="288"/>
            <ac:spMk id="15" creationId="{68279CD3-FECA-DB25-B91F-999031881C97}"/>
          </ac:spMkLst>
        </pc:spChg>
        <pc:spChg chg="add mod">
          <ac:chgData name="Alfie Morgan (2206510)" userId="79f80e11-9132-40ac-98df-09627b9d0b54" providerId="ADAL" clId="{B0D252C8-6D32-4E3A-8AA6-40286DB500C1}" dt="2024-03-18T15:59:45.794" v="139" actId="1076"/>
          <ac:spMkLst>
            <pc:docMk/>
            <pc:sldMk cId="2096903012" sldId="288"/>
            <ac:spMk id="16" creationId="{ABEC25BB-C91A-CF99-B3B0-DA6F142D3FD9}"/>
          </ac:spMkLst>
        </pc:spChg>
        <pc:spChg chg="add mod">
          <ac:chgData name="Alfie Morgan (2206510)" userId="79f80e11-9132-40ac-98df-09627b9d0b54" providerId="ADAL" clId="{B0D252C8-6D32-4E3A-8AA6-40286DB500C1}" dt="2024-03-18T16:00:02.985" v="171" actId="1076"/>
          <ac:spMkLst>
            <pc:docMk/>
            <pc:sldMk cId="2096903012" sldId="288"/>
            <ac:spMk id="17" creationId="{443EFFC2-1244-169B-027A-9C8901946A64}"/>
          </ac:spMkLst>
        </pc:spChg>
        <pc:picChg chg="add mod">
          <ac:chgData name="Alfie Morgan (2206510)" userId="79f80e11-9132-40ac-98df-09627b9d0b54" providerId="ADAL" clId="{B0D252C8-6D32-4E3A-8AA6-40286DB500C1}" dt="2024-03-18T15:31:01.563" v="39" actId="14100"/>
          <ac:picMkLst>
            <pc:docMk/>
            <pc:sldMk cId="2096903012" sldId="288"/>
            <ac:picMk id="4" creationId="{09B396B0-F6EE-9660-2BB2-0ECB6742318F}"/>
          </ac:picMkLst>
        </pc:picChg>
        <pc:picChg chg="add mod">
          <ac:chgData name="Alfie Morgan (2206510)" userId="79f80e11-9132-40ac-98df-09627b9d0b54" providerId="ADAL" clId="{B0D252C8-6D32-4E3A-8AA6-40286DB500C1}" dt="2024-03-18T15:31:27.915" v="53" actId="1076"/>
          <ac:picMkLst>
            <pc:docMk/>
            <pc:sldMk cId="2096903012" sldId="288"/>
            <ac:picMk id="6" creationId="{F86237A4-FE8E-0FEE-140A-77EDE1E3FDE4}"/>
          </ac:picMkLst>
        </pc:picChg>
        <pc:picChg chg="add mod">
          <ac:chgData name="Alfie Morgan (2206510)" userId="79f80e11-9132-40ac-98df-09627b9d0b54" providerId="ADAL" clId="{B0D252C8-6D32-4E3A-8AA6-40286DB500C1}" dt="2024-03-18T15:30:45.508" v="36" actId="1076"/>
          <ac:picMkLst>
            <pc:docMk/>
            <pc:sldMk cId="2096903012" sldId="288"/>
            <ac:picMk id="8" creationId="{ED52905B-5635-C422-C52E-BA16FF4B6630}"/>
          </ac:picMkLst>
        </pc:picChg>
        <pc:picChg chg="add mod">
          <ac:chgData name="Alfie Morgan (2206510)" userId="79f80e11-9132-40ac-98df-09627b9d0b54" providerId="ADAL" clId="{B0D252C8-6D32-4E3A-8AA6-40286DB500C1}" dt="2024-03-18T15:30:43.245" v="35" actId="1076"/>
          <ac:picMkLst>
            <pc:docMk/>
            <pc:sldMk cId="2096903012" sldId="288"/>
            <ac:picMk id="10" creationId="{74F5709A-8638-B1F0-8E9F-4BECCBAA05AD}"/>
          </ac:picMkLst>
        </pc:picChg>
        <pc:picChg chg="add mod">
          <ac:chgData name="Alfie Morgan (2206510)" userId="79f80e11-9132-40ac-98df-09627b9d0b54" providerId="ADAL" clId="{B0D252C8-6D32-4E3A-8AA6-40286DB500C1}" dt="2024-03-18T15:30:34.599" v="33" actId="14100"/>
          <ac:picMkLst>
            <pc:docMk/>
            <pc:sldMk cId="2096903012" sldId="288"/>
            <ac:picMk id="12" creationId="{42960E48-D221-C966-034B-68B48C538E0D}"/>
          </ac:picMkLst>
        </pc:picChg>
        <pc:picChg chg="add del">
          <ac:chgData name="Alfie Morgan (2206510)" userId="79f80e11-9132-40ac-98df-09627b9d0b54" providerId="ADAL" clId="{B0D252C8-6D32-4E3A-8AA6-40286DB500C1}" dt="2024-03-18T15:18:36.169" v="3" actId="478"/>
          <ac:picMkLst>
            <pc:docMk/>
            <pc:sldMk cId="2096903012" sldId="288"/>
            <ac:picMk id="1026" creationId="{6B13E4F0-F0C8-8EFF-3F86-725C87324C36}"/>
          </ac:picMkLst>
        </pc:picChg>
      </pc:sldChg>
      <pc:sldChg chg="addSp modSp mod">
        <pc:chgData name="Alfie Morgan (2206510)" userId="79f80e11-9132-40ac-98df-09627b9d0b54" providerId="ADAL" clId="{B0D252C8-6D32-4E3A-8AA6-40286DB500C1}" dt="2024-03-18T16:32:41.111" v="583" actId="1076"/>
        <pc:sldMkLst>
          <pc:docMk/>
          <pc:sldMk cId="3387174623" sldId="292"/>
        </pc:sldMkLst>
        <pc:spChg chg="mod">
          <ac:chgData name="Alfie Morgan (2206510)" userId="79f80e11-9132-40ac-98df-09627b9d0b54" providerId="ADAL" clId="{B0D252C8-6D32-4E3A-8AA6-40286DB500C1}" dt="2024-03-18T16:30:47.898" v="549" actId="1076"/>
          <ac:spMkLst>
            <pc:docMk/>
            <pc:sldMk cId="3387174623" sldId="292"/>
            <ac:spMk id="2" creationId="{EEC6922D-9171-A1A5-1A29-7C1003606366}"/>
          </ac:spMkLst>
        </pc:spChg>
        <pc:spChg chg="add mod">
          <ac:chgData name="Alfie Morgan (2206510)" userId="79f80e11-9132-40ac-98df-09627b9d0b54" providerId="ADAL" clId="{B0D252C8-6D32-4E3A-8AA6-40286DB500C1}" dt="2024-03-18T16:32:16.095" v="558" actId="1076"/>
          <ac:spMkLst>
            <pc:docMk/>
            <pc:sldMk cId="3387174623" sldId="292"/>
            <ac:spMk id="3" creationId="{8222AB62-9864-F5DD-0F68-3881E8850992}"/>
          </ac:spMkLst>
        </pc:spChg>
        <pc:spChg chg="add mod">
          <ac:chgData name="Alfie Morgan (2206510)" userId="79f80e11-9132-40ac-98df-09627b9d0b54" providerId="ADAL" clId="{B0D252C8-6D32-4E3A-8AA6-40286DB500C1}" dt="2024-03-18T16:32:41.111" v="583" actId="1076"/>
          <ac:spMkLst>
            <pc:docMk/>
            <pc:sldMk cId="3387174623" sldId="292"/>
            <ac:spMk id="26" creationId="{48CA3CA9-2D0D-5F44-1F03-B840645704F2}"/>
          </ac:spMkLst>
        </pc:spChg>
      </pc:sldChg>
      <pc:sldChg chg="modSp mod">
        <pc:chgData name="Alfie Morgan (2206510)" userId="79f80e11-9132-40ac-98df-09627b9d0b54" providerId="ADAL" clId="{B0D252C8-6D32-4E3A-8AA6-40286DB500C1}" dt="2024-03-18T16:29:22.113" v="519" actId="27636"/>
        <pc:sldMkLst>
          <pc:docMk/>
          <pc:sldMk cId="4125904163" sldId="293"/>
        </pc:sldMkLst>
        <pc:spChg chg="mod">
          <ac:chgData name="Alfie Morgan (2206510)" userId="79f80e11-9132-40ac-98df-09627b9d0b54" providerId="ADAL" clId="{B0D252C8-6D32-4E3A-8AA6-40286DB500C1}" dt="2024-03-18T16:29:22.113" v="519" actId="27636"/>
          <ac:spMkLst>
            <pc:docMk/>
            <pc:sldMk cId="4125904163" sldId="293"/>
            <ac:spMk id="3" creationId="{BA777BA5-8CAE-989A-4DFC-193AF8CE1C3D}"/>
          </ac:spMkLst>
        </pc:spChg>
      </pc:sldChg>
      <pc:sldChg chg="addSp modSp mod">
        <pc:chgData name="Alfie Morgan (2206510)" userId="79f80e11-9132-40ac-98df-09627b9d0b54" providerId="ADAL" clId="{B0D252C8-6D32-4E3A-8AA6-40286DB500C1}" dt="2024-03-18T16:40:33.597" v="614" actId="1076"/>
        <pc:sldMkLst>
          <pc:docMk/>
          <pc:sldMk cId="1947398320" sldId="294"/>
        </pc:sldMkLst>
        <pc:spChg chg="add mod">
          <ac:chgData name="Alfie Morgan (2206510)" userId="79f80e11-9132-40ac-98df-09627b9d0b54" providerId="ADAL" clId="{B0D252C8-6D32-4E3A-8AA6-40286DB500C1}" dt="2024-03-18T16:40:33.597" v="614" actId="1076"/>
          <ac:spMkLst>
            <pc:docMk/>
            <pc:sldMk cId="1947398320" sldId="294"/>
            <ac:spMk id="13" creationId="{9829C4B6-1128-B0F9-C011-BBA670C2FA1E}"/>
          </ac:spMkLst>
        </pc:spChg>
        <pc:grpChg chg="mod">
          <ac:chgData name="Alfie Morgan (2206510)" userId="79f80e11-9132-40ac-98df-09627b9d0b54" providerId="ADAL" clId="{B0D252C8-6D32-4E3A-8AA6-40286DB500C1}" dt="2024-03-18T16:40:13.791" v="587" actId="1076"/>
          <ac:grpSpMkLst>
            <pc:docMk/>
            <pc:sldMk cId="1947398320" sldId="294"/>
            <ac:grpSpMk id="9" creationId="{8409F952-670A-C29D-6D08-180277C444CB}"/>
          </ac:grpSpMkLst>
        </pc:grpChg>
        <pc:picChg chg="add mod">
          <ac:chgData name="Alfie Morgan (2206510)" userId="79f80e11-9132-40ac-98df-09627b9d0b54" providerId="ADAL" clId="{B0D252C8-6D32-4E3A-8AA6-40286DB500C1}" dt="2024-03-18T16:40:16.007" v="588" actId="1076"/>
          <ac:picMkLst>
            <pc:docMk/>
            <pc:sldMk cId="1947398320" sldId="294"/>
            <ac:picMk id="12" creationId="{0886B238-171B-8B3C-613B-D61804069D02}"/>
          </ac:picMkLst>
        </pc:picChg>
      </pc:sldChg>
    </pc:docChg>
  </pc:docChgLst>
  <pc:docChgLst>
    <pc:chgData name="Ewan Evans (2200899)" userId="S::2200899@student.uwtsd.ac.uk::c3bb9a53-723f-4f1b-9c09-22bd43d16211" providerId="AD" clId="Web-{95B5F618-558E-4094-82C7-EE92556C2B12}"/>
    <pc:docChg chg="modSld">
      <pc:chgData name="Ewan Evans (2200899)" userId="S::2200899@student.uwtsd.ac.uk::c3bb9a53-723f-4f1b-9c09-22bd43d16211" providerId="AD" clId="Web-{95B5F618-558E-4094-82C7-EE92556C2B12}" dt="2024-03-18T12:37:37.509" v="14" actId="1076"/>
      <pc:docMkLst>
        <pc:docMk/>
      </pc:docMkLst>
      <pc:sldChg chg="modSp">
        <pc:chgData name="Ewan Evans (2200899)" userId="S::2200899@student.uwtsd.ac.uk::c3bb9a53-723f-4f1b-9c09-22bd43d16211" providerId="AD" clId="Web-{95B5F618-558E-4094-82C7-EE92556C2B12}" dt="2024-03-18T12:37:37.509" v="14" actId="1076"/>
        <pc:sldMkLst>
          <pc:docMk/>
          <pc:sldMk cId="2285965606" sldId="261"/>
        </pc:sldMkLst>
        <pc:spChg chg="mod">
          <ac:chgData name="Ewan Evans (2200899)" userId="S::2200899@student.uwtsd.ac.uk::c3bb9a53-723f-4f1b-9c09-22bd43d16211" providerId="AD" clId="Web-{95B5F618-558E-4094-82C7-EE92556C2B12}" dt="2024-03-18T12:37:37.509" v="14" actId="1076"/>
          <ac:spMkLst>
            <pc:docMk/>
            <pc:sldMk cId="2285965606" sldId="261"/>
            <ac:spMk id="5" creationId="{C920BBDC-193E-1A94-DE99-1D9E9200FE17}"/>
          </ac:spMkLst>
        </pc:spChg>
        <pc:spChg chg="mod">
          <ac:chgData name="Ewan Evans (2200899)" userId="S::2200899@student.uwtsd.ac.uk::c3bb9a53-723f-4f1b-9c09-22bd43d16211" providerId="AD" clId="Web-{95B5F618-558E-4094-82C7-EE92556C2B12}" dt="2024-03-18T12:37:34.384" v="12" actId="1076"/>
          <ac:spMkLst>
            <pc:docMk/>
            <pc:sldMk cId="2285965606" sldId="261"/>
            <ac:spMk id="7" creationId="{C654E9A9-03D5-4C41-19E9-F3D3DC1A4435}"/>
          </ac:spMkLst>
        </pc:spChg>
      </pc:sldChg>
      <pc:sldChg chg="modSp">
        <pc:chgData name="Ewan Evans (2200899)" userId="S::2200899@student.uwtsd.ac.uk::c3bb9a53-723f-4f1b-9c09-22bd43d16211" providerId="AD" clId="Web-{95B5F618-558E-4094-82C7-EE92556C2B12}" dt="2024-03-18T12:37:17.039" v="5" actId="14100"/>
        <pc:sldMkLst>
          <pc:docMk/>
          <pc:sldMk cId="3703334138" sldId="269"/>
        </pc:sldMkLst>
        <pc:spChg chg="mod">
          <ac:chgData name="Ewan Evans (2200899)" userId="S::2200899@student.uwtsd.ac.uk::c3bb9a53-723f-4f1b-9c09-22bd43d16211" providerId="AD" clId="Web-{95B5F618-558E-4094-82C7-EE92556C2B12}" dt="2024-03-18T12:36:53.945" v="0" actId="1076"/>
          <ac:spMkLst>
            <pc:docMk/>
            <pc:sldMk cId="3703334138" sldId="269"/>
            <ac:spMk id="2" creationId="{16A70474-E560-3D84-0C0B-B0D7F7595DFE}"/>
          </ac:spMkLst>
        </pc:spChg>
        <pc:spChg chg="mod">
          <ac:chgData name="Ewan Evans (2200899)" userId="S::2200899@student.uwtsd.ac.uk::c3bb9a53-723f-4f1b-9c09-22bd43d16211" providerId="AD" clId="Web-{95B5F618-558E-4094-82C7-EE92556C2B12}" dt="2024-03-18T12:37:17.039" v="5" actId="14100"/>
          <ac:spMkLst>
            <pc:docMk/>
            <pc:sldMk cId="3703334138" sldId="269"/>
            <ac:spMk id="3" creationId="{809F4A79-E3F5-7573-67AB-3075D1D6E5C7}"/>
          </ac:spMkLst>
        </pc:spChg>
      </pc:sldChg>
    </pc:docChg>
  </pc:docChgLst>
  <pc:docChgLst>
    <pc:chgData name="Alfie Morgan (2206510)" userId="S::2206510@student.uwtsd.ac.uk::79f80e11-9132-40ac-98df-09627b9d0b54" providerId="AD" clId="Web-{33CB144F-349D-481B-8DCE-DC57C1E33AB4}"/>
    <pc:docChg chg="modSld">
      <pc:chgData name="Alfie Morgan (2206510)" userId="S::2206510@student.uwtsd.ac.uk::79f80e11-9132-40ac-98df-09627b9d0b54" providerId="AD" clId="Web-{33CB144F-349D-481B-8DCE-DC57C1E33AB4}" dt="2024-03-18T17:36:39.193" v="22" actId="1076"/>
      <pc:docMkLst>
        <pc:docMk/>
      </pc:docMkLst>
      <pc:sldChg chg="addSp modSp">
        <pc:chgData name="Alfie Morgan (2206510)" userId="S::2206510@student.uwtsd.ac.uk::79f80e11-9132-40ac-98df-09627b9d0b54" providerId="AD" clId="Web-{33CB144F-349D-481B-8DCE-DC57C1E33AB4}" dt="2024-03-18T17:36:39.193" v="22" actId="1076"/>
        <pc:sldMkLst>
          <pc:docMk/>
          <pc:sldMk cId="1151910034" sldId="283"/>
        </pc:sldMkLst>
        <pc:spChg chg="mod">
          <ac:chgData name="Alfie Morgan (2206510)" userId="S::2206510@student.uwtsd.ac.uk::79f80e11-9132-40ac-98df-09627b9d0b54" providerId="AD" clId="Web-{33CB144F-349D-481B-8DCE-DC57C1E33AB4}" dt="2024-03-18T17:34:55.249" v="3" actId="1076"/>
          <ac:spMkLst>
            <pc:docMk/>
            <pc:sldMk cId="1151910034" sldId="283"/>
            <ac:spMk id="16" creationId="{F80ADBE1-A677-8111-852A-EA0F2964B777}"/>
          </ac:spMkLst>
        </pc:spChg>
        <pc:spChg chg="mod">
          <ac:chgData name="Alfie Morgan (2206510)" userId="S::2206510@student.uwtsd.ac.uk::79f80e11-9132-40ac-98df-09627b9d0b54" providerId="AD" clId="Web-{33CB144F-349D-481B-8DCE-DC57C1E33AB4}" dt="2024-03-18T17:36:39.193" v="22" actId="1076"/>
          <ac:spMkLst>
            <pc:docMk/>
            <pc:sldMk cId="1151910034" sldId="283"/>
            <ac:spMk id="17" creationId="{9CAC3E86-BEC5-8B4D-F2C9-410AB6A75204}"/>
          </ac:spMkLst>
        </pc:spChg>
        <pc:spChg chg="mod">
          <ac:chgData name="Alfie Morgan (2206510)" userId="S::2206510@student.uwtsd.ac.uk::79f80e11-9132-40ac-98df-09627b9d0b54" providerId="AD" clId="Web-{33CB144F-349D-481B-8DCE-DC57C1E33AB4}" dt="2024-03-18T17:36:33.802" v="21" actId="1076"/>
          <ac:spMkLst>
            <pc:docMk/>
            <pc:sldMk cId="1151910034" sldId="283"/>
            <ac:spMk id="18" creationId="{9335C51A-DE9E-4BF8-9440-30C04700DD31}"/>
          </ac:spMkLst>
        </pc:spChg>
        <pc:picChg chg="mod">
          <ac:chgData name="Alfie Morgan (2206510)" userId="S::2206510@student.uwtsd.ac.uk::79f80e11-9132-40ac-98df-09627b9d0b54" providerId="AD" clId="Web-{33CB144F-349D-481B-8DCE-DC57C1E33AB4}" dt="2024-03-18T17:34:46.717" v="0" actId="1076"/>
          <ac:picMkLst>
            <pc:docMk/>
            <pc:sldMk cId="1151910034" sldId="283"/>
            <ac:picMk id="9" creationId="{9C26B9AE-723F-A1E8-CA05-9B341FB88C0A}"/>
          </ac:picMkLst>
        </pc:picChg>
        <pc:picChg chg="mod">
          <ac:chgData name="Alfie Morgan (2206510)" userId="S::2206510@student.uwtsd.ac.uk::79f80e11-9132-40ac-98df-09627b9d0b54" providerId="AD" clId="Web-{33CB144F-349D-481B-8DCE-DC57C1E33AB4}" dt="2024-03-18T17:34:48.577" v="1" actId="1076"/>
          <ac:picMkLst>
            <pc:docMk/>
            <pc:sldMk cId="1151910034" sldId="283"/>
            <ac:picMk id="14" creationId="{A4180AE1-6E4F-F6AB-30D1-ECE0345FB047}"/>
          </ac:picMkLst>
        </pc:picChg>
        <pc:picChg chg="mod">
          <ac:chgData name="Alfie Morgan (2206510)" userId="S::2206510@student.uwtsd.ac.uk::79f80e11-9132-40ac-98df-09627b9d0b54" providerId="AD" clId="Web-{33CB144F-349D-481B-8DCE-DC57C1E33AB4}" dt="2024-03-18T17:34:51.108" v="2" actId="1076"/>
          <ac:picMkLst>
            <pc:docMk/>
            <pc:sldMk cId="1151910034" sldId="283"/>
            <ac:picMk id="15" creationId="{3C2183E0-57B7-9F02-C8C3-2596B6772DDB}"/>
          </ac:picMkLst>
        </pc:picChg>
        <pc:picChg chg="add mod">
          <ac:chgData name="Alfie Morgan (2206510)" userId="S::2206510@student.uwtsd.ac.uk::79f80e11-9132-40ac-98df-09627b9d0b54" providerId="AD" clId="Web-{33CB144F-349D-481B-8DCE-DC57C1E33AB4}" dt="2024-03-18T17:35:56.534" v="16" actId="1076"/>
          <ac:picMkLst>
            <pc:docMk/>
            <pc:sldMk cId="1151910034" sldId="283"/>
            <ac:picMk id="19" creationId="{CA8ABBB0-CCB7-82FA-4B60-121FE2BFB3D2}"/>
          </ac:picMkLst>
        </pc:picChg>
        <pc:picChg chg="add mod">
          <ac:chgData name="Alfie Morgan (2206510)" userId="S::2206510@student.uwtsd.ac.uk::79f80e11-9132-40ac-98df-09627b9d0b54" providerId="AD" clId="Web-{33CB144F-349D-481B-8DCE-DC57C1E33AB4}" dt="2024-03-18T17:36:29.114" v="20" actId="1076"/>
          <ac:picMkLst>
            <pc:docMk/>
            <pc:sldMk cId="1151910034" sldId="283"/>
            <ac:picMk id="21" creationId="{D30011B8-275C-AAA8-4187-48757A932C50}"/>
          </ac:picMkLst>
        </pc:picChg>
      </pc:sldChg>
    </pc:docChg>
  </pc:docChgLst>
  <pc:docChgLst>
    <pc:chgData name="Tim James (2112656)" userId="S::2112656@student.uwtsd.ac.uk::0fb35b07-305e-4866-a031-bfed0720b694" providerId="AD" clId="Web-{22D809C2-753B-E04A-EAB0-8BA7FF8EC976}"/>
    <pc:docChg chg="modSld">
      <pc:chgData name="Tim James (2112656)" userId="S::2112656@student.uwtsd.ac.uk::0fb35b07-305e-4866-a031-bfed0720b694" providerId="AD" clId="Web-{22D809C2-753B-E04A-EAB0-8BA7FF8EC976}" dt="2024-03-18T17:04:05.919" v="37" actId="1076"/>
      <pc:docMkLst>
        <pc:docMk/>
      </pc:docMkLst>
      <pc:sldChg chg="addSp delSp modSp">
        <pc:chgData name="Tim James (2112656)" userId="S::2112656@student.uwtsd.ac.uk::0fb35b07-305e-4866-a031-bfed0720b694" providerId="AD" clId="Web-{22D809C2-753B-E04A-EAB0-8BA7FF8EC976}" dt="2024-03-18T17:04:05.919" v="37" actId="1076"/>
        <pc:sldMkLst>
          <pc:docMk/>
          <pc:sldMk cId="4050409077" sldId="290"/>
        </pc:sldMkLst>
        <pc:spChg chg="mod">
          <ac:chgData name="Tim James (2112656)" userId="S::2112656@student.uwtsd.ac.uk::0fb35b07-305e-4866-a031-bfed0720b694" providerId="AD" clId="Web-{22D809C2-753B-E04A-EAB0-8BA7FF8EC976}" dt="2024-03-18T17:04:05.919" v="37" actId="1076"/>
          <ac:spMkLst>
            <pc:docMk/>
            <pc:sldMk cId="4050409077" sldId="290"/>
            <ac:spMk id="2" creationId="{D1FE7BAE-3E5F-9BBE-1977-44C43B1BA53F}"/>
          </ac:spMkLst>
        </pc:spChg>
        <pc:spChg chg="mod">
          <ac:chgData name="Tim James (2112656)" userId="S::2112656@student.uwtsd.ac.uk::0fb35b07-305e-4866-a031-bfed0720b694" providerId="AD" clId="Web-{22D809C2-753B-E04A-EAB0-8BA7FF8EC976}" dt="2024-03-18T16:54:40.769" v="16" actId="1076"/>
          <ac:spMkLst>
            <pc:docMk/>
            <pc:sldMk cId="4050409077" sldId="290"/>
            <ac:spMk id="7" creationId="{C90D3969-2CA3-591A-EE23-D4AD18872503}"/>
          </ac:spMkLst>
        </pc:spChg>
        <pc:spChg chg="mod">
          <ac:chgData name="Tim James (2112656)" userId="S::2112656@student.uwtsd.ac.uk::0fb35b07-305e-4866-a031-bfed0720b694" providerId="AD" clId="Web-{22D809C2-753B-E04A-EAB0-8BA7FF8EC976}" dt="2024-03-18T16:54:45.738" v="18" actId="1076"/>
          <ac:spMkLst>
            <pc:docMk/>
            <pc:sldMk cId="4050409077" sldId="290"/>
            <ac:spMk id="8" creationId="{7E9433EA-2645-46D9-F8DB-2397A5FD7036}"/>
          </ac:spMkLst>
        </pc:spChg>
        <pc:spChg chg="add del mod">
          <ac:chgData name="Tim James (2112656)" userId="S::2112656@student.uwtsd.ac.uk::0fb35b07-305e-4866-a031-bfed0720b694" providerId="AD" clId="Web-{22D809C2-753B-E04A-EAB0-8BA7FF8EC976}" dt="2024-03-18T16:54:37.128" v="15"/>
          <ac:spMkLst>
            <pc:docMk/>
            <pc:sldMk cId="4050409077" sldId="290"/>
            <ac:spMk id="13" creationId="{1690A4D8-AB01-1960-8D0B-85D4F0361715}"/>
          </ac:spMkLst>
        </pc:spChg>
        <pc:picChg chg="del">
          <ac:chgData name="Tim James (2112656)" userId="S::2112656@student.uwtsd.ac.uk::0fb35b07-305e-4866-a031-bfed0720b694" providerId="AD" clId="Web-{22D809C2-753B-E04A-EAB0-8BA7FF8EC976}" dt="2024-03-18T16:54:31.628" v="13"/>
          <ac:picMkLst>
            <pc:docMk/>
            <pc:sldMk cId="4050409077" sldId="290"/>
            <ac:picMk id="4" creationId="{B51F5A1A-56BB-A6EC-C83C-82BDFAE05D84}"/>
          </ac:picMkLst>
        </pc:picChg>
        <pc:picChg chg="add mod">
          <ac:chgData name="Tim James (2112656)" userId="S::2112656@student.uwtsd.ac.uk::0fb35b07-305e-4866-a031-bfed0720b694" providerId="AD" clId="Web-{22D809C2-753B-E04A-EAB0-8BA7FF8EC976}" dt="2024-03-18T16:54:42.597" v="17" actId="1076"/>
          <ac:picMkLst>
            <pc:docMk/>
            <pc:sldMk cId="4050409077" sldId="290"/>
            <ac:picMk id="5" creationId="{5BD3C286-EC6E-0ED5-63B0-5079A14E1CD8}"/>
          </ac:picMkLst>
        </pc:picChg>
        <pc:picChg chg="del">
          <ac:chgData name="Tim James (2112656)" userId="S::2112656@student.uwtsd.ac.uk::0fb35b07-305e-4866-a031-bfed0720b694" providerId="AD" clId="Web-{22D809C2-753B-E04A-EAB0-8BA7FF8EC976}" dt="2024-03-18T16:50:37.117" v="6"/>
          <ac:picMkLst>
            <pc:docMk/>
            <pc:sldMk cId="4050409077" sldId="290"/>
            <ac:picMk id="6" creationId="{AC00F3FD-9FB0-004A-3CC4-79FF16BF83DE}"/>
          </ac:picMkLst>
        </pc:picChg>
        <pc:picChg chg="add mod">
          <ac:chgData name="Tim James (2112656)" userId="S::2112656@student.uwtsd.ac.uk::0fb35b07-305e-4866-a031-bfed0720b694" providerId="AD" clId="Web-{22D809C2-753B-E04A-EAB0-8BA7FF8EC976}" dt="2024-03-18T16:54:33.659" v="14" actId="1076"/>
          <ac:picMkLst>
            <pc:docMk/>
            <pc:sldMk cId="4050409077" sldId="290"/>
            <ac:picMk id="11" creationId="{78E4528A-0A01-D4D3-362D-BC4CDDD16051}"/>
          </ac:picMkLst>
        </pc:picChg>
        <pc:picChg chg="add mod">
          <ac:chgData name="Tim James (2112656)" userId="S::2112656@student.uwtsd.ac.uk::0fb35b07-305e-4866-a031-bfed0720b694" providerId="AD" clId="Web-{22D809C2-753B-E04A-EAB0-8BA7FF8EC976}" dt="2024-03-18T17:04:02.247" v="36" actId="1076"/>
          <ac:picMkLst>
            <pc:docMk/>
            <pc:sldMk cId="4050409077" sldId="290"/>
            <ac:picMk id="15" creationId="{5B015887-669D-4C7F-B85E-AB933EE7E960}"/>
          </ac:picMkLst>
        </pc:picChg>
      </pc:sldChg>
      <pc:sldChg chg="addSp modSp">
        <pc:chgData name="Tim James (2112656)" userId="S::2112656@student.uwtsd.ac.uk::0fb35b07-305e-4866-a031-bfed0720b694" providerId="AD" clId="Web-{22D809C2-753B-E04A-EAB0-8BA7FF8EC976}" dt="2024-03-18T17:03:49.699" v="33" actId="14100"/>
        <pc:sldMkLst>
          <pc:docMk/>
          <pc:sldMk cId="1905709650" sldId="291"/>
        </pc:sldMkLst>
        <pc:picChg chg="mod">
          <ac:chgData name="Tim James (2112656)" userId="S::2112656@student.uwtsd.ac.uk::0fb35b07-305e-4866-a031-bfed0720b694" providerId="AD" clId="Web-{22D809C2-753B-E04A-EAB0-8BA7FF8EC976}" dt="2024-03-18T17:03:49.699" v="33" actId="14100"/>
          <ac:picMkLst>
            <pc:docMk/>
            <pc:sldMk cId="1905709650" sldId="291"/>
            <ac:picMk id="4" creationId="{5F636469-4D8B-5F8F-D978-81E934A9C349}"/>
          </ac:picMkLst>
        </pc:picChg>
        <pc:picChg chg="add mod">
          <ac:chgData name="Tim James (2112656)" userId="S::2112656@student.uwtsd.ac.uk::0fb35b07-305e-4866-a031-bfed0720b694" providerId="AD" clId="Web-{22D809C2-753B-E04A-EAB0-8BA7FF8EC976}" dt="2024-03-18T16:58:28.044" v="28" actId="1076"/>
          <ac:picMkLst>
            <pc:docMk/>
            <pc:sldMk cId="1905709650" sldId="291"/>
            <ac:picMk id="13" creationId="{D51CE95B-A3D0-F8B7-DFB3-579131DBD3D1}"/>
          </ac:picMkLst>
        </pc:picChg>
        <pc:picChg chg="add mod">
          <ac:chgData name="Tim James (2112656)" userId="S::2112656@student.uwtsd.ac.uk::0fb35b07-305e-4866-a031-bfed0720b694" providerId="AD" clId="Web-{22D809C2-753B-E04A-EAB0-8BA7FF8EC976}" dt="2024-03-18T17:03:36.808" v="32" actId="14100"/>
          <ac:picMkLst>
            <pc:docMk/>
            <pc:sldMk cId="1905709650" sldId="291"/>
            <ac:picMk id="14" creationId="{09989DE2-51D8-BA85-ADB1-AB86470F8567}"/>
          </ac:picMkLst>
        </pc:picChg>
      </pc:sldChg>
    </pc:docChg>
  </pc:docChgLst>
  <pc:docChgLst>
    <pc:chgData name="Ragulan Pulanthitan (2200662)" userId="aafbdbba-3939-4d4f-b73e-7c193df95f95" providerId="ADAL" clId="{A5FC7207-9851-4A5C-BC8A-FF6FE6ADD47C}"/>
    <pc:docChg chg="undo custSel addSld modSld sldOrd">
      <pc:chgData name="Ragulan Pulanthitan (2200662)" userId="aafbdbba-3939-4d4f-b73e-7c193df95f95" providerId="ADAL" clId="{A5FC7207-9851-4A5C-BC8A-FF6FE6ADD47C}" dt="2024-03-18T17:00:55.493" v="834" actId="1076"/>
      <pc:docMkLst>
        <pc:docMk/>
      </pc:docMkLst>
      <pc:sldChg chg="addSp modSp mod">
        <pc:chgData name="Ragulan Pulanthitan (2200662)" userId="aafbdbba-3939-4d4f-b73e-7c193df95f95" providerId="ADAL" clId="{A5FC7207-9851-4A5C-BC8A-FF6FE6ADD47C}" dt="2024-03-18T14:59:50.782" v="87" actId="207"/>
        <pc:sldMkLst>
          <pc:docMk/>
          <pc:sldMk cId="3035765413" sldId="257"/>
        </pc:sldMkLst>
        <pc:spChg chg="add mod">
          <ac:chgData name="Ragulan Pulanthitan (2200662)" userId="aafbdbba-3939-4d4f-b73e-7c193df95f95" providerId="ADAL" clId="{A5FC7207-9851-4A5C-BC8A-FF6FE6ADD47C}" dt="2024-03-18T14:59:50.782" v="87" actId="207"/>
          <ac:spMkLst>
            <pc:docMk/>
            <pc:sldMk cId="3035765413" sldId="257"/>
            <ac:spMk id="4" creationId="{31FB5759-CCB9-645F-5A76-1B50B3D89A11}"/>
          </ac:spMkLst>
        </pc:spChg>
      </pc:sldChg>
      <pc:sldChg chg="addSp delSp modSp mod">
        <pc:chgData name="Ragulan Pulanthitan (2200662)" userId="aafbdbba-3939-4d4f-b73e-7c193df95f95" providerId="ADAL" clId="{A5FC7207-9851-4A5C-BC8A-FF6FE6ADD47C}" dt="2024-03-18T17:00:55.493" v="834" actId="1076"/>
        <pc:sldMkLst>
          <pc:docMk/>
          <pc:sldMk cId="1811935219" sldId="262"/>
        </pc:sldMkLst>
        <pc:spChg chg="add mod">
          <ac:chgData name="Ragulan Pulanthitan (2200662)" userId="aafbdbba-3939-4d4f-b73e-7c193df95f95" providerId="ADAL" clId="{A5FC7207-9851-4A5C-BC8A-FF6FE6ADD47C}" dt="2024-03-18T16:48:31.270" v="796" actId="1076"/>
          <ac:spMkLst>
            <pc:docMk/>
            <pc:sldMk cId="1811935219" sldId="262"/>
            <ac:spMk id="17" creationId="{8EADAC3D-3A15-C903-4BAC-E3F5D38492E6}"/>
          </ac:spMkLst>
        </pc:spChg>
        <pc:spChg chg="add mod">
          <ac:chgData name="Ragulan Pulanthitan (2200662)" userId="aafbdbba-3939-4d4f-b73e-7c193df95f95" providerId="ADAL" clId="{A5FC7207-9851-4A5C-BC8A-FF6FE6ADD47C}" dt="2024-03-18T16:48:36.566" v="798" actId="1076"/>
          <ac:spMkLst>
            <pc:docMk/>
            <pc:sldMk cId="1811935219" sldId="262"/>
            <ac:spMk id="18" creationId="{907CEA1B-212D-C865-7063-93235B068929}"/>
          </ac:spMkLst>
        </pc:spChg>
        <pc:spChg chg="add mod">
          <ac:chgData name="Ragulan Pulanthitan (2200662)" userId="aafbdbba-3939-4d4f-b73e-7c193df95f95" providerId="ADAL" clId="{A5FC7207-9851-4A5C-BC8A-FF6FE6ADD47C}" dt="2024-03-18T16:26:09.768" v="674" actId="1076"/>
          <ac:spMkLst>
            <pc:docMk/>
            <pc:sldMk cId="1811935219" sldId="262"/>
            <ac:spMk id="25" creationId="{D06C3FBE-64FB-5564-59AF-0767A25AE6BE}"/>
          </ac:spMkLst>
        </pc:spChg>
        <pc:spChg chg="add mod">
          <ac:chgData name="Ragulan Pulanthitan (2200662)" userId="aafbdbba-3939-4d4f-b73e-7c193df95f95" providerId="ADAL" clId="{A5FC7207-9851-4A5C-BC8A-FF6FE6ADD47C}" dt="2024-03-18T16:26:05.263" v="673" actId="1076"/>
          <ac:spMkLst>
            <pc:docMk/>
            <pc:sldMk cId="1811935219" sldId="262"/>
            <ac:spMk id="26" creationId="{A940AACA-99D4-4AF9-BEAC-60F7F27F57B2}"/>
          </ac:spMkLst>
        </pc:spChg>
        <pc:spChg chg="add mod">
          <ac:chgData name="Ragulan Pulanthitan (2200662)" userId="aafbdbba-3939-4d4f-b73e-7c193df95f95" providerId="ADAL" clId="{A5FC7207-9851-4A5C-BC8A-FF6FE6ADD47C}" dt="2024-03-18T16:26:49.831" v="695" actId="1076"/>
          <ac:spMkLst>
            <pc:docMk/>
            <pc:sldMk cId="1811935219" sldId="262"/>
            <ac:spMk id="28" creationId="{E4135A61-7362-1E1E-B3A9-413D0A0B471F}"/>
          </ac:spMkLst>
        </pc:spChg>
        <pc:spChg chg="add mod">
          <ac:chgData name="Ragulan Pulanthitan (2200662)" userId="aafbdbba-3939-4d4f-b73e-7c193df95f95" providerId="ADAL" clId="{A5FC7207-9851-4A5C-BC8A-FF6FE6ADD47C}" dt="2024-03-18T16:49:20.732" v="820" actId="1076"/>
          <ac:spMkLst>
            <pc:docMk/>
            <pc:sldMk cId="1811935219" sldId="262"/>
            <ac:spMk id="31" creationId="{5FA030B0-73E1-271E-C77F-0CA23080528B}"/>
          </ac:spMkLst>
        </pc:spChg>
        <pc:graphicFrameChg chg="add del mod">
          <ac:chgData name="Ragulan Pulanthitan (2200662)" userId="aafbdbba-3939-4d4f-b73e-7c193df95f95" providerId="ADAL" clId="{A5FC7207-9851-4A5C-BC8A-FF6FE6ADD47C}" dt="2024-03-18T15:19:02.086" v="113" actId="478"/>
          <ac:graphicFrameMkLst>
            <pc:docMk/>
            <pc:sldMk cId="1811935219" sldId="262"/>
            <ac:graphicFrameMk id="9" creationId="{C3FDFB4A-475A-4BCF-8B13-04626A20C002}"/>
          </ac:graphicFrameMkLst>
        </pc:graphicFrameChg>
        <pc:picChg chg="del">
          <ac:chgData name="Ragulan Pulanthitan (2200662)" userId="aafbdbba-3939-4d4f-b73e-7c193df95f95" providerId="ADAL" clId="{A5FC7207-9851-4A5C-BC8A-FF6FE6ADD47C}" dt="2024-03-18T15:20:02.835" v="117" actId="478"/>
          <ac:picMkLst>
            <pc:docMk/>
            <pc:sldMk cId="1811935219" sldId="262"/>
            <ac:picMk id="4" creationId="{DF15364E-A371-0394-C5D6-C57058692D91}"/>
          </ac:picMkLst>
        </pc:picChg>
        <pc:picChg chg="del">
          <ac:chgData name="Ragulan Pulanthitan (2200662)" userId="aafbdbba-3939-4d4f-b73e-7c193df95f95" providerId="ADAL" clId="{A5FC7207-9851-4A5C-BC8A-FF6FE6ADD47C}" dt="2024-03-18T15:20:58.635" v="124" actId="478"/>
          <ac:picMkLst>
            <pc:docMk/>
            <pc:sldMk cId="1811935219" sldId="262"/>
            <ac:picMk id="5" creationId="{EBDC3CE3-2205-388A-68BC-E77E6AEABFDE}"/>
          </ac:picMkLst>
        </pc:picChg>
        <pc:picChg chg="mod">
          <ac:chgData name="Ragulan Pulanthitan (2200662)" userId="aafbdbba-3939-4d4f-b73e-7c193df95f95" providerId="ADAL" clId="{A5FC7207-9851-4A5C-BC8A-FF6FE6ADD47C}" dt="2024-03-18T16:48:34.038" v="797" actId="1076"/>
          <ac:picMkLst>
            <pc:docMk/>
            <pc:sldMk cId="1811935219" sldId="262"/>
            <ac:picMk id="7" creationId="{A3CB8D99-B766-DD94-7630-03DBC0CE306E}"/>
          </ac:picMkLst>
        </pc:picChg>
        <pc:picChg chg="mod">
          <ac:chgData name="Ragulan Pulanthitan (2200662)" userId="aafbdbba-3939-4d4f-b73e-7c193df95f95" providerId="ADAL" clId="{A5FC7207-9851-4A5C-BC8A-FF6FE6ADD47C}" dt="2024-03-18T16:48:39.630" v="799" actId="1076"/>
          <ac:picMkLst>
            <pc:docMk/>
            <pc:sldMk cId="1811935219" sldId="262"/>
            <ac:picMk id="8" creationId="{FC92FBE5-DF4A-1F6D-EC98-14686276D7C1}"/>
          </ac:picMkLst>
        </pc:picChg>
        <pc:picChg chg="mod">
          <ac:chgData name="Ragulan Pulanthitan (2200662)" userId="aafbdbba-3939-4d4f-b73e-7c193df95f95" providerId="ADAL" clId="{A5FC7207-9851-4A5C-BC8A-FF6FE6ADD47C}" dt="2024-03-18T16:25:59.955" v="672" actId="1076"/>
          <ac:picMkLst>
            <pc:docMk/>
            <pc:sldMk cId="1811935219" sldId="262"/>
            <ac:picMk id="10" creationId="{8E34F285-3325-3CC3-0514-35C6E0718A8A}"/>
          </ac:picMkLst>
        </pc:picChg>
        <pc:picChg chg="add mod">
          <ac:chgData name="Ragulan Pulanthitan (2200662)" userId="aafbdbba-3939-4d4f-b73e-7c193df95f95" providerId="ADAL" clId="{A5FC7207-9851-4A5C-BC8A-FF6FE6ADD47C}" dt="2024-03-18T16:45:17.811" v="785" actId="1076"/>
          <ac:picMkLst>
            <pc:docMk/>
            <pc:sldMk cId="1811935219" sldId="262"/>
            <ac:picMk id="12" creationId="{D4E14DB3-8B77-D8B8-707E-262872932452}"/>
          </ac:picMkLst>
        </pc:picChg>
        <pc:picChg chg="add del mod">
          <ac:chgData name="Ragulan Pulanthitan (2200662)" userId="aafbdbba-3939-4d4f-b73e-7c193df95f95" providerId="ADAL" clId="{A5FC7207-9851-4A5C-BC8A-FF6FE6ADD47C}" dt="2024-03-18T15:23:03.178" v="126" actId="478"/>
          <ac:picMkLst>
            <pc:docMk/>
            <pc:sldMk cId="1811935219" sldId="262"/>
            <ac:picMk id="14" creationId="{A418D374-6BB1-39DB-4224-A29C9EAF5E38}"/>
          </ac:picMkLst>
        </pc:picChg>
        <pc:picChg chg="add del mod">
          <ac:chgData name="Ragulan Pulanthitan (2200662)" userId="aafbdbba-3939-4d4f-b73e-7c193df95f95" providerId="ADAL" clId="{A5FC7207-9851-4A5C-BC8A-FF6FE6ADD47C}" dt="2024-03-18T16:56:10.740" v="821" actId="478"/>
          <ac:picMkLst>
            <pc:docMk/>
            <pc:sldMk cId="1811935219" sldId="262"/>
            <ac:picMk id="16" creationId="{7C09E896-942D-842F-FEDB-977350566FA8}"/>
          </ac:picMkLst>
        </pc:picChg>
        <pc:picChg chg="add mod">
          <ac:chgData name="Ragulan Pulanthitan (2200662)" userId="aafbdbba-3939-4d4f-b73e-7c193df95f95" providerId="ADAL" clId="{A5FC7207-9851-4A5C-BC8A-FF6FE6ADD47C}" dt="2024-03-18T16:49:17.548" v="819" actId="14100"/>
          <ac:picMkLst>
            <pc:docMk/>
            <pc:sldMk cId="1811935219" sldId="262"/>
            <ac:picMk id="30" creationId="{07D3D46E-B2AD-CA32-209C-B0E15CAC623C}"/>
          </ac:picMkLst>
        </pc:picChg>
        <pc:picChg chg="add del mod">
          <ac:chgData name="Ragulan Pulanthitan (2200662)" userId="aafbdbba-3939-4d4f-b73e-7c193df95f95" providerId="ADAL" clId="{A5FC7207-9851-4A5C-BC8A-FF6FE6ADD47C}" dt="2024-03-18T17:00:33.950" v="826" actId="478"/>
          <ac:picMkLst>
            <pc:docMk/>
            <pc:sldMk cId="1811935219" sldId="262"/>
            <ac:picMk id="33" creationId="{B244080D-C4D6-6263-7342-A486F1BB78FA}"/>
          </ac:picMkLst>
        </pc:picChg>
        <pc:picChg chg="add mod">
          <ac:chgData name="Ragulan Pulanthitan (2200662)" userId="aafbdbba-3939-4d4f-b73e-7c193df95f95" providerId="ADAL" clId="{A5FC7207-9851-4A5C-BC8A-FF6FE6ADD47C}" dt="2024-03-18T17:00:55.493" v="834" actId="1076"/>
          <ac:picMkLst>
            <pc:docMk/>
            <pc:sldMk cId="1811935219" sldId="262"/>
            <ac:picMk id="35" creationId="{8CC09802-3674-015A-955E-CF135E323A8F}"/>
          </ac:picMkLst>
        </pc:picChg>
        <pc:cxnChg chg="add del">
          <ac:chgData name="Ragulan Pulanthitan (2200662)" userId="aafbdbba-3939-4d4f-b73e-7c193df95f95" providerId="ADAL" clId="{A5FC7207-9851-4A5C-BC8A-FF6FE6ADD47C}" dt="2024-03-18T16:23:53.683" v="645" actId="478"/>
          <ac:cxnSpMkLst>
            <pc:docMk/>
            <pc:sldMk cId="1811935219" sldId="262"/>
            <ac:cxnSpMk id="20" creationId="{5BAF1D3E-CF1E-91C8-60CC-8555805D9E8E}"/>
          </ac:cxnSpMkLst>
        </pc:cxnChg>
        <pc:cxnChg chg="add mod">
          <ac:chgData name="Ragulan Pulanthitan (2200662)" userId="aafbdbba-3939-4d4f-b73e-7c193df95f95" providerId="ADAL" clId="{A5FC7207-9851-4A5C-BC8A-FF6FE6ADD47C}" dt="2024-03-18T16:25:48.480" v="669" actId="1076"/>
          <ac:cxnSpMkLst>
            <pc:docMk/>
            <pc:sldMk cId="1811935219" sldId="262"/>
            <ac:cxnSpMk id="22" creationId="{8A09E2C9-EB5C-9CD6-6B61-509566C24CA4}"/>
          </ac:cxnSpMkLst>
        </pc:cxnChg>
        <pc:cxnChg chg="add mod">
          <ac:chgData name="Ragulan Pulanthitan (2200662)" userId="aafbdbba-3939-4d4f-b73e-7c193df95f95" providerId="ADAL" clId="{A5FC7207-9851-4A5C-BC8A-FF6FE6ADD47C}" dt="2024-03-18T16:25:56.136" v="670" actId="1076"/>
          <ac:cxnSpMkLst>
            <pc:docMk/>
            <pc:sldMk cId="1811935219" sldId="262"/>
            <ac:cxnSpMk id="24" creationId="{B574A2DD-3529-977B-D272-6D6DE214554D}"/>
          </ac:cxnSpMkLst>
        </pc:cxnChg>
      </pc:sldChg>
      <pc:sldChg chg="addSp delSp modSp mod">
        <pc:chgData name="Ragulan Pulanthitan (2200662)" userId="aafbdbba-3939-4d4f-b73e-7c193df95f95" providerId="ADAL" clId="{A5FC7207-9851-4A5C-BC8A-FF6FE6ADD47C}" dt="2024-03-18T16:01:45.641" v="535" actId="1076"/>
        <pc:sldMkLst>
          <pc:docMk/>
          <pc:sldMk cId="3791146334" sldId="263"/>
        </pc:sldMkLst>
        <pc:spChg chg="mod">
          <ac:chgData name="Ragulan Pulanthitan (2200662)" userId="aafbdbba-3939-4d4f-b73e-7c193df95f95" providerId="ADAL" clId="{A5FC7207-9851-4A5C-BC8A-FF6FE6ADD47C}" dt="2024-03-18T15:56:09.691" v="514" actId="14100"/>
          <ac:spMkLst>
            <pc:docMk/>
            <pc:sldMk cId="3791146334" sldId="263"/>
            <ac:spMk id="2" creationId="{72284405-AAED-1057-70CF-97CA0B1D6689}"/>
          </ac:spMkLst>
        </pc:spChg>
        <pc:spChg chg="add mod">
          <ac:chgData name="Ragulan Pulanthitan (2200662)" userId="aafbdbba-3939-4d4f-b73e-7c193df95f95" providerId="ADAL" clId="{A5FC7207-9851-4A5C-BC8A-FF6FE6ADD47C}" dt="2024-03-18T15:56:00.508" v="513" actId="20577"/>
          <ac:spMkLst>
            <pc:docMk/>
            <pc:sldMk cId="3791146334" sldId="263"/>
            <ac:spMk id="17" creationId="{A5592333-34C5-BAEF-EE67-CFCAEF6C6B8A}"/>
          </ac:spMkLst>
        </pc:spChg>
        <pc:graphicFrameChg chg="del">
          <ac:chgData name="Ragulan Pulanthitan (2200662)" userId="aafbdbba-3939-4d4f-b73e-7c193df95f95" providerId="ADAL" clId="{A5FC7207-9851-4A5C-BC8A-FF6FE6ADD47C}" dt="2024-03-18T15:42:25.574" v="444" actId="478"/>
          <ac:graphicFrameMkLst>
            <pc:docMk/>
            <pc:sldMk cId="3791146334" sldId="263"/>
            <ac:graphicFrameMk id="10" creationId="{DD6B87B8-E769-7D9B-1EE8-5D94F75510BD}"/>
          </ac:graphicFrameMkLst>
        </pc:graphicFrameChg>
        <pc:graphicFrameChg chg="add del mod">
          <ac:chgData name="Ragulan Pulanthitan (2200662)" userId="aafbdbba-3939-4d4f-b73e-7c193df95f95" providerId="ADAL" clId="{A5FC7207-9851-4A5C-BC8A-FF6FE6ADD47C}" dt="2024-03-18T15:57:30.860" v="518" actId="478"/>
          <ac:graphicFrameMkLst>
            <pc:docMk/>
            <pc:sldMk cId="3791146334" sldId="263"/>
            <ac:graphicFrameMk id="18" creationId="{08D6D67F-367C-4999-A45B-5CB2F3685A4F}"/>
          </ac:graphicFrameMkLst>
        </pc:graphicFrameChg>
        <pc:picChg chg="del mod">
          <ac:chgData name="Ragulan Pulanthitan (2200662)" userId="aafbdbba-3939-4d4f-b73e-7c193df95f95" providerId="ADAL" clId="{A5FC7207-9851-4A5C-BC8A-FF6FE6ADD47C}" dt="2024-03-18T15:52:14.003" v="478" actId="478"/>
          <ac:picMkLst>
            <pc:docMk/>
            <pc:sldMk cId="3791146334" sldId="263"/>
            <ac:picMk id="4" creationId="{229EBB50-51E0-9FCA-9D88-8446292AD31F}"/>
          </ac:picMkLst>
        </pc:picChg>
        <pc:picChg chg="mod">
          <ac:chgData name="Ragulan Pulanthitan (2200662)" userId="aafbdbba-3939-4d4f-b73e-7c193df95f95" providerId="ADAL" clId="{A5FC7207-9851-4A5C-BC8A-FF6FE6ADD47C}" dt="2024-03-18T15:56:23.195" v="515" actId="1076"/>
          <ac:picMkLst>
            <pc:docMk/>
            <pc:sldMk cId="3791146334" sldId="263"/>
            <ac:picMk id="5" creationId="{D7A4E156-EA16-4E11-F934-5292E4FD2231}"/>
          </ac:picMkLst>
        </pc:picChg>
        <pc:picChg chg="del mod">
          <ac:chgData name="Ragulan Pulanthitan (2200662)" userId="aafbdbba-3939-4d4f-b73e-7c193df95f95" providerId="ADAL" clId="{A5FC7207-9851-4A5C-BC8A-FF6FE6ADD47C}" dt="2024-03-18T15:58:18.423" v="522" actId="478"/>
          <ac:picMkLst>
            <pc:docMk/>
            <pc:sldMk cId="3791146334" sldId="263"/>
            <ac:picMk id="6" creationId="{2C8E9385-02C3-223D-FFC6-55C5DC94C896}"/>
          </ac:picMkLst>
        </pc:picChg>
        <pc:picChg chg="del mod">
          <ac:chgData name="Ragulan Pulanthitan (2200662)" userId="aafbdbba-3939-4d4f-b73e-7c193df95f95" providerId="ADAL" clId="{A5FC7207-9851-4A5C-BC8A-FF6FE6ADD47C}" dt="2024-03-18T16:01:41.305" v="534" actId="478"/>
          <ac:picMkLst>
            <pc:docMk/>
            <pc:sldMk cId="3791146334" sldId="263"/>
            <ac:picMk id="7" creationId="{08CB37EC-F4F7-574F-F6B9-20E10E31F5D0}"/>
          </ac:picMkLst>
        </pc:picChg>
        <pc:picChg chg="del">
          <ac:chgData name="Ragulan Pulanthitan (2200662)" userId="aafbdbba-3939-4d4f-b73e-7c193df95f95" providerId="ADAL" clId="{A5FC7207-9851-4A5C-BC8A-FF6FE6ADD47C}" dt="2024-03-18T15:49:23.440" v="465" actId="478"/>
          <ac:picMkLst>
            <pc:docMk/>
            <pc:sldMk cId="3791146334" sldId="263"/>
            <ac:picMk id="8" creationId="{B9C113FE-1BC0-82DD-A179-EC2156B9EA4B}"/>
          </ac:picMkLst>
        </pc:picChg>
        <pc:picChg chg="mod">
          <ac:chgData name="Ragulan Pulanthitan (2200662)" userId="aafbdbba-3939-4d4f-b73e-7c193df95f95" providerId="ADAL" clId="{A5FC7207-9851-4A5C-BC8A-FF6FE6ADD47C}" dt="2024-03-18T15:49:32.615" v="469" actId="1076"/>
          <ac:picMkLst>
            <pc:docMk/>
            <pc:sldMk cId="3791146334" sldId="263"/>
            <ac:picMk id="9" creationId="{9532DB18-C979-CAB2-754A-22B3BF229CAA}"/>
          </ac:picMkLst>
        </pc:picChg>
        <pc:picChg chg="add mod">
          <ac:chgData name="Ragulan Pulanthitan (2200662)" userId="aafbdbba-3939-4d4f-b73e-7c193df95f95" providerId="ADAL" clId="{A5FC7207-9851-4A5C-BC8A-FF6FE6ADD47C}" dt="2024-03-18T15:49:44.943" v="472" actId="1076"/>
          <ac:picMkLst>
            <pc:docMk/>
            <pc:sldMk cId="3791146334" sldId="263"/>
            <ac:picMk id="12" creationId="{75DD3303-4F3B-C7AD-0AE9-A93EEB582972}"/>
          </ac:picMkLst>
        </pc:picChg>
        <pc:picChg chg="del mod">
          <ac:chgData name="Ragulan Pulanthitan (2200662)" userId="aafbdbba-3939-4d4f-b73e-7c193df95f95" providerId="ADAL" clId="{A5FC7207-9851-4A5C-BC8A-FF6FE6ADD47C}" dt="2024-03-18T15:59:01.326" v="524" actId="478"/>
          <ac:picMkLst>
            <pc:docMk/>
            <pc:sldMk cId="3791146334" sldId="263"/>
            <ac:picMk id="14" creationId="{49680A69-DF7F-3E5F-799B-347AB2588185}"/>
          </ac:picMkLst>
        </pc:picChg>
        <pc:picChg chg="add mod">
          <ac:chgData name="Ragulan Pulanthitan (2200662)" userId="aafbdbba-3939-4d4f-b73e-7c193df95f95" providerId="ADAL" clId="{A5FC7207-9851-4A5C-BC8A-FF6FE6ADD47C}" dt="2024-03-18T15:56:25.114" v="516" actId="1076"/>
          <ac:picMkLst>
            <pc:docMk/>
            <pc:sldMk cId="3791146334" sldId="263"/>
            <ac:picMk id="16" creationId="{6C1DC349-F7D1-DF49-BAED-22C555C9F074}"/>
          </ac:picMkLst>
        </pc:picChg>
        <pc:picChg chg="add mod">
          <ac:chgData name="Ragulan Pulanthitan (2200662)" userId="aafbdbba-3939-4d4f-b73e-7c193df95f95" providerId="ADAL" clId="{A5FC7207-9851-4A5C-BC8A-FF6FE6ADD47C}" dt="2024-03-18T15:58:20.551" v="523" actId="1076"/>
          <ac:picMkLst>
            <pc:docMk/>
            <pc:sldMk cId="3791146334" sldId="263"/>
            <ac:picMk id="20" creationId="{CD6FD969-C629-B0A7-778B-38676EBF1D6C}"/>
          </ac:picMkLst>
        </pc:picChg>
        <pc:picChg chg="add mod">
          <ac:chgData name="Ragulan Pulanthitan (2200662)" userId="aafbdbba-3939-4d4f-b73e-7c193df95f95" providerId="ADAL" clId="{A5FC7207-9851-4A5C-BC8A-FF6FE6ADD47C}" dt="2024-03-18T16:00:48.707" v="529" actId="1076"/>
          <ac:picMkLst>
            <pc:docMk/>
            <pc:sldMk cId="3791146334" sldId="263"/>
            <ac:picMk id="22" creationId="{80A727EF-2479-CD50-6C31-F64C03808B7F}"/>
          </ac:picMkLst>
        </pc:picChg>
        <pc:picChg chg="add mod">
          <ac:chgData name="Ragulan Pulanthitan (2200662)" userId="aafbdbba-3939-4d4f-b73e-7c193df95f95" providerId="ADAL" clId="{A5FC7207-9851-4A5C-BC8A-FF6FE6ADD47C}" dt="2024-03-18T16:01:45.641" v="535" actId="1076"/>
          <ac:picMkLst>
            <pc:docMk/>
            <pc:sldMk cId="3791146334" sldId="263"/>
            <ac:picMk id="24" creationId="{E94AD291-36A7-FAF0-8C04-E556C13513D0}"/>
          </ac:picMkLst>
        </pc:picChg>
      </pc:sldChg>
      <pc:sldChg chg="addSp delSp modSp mod">
        <pc:chgData name="Ragulan Pulanthitan (2200662)" userId="aafbdbba-3939-4d4f-b73e-7c193df95f95" providerId="ADAL" clId="{A5FC7207-9851-4A5C-BC8A-FF6FE6ADD47C}" dt="2024-03-18T16:32:28.806" v="740" actId="14100"/>
        <pc:sldMkLst>
          <pc:docMk/>
          <pc:sldMk cId="4148288181" sldId="264"/>
        </pc:sldMkLst>
        <pc:spChg chg="add mod">
          <ac:chgData name="Ragulan Pulanthitan (2200662)" userId="aafbdbba-3939-4d4f-b73e-7c193df95f95" providerId="ADAL" clId="{A5FC7207-9851-4A5C-BC8A-FF6FE6ADD47C}" dt="2024-03-18T16:32:28.806" v="740" actId="14100"/>
          <ac:spMkLst>
            <pc:docMk/>
            <pc:sldMk cId="4148288181" sldId="264"/>
            <ac:spMk id="17" creationId="{A24D976B-F187-ACE4-1235-9DED0F00AE0E}"/>
          </ac:spMkLst>
        </pc:spChg>
        <pc:graphicFrameChg chg="del">
          <ac:chgData name="Ragulan Pulanthitan (2200662)" userId="aafbdbba-3939-4d4f-b73e-7c193df95f95" providerId="ADAL" clId="{A5FC7207-9851-4A5C-BC8A-FF6FE6ADD47C}" dt="2024-03-18T16:29:45.070" v="697" actId="478"/>
          <ac:graphicFrameMkLst>
            <pc:docMk/>
            <pc:sldMk cId="4148288181" sldId="264"/>
            <ac:graphicFrameMk id="4" creationId="{A8F5E10D-ED45-43F5-B3E0-AD9D6C362EE9}"/>
          </ac:graphicFrameMkLst>
        </pc:graphicFrameChg>
        <pc:graphicFrameChg chg="del">
          <ac:chgData name="Ragulan Pulanthitan (2200662)" userId="aafbdbba-3939-4d4f-b73e-7c193df95f95" providerId="ADAL" clId="{A5FC7207-9851-4A5C-BC8A-FF6FE6ADD47C}" dt="2024-03-18T16:29:46.678" v="698" actId="478"/>
          <ac:graphicFrameMkLst>
            <pc:docMk/>
            <pc:sldMk cId="4148288181" sldId="264"/>
            <ac:graphicFrameMk id="5" creationId="{A6508583-8B5D-467E-8223-9259CF154D11}"/>
          </ac:graphicFrameMkLst>
        </pc:graphicFrameChg>
        <pc:picChg chg="add mod">
          <ac:chgData name="Ragulan Pulanthitan (2200662)" userId="aafbdbba-3939-4d4f-b73e-7c193df95f95" providerId="ADAL" clId="{A5FC7207-9851-4A5C-BC8A-FF6FE6ADD47C}" dt="2024-03-18T16:29:54.418" v="701" actId="1076"/>
          <ac:picMkLst>
            <pc:docMk/>
            <pc:sldMk cId="4148288181" sldId="264"/>
            <ac:picMk id="14" creationId="{45C12B53-F36C-610B-DC82-ED8AB2EBE45C}"/>
          </ac:picMkLst>
        </pc:picChg>
        <pc:picChg chg="add mod">
          <ac:chgData name="Ragulan Pulanthitan (2200662)" userId="aafbdbba-3939-4d4f-b73e-7c193df95f95" providerId="ADAL" clId="{A5FC7207-9851-4A5C-BC8A-FF6FE6ADD47C}" dt="2024-03-18T16:30:43.897" v="707" actId="1076"/>
          <ac:picMkLst>
            <pc:docMk/>
            <pc:sldMk cId="4148288181" sldId="264"/>
            <ac:picMk id="16" creationId="{513C49E2-1F83-E745-D794-53DD15972925}"/>
          </ac:picMkLst>
        </pc:picChg>
      </pc:sldChg>
      <pc:sldChg chg="addSp modSp mod">
        <pc:chgData name="Ragulan Pulanthitan (2200662)" userId="aafbdbba-3939-4d4f-b73e-7c193df95f95" providerId="ADAL" clId="{A5FC7207-9851-4A5C-BC8A-FF6FE6ADD47C}" dt="2024-03-18T16:34:54.834" v="766" actId="1076"/>
        <pc:sldMkLst>
          <pc:docMk/>
          <pc:sldMk cId="2496828125" sldId="265"/>
        </pc:sldMkLst>
        <pc:spChg chg="add mod">
          <ac:chgData name="Ragulan Pulanthitan (2200662)" userId="aafbdbba-3939-4d4f-b73e-7c193df95f95" providerId="ADAL" clId="{A5FC7207-9851-4A5C-BC8A-FF6FE6ADD47C}" dt="2024-03-18T16:08:07.710" v="573" actId="1076"/>
          <ac:spMkLst>
            <pc:docMk/>
            <pc:sldMk cId="2496828125" sldId="265"/>
            <ac:spMk id="12" creationId="{2EEA7B5B-565C-CF30-D523-4354FB64EE3C}"/>
          </ac:spMkLst>
        </pc:spChg>
        <pc:spChg chg="add mod">
          <ac:chgData name="Ragulan Pulanthitan (2200662)" userId="aafbdbba-3939-4d4f-b73e-7c193df95f95" providerId="ADAL" clId="{A5FC7207-9851-4A5C-BC8A-FF6FE6ADD47C}" dt="2024-03-18T16:07:59.342" v="572" actId="1076"/>
          <ac:spMkLst>
            <pc:docMk/>
            <pc:sldMk cId="2496828125" sldId="265"/>
            <ac:spMk id="13" creationId="{391C01EE-1DF6-EFFA-ADF3-40B3234708F1}"/>
          </ac:spMkLst>
        </pc:spChg>
        <pc:spChg chg="add mod">
          <ac:chgData name="Ragulan Pulanthitan (2200662)" userId="aafbdbba-3939-4d4f-b73e-7c193df95f95" providerId="ADAL" clId="{A5FC7207-9851-4A5C-BC8A-FF6FE6ADD47C}" dt="2024-03-18T16:34:54.834" v="766" actId="1076"/>
          <ac:spMkLst>
            <pc:docMk/>
            <pc:sldMk cId="2496828125" sldId="265"/>
            <ac:spMk id="16" creationId="{87F0049A-EFD7-5CB4-D116-091343A39011}"/>
          </ac:spMkLst>
        </pc:spChg>
        <pc:cxnChg chg="add mod">
          <ac:chgData name="Ragulan Pulanthitan (2200662)" userId="aafbdbba-3939-4d4f-b73e-7c193df95f95" providerId="ADAL" clId="{A5FC7207-9851-4A5C-BC8A-FF6FE6ADD47C}" dt="2024-03-18T16:05:36.431" v="541" actId="13822"/>
          <ac:cxnSpMkLst>
            <pc:docMk/>
            <pc:sldMk cId="2496828125" sldId="265"/>
            <ac:cxnSpMk id="9" creationId="{949C17E5-224F-5EC4-7EBA-E1418FCED3E9}"/>
          </ac:cxnSpMkLst>
        </pc:cxnChg>
        <pc:cxnChg chg="add mod">
          <ac:chgData name="Ragulan Pulanthitan (2200662)" userId="aafbdbba-3939-4d4f-b73e-7c193df95f95" providerId="ADAL" clId="{A5FC7207-9851-4A5C-BC8A-FF6FE6ADD47C}" dt="2024-03-18T16:06:58.165" v="544" actId="13822"/>
          <ac:cxnSpMkLst>
            <pc:docMk/>
            <pc:sldMk cId="2496828125" sldId="265"/>
            <ac:cxnSpMk id="11" creationId="{796944B4-09A0-3256-B920-3BBE83D3B025}"/>
          </ac:cxnSpMkLst>
        </pc:cxnChg>
        <pc:cxnChg chg="add mod">
          <ac:chgData name="Ragulan Pulanthitan (2200662)" userId="aafbdbba-3939-4d4f-b73e-7c193df95f95" providerId="ADAL" clId="{A5FC7207-9851-4A5C-BC8A-FF6FE6ADD47C}" dt="2024-03-18T16:34:19.557" v="743" actId="13822"/>
          <ac:cxnSpMkLst>
            <pc:docMk/>
            <pc:sldMk cId="2496828125" sldId="265"/>
            <ac:cxnSpMk id="15" creationId="{7A05E11F-A2CC-B184-2569-9F716F94ECD0}"/>
          </ac:cxnSpMkLst>
        </pc:cxnChg>
      </pc:sldChg>
      <pc:sldChg chg="addSp delSp modSp mod">
        <pc:chgData name="Ragulan Pulanthitan (2200662)" userId="aafbdbba-3939-4d4f-b73e-7c193df95f95" providerId="ADAL" clId="{A5FC7207-9851-4A5C-BC8A-FF6FE6ADD47C}" dt="2024-03-18T16:16:05.625" v="643" actId="20577"/>
        <pc:sldMkLst>
          <pc:docMk/>
          <pc:sldMk cId="664847646" sldId="266"/>
        </pc:sldMkLst>
        <pc:spChg chg="mod">
          <ac:chgData name="Ragulan Pulanthitan (2200662)" userId="aafbdbba-3939-4d4f-b73e-7c193df95f95" providerId="ADAL" clId="{A5FC7207-9851-4A5C-BC8A-FF6FE6ADD47C}" dt="2024-03-18T16:16:05.625" v="643" actId="20577"/>
          <ac:spMkLst>
            <pc:docMk/>
            <pc:sldMk cId="664847646" sldId="266"/>
            <ac:spMk id="2" creationId="{06D45ECF-4E5D-84CD-C711-B444CF8A164D}"/>
          </ac:spMkLst>
        </pc:spChg>
        <pc:spChg chg="del">
          <ac:chgData name="Ragulan Pulanthitan (2200662)" userId="aafbdbba-3939-4d4f-b73e-7c193df95f95" providerId="ADAL" clId="{A5FC7207-9851-4A5C-BC8A-FF6FE6ADD47C}" dt="2024-03-18T16:11:31.056" v="574" actId="478"/>
          <ac:spMkLst>
            <pc:docMk/>
            <pc:sldMk cId="664847646" sldId="266"/>
            <ac:spMk id="3" creationId="{BA777BA5-8CAE-989A-4DFC-193AF8CE1C3D}"/>
          </ac:spMkLst>
        </pc:spChg>
        <pc:grpChg chg="add mod">
          <ac:chgData name="Ragulan Pulanthitan (2200662)" userId="aafbdbba-3939-4d4f-b73e-7c193df95f95" providerId="ADAL" clId="{A5FC7207-9851-4A5C-BC8A-FF6FE6ADD47C}" dt="2024-03-18T16:15:29.626" v="625" actId="14100"/>
          <ac:grpSpMkLst>
            <pc:docMk/>
            <pc:sldMk cId="664847646" sldId="266"/>
            <ac:grpSpMk id="4" creationId="{1B8C4C50-6D60-7D91-4EAC-24B61EBC9F70}"/>
          </ac:grpSpMkLst>
        </pc:grpChg>
        <pc:picChg chg="add mod">
          <ac:chgData name="Ragulan Pulanthitan (2200662)" userId="aafbdbba-3939-4d4f-b73e-7c193df95f95" providerId="ADAL" clId="{A5FC7207-9851-4A5C-BC8A-FF6FE6ADD47C}" dt="2024-03-18T16:11:34.290" v="575"/>
          <ac:picMkLst>
            <pc:docMk/>
            <pc:sldMk cId="664847646" sldId="266"/>
            <ac:picMk id="5" creationId="{6D257D0C-A2CA-AEEC-330B-1FF49BFA01FE}"/>
          </ac:picMkLst>
        </pc:picChg>
        <pc:picChg chg="add mod">
          <ac:chgData name="Ragulan Pulanthitan (2200662)" userId="aafbdbba-3939-4d4f-b73e-7c193df95f95" providerId="ADAL" clId="{A5FC7207-9851-4A5C-BC8A-FF6FE6ADD47C}" dt="2024-03-18T16:11:34.290" v="575"/>
          <ac:picMkLst>
            <pc:docMk/>
            <pc:sldMk cId="664847646" sldId="266"/>
            <ac:picMk id="6" creationId="{4CB3C121-A595-5466-A3E8-156C2C37B0AA}"/>
          </ac:picMkLst>
        </pc:picChg>
        <pc:picChg chg="add del mod">
          <ac:chgData name="Ragulan Pulanthitan (2200662)" userId="aafbdbba-3939-4d4f-b73e-7c193df95f95" providerId="ADAL" clId="{A5FC7207-9851-4A5C-BC8A-FF6FE6ADD47C}" dt="2024-03-18T16:13:46.063" v="602" actId="21"/>
          <ac:picMkLst>
            <pc:docMk/>
            <pc:sldMk cId="664847646" sldId="266"/>
            <ac:picMk id="7" creationId="{C57BD93A-2B73-BF17-C885-2DCB3714BCFE}"/>
          </ac:picMkLst>
        </pc:picChg>
        <pc:picChg chg="add del mod">
          <ac:chgData name="Ragulan Pulanthitan (2200662)" userId="aafbdbba-3939-4d4f-b73e-7c193df95f95" providerId="ADAL" clId="{A5FC7207-9851-4A5C-BC8A-FF6FE6ADD47C}" dt="2024-03-18T16:13:52.407" v="605" actId="21"/>
          <ac:picMkLst>
            <pc:docMk/>
            <pc:sldMk cId="664847646" sldId="266"/>
            <ac:picMk id="8" creationId="{93ABF1DD-6207-F459-E0CE-BAB7070D12B2}"/>
          </ac:picMkLst>
        </pc:picChg>
      </pc:sldChg>
      <pc:sldChg chg="addSp modSp mod">
        <pc:chgData name="Ragulan Pulanthitan (2200662)" userId="aafbdbba-3939-4d4f-b73e-7c193df95f95" providerId="ADAL" clId="{A5FC7207-9851-4A5C-BC8A-FF6FE6ADD47C}" dt="2024-03-18T15:37:48.455" v="443" actId="20577"/>
        <pc:sldMkLst>
          <pc:docMk/>
          <pc:sldMk cId="2231765884" sldId="274"/>
        </pc:sldMkLst>
        <pc:spChg chg="add mod">
          <ac:chgData name="Ragulan Pulanthitan (2200662)" userId="aafbdbba-3939-4d4f-b73e-7c193df95f95" providerId="ADAL" clId="{A5FC7207-9851-4A5C-BC8A-FF6FE6ADD47C}" dt="2024-03-18T15:34:21.491" v="344" actId="1076"/>
          <ac:spMkLst>
            <pc:docMk/>
            <pc:sldMk cId="2231765884" sldId="274"/>
            <ac:spMk id="15" creationId="{E38438BE-F70D-C530-E072-111190DB1332}"/>
          </ac:spMkLst>
        </pc:spChg>
        <pc:spChg chg="add mod">
          <ac:chgData name="Ragulan Pulanthitan (2200662)" userId="aafbdbba-3939-4d4f-b73e-7c193df95f95" providerId="ADAL" clId="{A5FC7207-9851-4A5C-BC8A-FF6FE6ADD47C}" dt="2024-03-18T15:34:27.476" v="347" actId="1076"/>
          <ac:spMkLst>
            <pc:docMk/>
            <pc:sldMk cId="2231765884" sldId="274"/>
            <ac:spMk id="17" creationId="{3A1DB64E-2E65-DD22-0074-687787505C3E}"/>
          </ac:spMkLst>
        </pc:spChg>
        <pc:spChg chg="add mod">
          <ac:chgData name="Ragulan Pulanthitan (2200662)" userId="aafbdbba-3939-4d4f-b73e-7c193df95f95" providerId="ADAL" clId="{A5FC7207-9851-4A5C-BC8A-FF6FE6ADD47C}" dt="2024-03-18T15:34:13.820" v="342" actId="1076"/>
          <ac:spMkLst>
            <pc:docMk/>
            <pc:sldMk cId="2231765884" sldId="274"/>
            <ac:spMk id="18" creationId="{210BB9A1-F295-973C-DC3E-87FB169D47A6}"/>
          </ac:spMkLst>
        </pc:spChg>
        <pc:spChg chg="add mod">
          <ac:chgData name="Ragulan Pulanthitan (2200662)" userId="aafbdbba-3939-4d4f-b73e-7c193df95f95" providerId="ADAL" clId="{A5FC7207-9851-4A5C-BC8A-FF6FE6ADD47C}" dt="2024-03-18T15:34:17.764" v="343" actId="1076"/>
          <ac:spMkLst>
            <pc:docMk/>
            <pc:sldMk cId="2231765884" sldId="274"/>
            <ac:spMk id="19" creationId="{8BC96A89-0435-8E20-D4CF-83685E53C676}"/>
          </ac:spMkLst>
        </pc:spChg>
        <pc:spChg chg="add mod">
          <ac:chgData name="Ragulan Pulanthitan (2200662)" userId="aafbdbba-3939-4d4f-b73e-7c193df95f95" providerId="ADAL" clId="{A5FC7207-9851-4A5C-BC8A-FF6FE6ADD47C}" dt="2024-03-18T15:34:36.028" v="349" actId="1076"/>
          <ac:spMkLst>
            <pc:docMk/>
            <pc:sldMk cId="2231765884" sldId="274"/>
            <ac:spMk id="20" creationId="{86A7F91C-F362-C806-3662-FE5046C0B6EC}"/>
          </ac:spMkLst>
        </pc:spChg>
        <pc:spChg chg="add mod">
          <ac:chgData name="Ragulan Pulanthitan (2200662)" userId="aafbdbba-3939-4d4f-b73e-7c193df95f95" providerId="ADAL" clId="{A5FC7207-9851-4A5C-BC8A-FF6FE6ADD47C}" dt="2024-03-18T15:34:40.556" v="350" actId="1076"/>
          <ac:spMkLst>
            <pc:docMk/>
            <pc:sldMk cId="2231765884" sldId="274"/>
            <ac:spMk id="21" creationId="{C742266C-A2F7-0B15-B6BB-DEE03075F844}"/>
          </ac:spMkLst>
        </pc:spChg>
        <pc:spChg chg="add mod">
          <ac:chgData name="Ragulan Pulanthitan (2200662)" userId="aafbdbba-3939-4d4f-b73e-7c193df95f95" providerId="ADAL" clId="{A5FC7207-9851-4A5C-BC8A-FF6FE6ADD47C}" dt="2024-03-18T15:34:31.484" v="348" actId="1076"/>
          <ac:spMkLst>
            <pc:docMk/>
            <pc:sldMk cId="2231765884" sldId="274"/>
            <ac:spMk id="22" creationId="{5DDE5533-EC93-F618-AA99-B0E3FF893711}"/>
          </ac:spMkLst>
        </pc:spChg>
        <pc:spChg chg="add mod">
          <ac:chgData name="Ragulan Pulanthitan (2200662)" userId="aafbdbba-3939-4d4f-b73e-7c193df95f95" providerId="ADAL" clId="{A5FC7207-9851-4A5C-BC8A-FF6FE6ADD47C}" dt="2024-03-18T15:35:33.827" v="394" actId="1076"/>
          <ac:spMkLst>
            <pc:docMk/>
            <pc:sldMk cId="2231765884" sldId="274"/>
            <ac:spMk id="23" creationId="{B37B727D-6171-96C7-91F1-3A99D1310218}"/>
          </ac:spMkLst>
        </pc:spChg>
        <pc:spChg chg="add mod">
          <ac:chgData name="Ragulan Pulanthitan (2200662)" userId="aafbdbba-3939-4d4f-b73e-7c193df95f95" providerId="ADAL" clId="{A5FC7207-9851-4A5C-BC8A-FF6FE6ADD47C}" dt="2024-03-18T15:37:48.455" v="443" actId="20577"/>
          <ac:spMkLst>
            <pc:docMk/>
            <pc:sldMk cId="2231765884" sldId="274"/>
            <ac:spMk id="24" creationId="{91A6C78E-F71D-FC48-0502-A3907BCCD1E8}"/>
          </ac:spMkLst>
        </pc:spChg>
        <pc:grpChg chg="mod">
          <ac:chgData name="Ragulan Pulanthitan (2200662)" userId="aafbdbba-3939-4d4f-b73e-7c193df95f95" providerId="ADAL" clId="{A5FC7207-9851-4A5C-BC8A-FF6FE6ADD47C}" dt="2024-03-18T15:34:24.879" v="346" actId="1076"/>
          <ac:grpSpMkLst>
            <pc:docMk/>
            <pc:sldMk cId="2231765884" sldId="274"/>
            <ac:grpSpMk id="8" creationId="{1594EC88-0179-574C-2324-CDE122BBCA43}"/>
          </ac:grpSpMkLst>
        </pc:grpChg>
        <pc:picChg chg="mod">
          <ac:chgData name="Ragulan Pulanthitan (2200662)" userId="aafbdbba-3939-4d4f-b73e-7c193df95f95" providerId="ADAL" clId="{A5FC7207-9851-4A5C-BC8A-FF6FE6ADD47C}" dt="2024-03-18T15:36:12.994" v="398" actId="1076"/>
          <ac:picMkLst>
            <pc:docMk/>
            <pc:sldMk cId="2231765884" sldId="274"/>
            <ac:picMk id="14" creationId="{C0DF069E-E07F-0A68-1061-EF9EA5A97769}"/>
          </ac:picMkLst>
        </pc:picChg>
        <pc:picChg chg="mod">
          <ac:chgData name="Ragulan Pulanthitan (2200662)" userId="aafbdbba-3939-4d4f-b73e-7c193df95f95" providerId="ADAL" clId="{A5FC7207-9851-4A5C-BC8A-FF6FE6ADD47C}" dt="2024-03-18T15:36:05.930" v="397" actId="1076"/>
          <ac:picMkLst>
            <pc:docMk/>
            <pc:sldMk cId="2231765884" sldId="274"/>
            <ac:picMk id="16" creationId="{2C01E8DE-78E3-F9DF-C10E-DD032D3A217A}"/>
          </ac:picMkLst>
        </pc:picChg>
      </pc:sldChg>
      <pc:sldChg chg="addSp delSp modSp mod">
        <pc:chgData name="Ragulan Pulanthitan (2200662)" userId="aafbdbba-3939-4d4f-b73e-7c193df95f95" providerId="ADAL" clId="{A5FC7207-9851-4A5C-BC8A-FF6FE6ADD47C}" dt="2024-03-18T15:02:35.643" v="110" actId="1076"/>
        <pc:sldMkLst>
          <pc:docMk/>
          <pc:sldMk cId="3706373550" sldId="289"/>
        </pc:sldMkLst>
        <pc:spChg chg="mod">
          <ac:chgData name="Ragulan Pulanthitan (2200662)" userId="aafbdbba-3939-4d4f-b73e-7c193df95f95" providerId="ADAL" clId="{A5FC7207-9851-4A5C-BC8A-FF6FE6ADD47C}" dt="2024-03-18T14:55:29.119" v="54" actId="20577"/>
          <ac:spMkLst>
            <pc:docMk/>
            <pc:sldMk cId="3706373550" sldId="289"/>
            <ac:spMk id="2" creationId="{F6800C5A-91CC-6BE6-F008-9E830ED827C8}"/>
          </ac:spMkLst>
        </pc:spChg>
        <pc:spChg chg="del">
          <ac:chgData name="Ragulan Pulanthitan (2200662)" userId="aafbdbba-3939-4d4f-b73e-7c193df95f95" providerId="ADAL" clId="{A5FC7207-9851-4A5C-BC8A-FF6FE6ADD47C}" dt="2024-03-18T14:53:28.946" v="0" actId="478"/>
          <ac:spMkLst>
            <pc:docMk/>
            <pc:sldMk cId="3706373550" sldId="289"/>
            <ac:spMk id="3" creationId="{19A60F05-510F-0BC5-13FE-5FB83D93BC6E}"/>
          </ac:spMkLst>
        </pc:spChg>
        <pc:spChg chg="add mod">
          <ac:chgData name="Ragulan Pulanthitan (2200662)" userId="aafbdbba-3939-4d4f-b73e-7c193df95f95" providerId="ADAL" clId="{A5FC7207-9851-4A5C-BC8A-FF6FE6ADD47C}" dt="2024-03-18T15:01:19.868" v="99" actId="1076"/>
          <ac:spMkLst>
            <pc:docMk/>
            <pc:sldMk cId="3706373550" sldId="289"/>
            <ac:spMk id="9" creationId="{12F7F2E0-4DE3-0C1F-948B-065231DB637F}"/>
          </ac:spMkLst>
        </pc:spChg>
        <pc:spChg chg="add mod">
          <ac:chgData name="Ragulan Pulanthitan (2200662)" userId="aafbdbba-3939-4d4f-b73e-7c193df95f95" providerId="ADAL" clId="{A5FC7207-9851-4A5C-BC8A-FF6FE6ADD47C}" dt="2024-03-18T15:02:35.643" v="110" actId="1076"/>
          <ac:spMkLst>
            <pc:docMk/>
            <pc:sldMk cId="3706373550" sldId="289"/>
            <ac:spMk id="11" creationId="{4D959736-5CD4-6563-75F0-50DD680F450C}"/>
          </ac:spMkLst>
        </pc:spChg>
        <pc:graphicFrameChg chg="add del mod">
          <ac:chgData name="Ragulan Pulanthitan (2200662)" userId="aafbdbba-3939-4d4f-b73e-7c193df95f95" providerId="ADAL" clId="{A5FC7207-9851-4A5C-BC8A-FF6FE6ADD47C}" dt="2024-03-18T14:53:50.542" v="3" actId="478"/>
          <ac:graphicFrameMkLst>
            <pc:docMk/>
            <pc:sldMk cId="3706373550" sldId="289"/>
            <ac:graphicFrameMk id="4" creationId="{D3181D4D-91C3-74B7-3DD5-F8DA4E4DB0C0}"/>
          </ac:graphicFrameMkLst>
        </pc:graphicFrameChg>
        <pc:graphicFrameChg chg="add del mod modGraphic">
          <ac:chgData name="Ragulan Pulanthitan (2200662)" userId="aafbdbba-3939-4d4f-b73e-7c193df95f95" providerId="ADAL" clId="{A5FC7207-9851-4A5C-BC8A-FF6FE6ADD47C}" dt="2024-03-18T14:57:23.288" v="82" actId="478"/>
          <ac:graphicFrameMkLst>
            <pc:docMk/>
            <pc:sldMk cId="3706373550" sldId="289"/>
            <ac:graphicFrameMk id="5" creationId="{EA1F47B7-11F2-3021-FD0B-570C48E36079}"/>
          </ac:graphicFrameMkLst>
        </pc:graphicFrameChg>
        <pc:picChg chg="add mod">
          <ac:chgData name="Ragulan Pulanthitan (2200662)" userId="aafbdbba-3939-4d4f-b73e-7c193df95f95" providerId="ADAL" clId="{A5FC7207-9851-4A5C-BC8A-FF6FE6ADD47C}" dt="2024-03-18T14:58:18.469" v="86" actId="1076"/>
          <ac:picMkLst>
            <pc:docMk/>
            <pc:sldMk cId="3706373550" sldId="289"/>
            <ac:picMk id="7" creationId="{CD986B8D-9B9D-6CF0-0DA7-7AE9C3BF5884}"/>
          </ac:picMkLst>
        </pc:picChg>
        <pc:picChg chg="add mod">
          <ac:chgData name="Ragulan Pulanthitan (2200662)" userId="aafbdbba-3939-4d4f-b73e-7c193df95f95" providerId="ADAL" clId="{A5FC7207-9851-4A5C-BC8A-FF6FE6ADD47C}" dt="2024-03-18T15:00:17.637" v="91" actId="14100"/>
          <ac:picMkLst>
            <pc:docMk/>
            <pc:sldMk cId="3706373550" sldId="289"/>
            <ac:picMk id="8" creationId="{D663DECE-0122-A5EE-05CE-B7D9FF575EBC}"/>
          </ac:picMkLst>
        </pc:picChg>
      </pc:sldChg>
      <pc:sldChg chg="modSp mod">
        <pc:chgData name="Ragulan Pulanthitan (2200662)" userId="aafbdbba-3939-4d4f-b73e-7c193df95f95" providerId="ADAL" clId="{A5FC7207-9851-4A5C-BC8A-FF6FE6ADD47C}" dt="2024-03-18T16:44:57.293" v="784" actId="20577"/>
        <pc:sldMkLst>
          <pc:docMk/>
          <pc:sldMk cId="4125904163" sldId="293"/>
        </pc:sldMkLst>
        <pc:spChg chg="mod">
          <ac:chgData name="Ragulan Pulanthitan (2200662)" userId="aafbdbba-3939-4d4f-b73e-7c193df95f95" providerId="ADAL" clId="{A5FC7207-9851-4A5C-BC8A-FF6FE6ADD47C}" dt="2024-03-18T16:44:57.293" v="784" actId="20577"/>
          <ac:spMkLst>
            <pc:docMk/>
            <pc:sldMk cId="4125904163" sldId="293"/>
            <ac:spMk id="3" creationId="{BA777BA5-8CAE-989A-4DFC-193AF8CE1C3D}"/>
          </ac:spMkLst>
        </pc:spChg>
      </pc:sldChg>
      <pc:sldChg chg="addSp delSp modSp new mod ord">
        <pc:chgData name="Ragulan Pulanthitan (2200662)" userId="aafbdbba-3939-4d4f-b73e-7c193df95f95" providerId="ADAL" clId="{A5FC7207-9851-4A5C-BC8A-FF6FE6ADD47C}" dt="2024-03-18T16:15:36.778" v="627"/>
        <pc:sldMkLst>
          <pc:docMk/>
          <pc:sldMk cId="1947398320" sldId="294"/>
        </pc:sldMkLst>
        <pc:spChg chg="mod">
          <ac:chgData name="Ragulan Pulanthitan (2200662)" userId="aafbdbba-3939-4d4f-b73e-7c193df95f95" providerId="ADAL" clId="{A5FC7207-9851-4A5C-BC8A-FF6FE6ADD47C}" dt="2024-03-18T16:13:32.964" v="599" actId="1076"/>
          <ac:spMkLst>
            <pc:docMk/>
            <pc:sldMk cId="1947398320" sldId="294"/>
            <ac:spMk id="2" creationId="{484B0C4E-1746-640F-D6EB-D7F99717C72E}"/>
          </ac:spMkLst>
        </pc:spChg>
        <pc:spChg chg="del">
          <ac:chgData name="Ragulan Pulanthitan (2200662)" userId="aafbdbba-3939-4d4f-b73e-7c193df95f95" providerId="ADAL" clId="{A5FC7207-9851-4A5C-BC8A-FF6FE6ADD47C}" dt="2024-03-18T16:13:36.868" v="600" actId="478"/>
          <ac:spMkLst>
            <pc:docMk/>
            <pc:sldMk cId="1947398320" sldId="294"/>
            <ac:spMk id="3" creationId="{D7323530-1F66-AC02-995C-62608E4C8D8C}"/>
          </ac:spMkLst>
        </pc:spChg>
        <pc:grpChg chg="add mod">
          <ac:chgData name="Ragulan Pulanthitan (2200662)" userId="aafbdbba-3939-4d4f-b73e-7c193df95f95" providerId="ADAL" clId="{A5FC7207-9851-4A5C-BC8A-FF6FE6ADD47C}" dt="2024-03-18T16:14:37.938" v="616" actId="14100"/>
          <ac:grpSpMkLst>
            <pc:docMk/>
            <pc:sldMk cId="1947398320" sldId="294"/>
            <ac:grpSpMk id="6" creationId="{8D9964C2-A0DD-934F-102E-C32FBF0FE246}"/>
          </ac:grpSpMkLst>
        </pc:grpChg>
        <pc:grpChg chg="add mod">
          <ac:chgData name="Ragulan Pulanthitan (2200662)" userId="aafbdbba-3939-4d4f-b73e-7c193df95f95" providerId="ADAL" clId="{A5FC7207-9851-4A5C-BC8A-FF6FE6ADD47C}" dt="2024-03-18T16:15:07.129" v="623" actId="1076"/>
          <ac:grpSpMkLst>
            <pc:docMk/>
            <pc:sldMk cId="1947398320" sldId="294"/>
            <ac:grpSpMk id="9" creationId="{8409F952-670A-C29D-6D08-180277C444CB}"/>
          </ac:grpSpMkLst>
        </pc:grpChg>
        <pc:picChg chg="add mod">
          <ac:chgData name="Ragulan Pulanthitan (2200662)" userId="aafbdbba-3939-4d4f-b73e-7c193df95f95" providerId="ADAL" clId="{A5FC7207-9851-4A5C-BC8A-FF6FE6ADD47C}" dt="2024-03-18T16:14:46.457" v="617" actId="164"/>
          <ac:picMkLst>
            <pc:docMk/>
            <pc:sldMk cId="1947398320" sldId="294"/>
            <ac:picMk id="4" creationId="{A42F2E58-5984-F592-1C48-6C1CC1CD1655}"/>
          </ac:picMkLst>
        </pc:picChg>
        <pc:picChg chg="add mod">
          <ac:chgData name="Ragulan Pulanthitan (2200662)" userId="aafbdbba-3939-4d4f-b73e-7c193df95f95" providerId="ADAL" clId="{A5FC7207-9851-4A5C-BC8A-FF6FE6ADD47C}" dt="2024-03-18T16:14:46.457" v="617" actId="164"/>
          <ac:picMkLst>
            <pc:docMk/>
            <pc:sldMk cId="1947398320" sldId="294"/>
            <ac:picMk id="5" creationId="{F7E649A5-D22F-EC94-D997-58DBEFAB0017}"/>
          </ac:picMkLst>
        </pc:picChg>
        <pc:picChg chg="add mod">
          <ac:chgData name="Ragulan Pulanthitan (2200662)" userId="aafbdbba-3939-4d4f-b73e-7c193df95f95" providerId="ADAL" clId="{A5FC7207-9851-4A5C-BC8A-FF6FE6ADD47C}" dt="2024-03-18T16:14:35.054" v="615" actId="164"/>
          <ac:picMkLst>
            <pc:docMk/>
            <pc:sldMk cId="1947398320" sldId="294"/>
            <ac:picMk id="7" creationId="{C57BD93A-2B73-BF17-C885-2DCB3714BCFE}"/>
          </ac:picMkLst>
        </pc:picChg>
        <pc:picChg chg="add mod">
          <ac:chgData name="Ragulan Pulanthitan (2200662)" userId="aafbdbba-3939-4d4f-b73e-7c193df95f95" providerId="ADAL" clId="{A5FC7207-9851-4A5C-BC8A-FF6FE6ADD47C}" dt="2024-03-18T16:14:35.054" v="615" actId="164"/>
          <ac:picMkLst>
            <pc:docMk/>
            <pc:sldMk cId="1947398320" sldId="294"/>
            <ac:picMk id="8" creationId="{93ABF1DD-6207-F459-E0CE-BAB7070D12B2}"/>
          </ac:picMkLst>
        </pc:picChg>
      </pc:sldChg>
    </pc:docChg>
  </pc:docChgLst>
  <pc:docChgLst>
    <pc:chgData name="Ewan Evans (2200899)" userId="c3bb9a53-723f-4f1b-9c09-22bd43d16211" providerId="ADAL" clId="{CE28A4E7-7862-444A-A9BA-921353E152E6}"/>
    <pc:docChg chg="modSld sldOrd">
      <pc:chgData name="Ewan Evans (2200899)" userId="c3bb9a53-723f-4f1b-9c09-22bd43d16211" providerId="ADAL" clId="{CE28A4E7-7862-444A-A9BA-921353E152E6}" dt="2024-03-18T12:09:30.307" v="3"/>
      <pc:docMkLst>
        <pc:docMk/>
      </pc:docMkLst>
      <pc:sldChg chg="modSp mod">
        <pc:chgData name="Ewan Evans (2200899)" userId="c3bb9a53-723f-4f1b-9c09-22bd43d16211" providerId="ADAL" clId="{CE28A4E7-7862-444A-A9BA-921353E152E6}" dt="2024-03-18T11:11:23.359" v="1" actId="20577"/>
        <pc:sldMkLst>
          <pc:docMk/>
          <pc:sldMk cId="109857222" sldId="256"/>
        </pc:sldMkLst>
        <pc:spChg chg="mod">
          <ac:chgData name="Ewan Evans (2200899)" userId="c3bb9a53-723f-4f1b-9c09-22bd43d16211" providerId="ADAL" clId="{CE28A4E7-7862-444A-A9BA-921353E152E6}" dt="2024-03-18T11:11:23.359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ord">
        <pc:chgData name="Ewan Evans (2200899)" userId="c3bb9a53-723f-4f1b-9c09-22bd43d16211" providerId="ADAL" clId="{CE28A4E7-7862-444A-A9BA-921353E152E6}" dt="2024-03-18T12:09:30.307" v="3"/>
        <pc:sldMkLst>
          <pc:docMk/>
          <pc:sldMk cId="2069193520" sldId="285"/>
        </pc:sldMkLst>
      </pc:sldChg>
    </pc:docChg>
  </pc:docChgLst>
  <pc:docChgLst>
    <pc:chgData name="Tim James (2112656)" userId="S::2112656@student.uwtsd.ac.uk::0fb35b07-305e-4866-a031-bfed0720b694" providerId="AD" clId="Web-{E941544E-E69A-5A12-F6A0-1CCC218498AC}"/>
    <pc:docChg chg="modSld">
      <pc:chgData name="Tim James (2112656)" userId="S::2112656@student.uwtsd.ac.uk::0fb35b07-305e-4866-a031-bfed0720b694" providerId="AD" clId="Web-{E941544E-E69A-5A12-F6A0-1CCC218498AC}" dt="2024-03-18T20:02:57.084" v="223" actId="20577"/>
      <pc:docMkLst>
        <pc:docMk/>
      </pc:docMkLst>
      <pc:sldChg chg="modSp">
        <pc:chgData name="Tim James (2112656)" userId="S::2112656@student.uwtsd.ac.uk::0fb35b07-305e-4866-a031-bfed0720b694" providerId="AD" clId="Web-{E941544E-E69A-5A12-F6A0-1CCC218498AC}" dt="2024-03-18T20:02:57.084" v="223" actId="20577"/>
        <pc:sldMkLst>
          <pc:docMk/>
          <pc:sldMk cId="2516307602" sldId="279"/>
        </pc:sldMkLst>
        <pc:spChg chg="mod">
          <ac:chgData name="Tim James (2112656)" userId="S::2112656@student.uwtsd.ac.uk::0fb35b07-305e-4866-a031-bfed0720b694" providerId="AD" clId="Web-{E941544E-E69A-5A12-F6A0-1CCC218498AC}" dt="2024-03-18T20:02:57.084" v="223" actId="20577"/>
          <ac:spMkLst>
            <pc:docMk/>
            <pc:sldMk cId="2516307602" sldId="279"/>
            <ac:spMk id="3" creationId="{DDCAC19D-699F-5872-3BA3-ECBC12257203}"/>
          </ac:spMkLst>
        </pc:spChg>
        <pc:picChg chg="mod">
          <ac:chgData name="Tim James (2112656)" userId="S::2112656@student.uwtsd.ac.uk::0fb35b07-305e-4866-a031-bfed0720b694" providerId="AD" clId="Web-{E941544E-E69A-5A12-F6A0-1CCC218498AC}" dt="2024-03-18T20:01:33.579" v="222" actId="1076"/>
          <ac:picMkLst>
            <pc:docMk/>
            <pc:sldMk cId="2516307602" sldId="279"/>
            <ac:picMk id="6" creationId="{A4BA541B-1E71-D54D-F005-10EA54CB22D2}"/>
          </ac:picMkLst>
        </pc:picChg>
      </pc:sldChg>
      <pc:sldChg chg="modSp">
        <pc:chgData name="Tim James (2112656)" userId="S::2112656@student.uwtsd.ac.uk::0fb35b07-305e-4866-a031-bfed0720b694" providerId="AD" clId="Web-{E941544E-E69A-5A12-F6A0-1CCC218498AC}" dt="2024-03-18T19:59:05.461" v="218" actId="1076"/>
        <pc:sldMkLst>
          <pc:docMk/>
          <pc:sldMk cId="4050409077" sldId="290"/>
        </pc:sldMkLst>
        <pc:spChg chg="mod">
          <ac:chgData name="Tim James (2112656)" userId="S::2112656@student.uwtsd.ac.uk::0fb35b07-305e-4866-a031-bfed0720b694" providerId="AD" clId="Web-{E941544E-E69A-5A12-F6A0-1CCC218498AC}" dt="2024-03-18T19:59:05.461" v="218" actId="1076"/>
          <ac:spMkLst>
            <pc:docMk/>
            <pc:sldMk cId="4050409077" sldId="290"/>
            <ac:spMk id="16" creationId="{366C437C-4819-6F9A-0AF0-FCE368AD82EA}"/>
          </ac:spMkLst>
        </pc:spChg>
        <pc:picChg chg="mod">
          <ac:chgData name="Tim James (2112656)" userId="S::2112656@student.uwtsd.ac.uk::0fb35b07-305e-4866-a031-bfed0720b694" providerId="AD" clId="Web-{E941544E-E69A-5A12-F6A0-1CCC218498AC}" dt="2024-03-18T19:59:00.585" v="217" actId="1076"/>
          <ac:picMkLst>
            <pc:docMk/>
            <pc:sldMk cId="4050409077" sldId="290"/>
            <ac:picMk id="4" creationId="{B8A0B608-89D9-6811-7897-C0A20C407A21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58:56.179" v="216" actId="1076"/>
          <ac:picMkLst>
            <pc:docMk/>
            <pc:sldMk cId="4050409077" sldId="290"/>
            <ac:picMk id="6" creationId="{18254539-FCF4-1343-0FD9-68688C408A71}"/>
          </ac:picMkLst>
        </pc:picChg>
      </pc:sldChg>
      <pc:sldChg chg="delSp modSp">
        <pc:chgData name="Tim James (2112656)" userId="S::2112656@student.uwtsd.ac.uk::0fb35b07-305e-4866-a031-bfed0720b694" providerId="AD" clId="Web-{E941544E-E69A-5A12-F6A0-1CCC218498AC}" dt="2024-03-18T20:01:08.406" v="221" actId="14100"/>
        <pc:sldMkLst>
          <pc:docMk/>
          <pc:sldMk cId="1905709650" sldId="291"/>
        </pc:sldMkLst>
        <pc:spChg chg="mod">
          <ac:chgData name="Tim James (2112656)" userId="S::2112656@student.uwtsd.ac.uk::0fb35b07-305e-4866-a031-bfed0720b694" providerId="AD" clId="Web-{E941544E-E69A-5A12-F6A0-1CCC218498AC}" dt="2024-03-18T19:50:55.103" v="66" actId="1076"/>
          <ac:spMkLst>
            <pc:docMk/>
            <pc:sldMk cId="1905709650" sldId="291"/>
            <ac:spMk id="5" creationId="{3F5288E0-6E09-FAF2-FD90-7F313CEE373A}"/>
          </ac:spMkLst>
        </pc:spChg>
        <pc:spChg chg="mod">
          <ac:chgData name="Tim James (2112656)" userId="S::2112656@student.uwtsd.ac.uk::0fb35b07-305e-4866-a031-bfed0720b694" providerId="AD" clId="Web-{E941544E-E69A-5A12-F6A0-1CCC218498AC}" dt="2024-03-18T20:00:29.544" v="220" actId="1076"/>
          <ac:spMkLst>
            <pc:docMk/>
            <pc:sldMk cId="1905709650" sldId="291"/>
            <ac:spMk id="8" creationId="{19BC9D82-54A0-C1A3-9187-B2134A986176}"/>
          </ac:spMkLst>
        </pc:spChg>
        <pc:spChg chg="mod">
          <ac:chgData name="Tim James (2112656)" userId="S::2112656@student.uwtsd.ac.uk::0fb35b07-305e-4866-a031-bfed0720b694" providerId="AD" clId="Web-{E941544E-E69A-5A12-F6A0-1CCC218498AC}" dt="2024-03-18T20:00:20.481" v="219" actId="1076"/>
          <ac:spMkLst>
            <pc:docMk/>
            <pc:sldMk cId="1905709650" sldId="291"/>
            <ac:spMk id="9" creationId="{086477A5-A904-7424-06A4-396D1AC893CB}"/>
          </ac:spMkLst>
        </pc:spChg>
        <pc:spChg chg="del">
          <ac:chgData name="Tim James (2112656)" userId="S::2112656@student.uwtsd.ac.uk::0fb35b07-305e-4866-a031-bfed0720b694" providerId="AD" clId="Web-{E941544E-E69A-5A12-F6A0-1CCC218498AC}" dt="2024-03-18T19:49:50.974" v="42"/>
          <ac:spMkLst>
            <pc:docMk/>
            <pc:sldMk cId="1905709650" sldId="291"/>
            <ac:spMk id="16" creationId="{294FBDCC-0111-A3AE-FBAF-ECA2B619AF4C}"/>
          </ac:spMkLst>
        </pc:spChg>
        <pc:picChg chg="mod">
          <ac:chgData name="Tim James (2112656)" userId="S::2112656@student.uwtsd.ac.uk::0fb35b07-305e-4866-a031-bfed0720b694" providerId="AD" clId="Web-{E941544E-E69A-5A12-F6A0-1CCC218498AC}" dt="2024-03-18T20:01:08.406" v="221" actId="14100"/>
          <ac:picMkLst>
            <pc:docMk/>
            <pc:sldMk cId="1905709650" sldId="291"/>
            <ac:picMk id="3" creationId="{7C7D709D-63E5-70FB-4A75-C9FFEA810BCA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49:44.974" v="41" actId="1076"/>
          <ac:picMkLst>
            <pc:docMk/>
            <pc:sldMk cId="1905709650" sldId="291"/>
            <ac:picMk id="6" creationId="{3C173903-DCD6-FB04-B517-8D0D136609CE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50:24.820" v="59" actId="1076"/>
          <ac:picMkLst>
            <pc:docMk/>
            <pc:sldMk cId="1905709650" sldId="291"/>
            <ac:picMk id="7" creationId="{6BF93D29-97D4-EE77-5234-F251D2DB1B8D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49:25.395" v="36" actId="14100"/>
          <ac:picMkLst>
            <pc:docMk/>
            <pc:sldMk cId="1905709650" sldId="291"/>
            <ac:picMk id="12" creationId="{434F7A2C-3AE1-A246-6126-D6DA287FDBB7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52:00.482" v="68" actId="14100"/>
          <ac:picMkLst>
            <pc:docMk/>
            <pc:sldMk cId="1905709650" sldId="291"/>
            <ac:picMk id="13" creationId="{D51CE95B-A3D0-F8B7-DFB3-579131DBD3D1}"/>
          </ac:picMkLst>
        </pc:picChg>
        <pc:picChg chg="mod">
          <ac:chgData name="Tim James (2112656)" userId="S::2112656@student.uwtsd.ac.uk::0fb35b07-305e-4866-a031-bfed0720b694" providerId="AD" clId="Web-{E941544E-E69A-5A12-F6A0-1CCC218498AC}" dt="2024-03-18T19:49:22.285" v="35" actId="14100"/>
          <ac:picMkLst>
            <pc:docMk/>
            <pc:sldMk cId="1905709650" sldId="291"/>
            <ac:picMk id="14" creationId="{09989DE2-51D8-BA85-ADB1-AB86470F8567}"/>
          </ac:picMkLst>
        </pc:picChg>
      </pc:sldChg>
    </pc:docChg>
  </pc:docChgLst>
  <pc:docChgLst>
    <pc:chgData name="Ewan Evans (2200899)" userId="S::2200899@student.uwtsd.ac.uk::c3bb9a53-723f-4f1b-9c09-22bd43d16211" providerId="AD" clId="Web-{1B686934-510C-45D9-BBA4-ACA4204EACF4}"/>
    <pc:docChg chg="addSld modSld">
      <pc:chgData name="Ewan Evans (2200899)" userId="S::2200899@student.uwtsd.ac.uk::c3bb9a53-723f-4f1b-9c09-22bd43d16211" providerId="AD" clId="Web-{1B686934-510C-45D9-BBA4-ACA4204EACF4}" dt="2024-03-16T13:36:57.805" v="333" actId="1076"/>
      <pc:docMkLst>
        <pc:docMk/>
      </pc:docMkLst>
      <pc:sldChg chg="addSp delSp modSp">
        <pc:chgData name="Ewan Evans (2200899)" userId="S::2200899@student.uwtsd.ac.uk::c3bb9a53-723f-4f1b-9c09-22bd43d16211" providerId="AD" clId="Web-{1B686934-510C-45D9-BBA4-ACA4204EACF4}" dt="2024-03-16T13:34:28.035" v="298" actId="1076"/>
        <pc:sldMkLst>
          <pc:docMk/>
          <pc:sldMk cId="2496828125" sldId="265"/>
        </pc:sldMkLst>
        <pc:spChg chg="mod">
          <ac:chgData name="Ewan Evans (2200899)" userId="S::2200899@student.uwtsd.ac.uk::c3bb9a53-723f-4f1b-9c09-22bd43d16211" providerId="AD" clId="Web-{1B686934-510C-45D9-BBA4-ACA4204EACF4}" dt="2024-03-16T13:21:15.467" v="6" actId="1076"/>
          <ac:spMkLst>
            <pc:docMk/>
            <pc:sldMk cId="2496828125" sldId="265"/>
            <ac:spMk id="2" creationId="{AFC6D5E6-1D4F-7913-8968-CD00E62072EB}"/>
          </ac:spMkLst>
        </pc:spChg>
        <pc:spChg chg="mod">
          <ac:chgData name="Ewan Evans (2200899)" userId="S::2200899@student.uwtsd.ac.uk::c3bb9a53-723f-4f1b-9c09-22bd43d16211" providerId="AD" clId="Web-{1B686934-510C-45D9-BBA4-ACA4204EACF4}" dt="2024-03-16T13:24:47.300" v="43"/>
          <ac:spMkLst>
            <pc:docMk/>
            <pc:sldMk cId="2496828125" sldId="265"/>
            <ac:spMk id="3" creationId="{BCBD01AF-1B98-02D8-228F-F9EFD1B3E2AB}"/>
          </ac:spMkLst>
        </pc:spChg>
        <pc:graphicFrameChg chg="add mod modGraphic">
          <ac:chgData name="Ewan Evans (2200899)" userId="S::2200899@student.uwtsd.ac.uk::c3bb9a53-723f-4f1b-9c09-22bd43d16211" providerId="AD" clId="Web-{1B686934-510C-45D9-BBA4-ACA4204EACF4}" dt="2024-03-16T13:30:12.201" v="278" actId="1076"/>
          <ac:graphicFrameMkLst>
            <pc:docMk/>
            <pc:sldMk cId="2496828125" sldId="265"/>
            <ac:graphicFrameMk id="6" creationId="{5644EB2D-D1EF-8DE5-BE64-D2C6E5B6010E}"/>
          </ac:graphicFrameMkLst>
        </pc:graphicFrameChg>
        <pc:graphicFrameChg chg="add del mod modGraphic">
          <ac:chgData name="Ewan Evans (2200899)" userId="S::2200899@student.uwtsd.ac.uk::c3bb9a53-723f-4f1b-9c09-22bd43d16211" providerId="AD" clId="Web-{1B686934-510C-45D9-BBA4-ACA4204EACF4}" dt="2024-03-16T13:30:46.843" v="279"/>
          <ac:graphicFrameMkLst>
            <pc:docMk/>
            <pc:sldMk cId="2496828125" sldId="265"/>
            <ac:graphicFrameMk id="7" creationId="{8280F403-5C27-6110-4CA8-EF613830F648}"/>
          </ac:graphicFrameMkLst>
        </pc:graphicFrameChg>
        <pc:picChg chg="mod">
          <ac:chgData name="Ewan Evans (2200899)" userId="S::2200899@student.uwtsd.ac.uk::c3bb9a53-723f-4f1b-9c09-22bd43d16211" providerId="AD" clId="Web-{1B686934-510C-45D9-BBA4-ACA4204EACF4}" dt="2024-03-16T13:34:28.035" v="298" actId="1076"/>
          <ac:picMkLst>
            <pc:docMk/>
            <pc:sldMk cId="2496828125" sldId="265"/>
            <ac:picMk id="4" creationId="{6ECAF188-C8B0-9EE8-0BDE-45A4B0A177BC}"/>
          </ac:picMkLst>
        </pc:picChg>
        <pc:picChg chg="mod">
          <ac:chgData name="Ewan Evans (2200899)" userId="S::2200899@student.uwtsd.ac.uk::c3bb9a53-723f-4f1b-9c09-22bd43d16211" providerId="AD" clId="Web-{1B686934-510C-45D9-BBA4-ACA4204EACF4}" dt="2024-03-16T13:34:23.832" v="297" actId="1076"/>
          <ac:picMkLst>
            <pc:docMk/>
            <pc:sldMk cId="2496828125" sldId="265"/>
            <ac:picMk id="5" creationId="{E4EFED79-2DB4-49B6-7200-5F9E2FE31319}"/>
          </ac:picMkLst>
        </pc:picChg>
        <pc:picChg chg="add mod">
          <ac:chgData name="Ewan Evans (2200899)" userId="S::2200899@student.uwtsd.ac.uk::c3bb9a53-723f-4f1b-9c09-22bd43d16211" providerId="AD" clId="Web-{1B686934-510C-45D9-BBA4-ACA4204EACF4}" dt="2024-03-16T13:34:19.691" v="296" actId="1076"/>
          <ac:picMkLst>
            <pc:docMk/>
            <pc:sldMk cId="2496828125" sldId="265"/>
            <ac:picMk id="8" creationId="{E31E2641-2A0F-B941-0A94-93FB50302D2E}"/>
          </ac:picMkLst>
        </pc:picChg>
      </pc:sldChg>
      <pc:sldChg chg="modSp new">
        <pc:chgData name="Ewan Evans (2200899)" userId="S::2200899@student.uwtsd.ac.uk::c3bb9a53-723f-4f1b-9c09-22bd43d16211" providerId="AD" clId="Web-{1B686934-510C-45D9-BBA4-ACA4204EACF4}" dt="2024-03-16T13:14:03.390" v="5" actId="1076"/>
        <pc:sldMkLst>
          <pc:docMk/>
          <pc:sldMk cId="3764250022" sldId="275"/>
        </pc:sldMkLst>
        <pc:spChg chg="mod">
          <ac:chgData name="Ewan Evans (2200899)" userId="S::2200899@student.uwtsd.ac.uk::c3bb9a53-723f-4f1b-9c09-22bd43d16211" providerId="AD" clId="Web-{1B686934-510C-45D9-BBA4-ACA4204EACF4}" dt="2024-03-16T13:14:03.390" v="5" actId="1076"/>
          <ac:spMkLst>
            <pc:docMk/>
            <pc:sldMk cId="3764250022" sldId="275"/>
            <ac:spMk id="2" creationId="{0A00BA74-A7F9-58C7-4326-9E4FF16500DC}"/>
          </ac:spMkLst>
        </pc:spChg>
      </pc:sldChg>
      <pc:sldChg chg="modSp new">
        <pc:chgData name="Ewan Evans (2200899)" userId="S::2200899@student.uwtsd.ac.uk::c3bb9a53-723f-4f1b-9c09-22bd43d16211" providerId="AD" clId="Web-{1B686934-510C-45D9-BBA4-ACA4204EACF4}" dt="2024-03-16T13:36:57.805" v="333" actId="1076"/>
        <pc:sldMkLst>
          <pc:docMk/>
          <pc:sldMk cId="2516307602" sldId="279"/>
        </pc:sldMkLst>
        <pc:spChg chg="mod">
          <ac:chgData name="Ewan Evans (2200899)" userId="S::2200899@student.uwtsd.ac.uk::c3bb9a53-723f-4f1b-9c09-22bd43d16211" providerId="AD" clId="Web-{1B686934-510C-45D9-BBA4-ACA4204EACF4}" dt="2024-03-16T13:36:57.805" v="333" actId="1076"/>
          <ac:spMkLst>
            <pc:docMk/>
            <pc:sldMk cId="2516307602" sldId="279"/>
            <ac:spMk id="2" creationId="{B7722C26-6CB3-4BA5-FD6E-4BDC102169E2}"/>
          </ac:spMkLst>
        </pc:spChg>
      </pc:sldChg>
    </pc:docChg>
  </pc:docChgLst>
  <pc:docChgLst>
    <pc:chgData name="Alfie Morgan (2206510)" userId="S::2206510@student.uwtsd.ac.uk::79f80e11-9132-40ac-98df-09627b9d0b54" providerId="AD" clId="Web-{86D88E33-6E3A-4BB0-87EE-0D27DF98F6FA}"/>
    <pc:docChg chg="addSld modSld">
      <pc:chgData name="Alfie Morgan (2206510)" userId="S::2206510@student.uwtsd.ac.uk::79f80e11-9132-40ac-98df-09627b9d0b54" providerId="AD" clId="Web-{86D88E33-6E3A-4BB0-87EE-0D27DF98F6FA}" dt="2024-03-18T14:06:20.515" v="149" actId="1076"/>
      <pc:docMkLst>
        <pc:docMk/>
      </pc:docMkLst>
      <pc:sldChg chg="delSp">
        <pc:chgData name="Alfie Morgan (2206510)" userId="S::2206510@student.uwtsd.ac.uk::79f80e11-9132-40ac-98df-09627b9d0b54" providerId="AD" clId="Web-{86D88E33-6E3A-4BB0-87EE-0D27DF98F6FA}" dt="2024-03-18T14:03:44.927" v="136"/>
        <pc:sldMkLst>
          <pc:docMk/>
          <pc:sldMk cId="628684132" sldId="259"/>
        </pc:sldMkLst>
        <pc:spChg chg="del">
          <ac:chgData name="Alfie Morgan (2206510)" userId="S::2206510@student.uwtsd.ac.uk::79f80e11-9132-40ac-98df-09627b9d0b54" providerId="AD" clId="Web-{86D88E33-6E3A-4BB0-87EE-0D27DF98F6FA}" dt="2024-03-18T14:03:44.927" v="136"/>
          <ac:spMkLst>
            <pc:docMk/>
            <pc:sldMk cId="628684132" sldId="259"/>
            <ac:spMk id="15" creationId="{BEC27848-8694-5C3A-8ADC-F75D7415BB42}"/>
          </ac:spMkLst>
        </pc:spChg>
        <pc:picChg chg="del">
          <ac:chgData name="Alfie Morgan (2206510)" userId="S::2206510@student.uwtsd.ac.uk::79f80e11-9132-40ac-98df-09627b9d0b54" providerId="AD" clId="Web-{86D88E33-6E3A-4BB0-87EE-0D27DF98F6FA}" dt="2024-03-18T14:03:39.083" v="135"/>
          <ac:picMkLst>
            <pc:docMk/>
            <pc:sldMk cId="628684132" sldId="259"/>
            <ac:picMk id="8" creationId="{5E263D14-D417-EBCC-D472-44A6867B2A61}"/>
          </ac:picMkLst>
        </pc:picChg>
      </pc:sldChg>
      <pc:sldChg chg="delSp modSp">
        <pc:chgData name="Alfie Morgan (2206510)" userId="S::2206510@student.uwtsd.ac.uk::79f80e11-9132-40ac-98df-09627b9d0b54" providerId="AD" clId="Web-{86D88E33-6E3A-4BB0-87EE-0D27DF98F6FA}" dt="2024-03-18T14:06:20.515" v="149" actId="1076"/>
        <pc:sldMkLst>
          <pc:docMk/>
          <pc:sldMk cId="1449880531" sldId="284"/>
        </pc:sldMkLst>
        <pc:spChg chg="mod">
          <ac:chgData name="Alfie Morgan (2206510)" userId="S::2206510@student.uwtsd.ac.uk::79f80e11-9132-40ac-98df-09627b9d0b54" providerId="AD" clId="Web-{86D88E33-6E3A-4BB0-87EE-0D27DF98F6FA}" dt="2024-03-18T14:05:59.654" v="148" actId="20577"/>
          <ac:spMkLst>
            <pc:docMk/>
            <pc:sldMk cId="1449880531" sldId="284"/>
            <ac:spMk id="11" creationId="{7DE2CA9C-8B9B-37E3-5190-6B0B69A1EE58}"/>
          </ac:spMkLst>
        </pc:spChg>
        <pc:spChg chg="del mod">
          <ac:chgData name="Alfie Morgan (2206510)" userId="S::2206510@student.uwtsd.ac.uk::79f80e11-9132-40ac-98df-09627b9d0b54" providerId="AD" clId="Web-{86D88E33-6E3A-4BB0-87EE-0D27DF98F6FA}" dt="2024-03-18T14:04:12.710" v="146"/>
          <ac:spMkLst>
            <pc:docMk/>
            <pc:sldMk cId="1449880531" sldId="284"/>
            <ac:spMk id="12" creationId="{DAC804F7-1C67-484B-10E2-C4FCEB8AC00F}"/>
          </ac:spMkLst>
        </pc:spChg>
        <pc:picChg chg="del">
          <ac:chgData name="Alfie Morgan (2206510)" userId="S::2206510@student.uwtsd.ac.uk::79f80e11-9132-40ac-98df-09627b9d0b54" providerId="AD" clId="Web-{86D88E33-6E3A-4BB0-87EE-0D27DF98F6FA}" dt="2024-03-18T14:04:03.240" v="137"/>
          <ac:picMkLst>
            <pc:docMk/>
            <pc:sldMk cId="1449880531" sldId="284"/>
            <ac:picMk id="4" creationId="{6355E0CB-9C40-0037-AD6C-312CC0A98E8C}"/>
          </ac:picMkLst>
        </pc:picChg>
        <pc:picChg chg="mod">
          <ac:chgData name="Alfie Morgan (2206510)" userId="S::2206510@student.uwtsd.ac.uk::79f80e11-9132-40ac-98df-09627b9d0b54" providerId="AD" clId="Web-{86D88E33-6E3A-4BB0-87EE-0D27DF98F6FA}" dt="2024-03-18T14:06:20.515" v="149" actId="1076"/>
          <ac:picMkLst>
            <pc:docMk/>
            <pc:sldMk cId="1449880531" sldId="284"/>
            <ac:picMk id="6" creationId="{76972A18-039F-1655-DC24-4FBA287BD784}"/>
          </ac:picMkLst>
        </pc:picChg>
      </pc:sldChg>
      <pc:sldChg chg="delSp modSp new">
        <pc:chgData name="Alfie Morgan (2206510)" userId="S::2206510@student.uwtsd.ac.uk::79f80e11-9132-40ac-98df-09627b9d0b54" providerId="AD" clId="Web-{86D88E33-6E3A-4BB0-87EE-0D27DF98F6FA}" dt="2024-03-18T12:31:24.680" v="23"/>
        <pc:sldMkLst>
          <pc:docMk/>
          <pc:sldMk cId="2096903012" sldId="288"/>
        </pc:sldMkLst>
        <pc:spChg chg="mod">
          <ac:chgData name="Alfie Morgan (2206510)" userId="S::2206510@student.uwtsd.ac.uk::79f80e11-9132-40ac-98df-09627b9d0b54" providerId="AD" clId="Web-{86D88E33-6E3A-4BB0-87EE-0D27DF98F6FA}" dt="2024-03-18T12:31:18.399" v="22" actId="14100"/>
          <ac:spMkLst>
            <pc:docMk/>
            <pc:sldMk cId="2096903012" sldId="288"/>
            <ac:spMk id="2" creationId="{6A025779-8DAA-F20F-B7B3-A093855AAF4E}"/>
          </ac:spMkLst>
        </pc:spChg>
        <pc:spChg chg="del">
          <ac:chgData name="Alfie Morgan (2206510)" userId="S::2206510@student.uwtsd.ac.uk::79f80e11-9132-40ac-98df-09627b9d0b54" providerId="AD" clId="Web-{86D88E33-6E3A-4BB0-87EE-0D27DF98F6FA}" dt="2024-03-18T12:31:24.680" v="23"/>
          <ac:spMkLst>
            <pc:docMk/>
            <pc:sldMk cId="2096903012" sldId="288"/>
            <ac:spMk id="3" creationId="{7CF06220-552C-85DE-A02A-BF65C7E327FB}"/>
          </ac:spMkLst>
        </pc:spChg>
      </pc:sldChg>
      <pc:sldChg chg="modSp new">
        <pc:chgData name="Alfie Morgan (2206510)" userId="S::2206510@student.uwtsd.ac.uk::79f80e11-9132-40ac-98df-09627b9d0b54" providerId="AD" clId="Web-{86D88E33-6E3A-4BB0-87EE-0D27DF98F6FA}" dt="2024-03-18T13:18:02.112" v="32" actId="20577"/>
        <pc:sldMkLst>
          <pc:docMk/>
          <pc:sldMk cId="3706373550" sldId="289"/>
        </pc:sldMkLst>
        <pc:spChg chg="mod">
          <ac:chgData name="Alfie Morgan (2206510)" userId="S::2206510@student.uwtsd.ac.uk::79f80e11-9132-40ac-98df-09627b9d0b54" providerId="AD" clId="Web-{86D88E33-6E3A-4BB0-87EE-0D27DF98F6FA}" dt="2024-03-18T13:18:02.112" v="32" actId="20577"/>
          <ac:spMkLst>
            <pc:docMk/>
            <pc:sldMk cId="3706373550" sldId="289"/>
            <ac:spMk id="2" creationId="{F6800C5A-91CC-6BE6-F008-9E830ED827C8}"/>
          </ac:spMkLst>
        </pc:spChg>
      </pc:sldChg>
      <pc:sldChg chg="addSp delSp modSp new">
        <pc:chgData name="Alfie Morgan (2206510)" userId="S::2206510@student.uwtsd.ac.uk::79f80e11-9132-40ac-98df-09627b9d0b54" providerId="AD" clId="Web-{86D88E33-6E3A-4BB0-87EE-0D27DF98F6FA}" dt="2024-03-18T13:56:46.635" v="134" actId="1076"/>
        <pc:sldMkLst>
          <pc:docMk/>
          <pc:sldMk cId="3387174623" sldId="292"/>
        </pc:sldMkLst>
        <pc:spChg chg="mod">
          <ac:chgData name="Alfie Morgan (2206510)" userId="S::2206510@student.uwtsd.ac.uk::79f80e11-9132-40ac-98df-09627b9d0b54" providerId="AD" clId="Web-{86D88E33-6E3A-4BB0-87EE-0D27DF98F6FA}" dt="2024-03-18T13:42:53.192" v="48" actId="14100"/>
          <ac:spMkLst>
            <pc:docMk/>
            <pc:sldMk cId="3387174623" sldId="292"/>
            <ac:spMk id="2" creationId="{EEC6922D-9171-A1A5-1A29-7C1003606366}"/>
          </ac:spMkLst>
        </pc:spChg>
        <pc:spChg chg="del">
          <ac:chgData name="Alfie Morgan (2206510)" userId="S::2206510@student.uwtsd.ac.uk::79f80e11-9132-40ac-98df-09627b9d0b54" providerId="AD" clId="Web-{86D88E33-6E3A-4BB0-87EE-0D27DF98F6FA}" dt="2024-03-18T13:43:00.755" v="49"/>
          <ac:spMkLst>
            <pc:docMk/>
            <pc:sldMk cId="3387174623" sldId="292"/>
            <ac:spMk id="3" creationId="{787D6CE3-8186-8AF9-94EE-9E93C3328743}"/>
          </ac:spMkLst>
        </pc:spChg>
        <pc:picChg chg="add mod modCrop">
          <ac:chgData name="Alfie Morgan (2206510)" userId="S::2206510@student.uwtsd.ac.uk::79f80e11-9132-40ac-98df-09627b9d0b54" providerId="AD" clId="Web-{86D88E33-6E3A-4BB0-87EE-0D27DF98F6FA}" dt="2024-03-18T13:49:18.778" v="75" actId="1076"/>
          <ac:picMkLst>
            <pc:docMk/>
            <pc:sldMk cId="3387174623" sldId="292"/>
            <ac:picMk id="4" creationId="{E37FB967-7069-DB36-CA3A-CD7BB308D3E2}"/>
          </ac:picMkLst>
        </pc:picChg>
        <pc:picChg chg="add mod modCrop">
          <ac:chgData name="Alfie Morgan (2206510)" userId="S::2206510@student.uwtsd.ac.uk::79f80e11-9132-40ac-98df-09627b9d0b54" providerId="AD" clId="Web-{86D88E33-6E3A-4BB0-87EE-0D27DF98F6FA}" dt="2024-03-18T13:51:31.802" v="94" actId="1076"/>
          <ac:picMkLst>
            <pc:docMk/>
            <pc:sldMk cId="3387174623" sldId="292"/>
            <ac:picMk id="5" creationId="{62755187-40A5-D38B-0870-9F23ACE51323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1:34.381" v="95" actId="1076"/>
          <ac:picMkLst>
            <pc:docMk/>
            <pc:sldMk cId="3387174623" sldId="292"/>
            <ac:picMk id="6" creationId="{E270B937-1653-729F-3AE9-91DB09808174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2:01.179" v="100" actId="1076"/>
          <ac:picMkLst>
            <pc:docMk/>
            <pc:sldMk cId="3387174623" sldId="292"/>
            <ac:picMk id="7" creationId="{B16EFAEB-A72A-AC38-7850-288ECA49E2B2}"/>
          </ac:picMkLst>
        </pc:picChg>
        <pc:picChg chg="add mod modCrop">
          <ac:chgData name="Alfie Morgan (2206510)" userId="S::2206510@student.uwtsd.ac.uk::79f80e11-9132-40ac-98df-09627b9d0b54" providerId="AD" clId="Web-{86D88E33-6E3A-4BB0-87EE-0D27DF98F6FA}" dt="2024-03-18T13:52:38.229" v="106" actId="14100"/>
          <ac:picMkLst>
            <pc:docMk/>
            <pc:sldMk cId="3387174623" sldId="292"/>
            <ac:picMk id="8" creationId="{31A2B4FC-C3D8-46CE-DD33-7D4C6BB4B1F0}"/>
          </ac:picMkLst>
        </pc:picChg>
        <pc:picChg chg="add mod modCrop">
          <ac:chgData name="Alfie Morgan (2206510)" userId="S::2206510@student.uwtsd.ac.uk::79f80e11-9132-40ac-98df-09627b9d0b54" providerId="AD" clId="Web-{86D88E33-6E3A-4BB0-87EE-0D27DF98F6FA}" dt="2024-03-18T13:52:24.009" v="103" actId="14100"/>
          <ac:picMkLst>
            <pc:docMk/>
            <pc:sldMk cId="3387174623" sldId="292"/>
            <ac:picMk id="9" creationId="{67E47B0E-2E39-BF5E-F305-737FFF342BE5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3:22.184" v="112" actId="14100"/>
          <ac:picMkLst>
            <pc:docMk/>
            <pc:sldMk cId="3387174623" sldId="292"/>
            <ac:picMk id="10" creationId="{960EE02B-994D-8574-B84A-0A58F1EA472D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6:46.635" v="134" actId="1076"/>
          <ac:picMkLst>
            <pc:docMk/>
            <pc:sldMk cId="3387174623" sldId="292"/>
            <ac:picMk id="11" creationId="{555AA864-C893-D245-5799-EEDD6D3FC8E3}"/>
          </ac:picMkLst>
        </pc:picChg>
        <pc:picChg chg="add del mod modCrop">
          <ac:chgData name="Alfie Morgan (2206510)" userId="S::2206510@student.uwtsd.ac.uk::79f80e11-9132-40ac-98df-09627b9d0b54" providerId="AD" clId="Web-{86D88E33-6E3A-4BB0-87EE-0D27DF98F6FA}" dt="2024-03-18T13:55:54.757" v="127"/>
          <ac:picMkLst>
            <pc:docMk/>
            <pc:sldMk cId="3387174623" sldId="292"/>
            <ac:picMk id="12" creationId="{10D597D4-2631-AC77-A243-7FA7C89EBD9C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6:17.133" v="130" actId="1076"/>
          <ac:picMkLst>
            <pc:docMk/>
            <pc:sldMk cId="3387174623" sldId="292"/>
            <ac:picMk id="13" creationId="{BC654822-92B4-1C53-6B84-C28E676C8B24}"/>
          </ac:picMkLst>
        </pc:picChg>
        <pc:picChg chg="add mod">
          <ac:chgData name="Alfie Morgan (2206510)" userId="S::2206510@student.uwtsd.ac.uk::79f80e11-9132-40ac-98df-09627b9d0b54" providerId="AD" clId="Web-{86D88E33-6E3A-4BB0-87EE-0D27DF98F6FA}" dt="2024-03-18T13:56:44.010" v="133" actId="1076"/>
          <ac:picMkLst>
            <pc:docMk/>
            <pc:sldMk cId="3387174623" sldId="292"/>
            <ac:picMk id="14" creationId="{0DD6DF69-D70E-687C-57BD-5F1001E54B9A}"/>
          </ac:picMkLst>
        </pc:picChg>
      </pc:sldChg>
    </pc:docChg>
  </pc:docChgLst>
  <pc:docChgLst>
    <pc:chgData name="Ragulan Pulanthitan (2200662)" userId="aafbdbba-3939-4d4f-b73e-7c193df95f95" providerId="ADAL" clId="{F230C8D4-E9E2-4092-8B51-C27A32D6A0E5}"/>
    <pc:docChg chg="custSel modSld">
      <pc:chgData name="Ragulan Pulanthitan (2200662)" userId="aafbdbba-3939-4d4f-b73e-7c193df95f95" providerId="ADAL" clId="{F230C8D4-E9E2-4092-8B51-C27A32D6A0E5}" dt="2024-03-18T19:42:19.038" v="42" actId="404"/>
      <pc:docMkLst>
        <pc:docMk/>
      </pc:docMkLst>
      <pc:sldChg chg="addSp modSp mod">
        <pc:chgData name="Ragulan Pulanthitan (2200662)" userId="aafbdbba-3939-4d4f-b73e-7c193df95f95" providerId="ADAL" clId="{F230C8D4-E9E2-4092-8B51-C27A32D6A0E5}" dt="2024-03-18T19:42:19.038" v="42" actId="404"/>
        <pc:sldMkLst>
          <pc:docMk/>
          <pc:sldMk cId="2496828125" sldId="265"/>
        </pc:sldMkLst>
        <pc:spChg chg="add mod">
          <ac:chgData name="Ragulan Pulanthitan (2200662)" userId="aafbdbba-3939-4d4f-b73e-7c193df95f95" providerId="ADAL" clId="{F230C8D4-E9E2-4092-8B51-C27A32D6A0E5}" dt="2024-03-18T19:42:19.038" v="42" actId="404"/>
          <ac:spMkLst>
            <pc:docMk/>
            <pc:sldMk cId="2496828125" sldId="265"/>
            <ac:spMk id="6" creationId="{7D9943A1-DDF1-4AD5-3492-9D83164317F8}"/>
          </ac:spMkLst>
        </pc:spChg>
      </pc:sldChg>
      <pc:sldChg chg="delSp modSp mod">
        <pc:chgData name="Ragulan Pulanthitan (2200662)" userId="aafbdbba-3939-4d4f-b73e-7c193df95f95" providerId="ADAL" clId="{F230C8D4-E9E2-4092-8B51-C27A32D6A0E5}" dt="2024-03-18T19:32:54.752" v="1" actId="478"/>
        <pc:sldMkLst>
          <pc:docMk/>
          <pc:sldMk cId="4050409077" sldId="290"/>
        </pc:sldMkLst>
        <pc:spChg chg="del mod">
          <ac:chgData name="Ragulan Pulanthitan (2200662)" userId="aafbdbba-3939-4d4f-b73e-7c193df95f95" providerId="ADAL" clId="{F230C8D4-E9E2-4092-8B51-C27A32D6A0E5}" dt="2024-03-18T19:32:54.752" v="1" actId="478"/>
          <ac:spMkLst>
            <pc:docMk/>
            <pc:sldMk cId="4050409077" sldId="290"/>
            <ac:spMk id="18" creationId="{B06A441A-AD88-A390-6949-D7E65558DE65}"/>
          </ac:spMkLst>
        </pc:spChg>
      </pc:sldChg>
    </pc:docChg>
  </pc:docChgLst>
  <pc:docChgLst>
    <pc:chgData name="Jack Purnell (2205053)" userId="S::2205053@student.uwtsd.ac.uk::a75c5e83-cb22-4c96-b7e0-ca012b6d562b" providerId="AD" clId="Web-{213C1E0A-390B-4AE0-A115-B1248E531445}"/>
    <pc:docChg chg="addSld modSld sldOrd">
      <pc:chgData name="Jack Purnell (2205053)" userId="S::2205053@student.uwtsd.ac.uk::a75c5e83-cb22-4c96-b7e0-ca012b6d562b" providerId="AD" clId="Web-{213C1E0A-390B-4AE0-A115-B1248E531445}" dt="2024-03-17T23:34:19.007" v="548" actId="1076"/>
      <pc:docMkLst>
        <pc:docMk/>
      </pc:docMkLst>
      <pc:sldChg chg="addSp delSp modSp">
        <pc:chgData name="Jack Purnell (2205053)" userId="S::2205053@student.uwtsd.ac.uk::a75c5e83-cb22-4c96-b7e0-ca012b6d562b" providerId="AD" clId="Web-{213C1E0A-390B-4AE0-A115-B1248E531445}" dt="2024-03-17T23:07:30.419" v="419" actId="1076"/>
        <pc:sldMkLst>
          <pc:docMk/>
          <pc:sldMk cId="288560168" sldId="258"/>
        </pc:sldMkLst>
        <pc:spChg chg="mod">
          <ac:chgData name="Jack Purnell (2205053)" userId="S::2205053@student.uwtsd.ac.uk::a75c5e83-cb22-4c96-b7e0-ca012b6d562b" providerId="AD" clId="Web-{213C1E0A-390B-4AE0-A115-B1248E531445}" dt="2024-03-17T23:04:09.283" v="375" actId="20577"/>
          <ac:spMkLst>
            <pc:docMk/>
            <pc:sldMk cId="288560168" sldId="258"/>
            <ac:spMk id="2" creationId="{F8867169-5A99-7922-BB1E-52DE5BEFDCBC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12:35:29.713" v="0"/>
          <ac:spMkLst>
            <pc:docMk/>
            <pc:sldMk cId="288560168" sldId="258"/>
            <ac:spMk id="3" creationId="{31BF3A72-1A6D-54DE-384D-416384BE5D15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3:05:34.712" v="411" actId="1076"/>
          <ac:spMkLst>
            <pc:docMk/>
            <pc:sldMk cId="288560168" sldId="258"/>
            <ac:spMk id="5" creationId="{4572C87C-A451-0D8B-FD6F-A2647EF08702}"/>
          </ac:spMkLst>
        </pc:spChg>
        <pc:spChg chg="add del">
          <ac:chgData name="Jack Purnell (2205053)" userId="S::2205053@student.uwtsd.ac.uk::a75c5e83-cb22-4c96-b7e0-ca012b6d562b" providerId="AD" clId="Web-{213C1E0A-390B-4AE0-A115-B1248E531445}" dt="2024-03-17T12:50:37.399" v="56"/>
          <ac:spMkLst>
            <pc:docMk/>
            <pc:sldMk cId="288560168" sldId="258"/>
            <ac:spMk id="7" creationId="{6337C1A9-60CF-AE3B-CC81-3CD9E8B89EC4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2:20:02.696" v="183" actId="1076"/>
          <ac:spMkLst>
            <pc:docMk/>
            <pc:sldMk cId="288560168" sldId="258"/>
            <ac:spMk id="8" creationId="{8807DCEC-60F5-123A-0D76-6845A9FE6466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2:20:41.338" v="186" actId="1076"/>
          <ac:spMkLst>
            <pc:docMk/>
            <pc:sldMk cId="288560168" sldId="258"/>
            <ac:spMk id="12" creationId="{72310F16-119A-82E7-6F95-75A7F6F5838C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3:07:30.419" v="419" actId="1076"/>
          <ac:spMkLst>
            <pc:docMk/>
            <pc:sldMk cId="288560168" sldId="258"/>
            <ac:spMk id="16" creationId="{FB3803FC-B506-B56E-4462-B818156E160A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3:05:31.134" v="410" actId="1076"/>
          <ac:spMkLst>
            <pc:docMk/>
            <pc:sldMk cId="288560168" sldId="258"/>
            <ac:spMk id="19" creationId="{4C236885-C207-D122-C81F-9427132841DC}"/>
          </ac:spMkLst>
        </pc:spChg>
        <pc:picChg chg="add mod modCrop">
          <ac:chgData name="Jack Purnell (2205053)" userId="S::2205053@student.uwtsd.ac.uk::a75c5e83-cb22-4c96-b7e0-ca012b6d562b" providerId="AD" clId="Web-{213C1E0A-390B-4AE0-A115-B1248E531445}" dt="2024-03-17T23:04:33.163" v="380" actId="1076"/>
          <ac:picMkLst>
            <pc:docMk/>
            <pc:sldMk cId="288560168" sldId="258"/>
            <ac:picMk id="3" creationId="{9A75AA5C-823D-D28B-42AA-13DF72DF0534}"/>
          </ac:picMkLst>
        </pc:picChg>
        <pc:picChg chg="add mod modCrop">
          <ac:chgData name="Jack Purnell (2205053)" userId="S::2205053@student.uwtsd.ac.uk::a75c5e83-cb22-4c96-b7e0-ca012b6d562b" providerId="AD" clId="Web-{213C1E0A-390B-4AE0-A115-B1248E531445}" dt="2024-03-17T23:04:29.100" v="379" actId="1076"/>
          <ac:picMkLst>
            <pc:docMk/>
            <pc:sldMk cId="288560168" sldId="258"/>
            <ac:picMk id="4" creationId="{465628B5-D016-8B6C-C814-A91812CA9019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2:56:26.354" v="322"/>
          <ac:picMkLst>
            <pc:docMk/>
            <pc:sldMk cId="288560168" sldId="258"/>
            <ac:picMk id="6" creationId="{EE871291-6551-A086-6BF0-AE92B7433FA9}"/>
          </ac:picMkLst>
        </pc:picChg>
        <pc:picChg chg="add del mod modCrop">
          <ac:chgData name="Jack Purnell (2205053)" userId="S::2205053@student.uwtsd.ac.uk::a75c5e83-cb22-4c96-b7e0-ca012b6d562b" providerId="AD" clId="Web-{213C1E0A-390B-4AE0-A115-B1248E531445}" dt="2024-03-17T22:27:34.087" v="206"/>
          <ac:picMkLst>
            <pc:docMk/>
            <pc:sldMk cId="288560168" sldId="258"/>
            <ac:picMk id="7" creationId="{FB0113BF-318A-163C-7F34-80C20E3F2E0F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13:11:27.780" v="90" actId="1076"/>
          <ac:picMkLst>
            <pc:docMk/>
            <pc:sldMk cId="288560168" sldId="258"/>
            <ac:picMk id="9" creationId="{9F98D0FF-AE0E-D32E-C14D-6782FF654109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2:29:28.247" v="216" actId="1076"/>
          <ac:picMkLst>
            <pc:docMk/>
            <pc:sldMk cId="288560168" sldId="258"/>
            <ac:picMk id="10" creationId="{0F0B270F-386A-DAE5-9132-A6DD9B30EDCB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2:20:37.494" v="185" actId="1076"/>
          <ac:picMkLst>
            <pc:docMk/>
            <pc:sldMk cId="288560168" sldId="258"/>
            <ac:picMk id="11" creationId="{142A8A1D-EED0-90E8-B577-31598986BCCF}"/>
          </ac:picMkLst>
        </pc:picChg>
        <pc:picChg chg="add del">
          <ac:chgData name="Jack Purnell (2205053)" userId="S::2205053@student.uwtsd.ac.uk::a75c5e83-cb22-4c96-b7e0-ca012b6d562b" providerId="AD" clId="Web-{213C1E0A-390B-4AE0-A115-B1248E531445}" dt="2024-03-17T22:28:16.322" v="208"/>
          <ac:picMkLst>
            <pc:docMk/>
            <pc:sldMk cId="288560168" sldId="258"/>
            <ac:picMk id="13" creationId="{FB0113BF-318A-163C-7F34-80C20E3F2E0F}"/>
          </ac:picMkLst>
        </pc:picChg>
        <pc:picChg chg="add del mod modCrop">
          <ac:chgData name="Jack Purnell (2205053)" userId="S::2205053@student.uwtsd.ac.uk::a75c5e83-cb22-4c96-b7e0-ca012b6d562b" providerId="AD" clId="Web-{213C1E0A-390B-4AE0-A115-B1248E531445}" dt="2024-03-17T22:56:28.417" v="323"/>
          <ac:picMkLst>
            <pc:docMk/>
            <pc:sldMk cId="288560168" sldId="258"/>
            <ac:picMk id="14" creationId="{FA608C25-672F-56AB-AF01-210545C59F7B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2:56:23.745" v="321"/>
          <ac:picMkLst>
            <pc:docMk/>
            <pc:sldMk cId="288560168" sldId="258"/>
            <ac:picMk id="15" creationId="{7A053276-B896-3808-6F36-DE4DA9FF2759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2:51:04.891" v="292"/>
          <ac:picMkLst>
            <pc:docMk/>
            <pc:sldMk cId="288560168" sldId="258"/>
            <ac:picMk id="17" creationId="{E57B9F84-0B59-8045-6D20-4A6A998CAA88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2:56:21.229" v="320"/>
          <ac:picMkLst>
            <pc:docMk/>
            <pc:sldMk cId="288560168" sldId="258"/>
            <ac:picMk id="18" creationId="{1F974D7B-BA7E-14CF-3FD8-A3315C00D7CD}"/>
          </ac:picMkLst>
        </pc:picChg>
      </pc:sldChg>
      <pc:sldChg chg="ord">
        <pc:chgData name="Jack Purnell (2205053)" userId="S::2205053@student.uwtsd.ac.uk::a75c5e83-cb22-4c96-b7e0-ca012b6d562b" providerId="AD" clId="Web-{213C1E0A-390B-4AE0-A115-B1248E531445}" dt="2024-03-17T22:18:33.787" v="167"/>
        <pc:sldMkLst>
          <pc:docMk/>
          <pc:sldMk cId="664847646" sldId="266"/>
        </pc:sldMkLst>
      </pc:sldChg>
      <pc:sldChg chg="addSp delSp modSp add replId">
        <pc:chgData name="Jack Purnell (2205053)" userId="S::2205053@student.uwtsd.ac.uk::a75c5e83-cb22-4c96-b7e0-ca012b6d562b" providerId="AD" clId="Web-{213C1E0A-390B-4AE0-A115-B1248E531445}" dt="2024-03-17T23:22:36.265" v="482" actId="20577"/>
        <pc:sldMkLst>
          <pc:docMk/>
          <pc:sldMk cId="799872819" sldId="281"/>
        </pc:sldMkLst>
        <pc:spChg chg="mod">
          <ac:chgData name="Jack Purnell (2205053)" userId="S::2205053@student.uwtsd.ac.uk::a75c5e83-cb22-4c96-b7e0-ca012b6d562b" providerId="AD" clId="Web-{213C1E0A-390B-4AE0-A115-B1248E531445}" dt="2024-03-17T23:22:36.265" v="482" actId="20577"/>
          <ac:spMkLst>
            <pc:docMk/>
            <pc:sldMk cId="799872819" sldId="281"/>
            <ac:spMk id="2" creationId="{F8867169-5A99-7922-BB1E-52DE5BEFDCBC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3:10:11.815" v="433" actId="1076"/>
          <ac:spMkLst>
            <pc:docMk/>
            <pc:sldMk cId="799872819" sldId="281"/>
            <ac:spMk id="5" creationId="{165ECE31-5AA7-EA18-F6FB-61B40C1FAF60}"/>
          </ac:spMkLst>
        </pc:spChg>
        <pc:spChg chg="add mod">
          <ac:chgData name="Jack Purnell (2205053)" userId="S::2205053@student.uwtsd.ac.uk::a75c5e83-cb22-4c96-b7e0-ca012b6d562b" providerId="AD" clId="Web-{213C1E0A-390B-4AE0-A115-B1248E531445}" dt="2024-03-17T23:21:01.355" v="465" actId="1076"/>
          <ac:spMkLst>
            <pc:docMk/>
            <pc:sldMk cId="799872819" sldId="281"/>
            <ac:spMk id="9" creationId="{7961104F-65CB-734F-866D-5E63D5E2B565}"/>
          </ac:spMkLst>
        </pc:spChg>
        <pc:picChg chg="add del mod">
          <ac:chgData name="Jack Purnell (2205053)" userId="S::2205053@student.uwtsd.ac.uk::a75c5e83-cb22-4c96-b7e0-ca012b6d562b" providerId="AD" clId="Web-{213C1E0A-390B-4AE0-A115-B1248E531445}" dt="2024-03-17T23:08:56.703" v="420"/>
          <ac:picMkLst>
            <pc:docMk/>
            <pc:sldMk cId="799872819" sldId="281"/>
            <ac:picMk id="3" creationId="{AD20B4C2-51BD-E2C3-DC91-AB44C50F56FB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09:26.595" v="422" actId="1076"/>
          <ac:picMkLst>
            <pc:docMk/>
            <pc:sldMk cId="799872819" sldId="281"/>
            <ac:picMk id="4" creationId="{347E5C0F-60A5-45DE-41CB-80CF2431E39C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20:58.697" v="464" actId="1076"/>
          <ac:picMkLst>
            <pc:docMk/>
            <pc:sldMk cId="799872819" sldId="281"/>
            <ac:picMk id="6" creationId="{503F45D8-B2A6-D5D6-A835-6953507FE554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22:02.888" v="478" actId="1076"/>
          <ac:picMkLst>
            <pc:docMk/>
            <pc:sldMk cId="799872819" sldId="281"/>
            <ac:picMk id="7" creationId="{D2934A12-E3C8-635D-DDDC-F49C7B67A545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3:19:58.070" v="448"/>
          <ac:picMkLst>
            <pc:docMk/>
            <pc:sldMk cId="799872819" sldId="281"/>
            <ac:picMk id="10" creationId="{D75B31E8-C4CD-953E-56D9-35BE8E6DBDDC}"/>
          </ac:picMkLst>
        </pc:picChg>
        <pc:picChg chg="add del mod">
          <ac:chgData name="Jack Purnell (2205053)" userId="S::2205053@student.uwtsd.ac.uk::a75c5e83-cb22-4c96-b7e0-ca012b6d562b" providerId="AD" clId="Web-{213C1E0A-390B-4AE0-A115-B1248E531445}" dt="2024-03-17T23:20:05.242" v="451"/>
          <ac:picMkLst>
            <pc:docMk/>
            <pc:sldMk cId="799872819" sldId="281"/>
            <ac:picMk id="11" creationId="{F3B9A6F6-7459-87B6-DAA1-FB3A50E5D1D0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20:37.712" v="459" actId="14100"/>
          <ac:picMkLst>
            <pc:docMk/>
            <pc:sldMk cId="799872819" sldId="281"/>
            <ac:picMk id="12" creationId="{DF9883A0-BF71-266C-51DF-C3A37DE0C314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20:38.790" v="460" actId="1076"/>
          <ac:picMkLst>
            <pc:docMk/>
            <pc:sldMk cId="799872819" sldId="281"/>
            <ac:picMk id="13" creationId="{3986DBE6-308D-753D-C768-B951693E7458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21:54.544" v="474" actId="1076"/>
          <ac:picMkLst>
            <pc:docMk/>
            <pc:sldMk cId="799872819" sldId="281"/>
            <ac:picMk id="14" creationId="{C4D0FF14-6511-DDF8-73D4-86A2501E21BF}"/>
          </ac:picMkLst>
        </pc:picChg>
      </pc:sldChg>
      <pc:sldChg chg="addSp delSp modSp add replId">
        <pc:chgData name="Jack Purnell (2205053)" userId="S::2205053@student.uwtsd.ac.uk::a75c5e83-cb22-4c96-b7e0-ca012b6d562b" providerId="AD" clId="Web-{213C1E0A-390B-4AE0-A115-B1248E531445}" dt="2024-03-17T23:04:02.626" v="371" actId="20577"/>
        <pc:sldMkLst>
          <pc:docMk/>
          <pc:sldMk cId="4218230498" sldId="286"/>
        </pc:sldMkLst>
        <pc:spChg chg="mod">
          <ac:chgData name="Jack Purnell (2205053)" userId="S::2205053@student.uwtsd.ac.uk::a75c5e83-cb22-4c96-b7e0-ca012b6d562b" providerId="AD" clId="Web-{213C1E0A-390B-4AE0-A115-B1248E531445}" dt="2024-03-17T23:04:02.626" v="371" actId="20577"/>
          <ac:spMkLst>
            <pc:docMk/>
            <pc:sldMk cId="4218230498" sldId="286"/>
            <ac:spMk id="2" creationId="{F8867169-5A99-7922-BB1E-52DE5BEFDCBC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2:55:34.196" v="307"/>
          <ac:spMkLst>
            <pc:docMk/>
            <pc:sldMk cId="4218230498" sldId="286"/>
            <ac:spMk id="5" creationId="{4572C87C-A451-0D8B-FD6F-A2647EF08702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2:55:22.055" v="303"/>
          <ac:spMkLst>
            <pc:docMk/>
            <pc:sldMk cId="4218230498" sldId="286"/>
            <ac:spMk id="8" creationId="{8807DCEC-60F5-123A-0D76-6845A9FE6466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2:55:07.633" v="297"/>
          <ac:spMkLst>
            <pc:docMk/>
            <pc:sldMk cId="4218230498" sldId="286"/>
            <ac:spMk id="12" creationId="{72310F16-119A-82E7-6F95-75A7F6F5838C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2:56:12.198" v="319"/>
          <ac:spMkLst>
            <pc:docMk/>
            <pc:sldMk cId="4218230498" sldId="286"/>
            <ac:spMk id="16" creationId="{FB3803FC-B506-B56E-4462-B818156E160A}"/>
          </ac:spMkLst>
        </pc:spChg>
        <pc:grpChg chg="add mod">
          <ac:chgData name="Jack Purnell (2205053)" userId="S::2205053@student.uwtsd.ac.uk::a75c5e83-cb22-4c96-b7e0-ca012b6d562b" providerId="AD" clId="Web-{213C1E0A-390B-4AE0-A115-B1248E531445}" dt="2024-03-17T23:02:51.711" v="364" actId="1076"/>
          <ac:grpSpMkLst>
            <pc:docMk/>
            <pc:sldMk cId="4218230498" sldId="286"/>
            <ac:grpSpMk id="13" creationId="{739CF55C-2A49-B5F9-3B38-2A120CF8EAB2}"/>
          </ac:grpSpMkLst>
        </pc:grpChg>
        <pc:picChg chg="del">
          <ac:chgData name="Jack Purnell (2205053)" userId="S::2205053@student.uwtsd.ac.uk::a75c5e83-cb22-4c96-b7e0-ca012b6d562b" providerId="AD" clId="Web-{213C1E0A-390B-4AE0-A115-B1248E531445}" dt="2024-03-17T22:55:13.914" v="300"/>
          <ac:picMkLst>
            <pc:docMk/>
            <pc:sldMk cId="4218230498" sldId="286"/>
            <ac:picMk id="3" creationId="{9A75AA5C-823D-D28B-42AA-13DF72DF0534}"/>
          </ac:picMkLst>
        </pc:picChg>
        <pc:picChg chg="del">
          <ac:chgData name="Jack Purnell (2205053)" userId="S::2205053@student.uwtsd.ac.uk::a75c5e83-cb22-4c96-b7e0-ca012b6d562b" providerId="AD" clId="Web-{213C1E0A-390B-4AE0-A115-B1248E531445}" dt="2024-03-17T22:55:11.586" v="299"/>
          <ac:picMkLst>
            <pc:docMk/>
            <pc:sldMk cId="4218230498" sldId="286"/>
            <ac:picMk id="4" creationId="{465628B5-D016-8B6C-C814-A91812CA9019}"/>
          </ac:picMkLst>
        </pc:picChg>
        <pc:picChg chg="mod ord">
          <ac:chgData name="Jack Purnell (2205053)" userId="S::2205053@student.uwtsd.ac.uk::a75c5e83-cb22-4c96-b7e0-ca012b6d562b" providerId="AD" clId="Web-{213C1E0A-390B-4AE0-A115-B1248E531445}" dt="2024-03-17T23:03:51.063" v="365"/>
          <ac:picMkLst>
            <pc:docMk/>
            <pc:sldMk cId="4218230498" sldId="286"/>
            <ac:picMk id="6" creationId="{EE871291-6551-A086-6BF0-AE92B7433FA9}"/>
          </ac:picMkLst>
        </pc:picChg>
        <pc:picChg chg="add mod modCrop">
          <ac:chgData name="Jack Purnell (2205053)" userId="S::2205053@student.uwtsd.ac.uk::a75c5e83-cb22-4c96-b7e0-ca012b6d562b" providerId="AD" clId="Web-{213C1E0A-390B-4AE0-A115-B1248E531445}" dt="2024-03-17T22:59:10.016" v="343" actId="14100"/>
          <ac:picMkLst>
            <pc:docMk/>
            <pc:sldMk cId="4218230498" sldId="286"/>
            <ac:picMk id="7" creationId="{94985762-DD5A-19D0-6544-6A1A0A726623}"/>
          </ac:picMkLst>
        </pc:picChg>
        <pc:picChg chg="del">
          <ac:chgData name="Jack Purnell (2205053)" userId="S::2205053@student.uwtsd.ac.uk::a75c5e83-cb22-4c96-b7e0-ca012b6d562b" providerId="AD" clId="Web-{213C1E0A-390B-4AE0-A115-B1248E531445}" dt="2024-03-17T22:55:15.961" v="301"/>
          <ac:picMkLst>
            <pc:docMk/>
            <pc:sldMk cId="4218230498" sldId="286"/>
            <ac:picMk id="9" creationId="{9F98D0FF-AE0E-D32E-C14D-6782FF654109}"/>
          </ac:picMkLst>
        </pc:picChg>
        <pc:picChg chg="del">
          <ac:chgData name="Jack Purnell (2205053)" userId="S::2205053@student.uwtsd.ac.uk::a75c5e83-cb22-4c96-b7e0-ca012b6d562b" providerId="AD" clId="Web-{213C1E0A-390B-4AE0-A115-B1248E531445}" dt="2024-03-17T22:55:17.743" v="302"/>
          <ac:picMkLst>
            <pc:docMk/>
            <pc:sldMk cId="4218230498" sldId="286"/>
            <ac:picMk id="10" creationId="{0F0B270F-386A-DAE5-9132-A6DD9B30EDCB}"/>
          </ac:picMkLst>
        </pc:picChg>
        <pc:picChg chg="del">
          <ac:chgData name="Jack Purnell (2205053)" userId="S::2205053@student.uwtsd.ac.uk::a75c5e83-cb22-4c96-b7e0-ca012b6d562b" providerId="AD" clId="Web-{213C1E0A-390B-4AE0-A115-B1248E531445}" dt="2024-03-17T22:55:09.586" v="298"/>
          <ac:picMkLst>
            <pc:docMk/>
            <pc:sldMk cId="4218230498" sldId="286"/>
            <ac:picMk id="11" creationId="{142A8A1D-EED0-90E8-B577-31598986BCCF}"/>
          </ac:picMkLst>
        </pc:picChg>
        <pc:picChg chg="mod">
          <ac:chgData name="Jack Purnell (2205053)" userId="S::2205053@student.uwtsd.ac.uk::a75c5e83-cb22-4c96-b7e0-ca012b6d562b" providerId="AD" clId="Web-{213C1E0A-390B-4AE0-A115-B1248E531445}" dt="2024-03-17T22:59:59.252" v="352" actId="1076"/>
          <ac:picMkLst>
            <pc:docMk/>
            <pc:sldMk cId="4218230498" sldId="286"/>
            <ac:picMk id="14" creationId="{FA608C25-672F-56AB-AF01-210545C59F7B}"/>
          </ac:picMkLst>
        </pc:picChg>
        <pc:picChg chg="mod">
          <ac:chgData name="Jack Purnell (2205053)" userId="S::2205053@student.uwtsd.ac.uk::a75c5e83-cb22-4c96-b7e0-ca012b6d562b" providerId="AD" clId="Web-{213C1E0A-390B-4AE0-A115-B1248E531445}" dt="2024-03-17T23:01:50.693" v="358" actId="1076"/>
          <ac:picMkLst>
            <pc:docMk/>
            <pc:sldMk cId="4218230498" sldId="286"/>
            <ac:picMk id="15" creationId="{7A053276-B896-3808-6F36-DE4DA9FF2759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01:17.130" v="356" actId="1076"/>
          <ac:picMkLst>
            <pc:docMk/>
            <pc:sldMk cId="4218230498" sldId="286"/>
            <ac:picMk id="17" creationId="{2A5AD15D-E41C-D2DC-148E-DCBA823861FC}"/>
          </ac:picMkLst>
        </pc:picChg>
        <pc:picChg chg="mod modCrop">
          <ac:chgData name="Jack Purnell (2205053)" userId="S::2205053@student.uwtsd.ac.uk::a75c5e83-cb22-4c96-b7e0-ca012b6d562b" providerId="AD" clId="Web-{213C1E0A-390B-4AE0-A115-B1248E531445}" dt="2024-03-17T22:59:24.235" v="345"/>
          <ac:picMkLst>
            <pc:docMk/>
            <pc:sldMk cId="4218230498" sldId="286"/>
            <ac:picMk id="18" creationId="{1F974D7B-BA7E-14CF-3FD8-A3315C00D7CD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02:47.961" v="362" actId="1076"/>
          <ac:picMkLst>
            <pc:docMk/>
            <pc:sldMk cId="4218230498" sldId="286"/>
            <ac:picMk id="19" creationId="{ABD16910-656E-2750-523B-AF3ED07E83D8}"/>
          </ac:picMkLst>
        </pc:picChg>
      </pc:sldChg>
      <pc:sldChg chg="addSp delSp modSp add replId">
        <pc:chgData name="Jack Purnell (2205053)" userId="S::2205053@student.uwtsd.ac.uk::a75c5e83-cb22-4c96-b7e0-ca012b6d562b" providerId="AD" clId="Web-{213C1E0A-390B-4AE0-A115-B1248E531445}" dt="2024-03-17T23:34:19.007" v="548" actId="1076"/>
        <pc:sldMkLst>
          <pc:docMk/>
          <pc:sldMk cId="2119262039" sldId="287"/>
        </pc:sldMkLst>
        <pc:spChg chg="mod">
          <ac:chgData name="Jack Purnell (2205053)" userId="S::2205053@student.uwtsd.ac.uk::a75c5e83-cb22-4c96-b7e0-ca012b6d562b" providerId="AD" clId="Web-{213C1E0A-390B-4AE0-A115-B1248E531445}" dt="2024-03-17T23:22:47.390" v="485" actId="20577"/>
          <ac:spMkLst>
            <pc:docMk/>
            <pc:sldMk cId="2119262039" sldId="287"/>
            <ac:spMk id="2" creationId="{F8867169-5A99-7922-BB1E-52DE5BEFDCBC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3:23:07.859" v="495"/>
          <ac:spMkLst>
            <pc:docMk/>
            <pc:sldMk cId="2119262039" sldId="287"/>
            <ac:spMk id="5" creationId="{165ECE31-5AA7-EA18-F6FB-61B40C1FAF60}"/>
          </ac:spMkLst>
        </pc:spChg>
        <pc:spChg chg="del">
          <ac:chgData name="Jack Purnell (2205053)" userId="S::2205053@student.uwtsd.ac.uk::a75c5e83-cb22-4c96-b7e0-ca012b6d562b" providerId="AD" clId="Web-{213C1E0A-390B-4AE0-A115-B1248E531445}" dt="2024-03-17T23:23:00.500" v="491"/>
          <ac:spMkLst>
            <pc:docMk/>
            <pc:sldMk cId="2119262039" sldId="287"/>
            <ac:spMk id="9" creationId="{7961104F-65CB-734F-866D-5E63D5E2B565}"/>
          </ac:spMkLst>
        </pc:spChg>
        <pc:grpChg chg="add mod">
          <ac:chgData name="Jack Purnell (2205053)" userId="S::2205053@student.uwtsd.ac.uk::a75c5e83-cb22-4c96-b7e0-ca012b6d562b" providerId="AD" clId="Web-{213C1E0A-390B-4AE0-A115-B1248E531445}" dt="2024-03-17T23:32:59.426" v="539" actId="1076"/>
          <ac:grpSpMkLst>
            <pc:docMk/>
            <pc:sldMk cId="2119262039" sldId="287"/>
            <ac:grpSpMk id="15" creationId="{3C425E6E-DC42-6FA0-591B-1CCEB70C37C5}"/>
          </ac:grpSpMkLst>
        </pc:grpChg>
        <pc:picChg chg="add mod">
          <ac:chgData name="Jack Purnell (2205053)" userId="S::2205053@student.uwtsd.ac.uk::a75c5e83-cb22-4c96-b7e0-ca012b6d562b" providerId="AD" clId="Web-{213C1E0A-390B-4AE0-A115-B1248E531445}" dt="2024-03-17T23:34:17.147" v="547" actId="1076"/>
          <ac:picMkLst>
            <pc:docMk/>
            <pc:sldMk cId="2119262039" sldId="287"/>
            <ac:picMk id="3" creationId="{2FEA05B9-940D-7276-892B-AB352A638DEF}"/>
          </ac:picMkLst>
        </pc:picChg>
        <pc:picChg chg="del">
          <ac:chgData name="Jack Purnell (2205053)" userId="S::2205053@student.uwtsd.ac.uk::a75c5e83-cb22-4c96-b7e0-ca012b6d562b" providerId="AD" clId="Web-{213C1E0A-390B-4AE0-A115-B1248E531445}" dt="2024-03-17T23:23:05.234" v="494"/>
          <ac:picMkLst>
            <pc:docMk/>
            <pc:sldMk cId="2119262039" sldId="287"/>
            <ac:picMk id="4" creationId="{347E5C0F-60A5-45DE-41CB-80CF2431E39C}"/>
          </ac:picMkLst>
        </pc:picChg>
        <pc:picChg chg="del mod">
          <ac:chgData name="Jack Purnell (2205053)" userId="S::2205053@student.uwtsd.ac.uk::a75c5e83-cb22-4c96-b7e0-ca012b6d562b" providerId="AD" clId="Web-{213C1E0A-390B-4AE0-A115-B1248E531445}" dt="2024-03-17T23:23:01.672" v="492"/>
          <ac:picMkLst>
            <pc:docMk/>
            <pc:sldMk cId="2119262039" sldId="287"/>
            <ac:picMk id="6" creationId="{503F45D8-B2A6-D5D6-A835-6953507FE554}"/>
          </ac:picMkLst>
        </pc:picChg>
        <pc:picChg chg="del mod">
          <ac:chgData name="Jack Purnell (2205053)" userId="S::2205053@student.uwtsd.ac.uk::a75c5e83-cb22-4c96-b7e0-ca012b6d562b" providerId="AD" clId="Web-{213C1E0A-390B-4AE0-A115-B1248E531445}" dt="2024-03-17T23:23:03.781" v="493"/>
          <ac:picMkLst>
            <pc:docMk/>
            <pc:sldMk cId="2119262039" sldId="287"/>
            <ac:picMk id="7" creationId="{D2934A12-E3C8-635D-DDDC-F49C7B67A545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34:19.007" v="548" actId="1076"/>
          <ac:picMkLst>
            <pc:docMk/>
            <pc:sldMk cId="2119262039" sldId="287"/>
            <ac:picMk id="8" creationId="{A749859F-9E70-924B-7D08-58510C5C81A1}"/>
          </ac:picMkLst>
        </pc:picChg>
        <pc:picChg chg="add mod modCrop">
          <ac:chgData name="Jack Purnell (2205053)" userId="S::2205053@student.uwtsd.ac.uk::a75c5e83-cb22-4c96-b7e0-ca012b6d562b" providerId="AD" clId="Web-{213C1E0A-390B-4AE0-A115-B1248E531445}" dt="2024-03-17T23:30:33.499" v="515" actId="1076"/>
          <ac:picMkLst>
            <pc:docMk/>
            <pc:sldMk cId="2119262039" sldId="287"/>
            <ac:picMk id="10" creationId="{3AE10125-9270-251B-DAC0-ACDB2482BCD7}"/>
          </ac:picMkLst>
        </pc:picChg>
        <pc:picChg chg="add mod modCrop">
          <ac:chgData name="Jack Purnell (2205053)" userId="S::2205053@student.uwtsd.ac.uk::a75c5e83-cb22-4c96-b7e0-ca012b6d562b" providerId="AD" clId="Web-{213C1E0A-390B-4AE0-A115-B1248E531445}" dt="2024-03-17T23:31:59.533" v="529"/>
          <ac:picMkLst>
            <pc:docMk/>
            <pc:sldMk cId="2119262039" sldId="287"/>
            <ac:picMk id="11" creationId="{E0E2C475-37A4-39C1-342E-009D9137C5C4}"/>
          </ac:picMkLst>
        </pc:picChg>
        <pc:picChg chg="del mod">
          <ac:chgData name="Jack Purnell (2205053)" userId="S::2205053@student.uwtsd.ac.uk::a75c5e83-cb22-4c96-b7e0-ca012b6d562b" providerId="AD" clId="Web-{213C1E0A-390B-4AE0-A115-B1248E531445}" dt="2024-03-17T23:23:10" v="496"/>
          <ac:picMkLst>
            <pc:docMk/>
            <pc:sldMk cId="2119262039" sldId="287"/>
            <ac:picMk id="12" creationId="{DF9883A0-BF71-266C-51DF-C3A37DE0C314}"/>
          </ac:picMkLst>
        </pc:picChg>
        <pc:picChg chg="del mod">
          <ac:chgData name="Jack Purnell (2205053)" userId="S::2205053@student.uwtsd.ac.uk::a75c5e83-cb22-4c96-b7e0-ca012b6d562b" providerId="AD" clId="Web-{213C1E0A-390B-4AE0-A115-B1248E531445}" dt="2024-03-17T23:23:11.531" v="497"/>
          <ac:picMkLst>
            <pc:docMk/>
            <pc:sldMk cId="2119262039" sldId="287"/>
            <ac:picMk id="13" creationId="{3986DBE6-308D-753D-C768-B951693E7458}"/>
          </ac:picMkLst>
        </pc:picChg>
        <pc:picChg chg="del mod">
          <ac:chgData name="Jack Purnell (2205053)" userId="S::2205053@student.uwtsd.ac.uk::a75c5e83-cb22-4c96-b7e0-ca012b6d562b" providerId="AD" clId="Web-{213C1E0A-390B-4AE0-A115-B1248E531445}" dt="2024-03-17T23:23:13.297" v="498"/>
          <ac:picMkLst>
            <pc:docMk/>
            <pc:sldMk cId="2119262039" sldId="287"/>
            <ac:picMk id="14" creationId="{C4D0FF14-6511-DDF8-73D4-86A2501E21BF}"/>
          </ac:picMkLst>
        </pc:picChg>
        <pc:picChg chg="add mod">
          <ac:chgData name="Jack Purnell (2205053)" userId="S::2205053@student.uwtsd.ac.uk::a75c5e83-cb22-4c96-b7e0-ca012b6d562b" providerId="AD" clId="Web-{213C1E0A-390B-4AE0-A115-B1248E531445}" dt="2024-03-17T23:33:21.599" v="543" actId="1076"/>
          <ac:picMkLst>
            <pc:docMk/>
            <pc:sldMk cId="2119262039" sldId="287"/>
            <ac:picMk id="17" creationId="{A46F3801-5293-7B55-DCE7-ACDCA5027A1D}"/>
          </ac:picMkLst>
        </pc:picChg>
      </pc:sldChg>
    </pc:docChg>
  </pc:docChgLst>
  <pc:docChgLst>
    <pc:chgData name="Ewan Evans (2200899)" userId="S::2200899@student.uwtsd.ac.uk::c3bb9a53-723f-4f1b-9c09-22bd43d16211" providerId="AD" clId="Web-{5A465947-BB8D-4533-9D63-EB2DA9CA12DC}"/>
    <pc:docChg chg="modSld">
      <pc:chgData name="Ewan Evans (2200899)" userId="S::2200899@student.uwtsd.ac.uk::c3bb9a53-723f-4f1b-9c09-22bd43d16211" providerId="AD" clId="Web-{5A465947-BB8D-4533-9D63-EB2DA9CA12DC}" dt="2024-03-18T10:22:40.745" v="1" actId="1076"/>
      <pc:docMkLst>
        <pc:docMk/>
      </pc:docMkLst>
      <pc:sldChg chg="modSp">
        <pc:chgData name="Ewan Evans (2200899)" userId="S::2200899@student.uwtsd.ac.uk::c3bb9a53-723f-4f1b-9c09-22bd43d16211" providerId="AD" clId="Web-{5A465947-BB8D-4533-9D63-EB2DA9CA12DC}" dt="2024-03-18T10:22:40.745" v="1" actId="1076"/>
        <pc:sldMkLst>
          <pc:docMk/>
          <pc:sldMk cId="2496828125" sldId="265"/>
        </pc:sldMkLst>
        <pc:picChg chg="mod">
          <ac:chgData name="Ewan Evans (2200899)" userId="S::2200899@student.uwtsd.ac.uk::c3bb9a53-723f-4f1b-9c09-22bd43d16211" providerId="AD" clId="Web-{5A465947-BB8D-4533-9D63-EB2DA9CA12DC}" dt="2024-03-18T10:22:40.745" v="1" actId="1076"/>
          <ac:picMkLst>
            <pc:docMk/>
            <pc:sldMk cId="2496828125" sldId="265"/>
            <ac:picMk id="4" creationId="{6ECAF188-C8B0-9EE8-0BDE-45A4B0A177BC}"/>
          </ac:picMkLst>
        </pc:picChg>
      </pc:sldChg>
    </pc:docChg>
  </pc:docChgLst>
  <pc:docChgLst>
    <pc:chgData name="Ewan Evans (2200899)" userId="S::2200899@student.uwtsd.ac.uk::c3bb9a53-723f-4f1b-9c09-22bd43d16211" providerId="AD" clId="Web-{FF59CAF7-532B-4FC0-A2CB-F6EFE94B14FC}"/>
    <pc:docChg chg="modSld">
      <pc:chgData name="Ewan Evans (2200899)" userId="S::2200899@student.uwtsd.ac.uk::c3bb9a53-723f-4f1b-9c09-22bd43d16211" providerId="AD" clId="Web-{FF59CAF7-532B-4FC0-A2CB-F6EFE94B14FC}" dt="2024-03-18T17:01:15.859" v="12" actId="20577"/>
      <pc:docMkLst>
        <pc:docMk/>
      </pc:docMkLst>
      <pc:sldChg chg="addSp modSp">
        <pc:chgData name="Ewan Evans (2200899)" userId="S::2200899@student.uwtsd.ac.uk::c3bb9a53-723f-4f1b-9c09-22bd43d16211" providerId="AD" clId="Web-{FF59CAF7-532B-4FC0-A2CB-F6EFE94B14FC}" dt="2024-03-18T17:01:15.859" v="12" actId="20577"/>
        <pc:sldMkLst>
          <pc:docMk/>
          <pc:sldMk cId="3703334138" sldId="269"/>
        </pc:sldMkLst>
        <pc:spChg chg="add mod">
          <ac:chgData name="Ewan Evans (2200899)" userId="S::2200899@student.uwtsd.ac.uk::c3bb9a53-723f-4f1b-9c09-22bd43d16211" providerId="AD" clId="Web-{FF59CAF7-532B-4FC0-A2CB-F6EFE94B14FC}" dt="2024-03-18T17:00:53.841" v="4" actId="20577"/>
          <ac:spMkLst>
            <pc:docMk/>
            <pc:sldMk cId="3703334138" sldId="269"/>
            <ac:spMk id="7" creationId="{22033DA4-2F07-C868-AA57-C293EBCA7F9F}"/>
          </ac:spMkLst>
        </pc:spChg>
        <pc:spChg chg="add mod">
          <ac:chgData name="Ewan Evans (2200899)" userId="S::2200899@student.uwtsd.ac.uk::c3bb9a53-723f-4f1b-9c09-22bd43d16211" providerId="AD" clId="Web-{FF59CAF7-532B-4FC0-A2CB-F6EFE94B14FC}" dt="2024-03-18T17:01:15.859" v="12" actId="20577"/>
          <ac:spMkLst>
            <pc:docMk/>
            <pc:sldMk cId="3703334138" sldId="269"/>
            <ac:spMk id="8" creationId="{C340B1F2-5100-6EDE-DD1C-A11CFE34C4E6}"/>
          </ac:spMkLst>
        </pc:spChg>
      </pc:sldChg>
    </pc:docChg>
  </pc:docChgLst>
  <pc:docChgLst>
    <pc:chgData name="Ragulan Pulanthitan (2200662)" userId="S::2200662@student.uwtsd.ac.uk::aafbdbba-3939-4d4f-b73e-7c193df95f95" providerId="AD" clId="Web-{0644300C-EBB5-466E-8AA9-513D59939995}"/>
    <pc:docChg chg="modSld">
      <pc:chgData name="Ragulan Pulanthitan (2200662)" userId="S::2200662@student.uwtsd.ac.uk::aafbdbba-3939-4d4f-b73e-7c193df95f95" providerId="AD" clId="Web-{0644300C-EBB5-466E-8AA9-513D59939995}" dt="2024-03-16T13:33:00.848" v="6" actId="1076"/>
      <pc:docMkLst>
        <pc:docMk/>
      </pc:docMkLst>
      <pc:sldChg chg="addSp modSp">
        <pc:chgData name="Ragulan Pulanthitan (2200662)" userId="S::2200662@student.uwtsd.ac.uk::aafbdbba-3939-4d4f-b73e-7c193df95f95" providerId="AD" clId="Web-{0644300C-EBB5-466E-8AA9-513D59939995}" dt="2024-03-16T13:33:00.848" v="6" actId="1076"/>
        <pc:sldMkLst>
          <pc:docMk/>
          <pc:sldMk cId="2496828125" sldId="265"/>
        </pc:sldMkLst>
        <pc:picChg chg="mod">
          <ac:chgData name="Ragulan Pulanthitan (2200662)" userId="S::2200662@student.uwtsd.ac.uk::aafbdbba-3939-4d4f-b73e-7c193df95f95" providerId="AD" clId="Web-{0644300C-EBB5-466E-8AA9-513D59939995}" dt="2024-03-16T13:32:55.567" v="5" actId="1076"/>
          <ac:picMkLst>
            <pc:docMk/>
            <pc:sldMk cId="2496828125" sldId="265"/>
            <ac:picMk id="4" creationId="{6ECAF188-C8B0-9EE8-0BDE-45A4B0A177BC}"/>
          </ac:picMkLst>
        </pc:picChg>
        <pc:picChg chg="add mod">
          <ac:chgData name="Ragulan Pulanthitan (2200662)" userId="S::2200662@student.uwtsd.ac.uk::aafbdbba-3939-4d4f-b73e-7c193df95f95" providerId="AD" clId="Web-{0644300C-EBB5-466E-8AA9-513D59939995}" dt="2024-03-16T13:33:00.848" v="6" actId="1076"/>
          <ac:picMkLst>
            <pc:docMk/>
            <pc:sldMk cId="2496828125" sldId="265"/>
            <ac:picMk id="5" creationId="{E4EFED79-2DB4-49B6-7200-5F9E2FE31319}"/>
          </ac:picMkLst>
        </pc:picChg>
      </pc:sldChg>
    </pc:docChg>
  </pc:docChgLst>
  <pc:docChgLst>
    <pc:chgData name="Alfie Morgan (2206510)" userId="S::2206510@student.uwtsd.ac.uk::79f80e11-9132-40ac-98df-09627b9d0b54" providerId="AD" clId="Web-{31F8C06D-5A65-4D37-B405-1635D3894C54}"/>
    <pc:docChg chg="modSld">
      <pc:chgData name="Alfie Morgan (2206510)" userId="S::2206510@student.uwtsd.ac.uk::79f80e11-9132-40ac-98df-09627b9d0b54" providerId="AD" clId="Web-{31F8C06D-5A65-4D37-B405-1635D3894C54}" dt="2024-03-18T15:14:42.784" v="412" actId="1076"/>
      <pc:docMkLst>
        <pc:docMk/>
      </pc:docMkLst>
      <pc:sldChg chg="addSp delSp modSp">
        <pc:chgData name="Alfie Morgan (2206510)" userId="S::2206510@student.uwtsd.ac.uk::79f80e11-9132-40ac-98df-09627b9d0b54" providerId="AD" clId="Web-{31F8C06D-5A65-4D37-B405-1635D3894C54}" dt="2024-03-18T14:59:46.280" v="292" actId="20577"/>
        <pc:sldMkLst>
          <pc:docMk/>
          <pc:sldMk cId="628684132" sldId="259"/>
        </pc:sldMkLst>
        <pc:spChg chg="mod">
          <ac:chgData name="Alfie Morgan (2206510)" userId="S::2206510@student.uwtsd.ac.uk::79f80e11-9132-40ac-98df-09627b9d0b54" providerId="AD" clId="Web-{31F8C06D-5A65-4D37-B405-1635D3894C54}" dt="2024-03-18T14:58:18.478" v="248" actId="1076"/>
          <ac:spMkLst>
            <pc:docMk/>
            <pc:sldMk cId="628684132" sldId="259"/>
            <ac:spMk id="7" creationId="{1B40FBF9-EDCC-6A1A-6B23-B126D2526D4F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59:33.717" v="284" actId="20577"/>
          <ac:spMkLst>
            <pc:docMk/>
            <pc:sldMk cId="628684132" sldId="259"/>
            <ac:spMk id="10" creationId="{E38BF699-B7B4-4BA3-A1C9-FF0A382AF0B6}"/>
          </ac:spMkLst>
        </pc:spChg>
        <pc:spChg chg="mod">
          <ac:chgData name="Alfie Morgan (2206510)" userId="S::2206510@student.uwtsd.ac.uk::79f80e11-9132-40ac-98df-09627b9d0b54" providerId="AD" clId="Web-{31F8C06D-5A65-4D37-B405-1635D3894C54}" dt="2024-03-18T14:58:35.323" v="251" actId="1076"/>
          <ac:spMkLst>
            <pc:docMk/>
            <pc:sldMk cId="628684132" sldId="259"/>
            <ac:spMk id="13" creationId="{A414BEDD-21A8-89BA-83AA-3F4E40CB0AD2}"/>
          </ac:spMkLst>
        </pc:spChg>
        <pc:spChg chg="mod">
          <ac:chgData name="Alfie Morgan (2206510)" userId="S::2206510@student.uwtsd.ac.uk::79f80e11-9132-40ac-98df-09627b9d0b54" providerId="AD" clId="Web-{31F8C06D-5A65-4D37-B405-1635D3894C54}" dt="2024-03-18T14:59:46.280" v="292" actId="20577"/>
          <ac:spMkLst>
            <pc:docMk/>
            <pc:sldMk cId="628684132" sldId="259"/>
            <ac:spMk id="14" creationId="{F02D2ABE-07B5-51A1-EA24-DD8FE0AB772B}"/>
          </ac:spMkLst>
        </pc:spChg>
        <pc:picChg chg="add del mod modCrop">
          <ac:chgData name="Alfie Morgan (2206510)" userId="S::2206510@student.uwtsd.ac.uk::79f80e11-9132-40ac-98df-09627b9d0b54" providerId="AD" clId="Web-{31F8C06D-5A65-4D37-B405-1635D3894C54}" dt="2024-03-18T14:57:32.538" v="242"/>
          <ac:picMkLst>
            <pc:docMk/>
            <pc:sldMk cId="628684132" sldId="259"/>
            <ac:picMk id="3" creationId="{94F39394-A510-8DC8-A326-D0F188039EC3}"/>
          </ac:picMkLst>
        </pc:picChg>
        <pc:picChg chg="del">
          <ac:chgData name="Alfie Morgan (2206510)" userId="S::2206510@student.uwtsd.ac.uk::79f80e11-9132-40ac-98df-09627b9d0b54" providerId="AD" clId="Web-{31F8C06D-5A65-4D37-B405-1635D3894C54}" dt="2024-03-18T14:48:00.287" v="184"/>
          <ac:picMkLst>
            <pc:docMk/>
            <pc:sldMk cId="628684132" sldId="259"/>
            <ac:picMk id="4" creationId="{45261D4F-44CE-4B34-15C1-6AB46187D275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58:30.479" v="250" actId="14100"/>
          <ac:picMkLst>
            <pc:docMk/>
            <pc:sldMk cId="628684132" sldId="259"/>
            <ac:picMk id="5" creationId="{1C35F4BA-9B1B-C9F6-52DA-BFAA8D287B49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56:24.706" v="225" actId="14100"/>
          <ac:picMkLst>
            <pc:docMk/>
            <pc:sldMk cId="628684132" sldId="259"/>
            <ac:picMk id="6" creationId="{097B0190-F95D-CCE7-EB7C-5DA7D97830D7}"/>
          </ac:picMkLst>
        </pc:picChg>
        <pc:picChg chg="add mod">
          <ac:chgData name="Alfie Morgan (2206510)" userId="S::2206510@student.uwtsd.ac.uk::79f80e11-9132-40ac-98df-09627b9d0b54" providerId="AD" clId="Web-{31F8C06D-5A65-4D37-B405-1635D3894C54}" dt="2024-03-18T14:58:51.027" v="253" actId="1076"/>
          <ac:picMkLst>
            <pc:docMk/>
            <pc:sldMk cId="628684132" sldId="259"/>
            <ac:picMk id="8" creationId="{2F8B3F13-C910-8592-3D49-39A545349FEB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4:58:53.730" v="254" actId="1076"/>
          <ac:picMkLst>
            <pc:docMk/>
            <pc:sldMk cId="628684132" sldId="259"/>
            <ac:picMk id="9" creationId="{C3260F6B-7A1B-7938-4F96-BD5EEA130B08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56:50.161" v="231" actId="1076"/>
          <ac:picMkLst>
            <pc:docMk/>
            <pc:sldMk cId="628684132" sldId="259"/>
            <ac:picMk id="12" creationId="{3E1E8F78-4B97-7D1D-36F3-A4BD4091B309}"/>
          </ac:picMkLst>
        </pc:picChg>
      </pc:sldChg>
      <pc:sldChg chg="addSp delSp modSp">
        <pc:chgData name="Alfie Morgan (2206510)" userId="S::2206510@student.uwtsd.ac.uk::79f80e11-9132-40ac-98df-09627b9d0b54" providerId="AD" clId="Web-{31F8C06D-5A65-4D37-B405-1635D3894C54}" dt="2024-03-18T15:14:42.784" v="412" actId="1076"/>
        <pc:sldMkLst>
          <pc:docMk/>
          <pc:sldMk cId="1151910034" sldId="283"/>
        </pc:sldMkLst>
        <pc:spChg chg="mod">
          <ac:chgData name="Alfie Morgan (2206510)" userId="S::2206510@student.uwtsd.ac.uk::79f80e11-9132-40ac-98df-09627b9d0b54" providerId="AD" clId="Web-{31F8C06D-5A65-4D37-B405-1635D3894C54}" dt="2024-03-18T15:10:01.127" v="355" actId="1076"/>
          <ac:spMkLst>
            <pc:docMk/>
            <pc:sldMk cId="1151910034" sldId="283"/>
            <ac:spMk id="7" creationId="{C5615181-6744-7D24-44FF-1CEE0729907E}"/>
          </ac:spMkLst>
        </pc:spChg>
        <pc:spChg chg="mod">
          <ac:chgData name="Alfie Morgan (2206510)" userId="S::2206510@student.uwtsd.ac.uk::79f80e11-9132-40ac-98df-09627b9d0b54" providerId="AD" clId="Web-{31F8C06D-5A65-4D37-B405-1635D3894C54}" dt="2024-03-18T15:09:49.752" v="350" actId="1076"/>
          <ac:spMkLst>
            <pc:docMk/>
            <pc:sldMk cId="1151910034" sldId="283"/>
            <ac:spMk id="8" creationId="{44635FB4-719A-3B81-D5C3-91092D784F3E}"/>
          </ac:spMkLst>
        </pc:spChg>
        <pc:spChg chg="mod">
          <ac:chgData name="Alfie Morgan (2206510)" userId="S::2206510@student.uwtsd.ac.uk::79f80e11-9132-40ac-98df-09627b9d0b54" providerId="AD" clId="Web-{31F8C06D-5A65-4D37-B405-1635D3894C54}" dt="2024-03-18T15:10:20.597" v="359" actId="1076"/>
          <ac:spMkLst>
            <pc:docMk/>
            <pc:sldMk cId="1151910034" sldId="283"/>
            <ac:spMk id="10" creationId="{C52F3FF2-6EA0-8D1B-8A58-1B9B12A6BC31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5:09:55.330" v="354" actId="20577"/>
          <ac:spMkLst>
            <pc:docMk/>
            <pc:sldMk cId="1151910034" sldId="283"/>
            <ac:spMk id="11" creationId="{E77D1782-4510-EF4B-7BF5-B7F9544CCFB3}"/>
          </ac:spMkLst>
        </pc:spChg>
        <pc:spChg chg="del mod">
          <ac:chgData name="Alfie Morgan (2206510)" userId="S::2206510@student.uwtsd.ac.uk::79f80e11-9132-40ac-98df-09627b9d0b54" providerId="AD" clId="Web-{31F8C06D-5A65-4D37-B405-1635D3894C54}" dt="2024-03-18T15:13:39.437" v="380"/>
          <ac:spMkLst>
            <pc:docMk/>
            <pc:sldMk cId="1151910034" sldId="283"/>
            <ac:spMk id="12" creationId="{E42DA883-20C1-4F71-5BCB-B429A554C547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5:13:48.265" v="382" actId="1076"/>
          <ac:spMkLst>
            <pc:docMk/>
            <pc:sldMk cId="1151910034" sldId="283"/>
            <ac:spMk id="13" creationId="{5F9DFB5E-9A66-BE75-72F6-CE9E0917C198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5:13:28.373" v="379" actId="1076"/>
          <ac:spMkLst>
            <pc:docMk/>
            <pc:sldMk cId="1151910034" sldId="283"/>
            <ac:spMk id="16" creationId="{F80ADBE1-A677-8111-852A-EA0F2964B777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5:14:13.392" v="397" actId="1076"/>
          <ac:spMkLst>
            <pc:docMk/>
            <pc:sldMk cId="1151910034" sldId="283"/>
            <ac:spMk id="17" creationId="{9CAC3E86-BEC5-8B4D-F2C9-410AB6A75204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5:14:42.784" v="412" actId="1076"/>
          <ac:spMkLst>
            <pc:docMk/>
            <pc:sldMk cId="1151910034" sldId="283"/>
            <ac:spMk id="18" creationId="{9335C51A-DE9E-4BF8-9440-30C04700DD31}"/>
          </ac:spMkLst>
        </pc:spChg>
        <pc:picChg chg="add mod modCrop">
          <ac:chgData name="Alfie Morgan (2206510)" userId="S::2206510@student.uwtsd.ac.uk::79f80e11-9132-40ac-98df-09627b9d0b54" providerId="AD" clId="Web-{31F8C06D-5A65-4D37-B405-1635D3894C54}" dt="2024-03-18T15:09:15.922" v="322" actId="1076"/>
          <ac:picMkLst>
            <pc:docMk/>
            <pc:sldMk cId="1151910034" sldId="283"/>
            <ac:picMk id="3" creationId="{D51AE18C-2526-B806-61BF-5F70A671CADD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5:01:35.896" v="307" actId="14100"/>
          <ac:picMkLst>
            <pc:docMk/>
            <pc:sldMk cId="1151910034" sldId="283"/>
            <ac:picMk id="4" creationId="{CB0B92EC-6CBE-D01C-5AA0-8737A5BA5934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5:01:22.973" v="304" actId="1076"/>
          <ac:picMkLst>
            <pc:docMk/>
            <pc:sldMk cId="1151910034" sldId="283"/>
            <ac:picMk id="5" creationId="{C03D21EF-64C9-6B75-B63B-71A55BC3B64A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5:01:05.347" v="303" actId="1076"/>
          <ac:picMkLst>
            <pc:docMk/>
            <pc:sldMk cId="1151910034" sldId="283"/>
            <ac:picMk id="6" creationId="{41697013-FF19-A124-1CAB-EF1C7CE52C0D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5:13:45.499" v="381" actId="14100"/>
          <ac:picMkLst>
            <pc:docMk/>
            <pc:sldMk cId="1151910034" sldId="283"/>
            <ac:picMk id="9" creationId="{9C26B9AE-723F-A1E8-CA05-9B341FB88C0A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5:13:02.372" v="373" actId="1076"/>
          <ac:picMkLst>
            <pc:docMk/>
            <pc:sldMk cId="1151910034" sldId="283"/>
            <ac:picMk id="14" creationId="{A4180AE1-6E4F-F6AB-30D1-ECE0345FB047}"/>
          </ac:picMkLst>
        </pc:picChg>
        <pc:picChg chg="add mod">
          <ac:chgData name="Alfie Morgan (2206510)" userId="S::2206510@student.uwtsd.ac.uk::79f80e11-9132-40ac-98df-09627b9d0b54" providerId="AD" clId="Web-{31F8C06D-5A65-4D37-B405-1635D3894C54}" dt="2024-03-18T15:12:59.700" v="372" actId="1076"/>
          <ac:picMkLst>
            <pc:docMk/>
            <pc:sldMk cId="1151910034" sldId="283"/>
            <ac:picMk id="15" creationId="{3C2183E0-57B7-9F02-C8C3-2596B6772DDB}"/>
          </ac:picMkLst>
        </pc:picChg>
      </pc:sldChg>
      <pc:sldChg chg="modSp">
        <pc:chgData name="Alfie Morgan (2206510)" userId="S::2206510@student.uwtsd.ac.uk::79f80e11-9132-40ac-98df-09627b9d0b54" providerId="AD" clId="Web-{31F8C06D-5A65-4D37-B405-1635D3894C54}" dt="2024-03-18T14:52:38.553" v="196" actId="1076"/>
        <pc:sldMkLst>
          <pc:docMk/>
          <pc:sldMk cId="1449880531" sldId="284"/>
        </pc:sldMkLst>
        <pc:picChg chg="mod modCrop">
          <ac:chgData name="Alfie Morgan (2206510)" userId="S::2206510@student.uwtsd.ac.uk::79f80e11-9132-40ac-98df-09627b9d0b54" providerId="AD" clId="Web-{31F8C06D-5A65-4D37-B405-1635D3894C54}" dt="2024-03-18T14:52:38.553" v="196" actId="1076"/>
          <ac:picMkLst>
            <pc:docMk/>
            <pc:sldMk cId="1449880531" sldId="284"/>
            <ac:picMk id="6" creationId="{76972A18-039F-1655-DC24-4FBA287BD784}"/>
          </ac:picMkLst>
        </pc:picChg>
      </pc:sldChg>
      <pc:sldChg chg="addSp delSp modSp">
        <pc:chgData name="Alfie Morgan (2206510)" userId="S::2206510@student.uwtsd.ac.uk::79f80e11-9132-40ac-98df-09627b9d0b54" providerId="AD" clId="Web-{31F8C06D-5A65-4D37-B405-1635D3894C54}" dt="2024-03-18T15:05:43.582" v="315" actId="14100"/>
        <pc:sldMkLst>
          <pc:docMk/>
          <pc:sldMk cId="3387174623" sldId="292"/>
        </pc:sldMkLst>
        <pc:spChg chg="add mod">
          <ac:chgData name="Alfie Morgan (2206510)" userId="S::2206510@student.uwtsd.ac.uk::79f80e11-9132-40ac-98df-09627b9d0b54" providerId="AD" clId="Web-{31F8C06D-5A65-4D37-B405-1635D3894C54}" dt="2024-03-18T14:44:29.978" v="64" actId="20577"/>
          <ac:spMkLst>
            <pc:docMk/>
            <pc:sldMk cId="3387174623" sldId="292"/>
            <ac:spMk id="12" creationId="{80C50EAC-941D-25CB-5972-0315645640E0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5:01.277" v="76" actId="1076"/>
          <ac:spMkLst>
            <pc:docMk/>
            <pc:sldMk cId="3387174623" sldId="292"/>
            <ac:spMk id="15" creationId="{2879E277-79C7-FFC7-8480-74EABDCDC11B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5:21.981" v="88" actId="1076"/>
          <ac:spMkLst>
            <pc:docMk/>
            <pc:sldMk cId="3387174623" sldId="292"/>
            <ac:spMk id="16" creationId="{4E8EB3B5-BE75-E6B8-CFBD-AE1BE8A73D47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5:40.716" v="100" actId="1076"/>
          <ac:spMkLst>
            <pc:docMk/>
            <pc:sldMk cId="3387174623" sldId="292"/>
            <ac:spMk id="17" creationId="{84849ED7-4EB0-0BC7-5CF9-87D5F2B42826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6:06.484" v="108" actId="20577"/>
          <ac:spMkLst>
            <pc:docMk/>
            <pc:sldMk cId="3387174623" sldId="292"/>
            <ac:spMk id="18" creationId="{17AA8354-21E5-A72A-E503-D53242F09A39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6:26.782" v="121" actId="1076"/>
          <ac:spMkLst>
            <pc:docMk/>
            <pc:sldMk cId="3387174623" sldId="292"/>
            <ac:spMk id="19" creationId="{D6ED790B-7269-E846-6DEC-B8CF7E60E7ED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6:38.860" v="133" actId="14100"/>
          <ac:spMkLst>
            <pc:docMk/>
            <pc:sldMk cId="3387174623" sldId="292"/>
            <ac:spMk id="20" creationId="{4F9447DB-0CB5-6BBD-D96D-6FF3B1BC029C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6:55.783" v="141" actId="20577"/>
          <ac:spMkLst>
            <pc:docMk/>
            <pc:sldMk cId="3387174623" sldId="292"/>
            <ac:spMk id="21" creationId="{90A9A061-9A65-0AEB-B966-1EF399C7C1A3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7:17.956" v="155" actId="1076"/>
          <ac:spMkLst>
            <pc:docMk/>
            <pc:sldMk cId="3387174623" sldId="292"/>
            <ac:spMk id="22" creationId="{D8F0BA44-3A61-595B-E2E3-D1D4379F52FC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7:39.254" v="169" actId="14100"/>
          <ac:spMkLst>
            <pc:docMk/>
            <pc:sldMk cId="3387174623" sldId="292"/>
            <ac:spMk id="23" creationId="{B4BAC650-14A8-AE16-1895-649E48187BBE}"/>
          </ac:spMkLst>
        </pc:spChg>
        <pc:spChg chg="add mod">
          <ac:chgData name="Alfie Morgan (2206510)" userId="S::2206510@student.uwtsd.ac.uk::79f80e11-9132-40ac-98df-09627b9d0b54" providerId="AD" clId="Web-{31F8C06D-5A65-4D37-B405-1635D3894C54}" dt="2024-03-18T14:47:51.599" v="183" actId="20577"/>
          <ac:spMkLst>
            <pc:docMk/>
            <pc:sldMk cId="3387174623" sldId="292"/>
            <ac:spMk id="24" creationId="{2B881D36-09B2-E96B-0DF1-6314B3C7B05B}"/>
          </ac:spMkLst>
        </pc:spChg>
        <pc:picChg chg="add del mod">
          <ac:chgData name="Alfie Morgan (2206510)" userId="S::2206510@student.uwtsd.ac.uk::79f80e11-9132-40ac-98df-09627b9d0b54" providerId="AD" clId="Web-{31F8C06D-5A65-4D37-B405-1635D3894C54}" dt="2024-03-18T15:05:26.127" v="309"/>
          <ac:picMkLst>
            <pc:docMk/>
            <pc:sldMk cId="3387174623" sldId="292"/>
            <ac:picMk id="3" creationId="{3C363C3D-3F49-E976-199B-573EF9C81731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36:42.733" v="0" actId="1076"/>
          <ac:picMkLst>
            <pc:docMk/>
            <pc:sldMk cId="3387174623" sldId="292"/>
            <ac:picMk id="4" creationId="{E37FB967-7069-DB36-CA3A-CD7BB308D3E2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36:45.061" v="1" actId="1076"/>
          <ac:picMkLst>
            <pc:docMk/>
            <pc:sldMk cId="3387174623" sldId="292"/>
            <ac:picMk id="5" creationId="{62755187-40A5-D38B-0870-9F23ACE51323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36:46.796" v="2" actId="1076"/>
          <ac:picMkLst>
            <pc:docMk/>
            <pc:sldMk cId="3387174623" sldId="292"/>
            <ac:picMk id="6" creationId="{E270B937-1653-729F-3AE9-91DB09808174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36:53.108" v="3" actId="1076"/>
          <ac:picMkLst>
            <pc:docMk/>
            <pc:sldMk cId="3387174623" sldId="292"/>
            <ac:picMk id="7" creationId="{B16EFAEB-A72A-AC38-7850-288ECA49E2B2}"/>
          </ac:picMkLst>
        </pc:picChg>
        <pc:picChg chg="mod">
          <ac:chgData name="Alfie Morgan (2206510)" userId="S::2206510@student.uwtsd.ac.uk::79f80e11-9132-40ac-98df-09627b9d0b54" providerId="AD" clId="Web-{31F8C06D-5A65-4D37-B405-1635D3894C54}" dt="2024-03-18T14:37:03.171" v="5" actId="14100"/>
          <ac:picMkLst>
            <pc:docMk/>
            <pc:sldMk cId="3387174623" sldId="292"/>
            <ac:picMk id="11" creationId="{555AA864-C893-D245-5799-EEDD6D3FC8E3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4:37:24.938" v="11"/>
          <ac:picMkLst>
            <pc:docMk/>
            <pc:sldMk cId="3387174623" sldId="292"/>
            <ac:picMk id="13" creationId="{BC654822-92B4-1C53-6B84-C28E676C8B24}"/>
          </ac:picMkLst>
        </pc:picChg>
        <pc:picChg chg="mod modCrop">
          <ac:chgData name="Alfie Morgan (2206510)" userId="S::2206510@student.uwtsd.ac.uk::79f80e11-9132-40ac-98df-09627b9d0b54" providerId="AD" clId="Web-{31F8C06D-5A65-4D37-B405-1635D3894C54}" dt="2024-03-18T14:37:44.080" v="16" actId="14100"/>
          <ac:picMkLst>
            <pc:docMk/>
            <pc:sldMk cId="3387174623" sldId="292"/>
            <ac:picMk id="14" creationId="{0DD6DF69-D70E-687C-57BD-5F1001E54B9A}"/>
          </ac:picMkLst>
        </pc:picChg>
        <pc:picChg chg="add mod modCrop">
          <ac:chgData name="Alfie Morgan (2206510)" userId="S::2206510@student.uwtsd.ac.uk::79f80e11-9132-40ac-98df-09627b9d0b54" providerId="AD" clId="Web-{31F8C06D-5A65-4D37-B405-1635D3894C54}" dt="2024-03-18T15:05:43.582" v="315" actId="14100"/>
          <ac:picMkLst>
            <pc:docMk/>
            <pc:sldMk cId="3387174623" sldId="292"/>
            <ac:picMk id="25" creationId="{F7172102-B6B0-868E-D778-E9534E660037}"/>
          </ac:picMkLst>
        </pc:picChg>
      </pc:sldChg>
    </pc:docChg>
  </pc:docChgLst>
  <pc:docChgLst>
    <pc:chgData name="Sami Naas" userId="f1779ce3-2698-46a4-91da-883fc0622052" providerId="ADAL" clId="{A24A9C6A-F06D-435A-9DD9-9A9E5E00F5E4}"/>
    <pc:docChg chg="undo redo custSel addSld modSld">
      <pc:chgData name="Sami Naas" userId="f1779ce3-2698-46a4-91da-883fc0622052" providerId="ADAL" clId="{A24A9C6A-F06D-435A-9DD9-9A9E5E00F5E4}" dt="2024-03-18T20:08:40.835" v="1551" actId="1076"/>
      <pc:docMkLst>
        <pc:docMk/>
      </pc:docMkLst>
      <pc:sldChg chg="addSp modSp mod">
        <pc:chgData name="Sami Naas" userId="f1779ce3-2698-46a4-91da-883fc0622052" providerId="ADAL" clId="{A24A9C6A-F06D-435A-9DD9-9A9E5E00F5E4}" dt="2024-03-18T17:24:55.739" v="883" actId="1076"/>
        <pc:sldMkLst>
          <pc:docMk/>
          <pc:sldMk cId="190776702" sldId="276"/>
        </pc:sldMkLst>
        <pc:spChg chg="mod">
          <ac:chgData name="Sami Naas" userId="f1779ce3-2698-46a4-91da-883fc0622052" providerId="ADAL" clId="{A24A9C6A-F06D-435A-9DD9-9A9E5E00F5E4}" dt="2024-03-18T10:54:46.347" v="658" actId="20577"/>
          <ac:spMkLst>
            <pc:docMk/>
            <pc:sldMk cId="190776702" sldId="276"/>
            <ac:spMk id="4" creationId="{DF0B4C79-A941-95F7-0C3A-D70684A3DE9F}"/>
          </ac:spMkLst>
        </pc:spChg>
        <pc:spChg chg="mod">
          <ac:chgData name="Sami Naas" userId="f1779ce3-2698-46a4-91da-883fc0622052" providerId="ADAL" clId="{A24A9C6A-F06D-435A-9DD9-9A9E5E00F5E4}" dt="2024-03-18T17:24:47.144" v="873" actId="1076"/>
          <ac:spMkLst>
            <pc:docMk/>
            <pc:sldMk cId="190776702" sldId="276"/>
            <ac:spMk id="13" creationId="{11010F7A-7448-0197-24E0-F2ABAE550DF1}"/>
          </ac:spMkLst>
        </pc:spChg>
        <pc:picChg chg="add mod">
          <ac:chgData name="Sami Naas" userId="f1779ce3-2698-46a4-91da-883fc0622052" providerId="ADAL" clId="{A24A9C6A-F06D-435A-9DD9-9A9E5E00F5E4}" dt="2024-03-18T14:02:40.345" v="748" actId="1076"/>
          <ac:picMkLst>
            <pc:docMk/>
            <pc:sldMk cId="190776702" sldId="276"/>
            <ac:picMk id="2" creationId="{15D5FB81-7DE7-6E39-24F3-687048E1E386}"/>
          </ac:picMkLst>
        </pc:picChg>
        <pc:picChg chg="mod">
          <ac:chgData name="Sami Naas" userId="f1779ce3-2698-46a4-91da-883fc0622052" providerId="ADAL" clId="{A24A9C6A-F06D-435A-9DD9-9A9E5E00F5E4}" dt="2024-03-18T17:24:49.133" v="881" actId="1076"/>
          <ac:picMkLst>
            <pc:docMk/>
            <pc:sldMk cId="190776702" sldId="276"/>
            <ac:picMk id="5" creationId="{69A99E08-490D-C84A-F0A9-74D2087118D4}"/>
          </ac:picMkLst>
        </pc:picChg>
        <pc:picChg chg="mod">
          <ac:chgData name="Sami Naas" userId="f1779ce3-2698-46a4-91da-883fc0622052" providerId="ADAL" clId="{A24A9C6A-F06D-435A-9DD9-9A9E5E00F5E4}" dt="2024-03-18T17:24:48.535" v="880" actId="1076"/>
          <ac:picMkLst>
            <pc:docMk/>
            <pc:sldMk cId="190776702" sldId="276"/>
            <ac:picMk id="6" creationId="{6B8E2392-D1F9-8C1C-6566-A13AF82A4F5B}"/>
          </ac:picMkLst>
        </pc:picChg>
        <pc:picChg chg="mod">
          <ac:chgData name="Sami Naas" userId="f1779ce3-2698-46a4-91da-883fc0622052" providerId="ADAL" clId="{A24A9C6A-F06D-435A-9DD9-9A9E5E00F5E4}" dt="2024-03-18T17:23:53.544" v="854" actId="14100"/>
          <ac:picMkLst>
            <pc:docMk/>
            <pc:sldMk cId="190776702" sldId="276"/>
            <ac:picMk id="7" creationId="{87FFA7F2-F046-A1E3-7726-CF6C3A246C7C}"/>
          </ac:picMkLst>
        </pc:picChg>
        <pc:picChg chg="mod">
          <ac:chgData name="Sami Naas" userId="f1779ce3-2698-46a4-91da-883fc0622052" providerId="ADAL" clId="{A24A9C6A-F06D-435A-9DD9-9A9E5E00F5E4}" dt="2024-03-18T17:24:55.739" v="883" actId="1076"/>
          <ac:picMkLst>
            <pc:docMk/>
            <pc:sldMk cId="190776702" sldId="276"/>
            <ac:picMk id="11" creationId="{80311602-E5F5-8A37-8DB3-04ADE29FDEFB}"/>
          </ac:picMkLst>
        </pc:picChg>
        <pc:picChg chg="mod modCrop">
          <ac:chgData name="Sami Naas" userId="f1779ce3-2698-46a4-91da-883fc0622052" providerId="ADAL" clId="{A24A9C6A-F06D-435A-9DD9-9A9E5E00F5E4}" dt="2024-03-18T17:24:49.782" v="882" actId="1076"/>
          <ac:picMkLst>
            <pc:docMk/>
            <pc:sldMk cId="190776702" sldId="276"/>
            <ac:picMk id="15" creationId="{A9DAA54F-9E29-526E-B3B7-E4B73B704B05}"/>
          </ac:picMkLst>
        </pc:picChg>
      </pc:sldChg>
      <pc:sldChg chg="addSp delSp modSp mod">
        <pc:chgData name="Sami Naas" userId="f1779ce3-2698-46a4-91da-883fc0622052" providerId="ADAL" clId="{A24A9C6A-F06D-435A-9DD9-9A9E5E00F5E4}" dt="2024-03-18T17:17:42.124" v="852" actId="1076"/>
        <pc:sldMkLst>
          <pc:docMk/>
          <pc:sldMk cId="3502693840" sldId="277"/>
        </pc:sldMkLst>
        <pc:spChg chg="mod">
          <ac:chgData name="Sami Naas" userId="f1779ce3-2698-46a4-91da-883fc0622052" providerId="ADAL" clId="{A24A9C6A-F06D-435A-9DD9-9A9E5E00F5E4}" dt="2024-03-18T13:51:51.526" v="726" actId="14100"/>
          <ac:spMkLst>
            <pc:docMk/>
            <pc:sldMk cId="3502693840" sldId="277"/>
            <ac:spMk id="2" creationId="{96200F51-2C3D-5D1C-0228-ED53AD0DB710}"/>
          </ac:spMkLst>
        </pc:spChg>
        <pc:spChg chg="add del mod">
          <ac:chgData name="Sami Naas" userId="f1779ce3-2698-46a4-91da-883fc0622052" providerId="ADAL" clId="{A24A9C6A-F06D-435A-9DD9-9A9E5E00F5E4}" dt="2024-03-17T13:36:59.690" v="123" actId="478"/>
          <ac:spMkLst>
            <pc:docMk/>
            <pc:sldMk cId="3502693840" sldId="277"/>
            <ac:spMk id="3" creationId="{FBE9AD3D-B047-762D-4DC1-28BF7C616518}"/>
          </ac:spMkLst>
        </pc:spChg>
        <pc:spChg chg="mod">
          <ac:chgData name="Sami Naas" userId="f1779ce3-2698-46a4-91da-883fc0622052" providerId="ADAL" clId="{A24A9C6A-F06D-435A-9DD9-9A9E5E00F5E4}" dt="2024-03-18T10:28:55.763" v="314" actId="1076"/>
          <ac:spMkLst>
            <pc:docMk/>
            <pc:sldMk cId="3502693840" sldId="277"/>
            <ac:spMk id="7" creationId="{1EEEC9FA-9554-C524-0454-4F495EEAD5B4}"/>
          </ac:spMkLst>
        </pc:spChg>
        <pc:spChg chg="add mod">
          <ac:chgData name="Sami Naas" userId="f1779ce3-2698-46a4-91da-883fc0622052" providerId="ADAL" clId="{A24A9C6A-F06D-435A-9DD9-9A9E5E00F5E4}" dt="2024-03-18T14:07:21.429" v="776" actId="20577"/>
          <ac:spMkLst>
            <pc:docMk/>
            <pc:sldMk cId="3502693840" sldId="277"/>
            <ac:spMk id="10" creationId="{7EA2CE6D-EC79-6501-9395-201C1181570F}"/>
          </ac:spMkLst>
        </pc:spChg>
        <pc:spChg chg="del mod">
          <ac:chgData name="Sami Naas" userId="f1779ce3-2698-46a4-91da-883fc0622052" providerId="ADAL" clId="{A24A9C6A-F06D-435A-9DD9-9A9E5E00F5E4}" dt="2024-03-18T10:24:08.346" v="284" actId="478"/>
          <ac:spMkLst>
            <pc:docMk/>
            <pc:sldMk cId="3502693840" sldId="277"/>
            <ac:spMk id="12" creationId="{C7D8C79B-4C7D-B24E-CD0D-9A8C1EBC8AA8}"/>
          </ac:spMkLst>
        </pc:spChg>
        <pc:spChg chg="add mod">
          <ac:chgData name="Sami Naas" userId="f1779ce3-2698-46a4-91da-883fc0622052" providerId="ADAL" clId="{A24A9C6A-F06D-435A-9DD9-9A9E5E00F5E4}" dt="2024-03-18T10:29:09.809" v="317" actId="1076"/>
          <ac:spMkLst>
            <pc:docMk/>
            <pc:sldMk cId="3502693840" sldId="277"/>
            <ac:spMk id="14" creationId="{4ED0ED99-0524-6AEF-108B-38AA3A3CF500}"/>
          </ac:spMkLst>
        </pc:spChg>
        <pc:spChg chg="add mod">
          <ac:chgData name="Sami Naas" userId="f1779ce3-2698-46a4-91da-883fc0622052" providerId="ADAL" clId="{A24A9C6A-F06D-435A-9DD9-9A9E5E00F5E4}" dt="2024-03-18T10:31:32.409" v="441" actId="20577"/>
          <ac:spMkLst>
            <pc:docMk/>
            <pc:sldMk cId="3502693840" sldId="277"/>
            <ac:spMk id="15" creationId="{C0B6DC3A-D032-A24C-169F-006E48B3EAC0}"/>
          </ac:spMkLst>
        </pc:spChg>
        <pc:spChg chg="mod">
          <ac:chgData name="Sami Naas" userId="f1779ce3-2698-46a4-91da-883fc0622052" providerId="ADAL" clId="{A24A9C6A-F06D-435A-9DD9-9A9E5E00F5E4}" dt="2024-03-18T17:17:23.374" v="848" actId="20577"/>
          <ac:spMkLst>
            <pc:docMk/>
            <pc:sldMk cId="3502693840" sldId="277"/>
            <ac:spMk id="27" creationId="{CE8E74D1-755A-F16B-3253-CA4B480076E0}"/>
          </ac:spMkLst>
        </pc:spChg>
        <pc:spChg chg="mod">
          <ac:chgData name="Sami Naas" userId="f1779ce3-2698-46a4-91da-883fc0622052" providerId="ADAL" clId="{A24A9C6A-F06D-435A-9DD9-9A9E5E00F5E4}" dt="2024-03-18T17:13:00.597" v="835" actId="1076"/>
          <ac:spMkLst>
            <pc:docMk/>
            <pc:sldMk cId="3502693840" sldId="277"/>
            <ac:spMk id="28" creationId="{4E870171-2629-8505-C432-771A0010C1E6}"/>
          </ac:spMkLst>
        </pc:spChg>
        <pc:spChg chg="mod">
          <ac:chgData name="Sami Naas" userId="f1779ce3-2698-46a4-91da-883fc0622052" providerId="ADAL" clId="{A24A9C6A-F06D-435A-9DD9-9A9E5E00F5E4}" dt="2024-03-18T17:12:54.646" v="833" actId="1076"/>
          <ac:spMkLst>
            <pc:docMk/>
            <pc:sldMk cId="3502693840" sldId="277"/>
            <ac:spMk id="29" creationId="{20A80F02-84B7-36AC-ABCB-15874C57B3FD}"/>
          </ac:spMkLst>
        </pc:spChg>
        <pc:grpChg chg="mod">
          <ac:chgData name="Sami Naas" userId="f1779ce3-2698-46a4-91da-883fc0622052" providerId="ADAL" clId="{A24A9C6A-F06D-435A-9DD9-9A9E5E00F5E4}" dt="2024-03-18T17:17:40.675" v="851" actId="1076"/>
          <ac:grpSpMkLst>
            <pc:docMk/>
            <pc:sldMk cId="3502693840" sldId="277"/>
            <ac:grpSpMk id="24" creationId="{AC86FCBF-C2A5-6B80-8ECA-17EAC085BB7C}"/>
          </ac:grpSpMkLst>
        </pc:grpChg>
        <pc:graphicFrameChg chg="mod modGraphic">
          <ac:chgData name="Sami Naas" userId="f1779ce3-2698-46a4-91da-883fc0622052" providerId="ADAL" clId="{A24A9C6A-F06D-435A-9DD9-9A9E5E00F5E4}" dt="2024-03-18T10:30:28.725" v="364" actId="20577"/>
          <ac:graphicFrameMkLst>
            <pc:docMk/>
            <pc:sldMk cId="3502693840" sldId="277"/>
            <ac:graphicFrameMk id="8" creationId="{103A2BCD-18D8-414E-DB4D-EC00919E9ADA}"/>
          </ac:graphicFrameMkLst>
        </pc:graphicFrameChg>
        <pc:picChg chg="mod">
          <ac:chgData name="Sami Naas" userId="f1779ce3-2698-46a4-91da-883fc0622052" providerId="ADAL" clId="{A24A9C6A-F06D-435A-9DD9-9A9E5E00F5E4}" dt="2024-03-18T10:29:14.049" v="319" actId="1076"/>
          <ac:picMkLst>
            <pc:docMk/>
            <pc:sldMk cId="3502693840" sldId="277"/>
            <ac:picMk id="4" creationId="{97CB0DF4-D41A-9414-668B-6329928C2D30}"/>
          </ac:picMkLst>
        </pc:picChg>
        <pc:picChg chg="mod">
          <ac:chgData name="Sami Naas" userId="f1779ce3-2698-46a4-91da-883fc0622052" providerId="ADAL" clId="{A24A9C6A-F06D-435A-9DD9-9A9E5E00F5E4}" dt="2024-03-18T10:29:20.350" v="321" actId="1076"/>
          <ac:picMkLst>
            <pc:docMk/>
            <pc:sldMk cId="3502693840" sldId="277"/>
            <ac:picMk id="5" creationId="{04DA967C-D9E4-F158-179A-B6C884F1A2AC}"/>
          </ac:picMkLst>
        </pc:picChg>
        <pc:picChg chg="mod">
          <ac:chgData name="Sami Naas" userId="f1779ce3-2698-46a4-91da-883fc0622052" providerId="ADAL" clId="{A24A9C6A-F06D-435A-9DD9-9A9E5E00F5E4}" dt="2024-03-18T10:29:17.541" v="320" actId="1076"/>
          <ac:picMkLst>
            <pc:docMk/>
            <pc:sldMk cId="3502693840" sldId="277"/>
            <ac:picMk id="9" creationId="{6E304158-A9D7-0E21-011A-0BBE10EB3351}"/>
          </ac:picMkLst>
        </pc:picChg>
        <pc:picChg chg="mod">
          <ac:chgData name="Sami Naas" userId="f1779ce3-2698-46a4-91da-883fc0622052" providerId="ADAL" clId="{A24A9C6A-F06D-435A-9DD9-9A9E5E00F5E4}" dt="2024-03-18T10:29:11.590" v="318" actId="1076"/>
          <ac:picMkLst>
            <pc:docMk/>
            <pc:sldMk cId="3502693840" sldId="277"/>
            <ac:picMk id="11" creationId="{F3BE16D7-C397-DE3B-A07E-EB9B78392048}"/>
          </ac:picMkLst>
        </pc:picChg>
        <pc:picChg chg="mod">
          <ac:chgData name="Sami Naas" userId="f1779ce3-2698-46a4-91da-883fc0622052" providerId="ADAL" clId="{A24A9C6A-F06D-435A-9DD9-9A9E5E00F5E4}" dt="2024-03-18T17:17:42.124" v="852" actId="1076"/>
          <ac:picMkLst>
            <pc:docMk/>
            <pc:sldMk cId="3502693840" sldId="277"/>
            <ac:picMk id="26" creationId="{A2F1B58C-C23E-A3F0-A16F-81328D60790D}"/>
          </ac:picMkLst>
        </pc:picChg>
        <pc:picChg chg="mod">
          <ac:chgData name="Sami Naas" userId="f1779ce3-2698-46a4-91da-883fc0622052" providerId="ADAL" clId="{A24A9C6A-F06D-435A-9DD9-9A9E5E00F5E4}" dt="2024-03-18T17:12:56.872" v="834" actId="1076"/>
          <ac:picMkLst>
            <pc:docMk/>
            <pc:sldMk cId="3502693840" sldId="277"/>
            <ac:picMk id="1026" creationId="{89E4E888-6ADD-CAB6-6030-AC9289FA84E9}"/>
          </ac:picMkLst>
        </pc:picChg>
        <pc:picChg chg="mod">
          <ac:chgData name="Sami Naas" userId="f1779ce3-2698-46a4-91da-883fc0622052" providerId="ADAL" clId="{A24A9C6A-F06D-435A-9DD9-9A9E5E00F5E4}" dt="2024-03-18T17:14:07.126" v="837" actId="1076"/>
          <ac:picMkLst>
            <pc:docMk/>
            <pc:sldMk cId="3502693840" sldId="277"/>
            <ac:picMk id="1028" creationId="{D6CEA282-8CD7-A25E-C92E-14A5AC160886}"/>
          </ac:picMkLst>
        </pc:picChg>
      </pc:sldChg>
      <pc:sldChg chg="addSp delSp modSp mod">
        <pc:chgData name="Sami Naas" userId="f1779ce3-2698-46a4-91da-883fc0622052" providerId="ADAL" clId="{A24A9C6A-F06D-435A-9DD9-9A9E5E00F5E4}" dt="2024-03-18T20:08:40.835" v="1551" actId="1076"/>
        <pc:sldMkLst>
          <pc:docMk/>
          <pc:sldMk cId="2544241108" sldId="278"/>
        </pc:sldMkLst>
        <pc:picChg chg="add mod">
          <ac:chgData name="Sami Naas" userId="f1779ce3-2698-46a4-91da-883fc0622052" providerId="ADAL" clId="{A24A9C6A-F06D-435A-9DD9-9A9E5E00F5E4}" dt="2024-03-18T14:17:04.486" v="791" actId="1076"/>
          <ac:picMkLst>
            <pc:docMk/>
            <pc:sldMk cId="2544241108" sldId="278"/>
            <ac:picMk id="3" creationId="{714BDCC0-A86F-9918-B19F-00FC579DF1A5}"/>
          </ac:picMkLst>
        </pc:picChg>
        <pc:picChg chg="mod">
          <ac:chgData name="Sami Naas" userId="f1779ce3-2698-46a4-91da-883fc0622052" providerId="ADAL" clId="{A24A9C6A-F06D-435A-9DD9-9A9E5E00F5E4}" dt="2024-03-18T14:01:35.381" v="747" actId="14100"/>
          <ac:picMkLst>
            <pc:docMk/>
            <pc:sldMk cId="2544241108" sldId="278"/>
            <ac:picMk id="4" creationId="{2D1EB6DD-3CF4-27CD-D266-C1AE2E62A5F3}"/>
          </ac:picMkLst>
        </pc:picChg>
        <pc:picChg chg="mod">
          <ac:chgData name="Sami Naas" userId="f1779ce3-2698-46a4-91da-883fc0622052" providerId="ADAL" clId="{A24A9C6A-F06D-435A-9DD9-9A9E5E00F5E4}" dt="2024-03-18T14:01:16.316" v="743" actId="1076"/>
          <ac:picMkLst>
            <pc:docMk/>
            <pc:sldMk cId="2544241108" sldId="278"/>
            <ac:picMk id="5" creationId="{3510E3B6-D3C2-1CCE-2F7E-D7A68785CFEB}"/>
          </ac:picMkLst>
        </pc:picChg>
        <pc:picChg chg="del mod">
          <ac:chgData name="Sami Naas" userId="f1779ce3-2698-46a4-91da-883fc0622052" providerId="ADAL" clId="{A24A9C6A-F06D-435A-9DD9-9A9E5E00F5E4}" dt="2024-03-17T13:25:18.736" v="9" actId="478"/>
          <ac:picMkLst>
            <pc:docMk/>
            <pc:sldMk cId="2544241108" sldId="278"/>
            <ac:picMk id="6" creationId="{96FD4ED5-61AF-CBDA-CD7E-5356A4A24D51}"/>
          </ac:picMkLst>
        </pc:picChg>
        <pc:picChg chg="del mod">
          <ac:chgData name="Sami Naas" userId="f1779ce3-2698-46a4-91da-883fc0622052" providerId="ADAL" clId="{A24A9C6A-F06D-435A-9DD9-9A9E5E00F5E4}" dt="2024-03-17T13:25:18.736" v="9" actId="478"/>
          <ac:picMkLst>
            <pc:docMk/>
            <pc:sldMk cId="2544241108" sldId="278"/>
            <ac:picMk id="7" creationId="{73C56D3C-659C-3647-D3B7-D768F9AA2508}"/>
          </ac:picMkLst>
        </pc:picChg>
        <pc:picChg chg="mod">
          <ac:chgData name="Sami Naas" userId="f1779ce3-2698-46a4-91da-883fc0622052" providerId="ADAL" clId="{A24A9C6A-F06D-435A-9DD9-9A9E5E00F5E4}" dt="2024-03-18T14:00:57.613" v="739" actId="1076"/>
          <ac:picMkLst>
            <pc:docMk/>
            <pc:sldMk cId="2544241108" sldId="278"/>
            <ac:picMk id="8" creationId="{C1325234-1369-EED4-46CB-9165088B8002}"/>
          </ac:picMkLst>
        </pc:picChg>
        <pc:picChg chg="mod">
          <ac:chgData name="Sami Naas" userId="f1779ce3-2698-46a4-91da-883fc0622052" providerId="ADAL" clId="{A24A9C6A-F06D-435A-9DD9-9A9E5E00F5E4}" dt="2024-03-18T20:08:27.463" v="1550" actId="1076"/>
          <ac:picMkLst>
            <pc:docMk/>
            <pc:sldMk cId="2544241108" sldId="278"/>
            <ac:picMk id="9" creationId="{9BB1592D-419C-DCD0-A21E-9B927BC7BB87}"/>
          </ac:picMkLst>
        </pc:picChg>
        <pc:picChg chg="mod">
          <ac:chgData name="Sami Naas" userId="f1779ce3-2698-46a4-91da-883fc0622052" providerId="ADAL" clId="{A24A9C6A-F06D-435A-9DD9-9A9E5E00F5E4}" dt="2024-03-18T20:08:40.835" v="1551" actId="1076"/>
          <ac:picMkLst>
            <pc:docMk/>
            <pc:sldMk cId="2544241108" sldId="278"/>
            <ac:picMk id="10" creationId="{C3D37CA3-58A4-5768-AF9E-9D2AFFB5FA27}"/>
          </ac:picMkLst>
        </pc:picChg>
        <pc:picChg chg="mod">
          <ac:chgData name="Sami Naas" userId="f1779ce3-2698-46a4-91da-883fc0622052" providerId="ADAL" clId="{A24A9C6A-F06D-435A-9DD9-9A9E5E00F5E4}" dt="2024-03-18T14:17:07.066" v="792" actId="1076"/>
          <ac:picMkLst>
            <pc:docMk/>
            <pc:sldMk cId="2544241108" sldId="278"/>
            <ac:picMk id="11" creationId="{15E54E48-8B7D-E4F8-5625-AD57256AD51A}"/>
          </ac:picMkLst>
        </pc:picChg>
        <pc:picChg chg="add mod">
          <ac:chgData name="Sami Naas" userId="f1779ce3-2698-46a4-91da-883fc0622052" providerId="ADAL" clId="{A24A9C6A-F06D-435A-9DD9-9A9E5E00F5E4}" dt="2024-03-18T14:01:29.927" v="746" actId="1076"/>
          <ac:picMkLst>
            <pc:docMk/>
            <pc:sldMk cId="2544241108" sldId="278"/>
            <ac:picMk id="12" creationId="{09BB48E3-CE14-5412-67F9-4B25410DBF96}"/>
          </ac:picMkLst>
        </pc:picChg>
      </pc:sldChg>
      <pc:sldChg chg="addSp delSp modSp mod">
        <pc:chgData name="Sami Naas" userId="f1779ce3-2698-46a4-91da-883fc0622052" providerId="ADAL" clId="{A24A9C6A-F06D-435A-9DD9-9A9E5E00F5E4}" dt="2024-03-18T20:06:43" v="1547" actId="14100"/>
        <pc:sldMkLst>
          <pc:docMk/>
          <pc:sldMk cId="2046898974" sldId="280"/>
        </pc:sldMkLst>
        <pc:spChg chg="mod">
          <ac:chgData name="Sami Naas" userId="f1779ce3-2698-46a4-91da-883fc0622052" providerId="ADAL" clId="{A24A9C6A-F06D-435A-9DD9-9A9E5E00F5E4}" dt="2024-03-18T10:33:18.417" v="474" actId="14100"/>
          <ac:spMkLst>
            <pc:docMk/>
            <pc:sldMk cId="2046898974" sldId="280"/>
            <ac:spMk id="2" creationId="{4EFA7B70-221A-956D-5181-564E2B9606A7}"/>
          </ac:spMkLst>
        </pc:spChg>
        <pc:spChg chg="add mod">
          <ac:chgData name="Sami Naas" userId="f1779ce3-2698-46a4-91da-883fc0622052" providerId="ADAL" clId="{A24A9C6A-F06D-435A-9DD9-9A9E5E00F5E4}" dt="2024-03-18T10:44:32.445" v="584" actId="1076"/>
          <ac:spMkLst>
            <pc:docMk/>
            <pc:sldMk cId="2046898974" sldId="280"/>
            <ac:spMk id="18" creationId="{F6BE6CAA-3D44-859D-6838-F5807BF5C8F4}"/>
          </ac:spMkLst>
        </pc:spChg>
        <pc:spChg chg="add mod">
          <ac:chgData name="Sami Naas" userId="f1779ce3-2698-46a4-91da-883fc0622052" providerId="ADAL" clId="{A24A9C6A-F06D-435A-9DD9-9A9E5E00F5E4}" dt="2024-03-18T20:06:43" v="1547" actId="14100"/>
          <ac:spMkLst>
            <pc:docMk/>
            <pc:sldMk cId="2046898974" sldId="280"/>
            <ac:spMk id="19" creationId="{EEED2CB5-59D6-5A6F-CE8A-8CE0F12DD2F1}"/>
          </ac:spMkLst>
        </pc:spChg>
        <pc:spChg chg="add mod">
          <ac:chgData name="Sami Naas" userId="f1779ce3-2698-46a4-91da-883fc0622052" providerId="ADAL" clId="{A24A9C6A-F06D-435A-9DD9-9A9E5E00F5E4}" dt="2024-03-18T20:06:14.461" v="1536" actId="14100"/>
          <ac:spMkLst>
            <pc:docMk/>
            <pc:sldMk cId="2046898974" sldId="280"/>
            <ac:spMk id="20" creationId="{DD925BCA-53C3-A030-C31F-C80682E3165D}"/>
          </ac:spMkLst>
        </pc:spChg>
        <pc:spChg chg="add mod">
          <ac:chgData name="Sami Naas" userId="f1779ce3-2698-46a4-91da-883fc0622052" providerId="ADAL" clId="{A24A9C6A-F06D-435A-9DD9-9A9E5E00F5E4}" dt="2024-03-18T20:06:38.414" v="1546" actId="14100"/>
          <ac:spMkLst>
            <pc:docMk/>
            <pc:sldMk cId="2046898974" sldId="280"/>
            <ac:spMk id="21" creationId="{06EAA510-C908-8C16-31A4-A102D4526A3C}"/>
          </ac:spMkLst>
        </pc:spChg>
        <pc:spChg chg="add mod">
          <ac:chgData name="Sami Naas" userId="f1779ce3-2698-46a4-91da-883fc0622052" providerId="ADAL" clId="{A24A9C6A-F06D-435A-9DD9-9A9E5E00F5E4}" dt="2024-03-18T19:57:43.879" v="1145" actId="404"/>
          <ac:spMkLst>
            <pc:docMk/>
            <pc:sldMk cId="2046898974" sldId="280"/>
            <ac:spMk id="29" creationId="{FF8327EC-E1A7-06F2-A60C-AD31A9BA91F8}"/>
          </ac:spMkLst>
        </pc:spChg>
        <pc:spChg chg="add del mod">
          <ac:chgData name="Sami Naas" userId="f1779ce3-2698-46a4-91da-883fc0622052" providerId="ADAL" clId="{A24A9C6A-F06D-435A-9DD9-9A9E5E00F5E4}" dt="2024-03-18T19:59:14.950" v="1150"/>
          <ac:spMkLst>
            <pc:docMk/>
            <pc:sldMk cId="2046898974" sldId="280"/>
            <ac:spMk id="30" creationId="{4CF79830-24FE-DECD-5D3F-902E78230EEF}"/>
          </ac:spMkLst>
        </pc:spChg>
        <pc:spChg chg="add mod">
          <ac:chgData name="Sami Naas" userId="f1779ce3-2698-46a4-91da-883fc0622052" providerId="ADAL" clId="{A24A9C6A-F06D-435A-9DD9-9A9E5E00F5E4}" dt="2024-03-18T20:02:37.347" v="1292" actId="1076"/>
          <ac:spMkLst>
            <pc:docMk/>
            <pc:sldMk cId="2046898974" sldId="280"/>
            <ac:spMk id="31" creationId="{F2A452E8-D380-1280-2210-4456CBD89B27}"/>
          </ac:spMkLst>
        </pc:spChg>
        <pc:spChg chg="add mod">
          <ac:chgData name="Sami Naas" userId="f1779ce3-2698-46a4-91da-883fc0622052" providerId="ADAL" clId="{A24A9C6A-F06D-435A-9DD9-9A9E5E00F5E4}" dt="2024-03-18T20:03:43.241" v="1367" actId="20577"/>
          <ac:spMkLst>
            <pc:docMk/>
            <pc:sldMk cId="2046898974" sldId="280"/>
            <ac:spMk id="32" creationId="{1F737BD6-C587-124B-65F1-0FF23713980F}"/>
          </ac:spMkLst>
        </pc:spChg>
        <pc:spChg chg="add mod">
          <ac:chgData name="Sami Naas" userId="f1779ce3-2698-46a4-91da-883fc0622052" providerId="ADAL" clId="{A24A9C6A-F06D-435A-9DD9-9A9E5E00F5E4}" dt="2024-03-18T20:05:59.778" v="1506" actId="313"/>
          <ac:spMkLst>
            <pc:docMk/>
            <pc:sldMk cId="2046898974" sldId="280"/>
            <ac:spMk id="33" creationId="{D877AA57-CCE8-F2FA-DE76-9C8D97EA8E6D}"/>
          </ac:spMkLst>
        </pc:sp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3" creationId="{B14102AA-CC05-4CA4-DC75-D7316C0B03F3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4" creationId="{C2059ABB-0794-921C-C4B6-EF14C57FB29C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5" creationId="{D2BC058F-CB8E-2C14-601A-6F13C43DC4AB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6" creationId="{D68CA55B-7769-0AEA-E63E-03FD991A1A2F}"/>
          </ac:picMkLst>
        </pc:picChg>
        <pc:picChg chg="mod">
          <ac:chgData name="Sami Naas" userId="f1779ce3-2698-46a4-91da-883fc0622052" providerId="ADAL" clId="{A24A9C6A-F06D-435A-9DD9-9A9E5E00F5E4}" dt="2024-03-18T14:03:30.302" v="750" actId="1076"/>
          <ac:picMkLst>
            <pc:docMk/>
            <pc:sldMk cId="2046898974" sldId="280"/>
            <ac:picMk id="7" creationId="{E4127292-39CF-D374-697F-5342F0CBC726}"/>
          </ac:picMkLst>
        </pc:picChg>
        <pc:picChg chg="add mod">
          <ac:chgData name="Sami Naas" userId="f1779ce3-2698-46a4-91da-883fc0622052" providerId="ADAL" clId="{A24A9C6A-F06D-435A-9DD9-9A9E5E00F5E4}" dt="2024-03-18T20:02:18.710" v="1287" actId="1076"/>
          <ac:picMkLst>
            <pc:docMk/>
            <pc:sldMk cId="2046898974" sldId="280"/>
            <ac:picMk id="8" creationId="{F4DE905A-746A-8246-2980-6703D9958536}"/>
          </ac:picMkLst>
        </pc:picChg>
        <pc:picChg chg="add mod">
          <ac:chgData name="Sami Naas" userId="f1779ce3-2698-46a4-91da-883fc0622052" providerId="ADAL" clId="{A24A9C6A-F06D-435A-9DD9-9A9E5E00F5E4}" dt="2024-03-18T20:02:16.508" v="1286" actId="1076"/>
          <ac:picMkLst>
            <pc:docMk/>
            <pc:sldMk cId="2046898974" sldId="280"/>
            <ac:picMk id="9" creationId="{5400490D-22FA-47F7-BB24-7978114010E4}"/>
          </ac:picMkLst>
        </pc:picChg>
        <pc:picChg chg="add mod">
          <ac:chgData name="Sami Naas" userId="f1779ce3-2698-46a4-91da-883fc0622052" providerId="ADAL" clId="{A24A9C6A-F06D-435A-9DD9-9A9E5E00F5E4}" dt="2024-03-18T19:56:58.812" v="1075" actId="1076"/>
          <ac:picMkLst>
            <pc:docMk/>
            <pc:sldMk cId="2046898974" sldId="280"/>
            <ac:picMk id="10" creationId="{868333BA-A1B3-BFD3-C4BE-5DA15E4C2C80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11" creationId="{F37F9A2E-899B-9AA0-146A-29C6244BBB5E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12" creationId="{5F54B980-2363-0343-9354-6061CDD6FA36}"/>
          </ac:picMkLst>
        </pc:picChg>
        <pc:picChg chg="del">
          <ac:chgData name="Sami Naas" userId="f1779ce3-2698-46a4-91da-883fc0622052" providerId="ADAL" clId="{A24A9C6A-F06D-435A-9DD9-9A9E5E00F5E4}" dt="2024-03-17T13:32:37.888" v="79" actId="478"/>
          <ac:picMkLst>
            <pc:docMk/>
            <pc:sldMk cId="2046898974" sldId="280"/>
            <ac:picMk id="13" creationId="{AD389308-DDD5-2D5F-94E4-F1032DC10722}"/>
          </ac:picMkLst>
        </pc:picChg>
        <pc:picChg chg="add mod">
          <ac:chgData name="Sami Naas" userId="f1779ce3-2698-46a4-91da-883fc0622052" providerId="ADAL" clId="{A24A9C6A-F06D-435A-9DD9-9A9E5E00F5E4}" dt="2024-03-18T19:56:54.823" v="1074" actId="1076"/>
          <ac:picMkLst>
            <pc:docMk/>
            <pc:sldMk cId="2046898974" sldId="280"/>
            <ac:picMk id="14" creationId="{13666772-98F6-999E-181B-037D50A956A8}"/>
          </ac:picMkLst>
        </pc:picChg>
        <pc:picChg chg="add mod">
          <ac:chgData name="Sami Naas" userId="f1779ce3-2698-46a4-91da-883fc0622052" providerId="ADAL" clId="{A24A9C6A-F06D-435A-9DD9-9A9E5E00F5E4}" dt="2024-03-18T20:02:34.470" v="1291" actId="1076"/>
          <ac:picMkLst>
            <pc:docMk/>
            <pc:sldMk cId="2046898974" sldId="280"/>
            <ac:picMk id="15" creationId="{D29AF68F-6FD5-4567-B460-43484B4575E1}"/>
          </ac:picMkLst>
        </pc:picChg>
        <pc:picChg chg="add mod">
          <ac:chgData name="Sami Naas" userId="f1779ce3-2698-46a4-91da-883fc0622052" providerId="ADAL" clId="{A24A9C6A-F06D-435A-9DD9-9A9E5E00F5E4}" dt="2024-03-18T20:02:44.642" v="1294" actId="1076"/>
          <ac:picMkLst>
            <pc:docMk/>
            <pc:sldMk cId="2046898974" sldId="280"/>
            <ac:picMk id="16" creationId="{247EF7AA-B4A6-31AD-3C79-3571E785FAD0}"/>
          </ac:picMkLst>
        </pc:picChg>
        <pc:picChg chg="add mod">
          <ac:chgData name="Sami Naas" userId="f1779ce3-2698-46a4-91da-883fc0622052" providerId="ADAL" clId="{A24A9C6A-F06D-435A-9DD9-9A9E5E00F5E4}" dt="2024-03-18T14:03:42.033" v="753" actId="1076"/>
          <ac:picMkLst>
            <pc:docMk/>
            <pc:sldMk cId="2046898974" sldId="280"/>
            <ac:picMk id="17" creationId="{6F965272-60D4-2521-7861-91B05855F07E}"/>
          </ac:picMkLst>
        </pc:picChg>
        <pc:picChg chg="add del mod">
          <ac:chgData name="Sami Naas" userId="f1779ce3-2698-46a4-91da-883fc0622052" providerId="ADAL" clId="{A24A9C6A-F06D-435A-9DD9-9A9E5E00F5E4}" dt="2024-03-18T11:41:54.024" v="683" actId="21"/>
          <ac:picMkLst>
            <pc:docMk/>
            <pc:sldMk cId="2046898974" sldId="280"/>
            <ac:picMk id="22" creationId="{9F04B121-C12A-4F01-CE67-DFF1FA35D8EB}"/>
          </ac:picMkLst>
        </pc:picChg>
        <pc:inkChg chg="add del">
          <ac:chgData name="Sami Naas" userId="f1779ce3-2698-46a4-91da-883fc0622052" providerId="ADAL" clId="{A24A9C6A-F06D-435A-9DD9-9A9E5E00F5E4}" dt="2024-03-18T17:37:11.435" v="1006"/>
          <ac:inkMkLst>
            <pc:docMk/>
            <pc:sldMk cId="2046898974" sldId="280"/>
            <ac:inkMk id="23" creationId="{1C188E9E-7830-D3F6-27AC-825C78F3359F}"/>
          </ac:inkMkLst>
        </pc:inkChg>
        <pc:inkChg chg="add del">
          <ac:chgData name="Sami Naas" userId="f1779ce3-2698-46a4-91da-883fc0622052" providerId="ADAL" clId="{A24A9C6A-F06D-435A-9DD9-9A9E5E00F5E4}" dt="2024-03-18T17:37:56.395" v="1016"/>
          <ac:inkMkLst>
            <pc:docMk/>
            <pc:sldMk cId="2046898974" sldId="280"/>
            <ac:inkMk id="24" creationId="{3B698AA7-AB8F-5607-3748-FD744A8CD655}"/>
          </ac:inkMkLst>
        </pc:inkChg>
        <pc:inkChg chg="add del">
          <ac:chgData name="Sami Naas" userId="f1779ce3-2698-46a4-91da-883fc0622052" providerId="ADAL" clId="{A24A9C6A-F06D-435A-9DD9-9A9E5E00F5E4}" dt="2024-03-18T17:37:56.395" v="1015"/>
          <ac:inkMkLst>
            <pc:docMk/>
            <pc:sldMk cId="2046898974" sldId="280"/>
            <ac:inkMk id="25" creationId="{9F272B6B-5F55-CDE5-3C72-C11B4E5798FB}"/>
          </ac:inkMkLst>
        </pc:inkChg>
        <pc:inkChg chg="add del">
          <ac:chgData name="Sami Naas" userId="f1779ce3-2698-46a4-91da-883fc0622052" providerId="ADAL" clId="{A24A9C6A-F06D-435A-9DD9-9A9E5E00F5E4}" dt="2024-03-18T17:37:52.781" v="1012"/>
          <ac:inkMkLst>
            <pc:docMk/>
            <pc:sldMk cId="2046898974" sldId="280"/>
            <ac:inkMk id="26" creationId="{FCE41896-5118-8CA1-BE08-6D1D0869FCB5}"/>
          </ac:inkMkLst>
        </pc:inkChg>
        <pc:inkChg chg="add del">
          <ac:chgData name="Sami Naas" userId="f1779ce3-2698-46a4-91da-883fc0622052" providerId="ADAL" clId="{A24A9C6A-F06D-435A-9DD9-9A9E5E00F5E4}" dt="2024-03-18T17:37:53.771" v="1013"/>
          <ac:inkMkLst>
            <pc:docMk/>
            <pc:sldMk cId="2046898974" sldId="280"/>
            <ac:inkMk id="27" creationId="{C40FB6BB-5CB2-50BA-1D45-4128CAAD5324}"/>
          </ac:inkMkLst>
        </pc:inkChg>
        <pc:inkChg chg="add del">
          <ac:chgData name="Sami Naas" userId="f1779ce3-2698-46a4-91da-883fc0622052" providerId="ADAL" clId="{A24A9C6A-F06D-435A-9DD9-9A9E5E00F5E4}" dt="2024-03-18T17:37:56.395" v="1014"/>
          <ac:inkMkLst>
            <pc:docMk/>
            <pc:sldMk cId="2046898974" sldId="280"/>
            <ac:inkMk id="28" creationId="{71934324-3598-9ACC-2801-FF9228E98656}"/>
          </ac:inkMkLst>
        </pc:inkChg>
      </pc:sldChg>
      <pc:sldChg chg="addSp delSp modSp new mod">
        <pc:chgData name="Sami Naas" userId="f1779ce3-2698-46a4-91da-883fc0622052" providerId="ADAL" clId="{A24A9C6A-F06D-435A-9DD9-9A9E5E00F5E4}" dt="2024-03-18T17:36:24.231" v="1004" actId="1076"/>
        <pc:sldMkLst>
          <pc:docMk/>
          <pc:sldMk cId="3538811919" sldId="282"/>
        </pc:sldMkLst>
        <pc:spChg chg="mod">
          <ac:chgData name="Sami Naas" userId="f1779ce3-2698-46a4-91da-883fc0622052" providerId="ADAL" clId="{A24A9C6A-F06D-435A-9DD9-9A9E5E00F5E4}" dt="2024-03-18T17:34:19.785" v="891" actId="1076"/>
          <ac:spMkLst>
            <pc:docMk/>
            <pc:sldMk cId="3538811919" sldId="282"/>
            <ac:spMk id="2" creationId="{B4632E36-54E7-7555-2156-9CD156876783}"/>
          </ac:spMkLst>
        </pc:spChg>
        <pc:spChg chg="del">
          <ac:chgData name="Sami Naas" userId="f1779ce3-2698-46a4-91da-883fc0622052" providerId="ADAL" clId="{A24A9C6A-F06D-435A-9DD9-9A9E5E00F5E4}" dt="2024-03-17T13:54:19.376" v="247" actId="478"/>
          <ac:spMkLst>
            <pc:docMk/>
            <pc:sldMk cId="3538811919" sldId="282"/>
            <ac:spMk id="3" creationId="{D3E69BA3-5358-76E2-31AF-A780C420951D}"/>
          </ac:spMkLst>
        </pc:spChg>
        <pc:spChg chg="add mod">
          <ac:chgData name="Sami Naas" userId="f1779ce3-2698-46a4-91da-883fc0622052" providerId="ADAL" clId="{A24A9C6A-F06D-435A-9DD9-9A9E5E00F5E4}" dt="2024-03-18T17:36:01.125" v="1000" actId="403"/>
          <ac:spMkLst>
            <pc:docMk/>
            <pc:sldMk cId="3538811919" sldId="282"/>
            <ac:spMk id="19" creationId="{0E630CDB-6673-885F-FA35-60C05A821005}"/>
          </ac:spMkLst>
        </pc:spChg>
        <pc:spChg chg="add mod">
          <ac:chgData name="Sami Naas" userId="f1779ce3-2698-46a4-91da-883fc0622052" providerId="ADAL" clId="{A24A9C6A-F06D-435A-9DD9-9A9E5E00F5E4}" dt="2024-03-18T17:36:20.373" v="1003" actId="14100"/>
          <ac:spMkLst>
            <pc:docMk/>
            <pc:sldMk cId="3538811919" sldId="282"/>
            <ac:spMk id="20" creationId="{CDB62019-1AF5-298A-59BD-47C1D5573084}"/>
          </ac:spMkLst>
        </pc:spChg>
        <pc:graphicFrameChg chg="add mod">
          <ac:chgData name="Sami Naas" userId="f1779ce3-2698-46a4-91da-883fc0622052" providerId="ADAL" clId="{A24A9C6A-F06D-435A-9DD9-9A9E5E00F5E4}" dt="2024-03-18T12:46:06.821" v="696"/>
          <ac:graphicFrameMkLst>
            <pc:docMk/>
            <pc:sldMk cId="3538811919" sldId="282"/>
            <ac:graphicFrameMk id="13" creationId="{BF5E6DCC-C60B-65D7-F74A-15708C799913}"/>
          </ac:graphicFrameMkLst>
        </pc:graphicFrameChg>
        <pc:graphicFrameChg chg="add mod">
          <ac:chgData name="Sami Naas" userId="f1779ce3-2698-46a4-91da-883fc0622052" providerId="ADAL" clId="{A24A9C6A-F06D-435A-9DD9-9A9E5E00F5E4}" dt="2024-03-18T12:47:46.708" v="701"/>
          <ac:graphicFrameMkLst>
            <pc:docMk/>
            <pc:sldMk cId="3538811919" sldId="282"/>
            <ac:graphicFrameMk id="15" creationId="{DC28B175-11C9-3A9E-A693-CBF2C45145B3}"/>
          </ac:graphicFrameMkLst>
        </pc:graphicFrameChg>
        <pc:graphicFrameChg chg="add mod">
          <ac:chgData name="Sami Naas" userId="f1779ce3-2698-46a4-91da-883fc0622052" providerId="ADAL" clId="{A24A9C6A-F06D-435A-9DD9-9A9E5E00F5E4}" dt="2024-03-18T17:33:55.907" v="885"/>
          <ac:graphicFrameMkLst>
            <pc:docMk/>
            <pc:sldMk cId="3538811919" sldId="282"/>
            <ac:graphicFrameMk id="17" creationId="{0EE277BA-64C6-DDDA-78B4-2A32BF8DE5EB}"/>
          </ac:graphicFrameMkLst>
        </pc:graphicFrameChg>
        <pc:picChg chg="add mod">
          <ac:chgData name="Sami Naas" userId="f1779ce3-2698-46a4-91da-883fc0622052" providerId="ADAL" clId="{A24A9C6A-F06D-435A-9DD9-9A9E5E00F5E4}" dt="2024-03-18T17:34:23.694" v="892" actId="1076"/>
          <ac:picMkLst>
            <pc:docMk/>
            <pc:sldMk cId="3538811919" sldId="282"/>
            <ac:picMk id="4" creationId="{B52255F5-2766-7DCE-261E-F5D88DAF19F3}"/>
          </ac:picMkLst>
        </pc:picChg>
        <pc:picChg chg="add mod">
          <ac:chgData name="Sami Naas" userId="f1779ce3-2698-46a4-91da-883fc0622052" providerId="ADAL" clId="{A24A9C6A-F06D-435A-9DD9-9A9E5E00F5E4}" dt="2024-03-18T17:34:16.389" v="890" actId="1076"/>
          <ac:picMkLst>
            <pc:docMk/>
            <pc:sldMk cId="3538811919" sldId="282"/>
            <ac:picMk id="5" creationId="{38C4FD6F-8107-4C84-C338-B0311456FE2F}"/>
          </ac:picMkLst>
        </pc:picChg>
        <pc:picChg chg="add mod">
          <ac:chgData name="Sami Naas" userId="f1779ce3-2698-46a4-91da-883fc0622052" providerId="ADAL" clId="{A24A9C6A-F06D-435A-9DD9-9A9E5E00F5E4}" dt="2024-03-18T14:04:26.796" v="754" actId="1076"/>
          <ac:picMkLst>
            <pc:docMk/>
            <pc:sldMk cId="3538811919" sldId="282"/>
            <ac:picMk id="6" creationId="{4E82D97F-D71F-0956-7DA9-C91E8C16ADEF}"/>
          </ac:picMkLst>
        </pc:picChg>
        <pc:picChg chg="add mod">
          <ac:chgData name="Sami Naas" userId="f1779ce3-2698-46a4-91da-883fc0622052" providerId="ADAL" clId="{A24A9C6A-F06D-435A-9DD9-9A9E5E00F5E4}" dt="2024-03-18T14:04:31.221" v="755" actId="1076"/>
          <ac:picMkLst>
            <pc:docMk/>
            <pc:sldMk cId="3538811919" sldId="282"/>
            <ac:picMk id="7" creationId="{C74B2257-8D35-3EE8-4443-9AA02FFEEEC6}"/>
          </ac:picMkLst>
        </pc:picChg>
        <pc:picChg chg="add mod">
          <ac:chgData name="Sami Naas" userId="f1779ce3-2698-46a4-91da-883fc0622052" providerId="ADAL" clId="{A24A9C6A-F06D-435A-9DD9-9A9E5E00F5E4}" dt="2024-03-18T17:36:24.231" v="1004" actId="1076"/>
          <ac:picMkLst>
            <pc:docMk/>
            <pc:sldMk cId="3538811919" sldId="282"/>
            <ac:picMk id="8" creationId="{49F8CDA7-838D-A8E8-A822-B3A4D4BF8DA8}"/>
          </ac:picMkLst>
        </pc:picChg>
        <pc:picChg chg="add mod">
          <ac:chgData name="Sami Naas" userId="f1779ce3-2698-46a4-91da-883fc0622052" providerId="ADAL" clId="{A24A9C6A-F06D-435A-9DD9-9A9E5E00F5E4}" dt="2024-03-18T14:04:38.079" v="757" actId="1076"/>
          <ac:picMkLst>
            <pc:docMk/>
            <pc:sldMk cId="3538811919" sldId="282"/>
            <ac:picMk id="9" creationId="{D713811E-7948-1D04-7708-A8CBCADF15F5}"/>
          </ac:picMkLst>
        </pc:picChg>
        <pc:picChg chg="add mod">
          <ac:chgData name="Sami Naas" userId="f1779ce3-2698-46a4-91da-883fc0622052" providerId="ADAL" clId="{A24A9C6A-F06D-435A-9DD9-9A9E5E00F5E4}" dt="2024-03-18T11:41:22.740" v="666"/>
          <ac:picMkLst>
            <pc:docMk/>
            <pc:sldMk cId="3538811919" sldId="282"/>
            <ac:picMk id="10" creationId="{F177E271-2E63-7FCC-A857-E7195FB1BD15}"/>
          </ac:picMkLst>
        </pc:picChg>
        <pc:picChg chg="add mod">
          <ac:chgData name="Sami Naas" userId="f1779ce3-2698-46a4-91da-883fc0622052" providerId="ADAL" clId="{A24A9C6A-F06D-435A-9DD9-9A9E5E00F5E4}" dt="2024-03-18T11:41:31.209" v="678"/>
          <ac:picMkLst>
            <pc:docMk/>
            <pc:sldMk cId="3538811919" sldId="282"/>
            <ac:picMk id="11" creationId="{EB4536CE-E198-F022-DAED-637A7FE3DD6B}"/>
          </ac:picMkLst>
        </pc:picChg>
        <pc:picChg chg="add del mod">
          <ac:chgData name="Sami Naas" userId="f1779ce3-2698-46a4-91da-883fc0622052" providerId="ADAL" clId="{A24A9C6A-F06D-435A-9DD9-9A9E5E00F5E4}" dt="2024-03-18T17:33:54.584" v="884" actId="478"/>
          <ac:picMkLst>
            <pc:docMk/>
            <pc:sldMk cId="3538811919" sldId="282"/>
            <ac:picMk id="12" creationId="{8CE6A96A-4B25-1800-FDF9-944B235B2D6A}"/>
          </ac:picMkLst>
        </pc:picChg>
        <pc:picChg chg="add del mod">
          <ac:chgData name="Sami Naas" userId="f1779ce3-2698-46a4-91da-883fc0622052" providerId="ADAL" clId="{A24A9C6A-F06D-435A-9DD9-9A9E5E00F5E4}" dt="2024-03-18T12:47:45.706" v="700" actId="478"/>
          <ac:picMkLst>
            <pc:docMk/>
            <pc:sldMk cId="3538811919" sldId="282"/>
            <ac:picMk id="14" creationId="{FFECA3E2-6053-164E-E904-A73041043888}"/>
          </ac:picMkLst>
        </pc:picChg>
        <pc:picChg chg="add mod">
          <ac:chgData name="Sami Naas" userId="f1779ce3-2698-46a4-91da-883fc0622052" providerId="ADAL" clId="{A24A9C6A-F06D-435A-9DD9-9A9E5E00F5E4}" dt="2024-03-18T13:08:30.975" v="711" actId="1076"/>
          <ac:picMkLst>
            <pc:docMk/>
            <pc:sldMk cId="3538811919" sldId="282"/>
            <ac:picMk id="16" creationId="{F9A5E822-175F-51FE-13FD-A27F36FC47C7}"/>
          </ac:picMkLst>
        </pc:picChg>
        <pc:picChg chg="add mod">
          <ac:chgData name="Sami Naas" userId="f1779ce3-2698-46a4-91da-883fc0622052" providerId="ADAL" clId="{A24A9C6A-F06D-435A-9DD9-9A9E5E00F5E4}" dt="2024-03-18T17:34:08.560" v="889" actId="1076"/>
          <ac:picMkLst>
            <pc:docMk/>
            <pc:sldMk cId="3538811919" sldId="282"/>
            <ac:picMk id="18" creationId="{EBE7B9AF-E3FD-DA08-E753-B999BF2435B0}"/>
          </ac:picMkLst>
        </pc:picChg>
        <pc:picChg chg="add del mod">
          <ac:chgData name="Sami Naas" userId="f1779ce3-2698-46a4-91da-883fc0622052" providerId="ADAL" clId="{A24A9C6A-F06D-435A-9DD9-9A9E5E00F5E4}" dt="2024-03-18T12:46:05.482" v="695" actId="478"/>
          <ac:picMkLst>
            <pc:docMk/>
            <pc:sldMk cId="3538811919" sldId="282"/>
            <ac:picMk id="22" creationId="{9F04B121-C12A-4F01-CE67-DFF1FA35D8EB}"/>
          </ac:picMkLst>
        </pc:picChg>
      </pc:sldChg>
      <pc:sldChg chg="modSp mod">
        <pc:chgData name="Sami Naas" userId="f1779ce3-2698-46a4-91da-883fc0622052" providerId="ADAL" clId="{A24A9C6A-F06D-435A-9DD9-9A9E5E00F5E4}" dt="2024-03-18T18:04:02.165" v="1072"/>
        <pc:sldMkLst>
          <pc:docMk/>
          <pc:sldMk cId="4125904163" sldId="293"/>
        </pc:sldMkLst>
        <pc:spChg chg="mod">
          <ac:chgData name="Sami Naas" userId="f1779ce3-2698-46a4-91da-883fc0622052" providerId="ADAL" clId="{A24A9C6A-F06D-435A-9DD9-9A9E5E00F5E4}" dt="2024-03-18T18:04:02.165" v="1072"/>
          <ac:spMkLst>
            <pc:docMk/>
            <pc:sldMk cId="4125904163" sldId="293"/>
            <ac:spMk id="3" creationId="{BA777BA5-8CAE-989A-4DFC-193AF8CE1C3D}"/>
          </ac:spMkLst>
        </pc:spChg>
      </pc:sldChg>
    </pc:docChg>
  </pc:docChgLst>
  <pc:docChgLst>
    <pc:chgData name="Ragulan Pulanthitan (2200662)" userId="S::2200662@student.uwtsd.ac.uk::aafbdbba-3939-4d4f-b73e-7c193df95f95" providerId="AD" clId="Web-{C9446D1F-CCBB-4183-9DAC-CA880F8B6C68}"/>
    <pc:docChg chg="modSld">
      <pc:chgData name="Ragulan Pulanthitan (2200662)" userId="S::2200662@student.uwtsd.ac.uk::aafbdbba-3939-4d4f-b73e-7c193df95f95" providerId="AD" clId="Web-{C9446D1F-CCBB-4183-9DAC-CA880F8B6C68}" dt="2024-03-16T13:35:15.614" v="125" actId="20577"/>
      <pc:docMkLst>
        <pc:docMk/>
      </pc:docMkLst>
      <pc:sldChg chg="modSp">
        <pc:chgData name="Ragulan Pulanthitan (2200662)" userId="S::2200662@student.uwtsd.ac.uk::aafbdbba-3939-4d4f-b73e-7c193df95f95" providerId="AD" clId="Web-{C9446D1F-CCBB-4183-9DAC-CA880F8B6C68}" dt="2024-03-16T13:35:15.614" v="125" actId="20577"/>
        <pc:sldMkLst>
          <pc:docMk/>
          <pc:sldMk cId="2496828125" sldId="265"/>
        </pc:sldMkLst>
        <pc:spChg chg="mod">
          <ac:chgData name="Ragulan Pulanthitan (2200662)" userId="S::2200662@student.uwtsd.ac.uk::aafbdbba-3939-4d4f-b73e-7c193df95f95" providerId="AD" clId="Web-{C9446D1F-CCBB-4183-9DAC-CA880F8B6C68}" dt="2024-03-16T13:35:15.614" v="125" actId="20577"/>
          <ac:spMkLst>
            <pc:docMk/>
            <pc:sldMk cId="2496828125" sldId="265"/>
            <ac:spMk id="3" creationId="{BCBD01AF-1B98-02D8-228F-F9EFD1B3E2AB}"/>
          </ac:spMkLst>
        </pc:spChg>
      </pc:sldChg>
    </pc:docChg>
  </pc:docChgLst>
  <pc:docChgLst>
    <pc:chgData name="Tim James (2112656)" userId="S::2112656@student.uwtsd.ac.uk::0fb35b07-305e-4866-a031-bfed0720b694" providerId="AD" clId="Web-{F47C3D21-9190-63EB-455F-C05D8EBD447B}"/>
    <pc:docChg chg="addSld delSld modSld">
      <pc:chgData name="Tim James (2112656)" userId="S::2112656@student.uwtsd.ac.uk::0fb35b07-305e-4866-a031-bfed0720b694" providerId="AD" clId="Web-{F47C3D21-9190-63EB-455F-C05D8EBD447B}" dt="2024-03-18T13:45:01.739" v="186"/>
      <pc:docMkLst>
        <pc:docMk/>
      </pc:docMkLst>
      <pc:sldChg chg="addSp modSp">
        <pc:chgData name="Tim James (2112656)" userId="S::2112656@student.uwtsd.ac.uk::0fb35b07-305e-4866-a031-bfed0720b694" providerId="AD" clId="Web-{F47C3D21-9190-63EB-455F-C05D8EBD447B}" dt="2024-03-18T13:42:01.235" v="150" actId="20577"/>
        <pc:sldMkLst>
          <pc:docMk/>
          <pc:sldMk cId="2516307602" sldId="279"/>
        </pc:sldMkLst>
        <pc:spChg chg="mod">
          <ac:chgData name="Tim James (2112656)" userId="S::2112656@student.uwtsd.ac.uk::0fb35b07-305e-4866-a031-bfed0720b694" providerId="AD" clId="Web-{F47C3D21-9190-63EB-455F-C05D8EBD447B}" dt="2024-03-18T12:04:10.704" v="0" actId="20577"/>
          <ac:spMkLst>
            <pc:docMk/>
            <pc:sldMk cId="2516307602" sldId="279"/>
            <ac:spMk id="2" creationId="{B7722C26-6CB3-4BA5-FD6E-4BDC102169E2}"/>
          </ac:spMkLst>
        </pc:spChg>
        <pc:spChg chg="mod">
          <ac:chgData name="Tim James (2112656)" userId="S::2112656@student.uwtsd.ac.uk::0fb35b07-305e-4866-a031-bfed0720b694" providerId="AD" clId="Web-{F47C3D21-9190-63EB-455F-C05D8EBD447B}" dt="2024-03-18T13:42:01.235" v="150" actId="20577"/>
          <ac:spMkLst>
            <pc:docMk/>
            <pc:sldMk cId="2516307602" sldId="279"/>
            <ac:spMk id="3" creationId="{DDCAC19D-699F-5872-3BA3-ECBC12257203}"/>
          </ac:spMkLst>
        </pc:spChg>
        <pc:spChg chg="add mod">
          <ac:chgData name="Tim James (2112656)" userId="S::2112656@student.uwtsd.ac.uk::0fb35b07-305e-4866-a031-bfed0720b694" providerId="AD" clId="Web-{F47C3D21-9190-63EB-455F-C05D8EBD447B}" dt="2024-03-18T13:36:36.681" v="30" actId="1076"/>
          <ac:spMkLst>
            <pc:docMk/>
            <pc:sldMk cId="2516307602" sldId="279"/>
            <ac:spMk id="5" creationId="{AEA14C67-8849-98FC-C254-6DC3AB07C386}"/>
          </ac:spMkLst>
        </pc:spChg>
        <pc:picChg chg="add mod">
          <ac:chgData name="Tim James (2112656)" userId="S::2112656@student.uwtsd.ac.uk::0fb35b07-305e-4866-a031-bfed0720b694" providerId="AD" clId="Web-{F47C3D21-9190-63EB-455F-C05D8EBD447B}" dt="2024-03-18T13:36:20.899" v="18" actId="1076"/>
          <ac:picMkLst>
            <pc:docMk/>
            <pc:sldMk cId="2516307602" sldId="279"/>
            <ac:picMk id="4" creationId="{E0A1DE61-F3C8-BAE8-5802-A653B00C88D1}"/>
          </ac:picMkLst>
        </pc:picChg>
      </pc:sldChg>
      <pc:sldChg chg="new del">
        <pc:chgData name="Tim James (2112656)" userId="S::2112656@student.uwtsd.ac.uk::0fb35b07-305e-4866-a031-bfed0720b694" providerId="AD" clId="Web-{F47C3D21-9190-63EB-455F-C05D8EBD447B}" dt="2024-03-18T13:32:11.988" v="2"/>
        <pc:sldMkLst>
          <pc:docMk/>
          <pc:sldMk cId="3889976583" sldId="290"/>
        </pc:sldMkLst>
      </pc:sldChg>
      <pc:sldChg chg="addSp delSp modSp new">
        <pc:chgData name="Tim James (2112656)" userId="S::2112656@student.uwtsd.ac.uk::0fb35b07-305e-4866-a031-bfed0720b694" providerId="AD" clId="Web-{F47C3D21-9190-63EB-455F-C05D8EBD447B}" dt="2024-03-18T13:39:11.419" v="119" actId="1076"/>
        <pc:sldMkLst>
          <pc:docMk/>
          <pc:sldMk cId="4050409077" sldId="290"/>
        </pc:sldMkLst>
        <pc:spChg chg="mod">
          <ac:chgData name="Tim James (2112656)" userId="S::2112656@student.uwtsd.ac.uk::0fb35b07-305e-4866-a031-bfed0720b694" providerId="AD" clId="Web-{F47C3D21-9190-63EB-455F-C05D8EBD447B}" dt="2024-03-18T13:35:49.758" v="13" actId="20577"/>
          <ac:spMkLst>
            <pc:docMk/>
            <pc:sldMk cId="4050409077" sldId="290"/>
            <ac:spMk id="2" creationId="{D1FE7BAE-3E5F-9BBE-1977-44C43B1BA53F}"/>
          </ac:spMkLst>
        </pc:spChg>
        <pc:spChg chg="del">
          <ac:chgData name="Tim James (2112656)" userId="S::2112656@student.uwtsd.ac.uk::0fb35b07-305e-4866-a031-bfed0720b694" providerId="AD" clId="Web-{F47C3D21-9190-63EB-455F-C05D8EBD447B}" dt="2024-03-18T13:37:12.088" v="31"/>
          <ac:spMkLst>
            <pc:docMk/>
            <pc:sldMk cId="4050409077" sldId="290"/>
            <ac:spMk id="3" creationId="{8771684E-4456-7651-0D7B-910F5B588641}"/>
          </ac:spMkLst>
        </pc:spChg>
        <pc:spChg chg="add mod">
          <ac:chgData name="Tim James (2112656)" userId="S::2112656@student.uwtsd.ac.uk::0fb35b07-305e-4866-a031-bfed0720b694" providerId="AD" clId="Web-{F47C3D21-9190-63EB-455F-C05D8EBD447B}" dt="2024-03-18T13:38:35.855" v="89" actId="1076"/>
          <ac:spMkLst>
            <pc:docMk/>
            <pc:sldMk cId="4050409077" sldId="290"/>
            <ac:spMk id="7" creationId="{C90D3969-2CA3-591A-EE23-D4AD18872503}"/>
          </ac:spMkLst>
        </pc:spChg>
        <pc:spChg chg="add mod">
          <ac:chgData name="Tim James (2112656)" userId="S::2112656@student.uwtsd.ac.uk::0fb35b07-305e-4866-a031-bfed0720b694" providerId="AD" clId="Web-{F47C3D21-9190-63EB-455F-C05D8EBD447B}" dt="2024-03-18T13:39:11.419" v="119" actId="1076"/>
          <ac:spMkLst>
            <pc:docMk/>
            <pc:sldMk cId="4050409077" sldId="290"/>
            <ac:spMk id="8" creationId="{7E9433EA-2645-46D9-F8DB-2397A5FD7036}"/>
          </ac:spMkLst>
        </pc:spChg>
        <pc:picChg chg="add mod ord">
          <ac:chgData name="Tim James (2112656)" userId="S::2112656@student.uwtsd.ac.uk::0fb35b07-305e-4866-a031-bfed0720b694" providerId="AD" clId="Web-{F47C3D21-9190-63EB-455F-C05D8EBD447B}" dt="2024-03-18T13:38:32.090" v="88" actId="1076"/>
          <ac:picMkLst>
            <pc:docMk/>
            <pc:sldMk cId="4050409077" sldId="290"/>
            <ac:picMk id="4" creationId="{B51F5A1A-56BB-A6EC-C83C-82BDFAE05D84}"/>
          </ac:picMkLst>
        </pc:picChg>
        <pc:picChg chg="add del mod">
          <ac:chgData name="Tim James (2112656)" userId="S::2112656@student.uwtsd.ac.uk::0fb35b07-305e-4866-a031-bfed0720b694" providerId="AD" clId="Web-{F47C3D21-9190-63EB-455F-C05D8EBD447B}" dt="2024-03-18T13:37:33.323" v="35"/>
          <ac:picMkLst>
            <pc:docMk/>
            <pc:sldMk cId="4050409077" sldId="290"/>
            <ac:picMk id="5" creationId="{60486B71-CB81-EEA1-0AC7-24A45A8F2A4B}"/>
          </ac:picMkLst>
        </pc:picChg>
        <pc:picChg chg="add mod">
          <ac:chgData name="Tim James (2112656)" userId="S::2112656@student.uwtsd.ac.uk::0fb35b07-305e-4866-a031-bfed0720b694" providerId="AD" clId="Web-{F47C3D21-9190-63EB-455F-C05D8EBD447B}" dt="2024-03-18T13:38:38.793" v="90" actId="1076"/>
          <ac:picMkLst>
            <pc:docMk/>
            <pc:sldMk cId="4050409077" sldId="290"/>
            <ac:picMk id="6" creationId="{AC00F3FD-9FB0-004A-3CC4-79FF16BF83DE}"/>
          </ac:picMkLst>
        </pc:picChg>
      </pc:sldChg>
      <pc:sldChg chg="addSp delSp modSp new">
        <pc:chgData name="Tim James (2112656)" userId="S::2112656@student.uwtsd.ac.uk::0fb35b07-305e-4866-a031-bfed0720b694" providerId="AD" clId="Web-{F47C3D21-9190-63EB-455F-C05D8EBD447B}" dt="2024-03-18T13:45:01.739" v="186"/>
        <pc:sldMkLst>
          <pc:docMk/>
          <pc:sldMk cId="1905709650" sldId="291"/>
        </pc:sldMkLst>
        <pc:spChg chg="mod">
          <ac:chgData name="Tim James (2112656)" userId="S::2112656@student.uwtsd.ac.uk::0fb35b07-305e-4866-a031-bfed0720b694" providerId="AD" clId="Web-{F47C3D21-9190-63EB-455F-C05D8EBD447B}" dt="2024-03-18T13:41:01.234" v="127" actId="20577"/>
          <ac:spMkLst>
            <pc:docMk/>
            <pc:sldMk cId="1905709650" sldId="291"/>
            <ac:spMk id="2" creationId="{59ACC4D3-9E0D-4099-0EE5-6EB43E53F9B4}"/>
          </ac:spMkLst>
        </pc:spChg>
        <pc:spChg chg="del">
          <ac:chgData name="Tim James (2112656)" userId="S::2112656@student.uwtsd.ac.uk::0fb35b07-305e-4866-a031-bfed0720b694" providerId="AD" clId="Web-{F47C3D21-9190-63EB-455F-C05D8EBD447B}" dt="2024-03-18T13:41:03.156" v="128"/>
          <ac:spMkLst>
            <pc:docMk/>
            <pc:sldMk cId="1905709650" sldId="291"/>
            <ac:spMk id="3" creationId="{C2366F43-FEB6-150E-C429-3221698BC996}"/>
          </ac:spMkLst>
        </pc:spChg>
        <pc:spChg chg="add mod">
          <ac:chgData name="Tim James (2112656)" userId="S::2112656@student.uwtsd.ac.uk::0fb35b07-305e-4866-a031-bfed0720b694" providerId="AD" clId="Web-{F47C3D21-9190-63EB-455F-C05D8EBD447B}" dt="2024-03-18T13:44:09.379" v="177" actId="20577"/>
          <ac:spMkLst>
            <pc:docMk/>
            <pc:sldMk cId="1905709650" sldId="291"/>
            <ac:spMk id="9" creationId="{086477A5-A904-7424-06A4-396D1AC893CB}"/>
          </ac:spMkLst>
        </pc:spChg>
        <pc:spChg chg="add">
          <ac:chgData name="Tim James (2112656)" userId="S::2112656@student.uwtsd.ac.uk::0fb35b07-305e-4866-a031-bfed0720b694" providerId="AD" clId="Web-{F47C3D21-9190-63EB-455F-C05D8EBD447B}" dt="2024-03-18T13:44:24.629" v="178"/>
          <ac:spMkLst>
            <pc:docMk/>
            <pc:sldMk cId="1905709650" sldId="291"/>
            <ac:spMk id="10" creationId="{D3AD910E-C083-13E8-2C47-142A66E1569C}"/>
          </ac:spMkLst>
        </pc:spChg>
        <pc:spChg chg="add">
          <ac:chgData name="Tim James (2112656)" userId="S::2112656@student.uwtsd.ac.uk::0fb35b07-305e-4866-a031-bfed0720b694" providerId="AD" clId="Web-{F47C3D21-9190-63EB-455F-C05D8EBD447B}" dt="2024-03-18T13:44:25.895" v="179"/>
          <ac:spMkLst>
            <pc:docMk/>
            <pc:sldMk cId="1905709650" sldId="291"/>
            <ac:spMk id="11" creationId="{626C63E8-05C4-5018-4FA9-7FA35C594483}"/>
          </ac:spMkLst>
        </pc:spChg>
        <pc:spChg chg="add del">
          <ac:chgData name="Tim James (2112656)" userId="S::2112656@student.uwtsd.ac.uk::0fb35b07-305e-4866-a031-bfed0720b694" providerId="AD" clId="Web-{F47C3D21-9190-63EB-455F-C05D8EBD447B}" dt="2024-03-18T13:44:57.973" v="181"/>
          <ac:spMkLst>
            <pc:docMk/>
            <pc:sldMk cId="1905709650" sldId="291"/>
            <ac:spMk id="12" creationId="{939D42BD-48A1-6295-C14D-8CB89F443280}"/>
          </ac:spMkLst>
        </pc:spChg>
        <pc:spChg chg="add del">
          <ac:chgData name="Tim James (2112656)" userId="S::2112656@student.uwtsd.ac.uk::0fb35b07-305e-4866-a031-bfed0720b694" providerId="AD" clId="Web-{F47C3D21-9190-63EB-455F-C05D8EBD447B}" dt="2024-03-18T13:45:01.739" v="186"/>
          <ac:spMkLst>
            <pc:docMk/>
            <pc:sldMk cId="1905709650" sldId="291"/>
            <ac:spMk id="13" creationId="{64718716-BF72-36B5-C504-23F01F60DBC4}"/>
          </ac:spMkLst>
        </pc:spChg>
        <pc:picChg chg="add mod ord">
          <ac:chgData name="Tim James (2112656)" userId="S::2112656@student.uwtsd.ac.uk::0fb35b07-305e-4866-a031-bfed0720b694" providerId="AD" clId="Web-{F47C3D21-9190-63EB-455F-C05D8EBD447B}" dt="2024-03-18T13:41:46.047" v="134" actId="1076"/>
          <ac:picMkLst>
            <pc:docMk/>
            <pc:sldMk cId="1905709650" sldId="291"/>
            <ac:picMk id="4" creationId="{5F636469-4D8B-5F8F-D978-81E934A9C349}"/>
          </ac:picMkLst>
        </pc:picChg>
        <pc:picChg chg="add del mod">
          <ac:chgData name="Tim James (2112656)" userId="S::2112656@student.uwtsd.ac.uk::0fb35b07-305e-4866-a031-bfed0720b694" providerId="AD" clId="Web-{F47C3D21-9190-63EB-455F-C05D8EBD447B}" dt="2024-03-18T13:42:39.642" v="154"/>
          <ac:picMkLst>
            <pc:docMk/>
            <pc:sldMk cId="1905709650" sldId="291"/>
            <ac:picMk id="5" creationId="{D6A33B76-1670-847C-227A-AB2F80E2900F}"/>
          </ac:picMkLst>
        </pc:picChg>
        <pc:picChg chg="add del mod">
          <ac:chgData name="Tim James (2112656)" userId="S::2112656@student.uwtsd.ac.uk::0fb35b07-305e-4866-a031-bfed0720b694" providerId="AD" clId="Web-{F47C3D21-9190-63EB-455F-C05D8EBD447B}" dt="2024-03-18T13:42:38.408" v="153"/>
          <ac:picMkLst>
            <pc:docMk/>
            <pc:sldMk cId="1905709650" sldId="291"/>
            <ac:picMk id="6" creationId="{6FC8E70E-F50E-2FB7-6DA9-FC0DA24E8F68}"/>
          </ac:picMkLst>
        </pc:picChg>
        <pc:picChg chg="add mod">
          <ac:chgData name="Tim James (2112656)" userId="S::2112656@student.uwtsd.ac.uk::0fb35b07-305e-4866-a031-bfed0720b694" providerId="AD" clId="Web-{F47C3D21-9190-63EB-455F-C05D8EBD447B}" dt="2024-03-18T13:43:23.081" v="165" actId="14100"/>
          <ac:picMkLst>
            <pc:docMk/>
            <pc:sldMk cId="1905709650" sldId="291"/>
            <ac:picMk id="7" creationId="{6BF93D29-97D4-EE77-5234-F251D2DB1B8D}"/>
          </ac:picMkLst>
        </pc:picChg>
        <pc:picChg chg="add del mod">
          <ac:chgData name="Tim James (2112656)" userId="S::2112656@student.uwtsd.ac.uk::0fb35b07-305e-4866-a031-bfed0720b694" providerId="AD" clId="Web-{F47C3D21-9190-63EB-455F-C05D8EBD447B}" dt="2024-03-18T13:45:01.630" v="184"/>
          <ac:picMkLst>
            <pc:docMk/>
            <pc:sldMk cId="1905709650" sldId="291"/>
            <ac:picMk id="8" creationId="{08713341-5E2C-DF2C-936D-CB76EA688D02}"/>
          </ac:picMkLst>
        </pc:picChg>
      </pc:sldChg>
    </pc:docChg>
  </pc:docChgLst>
  <pc:docChgLst>
    <pc:chgData name="Sami Naas (2203564)" userId="f1779ce3-2698-46a4-91da-883fc0622052" providerId="ADAL" clId="{F0EEF296-EC46-48C2-BF59-BEBC74BAF5F1}"/>
    <pc:docChg chg="undo custSel modSld">
      <pc:chgData name="Sami Naas (2203564)" userId="f1779ce3-2698-46a4-91da-883fc0622052" providerId="ADAL" clId="{F0EEF296-EC46-48C2-BF59-BEBC74BAF5F1}" dt="2024-03-18T17:05:54.555" v="1186" actId="20577"/>
      <pc:docMkLst>
        <pc:docMk/>
      </pc:docMkLst>
      <pc:sldChg chg="addSp modSp mod">
        <pc:chgData name="Sami Naas (2203564)" userId="f1779ce3-2698-46a4-91da-883fc0622052" providerId="ADAL" clId="{F0EEF296-EC46-48C2-BF59-BEBC74BAF5F1}" dt="2024-03-18T17:05:44.730" v="1182" actId="1076"/>
        <pc:sldMkLst>
          <pc:docMk/>
          <pc:sldMk cId="190776702" sldId="276"/>
        </pc:sldMkLst>
        <pc:spChg chg="mod">
          <ac:chgData name="Sami Naas (2203564)" userId="f1779ce3-2698-46a4-91da-883fc0622052" providerId="ADAL" clId="{F0EEF296-EC46-48C2-BF59-BEBC74BAF5F1}" dt="2024-03-18T17:04:07.138" v="1126" actId="1076"/>
          <ac:spMkLst>
            <pc:docMk/>
            <pc:sldMk cId="190776702" sldId="276"/>
            <ac:spMk id="4" creationId="{DF0B4C79-A941-95F7-0C3A-D70684A3DE9F}"/>
          </ac:spMkLst>
        </pc:spChg>
        <pc:picChg chg="mod">
          <ac:chgData name="Sami Naas (2203564)" userId="f1779ce3-2698-46a4-91da-883fc0622052" providerId="ADAL" clId="{F0EEF296-EC46-48C2-BF59-BEBC74BAF5F1}" dt="2024-03-18T17:05:44.730" v="1182" actId="1076"/>
          <ac:picMkLst>
            <pc:docMk/>
            <pc:sldMk cId="190776702" sldId="276"/>
            <ac:picMk id="2" creationId="{15D5FB81-7DE7-6E39-24F3-687048E1E386}"/>
          </ac:picMkLst>
        </pc:picChg>
        <pc:picChg chg="mod">
          <ac:chgData name="Sami Naas (2203564)" userId="f1779ce3-2698-46a4-91da-883fc0622052" providerId="ADAL" clId="{F0EEF296-EC46-48C2-BF59-BEBC74BAF5F1}" dt="2024-03-18T17:05:28.976" v="1169" actId="1076"/>
          <ac:picMkLst>
            <pc:docMk/>
            <pc:sldMk cId="190776702" sldId="276"/>
            <ac:picMk id="5" creationId="{69A99E08-490D-C84A-F0A9-74D2087118D4}"/>
          </ac:picMkLst>
        </pc:picChg>
        <pc:picChg chg="mod">
          <ac:chgData name="Sami Naas (2203564)" userId="f1779ce3-2698-46a4-91da-883fc0622052" providerId="ADAL" clId="{F0EEF296-EC46-48C2-BF59-BEBC74BAF5F1}" dt="2024-03-18T17:05:38.801" v="1178" actId="1076"/>
          <ac:picMkLst>
            <pc:docMk/>
            <pc:sldMk cId="190776702" sldId="276"/>
            <ac:picMk id="6" creationId="{6B8E2392-D1F9-8C1C-6566-A13AF82A4F5B}"/>
          </ac:picMkLst>
        </pc:picChg>
        <pc:picChg chg="add mod">
          <ac:chgData name="Sami Naas (2203564)" userId="f1779ce3-2698-46a4-91da-883fc0622052" providerId="ADAL" clId="{F0EEF296-EC46-48C2-BF59-BEBC74BAF5F1}" dt="2024-03-18T17:05:05.835" v="1154" actId="14100"/>
          <ac:picMkLst>
            <pc:docMk/>
            <pc:sldMk cId="190776702" sldId="276"/>
            <ac:picMk id="7" creationId="{87FFA7F2-F046-A1E3-7726-CF6C3A246C7C}"/>
          </ac:picMkLst>
        </pc:picChg>
        <pc:picChg chg="mod">
          <ac:chgData name="Sami Naas (2203564)" userId="f1779ce3-2698-46a4-91da-883fc0622052" providerId="ADAL" clId="{F0EEF296-EC46-48C2-BF59-BEBC74BAF5F1}" dt="2024-03-18T17:05:37.258" v="1177" actId="1076"/>
          <ac:picMkLst>
            <pc:docMk/>
            <pc:sldMk cId="190776702" sldId="276"/>
            <ac:picMk id="9" creationId="{BE551509-3AB3-CD40-4CAD-1F86451FDFE2}"/>
          </ac:picMkLst>
        </pc:picChg>
        <pc:picChg chg="mod">
          <ac:chgData name="Sami Naas (2203564)" userId="f1779ce3-2698-46a4-91da-883fc0622052" providerId="ADAL" clId="{F0EEF296-EC46-48C2-BF59-BEBC74BAF5F1}" dt="2024-03-18T17:05:36.482" v="1176" actId="1076"/>
          <ac:picMkLst>
            <pc:docMk/>
            <pc:sldMk cId="190776702" sldId="276"/>
            <ac:picMk id="10" creationId="{67FF8D2C-23AF-F5D7-35F8-0D3D353EDCF5}"/>
          </ac:picMkLst>
        </pc:picChg>
        <pc:picChg chg="mod">
          <ac:chgData name="Sami Naas (2203564)" userId="f1779ce3-2698-46a4-91da-883fc0622052" providerId="ADAL" clId="{F0EEF296-EC46-48C2-BF59-BEBC74BAF5F1}" dt="2024-03-18T17:05:42.578" v="1181" actId="1076"/>
          <ac:picMkLst>
            <pc:docMk/>
            <pc:sldMk cId="190776702" sldId="276"/>
            <ac:picMk id="11" creationId="{80311602-E5F5-8A37-8DB3-04ADE29FDEFB}"/>
          </ac:picMkLst>
        </pc:picChg>
        <pc:picChg chg="add mod">
          <ac:chgData name="Sami Naas (2203564)" userId="f1779ce3-2698-46a4-91da-883fc0622052" providerId="ADAL" clId="{F0EEF296-EC46-48C2-BF59-BEBC74BAF5F1}" dt="2024-03-18T17:04:56.418" v="1148" actId="1076"/>
          <ac:picMkLst>
            <pc:docMk/>
            <pc:sldMk cId="190776702" sldId="276"/>
            <ac:picMk id="15" creationId="{A9DAA54F-9E29-526E-B3B7-E4B73B704B05}"/>
          </ac:picMkLst>
        </pc:picChg>
      </pc:sldChg>
      <pc:sldChg chg="addSp delSp modSp mod">
        <pc:chgData name="Sami Naas (2203564)" userId="f1779ce3-2698-46a4-91da-883fc0622052" providerId="ADAL" clId="{F0EEF296-EC46-48C2-BF59-BEBC74BAF5F1}" dt="2024-03-18T17:05:54.555" v="1186" actId="20577"/>
        <pc:sldMkLst>
          <pc:docMk/>
          <pc:sldMk cId="3502693840" sldId="277"/>
        </pc:sldMkLst>
        <pc:spChg chg="mod">
          <ac:chgData name="Sami Naas (2203564)" userId="f1779ce3-2698-46a4-91da-883fc0622052" providerId="ADAL" clId="{F0EEF296-EC46-48C2-BF59-BEBC74BAF5F1}" dt="2024-03-18T16:42:02.026" v="572" actId="1076"/>
          <ac:spMkLst>
            <pc:docMk/>
            <pc:sldMk cId="3502693840" sldId="277"/>
            <ac:spMk id="2" creationId="{96200F51-2C3D-5D1C-0228-ED53AD0DB710}"/>
          </ac:spMkLst>
        </pc:spChg>
        <pc:spChg chg="add del mod">
          <ac:chgData name="Sami Naas (2203564)" userId="f1779ce3-2698-46a4-91da-883fc0622052" providerId="ADAL" clId="{F0EEF296-EC46-48C2-BF59-BEBC74BAF5F1}" dt="2024-03-18T15:17:41.141" v="164" actId="478"/>
          <ac:spMkLst>
            <pc:docMk/>
            <pc:sldMk cId="3502693840" sldId="277"/>
            <ac:spMk id="7" creationId="{1EEEC9FA-9554-C524-0454-4F495EEAD5B4}"/>
          </ac:spMkLst>
        </pc:spChg>
        <pc:spChg chg="del mod">
          <ac:chgData name="Sami Naas (2203564)" userId="f1779ce3-2698-46a4-91da-883fc0622052" providerId="ADAL" clId="{F0EEF296-EC46-48C2-BF59-BEBC74BAF5F1}" dt="2024-03-18T16:28:48.873" v="216" actId="478"/>
          <ac:spMkLst>
            <pc:docMk/>
            <pc:sldMk cId="3502693840" sldId="277"/>
            <ac:spMk id="14" creationId="{4ED0ED99-0524-6AEF-108B-38AA3A3CF500}"/>
          </ac:spMkLst>
        </pc:spChg>
        <pc:spChg chg="del mod">
          <ac:chgData name="Sami Naas (2203564)" userId="f1779ce3-2698-46a4-91da-883fc0622052" providerId="ADAL" clId="{F0EEF296-EC46-48C2-BF59-BEBC74BAF5F1}" dt="2024-03-18T15:16:01.508" v="155" actId="478"/>
          <ac:spMkLst>
            <pc:docMk/>
            <pc:sldMk cId="3502693840" sldId="277"/>
            <ac:spMk id="15" creationId="{C0B6DC3A-D032-A24C-169F-006E48B3EAC0}"/>
          </ac:spMkLst>
        </pc:spChg>
        <pc:spChg chg="add mod">
          <ac:chgData name="Sami Naas (2203564)" userId="f1779ce3-2698-46a4-91da-883fc0622052" providerId="ADAL" clId="{F0EEF296-EC46-48C2-BF59-BEBC74BAF5F1}" dt="2024-03-18T17:05:54.555" v="1186" actId="20577"/>
          <ac:spMkLst>
            <pc:docMk/>
            <pc:sldMk cId="3502693840" sldId="277"/>
            <ac:spMk id="27" creationId="{CE8E74D1-755A-F16B-3253-CA4B480076E0}"/>
          </ac:spMkLst>
        </pc:spChg>
        <pc:spChg chg="add mod">
          <ac:chgData name="Sami Naas (2203564)" userId="f1779ce3-2698-46a4-91da-883fc0622052" providerId="ADAL" clId="{F0EEF296-EC46-48C2-BF59-BEBC74BAF5F1}" dt="2024-03-18T17:05:49.545" v="1184" actId="20577"/>
          <ac:spMkLst>
            <pc:docMk/>
            <pc:sldMk cId="3502693840" sldId="277"/>
            <ac:spMk id="28" creationId="{4E870171-2629-8505-C432-771A0010C1E6}"/>
          </ac:spMkLst>
        </pc:spChg>
        <pc:spChg chg="add mod">
          <ac:chgData name="Sami Naas (2203564)" userId="f1779ce3-2698-46a4-91da-883fc0622052" providerId="ADAL" clId="{F0EEF296-EC46-48C2-BF59-BEBC74BAF5F1}" dt="2024-03-18T16:43:29.999" v="627" actId="20577"/>
          <ac:spMkLst>
            <pc:docMk/>
            <pc:sldMk cId="3502693840" sldId="277"/>
            <ac:spMk id="29" creationId="{20A80F02-84B7-36AC-ABCB-15874C57B3FD}"/>
          </ac:spMkLst>
        </pc:spChg>
        <pc:grpChg chg="add mod">
          <ac:chgData name="Sami Naas (2203564)" userId="f1779ce3-2698-46a4-91da-883fc0622052" providerId="ADAL" clId="{F0EEF296-EC46-48C2-BF59-BEBC74BAF5F1}" dt="2024-03-18T16:42:05.961" v="575" actId="1076"/>
          <ac:grpSpMkLst>
            <pc:docMk/>
            <pc:sldMk cId="3502693840" sldId="277"/>
            <ac:grpSpMk id="24" creationId="{AC86FCBF-C2A5-6B80-8ECA-17EAC085BB7C}"/>
          </ac:grpSpMkLst>
        </pc:grpChg>
        <pc:graphicFrameChg chg="add del mod">
          <ac:chgData name="Sami Naas (2203564)" userId="f1779ce3-2698-46a4-91da-883fc0622052" providerId="ADAL" clId="{F0EEF296-EC46-48C2-BF59-BEBC74BAF5F1}" dt="2024-03-18T15:17:40.478" v="163" actId="478"/>
          <ac:graphicFrameMkLst>
            <pc:docMk/>
            <pc:sldMk cId="3502693840" sldId="277"/>
            <ac:graphicFrameMk id="8" creationId="{103A2BCD-18D8-414E-DB4D-EC00919E9ADA}"/>
          </ac:graphicFrameMkLst>
        </pc:graphicFrameChg>
        <pc:picChg chg="del mod modCrop">
          <ac:chgData name="Sami Naas (2203564)" userId="f1779ce3-2698-46a4-91da-883fc0622052" providerId="ADAL" clId="{F0EEF296-EC46-48C2-BF59-BEBC74BAF5F1}" dt="2024-03-18T14:49:47.324" v="9" actId="478"/>
          <ac:picMkLst>
            <pc:docMk/>
            <pc:sldMk cId="3502693840" sldId="277"/>
            <ac:picMk id="4" creationId="{97CB0DF4-D41A-9414-668B-6329928C2D30}"/>
          </ac:picMkLst>
        </pc:picChg>
        <pc:picChg chg="del mod">
          <ac:chgData name="Sami Naas (2203564)" userId="f1779ce3-2698-46a4-91da-883fc0622052" providerId="ADAL" clId="{F0EEF296-EC46-48C2-BF59-BEBC74BAF5F1}" dt="2024-03-18T16:27:54.929" v="191" actId="478"/>
          <ac:picMkLst>
            <pc:docMk/>
            <pc:sldMk cId="3502693840" sldId="277"/>
            <ac:picMk id="5" creationId="{04DA967C-D9E4-F158-179A-B6C884F1A2AC}"/>
          </ac:picMkLst>
        </pc:picChg>
        <pc:picChg chg="add mod modCrop">
          <ac:chgData name="Sami Naas (2203564)" userId="f1779ce3-2698-46a4-91da-883fc0622052" providerId="ADAL" clId="{F0EEF296-EC46-48C2-BF59-BEBC74BAF5F1}" dt="2024-03-18T15:14:39.783" v="142" actId="164"/>
          <ac:picMkLst>
            <pc:docMk/>
            <pc:sldMk cId="3502693840" sldId="277"/>
            <ac:picMk id="6" creationId="{5C06E77C-00A7-219A-8FBB-003991881BBF}"/>
          </ac:picMkLst>
        </pc:picChg>
        <pc:picChg chg="del mod">
          <ac:chgData name="Sami Naas (2203564)" userId="f1779ce3-2698-46a4-91da-883fc0622052" providerId="ADAL" clId="{F0EEF296-EC46-48C2-BF59-BEBC74BAF5F1}" dt="2024-03-18T16:28:12.368" v="198" actId="478"/>
          <ac:picMkLst>
            <pc:docMk/>
            <pc:sldMk cId="3502693840" sldId="277"/>
            <ac:picMk id="9" creationId="{6E304158-A9D7-0E21-011A-0BBE10EB3351}"/>
          </ac:picMkLst>
        </pc:picChg>
        <pc:picChg chg="del">
          <ac:chgData name="Sami Naas (2203564)" userId="f1779ce3-2698-46a4-91da-883fc0622052" providerId="ADAL" clId="{F0EEF296-EC46-48C2-BF59-BEBC74BAF5F1}" dt="2024-03-18T14:49:16.730" v="0" actId="478"/>
          <ac:picMkLst>
            <pc:docMk/>
            <pc:sldMk cId="3502693840" sldId="277"/>
            <ac:picMk id="11" creationId="{F3BE16D7-C397-DE3B-A07E-EB9B78392048}"/>
          </ac:picMkLst>
        </pc:picChg>
        <pc:picChg chg="add del mod">
          <ac:chgData name="Sami Naas (2203564)" userId="f1779ce3-2698-46a4-91da-883fc0622052" providerId="ADAL" clId="{F0EEF296-EC46-48C2-BF59-BEBC74BAF5F1}" dt="2024-03-18T15:09:09.251" v="68" actId="478"/>
          <ac:picMkLst>
            <pc:docMk/>
            <pc:sldMk cId="3502693840" sldId="277"/>
            <ac:picMk id="13" creationId="{9E158A28-24BF-54FD-0841-5AA84F590E6C}"/>
          </ac:picMkLst>
        </pc:picChg>
        <pc:picChg chg="add del mod modCrop">
          <ac:chgData name="Sami Naas (2203564)" userId="f1779ce3-2698-46a4-91da-883fc0622052" providerId="ADAL" clId="{F0EEF296-EC46-48C2-BF59-BEBC74BAF5F1}" dt="2024-03-18T15:14:26.349" v="138" actId="478"/>
          <ac:picMkLst>
            <pc:docMk/>
            <pc:sldMk cId="3502693840" sldId="277"/>
            <ac:picMk id="17" creationId="{6C889A3F-47AA-AEBC-5378-DB4877563153}"/>
          </ac:picMkLst>
        </pc:picChg>
        <pc:picChg chg="add mod modCrop">
          <ac:chgData name="Sami Naas (2203564)" userId="f1779ce3-2698-46a4-91da-883fc0622052" providerId="ADAL" clId="{F0EEF296-EC46-48C2-BF59-BEBC74BAF5F1}" dt="2024-03-18T16:42:03.073" v="573" actId="1076"/>
          <ac:picMkLst>
            <pc:docMk/>
            <pc:sldMk cId="3502693840" sldId="277"/>
            <ac:picMk id="19" creationId="{6DC02146-AD63-95C3-BB18-5BBA3467612D}"/>
          </ac:picMkLst>
        </pc:picChg>
        <pc:picChg chg="add mod modCrop">
          <ac:chgData name="Sami Naas (2203564)" userId="f1779ce3-2698-46a4-91da-883fc0622052" providerId="ADAL" clId="{F0EEF296-EC46-48C2-BF59-BEBC74BAF5F1}" dt="2024-03-18T15:14:39.783" v="142" actId="164"/>
          <ac:picMkLst>
            <pc:docMk/>
            <pc:sldMk cId="3502693840" sldId="277"/>
            <ac:picMk id="21" creationId="{8DD543A2-C5AF-A4EE-063A-AD8DED463835}"/>
          </ac:picMkLst>
        </pc:picChg>
        <pc:picChg chg="add mod modCrop">
          <ac:chgData name="Sami Naas (2203564)" userId="f1779ce3-2698-46a4-91da-883fc0622052" providerId="ADAL" clId="{F0EEF296-EC46-48C2-BF59-BEBC74BAF5F1}" dt="2024-03-18T16:42:06.962" v="576" actId="1076"/>
          <ac:picMkLst>
            <pc:docMk/>
            <pc:sldMk cId="3502693840" sldId="277"/>
            <ac:picMk id="23" creationId="{8E0DC80C-4467-6848-1211-93A7D6B66292}"/>
          </ac:picMkLst>
        </pc:picChg>
        <pc:picChg chg="add del mod">
          <ac:chgData name="Sami Naas (2203564)" userId="f1779ce3-2698-46a4-91da-883fc0622052" providerId="ADAL" clId="{F0EEF296-EC46-48C2-BF59-BEBC74BAF5F1}" dt="2024-03-18T16:25:47.381" v="177" actId="478"/>
          <ac:picMkLst>
            <pc:docMk/>
            <pc:sldMk cId="3502693840" sldId="277"/>
            <ac:picMk id="25" creationId="{C9B66E81-1C64-7D25-3FCD-8292A6450CED}"/>
          </ac:picMkLst>
        </pc:picChg>
        <pc:picChg chg="add mod">
          <ac:chgData name="Sami Naas (2203564)" userId="f1779ce3-2698-46a4-91da-883fc0622052" providerId="ADAL" clId="{F0EEF296-EC46-48C2-BF59-BEBC74BAF5F1}" dt="2024-03-18T16:42:10.025" v="577" actId="1076"/>
          <ac:picMkLst>
            <pc:docMk/>
            <pc:sldMk cId="3502693840" sldId="277"/>
            <ac:picMk id="26" creationId="{A2F1B58C-C23E-A3F0-A16F-81328D60790D}"/>
          </ac:picMkLst>
        </pc:picChg>
        <pc:picChg chg="add mod">
          <ac:chgData name="Sami Naas (2203564)" userId="f1779ce3-2698-46a4-91da-883fc0622052" providerId="ADAL" clId="{F0EEF296-EC46-48C2-BF59-BEBC74BAF5F1}" dt="2024-03-18T16:42:39.855" v="596" actId="1076"/>
          <ac:picMkLst>
            <pc:docMk/>
            <pc:sldMk cId="3502693840" sldId="277"/>
            <ac:picMk id="1026" creationId="{89E4E888-6ADD-CAB6-6030-AC9289FA84E9}"/>
          </ac:picMkLst>
        </pc:picChg>
        <pc:picChg chg="add mod">
          <ac:chgData name="Sami Naas (2203564)" userId="f1779ce3-2698-46a4-91da-883fc0622052" providerId="ADAL" clId="{F0EEF296-EC46-48C2-BF59-BEBC74BAF5F1}" dt="2024-03-18T16:42:20.216" v="579" actId="1076"/>
          <ac:picMkLst>
            <pc:docMk/>
            <pc:sldMk cId="3502693840" sldId="277"/>
            <ac:picMk id="1028" creationId="{D6CEA282-8CD7-A25E-C92E-14A5AC160886}"/>
          </ac:picMkLst>
        </pc:picChg>
        <pc:picChg chg="add">
          <ac:chgData name="Sami Naas (2203564)" userId="f1779ce3-2698-46a4-91da-883fc0622052" providerId="ADAL" clId="{F0EEF296-EC46-48C2-BF59-BEBC74BAF5F1}" dt="2024-03-18T16:36:55.125" v="220"/>
          <ac:picMkLst>
            <pc:docMk/>
            <pc:sldMk cId="3502693840" sldId="277"/>
            <ac:picMk id="1029" creationId="{E1C135EA-072D-0728-3A62-53341E67D01C}"/>
          </ac:picMkLst>
        </pc:picChg>
      </pc:sldChg>
      <pc:sldChg chg="addSp modSp mod">
        <pc:chgData name="Sami Naas (2203564)" userId="f1779ce3-2698-46a4-91da-883fc0622052" providerId="ADAL" clId="{F0EEF296-EC46-48C2-BF59-BEBC74BAF5F1}" dt="2024-03-18T16:50:59.358" v="731" actId="14100"/>
        <pc:sldMkLst>
          <pc:docMk/>
          <pc:sldMk cId="2544241108" sldId="278"/>
        </pc:sldMkLst>
        <pc:spChg chg="add mod">
          <ac:chgData name="Sami Naas (2203564)" userId="f1779ce3-2698-46a4-91da-883fc0622052" providerId="ADAL" clId="{F0EEF296-EC46-48C2-BF59-BEBC74BAF5F1}" dt="2024-03-18T16:49:26.953" v="698" actId="404"/>
          <ac:spMkLst>
            <pc:docMk/>
            <pc:sldMk cId="2544241108" sldId="278"/>
            <ac:spMk id="6" creationId="{C1371DB1-C505-1BF4-C952-B62315808FE3}"/>
          </ac:spMkLst>
        </pc:spChg>
        <pc:spChg chg="add mod">
          <ac:chgData name="Sami Naas (2203564)" userId="f1779ce3-2698-46a4-91da-883fc0622052" providerId="ADAL" clId="{F0EEF296-EC46-48C2-BF59-BEBC74BAF5F1}" dt="2024-03-18T16:49:57.139" v="722" actId="1076"/>
          <ac:spMkLst>
            <pc:docMk/>
            <pc:sldMk cId="2544241108" sldId="278"/>
            <ac:spMk id="7" creationId="{95F5B77A-5894-B9A5-7458-A73DE10F1497}"/>
          </ac:spMkLst>
        </pc:spChg>
        <pc:picChg chg="mod">
          <ac:chgData name="Sami Naas (2203564)" userId="f1779ce3-2698-46a4-91da-883fc0622052" providerId="ADAL" clId="{F0EEF296-EC46-48C2-BF59-BEBC74BAF5F1}" dt="2024-03-18T16:50:59.358" v="731" actId="14100"/>
          <ac:picMkLst>
            <pc:docMk/>
            <pc:sldMk cId="2544241108" sldId="278"/>
            <ac:picMk id="3" creationId="{714BDCC0-A86F-9918-B19F-00FC579DF1A5}"/>
          </ac:picMkLst>
        </pc:picChg>
        <pc:picChg chg="mod modCrop">
          <ac:chgData name="Sami Naas (2203564)" userId="f1779ce3-2698-46a4-91da-883fc0622052" providerId="ADAL" clId="{F0EEF296-EC46-48C2-BF59-BEBC74BAF5F1}" dt="2024-03-18T16:46:15.261" v="632" actId="1076"/>
          <ac:picMkLst>
            <pc:docMk/>
            <pc:sldMk cId="2544241108" sldId="278"/>
            <ac:picMk id="5" creationId="{3510E3B6-D3C2-1CCE-2F7E-D7A68785CFEB}"/>
          </ac:picMkLst>
        </pc:picChg>
        <pc:picChg chg="mod">
          <ac:chgData name="Sami Naas (2203564)" userId="f1779ce3-2698-46a4-91da-883fc0622052" providerId="ADAL" clId="{F0EEF296-EC46-48C2-BF59-BEBC74BAF5F1}" dt="2024-03-18T16:48:22.156" v="635" actId="14100"/>
          <ac:picMkLst>
            <pc:docMk/>
            <pc:sldMk cId="2544241108" sldId="278"/>
            <ac:picMk id="9" creationId="{9BB1592D-419C-DCD0-A21E-9B927BC7BB87}"/>
          </ac:picMkLst>
        </pc:picChg>
        <pc:picChg chg="mod">
          <ac:chgData name="Sami Naas (2203564)" userId="f1779ce3-2698-46a4-91da-883fc0622052" providerId="ADAL" clId="{F0EEF296-EC46-48C2-BF59-BEBC74BAF5F1}" dt="2024-03-18T16:50:54.874" v="730" actId="1076"/>
          <ac:picMkLst>
            <pc:docMk/>
            <pc:sldMk cId="2544241108" sldId="278"/>
            <ac:picMk id="11" creationId="{15E54E48-8B7D-E4F8-5625-AD57256AD51A}"/>
          </ac:picMkLst>
        </pc:picChg>
        <pc:picChg chg="mod">
          <ac:chgData name="Sami Naas (2203564)" userId="f1779ce3-2698-46a4-91da-883fc0622052" providerId="ADAL" clId="{F0EEF296-EC46-48C2-BF59-BEBC74BAF5F1}" dt="2024-03-18T16:50:43.083" v="726" actId="1076"/>
          <ac:picMkLst>
            <pc:docMk/>
            <pc:sldMk cId="2544241108" sldId="278"/>
            <ac:picMk id="12" creationId="{09BB48E3-CE14-5412-67F9-4B25410DBF96}"/>
          </ac:picMkLst>
        </pc:picChg>
      </pc:sldChg>
      <pc:sldChg chg="addSp delSp modSp mod">
        <pc:chgData name="Sami Naas (2203564)" userId="f1779ce3-2698-46a4-91da-883fc0622052" providerId="ADAL" clId="{F0EEF296-EC46-48C2-BF59-BEBC74BAF5F1}" dt="2024-03-18T17:02:50.971" v="1117" actId="1076"/>
        <pc:sldMkLst>
          <pc:docMk/>
          <pc:sldMk cId="2046898974" sldId="280"/>
        </pc:sldMkLst>
        <pc:spChg chg="mod">
          <ac:chgData name="Sami Naas (2203564)" userId="f1779ce3-2698-46a4-91da-883fc0622052" providerId="ADAL" clId="{F0EEF296-EC46-48C2-BF59-BEBC74BAF5F1}" dt="2024-03-18T17:02:12.644" v="1096" actId="1076"/>
          <ac:spMkLst>
            <pc:docMk/>
            <pc:sldMk cId="2046898974" sldId="280"/>
            <ac:spMk id="20" creationId="{DD925BCA-53C3-A030-C31F-C80682E3165D}"/>
          </ac:spMkLst>
        </pc:spChg>
        <pc:spChg chg="mod">
          <ac:chgData name="Sami Naas (2203564)" userId="f1779ce3-2698-46a4-91da-883fc0622052" providerId="ADAL" clId="{F0EEF296-EC46-48C2-BF59-BEBC74BAF5F1}" dt="2024-03-18T17:02:43.492" v="1113" actId="1076"/>
          <ac:spMkLst>
            <pc:docMk/>
            <pc:sldMk cId="2046898974" sldId="280"/>
            <ac:spMk id="21" creationId="{06EAA510-C908-8C16-31A4-A102D4526A3C}"/>
          </ac:spMkLst>
        </pc:spChg>
        <pc:picChg chg="add del mod">
          <ac:chgData name="Sami Naas (2203564)" userId="f1779ce3-2698-46a4-91da-883fc0622052" providerId="ADAL" clId="{F0EEF296-EC46-48C2-BF59-BEBC74BAF5F1}" dt="2024-03-18T17:02:30.355" v="1106" actId="478"/>
          <ac:picMkLst>
            <pc:docMk/>
            <pc:sldMk cId="2046898974" sldId="280"/>
            <ac:picMk id="4" creationId="{1F24D1AB-A940-F87C-0087-65F58C603802}"/>
          </ac:picMkLst>
        </pc:picChg>
        <pc:picChg chg="mod">
          <ac:chgData name="Sami Naas (2203564)" userId="f1779ce3-2698-46a4-91da-883fc0622052" providerId="ADAL" clId="{F0EEF296-EC46-48C2-BF59-BEBC74BAF5F1}" dt="2024-03-18T17:02:33.355" v="1107" actId="1076"/>
          <ac:picMkLst>
            <pc:docMk/>
            <pc:sldMk cId="2046898974" sldId="280"/>
            <ac:picMk id="7" creationId="{E4127292-39CF-D374-697F-5342F0CBC726}"/>
          </ac:picMkLst>
        </pc:picChg>
        <pc:picChg chg="mod">
          <ac:chgData name="Sami Naas (2203564)" userId="f1779ce3-2698-46a4-91da-883fc0622052" providerId="ADAL" clId="{F0EEF296-EC46-48C2-BF59-BEBC74BAF5F1}" dt="2024-03-18T17:02:50.971" v="1117" actId="1076"/>
          <ac:picMkLst>
            <pc:docMk/>
            <pc:sldMk cId="2046898974" sldId="280"/>
            <ac:picMk id="8" creationId="{F4DE905A-746A-8246-2980-6703D9958536}"/>
          </ac:picMkLst>
        </pc:picChg>
        <pc:picChg chg="mod">
          <ac:chgData name="Sami Naas (2203564)" userId="f1779ce3-2698-46a4-91da-883fc0622052" providerId="ADAL" clId="{F0EEF296-EC46-48C2-BF59-BEBC74BAF5F1}" dt="2024-03-18T17:02:49.812" v="1116" actId="1076"/>
          <ac:picMkLst>
            <pc:docMk/>
            <pc:sldMk cId="2046898974" sldId="280"/>
            <ac:picMk id="9" creationId="{5400490D-22FA-47F7-BB24-7978114010E4}"/>
          </ac:picMkLst>
        </pc:picChg>
        <pc:picChg chg="mod">
          <ac:chgData name="Sami Naas (2203564)" userId="f1779ce3-2698-46a4-91da-883fc0622052" providerId="ADAL" clId="{F0EEF296-EC46-48C2-BF59-BEBC74BAF5F1}" dt="2024-03-18T17:02:09.235" v="1095" actId="14100"/>
          <ac:picMkLst>
            <pc:docMk/>
            <pc:sldMk cId="2046898974" sldId="280"/>
            <ac:picMk id="10" creationId="{868333BA-A1B3-BFD3-C4BE-5DA15E4C2C80}"/>
          </ac:picMkLst>
        </pc:picChg>
        <pc:picChg chg="mod">
          <ac:chgData name="Sami Naas (2203564)" userId="f1779ce3-2698-46a4-91da-883fc0622052" providerId="ADAL" clId="{F0EEF296-EC46-48C2-BF59-BEBC74BAF5F1}" dt="2024-03-18T17:02:04.002" v="1092" actId="1076"/>
          <ac:picMkLst>
            <pc:docMk/>
            <pc:sldMk cId="2046898974" sldId="280"/>
            <ac:picMk id="14" creationId="{13666772-98F6-999E-181B-037D50A956A8}"/>
          </ac:picMkLst>
        </pc:picChg>
        <pc:picChg chg="mod">
          <ac:chgData name="Sami Naas (2203564)" userId="f1779ce3-2698-46a4-91da-883fc0622052" providerId="ADAL" clId="{F0EEF296-EC46-48C2-BF59-BEBC74BAF5F1}" dt="2024-03-18T17:02:45.772" v="1114" actId="1076"/>
          <ac:picMkLst>
            <pc:docMk/>
            <pc:sldMk cId="2046898974" sldId="280"/>
            <ac:picMk id="15" creationId="{D29AF68F-6FD5-4567-B460-43484B4575E1}"/>
          </ac:picMkLst>
        </pc:picChg>
        <pc:picChg chg="mod">
          <ac:chgData name="Sami Naas (2203564)" userId="f1779ce3-2698-46a4-91da-883fc0622052" providerId="ADAL" clId="{F0EEF296-EC46-48C2-BF59-BEBC74BAF5F1}" dt="2024-03-18T17:02:47.732" v="1115" actId="1076"/>
          <ac:picMkLst>
            <pc:docMk/>
            <pc:sldMk cId="2046898974" sldId="280"/>
            <ac:picMk id="16" creationId="{247EF7AA-B4A6-31AD-3C79-3571E785FAD0}"/>
          </ac:picMkLst>
        </pc:picChg>
        <pc:picChg chg="mod">
          <ac:chgData name="Sami Naas (2203564)" userId="f1779ce3-2698-46a4-91da-883fc0622052" providerId="ADAL" clId="{F0EEF296-EC46-48C2-BF59-BEBC74BAF5F1}" dt="2024-03-18T17:02:35.668" v="1108" actId="1076"/>
          <ac:picMkLst>
            <pc:docMk/>
            <pc:sldMk cId="2046898974" sldId="280"/>
            <ac:picMk id="17" creationId="{6F965272-60D4-2521-7861-91B05855F07E}"/>
          </ac:picMkLst>
        </pc:picChg>
      </pc:sldChg>
      <pc:sldChg chg="addSp modSp mod">
        <pc:chgData name="Sami Naas (2203564)" userId="f1779ce3-2698-46a4-91da-883fc0622052" providerId="ADAL" clId="{F0EEF296-EC46-48C2-BF59-BEBC74BAF5F1}" dt="2024-03-18T17:00:03.415" v="1087" actId="14100"/>
        <pc:sldMkLst>
          <pc:docMk/>
          <pc:sldMk cId="3538811919" sldId="282"/>
        </pc:sldMkLst>
        <pc:spChg chg="add mod">
          <ac:chgData name="Sami Naas (2203564)" userId="f1779ce3-2698-46a4-91da-883fc0622052" providerId="ADAL" clId="{F0EEF296-EC46-48C2-BF59-BEBC74BAF5F1}" dt="2024-03-18T17:00:03.415" v="1087" actId="14100"/>
          <ac:spMkLst>
            <pc:docMk/>
            <pc:sldMk cId="3538811919" sldId="282"/>
            <ac:spMk id="3" creationId="{D0351D1E-7F75-978A-347A-FA0491800724}"/>
          </ac:spMkLst>
        </pc:spChg>
        <pc:picChg chg="mod">
          <ac:chgData name="Sami Naas (2203564)" userId="f1779ce3-2698-46a4-91da-883fc0622052" providerId="ADAL" clId="{F0EEF296-EC46-48C2-BF59-BEBC74BAF5F1}" dt="2024-03-18T16:51:55.643" v="744" actId="1076"/>
          <ac:picMkLst>
            <pc:docMk/>
            <pc:sldMk cId="3538811919" sldId="282"/>
            <ac:picMk id="4" creationId="{B52255F5-2766-7DCE-261E-F5D88DAF19F3}"/>
          </ac:picMkLst>
        </pc:picChg>
        <pc:picChg chg="mod">
          <ac:chgData name="Sami Naas (2203564)" userId="f1779ce3-2698-46a4-91da-883fc0622052" providerId="ADAL" clId="{F0EEF296-EC46-48C2-BF59-BEBC74BAF5F1}" dt="2024-03-18T16:51:57.187" v="745" actId="1076"/>
          <ac:picMkLst>
            <pc:docMk/>
            <pc:sldMk cId="3538811919" sldId="282"/>
            <ac:picMk id="5" creationId="{38C4FD6F-8107-4C84-C338-B0311456FE2F}"/>
          </ac:picMkLst>
        </pc:picChg>
        <pc:picChg chg="mod">
          <ac:chgData name="Sami Naas (2203564)" userId="f1779ce3-2698-46a4-91da-883fc0622052" providerId="ADAL" clId="{F0EEF296-EC46-48C2-BF59-BEBC74BAF5F1}" dt="2024-03-18T16:51:58.739" v="746" actId="1076"/>
          <ac:picMkLst>
            <pc:docMk/>
            <pc:sldMk cId="3538811919" sldId="282"/>
            <ac:picMk id="6" creationId="{4E82D97F-D71F-0956-7DA9-C91E8C16ADEF}"/>
          </ac:picMkLst>
        </pc:picChg>
        <pc:picChg chg="mod">
          <ac:chgData name="Sami Naas (2203564)" userId="f1779ce3-2698-46a4-91da-883fc0622052" providerId="ADAL" clId="{F0EEF296-EC46-48C2-BF59-BEBC74BAF5F1}" dt="2024-03-18T16:52:00.443" v="747" actId="1076"/>
          <ac:picMkLst>
            <pc:docMk/>
            <pc:sldMk cId="3538811919" sldId="282"/>
            <ac:picMk id="7" creationId="{C74B2257-8D35-3EE8-4443-9AA02FFEEEC6}"/>
          </ac:picMkLst>
        </pc:picChg>
        <pc:picChg chg="mod">
          <ac:chgData name="Sami Naas (2203564)" userId="f1779ce3-2698-46a4-91da-883fc0622052" providerId="ADAL" clId="{F0EEF296-EC46-48C2-BF59-BEBC74BAF5F1}" dt="2024-03-18T16:52:03.978" v="749" actId="1076"/>
          <ac:picMkLst>
            <pc:docMk/>
            <pc:sldMk cId="3538811919" sldId="282"/>
            <ac:picMk id="8" creationId="{49F8CDA7-838D-A8E8-A822-B3A4D4BF8DA8}"/>
          </ac:picMkLst>
        </pc:picChg>
        <pc:picChg chg="mod">
          <ac:chgData name="Sami Naas (2203564)" userId="f1779ce3-2698-46a4-91da-883fc0622052" providerId="ADAL" clId="{F0EEF296-EC46-48C2-BF59-BEBC74BAF5F1}" dt="2024-03-18T16:52:02.034" v="748" actId="1076"/>
          <ac:picMkLst>
            <pc:docMk/>
            <pc:sldMk cId="3538811919" sldId="282"/>
            <ac:picMk id="9" creationId="{D713811E-7948-1D04-7708-A8CBCADF15F5}"/>
          </ac:picMkLst>
        </pc:picChg>
        <pc:picChg chg="mod">
          <ac:chgData name="Sami Naas (2203564)" userId="f1779ce3-2698-46a4-91da-883fc0622052" providerId="ADAL" clId="{F0EEF296-EC46-48C2-BF59-BEBC74BAF5F1}" dt="2024-03-18T16:52:05.746" v="750" actId="1076"/>
          <ac:picMkLst>
            <pc:docMk/>
            <pc:sldMk cId="3538811919" sldId="282"/>
            <ac:picMk id="12" creationId="{8CE6A96A-4B25-1800-FDF9-944B235B2D6A}"/>
          </ac:picMkLst>
        </pc:picChg>
        <pc:picChg chg="mod">
          <ac:chgData name="Sami Naas (2203564)" userId="f1779ce3-2698-46a4-91da-883fc0622052" providerId="ADAL" clId="{F0EEF296-EC46-48C2-BF59-BEBC74BAF5F1}" dt="2024-03-18T16:52:07.881" v="751" actId="1076"/>
          <ac:picMkLst>
            <pc:docMk/>
            <pc:sldMk cId="3538811919" sldId="282"/>
            <ac:picMk id="16" creationId="{F9A5E822-175F-51FE-13FD-A27F36FC47C7}"/>
          </ac:picMkLst>
        </pc:picChg>
      </pc:sldChg>
    </pc:docChg>
  </pc:docChgLst>
  <pc:docChgLst>
    <pc:chgData name="Alfie Morgan (2206510)" userId="79f80e11-9132-40ac-98df-09627b9d0b54" providerId="ADAL" clId="{8C7DDF75-F05A-49B4-A1C3-05A77383DDA2}"/>
    <pc:docChg chg="modSld">
      <pc:chgData name="Alfie Morgan (2206510)" userId="79f80e11-9132-40ac-98df-09627b9d0b54" providerId="ADAL" clId="{8C7DDF75-F05A-49B4-A1C3-05A77383DDA2}" dt="2024-03-18T18:13:58.333" v="38" actId="20577"/>
      <pc:docMkLst>
        <pc:docMk/>
      </pc:docMkLst>
      <pc:sldChg chg="modSp mod">
        <pc:chgData name="Alfie Morgan (2206510)" userId="79f80e11-9132-40ac-98df-09627b9d0b54" providerId="ADAL" clId="{8C7DDF75-F05A-49B4-A1C3-05A77383DDA2}" dt="2024-03-18T18:13:58.333" v="38" actId="20577"/>
        <pc:sldMkLst>
          <pc:docMk/>
          <pc:sldMk cId="3035765413" sldId="257"/>
        </pc:sldMkLst>
        <pc:spChg chg="mod">
          <ac:chgData name="Alfie Morgan (2206510)" userId="79f80e11-9132-40ac-98df-09627b9d0b54" providerId="ADAL" clId="{8C7DDF75-F05A-49B4-A1C3-05A77383DDA2}" dt="2024-03-18T18:13:58.333" v="38" actId="20577"/>
          <ac:spMkLst>
            <pc:docMk/>
            <pc:sldMk cId="3035765413" sldId="257"/>
            <ac:spMk id="3" creationId="{A96B20CD-8FD1-95FC-E668-DFB9F764E142}"/>
          </ac:spMkLst>
        </pc:spChg>
      </pc:sldChg>
    </pc:docChg>
  </pc:docChgLst>
  <pc:docChgLst>
    <pc:chgData name="Ragulan Pulanthitan (2200662)" userId="aafbdbba-3939-4d4f-b73e-7c193df95f95" providerId="ADAL" clId="{F5080069-5538-4171-8611-A16E979011F0}"/>
    <pc:docChg chg="undo custSel addSld modSld">
      <pc:chgData name="Ragulan Pulanthitan (2200662)" userId="aafbdbba-3939-4d4f-b73e-7c193df95f95" providerId="ADAL" clId="{F5080069-5538-4171-8611-A16E979011F0}" dt="2024-03-15T19:35:40.153" v="942" actId="14734"/>
      <pc:docMkLst>
        <pc:docMk/>
      </pc:docMkLst>
      <pc:sldChg chg="addSp delSp modSp mod setBg setClrOvrMap delDesignElem">
        <pc:chgData name="Ragulan Pulanthitan (2200662)" userId="aafbdbba-3939-4d4f-b73e-7c193df95f95" providerId="ADAL" clId="{F5080069-5538-4171-8611-A16E979011F0}" dt="2024-03-15T17:52:09.233" v="588" actId="1076"/>
        <pc:sldMkLst>
          <pc:docMk/>
          <pc:sldMk cId="3035765413" sldId="257"/>
        </pc:sldMkLst>
        <pc:spChg chg="mod">
          <ac:chgData name="Ragulan Pulanthitan (2200662)" userId="aafbdbba-3939-4d4f-b73e-7c193df95f95" providerId="ADAL" clId="{F5080069-5538-4171-8611-A16E979011F0}" dt="2024-03-15T17:48:04.370" v="576" actId="26606"/>
          <ac:spMkLst>
            <pc:docMk/>
            <pc:sldMk cId="3035765413" sldId="257"/>
            <ac:spMk id="2" creationId="{86EF73BA-0CED-5500-D7D8-98ACBB47E043}"/>
          </ac:spMkLst>
        </pc:spChg>
        <pc:spChg chg="mod">
          <ac:chgData name="Ragulan Pulanthitan (2200662)" userId="aafbdbba-3939-4d4f-b73e-7c193df95f95" providerId="ADAL" clId="{F5080069-5538-4171-8611-A16E979011F0}" dt="2024-03-15T17:48:04.370" v="576" actId="26606"/>
          <ac:spMkLst>
            <pc:docMk/>
            <pc:sldMk cId="3035765413" sldId="257"/>
            <ac:spMk id="3" creationId="{A96B20CD-8FD1-95FC-E668-DFB9F764E142}"/>
          </ac:spMkLst>
        </pc:spChg>
        <pc:spChg chg="add del">
          <ac:chgData name="Ragulan Pulanthitan (2200662)" userId="aafbdbba-3939-4d4f-b73e-7c193df95f95" providerId="ADAL" clId="{F5080069-5538-4171-8611-A16E979011F0}" dt="2024-03-15T17:42:32.171" v="566"/>
          <ac:spMkLst>
            <pc:docMk/>
            <pc:sldMk cId="3035765413" sldId="257"/>
            <ac:spMk id="8" creationId="{5690F3EE-0CD1-4520-B020-4E1DF3141C74}"/>
          </ac:spMkLst>
        </pc:spChg>
        <pc:spChg chg="add del">
          <ac:chgData name="Ragulan Pulanthitan (2200662)" userId="aafbdbba-3939-4d4f-b73e-7c193df95f95" providerId="ADAL" clId="{F5080069-5538-4171-8611-A16E979011F0}" dt="2024-03-15T17:42:32.171" v="566"/>
          <ac:spMkLst>
            <pc:docMk/>
            <pc:sldMk cId="3035765413" sldId="257"/>
            <ac:spMk id="10" creationId="{9EFDE1E9-7FE0-45CA-9DE2-237F77319A9F}"/>
          </ac:spMkLst>
        </pc:spChg>
        <pc:spChg chg="add">
          <ac:chgData name="Ragulan Pulanthitan (2200662)" userId="aafbdbba-3939-4d4f-b73e-7c193df95f95" providerId="ADAL" clId="{F5080069-5538-4171-8611-A16E979011F0}" dt="2024-03-15T17:48:04.370" v="576" actId="26606"/>
          <ac:spMkLst>
            <pc:docMk/>
            <pc:sldMk cId="3035765413" sldId="257"/>
            <ac:spMk id="12" creationId="{5690F3EE-0CD1-4520-B020-4E1DF3141C74}"/>
          </ac:spMkLst>
        </pc:spChg>
        <pc:spChg chg="add">
          <ac:chgData name="Ragulan Pulanthitan (2200662)" userId="aafbdbba-3939-4d4f-b73e-7c193df95f95" providerId="ADAL" clId="{F5080069-5538-4171-8611-A16E979011F0}" dt="2024-03-15T17:48:04.370" v="576" actId="26606"/>
          <ac:spMkLst>
            <pc:docMk/>
            <pc:sldMk cId="3035765413" sldId="257"/>
            <ac:spMk id="13" creationId="{9EFDE1E9-7FE0-45CA-9DE2-237F77319A9F}"/>
          </ac:spMkLst>
        </pc:spChg>
        <pc:grpChg chg="add del mod">
          <ac:chgData name="Ragulan Pulanthitan (2200662)" userId="aafbdbba-3939-4d4f-b73e-7c193df95f95" providerId="ADAL" clId="{F5080069-5538-4171-8611-A16E979011F0}" dt="2024-03-15T17:47:59.716" v="575" actId="21"/>
          <ac:grpSpMkLst>
            <pc:docMk/>
            <pc:sldMk cId="3035765413" sldId="257"/>
            <ac:grpSpMk id="4" creationId="{C76AE216-E14C-2161-CF1E-89133C7D81DE}"/>
          </ac:grpSpMkLst>
        </pc:grpChg>
        <pc:grpChg chg="add mod">
          <ac:chgData name="Ragulan Pulanthitan (2200662)" userId="aafbdbba-3939-4d4f-b73e-7c193df95f95" providerId="ADAL" clId="{F5080069-5538-4171-8611-A16E979011F0}" dt="2024-03-15T17:52:09.233" v="588" actId="1076"/>
          <ac:grpSpMkLst>
            <pc:docMk/>
            <pc:sldMk cId="3035765413" sldId="257"/>
            <ac:grpSpMk id="14" creationId="{C76AE216-E14C-2161-CF1E-89133C7D81DE}"/>
          </ac:grpSpMkLst>
        </pc:grpChg>
        <pc:picChg chg="mod">
          <ac:chgData name="Ragulan Pulanthitan (2200662)" userId="aafbdbba-3939-4d4f-b73e-7c193df95f95" providerId="ADAL" clId="{F5080069-5538-4171-8611-A16E979011F0}" dt="2024-03-15T15:29:51.286" v="342"/>
          <ac:picMkLst>
            <pc:docMk/>
            <pc:sldMk cId="3035765413" sldId="257"/>
            <ac:picMk id="5" creationId="{9181BA24-FF58-6041-8D0E-6D233601EA43}"/>
          </ac:picMkLst>
        </pc:picChg>
        <pc:picChg chg="mod">
          <ac:chgData name="Ragulan Pulanthitan (2200662)" userId="aafbdbba-3939-4d4f-b73e-7c193df95f95" providerId="ADAL" clId="{F5080069-5538-4171-8611-A16E979011F0}" dt="2024-03-15T15:29:51.286" v="342"/>
          <ac:picMkLst>
            <pc:docMk/>
            <pc:sldMk cId="3035765413" sldId="257"/>
            <ac:picMk id="6" creationId="{AE10935C-8844-87E1-C870-31164EC89E3D}"/>
          </ac:picMkLst>
        </pc:picChg>
        <pc:picChg chg="add del mod ord">
          <ac:chgData name="Ragulan Pulanthitan (2200662)" userId="aafbdbba-3939-4d4f-b73e-7c193df95f95" providerId="ADAL" clId="{F5080069-5538-4171-8611-A16E979011F0}" dt="2024-03-15T15:48:36.769" v="381" actId="478"/>
          <ac:picMkLst>
            <pc:docMk/>
            <pc:sldMk cId="3035765413" sldId="257"/>
            <ac:picMk id="7" creationId="{5D4253AA-E098-080D-6474-B0D51C36C8F7}"/>
          </ac:picMkLst>
        </pc:picChg>
        <pc:picChg chg="add del mod">
          <ac:chgData name="Ragulan Pulanthitan (2200662)" userId="aafbdbba-3939-4d4f-b73e-7c193df95f95" providerId="ADAL" clId="{F5080069-5538-4171-8611-A16E979011F0}" dt="2024-03-15T15:48:51.513" v="388" actId="478"/>
          <ac:picMkLst>
            <pc:docMk/>
            <pc:sldMk cId="3035765413" sldId="257"/>
            <ac:picMk id="9" creationId="{A4CE4CC9-9DE0-387D-B4BC-63B8B57D5704}"/>
          </ac:picMkLst>
        </pc:picChg>
        <pc:picChg chg="add del mod">
          <ac:chgData name="Ragulan Pulanthitan (2200662)" userId="aafbdbba-3939-4d4f-b73e-7c193df95f95" providerId="ADAL" clId="{F5080069-5538-4171-8611-A16E979011F0}" dt="2024-03-15T15:48:33.323" v="379" actId="478"/>
          <ac:picMkLst>
            <pc:docMk/>
            <pc:sldMk cId="3035765413" sldId="257"/>
            <ac:picMk id="11" creationId="{09FEC156-D5B3-B50E-A281-BA526A1DB43D}"/>
          </ac:picMkLst>
        </pc:picChg>
        <pc:picChg chg="mod">
          <ac:chgData name="Ragulan Pulanthitan (2200662)" userId="aafbdbba-3939-4d4f-b73e-7c193df95f95" providerId="ADAL" clId="{F5080069-5538-4171-8611-A16E979011F0}" dt="2024-03-15T17:48:06.961" v="577"/>
          <ac:picMkLst>
            <pc:docMk/>
            <pc:sldMk cId="3035765413" sldId="257"/>
            <ac:picMk id="15" creationId="{9181BA24-FF58-6041-8D0E-6D233601EA43}"/>
          </ac:picMkLst>
        </pc:picChg>
        <pc:picChg chg="mod">
          <ac:chgData name="Ragulan Pulanthitan (2200662)" userId="aafbdbba-3939-4d4f-b73e-7c193df95f95" providerId="ADAL" clId="{F5080069-5538-4171-8611-A16E979011F0}" dt="2024-03-15T17:48:06.961" v="577"/>
          <ac:picMkLst>
            <pc:docMk/>
            <pc:sldMk cId="3035765413" sldId="257"/>
            <ac:picMk id="16" creationId="{AE10935C-8844-87E1-C870-31164EC89E3D}"/>
          </ac:picMkLst>
        </pc:picChg>
      </pc:sldChg>
      <pc:sldChg chg="addSp delSp modSp mod setBg setClrOvrMap">
        <pc:chgData name="Ragulan Pulanthitan (2200662)" userId="aafbdbba-3939-4d4f-b73e-7c193df95f95" providerId="ADAL" clId="{F5080069-5538-4171-8611-A16E979011F0}" dt="2024-03-15T17:47:36.199" v="574" actId="26606"/>
        <pc:sldMkLst>
          <pc:docMk/>
          <pc:sldMk cId="288560168" sldId="258"/>
        </pc:sldMkLst>
        <pc:spChg chg="mod">
          <ac:chgData name="Ragulan Pulanthitan (2200662)" userId="aafbdbba-3939-4d4f-b73e-7c193df95f95" providerId="ADAL" clId="{F5080069-5538-4171-8611-A16E979011F0}" dt="2024-03-15T17:47:36.199" v="574" actId="26606"/>
          <ac:spMkLst>
            <pc:docMk/>
            <pc:sldMk cId="288560168" sldId="258"/>
            <ac:spMk id="2" creationId="{F8867169-5A99-7922-BB1E-52DE5BEFDCBC}"/>
          </ac:spMkLst>
        </pc:spChg>
        <pc:spChg chg="mod">
          <ac:chgData name="Ragulan Pulanthitan (2200662)" userId="aafbdbba-3939-4d4f-b73e-7c193df95f95" providerId="ADAL" clId="{F5080069-5538-4171-8611-A16E979011F0}" dt="2024-03-15T17:47:36.199" v="574" actId="26606"/>
          <ac:spMkLst>
            <pc:docMk/>
            <pc:sldMk cId="288560168" sldId="258"/>
            <ac:spMk id="3" creationId="{31BF3A72-1A6D-54DE-384D-416384BE5D15}"/>
          </ac:spMkLst>
        </pc:spChg>
        <pc:spChg chg="add del">
          <ac:chgData name="Ragulan Pulanthitan (2200662)" userId="aafbdbba-3939-4d4f-b73e-7c193df95f95" providerId="ADAL" clId="{F5080069-5538-4171-8611-A16E979011F0}" dt="2024-03-15T17:47:36.199" v="574" actId="26606"/>
          <ac:spMkLst>
            <pc:docMk/>
            <pc:sldMk cId="288560168" sldId="258"/>
            <ac:spMk id="8" creationId="{5690F3EE-0CD1-4520-B020-4E1DF3141C74}"/>
          </ac:spMkLst>
        </pc:spChg>
        <pc:spChg chg="add del">
          <ac:chgData name="Ragulan Pulanthitan (2200662)" userId="aafbdbba-3939-4d4f-b73e-7c193df95f95" providerId="ADAL" clId="{F5080069-5538-4171-8611-A16E979011F0}" dt="2024-03-15T17:47:36.199" v="574" actId="26606"/>
          <ac:spMkLst>
            <pc:docMk/>
            <pc:sldMk cId="288560168" sldId="258"/>
            <ac:spMk id="10" creationId="{9EFDE1E9-7FE0-45CA-9DE2-237F77319A9F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628684132" sldId="259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628684132" sldId="259"/>
            <ac:spMk id="2" creationId="{56FAFA10-3D4F-DFD8-82B8-1E8F162A7C7D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628684132" sldId="259"/>
            <ac:spMk id="3" creationId="{2A98FD5C-CAE8-2ED7-A614-30A0D21EAC7A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2554887044" sldId="260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554887044" sldId="260"/>
            <ac:spMk id="2" creationId="{00CC6149-A5D3-5648-3C87-2FDE41CFAC9A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554887044" sldId="260"/>
            <ac:spMk id="3" creationId="{DDF72401-A882-CFE8-A17A-1C8496961E83}"/>
          </ac:spMkLst>
        </pc:spChg>
      </pc:sldChg>
      <pc:sldChg chg="addSp delSp modSp mod">
        <pc:chgData name="Ragulan Pulanthitan (2200662)" userId="aafbdbba-3939-4d4f-b73e-7c193df95f95" providerId="ADAL" clId="{F5080069-5538-4171-8611-A16E979011F0}" dt="2024-03-15T17:20:52.257" v="544" actId="1076"/>
        <pc:sldMkLst>
          <pc:docMk/>
          <pc:sldMk cId="1811935219" sldId="262"/>
        </pc:sldMkLst>
        <pc:spChg chg="mod">
          <ac:chgData name="Ragulan Pulanthitan (2200662)" userId="aafbdbba-3939-4d4f-b73e-7c193df95f95" providerId="ADAL" clId="{F5080069-5538-4171-8611-A16E979011F0}" dt="2024-03-15T17:10:16.444" v="516" actId="1076"/>
          <ac:spMkLst>
            <pc:docMk/>
            <pc:sldMk cId="1811935219" sldId="262"/>
            <ac:spMk id="2" creationId="{6A3D4531-530D-00CD-159A-404624F84E31}"/>
          </ac:spMkLst>
        </pc:spChg>
        <pc:spChg chg="mod">
          <ac:chgData name="Ragulan Pulanthitan (2200662)" userId="aafbdbba-3939-4d4f-b73e-7c193df95f95" providerId="ADAL" clId="{F5080069-5538-4171-8611-A16E979011F0}" dt="2024-03-15T17:10:19.828" v="517" actId="1076"/>
          <ac:spMkLst>
            <pc:docMk/>
            <pc:sldMk cId="1811935219" sldId="262"/>
            <ac:spMk id="3" creationId="{BA705A9E-7064-9C2D-1235-2D3CEF674901}"/>
          </ac:spMkLst>
        </pc:spChg>
        <pc:picChg chg="add mod">
          <ac:chgData name="Ragulan Pulanthitan (2200662)" userId="aafbdbba-3939-4d4f-b73e-7c193df95f95" providerId="ADAL" clId="{F5080069-5538-4171-8611-A16E979011F0}" dt="2024-03-15T16:49:23.557" v="399" actId="14100"/>
          <ac:picMkLst>
            <pc:docMk/>
            <pc:sldMk cId="1811935219" sldId="262"/>
            <ac:picMk id="4" creationId="{DF15364E-A371-0394-C5D6-C57058692D91}"/>
          </ac:picMkLst>
        </pc:picChg>
        <pc:picChg chg="add mod">
          <ac:chgData name="Ragulan Pulanthitan (2200662)" userId="aafbdbba-3939-4d4f-b73e-7c193df95f95" providerId="ADAL" clId="{F5080069-5538-4171-8611-A16E979011F0}" dt="2024-03-15T16:49:19.701" v="398" actId="1076"/>
          <ac:picMkLst>
            <pc:docMk/>
            <pc:sldMk cId="1811935219" sldId="262"/>
            <ac:picMk id="5" creationId="{EBDC3CE3-2205-388A-68BC-E77E6AEABFDE}"/>
          </ac:picMkLst>
        </pc:picChg>
        <pc:picChg chg="add mod">
          <ac:chgData name="Ragulan Pulanthitan (2200662)" userId="aafbdbba-3939-4d4f-b73e-7c193df95f95" providerId="ADAL" clId="{F5080069-5538-4171-8611-A16E979011F0}" dt="2024-03-15T17:10:51.220" v="523" actId="1076"/>
          <ac:picMkLst>
            <pc:docMk/>
            <pc:sldMk cId="1811935219" sldId="262"/>
            <ac:picMk id="6" creationId="{5070E72F-2387-199E-058A-CB8F58C958E2}"/>
          </ac:picMkLst>
        </pc:picChg>
        <pc:picChg chg="add mod">
          <ac:chgData name="Ragulan Pulanthitan (2200662)" userId="aafbdbba-3939-4d4f-b73e-7c193df95f95" providerId="ADAL" clId="{F5080069-5538-4171-8611-A16E979011F0}" dt="2024-03-15T17:10:25.764" v="519" actId="1076"/>
          <ac:picMkLst>
            <pc:docMk/>
            <pc:sldMk cId="1811935219" sldId="262"/>
            <ac:picMk id="7" creationId="{A3CB8D99-B766-DD94-7630-03DBC0CE306E}"/>
          </ac:picMkLst>
        </pc:picChg>
        <pc:picChg chg="add mod modCrop">
          <ac:chgData name="Ragulan Pulanthitan (2200662)" userId="aafbdbba-3939-4d4f-b73e-7c193df95f95" providerId="ADAL" clId="{F5080069-5538-4171-8611-A16E979011F0}" dt="2024-03-15T17:10:34.468" v="522" actId="1076"/>
          <ac:picMkLst>
            <pc:docMk/>
            <pc:sldMk cId="1811935219" sldId="262"/>
            <ac:picMk id="8" creationId="{FC92FBE5-DF4A-1F6D-EC98-14686276D7C1}"/>
          </ac:picMkLst>
        </pc:picChg>
        <pc:picChg chg="add mod modCrop">
          <ac:chgData name="Ragulan Pulanthitan (2200662)" userId="aafbdbba-3939-4d4f-b73e-7c193df95f95" providerId="ADAL" clId="{F5080069-5538-4171-8611-A16E979011F0}" dt="2024-03-15T17:20:52.257" v="544" actId="1076"/>
          <ac:picMkLst>
            <pc:docMk/>
            <pc:sldMk cId="1811935219" sldId="262"/>
            <ac:picMk id="10" creationId="{8E34F285-3325-3CC3-0514-35C6E0718A8A}"/>
          </ac:picMkLst>
        </pc:picChg>
        <pc:picChg chg="add del mod">
          <ac:chgData name="Ragulan Pulanthitan (2200662)" userId="aafbdbba-3939-4d4f-b73e-7c193df95f95" providerId="ADAL" clId="{F5080069-5538-4171-8611-A16E979011F0}" dt="2024-03-15T17:20:20.898" v="535" actId="478"/>
          <ac:picMkLst>
            <pc:docMk/>
            <pc:sldMk cId="1811935219" sldId="262"/>
            <ac:picMk id="1026" creationId="{B53C22C2-9318-3DB5-1BEB-38BFA669ACEC}"/>
          </ac:picMkLst>
        </pc:picChg>
      </pc:sldChg>
      <pc:sldChg chg="addSp modSp mod">
        <pc:chgData name="Ragulan Pulanthitan (2200662)" userId="aafbdbba-3939-4d4f-b73e-7c193df95f95" providerId="ADAL" clId="{F5080069-5538-4171-8611-A16E979011F0}" dt="2024-03-15T19:35:40.153" v="942" actId="14734"/>
        <pc:sldMkLst>
          <pc:docMk/>
          <pc:sldMk cId="3791146334" sldId="263"/>
        </pc:sldMkLst>
        <pc:spChg chg="mod">
          <ac:chgData name="Ragulan Pulanthitan (2200662)" userId="aafbdbba-3939-4d4f-b73e-7c193df95f95" providerId="ADAL" clId="{F5080069-5538-4171-8611-A16E979011F0}" dt="2024-03-15T19:13:16.986" v="778" actId="1076"/>
          <ac:spMkLst>
            <pc:docMk/>
            <pc:sldMk cId="3791146334" sldId="263"/>
            <ac:spMk id="2" creationId="{72284405-AAED-1057-70CF-97CA0B1D6689}"/>
          </ac:spMkLst>
        </pc:spChg>
        <pc:spChg chg="mod">
          <ac:chgData name="Ragulan Pulanthitan (2200662)" userId="aafbdbba-3939-4d4f-b73e-7c193df95f95" providerId="ADAL" clId="{F5080069-5538-4171-8611-A16E979011F0}" dt="2024-03-15T19:15:18.012" v="920" actId="27636"/>
          <ac:spMkLst>
            <pc:docMk/>
            <pc:sldMk cId="3791146334" sldId="263"/>
            <ac:spMk id="3" creationId="{8FF11A15-DCA3-C823-C7A2-4C4A9846B51D}"/>
          </ac:spMkLst>
        </pc:spChg>
        <pc:graphicFrameChg chg="add mod modGraphic">
          <ac:chgData name="Ragulan Pulanthitan (2200662)" userId="aafbdbba-3939-4d4f-b73e-7c193df95f95" providerId="ADAL" clId="{F5080069-5538-4171-8611-A16E979011F0}" dt="2024-03-15T19:35:40.153" v="942" actId="14734"/>
          <ac:graphicFrameMkLst>
            <pc:docMk/>
            <pc:sldMk cId="3791146334" sldId="263"/>
            <ac:graphicFrameMk id="10" creationId="{DD6B87B8-E769-7D9B-1EE8-5D94F75510BD}"/>
          </ac:graphicFrameMkLst>
        </pc:graphicFrameChg>
        <pc:picChg chg="add mod">
          <ac:chgData name="Ragulan Pulanthitan (2200662)" userId="aafbdbba-3939-4d4f-b73e-7c193df95f95" providerId="ADAL" clId="{F5080069-5538-4171-8611-A16E979011F0}" dt="2024-03-15T19:34:25.963" v="927" actId="1076"/>
          <ac:picMkLst>
            <pc:docMk/>
            <pc:sldMk cId="3791146334" sldId="263"/>
            <ac:picMk id="4" creationId="{229EBB50-51E0-9FCA-9D88-8446292AD31F}"/>
          </ac:picMkLst>
        </pc:picChg>
        <pc:picChg chg="add mod">
          <ac:chgData name="Ragulan Pulanthitan (2200662)" userId="aafbdbba-3939-4d4f-b73e-7c193df95f95" providerId="ADAL" clId="{F5080069-5538-4171-8611-A16E979011F0}" dt="2024-03-15T18:38:09.991" v="744" actId="1076"/>
          <ac:picMkLst>
            <pc:docMk/>
            <pc:sldMk cId="3791146334" sldId="263"/>
            <ac:picMk id="5" creationId="{D7A4E156-EA16-4E11-F934-5292E4FD2231}"/>
          </ac:picMkLst>
        </pc:picChg>
        <pc:picChg chg="add mod">
          <ac:chgData name="Ragulan Pulanthitan (2200662)" userId="aafbdbba-3939-4d4f-b73e-7c193df95f95" providerId="ADAL" clId="{F5080069-5538-4171-8611-A16E979011F0}" dt="2024-03-15T19:35:06.362" v="934" actId="1076"/>
          <ac:picMkLst>
            <pc:docMk/>
            <pc:sldMk cId="3791146334" sldId="263"/>
            <ac:picMk id="6" creationId="{2C8E9385-02C3-223D-FFC6-55C5DC94C896}"/>
          </ac:picMkLst>
        </pc:picChg>
        <pc:picChg chg="add mod">
          <ac:chgData name="Ragulan Pulanthitan (2200662)" userId="aafbdbba-3939-4d4f-b73e-7c193df95f95" providerId="ADAL" clId="{F5080069-5538-4171-8611-A16E979011F0}" dt="2024-03-15T19:35:09.425" v="935" actId="1076"/>
          <ac:picMkLst>
            <pc:docMk/>
            <pc:sldMk cId="3791146334" sldId="263"/>
            <ac:picMk id="7" creationId="{08CB37EC-F4F7-574F-F6B9-20E10E31F5D0}"/>
          </ac:picMkLst>
        </pc:picChg>
        <pc:picChg chg="add mod">
          <ac:chgData name="Ragulan Pulanthitan (2200662)" userId="aafbdbba-3939-4d4f-b73e-7c193df95f95" providerId="ADAL" clId="{F5080069-5538-4171-8611-A16E979011F0}" dt="2024-03-15T19:12:14.644" v="754" actId="14100"/>
          <ac:picMkLst>
            <pc:docMk/>
            <pc:sldMk cId="3791146334" sldId="263"/>
            <ac:picMk id="8" creationId="{B9C113FE-1BC0-82DD-A179-EC2156B9EA4B}"/>
          </ac:picMkLst>
        </pc:picChg>
        <pc:picChg chg="add mod">
          <ac:chgData name="Ragulan Pulanthitan (2200662)" userId="aafbdbba-3939-4d4f-b73e-7c193df95f95" providerId="ADAL" clId="{F5080069-5538-4171-8611-A16E979011F0}" dt="2024-03-15T19:12:34.363" v="758" actId="14100"/>
          <ac:picMkLst>
            <pc:docMk/>
            <pc:sldMk cId="3791146334" sldId="263"/>
            <ac:picMk id="9" creationId="{9532DB18-C979-CAB2-754A-22B3BF229CAA}"/>
          </ac:picMkLst>
        </pc:pic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4148288181" sldId="264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4148288181" sldId="264"/>
            <ac:spMk id="2" creationId="{3A28D217-FB6C-855D-124F-811352788E84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4148288181" sldId="264"/>
            <ac:spMk id="3" creationId="{92EA3DFC-8468-1672-E9B3-E9131A7C57DB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2496828125" sldId="265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496828125" sldId="265"/>
            <ac:spMk id="2" creationId="{AFC6D5E6-1D4F-7913-8968-CD00E62072EB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496828125" sldId="265"/>
            <ac:spMk id="3" creationId="{BCBD01AF-1B98-02D8-228F-F9EFD1B3E2AB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664847646" sldId="266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664847646" sldId="266"/>
            <ac:spMk id="2" creationId="{06D45ECF-4E5D-84CD-C711-B444CF8A164D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664847646" sldId="266"/>
            <ac:spMk id="3" creationId="{BA777BA5-8CAE-989A-4DFC-193AF8CE1C3D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3984943209" sldId="267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3984943209" sldId="267"/>
            <ac:spMk id="2" creationId="{E053F4E9-17C4-AE8E-1FEC-FB95208075DD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3984943209" sldId="267"/>
            <ac:spMk id="3" creationId="{4034E2F5-11CD-BDA8-15E6-D0DCFAAFF9C8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2967765830" sldId="268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967765830" sldId="268"/>
            <ac:spMk id="2" creationId="{730879B2-0F7A-1DFA-5E7E-CC0FBD179277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3703334138" sldId="269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3703334138" sldId="269"/>
            <ac:spMk id="2" creationId="{16A70474-E560-3D84-0C0B-B0D7F7595DFE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1577999537" sldId="270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1577999537" sldId="270"/>
            <ac:spMk id="2" creationId="{C6EEDD84-BC04-BF99-9190-79E31B293FB0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1577999537" sldId="270"/>
            <ac:spMk id="3" creationId="{002F27E4-1647-A1A3-5083-4C326DF14A3D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4151218248" sldId="271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4151218248" sldId="271"/>
            <ac:spMk id="2" creationId="{34A06DBB-4F2C-8D87-0FAE-9C2206CF1D4F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4151218248" sldId="271"/>
            <ac:spMk id="3" creationId="{EDA78ACA-A0B6-8858-4425-D13813366958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2906553744" sldId="272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906553744" sldId="272"/>
            <ac:spMk id="2" creationId="{13580189-9949-C1D8-A885-FBCD0C252A99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2906553744" sldId="272"/>
            <ac:spMk id="3" creationId="{B2A2C4F1-BF6A-C6A2-63AA-061A25A9A75D}"/>
          </ac:spMkLst>
        </pc:spChg>
      </pc:sldChg>
      <pc:sldChg chg="modSp">
        <pc:chgData name="Ragulan Pulanthitan (2200662)" userId="aafbdbba-3939-4d4f-b73e-7c193df95f95" providerId="ADAL" clId="{F5080069-5538-4171-8611-A16E979011F0}" dt="2024-03-15T17:42:35.123" v="567"/>
        <pc:sldMkLst>
          <pc:docMk/>
          <pc:sldMk cId="34548828" sldId="273"/>
        </pc:sldMkLst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34548828" sldId="273"/>
            <ac:spMk id="2" creationId="{1CC2AFC8-F5C5-31B4-A716-158F37CB7991}"/>
          </ac:spMkLst>
        </pc:spChg>
        <pc:spChg chg="mod">
          <ac:chgData name="Ragulan Pulanthitan (2200662)" userId="aafbdbba-3939-4d4f-b73e-7c193df95f95" providerId="ADAL" clId="{F5080069-5538-4171-8611-A16E979011F0}" dt="2024-03-15T17:42:35.123" v="567"/>
          <ac:spMkLst>
            <pc:docMk/>
            <pc:sldMk cId="34548828" sldId="273"/>
            <ac:spMk id="3" creationId="{CCEDD87F-63EC-374B-5B0C-140C9196F3D1}"/>
          </ac:spMkLst>
        </pc:spChg>
      </pc:sldChg>
      <pc:sldChg chg="addSp modSp new mod">
        <pc:chgData name="Ragulan Pulanthitan (2200662)" userId="aafbdbba-3939-4d4f-b73e-7c193df95f95" providerId="ADAL" clId="{F5080069-5538-4171-8611-A16E979011F0}" dt="2024-03-15T18:33:19.779" v="731" actId="14100"/>
        <pc:sldMkLst>
          <pc:docMk/>
          <pc:sldMk cId="2231765884" sldId="274"/>
        </pc:sldMkLst>
        <pc:spChg chg="mod">
          <ac:chgData name="Ragulan Pulanthitan (2200662)" userId="aafbdbba-3939-4d4f-b73e-7c193df95f95" providerId="ADAL" clId="{F5080069-5538-4171-8611-A16E979011F0}" dt="2024-03-15T17:59:31.714" v="595" actId="1076"/>
          <ac:spMkLst>
            <pc:docMk/>
            <pc:sldMk cId="2231765884" sldId="274"/>
            <ac:spMk id="2" creationId="{CBDC6032-C518-546F-66EF-64A805798A61}"/>
          </ac:spMkLst>
        </pc:spChg>
        <pc:spChg chg="mod">
          <ac:chgData name="Ragulan Pulanthitan (2200662)" userId="aafbdbba-3939-4d4f-b73e-7c193df95f95" providerId="ADAL" clId="{F5080069-5538-4171-8611-A16E979011F0}" dt="2024-03-15T18:32:07.668" v="728" actId="1076"/>
          <ac:spMkLst>
            <pc:docMk/>
            <pc:sldMk cId="2231765884" sldId="274"/>
            <ac:spMk id="3" creationId="{EF3B7B23-0C41-F355-9F2B-CC11756F8C83}"/>
          </ac:spMkLst>
        </pc:spChg>
        <pc:grpChg chg="add mod">
          <ac:chgData name="Ragulan Pulanthitan (2200662)" userId="aafbdbba-3939-4d4f-b73e-7c193df95f95" providerId="ADAL" clId="{F5080069-5538-4171-8611-A16E979011F0}" dt="2024-03-15T18:11:41.319" v="628" actId="1076"/>
          <ac:grpSpMkLst>
            <pc:docMk/>
            <pc:sldMk cId="2231765884" sldId="274"/>
            <ac:grpSpMk id="8" creationId="{1594EC88-0179-574C-2324-CDE122BBCA43}"/>
          </ac:grpSpMkLst>
        </pc:grpChg>
        <pc:grpChg chg="add mod">
          <ac:chgData name="Ragulan Pulanthitan (2200662)" userId="aafbdbba-3939-4d4f-b73e-7c193df95f95" providerId="ADAL" clId="{F5080069-5538-4171-8611-A16E979011F0}" dt="2024-03-15T18:30:19.070" v="657" actId="207"/>
          <ac:grpSpMkLst>
            <pc:docMk/>
            <pc:sldMk cId="2231765884" sldId="274"/>
            <ac:grpSpMk id="13" creationId="{B3450B1D-2B37-830E-4261-448F506833EE}"/>
          </ac:grpSpMkLst>
        </pc:grpChg>
        <pc:picChg chg="add mod">
          <ac:chgData name="Ragulan Pulanthitan (2200662)" userId="aafbdbba-3939-4d4f-b73e-7c193df95f95" providerId="ADAL" clId="{F5080069-5538-4171-8611-A16E979011F0}" dt="2024-03-15T18:31:10.191" v="659" actId="208"/>
          <ac:picMkLst>
            <pc:docMk/>
            <pc:sldMk cId="2231765884" sldId="274"/>
            <ac:picMk id="4" creationId="{E2BCBF92-2049-0D41-A5A5-58EF356195DF}"/>
          </ac:picMkLst>
        </pc:picChg>
        <pc:picChg chg="add mod">
          <ac:chgData name="Ragulan Pulanthitan (2200662)" userId="aafbdbba-3939-4d4f-b73e-7c193df95f95" providerId="ADAL" clId="{F5080069-5538-4171-8611-A16E979011F0}" dt="2024-03-15T18:31:10.191" v="659" actId="208"/>
          <ac:picMkLst>
            <pc:docMk/>
            <pc:sldMk cId="2231765884" sldId="274"/>
            <ac:picMk id="5" creationId="{3E216B6A-043C-2FBE-5954-3F04E41D0A65}"/>
          </ac:picMkLst>
        </pc:picChg>
        <pc:picChg chg="add mod">
          <ac:chgData name="Ragulan Pulanthitan (2200662)" userId="aafbdbba-3939-4d4f-b73e-7c193df95f95" providerId="ADAL" clId="{F5080069-5538-4171-8611-A16E979011F0}" dt="2024-03-15T18:31:10.191" v="659" actId="208"/>
          <ac:picMkLst>
            <pc:docMk/>
            <pc:sldMk cId="2231765884" sldId="274"/>
            <ac:picMk id="6" creationId="{334AEF53-539F-430C-8BE5-4A47F361B906}"/>
          </ac:picMkLst>
        </pc:picChg>
        <pc:picChg chg="add mod">
          <ac:chgData name="Ragulan Pulanthitan (2200662)" userId="aafbdbba-3939-4d4f-b73e-7c193df95f95" providerId="ADAL" clId="{F5080069-5538-4171-8611-A16E979011F0}" dt="2024-03-15T18:31:10.191" v="659" actId="208"/>
          <ac:picMkLst>
            <pc:docMk/>
            <pc:sldMk cId="2231765884" sldId="274"/>
            <ac:picMk id="7" creationId="{4F696A25-A189-702D-3765-3A6C3B56C1C4}"/>
          </ac:picMkLst>
        </pc:picChg>
        <pc:picChg chg="add mod">
          <ac:chgData name="Ragulan Pulanthitan (2200662)" userId="aafbdbba-3939-4d4f-b73e-7c193df95f95" providerId="ADAL" clId="{F5080069-5538-4171-8611-A16E979011F0}" dt="2024-03-15T18:31:05.183" v="658" actId="208"/>
          <ac:picMkLst>
            <pc:docMk/>
            <pc:sldMk cId="2231765884" sldId="274"/>
            <ac:picMk id="9" creationId="{4A16AC83-03A1-BA8B-7A21-9B6BC356FA59}"/>
          </ac:picMkLst>
        </pc:picChg>
        <pc:picChg chg="add mod">
          <ac:chgData name="Ragulan Pulanthitan (2200662)" userId="aafbdbba-3939-4d4f-b73e-7c193df95f95" providerId="ADAL" clId="{F5080069-5538-4171-8611-A16E979011F0}" dt="2024-03-15T18:31:05.183" v="658" actId="208"/>
          <ac:picMkLst>
            <pc:docMk/>
            <pc:sldMk cId="2231765884" sldId="274"/>
            <ac:picMk id="10" creationId="{0EC11CAC-644F-ADB5-0434-3ADC767194A6}"/>
          </ac:picMkLst>
        </pc:picChg>
        <pc:picChg chg="add mod">
          <ac:chgData name="Ragulan Pulanthitan (2200662)" userId="aafbdbba-3939-4d4f-b73e-7c193df95f95" providerId="ADAL" clId="{F5080069-5538-4171-8611-A16E979011F0}" dt="2024-03-15T18:31:05.183" v="658" actId="208"/>
          <ac:picMkLst>
            <pc:docMk/>
            <pc:sldMk cId="2231765884" sldId="274"/>
            <ac:picMk id="11" creationId="{0B7D35A0-94EB-E2A8-8D35-8201B2A168A7}"/>
          </ac:picMkLst>
        </pc:picChg>
        <pc:picChg chg="add mod">
          <ac:chgData name="Ragulan Pulanthitan (2200662)" userId="aafbdbba-3939-4d4f-b73e-7c193df95f95" providerId="ADAL" clId="{F5080069-5538-4171-8611-A16E979011F0}" dt="2024-03-15T18:31:05.183" v="658" actId="208"/>
          <ac:picMkLst>
            <pc:docMk/>
            <pc:sldMk cId="2231765884" sldId="274"/>
            <ac:picMk id="12" creationId="{0971380C-FF77-8019-B554-7C0ED2BC0CC5}"/>
          </ac:picMkLst>
        </pc:picChg>
        <pc:picChg chg="add mod">
          <ac:chgData name="Ragulan Pulanthitan (2200662)" userId="aafbdbba-3939-4d4f-b73e-7c193df95f95" providerId="ADAL" clId="{F5080069-5538-4171-8611-A16E979011F0}" dt="2024-03-15T18:33:19.779" v="731" actId="14100"/>
          <ac:picMkLst>
            <pc:docMk/>
            <pc:sldMk cId="2231765884" sldId="274"/>
            <ac:picMk id="14" creationId="{C0DF069E-E07F-0A68-1061-EF9EA5A97769}"/>
          </ac:picMkLst>
        </pc:picChg>
        <pc:picChg chg="add mod">
          <ac:chgData name="Ragulan Pulanthitan (2200662)" userId="aafbdbba-3939-4d4f-b73e-7c193df95f95" providerId="ADAL" clId="{F5080069-5538-4171-8611-A16E979011F0}" dt="2024-03-15T18:33:15.980" v="730" actId="1076"/>
          <ac:picMkLst>
            <pc:docMk/>
            <pc:sldMk cId="2231765884" sldId="274"/>
            <ac:picMk id="16" creationId="{2C01E8DE-78E3-F9DF-C10E-DD032D3A217A}"/>
          </ac:picMkLst>
        </pc:picChg>
      </pc:sldChg>
    </pc:docChg>
  </pc:docChgLst>
  <pc:docChgLst>
    <pc:chgData name="Tim James (2112656)" userId="S::2112656@student.uwtsd.ac.uk::0fb35b07-305e-4866-a031-bfed0720b694" providerId="AD" clId="Web-{A3A19053-AA81-2503-F114-34D64F6022C8}"/>
    <pc:docChg chg="modSld">
      <pc:chgData name="Tim James (2112656)" userId="S::2112656@student.uwtsd.ac.uk::0fb35b07-305e-4866-a031-bfed0720b694" providerId="AD" clId="Web-{A3A19053-AA81-2503-F114-34D64F6022C8}" dt="2024-03-18T19:44:44.947" v="301" actId="14100"/>
      <pc:docMkLst>
        <pc:docMk/>
      </pc:docMkLst>
      <pc:sldChg chg="modSp">
        <pc:chgData name="Tim James (2112656)" userId="S::2112656@student.uwtsd.ac.uk::0fb35b07-305e-4866-a031-bfed0720b694" providerId="AD" clId="Web-{A3A19053-AA81-2503-F114-34D64F6022C8}" dt="2024-03-18T19:06:22.927" v="103" actId="20577"/>
        <pc:sldMkLst>
          <pc:docMk/>
          <pc:sldMk cId="2516307602" sldId="279"/>
        </pc:sldMkLst>
        <pc:spChg chg="mod">
          <ac:chgData name="Tim James (2112656)" userId="S::2112656@student.uwtsd.ac.uk::0fb35b07-305e-4866-a031-bfed0720b694" providerId="AD" clId="Web-{A3A19053-AA81-2503-F114-34D64F6022C8}" dt="2024-03-18T18:54:23.495" v="22" actId="14100"/>
          <ac:spMkLst>
            <pc:docMk/>
            <pc:sldMk cId="2516307602" sldId="279"/>
            <ac:spMk id="2" creationId="{B7722C26-6CB3-4BA5-FD6E-4BDC102169E2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9:06:22.927" v="103" actId="20577"/>
          <ac:spMkLst>
            <pc:docMk/>
            <pc:sldMk cId="2516307602" sldId="279"/>
            <ac:spMk id="3" creationId="{DDCAC19D-699F-5872-3BA3-ECBC12257203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8:53:32.150" v="13" actId="1076"/>
          <ac:spMkLst>
            <pc:docMk/>
            <pc:sldMk cId="2516307602" sldId="279"/>
            <ac:spMk id="5" creationId="{AEA14C67-8849-98FC-C254-6DC3AB07C386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8:53:08.196" v="10" actId="1076"/>
          <ac:spMkLst>
            <pc:docMk/>
            <pc:sldMk cId="2516307602" sldId="279"/>
            <ac:spMk id="8" creationId="{C465FB58-8B8C-5784-6B52-574E4ADD1A2E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8:53:00.148" v="8" actId="1076"/>
          <ac:spMkLst>
            <pc:docMk/>
            <pc:sldMk cId="2516307602" sldId="279"/>
            <ac:spMk id="10" creationId="{2E32B836-D293-F60B-FA02-D3D6F1825C01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8:53:04.305" v="9" actId="1076"/>
          <ac:spMkLst>
            <pc:docMk/>
            <pc:sldMk cId="2516307602" sldId="279"/>
            <ac:spMk id="12" creationId="{49F8AC72-D32F-402F-8A8C-7B90285B29B6}"/>
          </ac:spMkLst>
        </pc:spChg>
        <pc:picChg chg="mod">
          <ac:chgData name="Tim James (2112656)" userId="S::2112656@student.uwtsd.ac.uk::0fb35b07-305e-4866-a031-bfed0720b694" providerId="AD" clId="Web-{A3A19053-AA81-2503-F114-34D64F6022C8}" dt="2024-03-18T18:53:24.102" v="12" actId="1076"/>
          <ac:picMkLst>
            <pc:docMk/>
            <pc:sldMk cId="2516307602" sldId="279"/>
            <ac:picMk id="4" creationId="{E0A1DE61-F3C8-BAE8-5802-A653B00C88D1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8:52:48.101" v="6" actId="1076"/>
          <ac:picMkLst>
            <pc:docMk/>
            <pc:sldMk cId="2516307602" sldId="279"/>
            <ac:picMk id="6" creationId="{A4BA541B-1E71-D54D-F005-10EA54CB22D2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8:52:39.835" v="4" actId="1076"/>
          <ac:picMkLst>
            <pc:docMk/>
            <pc:sldMk cId="2516307602" sldId="279"/>
            <ac:picMk id="9" creationId="{CB42A101-0F7B-8562-1F1F-511CFF918987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8:52:32.147" v="2" actId="1076"/>
          <ac:picMkLst>
            <pc:docMk/>
            <pc:sldMk cId="2516307602" sldId="279"/>
            <ac:picMk id="11" creationId="{7C38BC2B-5292-2A68-49B4-93BEFEBDE8BB}"/>
          </ac:picMkLst>
        </pc:picChg>
      </pc:sldChg>
      <pc:sldChg chg="addSp delSp modSp">
        <pc:chgData name="Tim James (2112656)" userId="S::2112656@student.uwtsd.ac.uk::0fb35b07-305e-4866-a031-bfed0720b694" providerId="AD" clId="Web-{A3A19053-AA81-2503-F114-34D64F6022C8}" dt="2024-03-18T19:44:44.947" v="301" actId="14100"/>
        <pc:sldMkLst>
          <pc:docMk/>
          <pc:sldMk cId="4050409077" sldId="290"/>
        </pc:sldMkLst>
        <pc:spChg chg="mod">
          <ac:chgData name="Tim James (2112656)" userId="S::2112656@student.uwtsd.ac.uk::0fb35b07-305e-4866-a031-bfed0720b694" providerId="AD" clId="Web-{A3A19053-AA81-2503-F114-34D64F6022C8}" dt="2024-03-18T19:19:49.929" v="289" actId="20577"/>
          <ac:spMkLst>
            <pc:docMk/>
            <pc:sldMk cId="4050409077" sldId="290"/>
            <ac:spMk id="2" creationId="{D1FE7BAE-3E5F-9BBE-1977-44C43B1BA53F}"/>
          </ac:spMkLst>
        </pc:spChg>
        <pc:spChg chg="del mod">
          <ac:chgData name="Tim James (2112656)" userId="S::2112656@student.uwtsd.ac.uk::0fb35b07-305e-4866-a031-bfed0720b694" providerId="AD" clId="Web-{A3A19053-AA81-2503-F114-34D64F6022C8}" dt="2024-03-18T19:19:42.757" v="284"/>
          <ac:spMkLst>
            <pc:docMk/>
            <pc:sldMk cId="4050409077" sldId="290"/>
            <ac:spMk id="3" creationId="{B5F5CDAD-53B2-6A1A-3996-72C226D48EA5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9:02:37.825" v="83" actId="1076"/>
          <ac:spMkLst>
            <pc:docMk/>
            <pc:sldMk cId="4050409077" sldId="290"/>
            <ac:spMk id="7" creationId="{C90D3969-2CA3-591A-EE23-D4AD18872503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9:02:33.560" v="82" actId="1076"/>
          <ac:spMkLst>
            <pc:docMk/>
            <pc:sldMk cId="4050409077" sldId="290"/>
            <ac:spMk id="8" creationId="{7E9433EA-2645-46D9-F8DB-2397A5FD7036}"/>
          </ac:spMkLst>
        </pc:spChg>
        <pc:spChg chg="mod">
          <ac:chgData name="Tim James (2112656)" userId="S::2112656@student.uwtsd.ac.uk::0fb35b07-305e-4866-a031-bfed0720b694" providerId="AD" clId="Web-{A3A19053-AA81-2503-F114-34D64F6022C8}" dt="2024-03-18T19:02:04.683" v="78" actId="14100"/>
          <ac:spMkLst>
            <pc:docMk/>
            <pc:sldMk cId="4050409077" sldId="290"/>
            <ac:spMk id="9" creationId="{DE2B753E-BEF8-1458-DA0B-8FF7195EFDD9}"/>
          </ac:spMkLst>
        </pc:spChg>
        <pc:spChg chg="add mod">
          <ac:chgData name="Tim James (2112656)" userId="S::2112656@student.uwtsd.ac.uk::0fb35b07-305e-4866-a031-bfed0720b694" providerId="AD" clId="Web-{A3A19053-AA81-2503-F114-34D64F6022C8}" dt="2024-03-18T19:18:24.613" v="225" actId="20577"/>
          <ac:spMkLst>
            <pc:docMk/>
            <pc:sldMk cId="4050409077" sldId="290"/>
            <ac:spMk id="12" creationId="{32DD280F-A9BF-7741-208C-9F9BDC630A24}"/>
          </ac:spMkLst>
        </pc:spChg>
        <pc:spChg chg="add mod">
          <ac:chgData name="Tim James (2112656)" userId="S::2112656@student.uwtsd.ac.uk::0fb35b07-305e-4866-a031-bfed0720b694" providerId="AD" clId="Web-{A3A19053-AA81-2503-F114-34D64F6022C8}" dt="2024-03-18T19:18:29.207" v="226" actId="20577"/>
          <ac:spMkLst>
            <pc:docMk/>
            <pc:sldMk cId="4050409077" sldId="290"/>
            <ac:spMk id="13" creationId="{3F653AA1-0E2A-73DF-6DC3-40E51FA10A58}"/>
          </ac:spMkLst>
        </pc:spChg>
        <pc:spChg chg="add mod">
          <ac:chgData name="Tim James (2112656)" userId="S::2112656@student.uwtsd.ac.uk::0fb35b07-305e-4866-a031-bfed0720b694" providerId="AD" clId="Web-{A3A19053-AA81-2503-F114-34D64F6022C8}" dt="2024-03-18T19:17:46.487" v="222" actId="1076"/>
          <ac:spMkLst>
            <pc:docMk/>
            <pc:sldMk cId="4050409077" sldId="290"/>
            <ac:spMk id="14" creationId="{BDA20CB8-129F-6F09-9138-781DA3E88FAC}"/>
          </ac:spMkLst>
        </pc:spChg>
        <pc:spChg chg="add mod">
          <ac:chgData name="Tim James (2112656)" userId="S::2112656@student.uwtsd.ac.uk::0fb35b07-305e-4866-a031-bfed0720b694" providerId="AD" clId="Web-{A3A19053-AA81-2503-F114-34D64F6022C8}" dt="2024-03-18T19:44:11.962" v="291" actId="1076"/>
          <ac:spMkLst>
            <pc:docMk/>
            <pc:sldMk cId="4050409077" sldId="290"/>
            <ac:spMk id="16" creationId="{366C437C-4819-6F9A-0AF0-FCE368AD82EA}"/>
          </ac:spMkLst>
        </pc:spChg>
        <pc:spChg chg="add mod">
          <ac:chgData name="Tim James (2112656)" userId="S::2112656@student.uwtsd.ac.uk::0fb35b07-305e-4866-a031-bfed0720b694" providerId="AD" clId="Web-{A3A19053-AA81-2503-F114-34D64F6022C8}" dt="2024-03-18T19:19:33.084" v="283"/>
          <ac:spMkLst>
            <pc:docMk/>
            <pc:sldMk cId="4050409077" sldId="290"/>
            <ac:spMk id="18" creationId="{B06A441A-AD88-A390-6949-D7E65558DE65}"/>
          </ac:spMkLst>
        </pc:spChg>
        <pc:picChg chg="add del mod">
          <ac:chgData name="Tim James (2112656)" userId="S::2112656@student.uwtsd.ac.uk::0fb35b07-305e-4866-a031-bfed0720b694" providerId="AD" clId="Web-{A3A19053-AA81-2503-F114-34D64F6022C8}" dt="2024-03-18T19:44:24.946" v="297"/>
          <ac:picMkLst>
            <pc:docMk/>
            <pc:sldMk cId="4050409077" sldId="290"/>
            <ac:picMk id="3" creationId="{45C9F3CA-1041-6A29-4D63-C18BCBBF3262}"/>
          </ac:picMkLst>
        </pc:picChg>
        <pc:picChg chg="add del mod">
          <ac:chgData name="Tim James (2112656)" userId="S::2112656@student.uwtsd.ac.uk::0fb35b07-305e-4866-a031-bfed0720b694" providerId="AD" clId="Web-{A3A19053-AA81-2503-F114-34D64F6022C8}" dt="2024-03-18T19:14:09.151" v="107"/>
          <ac:picMkLst>
            <pc:docMk/>
            <pc:sldMk cId="4050409077" sldId="290"/>
            <ac:picMk id="4" creationId="{3D6CE27B-9BCD-F980-7777-83107967D126}"/>
          </ac:picMkLst>
        </pc:picChg>
        <pc:picChg chg="add mod">
          <ac:chgData name="Tim James (2112656)" userId="S::2112656@student.uwtsd.ac.uk::0fb35b07-305e-4866-a031-bfed0720b694" providerId="AD" clId="Web-{A3A19053-AA81-2503-F114-34D64F6022C8}" dt="2024-03-18T19:44:44.947" v="301" actId="14100"/>
          <ac:picMkLst>
            <pc:docMk/>
            <pc:sldMk cId="4050409077" sldId="290"/>
            <ac:picMk id="4" creationId="{B8A0B608-89D9-6811-7897-C0A20C407A21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9:02:17.012" v="80" actId="14100"/>
          <ac:picMkLst>
            <pc:docMk/>
            <pc:sldMk cId="4050409077" sldId="290"/>
            <ac:picMk id="5" creationId="{5BD3C286-EC6E-0ED5-63B0-5079A14E1CD8}"/>
          </ac:picMkLst>
        </pc:picChg>
        <pc:picChg chg="add mod">
          <ac:chgData name="Tim James (2112656)" userId="S::2112656@student.uwtsd.ac.uk::0fb35b07-305e-4866-a031-bfed0720b694" providerId="AD" clId="Web-{A3A19053-AA81-2503-F114-34D64F6022C8}" dt="2024-03-18T19:44:12.024" v="292" actId="1076"/>
          <ac:picMkLst>
            <pc:docMk/>
            <pc:sldMk cId="4050409077" sldId="290"/>
            <ac:picMk id="6" creationId="{18254539-FCF4-1343-0FD9-68688C408A71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9:02:54.920" v="85" actId="14100"/>
          <ac:picMkLst>
            <pc:docMk/>
            <pc:sldMk cId="4050409077" sldId="290"/>
            <ac:picMk id="10" creationId="{BA4860B4-8F32-AAA5-E169-CA29263015F5}"/>
          </ac:picMkLst>
        </pc:picChg>
        <pc:picChg chg="mod">
          <ac:chgData name="Tim James (2112656)" userId="S::2112656@student.uwtsd.ac.uk::0fb35b07-305e-4866-a031-bfed0720b694" providerId="AD" clId="Web-{A3A19053-AA81-2503-F114-34D64F6022C8}" dt="2024-03-18T19:01:38.839" v="72" actId="14100"/>
          <ac:picMkLst>
            <pc:docMk/>
            <pc:sldMk cId="4050409077" sldId="290"/>
            <ac:picMk id="11" creationId="{78E4528A-0A01-D4D3-362D-BC4CDDD16051}"/>
          </ac:picMkLst>
        </pc:picChg>
        <pc:picChg chg="del mod">
          <ac:chgData name="Tim James (2112656)" userId="S::2112656@student.uwtsd.ac.uk::0fb35b07-305e-4866-a031-bfed0720b694" providerId="AD" clId="Web-{A3A19053-AA81-2503-F114-34D64F6022C8}" dt="2024-03-18T19:19:33.084" v="283"/>
          <ac:picMkLst>
            <pc:docMk/>
            <pc:sldMk cId="4050409077" sldId="290"/>
            <ac:picMk id="15" creationId="{5B015887-669D-4C7F-B85E-AB933EE7E960}"/>
          </ac:picMkLst>
        </pc:picChg>
      </pc:sldChg>
      <pc:sldChg chg="addSp delSp modSp">
        <pc:chgData name="Tim James (2112656)" userId="S::2112656@student.uwtsd.ac.uk::0fb35b07-305e-4866-a031-bfed0720b694" providerId="AD" clId="Web-{A3A19053-AA81-2503-F114-34D64F6022C8}" dt="2024-03-18T18:57:48.909" v="59"/>
        <pc:sldMkLst>
          <pc:docMk/>
          <pc:sldMk cId="1905709650" sldId="291"/>
        </pc:sldMkLst>
        <pc:spChg chg="add mod">
          <ac:chgData name="Tim James (2112656)" userId="S::2112656@student.uwtsd.ac.uk::0fb35b07-305e-4866-a031-bfed0720b694" providerId="AD" clId="Web-{A3A19053-AA81-2503-F114-34D64F6022C8}" dt="2024-03-18T18:57:48.909" v="59"/>
          <ac:spMkLst>
            <pc:docMk/>
            <pc:sldMk cId="1905709650" sldId="291"/>
            <ac:spMk id="16" creationId="{294FBDCC-0111-A3AE-FBAF-ECA2B619AF4C}"/>
          </ac:spMkLst>
        </pc:spChg>
        <pc:picChg chg="del">
          <ac:chgData name="Tim James (2112656)" userId="S::2112656@student.uwtsd.ac.uk::0fb35b07-305e-4866-a031-bfed0720b694" providerId="AD" clId="Web-{A3A19053-AA81-2503-F114-34D64F6022C8}" dt="2024-03-18T18:57:48.909" v="59"/>
          <ac:picMkLst>
            <pc:docMk/>
            <pc:sldMk cId="1905709650" sldId="291"/>
            <ac:picMk id="4" creationId="{5F636469-4D8B-5F8F-D978-81E934A9C349}"/>
          </ac:picMkLst>
        </pc:picChg>
      </pc:sldChg>
    </pc:docChg>
  </pc:docChgLst>
  <pc:docChgLst>
    <pc:chgData name="Ewan Evans (2200899)" userId="S::2200899@student.uwtsd.ac.uk::c3bb9a53-723f-4f1b-9c09-22bd43d16211" providerId="AD" clId="Web-{8E4FA630-1C09-4904-A522-DED520EF7A47}"/>
    <pc:docChg chg="modSld">
      <pc:chgData name="Ewan Evans (2200899)" userId="S::2200899@student.uwtsd.ac.uk::c3bb9a53-723f-4f1b-9c09-22bd43d16211" providerId="AD" clId="Web-{8E4FA630-1C09-4904-A522-DED520EF7A47}" dt="2024-03-14T19:30:34.178" v="5" actId="1076"/>
      <pc:docMkLst>
        <pc:docMk/>
      </pc:docMkLst>
      <pc:sldChg chg="addSp delSp modSp addAnim">
        <pc:chgData name="Ewan Evans (2200899)" userId="S::2200899@student.uwtsd.ac.uk::c3bb9a53-723f-4f1b-9c09-22bd43d16211" providerId="AD" clId="Web-{8E4FA630-1C09-4904-A522-DED520EF7A47}" dt="2024-03-14T19:30:34.178" v="5" actId="1076"/>
        <pc:sldMkLst>
          <pc:docMk/>
          <pc:sldMk cId="2496828125" sldId="265"/>
        </pc:sldMkLst>
        <pc:spChg chg="add del mod">
          <ac:chgData name="Ewan Evans (2200899)" userId="S::2200899@student.uwtsd.ac.uk::c3bb9a53-723f-4f1b-9c09-22bd43d16211" providerId="AD" clId="Web-{8E4FA630-1C09-4904-A522-DED520EF7A47}" dt="2024-03-14T19:28:39.548" v="2"/>
          <ac:spMkLst>
            <pc:docMk/>
            <pc:sldMk cId="2496828125" sldId="265"/>
            <ac:spMk id="4" creationId="{DA77C257-8088-E792-0AE1-1EFFE26AA115}"/>
          </ac:spMkLst>
        </pc:spChg>
        <pc:picChg chg="add mod">
          <ac:chgData name="Ewan Evans (2200899)" userId="S::2200899@student.uwtsd.ac.uk::c3bb9a53-723f-4f1b-9c09-22bd43d16211" providerId="AD" clId="Web-{8E4FA630-1C09-4904-A522-DED520EF7A47}" dt="2024-03-14T19:30:34.178" v="5" actId="1076"/>
          <ac:picMkLst>
            <pc:docMk/>
            <pc:sldMk cId="2496828125" sldId="265"/>
            <ac:picMk id="5" creationId="{2B29A850-9D76-5C7C-3899-8F58BA2DF9D6}"/>
          </ac:picMkLst>
        </pc:picChg>
      </pc:sldChg>
    </pc:docChg>
  </pc:docChgLst>
  <pc:docChgLst>
    <pc:chgData name="Ewan Evans (2200899)" userId="c3bb9a53-723f-4f1b-9c09-22bd43d16211" providerId="ADAL" clId="{EF872CBE-5913-EC47-A37D-4028F8D158AC}"/>
    <pc:docChg chg="undo custSel modSld">
      <pc:chgData name="Ewan Evans (2200899)" userId="c3bb9a53-723f-4f1b-9c09-22bd43d16211" providerId="ADAL" clId="{EF872CBE-5913-EC47-A37D-4028F8D158AC}" dt="2024-03-18T18:15:22.139" v="416" actId="14100"/>
      <pc:docMkLst>
        <pc:docMk/>
      </pc:docMkLst>
      <pc:sldChg chg="addSp modSp mod">
        <pc:chgData name="Ewan Evans (2200899)" userId="c3bb9a53-723f-4f1b-9c09-22bd43d16211" providerId="ADAL" clId="{EF872CBE-5913-EC47-A37D-4028F8D158AC}" dt="2024-03-18T17:39:22.363" v="69" actId="1076"/>
        <pc:sldMkLst>
          <pc:docMk/>
          <pc:sldMk cId="2906553744" sldId="272"/>
        </pc:sldMkLst>
        <pc:spChg chg="add mod">
          <ac:chgData name="Ewan Evans (2200899)" userId="c3bb9a53-723f-4f1b-9c09-22bd43d16211" providerId="ADAL" clId="{EF872CBE-5913-EC47-A37D-4028F8D158AC}" dt="2024-03-18T17:39:22.363" v="69" actId="1076"/>
          <ac:spMkLst>
            <pc:docMk/>
            <pc:sldMk cId="2906553744" sldId="272"/>
            <ac:spMk id="5" creationId="{C8EC3041-10A8-E017-F82D-0BA7B1D4A6E1}"/>
          </ac:spMkLst>
        </pc:spChg>
      </pc:sldChg>
      <pc:sldChg chg="addSp modSp mod">
        <pc:chgData name="Ewan Evans (2200899)" userId="c3bb9a53-723f-4f1b-9c09-22bd43d16211" providerId="ADAL" clId="{EF872CBE-5913-EC47-A37D-4028F8D158AC}" dt="2024-03-18T18:15:22.139" v="416" actId="14100"/>
        <pc:sldMkLst>
          <pc:docMk/>
          <pc:sldMk cId="4125904163" sldId="293"/>
        </pc:sldMkLst>
        <pc:spChg chg="mod">
          <ac:chgData name="Ewan Evans (2200899)" userId="c3bb9a53-723f-4f1b-9c09-22bd43d16211" providerId="ADAL" clId="{EF872CBE-5913-EC47-A37D-4028F8D158AC}" dt="2024-03-18T18:10:14.356" v="366" actId="1076"/>
          <ac:spMkLst>
            <pc:docMk/>
            <pc:sldMk cId="4125904163" sldId="293"/>
            <ac:spMk id="2" creationId="{06D45ECF-4E5D-84CD-C711-B444CF8A164D}"/>
          </ac:spMkLst>
        </pc:spChg>
        <pc:spChg chg="mod">
          <ac:chgData name="Ewan Evans (2200899)" userId="c3bb9a53-723f-4f1b-9c09-22bd43d16211" providerId="ADAL" clId="{EF872CBE-5913-EC47-A37D-4028F8D158AC}" dt="2024-03-18T18:15:22.139" v="416" actId="14100"/>
          <ac:spMkLst>
            <pc:docMk/>
            <pc:sldMk cId="4125904163" sldId="293"/>
            <ac:spMk id="3" creationId="{BA777BA5-8CAE-989A-4DFC-193AF8CE1C3D}"/>
          </ac:spMkLst>
        </pc:spChg>
        <pc:spChg chg="add mod">
          <ac:chgData name="Ewan Evans (2200899)" userId="c3bb9a53-723f-4f1b-9c09-22bd43d16211" providerId="ADAL" clId="{EF872CBE-5913-EC47-A37D-4028F8D158AC}" dt="2024-03-18T18:15:13.285" v="414" actId="20577"/>
          <ac:spMkLst>
            <pc:docMk/>
            <pc:sldMk cId="4125904163" sldId="293"/>
            <ac:spMk id="4" creationId="{219839AD-03CA-FA31-26EB-5EE0095D521E}"/>
          </ac:spMkLst>
        </pc:spChg>
      </pc:sldChg>
    </pc:docChg>
  </pc:docChgLst>
  <pc:docChgLst>
    <pc:chgData name="Ewan Evans (2200899)" userId="S::2200899@student.uwtsd.ac.uk::c3bb9a53-723f-4f1b-9c09-22bd43d16211" providerId="AD" clId="Web-{D2402E4D-FE20-4BBD-98DD-6373609F5FDE}"/>
    <pc:docChg chg="addSld modSld">
      <pc:chgData name="Ewan Evans (2200899)" userId="S::2200899@student.uwtsd.ac.uk::c3bb9a53-723f-4f1b-9c09-22bd43d16211" providerId="AD" clId="Web-{D2402E4D-FE20-4BBD-98DD-6373609F5FDE}" dt="2024-03-14T10:10:27.628" v="240" actId="1076"/>
      <pc:docMkLst>
        <pc:docMk/>
      </pc:docMkLst>
      <pc:sldChg chg="addSp modSp">
        <pc:chgData name="Ewan Evans (2200899)" userId="S::2200899@student.uwtsd.ac.uk::c3bb9a53-723f-4f1b-9c09-22bd43d16211" providerId="AD" clId="Web-{D2402E4D-FE20-4BBD-98DD-6373609F5FDE}" dt="2024-03-14T09:51:00.350" v="60" actId="14100"/>
        <pc:sldMkLst>
          <pc:docMk/>
          <pc:sldMk cId="2285965606" sldId="261"/>
        </pc:sldMkLst>
        <pc:spChg chg="mod">
          <ac:chgData name="Ewan Evans (2200899)" userId="S::2200899@student.uwtsd.ac.uk::c3bb9a53-723f-4f1b-9c09-22bd43d16211" providerId="AD" clId="Web-{D2402E4D-FE20-4BBD-98DD-6373609F5FDE}" dt="2024-03-14T09:47:50.765" v="21" actId="14100"/>
          <ac:spMkLst>
            <pc:docMk/>
            <pc:sldMk cId="2285965606" sldId="261"/>
            <ac:spMk id="2" creationId="{92E0BC0A-7792-B423-E659-DA9F16C0A79D}"/>
          </ac:spMkLst>
        </pc:spChg>
        <pc:spChg chg="mod">
          <ac:chgData name="Ewan Evans (2200899)" userId="S::2200899@student.uwtsd.ac.uk::c3bb9a53-723f-4f1b-9c09-22bd43d16211" providerId="AD" clId="Web-{D2402E4D-FE20-4BBD-98DD-6373609F5FDE}" dt="2024-03-14T09:51:00.350" v="60" actId="14100"/>
          <ac:spMkLst>
            <pc:docMk/>
            <pc:sldMk cId="2285965606" sldId="261"/>
            <ac:spMk id="3" creationId="{083D38E1-EEF0-3A1A-956E-9FB009C19447}"/>
          </ac:spMkLst>
        </pc:spChg>
        <pc:picChg chg="add mod">
          <ac:chgData name="Ewan Evans (2200899)" userId="S::2200899@student.uwtsd.ac.uk::c3bb9a53-723f-4f1b-9c09-22bd43d16211" providerId="AD" clId="Web-{D2402E4D-FE20-4BBD-98DD-6373609F5FDE}" dt="2024-03-14T09:50:36.396" v="59" actId="14100"/>
          <ac:picMkLst>
            <pc:docMk/>
            <pc:sldMk cId="2285965606" sldId="261"/>
            <ac:picMk id="4" creationId="{FE627286-D0B5-2FE6-8948-49123054D2DA}"/>
          </ac:picMkLst>
        </pc:picChg>
      </pc:sldChg>
      <pc:sldChg chg="addSp delSp modSp new">
        <pc:chgData name="Ewan Evans (2200899)" userId="S::2200899@student.uwtsd.ac.uk::c3bb9a53-723f-4f1b-9c09-22bd43d16211" providerId="AD" clId="Web-{D2402E4D-FE20-4BBD-98DD-6373609F5FDE}" dt="2024-03-14T10:03:02.955" v="198" actId="20577"/>
        <pc:sldMkLst>
          <pc:docMk/>
          <pc:sldMk cId="2967765830" sldId="268"/>
        </pc:sldMkLst>
        <pc:spChg chg="mod">
          <ac:chgData name="Ewan Evans (2200899)" userId="S::2200899@student.uwtsd.ac.uk::c3bb9a53-723f-4f1b-9c09-22bd43d16211" providerId="AD" clId="Web-{D2402E4D-FE20-4BBD-98DD-6373609F5FDE}" dt="2024-03-14T09:48:02.359" v="28" actId="20577"/>
          <ac:spMkLst>
            <pc:docMk/>
            <pc:sldMk cId="2967765830" sldId="268"/>
            <ac:spMk id="2" creationId="{730879B2-0F7A-1DFA-5E7E-CC0FBD179277}"/>
          </ac:spMkLst>
        </pc:spChg>
        <pc:spChg chg="del">
          <ac:chgData name="Ewan Evans (2200899)" userId="S::2200899@student.uwtsd.ac.uk::c3bb9a53-723f-4f1b-9c09-22bd43d16211" providerId="AD" clId="Web-{D2402E4D-FE20-4BBD-98DD-6373609F5FDE}" dt="2024-03-14T09:48:12.438" v="29"/>
          <ac:spMkLst>
            <pc:docMk/>
            <pc:sldMk cId="2967765830" sldId="268"/>
            <ac:spMk id="3" creationId="{7AA38C9E-888A-3A4A-0D5D-53884100C2AD}"/>
          </ac:spMkLst>
        </pc:spChg>
        <pc:spChg chg="add mod">
          <ac:chgData name="Ewan Evans (2200899)" userId="S::2200899@student.uwtsd.ac.uk::c3bb9a53-723f-4f1b-9c09-22bd43d16211" providerId="AD" clId="Web-{D2402E4D-FE20-4BBD-98DD-6373609F5FDE}" dt="2024-03-14T10:03:02.955" v="198" actId="20577"/>
          <ac:spMkLst>
            <pc:docMk/>
            <pc:sldMk cId="2967765830" sldId="268"/>
            <ac:spMk id="7" creationId="{815B40D0-9309-05C5-A6AB-DF3773CAB354}"/>
          </ac:spMkLst>
        </pc:spChg>
        <pc:spChg chg="add mod">
          <ac:chgData name="Ewan Evans (2200899)" userId="S::2200899@student.uwtsd.ac.uk::c3bb9a53-723f-4f1b-9c09-22bd43d16211" providerId="AD" clId="Web-{D2402E4D-FE20-4BBD-98DD-6373609F5FDE}" dt="2024-03-14T09:53:09.574" v="101" actId="14100"/>
          <ac:spMkLst>
            <pc:docMk/>
            <pc:sldMk cId="2967765830" sldId="268"/>
            <ac:spMk id="9" creationId="{B2E3B090-6793-73D6-F550-5A08E1D09AC1}"/>
          </ac:spMkLst>
        </pc:spChg>
        <pc:grpChg chg="add mod">
          <ac:chgData name="Ewan Evans (2200899)" userId="S::2200899@student.uwtsd.ac.uk::c3bb9a53-723f-4f1b-9c09-22bd43d16211" providerId="AD" clId="Web-{D2402E4D-FE20-4BBD-98DD-6373609F5FDE}" dt="2024-03-14T09:52:56.902" v="98" actId="14100"/>
          <ac:grpSpMkLst>
            <pc:docMk/>
            <pc:sldMk cId="2967765830" sldId="268"/>
            <ac:grpSpMk id="8" creationId="{B220710B-CB39-F85C-97B0-C0F2A8ED3B99}"/>
          </ac:grpSpMkLst>
        </pc:grpChg>
        <pc:picChg chg="add mod ord">
          <ac:chgData name="Ewan Evans (2200899)" userId="S::2200899@student.uwtsd.ac.uk::c3bb9a53-723f-4f1b-9c09-22bd43d16211" providerId="AD" clId="Web-{D2402E4D-FE20-4BBD-98DD-6373609F5FDE}" dt="2024-03-14T09:53:59.748" v="102" actId="14100"/>
          <ac:picMkLst>
            <pc:docMk/>
            <pc:sldMk cId="2967765830" sldId="268"/>
            <ac:picMk id="4" creationId="{FCD5CE54-EB0C-C27C-7F6B-2819351C5BD3}"/>
          </ac:picMkLst>
        </pc:picChg>
        <pc:picChg chg="add mod">
          <ac:chgData name="Ewan Evans (2200899)" userId="S::2200899@student.uwtsd.ac.uk::c3bb9a53-723f-4f1b-9c09-22bd43d16211" providerId="AD" clId="Web-{D2402E4D-FE20-4BBD-98DD-6373609F5FDE}" dt="2024-03-14T09:48:58.049" v="34" actId="14100"/>
          <ac:picMkLst>
            <pc:docMk/>
            <pc:sldMk cId="2967765830" sldId="268"/>
            <ac:picMk id="5" creationId="{4D1E9F67-F96F-3A5F-5F1F-A5633DF47573}"/>
          </ac:picMkLst>
        </pc:picChg>
        <pc:picChg chg="add mod">
          <ac:chgData name="Ewan Evans (2200899)" userId="S::2200899@student.uwtsd.ac.uk::c3bb9a53-723f-4f1b-9c09-22bd43d16211" providerId="AD" clId="Web-{D2402E4D-FE20-4BBD-98DD-6373609F5FDE}" dt="2024-03-14T09:49:10.081" v="38" actId="14100"/>
          <ac:picMkLst>
            <pc:docMk/>
            <pc:sldMk cId="2967765830" sldId="268"/>
            <ac:picMk id="6" creationId="{A77A105F-A0FB-A870-5421-AC33F3D3B148}"/>
          </ac:picMkLst>
        </pc:picChg>
      </pc:sldChg>
      <pc:sldChg chg="modSp new">
        <pc:chgData name="Ewan Evans (2200899)" userId="S::2200899@student.uwtsd.ac.uk::c3bb9a53-723f-4f1b-9c09-22bd43d16211" providerId="AD" clId="Web-{D2402E4D-FE20-4BBD-98DD-6373609F5FDE}" dt="2024-03-14T10:10:27.628" v="240" actId="1076"/>
        <pc:sldMkLst>
          <pc:docMk/>
          <pc:sldMk cId="3703334138" sldId="269"/>
        </pc:sldMkLst>
        <pc:spChg chg="mod">
          <ac:chgData name="Ewan Evans (2200899)" userId="S::2200899@student.uwtsd.ac.uk::c3bb9a53-723f-4f1b-9c09-22bd43d16211" providerId="AD" clId="Web-{D2402E4D-FE20-4BBD-98DD-6373609F5FDE}" dt="2024-03-14T09:54:09.029" v="106" actId="20577"/>
          <ac:spMkLst>
            <pc:docMk/>
            <pc:sldMk cId="3703334138" sldId="269"/>
            <ac:spMk id="2" creationId="{16A70474-E560-3D84-0C0B-B0D7F7595DFE}"/>
          </ac:spMkLst>
        </pc:spChg>
        <pc:spChg chg="mod">
          <ac:chgData name="Ewan Evans (2200899)" userId="S::2200899@student.uwtsd.ac.uk::c3bb9a53-723f-4f1b-9c09-22bd43d16211" providerId="AD" clId="Web-{D2402E4D-FE20-4BBD-98DD-6373609F5FDE}" dt="2024-03-14T10:10:27.628" v="240" actId="1076"/>
          <ac:spMkLst>
            <pc:docMk/>
            <pc:sldMk cId="3703334138" sldId="269"/>
            <ac:spMk id="3" creationId="{809F4A79-E3F5-7573-67AB-3075D1D6E5C7}"/>
          </ac:spMkLst>
        </pc:spChg>
      </pc:sldChg>
      <pc:sldChg chg="modSp new">
        <pc:chgData name="Ewan Evans (2200899)" userId="S::2200899@student.uwtsd.ac.uk::c3bb9a53-723f-4f1b-9c09-22bd43d16211" providerId="AD" clId="Web-{D2402E4D-FE20-4BBD-98DD-6373609F5FDE}" dt="2024-03-14T10:04:32.039" v="208" actId="20577"/>
        <pc:sldMkLst>
          <pc:docMk/>
          <pc:sldMk cId="1577999537" sldId="270"/>
        </pc:sldMkLst>
        <pc:spChg chg="mod">
          <ac:chgData name="Ewan Evans (2200899)" userId="S::2200899@student.uwtsd.ac.uk::c3bb9a53-723f-4f1b-9c09-22bd43d16211" providerId="AD" clId="Web-{D2402E4D-FE20-4BBD-98DD-6373609F5FDE}" dt="2024-03-14T10:04:32.039" v="208" actId="20577"/>
          <ac:spMkLst>
            <pc:docMk/>
            <pc:sldMk cId="1577999537" sldId="270"/>
            <ac:spMk id="2" creationId="{C6EEDD84-BC04-BF99-9190-79E31B293FB0}"/>
          </ac:spMkLst>
        </pc:spChg>
      </pc:sldChg>
      <pc:sldChg chg="modSp new">
        <pc:chgData name="Ewan Evans (2200899)" userId="S::2200899@student.uwtsd.ac.uk::c3bb9a53-723f-4f1b-9c09-22bd43d16211" providerId="AD" clId="Web-{D2402E4D-FE20-4BBD-98DD-6373609F5FDE}" dt="2024-03-14T10:04:57.866" v="225" actId="20577"/>
        <pc:sldMkLst>
          <pc:docMk/>
          <pc:sldMk cId="4151218248" sldId="271"/>
        </pc:sldMkLst>
        <pc:spChg chg="mod">
          <ac:chgData name="Ewan Evans (2200899)" userId="S::2200899@student.uwtsd.ac.uk::c3bb9a53-723f-4f1b-9c09-22bd43d16211" providerId="AD" clId="Web-{D2402E4D-FE20-4BBD-98DD-6373609F5FDE}" dt="2024-03-14T10:04:57.866" v="225" actId="20577"/>
          <ac:spMkLst>
            <pc:docMk/>
            <pc:sldMk cId="4151218248" sldId="271"/>
            <ac:spMk id="2" creationId="{34A06DBB-4F2C-8D87-0FAE-9C2206CF1D4F}"/>
          </ac:spMkLst>
        </pc:spChg>
      </pc:sldChg>
      <pc:sldChg chg="modSp new">
        <pc:chgData name="Ewan Evans (2200899)" userId="S::2200899@student.uwtsd.ac.uk::c3bb9a53-723f-4f1b-9c09-22bd43d16211" providerId="AD" clId="Web-{D2402E4D-FE20-4BBD-98DD-6373609F5FDE}" dt="2024-03-14T10:05:08.460" v="231" actId="20577"/>
        <pc:sldMkLst>
          <pc:docMk/>
          <pc:sldMk cId="2906553744" sldId="272"/>
        </pc:sldMkLst>
        <pc:spChg chg="mod">
          <ac:chgData name="Ewan Evans (2200899)" userId="S::2200899@student.uwtsd.ac.uk::c3bb9a53-723f-4f1b-9c09-22bd43d16211" providerId="AD" clId="Web-{D2402E4D-FE20-4BBD-98DD-6373609F5FDE}" dt="2024-03-14T10:05:08.460" v="231" actId="20577"/>
          <ac:spMkLst>
            <pc:docMk/>
            <pc:sldMk cId="2906553744" sldId="272"/>
            <ac:spMk id="2" creationId="{13580189-9949-C1D8-A885-FBCD0C252A99}"/>
          </ac:spMkLst>
        </pc:spChg>
      </pc:sldChg>
      <pc:sldChg chg="modSp new">
        <pc:chgData name="Ewan Evans (2200899)" userId="S::2200899@student.uwtsd.ac.uk::c3bb9a53-723f-4f1b-9c09-22bd43d16211" providerId="AD" clId="Web-{D2402E4D-FE20-4BBD-98DD-6373609F5FDE}" dt="2024-03-14T10:05:22.820" v="239" actId="20577"/>
        <pc:sldMkLst>
          <pc:docMk/>
          <pc:sldMk cId="34548828" sldId="273"/>
        </pc:sldMkLst>
        <pc:spChg chg="mod">
          <ac:chgData name="Ewan Evans (2200899)" userId="S::2200899@student.uwtsd.ac.uk::c3bb9a53-723f-4f1b-9c09-22bd43d16211" providerId="AD" clId="Web-{D2402E4D-FE20-4BBD-98DD-6373609F5FDE}" dt="2024-03-14T10:05:22.820" v="239" actId="20577"/>
          <ac:spMkLst>
            <pc:docMk/>
            <pc:sldMk cId="34548828" sldId="273"/>
            <ac:spMk id="2" creationId="{1CC2AFC8-F5C5-31B4-A716-158F37CB7991}"/>
          </ac:spMkLst>
        </pc:spChg>
      </pc:sldChg>
    </pc:docChg>
  </pc:docChgLst>
  <pc:docChgLst>
    <pc:chgData name="Ragulan Pulanthitan (2200662)" userId="S::2200662@student.uwtsd.ac.uk::aafbdbba-3939-4d4f-b73e-7c193df95f95" providerId="AD" clId="Web-{863F477B-54CB-4584-B5F4-A2B9B6A34E3A}"/>
    <pc:docChg chg="modSld">
      <pc:chgData name="Ragulan Pulanthitan (2200662)" userId="S::2200662@student.uwtsd.ac.uk::aafbdbba-3939-4d4f-b73e-7c193df95f95" providerId="AD" clId="Web-{863F477B-54CB-4584-B5F4-A2B9B6A34E3A}" dt="2024-03-16T13:27:08.755" v="3"/>
      <pc:docMkLst>
        <pc:docMk/>
      </pc:docMkLst>
      <pc:sldChg chg="modSp">
        <pc:chgData name="Ragulan Pulanthitan (2200662)" userId="S::2200662@student.uwtsd.ac.uk::aafbdbba-3939-4d4f-b73e-7c193df95f95" providerId="AD" clId="Web-{863F477B-54CB-4584-B5F4-A2B9B6A34E3A}" dt="2024-03-16T13:17:21.510" v="0"/>
        <pc:sldMkLst>
          <pc:docMk/>
          <pc:sldMk cId="3791146334" sldId="263"/>
        </pc:sldMkLst>
        <pc:graphicFrameChg chg="modGraphic">
          <ac:chgData name="Ragulan Pulanthitan (2200662)" userId="S::2200662@student.uwtsd.ac.uk::aafbdbba-3939-4d4f-b73e-7c193df95f95" providerId="AD" clId="Web-{863F477B-54CB-4584-B5F4-A2B9B6A34E3A}" dt="2024-03-16T13:17:21.510" v="0"/>
          <ac:graphicFrameMkLst>
            <pc:docMk/>
            <pc:sldMk cId="3791146334" sldId="263"/>
            <ac:graphicFrameMk id="10" creationId="{DD6B87B8-E769-7D9B-1EE8-5D94F75510BD}"/>
          </ac:graphicFrameMkLst>
        </pc:graphicFrameChg>
      </pc:sldChg>
      <pc:sldChg chg="modSp">
        <pc:chgData name="Ragulan Pulanthitan (2200662)" userId="S::2200662@student.uwtsd.ac.uk::aafbdbba-3939-4d4f-b73e-7c193df95f95" providerId="AD" clId="Web-{863F477B-54CB-4584-B5F4-A2B9B6A34E3A}" dt="2024-03-16T13:27:08.755" v="3"/>
        <pc:sldMkLst>
          <pc:docMk/>
          <pc:sldMk cId="2496828125" sldId="265"/>
        </pc:sldMkLst>
        <pc:graphicFrameChg chg="modGraphic">
          <ac:chgData name="Ragulan Pulanthitan (2200662)" userId="S::2200662@student.uwtsd.ac.uk::aafbdbba-3939-4d4f-b73e-7c193df95f95" providerId="AD" clId="Web-{863F477B-54CB-4584-B5F4-A2B9B6A34E3A}" dt="2024-03-16T13:27:08.755" v="3"/>
          <ac:graphicFrameMkLst>
            <pc:docMk/>
            <pc:sldMk cId="2496828125" sldId="265"/>
            <ac:graphicFrameMk id="6" creationId="{5644EB2D-D1EF-8DE5-BE64-D2C6E5B6010E}"/>
          </ac:graphicFrameMkLst>
        </pc:graphicFrameChg>
      </pc:sldChg>
    </pc:docChg>
  </pc:docChgLst>
  <pc:docChgLst>
    <pc:chgData name="Tim James (2112656)" userId="S::2112656@student.uwtsd.ac.uk::0fb35b07-305e-4866-a031-bfed0720b694" providerId="AD" clId="Web-{101CCDE7-F6BA-6F34-328E-6745D94E78AD}"/>
    <pc:docChg chg="addSld delSld modSld">
      <pc:chgData name="Tim James (2112656)" userId="S::2112656@student.uwtsd.ac.uk::0fb35b07-305e-4866-a031-bfed0720b694" providerId="AD" clId="Web-{101CCDE7-F6BA-6F34-328E-6745D94E78AD}" dt="2024-03-18T14:08:07.307" v="247"/>
      <pc:docMkLst>
        <pc:docMk/>
      </pc:docMkLst>
      <pc:sldChg chg="addSp delSp modSp">
        <pc:chgData name="Tim James (2112656)" userId="S::2112656@student.uwtsd.ac.uk::0fb35b07-305e-4866-a031-bfed0720b694" providerId="AD" clId="Web-{101CCDE7-F6BA-6F34-328E-6745D94E78AD}" dt="2024-03-18T13:59:21.700" v="246" actId="1076"/>
        <pc:sldMkLst>
          <pc:docMk/>
          <pc:sldMk cId="2516307602" sldId="279"/>
        </pc:sldMkLst>
        <pc:spChg chg="mod">
          <ac:chgData name="Tim James (2112656)" userId="S::2112656@student.uwtsd.ac.uk::0fb35b07-305e-4866-a031-bfed0720b694" providerId="AD" clId="Web-{101CCDE7-F6BA-6F34-328E-6745D94E78AD}" dt="2024-03-18T13:57:47.901" v="197" actId="1076"/>
          <ac:spMkLst>
            <pc:docMk/>
            <pc:sldMk cId="2516307602" sldId="279"/>
            <ac:spMk id="3" creationId="{DDCAC19D-699F-5872-3BA3-ECBC12257203}"/>
          </ac:spMkLst>
        </pc:spChg>
        <pc:spChg chg="mod">
          <ac:chgData name="Tim James (2112656)" userId="S::2112656@student.uwtsd.ac.uk::0fb35b07-305e-4866-a031-bfed0720b694" providerId="AD" clId="Web-{101CCDE7-F6BA-6F34-328E-6745D94E78AD}" dt="2024-03-18T13:58:24.668" v="204" actId="1076"/>
          <ac:spMkLst>
            <pc:docMk/>
            <pc:sldMk cId="2516307602" sldId="279"/>
            <ac:spMk id="5" creationId="{AEA14C67-8849-98FC-C254-6DC3AB07C386}"/>
          </ac:spMkLst>
        </pc:spChg>
        <pc:spChg chg="add mod">
          <ac:chgData name="Tim James (2112656)" userId="S::2112656@student.uwtsd.ac.uk::0fb35b07-305e-4866-a031-bfed0720b694" providerId="AD" clId="Web-{101CCDE7-F6BA-6F34-328E-6745D94E78AD}" dt="2024-03-18T13:59:02.747" v="240" actId="1076"/>
          <ac:spMkLst>
            <pc:docMk/>
            <pc:sldMk cId="2516307602" sldId="279"/>
            <ac:spMk id="8" creationId="{C465FB58-8B8C-5784-6B52-574E4ADD1A2E}"/>
          </ac:spMkLst>
        </pc:spChg>
        <pc:spChg chg="add del">
          <ac:chgData name="Tim James (2112656)" userId="S::2112656@student.uwtsd.ac.uk::0fb35b07-305e-4866-a031-bfed0720b694" providerId="AD" clId="Web-{101CCDE7-F6BA-6F34-328E-6745D94E78AD}" dt="2024-03-18T13:57:24.072" v="175"/>
          <ac:spMkLst>
            <pc:docMk/>
            <pc:sldMk cId="2516307602" sldId="279"/>
            <ac:spMk id="9" creationId="{AF045844-C21F-6628-9551-2139B6B9F0A7}"/>
          </ac:spMkLst>
        </pc:spChg>
        <pc:spChg chg="add mod">
          <ac:chgData name="Tim James (2112656)" userId="S::2112656@student.uwtsd.ac.uk::0fb35b07-305e-4866-a031-bfed0720b694" providerId="AD" clId="Web-{101CCDE7-F6BA-6F34-328E-6745D94E78AD}" dt="2024-03-18T13:59:10.263" v="242" actId="1076"/>
          <ac:spMkLst>
            <pc:docMk/>
            <pc:sldMk cId="2516307602" sldId="279"/>
            <ac:spMk id="10" creationId="{2E32B836-D293-F60B-FA02-D3D6F1825C01}"/>
          </ac:spMkLst>
        </pc:spChg>
        <pc:spChg chg="add mod">
          <ac:chgData name="Tim James (2112656)" userId="S::2112656@student.uwtsd.ac.uk::0fb35b07-305e-4866-a031-bfed0720b694" providerId="AD" clId="Web-{101CCDE7-F6BA-6F34-328E-6745D94E78AD}" dt="2024-03-18T13:59:16.638" v="245" actId="1076"/>
          <ac:spMkLst>
            <pc:docMk/>
            <pc:sldMk cId="2516307602" sldId="279"/>
            <ac:spMk id="12" creationId="{49F8AC72-D32F-402F-8A8C-7B90285B29B6}"/>
          </ac:spMkLst>
        </pc:spChg>
        <pc:picChg chg="mod">
          <ac:chgData name="Tim James (2112656)" userId="S::2112656@student.uwtsd.ac.uk::0fb35b07-305e-4866-a031-bfed0720b694" providerId="AD" clId="Web-{101CCDE7-F6BA-6F34-328E-6745D94E78AD}" dt="2024-03-18T13:58:26.652" v="205" actId="1076"/>
          <ac:picMkLst>
            <pc:docMk/>
            <pc:sldMk cId="2516307602" sldId="279"/>
            <ac:picMk id="4" creationId="{E0A1DE61-F3C8-BAE8-5802-A653B00C88D1}"/>
          </ac:picMkLst>
        </pc:picChg>
        <pc:picChg chg="add mod">
          <ac:chgData name="Tim James (2112656)" userId="S::2112656@student.uwtsd.ac.uk::0fb35b07-305e-4866-a031-bfed0720b694" providerId="AD" clId="Web-{101CCDE7-F6BA-6F34-328E-6745D94E78AD}" dt="2024-03-18T13:58:58.418" v="239" actId="1076"/>
          <ac:picMkLst>
            <pc:docMk/>
            <pc:sldMk cId="2516307602" sldId="279"/>
            <ac:picMk id="6" creationId="{A4BA541B-1E71-D54D-F005-10EA54CB22D2}"/>
          </ac:picMkLst>
        </pc:picChg>
        <pc:picChg chg="add mod">
          <ac:chgData name="Tim James (2112656)" userId="S::2112656@student.uwtsd.ac.uk::0fb35b07-305e-4866-a031-bfed0720b694" providerId="AD" clId="Web-{101CCDE7-F6BA-6F34-328E-6745D94E78AD}" dt="2024-03-18T13:59:06.028" v="241" actId="1076"/>
          <ac:picMkLst>
            <pc:docMk/>
            <pc:sldMk cId="2516307602" sldId="279"/>
            <ac:picMk id="7" creationId="{90F4E217-FDE8-F447-D380-574D53565915}"/>
          </ac:picMkLst>
        </pc:picChg>
        <pc:picChg chg="add mod">
          <ac:chgData name="Tim James (2112656)" userId="S::2112656@student.uwtsd.ac.uk::0fb35b07-305e-4866-a031-bfed0720b694" providerId="AD" clId="Web-{101CCDE7-F6BA-6F34-328E-6745D94E78AD}" dt="2024-03-18T13:59:21.700" v="246" actId="1076"/>
          <ac:picMkLst>
            <pc:docMk/>
            <pc:sldMk cId="2516307602" sldId="279"/>
            <ac:picMk id="11" creationId="{7C38BC2B-5292-2A68-49B4-93BEFEBDE8BB}"/>
          </ac:picMkLst>
        </pc:picChg>
      </pc:sldChg>
      <pc:sldChg chg="addSp modSp">
        <pc:chgData name="Tim James (2112656)" userId="S::2112656@student.uwtsd.ac.uk::0fb35b07-305e-4866-a031-bfed0720b694" providerId="AD" clId="Web-{101CCDE7-F6BA-6F34-328E-6745D94E78AD}" dt="2024-03-18T13:49:12.248" v="113" actId="1076"/>
        <pc:sldMkLst>
          <pc:docMk/>
          <pc:sldMk cId="4050409077" sldId="290"/>
        </pc:sldMkLst>
        <pc:spChg chg="add mod">
          <ac:chgData name="Tim James (2112656)" userId="S::2112656@student.uwtsd.ac.uk::0fb35b07-305e-4866-a031-bfed0720b694" providerId="AD" clId="Web-{101CCDE7-F6BA-6F34-328E-6745D94E78AD}" dt="2024-03-18T13:46:52.682" v="108" actId="1076"/>
          <ac:spMkLst>
            <pc:docMk/>
            <pc:sldMk cId="4050409077" sldId="290"/>
            <ac:spMk id="3" creationId="{B5F5CDAD-53B2-6A1A-3996-72C226D48EA5}"/>
          </ac:spMkLst>
        </pc:spChg>
        <pc:spChg chg="mod">
          <ac:chgData name="Tim James (2112656)" userId="S::2112656@student.uwtsd.ac.uk::0fb35b07-305e-4866-a031-bfed0720b694" providerId="AD" clId="Web-{101CCDE7-F6BA-6F34-328E-6745D94E78AD}" dt="2024-03-18T13:49:00.888" v="111" actId="1076"/>
          <ac:spMkLst>
            <pc:docMk/>
            <pc:sldMk cId="4050409077" sldId="290"/>
            <ac:spMk id="7" creationId="{C90D3969-2CA3-591A-EE23-D4AD18872503}"/>
          </ac:spMkLst>
        </pc:spChg>
        <pc:spChg chg="mod">
          <ac:chgData name="Tim James (2112656)" userId="S::2112656@student.uwtsd.ac.uk::0fb35b07-305e-4866-a031-bfed0720b694" providerId="AD" clId="Web-{101CCDE7-F6BA-6F34-328E-6745D94E78AD}" dt="2024-03-18T13:49:12.248" v="113" actId="1076"/>
          <ac:spMkLst>
            <pc:docMk/>
            <pc:sldMk cId="4050409077" sldId="290"/>
            <ac:spMk id="8" creationId="{7E9433EA-2645-46D9-F8DB-2397A5FD7036}"/>
          </ac:spMkLst>
        </pc:spChg>
        <pc:picChg chg="mod">
          <ac:chgData name="Tim James (2112656)" userId="S::2112656@student.uwtsd.ac.uk::0fb35b07-305e-4866-a031-bfed0720b694" providerId="AD" clId="Web-{101CCDE7-F6BA-6F34-328E-6745D94E78AD}" dt="2024-03-18T13:48:53.278" v="109" actId="1076"/>
          <ac:picMkLst>
            <pc:docMk/>
            <pc:sldMk cId="4050409077" sldId="290"/>
            <ac:picMk id="4" creationId="{B51F5A1A-56BB-A6EC-C83C-82BDFAE05D84}"/>
          </ac:picMkLst>
        </pc:picChg>
        <pc:picChg chg="mod">
          <ac:chgData name="Tim James (2112656)" userId="S::2112656@student.uwtsd.ac.uk::0fb35b07-305e-4866-a031-bfed0720b694" providerId="AD" clId="Web-{101CCDE7-F6BA-6F34-328E-6745D94E78AD}" dt="2024-03-18T13:49:04.560" v="112" actId="1076"/>
          <ac:picMkLst>
            <pc:docMk/>
            <pc:sldMk cId="4050409077" sldId="290"/>
            <ac:picMk id="6" creationId="{AC00F3FD-9FB0-004A-3CC4-79FF16BF83DE}"/>
          </ac:picMkLst>
        </pc:picChg>
      </pc:sldChg>
      <pc:sldChg chg="addSp modSp">
        <pc:chgData name="Tim James (2112656)" userId="S::2112656@student.uwtsd.ac.uk::0fb35b07-305e-4866-a031-bfed0720b694" providerId="AD" clId="Web-{101CCDE7-F6BA-6F34-328E-6745D94E78AD}" dt="2024-03-18T13:49:21.482" v="114" actId="1076"/>
        <pc:sldMkLst>
          <pc:docMk/>
          <pc:sldMk cId="1905709650" sldId="291"/>
        </pc:sldMkLst>
        <pc:spChg chg="add mod">
          <ac:chgData name="Tim James (2112656)" userId="S::2112656@student.uwtsd.ac.uk::0fb35b07-305e-4866-a031-bfed0720b694" providerId="AD" clId="Web-{101CCDE7-F6BA-6F34-328E-6745D94E78AD}" dt="2024-03-18T13:46:07.477" v="28" actId="14100"/>
          <ac:spMkLst>
            <pc:docMk/>
            <pc:sldMk cId="1905709650" sldId="291"/>
            <ac:spMk id="5" creationId="{3F5288E0-6E09-FAF2-FD90-7F313CEE373A}"/>
          </ac:spMkLst>
        </pc:spChg>
        <pc:picChg chg="add mod">
          <ac:chgData name="Tim James (2112656)" userId="S::2112656@student.uwtsd.ac.uk::0fb35b07-305e-4866-a031-bfed0720b694" providerId="AD" clId="Web-{101CCDE7-F6BA-6F34-328E-6745D94E78AD}" dt="2024-03-18T13:45:49.555" v="4" actId="1076"/>
          <ac:picMkLst>
            <pc:docMk/>
            <pc:sldMk cId="1905709650" sldId="291"/>
            <ac:picMk id="3" creationId="{7C7D709D-63E5-70FB-4A75-C9FFEA810BCA}"/>
          </ac:picMkLst>
        </pc:picChg>
        <pc:picChg chg="mod">
          <ac:chgData name="Tim James (2112656)" userId="S::2112656@student.uwtsd.ac.uk::0fb35b07-305e-4866-a031-bfed0720b694" providerId="AD" clId="Web-{101CCDE7-F6BA-6F34-328E-6745D94E78AD}" dt="2024-03-18T13:49:21.482" v="114" actId="1076"/>
          <ac:picMkLst>
            <pc:docMk/>
            <pc:sldMk cId="1905709650" sldId="291"/>
            <ac:picMk id="4" creationId="{5F636469-4D8B-5F8F-D978-81E934A9C349}"/>
          </ac:picMkLst>
        </pc:picChg>
      </pc:sldChg>
      <pc:sldChg chg="modSp new del">
        <pc:chgData name="Tim James (2112656)" userId="S::2112656@student.uwtsd.ac.uk::0fb35b07-305e-4866-a031-bfed0720b694" providerId="AD" clId="Web-{101CCDE7-F6BA-6F34-328E-6745D94E78AD}" dt="2024-03-18T14:08:07.307" v="247"/>
        <pc:sldMkLst>
          <pc:docMk/>
          <pc:sldMk cId="818739023" sldId="293"/>
        </pc:sldMkLst>
        <pc:spChg chg="mod">
          <ac:chgData name="Tim James (2112656)" userId="S::2112656@student.uwtsd.ac.uk::0fb35b07-305e-4866-a031-bfed0720b694" providerId="AD" clId="Web-{101CCDE7-F6BA-6F34-328E-6745D94E78AD}" dt="2024-03-18T13:49:54.999" v="130" actId="20577"/>
          <ac:spMkLst>
            <pc:docMk/>
            <pc:sldMk cId="818739023" sldId="293"/>
            <ac:spMk id="2" creationId="{AFE9CD52-7CA8-E369-197E-36A980AB957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E1E5B3-ADB0-4BDC-A623-5152E5614BCE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20CED8-076C-442F-8F24-4420FD9477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042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0CED8-076C-442F-8F24-4420FD9477F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258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20CED8-076C-442F-8F24-4420FD9477F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563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17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643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672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695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92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28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62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929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231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59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3279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22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201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2459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944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3598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466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8127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79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ports2000.co.uk/wp-content/uploads/2023/03/2023-SRCC-Duratec-regulations.pdf" TargetMode="External"/><Relationship Id="rId4" Type="http://schemas.openxmlformats.org/officeDocument/2006/relationships/hyperlink" Target="https://motorsportuk.s3.eu-west-2.amazonaws.com/wp-content/uploads/2023/01/03170658/Yearbook-2023-COMPLETE.pdf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10" Type="http://schemas.openxmlformats.org/officeDocument/2006/relationships/image" Target="../media/image36.png"/><Relationship Id="rId4" Type="http://schemas.openxmlformats.org/officeDocument/2006/relationships/image" Target="../media/image47.png"/><Relationship Id="rId9" Type="http://schemas.openxmlformats.org/officeDocument/2006/relationships/image" Target="../media/image3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jpe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emf"/><Relationship Id="rId5" Type="http://schemas.openxmlformats.org/officeDocument/2006/relationships/image" Target="../media/image66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emf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svg"/><Relationship Id="rId3" Type="http://schemas.openxmlformats.org/officeDocument/2006/relationships/image" Target="../media/image80.png"/><Relationship Id="rId7" Type="http://schemas.openxmlformats.org/officeDocument/2006/relationships/image" Target="../media/image84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svg"/><Relationship Id="rId11" Type="http://schemas.openxmlformats.org/officeDocument/2006/relationships/image" Target="../media/image88.png"/><Relationship Id="rId5" Type="http://schemas.openxmlformats.org/officeDocument/2006/relationships/image" Target="../media/image82.png"/><Relationship Id="rId10" Type="http://schemas.openxmlformats.org/officeDocument/2006/relationships/image" Target="../media/image87.png"/><Relationship Id="rId4" Type="http://schemas.openxmlformats.org/officeDocument/2006/relationships/image" Target="../media/image81.png"/><Relationship Id="rId9" Type="http://schemas.openxmlformats.org/officeDocument/2006/relationships/image" Target="../media/image8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5" Type="http://schemas.openxmlformats.org/officeDocument/2006/relationships/image" Target="../media/image92.png"/><Relationship Id="rId4" Type="http://schemas.openxmlformats.org/officeDocument/2006/relationships/image" Target="../media/image91.png"/><Relationship Id="rId9" Type="http://schemas.openxmlformats.org/officeDocument/2006/relationships/image" Target="../media/image9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png"/><Relationship Id="rId3" Type="http://schemas.openxmlformats.org/officeDocument/2006/relationships/image" Target="../media/image97.png"/><Relationship Id="rId7" Type="http://schemas.openxmlformats.org/officeDocument/2006/relationships/image" Target="../media/image10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0.png"/><Relationship Id="rId5" Type="http://schemas.openxmlformats.org/officeDocument/2006/relationships/image" Target="../media/image99.png"/><Relationship Id="rId10" Type="http://schemas.openxmlformats.org/officeDocument/2006/relationships/image" Target="../media/image104.emf"/><Relationship Id="rId4" Type="http://schemas.openxmlformats.org/officeDocument/2006/relationships/image" Target="../media/image98.png"/><Relationship Id="rId9" Type="http://schemas.openxmlformats.org/officeDocument/2006/relationships/image" Target="../media/image103.e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5" Type="http://schemas.openxmlformats.org/officeDocument/2006/relationships/image" Target="../media/image109.png"/><Relationship Id="rId4" Type="http://schemas.openxmlformats.org/officeDocument/2006/relationships/image" Target="../media/image10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7" Type="http://schemas.openxmlformats.org/officeDocument/2006/relationships/image" Target="../media/image119.png"/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8.png"/><Relationship Id="rId5" Type="http://schemas.openxmlformats.org/officeDocument/2006/relationships/image" Target="../media/image117.png"/><Relationship Id="rId4" Type="http://schemas.openxmlformats.org/officeDocument/2006/relationships/image" Target="../media/image1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1.png"/><Relationship Id="rId7" Type="http://schemas.openxmlformats.org/officeDocument/2006/relationships/image" Target="../media/image119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3.png"/><Relationship Id="rId5" Type="http://schemas.openxmlformats.org/officeDocument/2006/relationships/image" Target="../media/image122.png"/><Relationship Id="rId4" Type="http://schemas.openxmlformats.org/officeDocument/2006/relationships/image" Target="../media/image11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7.png"/><Relationship Id="rId3" Type="http://schemas.openxmlformats.org/officeDocument/2006/relationships/image" Target="../media/image132.png"/><Relationship Id="rId7" Type="http://schemas.openxmlformats.org/officeDocument/2006/relationships/image" Target="../media/image136.png"/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5.png"/><Relationship Id="rId5" Type="http://schemas.openxmlformats.org/officeDocument/2006/relationships/image" Target="../media/image134.png"/><Relationship Id="rId10" Type="http://schemas.openxmlformats.org/officeDocument/2006/relationships/image" Target="../media/image139.png"/><Relationship Id="rId4" Type="http://schemas.openxmlformats.org/officeDocument/2006/relationships/image" Target="../media/image133.png"/><Relationship Id="rId9" Type="http://schemas.openxmlformats.org/officeDocument/2006/relationships/image" Target="../media/image138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6.png"/><Relationship Id="rId3" Type="http://schemas.openxmlformats.org/officeDocument/2006/relationships/image" Target="../media/image141.jpeg"/><Relationship Id="rId7" Type="http://schemas.openxmlformats.org/officeDocument/2006/relationships/image" Target="../media/image145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4.png"/><Relationship Id="rId5" Type="http://schemas.openxmlformats.org/officeDocument/2006/relationships/image" Target="../media/image143.png"/><Relationship Id="rId4" Type="http://schemas.openxmlformats.org/officeDocument/2006/relationships/image" Target="../media/image14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3.png"/><Relationship Id="rId3" Type="http://schemas.openxmlformats.org/officeDocument/2006/relationships/image" Target="../media/image148.png"/><Relationship Id="rId7" Type="http://schemas.openxmlformats.org/officeDocument/2006/relationships/image" Target="../media/image152.png"/><Relationship Id="rId2" Type="http://schemas.openxmlformats.org/officeDocument/2006/relationships/image" Target="../media/image1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1.png"/><Relationship Id="rId11" Type="http://schemas.openxmlformats.org/officeDocument/2006/relationships/image" Target="../media/image156.png"/><Relationship Id="rId5" Type="http://schemas.openxmlformats.org/officeDocument/2006/relationships/image" Target="../media/image150.png"/><Relationship Id="rId10" Type="http://schemas.openxmlformats.org/officeDocument/2006/relationships/image" Target="../media/image155.png"/><Relationship Id="rId4" Type="http://schemas.openxmlformats.org/officeDocument/2006/relationships/image" Target="../media/image149.png"/><Relationship Id="rId9" Type="http://schemas.openxmlformats.org/officeDocument/2006/relationships/image" Target="../media/image15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8.png"/><Relationship Id="rId2" Type="http://schemas.openxmlformats.org/officeDocument/2006/relationships/image" Target="../media/image15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0.png"/><Relationship Id="rId4" Type="http://schemas.openxmlformats.org/officeDocument/2006/relationships/image" Target="../media/image15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2.png"/><Relationship Id="rId2" Type="http://schemas.openxmlformats.org/officeDocument/2006/relationships/image" Target="../media/image1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5.png"/><Relationship Id="rId5" Type="http://schemas.openxmlformats.org/officeDocument/2006/relationships/image" Target="../media/image164.png"/><Relationship Id="rId4" Type="http://schemas.openxmlformats.org/officeDocument/2006/relationships/image" Target="../media/image16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7.png"/><Relationship Id="rId7" Type="http://schemas.openxmlformats.org/officeDocument/2006/relationships/image" Target="../media/image171.png"/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0.png"/><Relationship Id="rId5" Type="http://schemas.openxmlformats.org/officeDocument/2006/relationships/image" Target="../media/image169.png"/><Relationship Id="rId4" Type="http://schemas.openxmlformats.org/officeDocument/2006/relationships/image" Target="../media/image168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8.png"/><Relationship Id="rId3" Type="http://schemas.openxmlformats.org/officeDocument/2006/relationships/image" Target="../media/image173.jpeg"/><Relationship Id="rId7" Type="http://schemas.openxmlformats.org/officeDocument/2006/relationships/image" Target="../media/image177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6.png"/><Relationship Id="rId5" Type="http://schemas.openxmlformats.org/officeDocument/2006/relationships/image" Target="../media/image175.png"/><Relationship Id="rId4" Type="http://schemas.openxmlformats.org/officeDocument/2006/relationships/image" Target="../media/image17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3.png"/><Relationship Id="rId5" Type="http://schemas.openxmlformats.org/officeDocument/2006/relationships/image" Target="../media/image182.png"/><Relationship Id="rId4" Type="http://schemas.openxmlformats.org/officeDocument/2006/relationships/image" Target="../media/image18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90.png"/><Relationship Id="rId5" Type="http://schemas.openxmlformats.org/officeDocument/2006/relationships/image" Target="../media/image189.png"/><Relationship Id="rId4" Type="http://schemas.openxmlformats.org/officeDocument/2006/relationships/image" Target="../media/image18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png"/><Relationship Id="rId2" Type="http://schemas.openxmlformats.org/officeDocument/2006/relationships/image" Target="../media/image1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6.png"/><Relationship Id="rId5" Type="http://schemas.openxmlformats.org/officeDocument/2006/relationships/image" Target="../media/image195.png"/><Relationship Id="rId4" Type="http://schemas.openxmlformats.org/officeDocument/2006/relationships/image" Target="../media/image19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png"/><Relationship Id="rId2" Type="http://schemas.openxmlformats.org/officeDocument/2006/relationships/image" Target="../media/image19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cetechmag.com/2019/02/willem-toet-explains-cfd-post-processing/" TargetMode="External"/><Relationship Id="rId3" Type="http://schemas.openxmlformats.org/officeDocument/2006/relationships/hyperlink" Target="http://www.chalmers.se/" TargetMode="External"/><Relationship Id="rId7" Type="http://schemas.openxmlformats.org/officeDocument/2006/relationships/hyperlink" Target="https://saemobilus.sae.org/content/2021-26-0353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ymscape.com/polyhedral-tetrahedral-hexahedral-mesh-comparison" TargetMode="External"/><Relationship Id="rId11" Type="http://schemas.openxmlformats.org/officeDocument/2006/relationships/hyperlink" Target="https://www.simscale.com/docs/simulation-setup/global-settings/k-epsilon/" TargetMode="External"/><Relationship Id="rId5" Type="http://schemas.openxmlformats.org/officeDocument/2006/relationships/hyperlink" Target="https://mathieuhorsky.wordpress.com/tag/gurney-flap/" TargetMode="External"/><Relationship Id="rId10" Type="http://schemas.openxmlformats.org/officeDocument/2006/relationships/hyperlink" Target="https://slidetodoc.com/chapter-5-tetrahedral-mesh-with-inflation-ansys-meshing/" TargetMode="External"/><Relationship Id="rId4" Type="http://schemas.openxmlformats.org/officeDocument/2006/relationships/hyperlink" Target="https://airshaper.com/videos/race-car-aerodynamics/GApwSjKYUpQ" TargetMode="External"/><Relationship Id="rId9" Type="http://schemas.openxmlformats.org/officeDocument/2006/relationships/hyperlink" Target="https://doi.org/10.5772/intechopen.94665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4363271"/>
            <a:ext cx="8676222" cy="1066801"/>
          </a:xfrm>
        </p:spPr>
        <p:txBody>
          <a:bodyPr>
            <a:normAutofit/>
          </a:bodyPr>
          <a:lstStyle/>
          <a:p>
            <a:r>
              <a:rPr lang="en-GB" sz="4400"/>
              <a:t>Year 2 </a:t>
            </a:r>
            <a:r>
              <a:rPr lang="en-GB" sz="4400" err="1"/>
              <a:t>mcr</a:t>
            </a:r>
            <a:r>
              <a:rPr lang="en-GB" sz="4400"/>
              <a:t> group project</a:t>
            </a:r>
            <a:endParaRPr lang="en-US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5516211"/>
            <a:ext cx="8676222" cy="7222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alfie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morgan,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ewan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evans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, jack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purnell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,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ragulan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pulanthitan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,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sami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naas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,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tim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james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, 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alex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 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griffiths</a:t>
            </a:r>
            <a:endParaRPr lang="en-GB"/>
          </a:p>
        </p:txBody>
      </p:sp>
      <p:pic>
        <p:nvPicPr>
          <p:cNvPr id="10" name="Picture 9" descr="A race car on a track&#10;&#10;Description automatically generated">
            <a:extLst>
              <a:ext uri="{FF2B5EF4-FFF2-40B4-BE49-F238E27FC236}">
                <a16:creationId xmlns:a16="http://schemas.microsoft.com/office/drawing/2014/main" id="{775DCF6E-1E7E-4704-43B5-76B744FC35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786" b="13501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F73BA-0CED-5500-D7D8-98ACBB47E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6545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BFBFBF"/>
                </a:solidFill>
              </a:rPr>
              <a:t>Review of current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B20CD-8FD1-95FC-E668-DFB9F764E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/>
              <a:t>Conducted background research</a:t>
            </a:r>
          </a:p>
          <a:p>
            <a:r>
              <a:rPr lang="en-GB"/>
              <a:t>Established standardized </a:t>
            </a:r>
            <a:r>
              <a:rPr lang="en-GB" err="1"/>
              <a:t>cfd</a:t>
            </a:r>
            <a:r>
              <a:rPr lang="en-GB"/>
              <a:t> methodology</a:t>
            </a:r>
          </a:p>
          <a:p>
            <a:r>
              <a:rPr lang="en-GB"/>
              <a:t>Balance relative to front axle</a:t>
            </a:r>
          </a:p>
          <a:p>
            <a:r>
              <a:rPr lang="en-GB"/>
              <a:t>Simulated comparisons to existing data</a:t>
            </a:r>
          </a:p>
          <a:p>
            <a:r>
              <a:rPr lang="en-GB"/>
              <a:t>Initial studies within individual areas</a:t>
            </a:r>
          </a:p>
          <a:p>
            <a:r>
              <a:rPr lang="en-GB"/>
              <a:t>Early prototype designs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6AE216-E14C-2161-CF1E-89133C7D81DE}"/>
              </a:ext>
            </a:extLst>
          </p:cNvPr>
          <p:cNvGrpSpPr/>
          <p:nvPr/>
        </p:nvGrpSpPr>
        <p:grpSpPr>
          <a:xfrm>
            <a:off x="8534984" y="2667105"/>
            <a:ext cx="3084721" cy="3657495"/>
            <a:chOff x="-126789" y="2708987"/>
            <a:chExt cx="2712620" cy="3111903"/>
          </a:xfrm>
        </p:grpSpPr>
        <p:pic>
          <p:nvPicPr>
            <p:cNvPr id="15" name="Picture 14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9181BA24-FF58-6041-8D0E-6D233601EA4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64125" t="22078" r="14306" b="33506"/>
            <a:stretch/>
          </p:blipFill>
          <p:spPr>
            <a:xfrm>
              <a:off x="-126789" y="2708987"/>
              <a:ext cx="2701543" cy="1549009"/>
            </a:xfrm>
            <a:prstGeom prst="rect">
              <a:avLst/>
            </a:prstGeom>
          </p:spPr>
        </p:pic>
        <p:pic>
          <p:nvPicPr>
            <p:cNvPr id="16" name="Picture 15" descr="A rainbow colored race car&#10;&#10;Description automatically generated">
              <a:extLst>
                <a:ext uri="{FF2B5EF4-FFF2-40B4-BE49-F238E27FC236}">
                  <a16:creationId xmlns:a16="http://schemas.microsoft.com/office/drawing/2014/main" id="{AE10935C-8844-87E1-C870-31164EC89E3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121523" y="4195980"/>
              <a:ext cx="2707354" cy="1624910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1FB5759-CCB9-645F-5A76-1B50B3D89A11}"/>
              </a:ext>
            </a:extLst>
          </p:cNvPr>
          <p:cNvSpPr txBox="1"/>
          <p:nvPr/>
        </p:nvSpPr>
        <p:spPr>
          <a:xfrm>
            <a:off x="7386361" y="2665739"/>
            <a:ext cx="11274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rgbClr val="7030A0"/>
                </a:solidFill>
              </a:rPr>
              <a:t>(Sabe, 2023)</a:t>
            </a:r>
          </a:p>
        </p:txBody>
      </p:sp>
    </p:spTree>
    <p:extLst>
      <p:ext uri="{BB962C8B-B14F-4D97-AF65-F5344CB8AC3E}">
        <p14:creationId xmlns:p14="http://schemas.microsoft.com/office/powerpoint/2010/main" val="30357654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00C5A-91CC-6BE6-F008-9E830ED82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46" y="177553"/>
            <a:ext cx="9905998" cy="1005396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Area Split &amp; Technical regulations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986B8D-9B9D-6CF0-0DA7-7AE9C3BF5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509" y="1264096"/>
            <a:ext cx="3017437" cy="2007073"/>
          </a:xfrm>
          <a:prstGeom prst="rect">
            <a:avLst/>
          </a:prstGeom>
        </p:spPr>
      </p:pic>
      <p:pic>
        <p:nvPicPr>
          <p:cNvPr id="8" name="Content Placeholder 10" descr="A computer generated image of a car&#10;&#10;Description automatically generated">
            <a:extLst>
              <a:ext uri="{FF2B5EF4-FFF2-40B4-BE49-F238E27FC236}">
                <a16:creationId xmlns:a16="http://schemas.microsoft.com/office/drawing/2014/main" id="{D663DECE-0122-A5EE-05CE-B7D9FF575E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508" y="3524435"/>
            <a:ext cx="4837359" cy="30352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F7F2E0-4DE3-0C1F-948B-065231DB637F}"/>
              </a:ext>
            </a:extLst>
          </p:cNvPr>
          <p:cNvSpPr txBox="1"/>
          <p:nvPr/>
        </p:nvSpPr>
        <p:spPr>
          <a:xfrm>
            <a:off x="5855333" y="2267632"/>
            <a:ext cx="581487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rgbClr val="FF0000"/>
                </a:solidFill>
              </a:rPr>
              <a:t>5.6.iv).b)</a:t>
            </a:r>
            <a:r>
              <a:rPr lang="en-US" sz="1400"/>
              <a:t> - No gap between main body and wheel arches</a:t>
            </a:r>
            <a:endParaRPr lang="en-US" sz="1400">
              <a:solidFill>
                <a:srgbClr val="FFFFFF"/>
              </a:solidFill>
            </a:endParaRPr>
          </a:p>
          <a:p>
            <a:r>
              <a:rPr lang="en-US" sz="1400">
                <a:solidFill>
                  <a:srgbClr val="FF0000"/>
                </a:solidFill>
              </a:rPr>
              <a:t>5.6.v)</a:t>
            </a:r>
            <a:r>
              <a:rPr lang="en-US" sz="1400"/>
              <a:t> - max. vehicle length forward of front axle </a:t>
            </a:r>
            <a:r>
              <a:rPr lang="en-US" sz="1400" err="1"/>
              <a:t>centreline</a:t>
            </a:r>
            <a:r>
              <a:rPr lang="en-US" sz="1400"/>
              <a:t>: 91.5cm</a:t>
            </a:r>
          </a:p>
          <a:p>
            <a:r>
              <a:rPr lang="en-US" sz="1400">
                <a:solidFill>
                  <a:srgbClr val="FF0000"/>
                </a:solidFill>
              </a:rPr>
              <a:t>5.6.viii).a) </a:t>
            </a:r>
            <a:r>
              <a:rPr lang="en-US" sz="1400"/>
              <a:t>- rear wing shall not exceed 110cm in height and 110cm rearward of rear axle </a:t>
            </a:r>
            <a:r>
              <a:rPr lang="en-US" sz="1400" err="1"/>
              <a:t>centreline</a:t>
            </a:r>
            <a:endParaRPr lang="en-US" sz="1400"/>
          </a:p>
          <a:p>
            <a:pPr algn="l" rtl="0" fontAlgn="base"/>
            <a:r>
              <a:rPr lang="en-US" sz="1400" b="0" i="0" u="none" strike="noStrike">
                <a:solidFill>
                  <a:srgbClr val="FF0000"/>
                </a:solidFill>
                <a:effectLst/>
              </a:rPr>
              <a:t>5.6.viii.b),c)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Wings should be mounted to gearbox or sprung chassis. Wings may be mounted to bodywork if there is a metal support structure to carry the loads to the gearbox or chassis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algn="l" rtl="0" fontAlgn="base"/>
            <a:r>
              <a:rPr lang="en-US" sz="1400" b="0" i="0" u="none" strike="noStrike">
                <a:solidFill>
                  <a:srgbClr val="FF0000"/>
                </a:solidFill>
                <a:effectLst/>
              </a:rPr>
              <a:t>5.6.viii).f)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Endplates must be within 35.5cm in length and 2.54cm in width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algn="l" rtl="0" fontAlgn="base"/>
            <a:r>
              <a:rPr lang="en-US" sz="1400" b="0" i="0" u="none" strike="noStrike">
                <a:solidFill>
                  <a:srgbClr val="FF0000"/>
                </a:solidFill>
                <a:effectLst/>
              </a:rPr>
              <a:t>5.6.1.3 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Gurney flaps mounted at the rear of the vehicle must not exceed 10mm when viewed from above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algn="l" rtl="0" fontAlgn="base"/>
            <a:r>
              <a:rPr lang="en-US" sz="1400" b="0" i="0" u="none" strike="noStrike">
                <a:solidFill>
                  <a:srgbClr val="FF0000"/>
                </a:solidFill>
                <a:effectLst/>
              </a:rPr>
              <a:t>5.6.2.3 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No diffuser or underside panel extension allowed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fontAlgn="base"/>
            <a:r>
              <a:rPr lang="en-US" sz="1400" b="0" i="0" u="none" strike="noStrike">
                <a:solidFill>
                  <a:srgbClr val="0070C0"/>
                </a:solidFill>
                <a:effectLst/>
              </a:rPr>
              <a:t>J5.2.6.(a)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1/3 of the wheel must be covered. Cannot be visible from above. </a:t>
            </a:r>
            <a:r>
              <a:rPr lang="en-US" sz="1400" b="0" i="0" u="none" strike="noStrike" err="1">
                <a:solidFill>
                  <a:srgbClr val="FFFFFF"/>
                </a:solidFill>
                <a:effectLst/>
              </a:rPr>
              <a:t>Tyre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 cannot be visible above any point 50mm above the axle </a:t>
            </a:r>
            <a:r>
              <a:rPr lang="en-US" sz="1400" err="1">
                <a:solidFill>
                  <a:srgbClr val="FFFFFF"/>
                </a:solidFill>
              </a:rPr>
              <a:t>centre</a:t>
            </a:r>
            <a:r>
              <a:rPr lang="en-US" sz="1400">
                <a:solidFill>
                  <a:srgbClr val="FFFFFF"/>
                </a:solidFill>
              </a:rPr>
              <a:t> 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line when viewed from rear.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algn="l" rtl="0" fontAlgn="base"/>
            <a:r>
              <a:rPr lang="en-US" sz="1400" b="0" i="0" u="none" strike="noStrike">
                <a:solidFill>
                  <a:srgbClr val="0070C0"/>
                </a:solidFill>
                <a:effectLst/>
              </a:rPr>
              <a:t>J5.2.7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Aerodynamic devices cannot extend 1100mm longitudinally rearward of the rear wheel axis.</a:t>
            </a:r>
            <a:r>
              <a:rPr lang="en-US" sz="1400" b="0" i="0">
                <a:solidFill>
                  <a:srgbClr val="FFFFFF"/>
                </a:solidFill>
                <a:effectLst/>
              </a:rPr>
              <a:t>​</a:t>
            </a:r>
          </a:p>
          <a:p>
            <a:pPr algn="l" rtl="0" fontAlgn="base"/>
            <a:r>
              <a:rPr lang="en-US" sz="1400" b="0" i="0" u="none" strike="noStrike">
                <a:solidFill>
                  <a:srgbClr val="0070C0"/>
                </a:solidFill>
                <a:effectLst/>
              </a:rPr>
              <a:t>J5.20.11 </a:t>
            </a:r>
            <a:r>
              <a:rPr lang="en-US" sz="1400" b="0" i="0" u="none" strike="noStrike">
                <a:solidFill>
                  <a:srgbClr val="FFFFFF"/>
                </a:solidFill>
                <a:effectLst/>
              </a:rPr>
              <a:t>– min. ride height for vehicle – 4cm</a:t>
            </a:r>
            <a:endParaRPr lang="en-US" sz="1400"/>
          </a:p>
          <a:p>
            <a:endParaRPr lang="en-GB" sz="14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959736-5CD4-6563-75F0-50DD680F450C}"/>
              </a:ext>
            </a:extLst>
          </p:cNvPr>
          <p:cNvSpPr txBox="1"/>
          <p:nvPr/>
        </p:nvSpPr>
        <p:spPr>
          <a:xfrm>
            <a:off x="8632056" y="323905"/>
            <a:ext cx="4245514" cy="1353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>
                <a:latin typeface="+mj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MSUK Yearbook 2023</a:t>
            </a:r>
            <a:endParaRPr lang="en-US" sz="1600">
              <a:latin typeface="+mj-lt"/>
              <a:cs typeface="Calibri"/>
            </a:endParaRP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>
                <a:latin typeface="+mj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Sports 2000 </a:t>
            </a:r>
            <a:r>
              <a:rPr lang="en-GB" sz="1600" err="1">
                <a:latin typeface="+mj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Duractec</a:t>
            </a:r>
            <a:r>
              <a:rPr lang="en-GB" sz="1600">
                <a:latin typeface="+mj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Sporting &amp; Technical Regulations 2023</a:t>
            </a:r>
            <a:endParaRPr lang="en-GB" sz="1600">
              <a:latin typeface="+mj-lt"/>
              <a:cs typeface="Arial"/>
            </a:endParaRPr>
          </a:p>
          <a:p>
            <a:pPr algn="l"/>
            <a:endParaRPr lang="en-GB" sz="1600">
              <a:solidFill>
                <a:srgbClr val="7030A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6373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67169-5A99-7922-BB1E-52DE5BEF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2" y="-511834"/>
            <a:ext cx="9905998" cy="1905000"/>
          </a:xfrm>
        </p:spPr>
        <p:txBody>
          <a:bodyPr/>
          <a:lstStyle/>
          <a:p>
            <a:r>
              <a:rPr lang="en-GB"/>
              <a:t>Splitter - Design</a:t>
            </a:r>
          </a:p>
        </p:txBody>
      </p:sp>
      <p:pic>
        <p:nvPicPr>
          <p:cNvPr id="4" name="Picture 3" descr="John Iley original splitter&#10;">
            <a:extLst>
              <a:ext uri="{FF2B5EF4-FFF2-40B4-BE49-F238E27FC236}">
                <a16:creationId xmlns:a16="http://schemas.microsoft.com/office/drawing/2014/main" id="{465628B5-D016-8B6C-C814-A91812CA90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" t="7937" r="2362" b="13757"/>
          <a:stretch/>
        </p:blipFill>
        <p:spPr>
          <a:xfrm>
            <a:off x="357294" y="4571351"/>
            <a:ext cx="3490473" cy="21130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72C87C-A451-0D8B-FD6F-A2647EF08702}"/>
              </a:ext>
            </a:extLst>
          </p:cNvPr>
          <p:cNvSpPr txBox="1"/>
          <p:nvPr/>
        </p:nvSpPr>
        <p:spPr>
          <a:xfrm>
            <a:off x="3476379" y="1462279"/>
            <a:ext cx="3477490" cy="12109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Calibri"/>
              <a:buChar char="-"/>
            </a:pPr>
            <a:r>
              <a:rPr lang="en-US" sz="2400"/>
              <a:t>Gaps to wheel-arch</a:t>
            </a:r>
            <a:endParaRPr lang="en-US"/>
          </a:p>
          <a:p>
            <a:pPr marL="285750" indent="-285750" algn="ctr">
              <a:buFont typeface="Calibri"/>
              <a:buChar char="-"/>
            </a:pPr>
            <a:r>
              <a:rPr lang="en-US" sz="2400"/>
              <a:t>Pressure Bleed</a:t>
            </a:r>
          </a:p>
          <a:p>
            <a:pPr marL="285750" indent="-285750" algn="ctr">
              <a:buFont typeface="Calibri"/>
              <a:buChar char="-"/>
            </a:pPr>
            <a:r>
              <a:rPr lang="en-US" sz="2400"/>
              <a:t>Tyre Squirt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07DCEC-60F5-123A-0D76-6845A9FE6466}"/>
              </a:ext>
            </a:extLst>
          </p:cNvPr>
          <p:cNvSpPr txBox="1"/>
          <p:nvPr/>
        </p:nvSpPr>
        <p:spPr>
          <a:xfrm>
            <a:off x="7238286" y="93263"/>
            <a:ext cx="61301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entury Gothic"/>
                <a:ea typeface="Calibri"/>
                <a:cs typeface="Calibri"/>
              </a:rPr>
              <a:t>(SRCC DURATEC 2024 regulations, 2024)</a:t>
            </a:r>
            <a:endParaRPr lang="en-GB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pic>
        <p:nvPicPr>
          <p:cNvPr id="9" name="Picture 8" descr="A white paper with black text&#10;&#10;Description automatically generated">
            <a:extLst>
              <a:ext uri="{FF2B5EF4-FFF2-40B4-BE49-F238E27FC236}">
                <a16:creationId xmlns:a16="http://schemas.microsoft.com/office/drawing/2014/main" id="{9F98D0FF-AE0E-D32E-C14D-6782FF6541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7242" y="496469"/>
            <a:ext cx="5128045" cy="1925668"/>
          </a:xfrm>
          <a:prstGeom prst="rect">
            <a:avLst/>
          </a:prstGeom>
        </p:spPr>
      </p:pic>
      <p:pic>
        <p:nvPicPr>
          <p:cNvPr id="10" name="Picture 9" descr="A diagram of a plane&#10;&#10;Description automatically generated">
            <a:extLst>
              <a:ext uri="{FF2B5EF4-FFF2-40B4-BE49-F238E27FC236}">
                <a16:creationId xmlns:a16="http://schemas.microsoft.com/office/drawing/2014/main" id="{0F0B270F-386A-DAE5-9132-A6DD9B30ED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1221" y="2592957"/>
            <a:ext cx="5140085" cy="1528313"/>
          </a:xfrm>
          <a:prstGeom prst="rect">
            <a:avLst/>
          </a:prstGeom>
        </p:spPr>
      </p:pic>
      <p:pic>
        <p:nvPicPr>
          <p:cNvPr id="11" name="Picture 10" descr="A close-up of a black piece of metal&#10;&#10;Description automatically generated">
            <a:extLst>
              <a:ext uri="{FF2B5EF4-FFF2-40B4-BE49-F238E27FC236}">
                <a16:creationId xmlns:a16="http://schemas.microsoft.com/office/drawing/2014/main" id="{142A8A1D-EED0-90E8-B577-31598986BC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7" y="738368"/>
            <a:ext cx="3577447" cy="244828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310F16-119A-82E7-6F95-75A7F6F5838C}"/>
              </a:ext>
            </a:extLst>
          </p:cNvPr>
          <p:cNvSpPr txBox="1"/>
          <p:nvPr/>
        </p:nvSpPr>
        <p:spPr>
          <a:xfrm>
            <a:off x="-51139" y="3183766"/>
            <a:ext cx="207865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(McBeath, 2017)</a:t>
            </a:r>
          </a:p>
        </p:txBody>
      </p:sp>
      <p:pic>
        <p:nvPicPr>
          <p:cNvPr id="3" name="Picture 2" descr="A close up of a camera&#10;&#10;Description automatically generated">
            <a:extLst>
              <a:ext uri="{FF2B5EF4-FFF2-40B4-BE49-F238E27FC236}">
                <a16:creationId xmlns:a16="http://schemas.microsoft.com/office/drawing/2014/main" id="{9A75AA5C-823D-D28B-42AA-13DF72DF053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8571" r="317" b="8214"/>
          <a:stretch/>
        </p:blipFill>
        <p:spPr>
          <a:xfrm>
            <a:off x="4239683" y="4231217"/>
            <a:ext cx="3479810" cy="256647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B3803FC-B506-B56E-4462-B818156E160A}"/>
              </a:ext>
            </a:extLst>
          </p:cNvPr>
          <p:cNvSpPr txBox="1"/>
          <p:nvPr/>
        </p:nvSpPr>
        <p:spPr>
          <a:xfrm>
            <a:off x="7881257" y="4891425"/>
            <a:ext cx="41862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Strakes will help keep the flow laminar 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(De Wilde </a:t>
            </a:r>
            <a:r>
              <a:rPr lang="en-GB" i="1">
                <a:latin typeface="Calibri"/>
                <a:ea typeface="Calibri"/>
                <a:cs typeface="Calibri"/>
              </a:rPr>
              <a:t>et al.</a:t>
            </a:r>
            <a:r>
              <a:rPr lang="en-GB">
                <a:latin typeface="Calibri"/>
                <a:ea typeface="Calibri"/>
                <a:cs typeface="Calibri"/>
              </a:rPr>
              <a:t>, 2021)</a:t>
            </a:r>
            <a:endParaRPr lang="en-GB" sz="14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236885-C207-D122-C81F-9427132841DC}"/>
              </a:ext>
            </a:extLst>
          </p:cNvPr>
          <p:cNvSpPr txBox="1"/>
          <p:nvPr/>
        </p:nvSpPr>
        <p:spPr>
          <a:xfrm>
            <a:off x="8447" y="3367548"/>
            <a:ext cx="309115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Porsche 997 ALMS GT2 featured a "Front Diffuser"</a:t>
            </a:r>
          </a:p>
        </p:txBody>
      </p:sp>
    </p:spTree>
    <p:extLst>
      <p:ext uri="{BB962C8B-B14F-4D97-AF65-F5344CB8AC3E}">
        <p14:creationId xmlns:p14="http://schemas.microsoft.com/office/powerpoint/2010/main" val="28856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67169-5A99-7922-BB1E-52DE5BEF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2" y="-511834"/>
            <a:ext cx="9905998" cy="1905000"/>
          </a:xfrm>
        </p:spPr>
        <p:txBody>
          <a:bodyPr/>
          <a:lstStyle/>
          <a:p>
            <a:r>
              <a:rPr lang="en-GB"/>
              <a:t>Splitter - Analysis</a:t>
            </a:r>
          </a:p>
        </p:txBody>
      </p:sp>
      <p:pic>
        <p:nvPicPr>
          <p:cNvPr id="14" name="Picture 13" descr="A blue and green object with a green background&#10;&#10;Description automatically generated">
            <a:extLst>
              <a:ext uri="{FF2B5EF4-FFF2-40B4-BE49-F238E27FC236}">
                <a16:creationId xmlns:a16="http://schemas.microsoft.com/office/drawing/2014/main" id="{FA608C25-672F-56AB-AF01-210545C59F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78" t="14506" r="22500" b="154"/>
          <a:stretch/>
        </p:blipFill>
        <p:spPr>
          <a:xfrm rot="5400000">
            <a:off x="9091746" y="3350857"/>
            <a:ext cx="2941620" cy="3097907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739CF55C-2A49-B5F9-3B38-2A120CF8EAB2}"/>
              </a:ext>
            </a:extLst>
          </p:cNvPr>
          <p:cNvGrpSpPr/>
          <p:nvPr/>
        </p:nvGrpSpPr>
        <p:grpSpPr>
          <a:xfrm flipV="1">
            <a:off x="198477" y="3718725"/>
            <a:ext cx="7643203" cy="2441046"/>
            <a:chOff x="64961" y="2644246"/>
            <a:chExt cx="9569369" cy="3266546"/>
          </a:xfrm>
        </p:grpSpPr>
        <p:pic>
          <p:nvPicPr>
            <p:cNvPr id="18" name="Picture 17" descr="A green and blue background&#10;&#10;Description automatically generated">
              <a:extLst>
                <a:ext uri="{FF2B5EF4-FFF2-40B4-BE49-F238E27FC236}">
                  <a16:creationId xmlns:a16="http://schemas.microsoft.com/office/drawing/2014/main" id="{1F974D7B-BA7E-14CF-3FD8-A3315C00D7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1" r="3483" b="1664"/>
            <a:stretch/>
          </p:blipFill>
          <p:spPr>
            <a:xfrm>
              <a:off x="64961" y="2644246"/>
              <a:ext cx="9561037" cy="1543385"/>
            </a:xfrm>
            <a:prstGeom prst="rect">
              <a:avLst/>
            </a:prstGeom>
          </p:spPr>
        </p:pic>
        <p:pic>
          <p:nvPicPr>
            <p:cNvPr id="7" name="Picture 6" descr="A green and blue background&#10;&#10;Description automatically generated">
              <a:extLst>
                <a:ext uri="{FF2B5EF4-FFF2-40B4-BE49-F238E27FC236}">
                  <a16:creationId xmlns:a16="http://schemas.microsoft.com/office/drawing/2014/main" id="{94985762-DD5A-19D0-6544-6A1A0A7266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2838" t="-613" b="245"/>
            <a:stretch/>
          </p:blipFill>
          <p:spPr>
            <a:xfrm flipV="1">
              <a:off x="65723" y="4189940"/>
              <a:ext cx="9568607" cy="1720852"/>
            </a:xfrm>
            <a:prstGeom prst="rect">
              <a:avLst/>
            </a:prstGeom>
          </p:spPr>
        </p:pic>
      </p:grpSp>
      <p:pic>
        <p:nvPicPr>
          <p:cNvPr id="17" name="Picture 16" descr="A blue and green object with a green background&#10;&#10;Description automatically generated">
            <a:extLst>
              <a:ext uri="{FF2B5EF4-FFF2-40B4-BE49-F238E27FC236}">
                <a16:creationId xmlns:a16="http://schemas.microsoft.com/office/drawing/2014/main" id="{2A5AD15D-E41C-D2DC-148E-DCBA823861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8951097" y="137416"/>
            <a:ext cx="3222919" cy="3097907"/>
          </a:xfrm>
          <a:prstGeom prst="rect">
            <a:avLst/>
          </a:prstGeom>
        </p:spPr>
      </p:pic>
      <p:pic>
        <p:nvPicPr>
          <p:cNvPr id="6" name="Picture 5" descr="A green screen with numbers and symbols&#10;&#10;Description automatically generated">
            <a:extLst>
              <a:ext uri="{FF2B5EF4-FFF2-40B4-BE49-F238E27FC236}">
                <a16:creationId xmlns:a16="http://schemas.microsoft.com/office/drawing/2014/main" id="{EE871291-6551-A086-6BF0-AE92B7433F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8068" y="95120"/>
            <a:ext cx="949325" cy="25960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16BF37-3DDF-1EDF-FFE8-A9220A081713}"/>
              </a:ext>
            </a:extLst>
          </p:cNvPr>
          <p:cNvSpPr txBox="1"/>
          <p:nvPr/>
        </p:nvSpPr>
        <p:spPr>
          <a:xfrm>
            <a:off x="3008671" y="698230"/>
            <a:ext cx="3972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Iterations 2-5 ignored</a:t>
            </a:r>
          </a:p>
          <a:p>
            <a:pPr marL="285750" indent="-285750">
              <a:buFontTx/>
              <a:buChar char="-"/>
            </a:pPr>
            <a:r>
              <a:rPr lang="en-GB"/>
              <a:t>Makes use of Bernoulli’s principle </a:t>
            </a:r>
            <a:r>
              <a:rPr lang="en-US" sz="1800">
                <a:effectLst/>
                <a:ea typeface="SimSun" panose="02010600030101010101" pitchFamily="2" charset="-122"/>
              </a:rPr>
              <a:t>(Ahmed and Murtaza, 2016)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3AD96E-D744-ECAA-7CA5-71EE3AFE6D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8477" y="698230"/>
            <a:ext cx="2415749" cy="108975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9DCAF6-312F-64CC-2BA9-9779C0B683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8645" y="1889388"/>
            <a:ext cx="7636548" cy="17279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F21B58-0BFA-95DC-0F3E-61F61D694E15}"/>
              </a:ext>
            </a:extLst>
          </p:cNvPr>
          <p:cNvSpPr txBox="1"/>
          <p:nvPr/>
        </p:nvSpPr>
        <p:spPr>
          <a:xfrm>
            <a:off x="9030089" y="94227"/>
            <a:ext cx="15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Iteration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8148B2-723C-E4C8-FBFA-76A52DEB4CC2}"/>
              </a:ext>
            </a:extLst>
          </p:cNvPr>
          <p:cNvSpPr txBox="1"/>
          <p:nvPr/>
        </p:nvSpPr>
        <p:spPr>
          <a:xfrm>
            <a:off x="9030089" y="3438464"/>
            <a:ext cx="15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Iteration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8327E7-16EE-1E79-2095-9C171B2280C6}"/>
              </a:ext>
            </a:extLst>
          </p:cNvPr>
          <p:cNvSpPr txBox="1"/>
          <p:nvPr/>
        </p:nvSpPr>
        <p:spPr>
          <a:xfrm>
            <a:off x="6506921" y="3720177"/>
            <a:ext cx="15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Iteration 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6AA5FF-C2CD-E618-A819-FDA744DC411C}"/>
              </a:ext>
            </a:extLst>
          </p:cNvPr>
          <p:cNvSpPr txBox="1"/>
          <p:nvPr/>
        </p:nvSpPr>
        <p:spPr>
          <a:xfrm>
            <a:off x="6506921" y="5815738"/>
            <a:ext cx="151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Iteration 2</a:t>
            </a:r>
          </a:p>
        </p:txBody>
      </p:sp>
    </p:spTree>
    <p:extLst>
      <p:ext uri="{BB962C8B-B14F-4D97-AF65-F5344CB8AC3E}">
        <p14:creationId xmlns:p14="http://schemas.microsoft.com/office/powerpoint/2010/main" val="4218230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67169-5A99-7922-BB1E-52DE5BEF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87" y="-321733"/>
            <a:ext cx="9905998" cy="1905000"/>
          </a:xfrm>
        </p:spPr>
        <p:txBody>
          <a:bodyPr/>
          <a:lstStyle/>
          <a:p>
            <a:r>
              <a:rPr lang="en-GB"/>
              <a:t>Floor - Design</a:t>
            </a:r>
          </a:p>
        </p:txBody>
      </p:sp>
      <p:pic>
        <p:nvPicPr>
          <p:cNvPr id="4" name="Picture 3" descr="A red and black race car&#10;&#10;Description automatically generated">
            <a:extLst>
              <a:ext uri="{FF2B5EF4-FFF2-40B4-BE49-F238E27FC236}">
                <a16:creationId xmlns:a16="http://schemas.microsoft.com/office/drawing/2014/main" id="{347E5C0F-60A5-45DE-41CB-80CF2431E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30" y="892705"/>
            <a:ext cx="4676775" cy="26384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5ECE31-5AA7-EA18-F6FB-61B40C1FAF60}"/>
              </a:ext>
            </a:extLst>
          </p:cNvPr>
          <p:cNvSpPr txBox="1"/>
          <p:nvPr/>
        </p:nvSpPr>
        <p:spPr>
          <a:xfrm>
            <a:off x="60894" y="3599937"/>
            <a:ext cx="49366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Alfa Romeo C43 </a:t>
            </a:r>
            <a:r>
              <a:rPr lang="en-GB" sz="1000">
                <a:latin typeface="Calibri"/>
                <a:ea typeface="Calibri"/>
                <a:cs typeface="Calibri"/>
              </a:rPr>
              <a:t>(Formula One, 2023)</a:t>
            </a:r>
            <a:endParaRPr lang="en-US"/>
          </a:p>
          <a:p>
            <a:endParaRPr lang="en-GB"/>
          </a:p>
        </p:txBody>
      </p:sp>
      <p:pic>
        <p:nvPicPr>
          <p:cNvPr id="6" name="Picture 5" descr="A close up of a text&#10;&#10;Description automatically generated">
            <a:extLst>
              <a:ext uri="{FF2B5EF4-FFF2-40B4-BE49-F238E27FC236}">
                <a16:creationId xmlns:a16="http://schemas.microsoft.com/office/drawing/2014/main" id="{503F45D8-B2A6-D5D6-A835-6953507FE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0" y="786871"/>
            <a:ext cx="6104467" cy="2363259"/>
          </a:xfrm>
          <a:prstGeom prst="rect">
            <a:avLst/>
          </a:prstGeom>
        </p:spPr>
      </p:pic>
      <p:pic>
        <p:nvPicPr>
          <p:cNvPr id="7" name="Picture 6" descr="A white paper with black text&#10;&#10;Description automatically generated">
            <a:extLst>
              <a:ext uri="{FF2B5EF4-FFF2-40B4-BE49-F238E27FC236}">
                <a16:creationId xmlns:a16="http://schemas.microsoft.com/office/drawing/2014/main" id="{D2934A12-E3C8-635D-DDDC-F49C7B67A5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2223" y="3252789"/>
            <a:ext cx="4421718" cy="20669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61104F-65CB-734F-866D-5E63D5E2B565}"/>
              </a:ext>
            </a:extLst>
          </p:cNvPr>
          <p:cNvSpPr txBox="1"/>
          <p:nvPr/>
        </p:nvSpPr>
        <p:spPr>
          <a:xfrm>
            <a:off x="6793786" y="304930"/>
            <a:ext cx="61301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entury Gothic"/>
                <a:ea typeface="Calibri"/>
                <a:cs typeface="Calibri"/>
              </a:rPr>
              <a:t>(SRCC DURATEC 2024 regulations, 2024)</a:t>
            </a:r>
            <a:endParaRPr lang="en-GB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  <p:pic>
        <p:nvPicPr>
          <p:cNvPr id="12" name="Picture 11" descr="A grey triangle on a white surface&#10;&#10;Description automatically generated">
            <a:extLst>
              <a:ext uri="{FF2B5EF4-FFF2-40B4-BE49-F238E27FC236}">
                <a16:creationId xmlns:a16="http://schemas.microsoft.com/office/drawing/2014/main" id="{DF9883A0-BF71-266C-51DF-C3A37DE0C3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467" y="4049183"/>
            <a:ext cx="4174068" cy="1130300"/>
          </a:xfrm>
          <a:prstGeom prst="rect">
            <a:avLst/>
          </a:prstGeom>
        </p:spPr>
      </p:pic>
      <p:pic>
        <p:nvPicPr>
          <p:cNvPr id="13" name="Picture 12" descr="A close-up of a grey object&#10;&#10;Description automatically generated">
            <a:extLst>
              <a:ext uri="{FF2B5EF4-FFF2-40B4-BE49-F238E27FC236}">
                <a16:creationId xmlns:a16="http://schemas.microsoft.com/office/drawing/2014/main" id="{3986DBE6-308D-753D-C768-B951693E745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758" y="5232400"/>
            <a:ext cx="4163484" cy="1377950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C4D0FF14-6511-DDF8-73D4-86A2501E21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9277" y="3429000"/>
            <a:ext cx="2644475" cy="330028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387CD7A-63B3-59F7-48B4-C3ACAAA6F0F6}"/>
              </a:ext>
            </a:extLst>
          </p:cNvPr>
          <p:cNvSpPr txBox="1"/>
          <p:nvPr/>
        </p:nvSpPr>
        <p:spPr>
          <a:xfrm>
            <a:off x="4869277" y="4417205"/>
            <a:ext cx="1226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179.1cm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B79F37-A248-68AF-8319-E54FFE29A913}"/>
              </a:ext>
            </a:extLst>
          </p:cNvPr>
          <p:cNvSpPr txBox="1"/>
          <p:nvPr/>
        </p:nvSpPr>
        <p:spPr>
          <a:xfrm>
            <a:off x="9112624" y="5352741"/>
            <a:ext cx="22904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Serrations help to delay the separation of flow  (</a:t>
            </a:r>
            <a:r>
              <a:rPr lang="en-GB" err="1"/>
              <a:t>Soderman</a:t>
            </a:r>
            <a:r>
              <a:rPr lang="en-GB"/>
              <a:t>, 1972)</a:t>
            </a:r>
          </a:p>
        </p:txBody>
      </p:sp>
    </p:spTree>
    <p:extLst>
      <p:ext uri="{BB962C8B-B14F-4D97-AF65-F5344CB8AC3E}">
        <p14:creationId xmlns:p14="http://schemas.microsoft.com/office/powerpoint/2010/main" val="799872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67169-5A99-7922-BB1E-52DE5BEFD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87" y="-321733"/>
            <a:ext cx="9905998" cy="1905000"/>
          </a:xfrm>
        </p:spPr>
        <p:txBody>
          <a:bodyPr/>
          <a:lstStyle/>
          <a:p>
            <a:r>
              <a:rPr lang="en-GB"/>
              <a:t>Floor - Analysis</a:t>
            </a:r>
          </a:p>
        </p:txBody>
      </p:sp>
      <p:pic>
        <p:nvPicPr>
          <p:cNvPr id="8" name="Picture 7" descr="A graph with a line and a line&#10;&#10;Description automatically generated">
            <a:extLst>
              <a:ext uri="{FF2B5EF4-FFF2-40B4-BE49-F238E27FC236}">
                <a16:creationId xmlns:a16="http://schemas.microsoft.com/office/drawing/2014/main" id="{A749859F-9E70-924B-7D08-58510C5C81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805" y="2352180"/>
            <a:ext cx="9450387" cy="1855560"/>
          </a:xfrm>
          <a:prstGeom prst="rect">
            <a:avLst/>
          </a:prstGeom>
        </p:spPr>
      </p:pic>
      <p:pic>
        <p:nvPicPr>
          <p:cNvPr id="17" name="Picture 16" descr="A green screen with numbers and symbols&#10;&#10;Description automatically generated">
            <a:extLst>
              <a:ext uri="{FF2B5EF4-FFF2-40B4-BE49-F238E27FC236}">
                <a16:creationId xmlns:a16="http://schemas.microsoft.com/office/drawing/2014/main" id="{A46F3801-5293-7B55-DCE7-ACDCA5027A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4357" y="4298174"/>
            <a:ext cx="930446" cy="254446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93122BCB-C643-FE15-C8C8-FBC01C0FBD3D}"/>
              </a:ext>
            </a:extLst>
          </p:cNvPr>
          <p:cNvGrpSpPr/>
          <p:nvPr/>
        </p:nvGrpSpPr>
        <p:grpSpPr>
          <a:xfrm>
            <a:off x="2758757" y="4324511"/>
            <a:ext cx="7591918" cy="2445106"/>
            <a:chOff x="3378198" y="4304771"/>
            <a:chExt cx="7591918" cy="2445106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201DA78-BBC6-B559-01FB-B15AE8FB082E}"/>
                </a:ext>
              </a:extLst>
            </p:cNvPr>
            <p:cNvSpPr txBox="1"/>
            <p:nvPr/>
          </p:nvSpPr>
          <p:spPr>
            <a:xfrm>
              <a:off x="3419569" y="5832554"/>
              <a:ext cx="11897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Circle R40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9AC8B48-1367-3B27-1577-21E0D3D20FE9}"/>
                </a:ext>
              </a:extLst>
            </p:cNvPr>
            <p:cNvSpPr txBox="1"/>
            <p:nvPr/>
          </p:nvSpPr>
          <p:spPr>
            <a:xfrm>
              <a:off x="3378198" y="4546168"/>
              <a:ext cx="118970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/>
                <a:t>Triangle B80</a:t>
              </a:r>
            </a:p>
          </p:txBody>
        </p: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EA1083B-6947-239C-3D63-AD3738295731}"/>
                </a:ext>
              </a:extLst>
            </p:cNvPr>
            <p:cNvGrpSpPr/>
            <p:nvPr/>
          </p:nvGrpSpPr>
          <p:grpSpPr>
            <a:xfrm rot="16200000">
              <a:off x="6054148" y="1833908"/>
              <a:ext cx="2445106" cy="7386831"/>
              <a:chOff x="9855785" y="186813"/>
              <a:chExt cx="2086322" cy="6647717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31BE63DB-FF3C-CE19-DBCB-776547B3F04E}"/>
                  </a:ext>
                </a:extLst>
              </p:cNvPr>
              <p:cNvGrpSpPr/>
              <p:nvPr/>
            </p:nvGrpSpPr>
            <p:grpSpPr>
              <a:xfrm>
                <a:off x="9855785" y="1110143"/>
                <a:ext cx="2086322" cy="5724387"/>
                <a:chOff x="8971678" y="630767"/>
                <a:chExt cx="1972807" cy="5323693"/>
              </a:xfrm>
            </p:grpSpPr>
            <p:pic>
              <p:nvPicPr>
                <p:cNvPr id="5" name="Picture 4">
                  <a:extLst>
                    <a:ext uri="{FF2B5EF4-FFF2-40B4-BE49-F238E27FC236}">
                      <a16:creationId xmlns:a16="http://schemas.microsoft.com/office/drawing/2014/main" id="{39F8E434-97D3-7826-C5CA-106B7BC2878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4"/>
                <a:srcRect l="827"/>
                <a:stretch/>
              </p:blipFill>
              <p:spPr>
                <a:xfrm rot="5400000">
                  <a:off x="6789219" y="2813226"/>
                  <a:ext cx="5323693" cy="958775"/>
                </a:xfrm>
                <a:prstGeom prst="rect">
                  <a:avLst/>
                </a:prstGeom>
              </p:spPr>
            </p:pic>
            <p:pic>
              <p:nvPicPr>
                <p:cNvPr id="7" name="Picture 6">
                  <a:extLst>
                    <a:ext uri="{FF2B5EF4-FFF2-40B4-BE49-F238E27FC236}">
                      <a16:creationId xmlns:a16="http://schemas.microsoft.com/office/drawing/2014/main" id="{3865F86E-445B-C940-A37C-22B00CE375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 rot="16200000" flipH="1" flipV="1">
                  <a:off x="7780702" y="2790678"/>
                  <a:ext cx="5313533" cy="1014032"/>
                </a:xfrm>
                <a:prstGeom prst="rect">
                  <a:avLst/>
                </a:prstGeom>
              </p:spPr>
            </p:pic>
          </p:grp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84B079E5-153F-3063-84FC-7430A36FA1AB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0869727" y="186813"/>
                <a:ext cx="9298" cy="664771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B95A301-42AF-6343-F0A4-043AC2E86C9E}"/>
              </a:ext>
            </a:extLst>
          </p:cNvPr>
          <p:cNvSpPr txBox="1"/>
          <p:nvPr/>
        </p:nvSpPr>
        <p:spPr>
          <a:xfrm>
            <a:off x="5784094" y="510275"/>
            <a:ext cx="48602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/>
              <a:t>Triangular cutout is not suited for the car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Position Study</a:t>
            </a:r>
          </a:p>
          <a:p>
            <a:pPr marL="285750" indent="-285750">
              <a:buFontTx/>
              <a:buChar char="-"/>
            </a:pPr>
            <a:r>
              <a:rPr lang="en-GB"/>
              <a:t>Quantity Study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267193F-8A4A-714C-2C94-FD16687B57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4357" y="904639"/>
            <a:ext cx="3592141" cy="1357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262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6922D-9171-A1A5-1A29-7C1003606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9712"/>
            <a:ext cx="11473156" cy="1109870"/>
          </a:xfrm>
        </p:spPr>
        <p:txBody>
          <a:bodyPr>
            <a:normAutofit/>
          </a:bodyPr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Front pontoon scallops Collection of designs</a:t>
            </a:r>
            <a:endParaRPr lang="en-GB"/>
          </a:p>
        </p:txBody>
      </p:sp>
      <p:pic>
        <p:nvPicPr>
          <p:cNvPr id="4" name="Picture 3" descr="A drawing of a car&#10;&#10;Description automatically generated">
            <a:extLst>
              <a:ext uri="{FF2B5EF4-FFF2-40B4-BE49-F238E27FC236}">
                <a16:creationId xmlns:a16="http://schemas.microsoft.com/office/drawing/2014/main" id="{E37FB967-7069-DB36-CA3A-CD7BB308D3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" r="-491" b="8000"/>
          <a:stretch/>
        </p:blipFill>
        <p:spPr>
          <a:xfrm>
            <a:off x="992676" y="1078467"/>
            <a:ext cx="2958728" cy="1274575"/>
          </a:xfrm>
          <a:prstGeom prst="rect">
            <a:avLst/>
          </a:prstGeom>
        </p:spPr>
      </p:pic>
      <p:pic>
        <p:nvPicPr>
          <p:cNvPr id="5" name="Picture 4" descr="A drawing of a car&#10;&#10;Description automatically generated">
            <a:extLst>
              <a:ext uri="{FF2B5EF4-FFF2-40B4-BE49-F238E27FC236}">
                <a16:creationId xmlns:a16="http://schemas.microsoft.com/office/drawing/2014/main" id="{62755187-40A5-D38B-0870-9F23ACE5132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95" t="5478" r="468" b="7087"/>
          <a:stretch/>
        </p:blipFill>
        <p:spPr>
          <a:xfrm>
            <a:off x="1000378" y="2584180"/>
            <a:ext cx="2947927" cy="1220998"/>
          </a:xfrm>
          <a:prstGeom prst="rect">
            <a:avLst/>
          </a:prstGeom>
        </p:spPr>
      </p:pic>
      <p:pic>
        <p:nvPicPr>
          <p:cNvPr id="6" name="Picture 5" descr="A close up of a machine&#10;&#10;Description automatically generated">
            <a:extLst>
              <a:ext uri="{FF2B5EF4-FFF2-40B4-BE49-F238E27FC236}">
                <a16:creationId xmlns:a16="http://schemas.microsoft.com/office/drawing/2014/main" id="{E270B937-1653-729F-3AE9-91DB098081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678" y="4044645"/>
            <a:ext cx="2958963" cy="1246810"/>
          </a:xfrm>
          <a:prstGeom prst="rect">
            <a:avLst/>
          </a:prstGeom>
        </p:spPr>
      </p:pic>
      <p:pic>
        <p:nvPicPr>
          <p:cNvPr id="7" name="Picture 6" descr="A grey object with an orange circle&#10;&#10;Description automatically generated">
            <a:extLst>
              <a:ext uri="{FF2B5EF4-FFF2-40B4-BE49-F238E27FC236}">
                <a16:creationId xmlns:a16="http://schemas.microsoft.com/office/drawing/2014/main" id="{B16EFAEB-A72A-AC38-7850-288ECA49E2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6033" y="5515783"/>
            <a:ext cx="2960270" cy="1256799"/>
          </a:xfrm>
          <a:prstGeom prst="rect">
            <a:avLst/>
          </a:prstGeom>
        </p:spPr>
      </p:pic>
      <p:pic>
        <p:nvPicPr>
          <p:cNvPr id="8" name="Picture 7" descr="A drawing of a car&#10;&#10;Description automatically generated">
            <a:extLst>
              <a:ext uri="{FF2B5EF4-FFF2-40B4-BE49-F238E27FC236}">
                <a16:creationId xmlns:a16="http://schemas.microsoft.com/office/drawing/2014/main" id="{31A2B4FC-C3D8-46CE-DD33-7D4C6BB4B1F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121" r="373" b="-1634"/>
          <a:stretch/>
        </p:blipFill>
        <p:spPr>
          <a:xfrm>
            <a:off x="5162300" y="1076581"/>
            <a:ext cx="2890116" cy="1269256"/>
          </a:xfrm>
          <a:prstGeom prst="rect">
            <a:avLst/>
          </a:prstGeom>
        </p:spPr>
      </p:pic>
      <p:pic>
        <p:nvPicPr>
          <p:cNvPr id="9" name="Picture 8" descr="A drawing of a car&#10;&#10;Description automatically generated">
            <a:extLst>
              <a:ext uri="{FF2B5EF4-FFF2-40B4-BE49-F238E27FC236}">
                <a16:creationId xmlns:a16="http://schemas.microsoft.com/office/drawing/2014/main" id="{67E47B0E-2E39-BF5E-F305-737FFF342BE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87" t="6667" r="-289" b="-643"/>
          <a:stretch/>
        </p:blipFill>
        <p:spPr>
          <a:xfrm>
            <a:off x="5163462" y="2597142"/>
            <a:ext cx="2892137" cy="1216835"/>
          </a:xfrm>
          <a:prstGeom prst="rect">
            <a:avLst/>
          </a:prstGeom>
        </p:spPr>
      </p:pic>
      <p:pic>
        <p:nvPicPr>
          <p:cNvPr id="10" name="Picture 9" descr="A close up of a car&#10;&#10;Description automatically generated">
            <a:extLst>
              <a:ext uri="{FF2B5EF4-FFF2-40B4-BE49-F238E27FC236}">
                <a16:creationId xmlns:a16="http://schemas.microsoft.com/office/drawing/2014/main" id="{960EE02B-994D-8574-B84A-0A58F1EA472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8853" y="4047498"/>
            <a:ext cx="2891248" cy="1258593"/>
          </a:xfrm>
          <a:prstGeom prst="rect">
            <a:avLst/>
          </a:prstGeom>
        </p:spPr>
      </p:pic>
      <p:pic>
        <p:nvPicPr>
          <p:cNvPr id="11" name="Picture 10" descr="A drawing of a car&#10;&#10;Description automatically generated">
            <a:extLst>
              <a:ext uri="{FF2B5EF4-FFF2-40B4-BE49-F238E27FC236}">
                <a16:creationId xmlns:a16="http://schemas.microsoft.com/office/drawing/2014/main" id="{555AA864-C893-D245-5799-EEDD6D3FC8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94041" y="1073677"/>
            <a:ext cx="2837062" cy="1273428"/>
          </a:xfrm>
          <a:prstGeom prst="rect">
            <a:avLst/>
          </a:prstGeom>
        </p:spPr>
      </p:pic>
      <p:pic>
        <p:nvPicPr>
          <p:cNvPr id="13" name="Picture 12" descr="A drawing of a car&#10;&#10;Description automatically generated">
            <a:extLst>
              <a:ext uri="{FF2B5EF4-FFF2-40B4-BE49-F238E27FC236}">
                <a16:creationId xmlns:a16="http://schemas.microsoft.com/office/drawing/2014/main" id="{BC654822-92B4-1C53-6B84-C28E676C8B24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-774" t="4900" r="98" b="8025"/>
          <a:stretch/>
        </p:blipFill>
        <p:spPr>
          <a:xfrm>
            <a:off x="9194041" y="2584180"/>
            <a:ext cx="2834429" cy="1222934"/>
          </a:xfrm>
          <a:prstGeom prst="rect">
            <a:avLst/>
          </a:prstGeom>
        </p:spPr>
      </p:pic>
      <p:pic>
        <p:nvPicPr>
          <p:cNvPr id="14" name="Picture 13" descr="A close up of a car&#10;&#10;Description automatically generated">
            <a:extLst>
              <a:ext uri="{FF2B5EF4-FFF2-40B4-BE49-F238E27FC236}">
                <a16:creationId xmlns:a16="http://schemas.microsoft.com/office/drawing/2014/main" id="{0DD6DF69-D70E-687C-57BD-5F1001E54B9A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2528" r="6819" b="680"/>
          <a:stretch/>
        </p:blipFill>
        <p:spPr>
          <a:xfrm>
            <a:off x="9196663" y="4045639"/>
            <a:ext cx="2844235" cy="128978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0C50EAC-941D-25CB-5972-0315645640E0}"/>
              </a:ext>
            </a:extLst>
          </p:cNvPr>
          <p:cNvSpPr txBox="1"/>
          <p:nvPr/>
        </p:nvSpPr>
        <p:spPr>
          <a:xfrm>
            <a:off x="-1" y="1076325"/>
            <a:ext cx="10287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Potential Scallop Design (AirShaper)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79E277-79C7-FFC7-8480-74EABDCDC11B}"/>
              </a:ext>
            </a:extLst>
          </p:cNvPr>
          <p:cNvSpPr txBox="1"/>
          <p:nvPr/>
        </p:nvSpPr>
        <p:spPr>
          <a:xfrm>
            <a:off x="-28576" y="2543174"/>
            <a:ext cx="10287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ScV0. 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E8EB3B5-BE75-E6B8-CFBD-AE1BE8A73D47}"/>
              </a:ext>
            </a:extLst>
          </p:cNvPr>
          <p:cNvSpPr txBox="1"/>
          <p:nvPr/>
        </p:nvSpPr>
        <p:spPr>
          <a:xfrm>
            <a:off x="-28576" y="4048124"/>
            <a:ext cx="1066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ScV1. A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849ED7-4EB0-0BC7-5CF9-87D5F2B42826}"/>
              </a:ext>
            </a:extLst>
          </p:cNvPr>
          <p:cNvSpPr txBox="1"/>
          <p:nvPr/>
        </p:nvSpPr>
        <p:spPr>
          <a:xfrm>
            <a:off x="-47626" y="5514974"/>
            <a:ext cx="10382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 A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AA8354-21E5-A72A-E503-D53242F09A39}"/>
              </a:ext>
            </a:extLst>
          </p:cNvPr>
          <p:cNvSpPr txBox="1"/>
          <p:nvPr/>
        </p:nvSpPr>
        <p:spPr>
          <a:xfrm>
            <a:off x="4010024" y="1095375"/>
            <a:ext cx="10382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 B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ED790B-7269-E846-6DEC-B8CF7E60E7ED}"/>
              </a:ext>
            </a:extLst>
          </p:cNvPr>
          <p:cNvSpPr txBox="1"/>
          <p:nvPr/>
        </p:nvSpPr>
        <p:spPr>
          <a:xfrm>
            <a:off x="4010025" y="2600325"/>
            <a:ext cx="1257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ScV2.1. B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F9447DB-0CB5-6BBD-D96D-6FF3B1BC029C}"/>
              </a:ext>
            </a:extLst>
          </p:cNvPr>
          <p:cNvSpPr txBox="1"/>
          <p:nvPr/>
        </p:nvSpPr>
        <p:spPr>
          <a:xfrm>
            <a:off x="4010024" y="4048124"/>
            <a:ext cx="1295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ScV2.2. B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A9A061-9A65-0AEB-B966-1EF399C7C1A3}"/>
              </a:ext>
            </a:extLst>
          </p:cNvPr>
          <p:cNvSpPr txBox="1"/>
          <p:nvPr/>
        </p:nvSpPr>
        <p:spPr>
          <a:xfrm>
            <a:off x="4029074" y="5553074"/>
            <a:ext cx="10001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ScV3. B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8F0BA44-3A61-595B-E2E3-D1D4379F52FC}"/>
              </a:ext>
            </a:extLst>
          </p:cNvPr>
          <p:cNvSpPr txBox="1"/>
          <p:nvPr/>
        </p:nvSpPr>
        <p:spPr>
          <a:xfrm>
            <a:off x="8048624" y="1076324"/>
            <a:ext cx="1266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ScV3.1. B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BAC650-14A8-AE16-1895-649E48187BBE}"/>
              </a:ext>
            </a:extLst>
          </p:cNvPr>
          <p:cNvSpPr txBox="1"/>
          <p:nvPr/>
        </p:nvSpPr>
        <p:spPr>
          <a:xfrm>
            <a:off x="8134349" y="2628899"/>
            <a:ext cx="10191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Final Design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B881D36-09B2-E96B-0DF1-6314B3C7B05B}"/>
              </a:ext>
            </a:extLst>
          </p:cNvPr>
          <p:cNvSpPr txBox="1"/>
          <p:nvPr/>
        </p:nvSpPr>
        <p:spPr>
          <a:xfrm>
            <a:off x="8096249" y="4048125"/>
            <a:ext cx="9906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Final Design 2</a:t>
            </a:r>
          </a:p>
        </p:txBody>
      </p:sp>
      <p:pic>
        <p:nvPicPr>
          <p:cNvPr id="25" name="Picture 24" descr="A close up of a car&#10;&#10;Description automatically generated">
            <a:extLst>
              <a:ext uri="{FF2B5EF4-FFF2-40B4-BE49-F238E27FC236}">
                <a16:creationId xmlns:a16="http://schemas.microsoft.com/office/drawing/2014/main" id="{F7172102-B6B0-868E-D778-E9534E66003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t="391" b="4688"/>
          <a:stretch/>
        </p:blipFill>
        <p:spPr>
          <a:xfrm>
            <a:off x="5129213" y="5514974"/>
            <a:ext cx="2828925" cy="11572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222AB62-9864-F5DD-0F68-3881E8850992}"/>
              </a:ext>
            </a:extLst>
          </p:cNvPr>
          <p:cNvSpPr txBox="1"/>
          <p:nvPr/>
        </p:nvSpPr>
        <p:spPr>
          <a:xfrm>
            <a:off x="8528296" y="5679975"/>
            <a:ext cx="3684233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/>
              <a:t>J5.2.6.(a) – 1/3 of the wheel must be covered. Cannot be visible from above. Tyre cannot be visible above any point 50mm above the axle centre line when viewed from rear.​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8CA3CA9-2D0D-5F44-1F03-B840645704F2}"/>
              </a:ext>
            </a:extLst>
          </p:cNvPr>
          <p:cNvSpPr txBox="1"/>
          <p:nvPr/>
        </p:nvSpPr>
        <p:spPr>
          <a:xfrm>
            <a:off x="8141606" y="5356775"/>
            <a:ext cx="2716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Relevant Regulations</a:t>
            </a:r>
          </a:p>
        </p:txBody>
      </p:sp>
    </p:spTree>
    <p:extLst>
      <p:ext uri="{BB962C8B-B14F-4D97-AF65-F5344CB8AC3E}">
        <p14:creationId xmlns:p14="http://schemas.microsoft.com/office/powerpoint/2010/main" val="33871746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AFA10-3D4F-DFD8-82B8-1E8F162A7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06428"/>
            <a:ext cx="5784980" cy="1162975"/>
          </a:xfrm>
        </p:spPr>
        <p:txBody>
          <a:bodyPr/>
          <a:lstStyle/>
          <a:p>
            <a:r>
              <a:rPr lang="en-GB"/>
              <a:t>Front pontoon Scallops- S2N Baseline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35F4BA-9B1B-C9F6-52DA-BFAA8D287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4" y="1826673"/>
            <a:ext cx="5192847" cy="20333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7B0190-F95D-CCE7-EB7C-5DA7D97830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430" y="4229314"/>
            <a:ext cx="930101" cy="24168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40FBF9-EDCC-6A1A-6B23-B126D2526D4F}"/>
              </a:ext>
            </a:extLst>
          </p:cNvPr>
          <p:cNvSpPr txBox="1"/>
          <p:nvPr/>
        </p:nvSpPr>
        <p:spPr>
          <a:xfrm>
            <a:off x="47619" y="1457341"/>
            <a:ext cx="5219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ScV0- Underfloor Velocity Contour Plot (VCP)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260F6B-7A1B-7938-4F96-BD5EEA130B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643" t="-250" r="5893" b="47917"/>
          <a:stretch/>
        </p:blipFill>
        <p:spPr>
          <a:xfrm>
            <a:off x="6414102" y="3305175"/>
            <a:ext cx="5595251" cy="15788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E1E8F78-4B97-7D1D-36F3-A4BD4091B3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3616" y="5458660"/>
            <a:ext cx="10586159" cy="118704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414BEDD-21A8-89BA-83AA-3F4E40CB0AD2}"/>
              </a:ext>
            </a:extLst>
          </p:cNvPr>
          <p:cNvSpPr txBox="1"/>
          <p:nvPr/>
        </p:nvSpPr>
        <p:spPr>
          <a:xfrm>
            <a:off x="1423616" y="5038725"/>
            <a:ext cx="4198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S2N Baseline With Scallop run Results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2D2ABE-07B5-51A1-EA24-DD8FE0AB772B}"/>
              </a:ext>
            </a:extLst>
          </p:cNvPr>
          <p:cNvSpPr txBox="1"/>
          <p:nvPr/>
        </p:nvSpPr>
        <p:spPr>
          <a:xfrm>
            <a:off x="6490302" y="784862"/>
            <a:ext cx="475298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ScV1. A- Underfloor VCP: Y=-0.43 </a:t>
            </a:r>
          </a:p>
        </p:txBody>
      </p:sp>
      <p:pic>
        <p:nvPicPr>
          <p:cNvPr id="8" name="Picture 7" descr="A green and blue background&#10;&#10;Description automatically generated">
            <a:extLst>
              <a:ext uri="{FF2B5EF4-FFF2-40B4-BE49-F238E27FC236}">
                <a16:creationId xmlns:a16="http://schemas.microsoft.com/office/drawing/2014/main" id="{2F8B3F13-C910-8592-3D49-39A545349F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5088" y="1157288"/>
            <a:ext cx="5600700" cy="1476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38BF699-B7B4-4BA3-A1C9-FF0A382AF0B6}"/>
              </a:ext>
            </a:extLst>
          </p:cNvPr>
          <p:cNvSpPr txBox="1"/>
          <p:nvPr/>
        </p:nvSpPr>
        <p:spPr>
          <a:xfrm>
            <a:off x="6438900" y="2914650"/>
            <a:ext cx="40957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 A- Underfloor VCP: Y=-0.43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F58E9E-5C5B-BA80-8B90-3AE1EB36DE31}"/>
              </a:ext>
            </a:extLst>
          </p:cNvPr>
          <p:cNvSpPr txBox="1"/>
          <p:nvPr/>
        </p:nvSpPr>
        <p:spPr>
          <a:xfrm>
            <a:off x="182647" y="3896235"/>
            <a:ext cx="409848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Velocity Contour Range For Investigation</a:t>
            </a:r>
          </a:p>
        </p:txBody>
      </p:sp>
    </p:spTree>
    <p:extLst>
      <p:ext uri="{BB962C8B-B14F-4D97-AF65-F5344CB8AC3E}">
        <p14:creationId xmlns:p14="http://schemas.microsoft.com/office/powerpoint/2010/main" val="628684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78C55-1E0A-62DA-FF1C-68E63068B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209298" cy="1485530"/>
          </a:xfrm>
        </p:spPr>
        <p:txBody>
          <a:bodyPr/>
          <a:lstStyle/>
          <a:p>
            <a:r>
              <a:rPr lang="en-GB"/>
              <a:t>S2N JI Floor and Splitter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0B92EC-6CBE-D01C-5AA0-8737A5BA59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35" t="-395" b="52569"/>
          <a:stretch/>
        </p:blipFill>
        <p:spPr>
          <a:xfrm>
            <a:off x="294517" y="1808648"/>
            <a:ext cx="4921745" cy="1150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3D21EF-64C9-6B75-B63B-71A55BC3B6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86" t="-424" b="49153"/>
          <a:stretch/>
        </p:blipFill>
        <p:spPr>
          <a:xfrm>
            <a:off x="294517" y="3456539"/>
            <a:ext cx="4921799" cy="12014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697013-FF19-A124-1CAB-EF1C7CE52C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2842" y="3714987"/>
            <a:ext cx="731583" cy="2560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615181-6744-7D24-44FF-1CEE0729907E}"/>
              </a:ext>
            </a:extLst>
          </p:cNvPr>
          <p:cNvSpPr txBox="1"/>
          <p:nvPr/>
        </p:nvSpPr>
        <p:spPr>
          <a:xfrm>
            <a:off x="294515" y="1532423"/>
            <a:ext cx="54004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Baseline With Floor and Splitter Underfloor VCP: Y=-0.43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635FB4-719A-3B81-D5C3-91092D784F3E}"/>
              </a:ext>
            </a:extLst>
          </p:cNvPr>
          <p:cNvSpPr txBox="1"/>
          <p:nvPr/>
        </p:nvSpPr>
        <p:spPr>
          <a:xfrm>
            <a:off x="294515" y="3123164"/>
            <a:ext cx="42707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ScV2.2. B- Underfloor VCP: Y=-0.43m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C26B9AE-723F-A1E8-CA05-9B341FB88C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480" t="-274" r="-170" b="696"/>
          <a:stretch/>
        </p:blipFill>
        <p:spPr>
          <a:xfrm>
            <a:off x="6965260" y="491161"/>
            <a:ext cx="5101399" cy="238962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52F3FF2-6EA0-8D1B-8A58-1B9B12A6BC31}"/>
              </a:ext>
            </a:extLst>
          </p:cNvPr>
          <p:cNvSpPr txBox="1"/>
          <p:nvPr/>
        </p:nvSpPr>
        <p:spPr>
          <a:xfrm>
            <a:off x="6905623" y="256663"/>
            <a:ext cx="49144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ScV2.2. B- Top Clip Plane VCP: Y=-0.3m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4180AE1-6E4F-F6AB-30D1-ECE0345FB04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4297"/>
          <a:stretch/>
        </p:blipFill>
        <p:spPr>
          <a:xfrm>
            <a:off x="8136833" y="3066224"/>
            <a:ext cx="3930740" cy="1598005"/>
          </a:xfrm>
          <a:prstGeom prst="rect">
            <a:avLst/>
          </a:prstGeom>
        </p:spPr>
      </p:pic>
      <p:pic>
        <p:nvPicPr>
          <p:cNvPr id="3" name="Picture 2" descr="A green and blue background&#10;&#10;Description automatically generated">
            <a:extLst>
              <a:ext uri="{FF2B5EF4-FFF2-40B4-BE49-F238E27FC236}">
                <a16:creationId xmlns:a16="http://schemas.microsoft.com/office/drawing/2014/main" id="{D51AE18C-2526-B806-61BF-5F70A671CADD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3868"/>
          <a:stretch/>
        </p:blipFill>
        <p:spPr>
          <a:xfrm>
            <a:off x="295275" y="5110163"/>
            <a:ext cx="4924429" cy="10572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7D1782-4510-EF4B-7BF5-B7F9544CCFB3}"/>
              </a:ext>
            </a:extLst>
          </p:cNvPr>
          <p:cNvSpPr txBox="1"/>
          <p:nvPr/>
        </p:nvSpPr>
        <p:spPr>
          <a:xfrm>
            <a:off x="295274" y="4762499"/>
            <a:ext cx="41624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Scv3.3. B- Underfloor VCP: Y=-0.43m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F9DFB5E-9A66-BE75-72F6-CE9E0917C198}"/>
              </a:ext>
            </a:extLst>
          </p:cNvPr>
          <p:cNvSpPr/>
          <p:nvPr/>
        </p:nvSpPr>
        <p:spPr>
          <a:xfrm>
            <a:off x="9448799" y="2266950"/>
            <a:ext cx="1419225" cy="5334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blue and green background&#10;&#10;Description automatically generated">
            <a:extLst>
              <a:ext uri="{FF2B5EF4-FFF2-40B4-BE49-F238E27FC236}">
                <a16:creationId xmlns:a16="http://schemas.microsoft.com/office/drawing/2014/main" id="{3C2183E0-57B7-9F02-C8C3-2596B6772DD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32073" y="5203273"/>
            <a:ext cx="3933825" cy="159067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80ADBE1-A677-8111-852A-EA0F2964B777}"/>
              </a:ext>
            </a:extLst>
          </p:cNvPr>
          <p:cNvSpPr txBox="1"/>
          <p:nvPr/>
        </p:nvSpPr>
        <p:spPr>
          <a:xfrm>
            <a:off x="8136835" y="4762500"/>
            <a:ext cx="39338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Zoomed in Front Right Corner VCP: Y=-0.375</a:t>
            </a:r>
            <a:r>
              <a:rPr lang="en-US" sz="1400"/>
              <a:t>​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AC3E86-BEC5-8B4D-F2C9-410AB6A75204}"/>
              </a:ext>
            </a:extLst>
          </p:cNvPr>
          <p:cNvSpPr txBox="1"/>
          <p:nvPr/>
        </p:nvSpPr>
        <p:spPr>
          <a:xfrm>
            <a:off x="6910456" y="3067740"/>
            <a:ext cx="1866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ScV2.2. B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35C51A-DE9E-4BF8-9440-30C04700DD31}"/>
              </a:ext>
            </a:extLst>
          </p:cNvPr>
          <p:cNvSpPr txBox="1"/>
          <p:nvPr/>
        </p:nvSpPr>
        <p:spPr>
          <a:xfrm>
            <a:off x="6844195" y="6427857"/>
            <a:ext cx="17049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ScV3.1. B</a:t>
            </a:r>
          </a:p>
        </p:txBody>
      </p:sp>
      <p:pic>
        <p:nvPicPr>
          <p:cNvPr id="19" name="Picture 18" descr="A close up of a car&#10;&#10;Description automatically generated">
            <a:extLst>
              <a:ext uri="{FF2B5EF4-FFF2-40B4-BE49-F238E27FC236}">
                <a16:creationId xmlns:a16="http://schemas.microsoft.com/office/drawing/2014/main" id="{CA8ABBB0-CCB7-82FA-4B60-121FE2BFB3D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35549" y="3539499"/>
            <a:ext cx="2361162" cy="1048766"/>
          </a:xfrm>
          <a:prstGeom prst="rect">
            <a:avLst/>
          </a:prstGeom>
        </p:spPr>
      </p:pic>
      <p:pic>
        <p:nvPicPr>
          <p:cNvPr id="21" name="Picture 20" descr="A drawing of a car&#10;&#10;Description automatically generated">
            <a:extLst>
              <a:ext uri="{FF2B5EF4-FFF2-40B4-BE49-F238E27FC236}">
                <a16:creationId xmlns:a16="http://schemas.microsoft.com/office/drawing/2014/main" id="{D30011B8-275C-AAA8-4187-48757A932C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06128" y="5115590"/>
            <a:ext cx="2373236" cy="1052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910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25779-8DAA-F20F-B7B3-A093855AA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" y="-115391"/>
            <a:ext cx="11089216" cy="1430132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Development+ Combination Run (Project Y) 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B396B0-F6EE-9660-2BB2-0ECB67423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300" y="5496049"/>
            <a:ext cx="6203982" cy="11930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6237A4-FE8E-0FEE-140A-77EDE1E3FD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00" y="1875335"/>
            <a:ext cx="6203983" cy="29010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D52905B-5635-C422-C52E-BA16FF4B66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6591" y="4776399"/>
            <a:ext cx="4124109" cy="192292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4F5709A-8638-B1F0-8E9F-4BECCBAA05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6591" y="2865480"/>
            <a:ext cx="4124109" cy="15665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2960E48-D221-C966-034B-68B48C538E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6591" y="1314741"/>
            <a:ext cx="4124109" cy="12024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642068B-928A-1792-BE2E-56C9D51DA859}"/>
              </a:ext>
            </a:extLst>
          </p:cNvPr>
          <p:cNvSpPr txBox="1"/>
          <p:nvPr/>
        </p:nvSpPr>
        <p:spPr>
          <a:xfrm>
            <a:off x="7856590" y="951583"/>
            <a:ext cx="3396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150mm Scallop Cut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00E383-24A9-9C0F-6A8E-5ECAA0BCF519}"/>
              </a:ext>
            </a:extLst>
          </p:cNvPr>
          <p:cNvSpPr txBox="1"/>
          <p:nvPr/>
        </p:nvSpPr>
        <p:spPr>
          <a:xfrm>
            <a:off x="7856590" y="2517193"/>
            <a:ext cx="2593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200mm Scallop Cut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279CD3-FECA-DB25-B91F-999031881C97}"/>
              </a:ext>
            </a:extLst>
          </p:cNvPr>
          <p:cNvSpPr txBox="1"/>
          <p:nvPr/>
        </p:nvSpPr>
        <p:spPr>
          <a:xfrm>
            <a:off x="7856590" y="4432042"/>
            <a:ext cx="25936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250mm Scallop Cut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EC25BB-C91A-CF99-B3B0-DA6F142D3FD9}"/>
              </a:ext>
            </a:extLst>
          </p:cNvPr>
          <p:cNvSpPr txBox="1"/>
          <p:nvPr/>
        </p:nvSpPr>
        <p:spPr>
          <a:xfrm>
            <a:off x="211300" y="5126717"/>
            <a:ext cx="37822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Project Y Run Results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3EFFC2-1244-169B-027A-9C8901946A64}"/>
              </a:ext>
            </a:extLst>
          </p:cNvPr>
          <p:cNvSpPr txBox="1"/>
          <p:nvPr/>
        </p:nvSpPr>
        <p:spPr>
          <a:xfrm>
            <a:off x="211300" y="1462128"/>
            <a:ext cx="4276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Final Project Y Configuration </a:t>
            </a:r>
          </a:p>
        </p:txBody>
      </p:sp>
    </p:spTree>
    <p:extLst>
      <p:ext uri="{BB962C8B-B14F-4D97-AF65-F5344CB8AC3E}">
        <p14:creationId xmlns:p14="http://schemas.microsoft.com/office/powerpoint/2010/main" val="20969030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1A6E7-B53F-0C24-8AFC-14C9EBAE3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424" y="109759"/>
            <a:ext cx="5001935" cy="1228078"/>
          </a:xfrm>
        </p:spPr>
        <p:txBody>
          <a:bodyPr/>
          <a:lstStyle/>
          <a:p>
            <a:r>
              <a:rPr lang="en-GB"/>
              <a:t>Final Design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FC4330-EDE9-5106-D465-C1C4605F3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6562" y="5397473"/>
            <a:ext cx="3142587" cy="12576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972A18-039F-1655-DC24-4FBA287BD7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45" t="156"/>
          <a:stretch/>
        </p:blipFill>
        <p:spPr>
          <a:xfrm>
            <a:off x="255424" y="1641263"/>
            <a:ext cx="4813726" cy="23823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EAE754-3C29-053C-7428-5178A7ED75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209" r="1957" b="18005"/>
          <a:stretch/>
        </p:blipFill>
        <p:spPr>
          <a:xfrm>
            <a:off x="1926563" y="4141732"/>
            <a:ext cx="3142587" cy="120032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1A154FB-AC11-6443-4A3F-F3428387EB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3635" y="4956243"/>
            <a:ext cx="6841013" cy="16988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DE2CA9C-8B9B-37E3-5190-6B0B69A1EE58}"/>
              </a:ext>
            </a:extLst>
          </p:cNvPr>
          <p:cNvSpPr txBox="1"/>
          <p:nvPr/>
        </p:nvSpPr>
        <p:spPr>
          <a:xfrm>
            <a:off x="255424" y="1295982"/>
            <a:ext cx="481372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Final Design V2- Underfloor VCP y=-0.43m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CE9E2A-C8D9-01A8-8C6E-C84C631370C3}"/>
              </a:ext>
            </a:extLst>
          </p:cNvPr>
          <p:cNvSpPr txBox="1"/>
          <p:nvPr/>
        </p:nvSpPr>
        <p:spPr>
          <a:xfrm>
            <a:off x="174485" y="5397473"/>
            <a:ext cx="1580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Final Design V2 Top Section View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0301DF8-4940-4377-E561-20A69C94B7C0}"/>
              </a:ext>
            </a:extLst>
          </p:cNvPr>
          <p:cNvSpPr txBox="1"/>
          <p:nvPr/>
        </p:nvSpPr>
        <p:spPr>
          <a:xfrm>
            <a:off x="207352" y="4139519"/>
            <a:ext cx="15022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Front Right Pontoon Scallop VCP:       Y=-0.375m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A92BB3-C337-8477-11AD-7D67AF6B5144}"/>
              </a:ext>
            </a:extLst>
          </p:cNvPr>
          <p:cNvSpPr txBox="1"/>
          <p:nvPr/>
        </p:nvSpPr>
        <p:spPr>
          <a:xfrm>
            <a:off x="5143635" y="4557231"/>
            <a:ext cx="2568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Table of Results Sc. B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507854-09D1-0D7F-0BBA-531FCF0F05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05461" y="77467"/>
            <a:ext cx="3279187" cy="14847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56B729-81EB-F87F-D9A9-F3192372184B}"/>
              </a:ext>
            </a:extLst>
          </p:cNvPr>
          <p:cNvSpPr txBox="1"/>
          <p:nvPr/>
        </p:nvSpPr>
        <p:spPr>
          <a:xfrm>
            <a:off x="6456784" y="77467"/>
            <a:ext cx="2248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Final Design CAD Model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F9200F-69B5-0415-8E5C-7ADADC23B532}"/>
              </a:ext>
            </a:extLst>
          </p:cNvPr>
          <p:cNvSpPr txBox="1"/>
          <p:nvPr/>
        </p:nvSpPr>
        <p:spPr>
          <a:xfrm>
            <a:off x="5645020" y="1641263"/>
            <a:ext cx="14514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Graph Of Results with JI Floor and Splitter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E1CCE7-23B7-C854-784B-71E888BF86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5390" y="1665314"/>
            <a:ext cx="4939258" cy="286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880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00F51-2C3D-5D1C-0228-ED53AD0DB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943" y="-104704"/>
            <a:ext cx="5719364" cy="1065695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Design 1: Side exit Radiators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A2CE6D-EC79-6501-9395-201C1181570F}"/>
              </a:ext>
            </a:extLst>
          </p:cNvPr>
          <p:cNvSpPr txBox="1"/>
          <p:nvPr/>
        </p:nvSpPr>
        <p:spPr>
          <a:xfrm>
            <a:off x="17600" y="5476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RADIATOR AND BRAKEDUCTS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DC02146-AD63-95C3-BB18-5BBA34676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19" r="-370" b="5026"/>
          <a:stretch/>
        </p:blipFill>
        <p:spPr>
          <a:xfrm>
            <a:off x="6096000" y="666809"/>
            <a:ext cx="2724243" cy="1966637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AC86FCBF-C2A5-6B80-8ECA-17EAC085BB7C}"/>
              </a:ext>
            </a:extLst>
          </p:cNvPr>
          <p:cNvGrpSpPr/>
          <p:nvPr/>
        </p:nvGrpSpPr>
        <p:grpSpPr>
          <a:xfrm>
            <a:off x="8057420" y="2771023"/>
            <a:ext cx="2204653" cy="3030766"/>
            <a:chOff x="5147641" y="3581698"/>
            <a:chExt cx="1757986" cy="278378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C06E77C-00A7-219A-8FBB-003991881B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6914" t="61383" r="6359"/>
            <a:stretch/>
          </p:blipFill>
          <p:spPr>
            <a:xfrm rot="5400000" flipH="1" flipV="1">
              <a:off x="4195246" y="4534093"/>
              <a:ext cx="2783782" cy="878992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8DD543A2-C5AF-A4EE-063A-AD8DED4638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4836" t="62063"/>
            <a:stretch/>
          </p:blipFill>
          <p:spPr>
            <a:xfrm rot="16200000" flipV="1">
              <a:off x="5074241" y="4534093"/>
              <a:ext cx="2783780" cy="878993"/>
            </a:xfrm>
            <a:prstGeom prst="rect">
              <a:avLst/>
            </a:prstGeom>
          </p:spPr>
        </p:pic>
      </p:grpSp>
      <p:pic>
        <p:nvPicPr>
          <p:cNvPr id="23" name="Picture 22">
            <a:extLst>
              <a:ext uri="{FF2B5EF4-FFF2-40B4-BE49-F238E27FC236}">
                <a16:creationId xmlns:a16="http://schemas.microsoft.com/office/drawing/2014/main" id="{8E0DC80C-4467-6848-1211-93A7D6B662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79" t="6534" b="12154"/>
          <a:stretch/>
        </p:blipFill>
        <p:spPr>
          <a:xfrm>
            <a:off x="9398209" y="590251"/>
            <a:ext cx="2417155" cy="2082070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2F1B58C-C23E-A3F0-A16F-81328D6079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3208" y="5830603"/>
            <a:ext cx="3510001" cy="992483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026" name="Picture 2" descr="A graph with blue dots and white lines&#10;&#10;Description automatically generated">
            <a:extLst>
              <a:ext uri="{FF2B5EF4-FFF2-40B4-BE49-F238E27FC236}">
                <a16:creationId xmlns:a16="http://schemas.microsoft.com/office/drawing/2014/main" id="{89E4E888-6ADD-CAB6-6030-AC9289FA84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05" y="914494"/>
            <a:ext cx="3797347" cy="227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diverging converging cooling air duct with the radiator. | Download  Scientific Diagram">
            <a:extLst>
              <a:ext uri="{FF2B5EF4-FFF2-40B4-BE49-F238E27FC236}">
                <a16:creationId xmlns:a16="http://schemas.microsoft.com/office/drawing/2014/main" id="{D6CEA282-8CD7-A25E-C92E-14A5AC160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44" y="4269259"/>
            <a:ext cx="3917467" cy="1594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>
            <a:extLst>
              <a:ext uri="{FF2B5EF4-FFF2-40B4-BE49-F238E27FC236}">
                <a16:creationId xmlns:a16="http://schemas.microsoft.com/office/drawing/2014/main" id="{E1C135EA-072D-0728-3A62-53341E67D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100" y="-1241425"/>
            <a:ext cx="771525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E8E74D1-755A-F16B-3253-CA4B480076E0}"/>
              </a:ext>
            </a:extLst>
          </p:cNvPr>
          <p:cNvSpPr txBox="1"/>
          <p:nvPr/>
        </p:nvSpPr>
        <p:spPr>
          <a:xfrm>
            <a:off x="468308" y="5830603"/>
            <a:ext cx="477085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Using as diverging – converging duct design allows for the air to be slowed down as it gets to the radiator, then it is sped back up on exit. (Kamath, 2016)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E870171-2629-8505-C432-771A0010C1E6}"/>
              </a:ext>
            </a:extLst>
          </p:cNvPr>
          <p:cNvSpPr txBox="1"/>
          <p:nvPr/>
        </p:nvSpPr>
        <p:spPr>
          <a:xfrm>
            <a:off x="468308" y="3225244"/>
            <a:ext cx="46436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Research conducted by Washington university on how the area ratio affects the air mass flow rate (Thomas and Agarwal, 2019)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0A80F02-84B7-36AC-ABCB-15874C57B3FD}"/>
              </a:ext>
            </a:extLst>
          </p:cNvPr>
          <p:cNvSpPr txBox="1"/>
          <p:nvPr/>
        </p:nvSpPr>
        <p:spPr>
          <a:xfrm>
            <a:off x="599905" y="469598"/>
            <a:ext cx="40732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RESEARCH</a:t>
            </a:r>
            <a:r>
              <a:rPr lang="en-GB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3502693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0B4C79-A941-95F7-0C3A-D70684A3DE9F}"/>
              </a:ext>
            </a:extLst>
          </p:cNvPr>
          <p:cNvSpPr txBox="1"/>
          <p:nvPr/>
        </p:nvSpPr>
        <p:spPr>
          <a:xfrm>
            <a:off x="2460936" y="95587"/>
            <a:ext cx="42697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Design 2: Moved Intake Position </a:t>
            </a:r>
          </a:p>
        </p:txBody>
      </p:sp>
      <p:pic>
        <p:nvPicPr>
          <p:cNvPr id="5" name="Picture 4" descr="A multicolored object with a scale&#10;&#10;Description automatically generated">
            <a:extLst>
              <a:ext uri="{FF2B5EF4-FFF2-40B4-BE49-F238E27FC236}">
                <a16:creationId xmlns:a16="http://schemas.microsoft.com/office/drawing/2014/main" id="{69A99E08-490D-C84A-F0A9-74D208711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034" y="847371"/>
            <a:ext cx="2557210" cy="1767253"/>
          </a:xfrm>
          <a:prstGeom prst="rect">
            <a:avLst/>
          </a:prstGeom>
        </p:spPr>
      </p:pic>
      <p:pic>
        <p:nvPicPr>
          <p:cNvPr id="6" name="Picture 5" descr="A multicolored object with a pointy point&#10;&#10;Description automatically generated">
            <a:extLst>
              <a:ext uri="{FF2B5EF4-FFF2-40B4-BE49-F238E27FC236}">
                <a16:creationId xmlns:a16="http://schemas.microsoft.com/office/drawing/2014/main" id="{6B8E2392-D1F9-8C1C-6566-A13AF82A4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4594" y="895912"/>
            <a:ext cx="3015657" cy="1654577"/>
          </a:xfrm>
          <a:prstGeom prst="rect">
            <a:avLst/>
          </a:prstGeom>
        </p:spPr>
      </p:pic>
      <p:pic>
        <p:nvPicPr>
          <p:cNvPr id="9" name="Picture 8" descr="A thermal image of an object&#10;&#10;Description automatically generated">
            <a:extLst>
              <a:ext uri="{FF2B5EF4-FFF2-40B4-BE49-F238E27FC236}">
                <a16:creationId xmlns:a16="http://schemas.microsoft.com/office/drawing/2014/main" id="{BE551509-3AB3-CD40-4CAD-1F86451FDF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" r="7824" b="-547"/>
          <a:stretch/>
        </p:blipFill>
        <p:spPr>
          <a:xfrm>
            <a:off x="5323680" y="3923227"/>
            <a:ext cx="3007903" cy="16545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7FF8D2C-23AF-F5D7-35F8-0D3D353EDC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034" y="3903242"/>
            <a:ext cx="2386668" cy="1654577"/>
          </a:xfrm>
          <a:prstGeom prst="rect">
            <a:avLst/>
          </a:prstGeom>
        </p:spPr>
      </p:pic>
      <p:pic>
        <p:nvPicPr>
          <p:cNvPr id="11" name="Picture 10" descr="A graph with red lines&#10;&#10;Description automatically generated">
            <a:extLst>
              <a:ext uri="{FF2B5EF4-FFF2-40B4-BE49-F238E27FC236}">
                <a16:creationId xmlns:a16="http://schemas.microsoft.com/office/drawing/2014/main" id="{80311602-E5F5-8A37-8DB3-04ADE29FDE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1561" y="1930341"/>
            <a:ext cx="3863456" cy="267030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D6C98B1-C0C6-8091-85E5-3E33D1445556}"/>
              </a:ext>
            </a:extLst>
          </p:cNvPr>
          <p:cNvSpPr txBox="1"/>
          <p:nvPr/>
        </p:nvSpPr>
        <p:spPr>
          <a:xfrm>
            <a:off x="95237" y="137128"/>
            <a:ext cx="6635498" cy="3750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Run: No intake 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1010F7A-7448-0197-24E0-F2ABAE550DF1}"/>
              </a:ext>
            </a:extLst>
          </p:cNvPr>
          <p:cNvSpPr txBox="1"/>
          <p:nvPr/>
        </p:nvSpPr>
        <p:spPr>
          <a:xfrm>
            <a:off x="118489" y="3422381"/>
            <a:ext cx="67076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Run: Moved intake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2D3A21-1417-220E-0028-323D6DE30FD3}"/>
              </a:ext>
            </a:extLst>
          </p:cNvPr>
          <p:cNvSpPr txBox="1"/>
          <p:nvPr/>
        </p:nvSpPr>
        <p:spPr>
          <a:xfrm>
            <a:off x="135690" y="5800862"/>
            <a:ext cx="653114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With the moved intake position the velocity through the duct increased to a peak of 48.3 m/s </a:t>
            </a:r>
            <a:endParaRPr lang="en-US">
              <a:highlight>
                <a:srgbClr val="FFFF00"/>
              </a:highligh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D5FB81-7DE7-6E39-24F3-687048E1E3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0020" y="5592881"/>
            <a:ext cx="4036290" cy="1184301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FFA7F2-F046-A1E3-7726-CF6C3A246C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5690" y="4056624"/>
            <a:ext cx="2701344" cy="12773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DAA54F-9E29-526E-B3B7-E4B73B704B0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0800000" flipH="1">
            <a:off x="153680" y="1047100"/>
            <a:ext cx="2549176" cy="124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76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BEA57-2216-8C07-CCB9-EA64595B9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" y="-660400"/>
            <a:ext cx="9077738" cy="1905000"/>
          </a:xfrm>
        </p:spPr>
        <p:txBody>
          <a:bodyPr>
            <a:normAutofit/>
          </a:bodyPr>
          <a:lstStyle/>
          <a:p>
            <a:r>
              <a:rPr lang="en-US" sz="2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EXIT Duct study </a:t>
            </a:r>
            <a:endParaRPr lang="en-US" sz="2400"/>
          </a:p>
        </p:txBody>
      </p:sp>
      <p:pic>
        <p:nvPicPr>
          <p:cNvPr id="4" name="Picture 3" descr="A close-up of a machine&#10;&#10;Description automatically generated">
            <a:extLst>
              <a:ext uri="{FF2B5EF4-FFF2-40B4-BE49-F238E27FC236}">
                <a16:creationId xmlns:a16="http://schemas.microsoft.com/office/drawing/2014/main" id="{2D1EB6DD-3CF4-27CD-D266-C1AE2E62A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36" y="536022"/>
            <a:ext cx="3419614" cy="1417155"/>
          </a:xfrm>
          <a:prstGeom prst="rect">
            <a:avLst/>
          </a:prstGeom>
        </p:spPr>
      </p:pic>
      <p:pic>
        <p:nvPicPr>
          <p:cNvPr id="5" name="Picture 4" descr="A grey toy submarine&#10;&#10;Description automatically generated">
            <a:extLst>
              <a:ext uri="{FF2B5EF4-FFF2-40B4-BE49-F238E27FC236}">
                <a16:creationId xmlns:a16="http://schemas.microsoft.com/office/drawing/2014/main" id="{3510E3B6-D3C2-1CCE-2F7E-D7A68785CF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908" t="23214" r="9567" b="14286"/>
          <a:stretch/>
        </p:blipFill>
        <p:spPr>
          <a:xfrm>
            <a:off x="4542804" y="536022"/>
            <a:ext cx="3327453" cy="1419952"/>
          </a:xfrm>
          <a:prstGeom prst="rect">
            <a:avLst/>
          </a:prstGeom>
        </p:spPr>
      </p:pic>
      <p:pic>
        <p:nvPicPr>
          <p:cNvPr id="8" name="Picture 7" descr="A graph with lines and numbers&#10;&#10;Description automatically generated">
            <a:extLst>
              <a:ext uri="{FF2B5EF4-FFF2-40B4-BE49-F238E27FC236}">
                <a16:creationId xmlns:a16="http://schemas.microsoft.com/office/drawing/2014/main" id="{C1325234-1369-EED4-46CB-9165088B80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8813" y="351856"/>
            <a:ext cx="3711851" cy="212908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B1592D-419C-DCD0-A21E-9B927BC7BB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8088813" y="2506691"/>
            <a:ext cx="3618015" cy="21247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D37CA3-58A4-5768-AF9E-9D2AFFB5FA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8088813" y="4662486"/>
            <a:ext cx="3718762" cy="21505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5E54E48-8B7D-E4F8-5625-AD57256AD51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20520" y="5015045"/>
            <a:ext cx="3165336" cy="1797957"/>
          </a:xfrm>
          <a:prstGeom prst="rect">
            <a:avLst/>
          </a:prstGeom>
        </p:spPr>
      </p:pic>
      <p:pic>
        <p:nvPicPr>
          <p:cNvPr id="3" name="Picture 2" descr="A yellow and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714BDCC0-A86F-9918-B19F-00FC579DF1A5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3188" y="2314064"/>
            <a:ext cx="3747620" cy="2590877"/>
          </a:xfrm>
          <a:prstGeom prst="rect">
            <a:avLst/>
          </a:prstGeom>
        </p:spPr>
      </p:pic>
      <p:pic>
        <p:nvPicPr>
          <p:cNvPr id="12" name="Content Placeholder 8" descr="A yellow and blue background&#10;&#10;Description automatically generated with medium confidence">
            <a:extLst>
              <a:ext uri="{FF2B5EF4-FFF2-40B4-BE49-F238E27FC236}">
                <a16:creationId xmlns:a16="http://schemas.microsoft.com/office/drawing/2014/main" id="{09BB48E3-CE14-5412-67F9-4B25410DBF96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33" y="2346278"/>
            <a:ext cx="3728623" cy="25586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371DB1-C505-1BF4-C952-B62315808FE3}"/>
              </a:ext>
            </a:extLst>
          </p:cNvPr>
          <p:cNvSpPr txBox="1"/>
          <p:nvPr/>
        </p:nvSpPr>
        <p:spPr>
          <a:xfrm>
            <a:off x="99536" y="1995839"/>
            <a:ext cx="34464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CAD model of the 100mm exit duct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F5B77A-5894-B9A5-7458-A73DE10F1497}"/>
              </a:ext>
            </a:extLst>
          </p:cNvPr>
          <p:cNvSpPr txBox="1"/>
          <p:nvPr/>
        </p:nvSpPr>
        <p:spPr>
          <a:xfrm>
            <a:off x="4477274" y="1962069"/>
            <a:ext cx="34196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CAD model of the 600mm exit duct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0B2BC9A-2D66-BDAF-28E0-D7E77FC1074B}"/>
              </a:ext>
            </a:extLst>
          </p:cNvPr>
          <p:cNvSpPr txBox="1"/>
          <p:nvPr/>
        </p:nvSpPr>
        <p:spPr>
          <a:xfrm>
            <a:off x="9558559" y="2583402"/>
            <a:ext cx="772357" cy="2308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Aptos Narrow" panose="020B0004020202020204" pitchFamily="34" charset="0"/>
              </a:rPr>
              <a:t>Efficiency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2EF050-C191-6D34-98E3-E0A612F22AA3}"/>
              </a:ext>
            </a:extLst>
          </p:cNvPr>
          <p:cNvSpPr txBox="1"/>
          <p:nvPr/>
        </p:nvSpPr>
        <p:spPr>
          <a:xfrm rot="16200000">
            <a:off x="7818050" y="3377778"/>
            <a:ext cx="772357" cy="2308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Aptos Narrow" panose="020B0004020202020204" pitchFamily="34" charset="0"/>
              </a:rPr>
              <a:t>Efficiency</a:t>
            </a:r>
          </a:p>
        </p:txBody>
      </p:sp>
    </p:spTree>
    <p:extLst>
      <p:ext uri="{BB962C8B-B14F-4D97-AF65-F5344CB8AC3E}">
        <p14:creationId xmlns:p14="http://schemas.microsoft.com/office/powerpoint/2010/main" val="2544241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A7B70-221A-956D-5181-564E2B960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207" y="-602617"/>
            <a:ext cx="3243399" cy="1719201"/>
          </a:xfrm>
        </p:spPr>
        <p:txBody>
          <a:bodyPr/>
          <a:lstStyle/>
          <a:p>
            <a:r>
              <a:rPr lang="en-US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Inlet design 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127292-39CF-D374-697F-5342F0CBC7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910" y="936745"/>
            <a:ext cx="2857500" cy="1958203"/>
          </a:xfrm>
          <a:prstGeom prst="rect">
            <a:avLst/>
          </a:prstGeom>
        </p:spPr>
      </p:pic>
      <p:pic>
        <p:nvPicPr>
          <p:cNvPr id="8" name="Picture 7" descr="A graph with a red line&#10;&#10;Description automatically generated">
            <a:extLst>
              <a:ext uri="{FF2B5EF4-FFF2-40B4-BE49-F238E27FC236}">
                <a16:creationId xmlns:a16="http://schemas.microsoft.com/office/drawing/2014/main" id="{F4DE905A-746A-8246-2980-6703D99585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59686" y="899055"/>
            <a:ext cx="2832735" cy="1971236"/>
          </a:xfrm>
          <a:prstGeom prst="rect">
            <a:avLst/>
          </a:prstGeom>
        </p:spPr>
      </p:pic>
      <p:pic>
        <p:nvPicPr>
          <p:cNvPr id="9" name="Picture 8" descr="A blue and green object with a rainbow colored object&#10;&#10;Description automatically generated with medium confidence">
            <a:extLst>
              <a:ext uri="{FF2B5EF4-FFF2-40B4-BE49-F238E27FC236}">
                <a16:creationId xmlns:a16="http://schemas.microsoft.com/office/drawing/2014/main" id="{5400490D-22FA-47F7-BB24-7978114010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9112" y="912402"/>
            <a:ext cx="2832735" cy="1962338"/>
          </a:xfrm>
          <a:prstGeom prst="rect">
            <a:avLst/>
          </a:prstGeom>
        </p:spPr>
      </p:pic>
      <p:pic>
        <p:nvPicPr>
          <p:cNvPr id="10" name="Picture 9" descr="A graph with a red line&#10;&#10;Description automatically generated">
            <a:extLst>
              <a:ext uri="{FF2B5EF4-FFF2-40B4-BE49-F238E27FC236}">
                <a16:creationId xmlns:a16="http://schemas.microsoft.com/office/drawing/2014/main" id="{868333BA-A1B3-BFD3-C4BE-5DA15E4C2C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37911" y="3903232"/>
            <a:ext cx="2818130" cy="1971040"/>
          </a:xfrm>
          <a:prstGeom prst="rect">
            <a:avLst/>
          </a:prstGeom>
        </p:spPr>
      </p:pic>
      <p:pic>
        <p:nvPicPr>
          <p:cNvPr id="14" name="Picture 13" descr="A rainbow colored waves on a blue surface&#10;&#10;Description automatically generated">
            <a:extLst>
              <a:ext uri="{FF2B5EF4-FFF2-40B4-BE49-F238E27FC236}">
                <a16:creationId xmlns:a16="http://schemas.microsoft.com/office/drawing/2014/main" id="{13666772-98F6-999E-181B-037D50A956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11" y="3921012"/>
            <a:ext cx="2857500" cy="1935480"/>
          </a:xfrm>
          <a:prstGeom prst="rect">
            <a:avLst/>
          </a:prstGeom>
        </p:spPr>
      </p:pic>
      <p:pic>
        <p:nvPicPr>
          <p:cNvPr id="15" name="Picture 14" descr="A rainbow colored waves on a blue background&#10;&#10;Description automatically generated">
            <a:extLst>
              <a:ext uri="{FF2B5EF4-FFF2-40B4-BE49-F238E27FC236}">
                <a16:creationId xmlns:a16="http://schemas.microsoft.com/office/drawing/2014/main" id="{D29AF68F-6FD5-4567-B460-43484B4575E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9112" y="3921012"/>
            <a:ext cx="2832735" cy="1961515"/>
          </a:xfrm>
          <a:prstGeom prst="rect">
            <a:avLst/>
          </a:prstGeom>
        </p:spPr>
      </p:pic>
      <p:pic>
        <p:nvPicPr>
          <p:cNvPr id="16" name="Picture 15" descr="A graph with a red line&#10;&#10;Description automatically generated">
            <a:extLst>
              <a:ext uri="{FF2B5EF4-FFF2-40B4-BE49-F238E27FC236}">
                <a16:creationId xmlns:a16="http://schemas.microsoft.com/office/drawing/2014/main" id="{247EF7AA-B4A6-31AD-3C79-3571E785FA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9686" y="3875834"/>
            <a:ext cx="2997200" cy="2092960"/>
          </a:xfrm>
          <a:prstGeom prst="rect">
            <a:avLst/>
          </a:prstGeom>
        </p:spPr>
      </p:pic>
      <p:pic>
        <p:nvPicPr>
          <p:cNvPr id="17" name="Picture 16" descr="A graph with a red line&#10;&#10;Description automatically generated">
            <a:extLst>
              <a:ext uri="{FF2B5EF4-FFF2-40B4-BE49-F238E27FC236}">
                <a16:creationId xmlns:a16="http://schemas.microsoft.com/office/drawing/2014/main" id="{6F965272-60D4-2521-7861-91B05855F07E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809" y="936745"/>
            <a:ext cx="2658345" cy="199635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BE6CAA-3D44-859D-6838-F5807BF5C8F4}"/>
              </a:ext>
            </a:extLst>
          </p:cNvPr>
          <p:cNvSpPr txBox="1"/>
          <p:nvPr/>
        </p:nvSpPr>
        <p:spPr>
          <a:xfrm>
            <a:off x="151808" y="471949"/>
            <a:ext cx="2735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Baseline intake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EED2CB5-59D6-5A6F-CE8A-8CE0F12DD2F1}"/>
              </a:ext>
            </a:extLst>
          </p:cNvPr>
          <p:cNvSpPr txBox="1"/>
          <p:nvPr/>
        </p:nvSpPr>
        <p:spPr>
          <a:xfrm>
            <a:off x="6226950" y="470889"/>
            <a:ext cx="37857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V1: 150mm X 101mm inlet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D925BCA-53C3-A030-C31F-C80682E3165D}"/>
              </a:ext>
            </a:extLst>
          </p:cNvPr>
          <p:cNvSpPr txBox="1"/>
          <p:nvPr/>
        </p:nvSpPr>
        <p:spPr>
          <a:xfrm>
            <a:off x="171850" y="3429000"/>
            <a:ext cx="3257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V3: 202mm X 190mm Inlet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EAA510-C908-8C16-31A4-A102D4526A3C}"/>
              </a:ext>
            </a:extLst>
          </p:cNvPr>
          <p:cNvSpPr txBox="1"/>
          <p:nvPr/>
        </p:nvSpPr>
        <p:spPr>
          <a:xfrm>
            <a:off x="6096000" y="3256901"/>
            <a:ext cx="51739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V4: 190mm X 180mm inlet and reduced size radiator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F8327EC-E1A7-06F2-A60C-AD31A9BA91F8}"/>
              </a:ext>
            </a:extLst>
          </p:cNvPr>
          <p:cNvSpPr txBox="1"/>
          <p:nvPr/>
        </p:nvSpPr>
        <p:spPr>
          <a:xfrm>
            <a:off x="243840" y="2990412"/>
            <a:ext cx="49377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Air recirculation and uneven pressure distribution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2A452E8-D380-1280-2210-4456CBD89B27}"/>
              </a:ext>
            </a:extLst>
          </p:cNvPr>
          <p:cNvSpPr txBox="1"/>
          <p:nvPr/>
        </p:nvSpPr>
        <p:spPr>
          <a:xfrm>
            <a:off x="6133877" y="2884568"/>
            <a:ext cx="56159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Not enough air entering the duct as well as recirculation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737BD6-C587-124B-65F1-0FF23713980F}"/>
              </a:ext>
            </a:extLst>
          </p:cNvPr>
          <p:cNvSpPr txBox="1"/>
          <p:nvPr/>
        </p:nvSpPr>
        <p:spPr>
          <a:xfrm>
            <a:off x="148910" y="5874272"/>
            <a:ext cx="5535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Better pressure distribution but still has recirculation and air flow is not attached to outer surface of duct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877AA57-CCE8-F2FA-DE76-9C8D97EA8E6D}"/>
              </a:ext>
            </a:extLst>
          </p:cNvPr>
          <p:cNvSpPr txBox="1"/>
          <p:nvPr/>
        </p:nvSpPr>
        <p:spPr>
          <a:xfrm>
            <a:off x="6109112" y="5882527"/>
            <a:ext cx="36292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Better airflow through duct and uses lighter radiator but pressure distribution not as good as v3.</a:t>
            </a:r>
          </a:p>
        </p:txBody>
      </p:sp>
    </p:spTree>
    <p:extLst>
      <p:ext uri="{BB962C8B-B14F-4D97-AF65-F5344CB8AC3E}">
        <p14:creationId xmlns:p14="http://schemas.microsoft.com/office/powerpoint/2010/main" val="2046898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32E36-54E7-7555-2156-9CD156876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" y="-245434"/>
            <a:ext cx="3528910" cy="973394"/>
          </a:xfrm>
        </p:spPr>
        <p:txBody>
          <a:bodyPr/>
          <a:lstStyle/>
          <a:p>
            <a:r>
              <a:rPr lang="en-GB"/>
              <a:t>Final Design </a:t>
            </a:r>
          </a:p>
        </p:txBody>
      </p:sp>
      <p:pic>
        <p:nvPicPr>
          <p:cNvPr id="4" name="Picture 3" descr="A close up of a car&#10;&#10;Description automatically generated">
            <a:extLst>
              <a:ext uri="{FF2B5EF4-FFF2-40B4-BE49-F238E27FC236}">
                <a16:creationId xmlns:a16="http://schemas.microsoft.com/office/drawing/2014/main" id="{B52255F5-2766-7DCE-261E-F5D88DAF1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28" y="470704"/>
            <a:ext cx="4779486" cy="2351446"/>
          </a:xfrm>
          <a:prstGeom prst="rect">
            <a:avLst/>
          </a:prstGeom>
        </p:spPr>
      </p:pic>
      <p:pic>
        <p:nvPicPr>
          <p:cNvPr id="5" name="Picture 4" descr="A grey object with orange lines&#10;&#10;Description automatically generated with medium confidence">
            <a:extLst>
              <a:ext uri="{FF2B5EF4-FFF2-40B4-BE49-F238E27FC236}">
                <a16:creationId xmlns:a16="http://schemas.microsoft.com/office/drawing/2014/main" id="{38C4FD6F-8107-4C84-C338-B0311456FE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124" t="19063" r="23164" b="16656"/>
          <a:stretch/>
        </p:blipFill>
        <p:spPr>
          <a:xfrm>
            <a:off x="80799" y="3291758"/>
            <a:ext cx="4779486" cy="1975112"/>
          </a:xfrm>
          <a:prstGeom prst="rect">
            <a:avLst/>
          </a:prstGeom>
        </p:spPr>
      </p:pic>
      <p:pic>
        <p:nvPicPr>
          <p:cNvPr id="6" name="Picture 5" descr="A blue and green gradient with lines&#10;&#10;Description automatically generated with medium confidence">
            <a:extLst>
              <a:ext uri="{FF2B5EF4-FFF2-40B4-BE49-F238E27FC236}">
                <a16:creationId xmlns:a16="http://schemas.microsoft.com/office/drawing/2014/main" id="{4E82D97F-D71F-0956-7DA9-C91E8C16ADE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911"/>
          <a:stretch/>
        </p:blipFill>
        <p:spPr bwMode="auto">
          <a:xfrm>
            <a:off x="4982756" y="719718"/>
            <a:ext cx="3923406" cy="189746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colorful image of a sunset&#10;&#10;Description automatically generated with medium confidence">
            <a:extLst>
              <a:ext uri="{FF2B5EF4-FFF2-40B4-BE49-F238E27FC236}">
                <a16:creationId xmlns:a16="http://schemas.microsoft.com/office/drawing/2014/main" id="{C74B2257-8D35-3EE8-4443-9AA02FFEEEC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22"/>
          <a:stretch/>
        </p:blipFill>
        <p:spPr bwMode="auto">
          <a:xfrm>
            <a:off x="4993994" y="2977372"/>
            <a:ext cx="3942712" cy="16518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graph with a red line&#10;&#10;Description automatically generated">
            <a:extLst>
              <a:ext uri="{FF2B5EF4-FFF2-40B4-BE49-F238E27FC236}">
                <a16:creationId xmlns:a16="http://schemas.microsoft.com/office/drawing/2014/main" id="{49F8CDA7-838D-A8E8-A822-B3A4D4BF8DA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8915" y="2977372"/>
            <a:ext cx="3173085" cy="2212951"/>
          </a:xfrm>
          <a:prstGeom prst="rect">
            <a:avLst/>
          </a:prstGeom>
        </p:spPr>
      </p:pic>
      <p:pic>
        <p:nvPicPr>
          <p:cNvPr id="9" name="Picture 8" descr="A graph with a red line&#10;&#10;Description automatically generated">
            <a:extLst>
              <a:ext uri="{FF2B5EF4-FFF2-40B4-BE49-F238E27FC236}">
                <a16:creationId xmlns:a16="http://schemas.microsoft.com/office/drawing/2014/main" id="{D713811E-7948-1D04-7708-A8CBCADF15F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9604" y="410024"/>
            <a:ext cx="3073833" cy="220715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9A5E822-175F-51FE-13FD-A27F36FC47C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71" y="5671601"/>
            <a:ext cx="12192000" cy="458439"/>
          </a:xfrm>
          <a:prstGeom prst="rect">
            <a:avLst/>
          </a:prstGeom>
          <a:solidFill>
            <a:schemeClr val="accent1">
              <a:tint val="20000"/>
            </a:schemeClr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351D1E-7F75-978A-347A-FA0491800724}"/>
              </a:ext>
            </a:extLst>
          </p:cNvPr>
          <p:cNvSpPr txBox="1"/>
          <p:nvPr/>
        </p:nvSpPr>
        <p:spPr>
          <a:xfrm>
            <a:off x="98589" y="6271491"/>
            <a:ext cx="7281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Using data collected from the final design as well as </a:t>
            </a:r>
            <a:r>
              <a:rPr lang="en-GB" sz="1400" err="1"/>
              <a:t>MoTeC</a:t>
            </a:r>
            <a:r>
              <a:rPr lang="en-GB" sz="1400"/>
              <a:t> data the required radiator area was calculated using Dr Williams thermodynamics lecture notes 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BE7B9AF-E3FD-DA08-E753-B999BF2435B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12927" y="4676308"/>
            <a:ext cx="3947160" cy="74676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E630CDB-6673-885F-FA35-60C05A821005}"/>
              </a:ext>
            </a:extLst>
          </p:cNvPr>
          <p:cNvSpPr txBox="1"/>
          <p:nvPr/>
        </p:nvSpPr>
        <p:spPr>
          <a:xfrm>
            <a:off x="219919" y="2768462"/>
            <a:ext cx="42016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Section view of the final CAD model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DB62019-1AF5-298A-59BD-47C1D5573084}"/>
              </a:ext>
            </a:extLst>
          </p:cNvPr>
          <p:cNvSpPr txBox="1"/>
          <p:nvPr/>
        </p:nvSpPr>
        <p:spPr>
          <a:xfrm>
            <a:off x="98589" y="5266870"/>
            <a:ext cx="46701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Top-down section view of the final CAD model</a:t>
            </a:r>
          </a:p>
        </p:txBody>
      </p:sp>
    </p:spTree>
    <p:extLst>
      <p:ext uri="{BB962C8B-B14F-4D97-AF65-F5344CB8AC3E}">
        <p14:creationId xmlns:p14="http://schemas.microsoft.com/office/powerpoint/2010/main" val="35388119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0BC0A-7792-B423-E659-DA9F16C0A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44613"/>
          </a:xfrm>
        </p:spPr>
        <p:txBody>
          <a:bodyPr/>
          <a:lstStyle/>
          <a:p>
            <a:r>
              <a:rPr lang="en-GB"/>
              <a:t>Rear deck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D38E1-EEF0-3A1A-956E-9FB009C19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1586845"/>
            <a:ext cx="5562600" cy="11890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Rear deck shape and extension to be investigated</a:t>
            </a:r>
          </a:p>
        </p:txBody>
      </p:sp>
      <p:pic>
        <p:nvPicPr>
          <p:cNvPr id="4" name="Picture 3" descr="A close-up of numbers&#10;&#10;Description automatically generated">
            <a:extLst>
              <a:ext uri="{FF2B5EF4-FFF2-40B4-BE49-F238E27FC236}">
                <a16:creationId xmlns:a16="http://schemas.microsoft.com/office/drawing/2014/main" id="{FE627286-D0B5-2FE6-8948-49123054D2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4250" y="3843339"/>
            <a:ext cx="6442938" cy="2647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20BBDC-193E-1A94-DE99-1D9E9200FE17}"/>
              </a:ext>
            </a:extLst>
          </p:cNvPr>
          <p:cNvSpPr txBox="1"/>
          <p:nvPr/>
        </p:nvSpPr>
        <p:spPr>
          <a:xfrm>
            <a:off x="6475383" y="1145906"/>
            <a:ext cx="50530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Sports 200 regulations - Rule 5.6.v - Maximum vehicle length forwards of the front axle centreline 91.5cm (36”) (including spoilers) the maximum vehicle length rearward of the rear axle centreline: 110cm (43.3”) (including spoilers) </a:t>
            </a:r>
            <a:endParaRPr lang="en-GB" sz="18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54E9A9-03D5-4C41-19E9-F3D3DC1A4435}"/>
              </a:ext>
            </a:extLst>
          </p:cNvPr>
          <p:cNvSpPr txBox="1"/>
          <p:nvPr/>
        </p:nvSpPr>
        <p:spPr>
          <a:xfrm>
            <a:off x="6734175" y="645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effectLst/>
                <a:latin typeface="Calibri" panose="020F0502020204030204" pitchFamily="34" charset="0"/>
                <a:ea typeface="SimSun" panose="02010600030101010101" pitchFamily="2" charset="-122"/>
              </a:rPr>
              <a:t>(SRCC DURATEC 2024 regulations, 2024, pg. 15)</a:t>
            </a:r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DCDF8E-83D0-BE13-601A-B59C563BE17C}"/>
              </a:ext>
            </a:extLst>
          </p:cNvPr>
          <p:cNvSpPr txBox="1"/>
          <p:nvPr/>
        </p:nvSpPr>
        <p:spPr>
          <a:xfrm>
            <a:off x="685800" y="3708537"/>
            <a:ext cx="42576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 All runs completed with 25mm gurney on the trailing edge of the rear deck </a:t>
            </a:r>
          </a:p>
          <a:p>
            <a:pPr marL="285750" indent="-285750">
              <a:buFontTx/>
              <a:buChar char="-"/>
            </a:pPr>
            <a:r>
              <a:rPr lang="en-GB"/>
              <a:t>Radiators not simulated</a:t>
            </a:r>
          </a:p>
          <a:p>
            <a:pPr marL="285750" indent="-285750">
              <a:buFontTx/>
              <a:buChar char="-"/>
            </a:pPr>
            <a:r>
              <a:rPr lang="en-GB"/>
              <a:t>End plates were added for deck extension</a:t>
            </a:r>
          </a:p>
        </p:txBody>
      </p:sp>
    </p:spTree>
    <p:extLst>
      <p:ext uri="{BB962C8B-B14F-4D97-AF65-F5344CB8AC3E}">
        <p14:creationId xmlns:p14="http://schemas.microsoft.com/office/powerpoint/2010/main" val="2285965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879B2-0F7A-1DFA-5E7E-CC0FBD179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841" y="-306196"/>
            <a:ext cx="9905998" cy="1905000"/>
          </a:xfrm>
        </p:spPr>
        <p:txBody>
          <a:bodyPr/>
          <a:lstStyle/>
          <a:p>
            <a:r>
              <a:rPr lang="en-US"/>
              <a:t>Deck shape</a:t>
            </a:r>
          </a:p>
        </p:txBody>
      </p:sp>
      <p:pic>
        <p:nvPicPr>
          <p:cNvPr id="4" name="Content Placeholder 3" descr="A screenshot of a graph&#10;&#10;Description automatically generated">
            <a:extLst>
              <a:ext uri="{FF2B5EF4-FFF2-40B4-BE49-F238E27FC236}">
                <a16:creationId xmlns:a16="http://schemas.microsoft.com/office/drawing/2014/main" id="{FCD5CE54-EB0C-C27C-7F6B-2819351C5B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4328" y="975001"/>
            <a:ext cx="5119882" cy="284490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5B40D0-9309-05C5-A6AB-DF3773CAB354}"/>
              </a:ext>
            </a:extLst>
          </p:cNvPr>
          <p:cNvSpPr txBox="1"/>
          <p:nvPr/>
        </p:nvSpPr>
        <p:spPr>
          <a:xfrm>
            <a:off x="7970758" y="6302695"/>
            <a:ext cx="406994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i="1">
                <a:latin typeface="Calibri"/>
                <a:ea typeface="Calibri"/>
                <a:cs typeface="Calibri"/>
              </a:rPr>
              <a:t>Velocity contour plot 0.5m away from center line– A-Arm fit underneath</a:t>
            </a:r>
            <a:r>
              <a:rPr lang="en-US" sz="1000">
                <a:latin typeface="Calibri"/>
                <a:ea typeface="Calibri"/>
                <a:cs typeface="Calibri"/>
              </a:rPr>
              <a:t> </a:t>
            </a:r>
            <a:endParaRPr lang="en-US"/>
          </a:p>
        </p:txBody>
      </p:sp>
      <p:pic>
        <p:nvPicPr>
          <p:cNvPr id="3" name="Picture 2" descr="A green and blue background with yellow circles&#10;&#10;Description automatically generated">
            <a:extLst>
              <a:ext uri="{FF2B5EF4-FFF2-40B4-BE49-F238E27FC236}">
                <a16:creationId xmlns:a16="http://schemas.microsoft.com/office/drawing/2014/main" id="{D9EB29F9-7327-3C9B-47C8-191495766AE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54" y="4109611"/>
            <a:ext cx="3680053" cy="22088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 descr="A green and blue background with yellow circles&#10;&#10;Description automatically generated">
            <a:extLst>
              <a:ext uri="{FF2B5EF4-FFF2-40B4-BE49-F238E27FC236}">
                <a16:creationId xmlns:a16="http://schemas.microsoft.com/office/drawing/2014/main" id="{8212A8DD-00AD-2D60-9407-1D4F29ED4D9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8102" y="4119061"/>
            <a:ext cx="3760644" cy="219940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336D5E8-0C3D-35FD-B63B-4B04A10AF07B}"/>
              </a:ext>
            </a:extLst>
          </p:cNvPr>
          <p:cNvSpPr txBox="1"/>
          <p:nvPr/>
        </p:nvSpPr>
        <p:spPr>
          <a:xfrm>
            <a:off x="250116" y="6302694"/>
            <a:ext cx="772179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i="1">
                <a:latin typeface="Calibri"/>
                <a:ea typeface="Calibri"/>
                <a:cs typeface="Calibri"/>
              </a:rPr>
              <a:t>Velocity contour plot  0.5m away from center line – baseline </a:t>
            </a:r>
            <a:r>
              <a:rPr lang="en-US" sz="1000">
                <a:latin typeface="Calibri"/>
                <a:ea typeface="Calibri"/>
                <a:cs typeface="Calibri"/>
              </a:rPr>
              <a:t>             </a:t>
            </a:r>
            <a:r>
              <a:rPr lang="en-US" sz="1000" b="1" i="1">
                <a:latin typeface="Calibri"/>
                <a:ea typeface="Calibri"/>
                <a:cs typeface="Calibri"/>
              </a:rPr>
              <a:t>    Velocity contour plot 0.5m away from center line– Flat deck extension</a:t>
            </a:r>
          </a:p>
        </p:txBody>
      </p:sp>
      <p:pic>
        <p:nvPicPr>
          <p:cNvPr id="13" name="Picture 12" descr="A drawing of a wheel and a green background&#10;&#10;Description automatically generated">
            <a:extLst>
              <a:ext uri="{FF2B5EF4-FFF2-40B4-BE49-F238E27FC236}">
                <a16:creationId xmlns:a16="http://schemas.microsoft.com/office/drawing/2014/main" id="{FB2B2FFC-C32D-0002-5AFD-E34FBECCA8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1886" y="4112756"/>
            <a:ext cx="4456982" cy="221245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3A64C94-8D88-1B0A-F3CA-764D321878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3945" y="71886"/>
            <a:ext cx="4971504" cy="32924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CD36565-5DC5-DD99-9AC9-A4D9F0ABECDB}"/>
              </a:ext>
            </a:extLst>
          </p:cNvPr>
          <p:cNvSpPr txBox="1"/>
          <p:nvPr/>
        </p:nvSpPr>
        <p:spPr>
          <a:xfrm>
            <a:off x="7553815" y="3355338"/>
            <a:ext cx="429998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b="1" i="1"/>
              <a:t>CAD section view through the rear axle of the A-Arm fit underneath</a:t>
            </a:r>
          </a:p>
        </p:txBody>
      </p:sp>
    </p:spTree>
    <p:extLst>
      <p:ext uri="{BB962C8B-B14F-4D97-AF65-F5344CB8AC3E}">
        <p14:creationId xmlns:p14="http://schemas.microsoft.com/office/powerpoint/2010/main" val="29677658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70474-E560-3D84-0C0B-B0D7F7595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369" y="-309014"/>
            <a:ext cx="9905998" cy="1905000"/>
          </a:xfrm>
        </p:spPr>
        <p:txBody>
          <a:bodyPr/>
          <a:lstStyle/>
          <a:p>
            <a:r>
              <a:rPr lang="en-US"/>
              <a:t>Deck extensions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F4A79-E3F5-7573-67AB-3075D1D6E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238" y="908529"/>
            <a:ext cx="5410379" cy="27511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Designs that were matrix ran: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Flat rear deck extension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Current deck with rear deck extension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US"/>
              <a:t>A-Arm fit rear deck extension</a:t>
            </a:r>
          </a:p>
        </p:txBody>
      </p:sp>
      <p:pic>
        <p:nvPicPr>
          <p:cNvPr id="4" name="Picture 3" descr="A drawing of a machine&#10;&#10;Description automatically generated">
            <a:extLst>
              <a:ext uri="{FF2B5EF4-FFF2-40B4-BE49-F238E27FC236}">
                <a16:creationId xmlns:a16="http://schemas.microsoft.com/office/drawing/2014/main" id="{CE10EA5C-4E69-417C-AEA0-2FBED5219C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236" y="468154"/>
            <a:ext cx="5943600" cy="224726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drawing of a machine&#10;&#10;Description automatically generated">
            <a:extLst>
              <a:ext uri="{FF2B5EF4-FFF2-40B4-BE49-F238E27FC236}">
                <a16:creationId xmlns:a16="http://schemas.microsoft.com/office/drawing/2014/main" id="{805B05E7-ABA1-7037-1775-13C4E1FD180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347" y="3202284"/>
            <a:ext cx="5027489" cy="320663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A close up of a white object&#10;&#10;Description automatically generated">
            <a:extLst>
              <a:ext uri="{FF2B5EF4-FFF2-40B4-BE49-F238E27FC236}">
                <a16:creationId xmlns:a16="http://schemas.microsoft.com/office/drawing/2014/main" id="{F16B039E-FE92-203B-BD1B-C2D66D5AFC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6" y="2936574"/>
            <a:ext cx="5943600" cy="336804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033DA4-2F07-C868-AA57-C293EBCA7F9F}"/>
              </a:ext>
            </a:extLst>
          </p:cNvPr>
          <p:cNvSpPr txBox="1"/>
          <p:nvPr/>
        </p:nvSpPr>
        <p:spPr>
          <a:xfrm>
            <a:off x="619125" y="64865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>
                <a:latin typeface="Calibri"/>
                <a:ea typeface="Calibri"/>
                <a:cs typeface="Calibri"/>
              </a:rPr>
              <a:t>(</a:t>
            </a:r>
            <a:r>
              <a:rPr lang="en-US" sz="1200" i="1" err="1">
                <a:latin typeface="Calibri"/>
                <a:ea typeface="Calibri"/>
                <a:cs typeface="Calibri"/>
              </a:rPr>
              <a:t>Sebban</a:t>
            </a:r>
            <a:r>
              <a:rPr lang="en-US" sz="1200" i="1">
                <a:latin typeface="Calibri"/>
                <a:ea typeface="Calibri"/>
                <a:cs typeface="Calibri"/>
              </a:rPr>
              <a:t> and Walker 2014)</a:t>
            </a:r>
            <a:r>
              <a:rPr lang="en-US"/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40B1F2-5100-6EDE-DD1C-A11CFE34C4E6}"/>
              </a:ext>
            </a:extLst>
          </p:cNvPr>
          <p:cNvSpPr txBox="1"/>
          <p:nvPr/>
        </p:nvSpPr>
        <p:spPr>
          <a:xfrm>
            <a:off x="3162300" y="64484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i="1">
                <a:latin typeface="Calibri"/>
                <a:ea typeface="Calibri"/>
                <a:cs typeface="Calibri"/>
              </a:rPr>
              <a:t>(Mcbeath,2017, pg170,180)</a:t>
            </a:r>
            <a:r>
              <a:rPr lang="en-US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033341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DD84-BC04-BF99-9190-79E31B293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54" y="264942"/>
            <a:ext cx="9905998" cy="1905000"/>
          </a:xfrm>
        </p:spPr>
        <p:txBody>
          <a:bodyPr/>
          <a:lstStyle/>
          <a:p>
            <a:r>
              <a:rPr lang="en-US"/>
              <a:t>Flat rear deck extension</a:t>
            </a:r>
          </a:p>
        </p:txBody>
      </p:sp>
      <p:pic>
        <p:nvPicPr>
          <p:cNvPr id="4" name="Picture 3" descr="A screenshot of a graph&#10;&#10;Description automatically generated">
            <a:extLst>
              <a:ext uri="{FF2B5EF4-FFF2-40B4-BE49-F238E27FC236}">
                <a16:creationId xmlns:a16="http://schemas.microsoft.com/office/drawing/2014/main" id="{8331434F-BB21-EB77-0BB2-C696BC40565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513" y="2260907"/>
            <a:ext cx="5915025" cy="448691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9E8F132C-577D-79CD-C45D-53ED410B91FF}"/>
              </a:ext>
            </a:extLst>
          </p:cNvPr>
          <p:cNvGrpSpPr/>
          <p:nvPr/>
        </p:nvGrpSpPr>
        <p:grpSpPr>
          <a:xfrm>
            <a:off x="228654" y="2191442"/>
            <a:ext cx="5943600" cy="1890975"/>
            <a:chOff x="455347" y="2220687"/>
            <a:chExt cx="5815331" cy="1626711"/>
          </a:xfrm>
        </p:grpSpPr>
        <p:pic>
          <p:nvPicPr>
            <p:cNvPr id="7" name="Picture 6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904F67E3-E6E8-B935-321A-65EA9F9290B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347" y="2220687"/>
              <a:ext cx="2782242" cy="139354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B88F70D-7865-C673-A33C-D4944866E740}"/>
                </a:ext>
              </a:extLst>
            </p:cNvPr>
            <p:cNvSpPr txBox="1"/>
            <p:nvPr/>
          </p:nvSpPr>
          <p:spPr>
            <a:xfrm>
              <a:off x="455348" y="3626297"/>
              <a:ext cx="5815330" cy="2211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b="1" i="1"/>
                <a:t>Velocity contour plot of baseline model 	Velocity contour plot of flat deck extension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1CB537A7-6AB6-943E-2BE2-34F3977D3CAF}"/>
              </a:ext>
            </a:extLst>
          </p:cNvPr>
          <p:cNvSpPr txBox="1"/>
          <p:nvPr/>
        </p:nvSpPr>
        <p:spPr>
          <a:xfrm>
            <a:off x="228655" y="5796126"/>
            <a:ext cx="5943597" cy="2515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i="1"/>
              <a:t>Pressure contour plot of baseline model 	Pressure contour plot of flat deck extension</a:t>
            </a:r>
          </a:p>
        </p:txBody>
      </p:sp>
      <p:pic>
        <p:nvPicPr>
          <p:cNvPr id="14" name="Picture 13" descr="A screenshot of a graph&#10;&#10;Description automatically generated">
            <a:extLst>
              <a:ext uri="{FF2B5EF4-FFF2-40B4-BE49-F238E27FC236}">
                <a16:creationId xmlns:a16="http://schemas.microsoft.com/office/drawing/2014/main" id="{0CB4F580-7669-5A4D-733B-6EC75D4CED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8165" y="3724"/>
            <a:ext cx="3732140" cy="225423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drawing of a plane&#10;&#10;Description automatically generated">
            <a:extLst>
              <a:ext uri="{FF2B5EF4-FFF2-40B4-BE49-F238E27FC236}">
                <a16:creationId xmlns:a16="http://schemas.microsoft.com/office/drawing/2014/main" id="{C4854C2E-E629-C146-22FE-70A5BE92D76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83" t="-229" r="14141" b="-252"/>
          <a:stretch/>
        </p:blipFill>
        <p:spPr>
          <a:xfrm>
            <a:off x="3077026" y="4222619"/>
            <a:ext cx="2881444" cy="1571032"/>
          </a:xfrm>
          <a:prstGeom prst="rect">
            <a:avLst/>
          </a:prstGeom>
        </p:spPr>
      </p:pic>
      <p:pic>
        <p:nvPicPr>
          <p:cNvPr id="15" name="Picture 14" descr="A rainbow colored background with a curved line&#10;&#10;Description automatically generated">
            <a:extLst>
              <a:ext uri="{FF2B5EF4-FFF2-40B4-BE49-F238E27FC236}">
                <a16:creationId xmlns:a16="http://schemas.microsoft.com/office/drawing/2014/main" id="{7861921B-A2A5-756F-5A1C-F16CC889C1E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63" t="1307" r="5868" b="-877"/>
          <a:stretch/>
        </p:blipFill>
        <p:spPr>
          <a:xfrm>
            <a:off x="3078840" y="2184748"/>
            <a:ext cx="2871064" cy="1634492"/>
          </a:xfrm>
          <a:prstGeom prst="rect">
            <a:avLst/>
          </a:prstGeom>
        </p:spPr>
      </p:pic>
      <p:pic>
        <p:nvPicPr>
          <p:cNvPr id="17" name="Picture 16" descr="A rainbow colored lines on a yellow background&#10;&#10;Description automatically generated">
            <a:extLst>
              <a:ext uri="{FF2B5EF4-FFF2-40B4-BE49-F238E27FC236}">
                <a16:creationId xmlns:a16="http://schemas.microsoft.com/office/drawing/2014/main" id="{A1F8847D-D14C-392C-1BE5-87C21629C9B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165" t="197" r="1171"/>
          <a:stretch/>
        </p:blipFill>
        <p:spPr>
          <a:xfrm>
            <a:off x="228655" y="4222619"/>
            <a:ext cx="2847925" cy="156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9995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6DBB-4F2C-8D87-0FAE-9C2206CF1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303" y="339012"/>
            <a:ext cx="4867501" cy="1905000"/>
          </a:xfrm>
        </p:spPr>
        <p:txBody>
          <a:bodyPr/>
          <a:lstStyle/>
          <a:p>
            <a:r>
              <a:rPr lang="en-US"/>
              <a:t>Current deck shape rear deck extension</a:t>
            </a:r>
          </a:p>
        </p:txBody>
      </p:sp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C023515D-867A-47B3-59C4-9BFE7CF384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412" y="2428004"/>
            <a:ext cx="5943600" cy="42583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screenshot of a graph&#10;&#10;Description automatically generated">
            <a:extLst>
              <a:ext uri="{FF2B5EF4-FFF2-40B4-BE49-F238E27FC236}">
                <a16:creationId xmlns:a16="http://schemas.microsoft.com/office/drawing/2014/main" id="{56B1041D-88E7-0FE3-55D2-2469F6C4CF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489" y="114536"/>
            <a:ext cx="3827673" cy="231075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D3BB8A69-0D2E-736E-F54F-2DD8B083575A}"/>
              </a:ext>
            </a:extLst>
          </p:cNvPr>
          <p:cNvGrpSpPr/>
          <p:nvPr/>
        </p:nvGrpSpPr>
        <p:grpSpPr>
          <a:xfrm>
            <a:off x="153988" y="2584382"/>
            <a:ext cx="5943598" cy="1689236"/>
            <a:chOff x="376303" y="2244012"/>
            <a:chExt cx="5943598" cy="1689236"/>
          </a:xfrm>
        </p:grpSpPr>
        <p:pic>
          <p:nvPicPr>
            <p:cNvPr id="6" name="Picture 5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AEF9CF7E-59F9-F732-622E-75E562ADB0F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304" y="2244012"/>
              <a:ext cx="2859050" cy="143221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" name="Picture 6" descr="A rainbow colored background&#10;&#10;Description automatically generated">
              <a:extLst>
                <a:ext uri="{FF2B5EF4-FFF2-40B4-BE49-F238E27FC236}">
                  <a16:creationId xmlns:a16="http://schemas.microsoft.com/office/drawing/2014/main" id="{B17613D6-9239-ADDF-5D2F-CE1FB253B6F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5636" y="2244012"/>
              <a:ext cx="2782846" cy="143221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9BB4B7E-967B-9B7C-E5D4-5FEAC4B6188E}"/>
                </a:ext>
              </a:extLst>
            </p:cNvPr>
            <p:cNvSpPr txBox="1"/>
            <p:nvPr/>
          </p:nvSpPr>
          <p:spPr>
            <a:xfrm>
              <a:off x="376303" y="3676228"/>
              <a:ext cx="5943598" cy="2570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b="1" i="1"/>
                <a:t>Velocity contour plot of baseline model 	Velocity contour plot of flat deck extension</a:t>
              </a:r>
            </a:p>
          </p:txBody>
        </p:sp>
      </p:grpSp>
      <p:pic>
        <p:nvPicPr>
          <p:cNvPr id="12" name="Picture 11" descr="A colorful drawing of a rainbow&#10;&#10;Description automatically generated with medium confidence">
            <a:extLst>
              <a:ext uri="{FF2B5EF4-FFF2-40B4-BE49-F238E27FC236}">
                <a16:creationId xmlns:a16="http://schemas.microsoft.com/office/drawing/2014/main" id="{E602C1D9-A36C-B4F4-0C46-5D5359964A4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3322" y="4463740"/>
            <a:ext cx="2811338" cy="1454701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D5E6F91-B982-2A54-B42A-3BB41B59E1C0}"/>
              </a:ext>
            </a:extLst>
          </p:cNvPr>
          <p:cNvSpPr txBox="1"/>
          <p:nvPr/>
        </p:nvSpPr>
        <p:spPr>
          <a:xfrm>
            <a:off x="150814" y="5931514"/>
            <a:ext cx="594359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i="1"/>
              <a:t>Pressure contour plot of baseline model 	Pressure contour plot of flat deck extension</a:t>
            </a:r>
          </a:p>
        </p:txBody>
      </p:sp>
      <p:pic>
        <p:nvPicPr>
          <p:cNvPr id="11" name="Picture 10" descr="A rainbow colored lines on a yellow background&#10;&#10;Description automatically generated">
            <a:extLst>
              <a:ext uri="{FF2B5EF4-FFF2-40B4-BE49-F238E27FC236}">
                <a16:creationId xmlns:a16="http://schemas.microsoft.com/office/drawing/2014/main" id="{A386F43E-29FE-48B1-962F-2303F4A534B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5039" r="197" b="2840"/>
          <a:stretch/>
        </p:blipFill>
        <p:spPr>
          <a:xfrm>
            <a:off x="152455" y="4463740"/>
            <a:ext cx="2871199" cy="144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2182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80189-9949-C1D8-A885-FBCD0C252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282" y="57971"/>
            <a:ext cx="2941639" cy="2352675"/>
          </a:xfrm>
        </p:spPr>
        <p:txBody>
          <a:bodyPr/>
          <a:lstStyle/>
          <a:p>
            <a:r>
              <a:rPr lang="en-US"/>
              <a:t>A-Arm fit rear deck extension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5A6677-E76C-ABC3-3AA8-ACF7AFF4F322}"/>
              </a:ext>
            </a:extLst>
          </p:cNvPr>
          <p:cNvGrpSpPr/>
          <p:nvPr/>
        </p:nvGrpSpPr>
        <p:grpSpPr>
          <a:xfrm>
            <a:off x="-1" y="2643656"/>
            <a:ext cx="6363053" cy="2355740"/>
            <a:chOff x="96840" y="2875312"/>
            <a:chExt cx="5943598" cy="2253600"/>
          </a:xfrm>
        </p:grpSpPr>
        <p:pic>
          <p:nvPicPr>
            <p:cNvPr id="9" name="Picture 8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C6F33EF8-9628-8E5E-C1B2-ACD15A34F2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988" y="2875313"/>
              <a:ext cx="2943225" cy="184594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0" name="Picture 9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F6A3C63D-C7DB-E02E-F465-83B81FE291B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97213" y="2875312"/>
              <a:ext cx="2943225" cy="184632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C4687C7-15DA-8301-155C-ED8D66DF85B9}"/>
                </a:ext>
              </a:extLst>
            </p:cNvPr>
            <p:cNvSpPr txBox="1"/>
            <p:nvPr/>
          </p:nvSpPr>
          <p:spPr>
            <a:xfrm>
              <a:off x="96840" y="4688969"/>
              <a:ext cx="5943598" cy="4399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b="1" i="1"/>
                <a:t>Velocity contour plot of baseline model 	Velocity contour plot of A-Arm fit rear deck extension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F5C10F4-D6AC-9B34-8DC8-3B837CA771C6}"/>
              </a:ext>
            </a:extLst>
          </p:cNvPr>
          <p:cNvGrpSpPr/>
          <p:nvPr/>
        </p:nvGrpSpPr>
        <p:grpSpPr>
          <a:xfrm>
            <a:off x="0" y="4792573"/>
            <a:ext cx="6686543" cy="2065413"/>
            <a:chOff x="-13673" y="4729895"/>
            <a:chExt cx="5956574" cy="1765750"/>
          </a:xfrm>
        </p:grpSpPr>
        <p:pic>
          <p:nvPicPr>
            <p:cNvPr id="12" name="Picture 11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DD3E493A-28D6-354F-18EB-2DFEC7AD06D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58" y="4729895"/>
              <a:ext cx="2819400" cy="157353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3" name="Picture 12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FC588137-6DE1-AFDF-DE7E-AA3A1F9D50C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73458" y="4729896"/>
              <a:ext cx="2781269" cy="157353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4080E05-632E-41DE-07CF-B6D37FAC50F9}"/>
                </a:ext>
              </a:extLst>
            </p:cNvPr>
            <p:cNvSpPr txBox="1"/>
            <p:nvPr/>
          </p:nvSpPr>
          <p:spPr>
            <a:xfrm>
              <a:off x="-13673" y="6273041"/>
              <a:ext cx="5956574" cy="22260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b="1" i="1"/>
                <a:t>Pressure contour plot of baseline model 	Pressure contour plot of A-Arm fit rear deck extension</a:t>
              </a:r>
            </a:p>
          </p:txBody>
        </p:sp>
      </p:grpSp>
      <p:pic>
        <p:nvPicPr>
          <p:cNvPr id="3" name="Picture 2" descr="A cartoon of a race car&#10;&#10;Description automatically generated">
            <a:extLst>
              <a:ext uri="{FF2B5EF4-FFF2-40B4-BE49-F238E27FC236}">
                <a16:creationId xmlns:a16="http://schemas.microsoft.com/office/drawing/2014/main" id="{FD111FE3-D0D1-09B5-AD70-5F5E13ADE74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852" t="10040" r="3698" b="2811"/>
          <a:stretch/>
        </p:blipFill>
        <p:spPr>
          <a:xfrm>
            <a:off x="8810625" y="-4762"/>
            <a:ext cx="3385820" cy="2075230"/>
          </a:xfrm>
          <a:prstGeom prst="rect">
            <a:avLst/>
          </a:prstGeom>
        </p:spPr>
      </p:pic>
      <p:pic>
        <p:nvPicPr>
          <p:cNvPr id="4" name="Picture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06F84EA8-C779-14A9-6FEF-790EF84A40C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340" y="2154902"/>
            <a:ext cx="5710030" cy="467316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3D1ADB53-551C-FD8F-2398-A21B4B9926D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5824" y="-7027"/>
            <a:ext cx="3924300" cy="2336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EC3041-10A8-E017-F82D-0BA7B1D4A6E1}"/>
              </a:ext>
            </a:extLst>
          </p:cNvPr>
          <p:cNvSpPr txBox="1"/>
          <p:nvPr/>
        </p:nvSpPr>
        <p:spPr>
          <a:xfrm>
            <a:off x="8988425" y="1824247"/>
            <a:ext cx="369517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>
                <a:solidFill>
                  <a:schemeClr val="bg1"/>
                </a:solidFill>
              </a:rPr>
              <a:t>Section view of A-ARM fit through the rear axle</a:t>
            </a:r>
          </a:p>
        </p:txBody>
      </p:sp>
    </p:spTree>
    <p:extLst>
      <p:ext uri="{BB962C8B-B14F-4D97-AF65-F5344CB8AC3E}">
        <p14:creationId xmlns:p14="http://schemas.microsoft.com/office/powerpoint/2010/main" val="29065537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15CC754-A242-CE21-A9B0-9D639E200A9F}"/>
              </a:ext>
            </a:extLst>
          </p:cNvPr>
          <p:cNvGrpSpPr/>
          <p:nvPr/>
        </p:nvGrpSpPr>
        <p:grpSpPr>
          <a:xfrm>
            <a:off x="7436803" y="4599899"/>
            <a:ext cx="4452621" cy="2465704"/>
            <a:chOff x="3677849" y="4471988"/>
            <a:chExt cx="4252595" cy="2399029"/>
          </a:xfrm>
        </p:grpSpPr>
        <p:pic>
          <p:nvPicPr>
            <p:cNvPr id="5" name="Picture 4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F39B2B91-F694-83E4-B3EC-20A0910B5C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7849" y="4490402"/>
              <a:ext cx="2130425" cy="238061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Picture 5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838FBB4E-6165-E8B2-D3BB-2D1D0795A93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62"/>
            <a:stretch/>
          </p:blipFill>
          <p:spPr bwMode="auto">
            <a:xfrm>
              <a:off x="5808274" y="4471988"/>
              <a:ext cx="2122170" cy="239902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4B4C02D-BD0D-1186-6112-5769933C74C4}"/>
              </a:ext>
            </a:extLst>
          </p:cNvPr>
          <p:cNvGrpSpPr/>
          <p:nvPr/>
        </p:nvGrpSpPr>
        <p:grpSpPr>
          <a:xfrm>
            <a:off x="8248465" y="459145"/>
            <a:ext cx="3935929" cy="3859806"/>
            <a:chOff x="8629465" y="59095"/>
            <a:chExt cx="3192979" cy="3402606"/>
          </a:xfrm>
        </p:grpSpPr>
        <p:pic>
          <p:nvPicPr>
            <p:cNvPr id="11" name="Picture 10" descr="A green and yellow background with a rainbow colored background&#10;&#10;Description automatically generated with medium confidence">
              <a:extLst>
                <a:ext uri="{FF2B5EF4-FFF2-40B4-BE49-F238E27FC236}">
                  <a16:creationId xmlns:a16="http://schemas.microsoft.com/office/drawing/2014/main" id="{6EDF8ABF-3562-0903-D643-7CE1FAA79C1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29465" y="1752674"/>
              <a:ext cx="3192978" cy="1709027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2" name="Picture 11" descr="A yellow and green background with a yellow and blue background&#10;&#10;Description automatically generated with medium confidence">
              <a:extLst>
                <a:ext uri="{FF2B5EF4-FFF2-40B4-BE49-F238E27FC236}">
                  <a16:creationId xmlns:a16="http://schemas.microsoft.com/office/drawing/2014/main" id="{BF011279-32D9-832F-3E8E-BFA7F22DBA1F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29466" y="59095"/>
              <a:ext cx="3192978" cy="169358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B3EB424-5077-9304-D2CB-4C9C72262E83}"/>
              </a:ext>
            </a:extLst>
          </p:cNvPr>
          <p:cNvGrpSpPr/>
          <p:nvPr/>
        </p:nvGrpSpPr>
        <p:grpSpPr>
          <a:xfrm>
            <a:off x="197162" y="462480"/>
            <a:ext cx="3576329" cy="3860558"/>
            <a:chOff x="4311962" y="795855"/>
            <a:chExt cx="3576329" cy="3860558"/>
          </a:xfrm>
        </p:grpSpPr>
        <p:pic>
          <p:nvPicPr>
            <p:cNvPr id="13" name="Picture 12" descr="A colorful background with lines and dots&#10;&#10;Description automatically generated">
              <a:extLst>
                <a:ext uri="{FF2B5EF4-FFF2-40B4-BE49-F238E27FC236}">
                  <a16:creationId xmlns:a16="http://schemas.microsoft.com/office/drawing/2014/main" id="{68792F3F-45B8-3624-ED82-FC1D5C8BB5E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1962" y="2726134"/>
              <a:ext cx="3576329" cy="193027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" name="Picture 13" descr="A yellow background with a yellow and green background&#10;&#10;Description automatically generated with medium confidence">
              <a:extLst>
                <a:ext uri="{FF2B5EF4-FFF2-40B4-BE49-F238E27FC236}">
                  <a16:creationId xmlns:a16="http://schemas.microsoft.com/office/drawing/2014/main" id="{C28B0DBD-5E8B-10BA-394D-9F1DE336F0D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1962" y="795855"/>
              <a:ext cx="3576329" cy="1930279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C2AFC8-F5C5-31B4-A716-158F37CB7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9600" y="-334533"/>
            <a:ext cx="8562975" cy="12098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Rear deck extension final design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8AF33C9-7BF6-B9CA-D290-190F3F6D50D8}"/>
              </a:ext>
            </a:extLst>
          </p:cNvPr>
          <p:cNvGrpSpPr/>
          <p:nvPr/>
        </p:nvGrpSpPr>
        <p:grpSpPr>
          <a:xfrm>
            <a:off x="4108967" y="459145"/>
            <a:ext cx="3966192" cy="3859806"/>
            <a:chOff x="117992" y="59095"/>
            <a:chExt cx="3661392" cy="3402606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92ECF14-211A-3850-BD17-386908E5EFBB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7992" y="1721719"/>
              <a:ext cx="3660503" cy="1739982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E97284C0-D22D-289E-E3F0-ABE664572C12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8881" y="59095"/>
              <a:ext cx="3660503" cy="1693579"/>
            </a:xfrm>
            <a:prstGeom prst="rect">
              <a:avLst/>
            </a:prstGeom>
          </p:spPr>
        </p:pic>
      </p:grpSp>
      <p:pic>
        <p:nvPicPr>
          <p:cNvPr id="15" name="Picture 14" descr="A table with numbers and a number&#10;&#10;Description automatically generated">
            <a:extLst>
              <a:ext uri="{FF2B5EF4-FFF2-40B4-BE49-F238E27FC236}">
                <a16:creationId xmlns:a16="http://schemas.microsoft.com/office/drawing/2014/main" id="{AAECE52E-AA2C-0B31-61AC-DB8216720B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33350" y="4495800"/>
            <a:ext cx="7019925" cy="21526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A545BB6-F599-E096-F1AC-A2F93D35A860}"/>
              </a:ext>
            </a:extLst>
          </p:cNvPr>
          <p:cNvSpPr txBox="1"/>
          <p:nvPr/>
        </p:nvSpPr>
        <p:spPr>
          <a:xfrm>
            <a:off x="828232" y="463180"/>
            <a:ext cx="237814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Pressure contour plot 0.5m away of baseline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FB7E644-73B1-BE69-7356-973CFADA6520}"/>
              </a:ext>
            </a:extLst>
          </p:cNvPr>
          <p:cNvSpPr txBox="1"/>
          <p:nvPr/>
        </p:nvSpPr>
        <p:spPr>
          <a:xfrm>
            <a:off x="828231" y="2387229"/>
            <a:ext cx="237814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Velocity contour plot of baseline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A0E708-340F-D40F-1FDE-649EB1731021}"/>
              </a:ext>
            </a:extLst>
          </p:cNvPr>
          <p:cNvSpPr txBox="1"/>
          <p:nvPr/>
        </p:nvSpPr>
        <p:spPr>
          <a:xfrm>
            <a:off x="4219131" y="2387229"/>
            <a:ext cx="402597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Velocity contour plot of 550mm rearwards 350mm of floor deck extension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34AA63E-1AA2-4C07-D8D7-ABA402AC3196}"/>
              </a:ext>
            </a:extLst>
          </p:cNvPr>
          <p:cNvSpPr txBox="1"/>
          <p:nvPr/>
        </p:nvSpPr>
        <p:spPr>
          <a:xfrm>
            <a:off x="4257231" y="463179"/>
            <a:ext cx="402597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Pressure contour plot of 550mm rearwards 350mm of floor deck extension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839F0EF-AF45-76EC-6828-FF91AD27AF58}"/>
              </a:ext>
            </a:extLst>
          </p:cNvPr>
          <p:cNvSpPr txBox="1"/>
          <p:nvPr/>
        </p:nvSpPr>
        <p:spPr>
          <a:xfrm>
            <a:off x="8400606" y="463179"/>
            <a:ext cx="402597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Pressure contour plot of 550mm rearwards 400mm of floor deck extension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003F62-A955-46A9-4482-A4A0D113A614}"/>
              </a:ext>
            </a:extLst>
          </p:cNvPr>
          <p:cNvSpPr txBox="1"/>
          <p:nvPr/>
        </p:nvSpPr>
        <p:spPr>
          <a:xfrm>
            <a:off x="8400606" y="2387229"/>
            <a:ext cx="402597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>
                <a:solidFill>
                  <a:schemeClr val="bg1"/>
                </a:solidFill>
              </a:rPr>
              <a:t>Velocity contour plot of 550mm rearwards 400mm of floor deck extension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2B9AA3C-5281-BF89-7375-21C3451B7E96}"/>
              </a:ext>
            </a:extLst>
          </p:cNvPr>
          <p:cNvSpPr txBox="1"/>
          <p:nvPr/>
        </p:nvSpPr>
        <p:spPr>
          <a:xfrm>
            <a:off x="7086156" y="4387479"/>
            <a:ext cx="5245173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" b="1" i="1"/>
              <a:t>550mm rearwards 350mm of floor deck extension vs 550mm rearwards 400mm of floor deck extension</a:t>
            </a:r>
          </a:p>
        </p:txBody>
      </p:sp>
    </p:spTree>
    <p:extLst>
      <p:ext uri="{BB962C8B-B14F-4D97-AF65-F5344CB8AC3E}">
        <p14:creationId xmlns:p14="http://schemas.microsoft.com/office/powerpoint/2010/main" val="345488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D4531-530D-00CD-159A-404624F84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81" y="-402835"/>
            <a:ext cx="9905998" cy="1905000"/>
          </a:xfrm>
        </p:spPr>
        <p:txBody>
          <a:bodyPr/>
          <a:lstStyle/>
          <a:p>
            <a:r>
              <a:rPr lang="en-GB"/>
              <a:t>Rear 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05A9E-7064-9C2D-1235-2D3CEF674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882" y="1001850"/>
            <a:ext cx="4372979" cy="1685169"/>
          </a:xfrm>
        </p:spPr>
        <p:txBody>
          <a:bodyPr/>
          <a:lstStyle/>
          <a:p>
            <a:r>
              <a:rPr lang="en-GB"/>
              <a:t>Angle of Attack Study on both wing profiles</a:t>
            </a:r>
          </a:p>
          <a:p>
            <a:r>
              <a:rPr lang="en-GB"/>
              <a:t>Angle of Attack Study on Swan Neck mounted wing</a:t>
            </a:r>
          </a:p>
        </p:txBody>
      </p:sp>
      <p:pic>
        <p:nvPicPr>
          <p:cNvPr id="6" name="Picture 5" descr="A metal object with two parts&#10;&#10;Description automatically generated with medium confidence">
            <a:extLst>
              <a:ext uri="{FF2B5EF4-FFF2-40B4-BE49-F238E27FC236}">
                <a16:creationId xmlns:a16="http://schemas.microsoft.com/office/drawing/2014/main" id="{5070E72F-2387-199E-058A-CB8F58C958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81" y="4910039"/>
            <a:ext cx="2724150" cy="1800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A blue cylinder with a rainbow colored wing&#10;&#10;Description automatically generated with medium confidence">
            <a:extLst>
              <a:ext uri="{FF2B5EF4-FFF2-40B4-BE49-F238E27FC236}">
                <a16:creationId xmlns:a16="http://schemas.microsoft.com/office/drawing/2014/main" id="{A3CB8D99-B766-DD94-7630-03DBC0CE306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560" y="566773"/>
            <a:ext cx="1580991" cy="158944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blue and white object with black lines&#10;&#10;Description automatically generated with medium confidence">
            <a:extLst>
              <a:ext uri="{FF2B5EF4-FFF2-40B4-BE49-F238E27FC236}">
                <a16:creationId xmlns:a16="http://schemas.microsoft.com/office/drawing/2014/main" id="{FC92FBE5-DF4A-1F6D-EC98-14686276D7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9933"/>
          <a:stretch/>
        </p:blipFill>
        <p:spPr>
          <a:xfrm>
            <a:off x="4707449" y="2725541"/>
            <a:ext cx="1580991" cy="18236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34F285-3325-3CC3-0514-35C6E0718A8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8516" b="7926"/>
          <a:stretch/>
        </p:blipFill>
        <p:spPr>
          <a:xfrm>
            <a:off x="280052" y="2687019"/>
            <a:ext cx="3241875" cy="15453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E14DB3-8B77-D8B8-707E-2628729324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9847" y="237523"/>
            <a:ext cx="5548629" cy="298352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EADAC3D-3A15-C903-4BAC-E3F5D38492E6}"/>
              </a:ext>
            </a:extLst>
          </p:cNvPr>
          <p:cNvSpPr txBox="1"/>
          <p:nvPr/>
        </p:nvSpPr>
        <p:spPr>
          <a:xfrm>
            <a:off x="4619891" y="64227"/>
            <a:ext cx="1756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Swan Neck Mounted wing @ 7.6deg </a:t>
            </a:r>
            <a:r>
              <a:rPr lang="en-GB" sz="1200" err="1"/>
              <a:t>AoA</a:t>
            </a:r>
            <a:endParaRPr lang="en-GB" sz="12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07CEA1B-212D-C865-7063-93235B068929}"/>
              </a:ext>
            </a:extLst>
          </p:cNvPr>
          <p:cNvSpPr txBox="1"/>
          <p:nvPr/>
        </p:nvSpPr>
        <p:spPr>
          <a:xfrm>
            <a:off x="4619891" y="2244826"/>
            <a:ext cx="1756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Swan Neck Mounted wing @ 20deg </a:t>
            </a:r>
            <a:r>
              <a:rPr lang="en-GB" sz="1200" err="1"/>
              <a:t>AoA</a:t>
            </a:r>
            <a:endParaRPr lang="en-GB" sz="1200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A09E2C9-EB5C-9CD6-6B61-509566C24CA4}"/>
              </a:ext>
            </a:extLst>
          </p:cNvPr>
          <p:cNvCxnSpPr/>
          <p:nvPr/>
        </p:nvCxnSpPr>
        <p:spPr>
          <a:xfrm>
            <a:off x="2473371" y="2906338"/>
            <a:ext cx="683288" cy="1155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574A2DD-3529-977B-D272-6D6DE214554D}"/>
              </a:ext>
            </a:extLst>
          </p:cNvPr>
          <p:cNvCxnSpPr>
            <a:cxnSpLocks/>
          </p:cNvCxnSpPr>
          <p:nvPr/>
        </p:nvCxnSpPr>
        <p:spPr>
          <a:xfrm flipV="1">
            <a:off x="3229546" y="3092309"/>
            <a:ext cx="170822" cy="5790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06C3FBE-64FB-5564-59AF-0767A25AE6BE}"/>
              </a:ext>
            </a:extLst>
          </p:cNvPr>
          <p:cNvSpPr txBox="1"/>
          <p:nvPr/>
        </p:nvSpPr>
        <p:spPr>
          <a:xfrm>
            <a:off x="1776624" y="2726749"/>
            <a:ext cx="88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#44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940AACA-99D4-4AF9-BEAC-60F7F27F57B2}"/>
              </a:ext>
            </a:extLst>
          </p:cNvPr>
          <p:cNvSpPr txBox="1"/>
          <p:nvPr/>
        </p:nvSpPr>
        <p:spPr>
          <a:xfrm>
            <a:off x="2852357" y="3624642"/>
            <a:ext cx="608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#40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4135A61-7362-1E1E-B3A9-413D0A0B471F}"/>
              </a:ext>
            </a:extLst>
          </p:cNvPr>
          <p:cNvSpPr txBox="1"/>
          <p:nvPr/>
        </p:nvSpPr>
        <p:spPr>
          <a:xfrm>
            <a:off x="316239" y="4571086"/>
            <a:ext cx="24987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Swan Neck Mounts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07D3D46E-B2AD-CA32-209C-B0E15CAC62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97255" y="4749725"/>
            <a:ext cx="1756107" cy="1960539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FA030B0-73E1-271E-C77F-0CA23080528B}"/>
              </a:ext>
            </a:extLst>
          </p:cNvPr>
          <p:cNvSpPr txBox="1"/>
          <p:nvPr/>
        </p:nvSpPr>
        <p:spPr>
          <a:xfrm>
            <a:off x="3553542" y="4753568"/>
            <a:ext cx="9437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/>
              <a:t>(</a:t>
            </a:r>
            <a:r>
              <a:rPr lang="en-GB" sz="1600" err="1"/>
              <a:t>Kurec</a:t>
            </a:r>
            <a:r>
              <a:rPr lang="en-GB" sz="1600"/>
              <a:t>, 2022)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CC09802-3674-015A-955E-CF135E323A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09847" y="3263194"/>
            <a:ext cx="5328572" cy="297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9352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C6032-C518-546F-66EF-64A805798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11" y="167951"/>
            <a:ext cx="4823927" cy="830424"/>
          </a:xfrm>
        </p:spPr>
        <p:txBody>
          <a:bodyPr/>
          <a:lstStyle/>
          <a:p>
            <a:r>
              <a:rPr lang="en-GB"/>
              <a:t>Design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B7B23-0C41-F355-9F2B-CC11756F8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980" y="1058748"/>
            <a:ext cx="6232662" cy="830424"/>
          </a:xfrm>
        </p:spPr>
        <p:txBody>
          <a:bodyPr/>
          <a:lstStyle/>
          <a:p>
            <a:r>
              <a:rPr lang="en-GB"/>
              <a:t>Comparison of four different mounting designs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594EC88-0179-574C-2324-CDE122BBCA43}"/>
              </a:ext>
            </a:extLst>
          </p:cNvPr>
          <p:cNvGrpSpPr/>
          <p:nvPr/>
        </p:nvGrpSpPr>
        <p:grpSpPr>
          <a:xfrm>
            <a:off x="7181464" y="167951"/>
            <a:ext cx="4639370" cy="3261049"/>
            <a:chOff x="6978957" y="288669"/>
            <a:chExt cx="5064390" cy="3514985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2BCBF92-2049-0D41-A5A5-58EF356195D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78957" y="288669"/>
              <a:ext cx="2528938" cy="1752208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E216B6A-043C-2FBE-5954-3F04E41D0A6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507895" y="288669"/>
              <a:ext cx="2535452" cy="1752208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34AEF53-539F-430C-8BE5-4A47F361B90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78957" y="2040877"/>
              <a:ext cx="2528938" cy="1762777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4F696A25-A189-702D-3765-3A6C3B56C1C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502278" y="2040877"/>
              <a:ext cx="2535451" cy="1762777"/>
            </a:xfrm>
            <a:prstGeom prst="rect">
              <a:avLst/>
            </a:prstGeom>
            <a:ln>
              <a:solidFill>
                <a:srgbClr val="FF0000"/>
              </a:solidFill>
            </a:ln>
          </p:spPr>
        </p:pic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3450B1D-2B37-830E-4261-448F506833EE}"/>
              </a:ext>
            </a:extLst>
          </p:cNvPr>
          <p:cNvGrpSpPr/>
          <p:nvPr/>
        </p:nvGrpSpPr>
        <p:grpSpPr>
          <a:xfrm>
            <a:off x="7256954" y="3483929"/>
            <a:ext cx="4566295" cy="3180697"/>
            <a:chOff x="7256954" y="3483929"/>
            <a:chExt cx="4566295" cy="3180697"/>
          </a:xfrm>
          <a:noFill/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A16AC83-03A1-BA8B-7A21-9B6BC356FA5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256954" y="3483929"/>
              <a:ext cx="2283147" cy="1584599"/>
            </a:xfrm>
            <a:prstGeom prst="rect">
              <a:avLst/>
            </a:prstGeom>
            <a:grpFill/>
            <a:ln>
              <a:solidFill>
                <a:srgbClr val="00B0F0"/>
              </a:solidFill>
            </a:ln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EC11CAC-644F-ADB5-0434-3ADC767194A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540103" y="3483929"/>
              <a:ext cx="2283146" cy="1580499"/>
            </a:xfrm>
            <a:prstGeom prst="rect">
              <a:avLst/>
            </a:prstGeom>
            <a:grpFill/>
            <a:ln>
              <a:solidFill>
                <a:srgbClr val="00B0F0"/>
              </a:solidFill>
            </a:ln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0B7D35A0-94EB-E2A8-8D35-8201B2A168A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256955" y="5064428"/>
              <a:ext cx="2283145" cy="1584707"/>
            </a:xfrm>
            <a:prstGeom prst="rect">
              <a:avLst/>
            </a:prstGeom>
            <a:grpFill/>
            <a:ln>
              <a:solidFill>
                <a:srgbClr val="00B0F0"/>
              </a:solidFill>
            </a:ln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971380C-FF77-8019-B554-7C0ED2BC0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540100" y="5064428"/>
              <a:ext cx="2283145" cy="1600198"/>
            </a:xfrm>
            <a:prstGeom prst="rect">
              <a:avLst/>
            </a:prstGeom>
            <a:grpFill/>
            <a:ln>
              <a:solidFill>
                <a:srgbClr val="00B0F0"/>
              </a:solidFill>
            </a:ln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C0DF069E-E07F-0A68-1061-EF9EA5A9776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0000" y="4204465"/>
            <a:ext cx="5436061" cy="243192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C01E8DE-78E3-F9DF-C10E-DD032D3A217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86756" y="2076654"/>
            <a:ext cx="5953125" cy="14192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38438BE-F70D-C530-E072-111190DB1332}"/>
              </a:ext>
            </a:extLst>
          </p:cNvPr>
          <p:cNvSpPr txBox="1"/>
          <p:nvPr/>
        </p:nvSpPr>
        <p:spPr>
          <a:xfrm>
            <a:off x="6896841" y="1431107"/>
            <a:ext cx="1278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Stock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1DB64E-2E65-DD22-0074-687787505C3E}"/>
              </a:ext>
            </a:extLst>
          </p:cNvPr>
          <p:cNvSpPr txBox="1"/>
          <p:nvPr/>
        </p:nvSpPr>
        <p:spPr>
          <a:xfrm>
            <a:off x="9341226" y="1426291"/>
            <a:ext cx="1651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Swan Neck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0BB9A1-F295-973C-DC3E-87FB169D47A6}"/>
              </a:ext>
            </a:extLst>
          </p:cNvPr>
          <p:cNvSpPr txBox="1"/>
          <p:nvPr/>
        </p:nvSpPr>
        <p:spPr>
          <a:xfrm>
            <a:off x="7090701" y="3073976"/>
            <a:ext cx="1305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Endplate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BC96A89-0435-8E20-D4CF-83685E53C676}"/>
              </a:ext>
            </a:extLst>
          </p:cNvPr>
          <p:cNvSpPr txBox="1"/>
          <p:nvPr/>
        </p:nvSpPr>
        <p:spPr>
          <a:xfrm>
            <a:off x="9429865" y="3073400"/>
            <a:ext cx="172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Multi-Element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6A7F91C-F362-C806-3662-FE5046C0B6EC}"/>
              </a:ext>
            </a:extLst>
          </p:cNvPr>
          <p:cNvSpPr txBox="1"/>
          <p:nvPr/>
        </p:nvSpPr>
        <p:spPr>
          <a:xfrm>
            <a:off x="6976125" y="4651559"/>
            <a:ext cx="1305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Stock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742266C-A2F7-0B15-B6BB-DEE03075F844}"/>
              </a:ext>
            </a:extLst>
          </p:cNvPr>
          <p:cNvSpPr txBox="1"/>
          <p:nvPr/>
        </p:nvSpPr>
        <p:spPr>
          <a:xfrm>
            <a:off x="9380350" y="4653171"/>
            <a:ext cx="1651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Swan Neck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DE5533-EC93-F618-AA99-B0E3FF893711}"/>
              </a:ext>
            </a:extLst>
          </p:cNvPr>
          <p:cNvSpPr txBox="1"/>
          <p:nvPr/>
        </p:nvSpPr>
        <p:spPr>
          <a:xfrm>
            <a:off x="7107348" y="6287157"/>
            <a:ext cx="134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Endplate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37B727D-6171-96C7-91F1-3A99D1310218}"/>
              </a:ext>
            </a:extLst>
          </p:cNvPr>
          <p:cNvSpPr txBox="1"/>
          <p:nvPr/>
        </p:nvSpPr>
        <p:spPr>
          <a:xfrm>
            <a:off x="9440306" y="6287157"/>
            <a:ext cx="1841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Multi-Element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1A6C78E-F71D-FC48-0502-A3907BCCD1E8}"/>
              </a:ext>
            </a:extLst>
          </p:cNvPr>
          <p:cNvSpPr txBox="1"/>
          <p:nvPr/>
        </p:nvSpPr>
        <p:spPr>
          <a:xfrm>
            <a:off x="786756" y="3844031"/>
            <a:ext cx="50103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Multi-Element XY Plane @ Z-0.55m</a:t>
            </a:r>
          </a:p>
        </p:txBody>
      </p:sp>
    </p:spTree>
    <p:extLst>
      <p:ext uri="{BB962C8B-B14F-4D97-AF65-F5344CB8AC3E}">
        <p14:creationId xmlns:p14="http://schemas.microsoft.com/office/powerpoint/2010/main" val="22317658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22C26-6CB3-4BA5-FD6E-4BDC102169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4" y="109690"/>
            <a:ext cx="8676222" cy="9458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Front Suspension Shrouds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CAC19D-699F-5872-3BA3-ECBC122572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91433" y="155057"/>
            <a:ext cx="3404018" cy="6547699"/>
          </a:xfrm>
        </p:spPr>
        <p:txBody>
          <a:bodyPr/>
          <a:lstStyle/>
          <a:p>
            <a:pPr algn="l"/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Research</a:t>
            </a:r>
          </a:p>
          <a:p>
            <a:pPr marL="342900" indent="-342900" algn="l">
              <a:buChar char="•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Design philosophy of shrouds</a:t>
            </a:r>
          </a:p>
          <a:p>
            <a:pPr marL="342900" indent="-342900" algn="l">
              <a:buClr>
                <a:srgbClr val="FFFFFF"/>
              </a:buClr>
              <a:buChar char="•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Aerofoil shape and contour</a:t>
            </a:r>
          </a:p>
          <a:p>
            <a:pPr marL="342900" indent="-342900" algn="l">
              <a:buClr>
                <a:srgbClr val="FFFFFF"/>
              </a:buClr>
              <a:buChar char="•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Flow Separation and Attachment</a:t>
            </a:r>
          </a:p>
          <a:p>
            <a:pPr marL="342900" indent="-342900" algn="l">
              <a:buClr>
                <a:srgbClr val="FFFFFF"/>
              </a:buClr>
              <a:buChar char="•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Effects of airflow on components downstream</a:t>
            </a:r>
          </a:p>
          <a:p>
            <a:pPr marL="342900" indent="-342900" algn="l">
              <a:buClr>
                <a:srgbClr val="FFFFFF"/>
              </a:buClr>
              <a:buChar char="•"/>
            </a:pPr>
            <a:r>
              <a:rPr lang="en-GB" sz="18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Gurney flap influence </a:t>
            </a:r>
          </a:p>
          <a:p>
            <a:pPr marL="342900" indent="-342900" algn="l">
              <a:buClr>
                <a:srgbClr val="FFFFFF"/>
              </a:buClr>
              <a:buChar char="•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 marL="342900" indent="-342900" algn="l">
              <a:buClr>
                <a:srgbClr val="FFFFFF"/>
              </a:buClr>
              <a:buChar char="•"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E0A1DE61-F3C8-BAE8-5802-A653B00C8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81" y="1439812"/>
            <a:ext cx="8563504" cy="18015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A14C67-8849-98FC-C254-6DC3AB07C386}"/>
              </a:ext>
            </a:extLst>
          </p:cNvPr>
          <p:cNvSpPr txBox="1"/>
          <p:nvPr/>
        </p:nvSpPr>
        <p:spPr>
          <a:xfrm>
            <a:off x="192431" y="1050831"/>
            <a:ext cx="32531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Regulations</a:t>
            </a:r>
          </a:p>
        </p:txBody>
      </p:sp>
      <p:pic>
        <p:nvPicPr>
          <p:cNvPr id="6" name="Picture 5" descr="A close up of a car&#10;&#10;Description automatically generated">
            <a:extLst>
              <a:ext uri="{FF2B5EF4-FFF2-40B4-BE49-F238E27FC236}">
                <a16:creationId xmlns:a16="http://schemas.microsoft.com/office/drawing/2014/main" id="{A4BA541B-1E71-D54D-F005-10EA54CB2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7899" y="3318195"/>
            <a:ext cx="2857954" cy="28987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65FB58-8B8C-5784-6B52-574E4ADD1A2E}"/>
              </a:ext>
            </a:extLst>
          </p:cNvPr>
          <p:cNvSpPr txBox="1"/>
          <p:nvPr/>
        </p:nvSpPr>
        <p:spPr>
          <a:xfrm>
            <a:off x="5906986" y="6218128"/>
            <a:ext cx="29510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RP20 – Suspension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32B836-D293-F60B-FA02-D3D6F1825C01}"/>
              </a:ext>
            </a:extLst>
          </p:cNvPr>
          <p:cNvSpPr txBox="1"/>
          <p:nvPr/>
        </p:nvSpPr>
        <p:spPr>
          <a:xfrm>
            <a:off x="3044558" y="6209943"/>
            <a:ext cx="28520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TS050 -  Shrouds</a:t>
            </a:r>
          </a:p>
        </p:txBody>
      </p:sp>
      <p:pic>
        <p:nvPicPr>
          <p:cNvPr id="11" name="Picture 10" descr="A silver race car with a large wing&#10;&#10;Description automatically generated">
            <a:extLst>
              <a:ext uri="{FF2B5EF4-FFF2-40B4-BE49-F238E27FC236}">
                <a16:creationId xmlns:a16="http://schemas.microsoft.com/office/drawing/2014/main" id="{7C38BC2B-5292-2A68-49B4-93BEFEBDE8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635" y="3312930"/>
            <a:ext cx="2847975" cy="290149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9F8AC72-D32F-402F-8A8C-7B90285B29B6}"/>
              </a:ext>
            </a:extLst>
          </p:cNvPr>
          <p:cNvSpPr txBox="1"/>
          <p:nvPr/>
        </p:nvSpPr>
        <p:spPr>
          <a:xfrm>
            <a:off x="193660" y="6206165"/>
            <a:ext cx="24674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MCR S2N – Shrouds</a:t>
            </a:r>
            <a:endParaRPr lang="en-US"/>
          </a:p>
          <a:p>
            <a:endParaRPr lang="en-GB"/>
          </a:p>
        </p:txBody>
      </p:sp>
      <p:pic>
        <p:nvPicPr>
          <p:cNvPr id="9" name="Picture 8" descr="A race car on a track&#10;&#10;Description automatically generated">
            <a:extLst>
              <a:ext uri="{FF2B5EF4-FFF2-40B4-BE49-F238E27FC236}">
                <a16:creationId xmlns:a16="http://schemas.microsoft.com/office/drawing/2014/main" id="{CB42A101-0F7B-8562-1F1F-511CFF9189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6397" y="3314927"/>
            <a:ext cx="2857954" cy="2902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3076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E7BAE-3E5F-9BBE-1977-44C43B1BA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218" y="-33647"/>
            <a:ext cx="9905998" cy="1905000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Shroud Comparison</a:t>
            </a:r>
            <a:b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Streamlines</a:t>
            </a:r>
            <a:endParaRPr lang="en-GB" sz="1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0D3969-2CA3-591A-EE23-D4AD18872503}"/>
              </a:ext>
            </a:extLst>
          </p:cNvPr>
          <p:cNvSpPr txBox="1"/>
          <p:nvPr/>
        </p:nvSpPr>
        <p:spPr>
          <a:xfrm>
            <a:off x="7955237" y="5608415"/>
            <a:ext cx="28422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10-degree shroud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9433EA-2645-46D9-F8DB-2397A5FD7036}"/>
              </a:ext>
            </a:extLst>
          </p:cNvPr>
          <p:cNvSpPr txBox="1"/>
          <p:nvPr/>
        </p:nvSpPr>
        <p:spPr>
          <a:xfrm>
            <a:off x="3848361" y="5608752"/>
            <a:ext cx="33657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15mm Trailing Gurney Flap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2B753E-BEF8-1458-DA0B-8FF7195EFDD9}"/>
              </a:ext>
            </a:extLst>
          </p:cNvPr>
          <p:cNvSpPr txBox="1"/>
          <p:nvPr/>
        </p:nvSpPr>
        <p:spPr>
          <a:xfrm>
            <a:off x="31873" y="5550353"/>
            <a:ext cx="38178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Baseline Gurney streamline</a:t>
            </a:r>
          </a:p>
        </p:txBody>
      </p:sp>
      <p:pic>
        <p:nvPicPr>
          <p:cNvPr id="10" name="Picture 9" descr="A drawing of a car with green and yellow lines&#10;&#10;Description automatically generated">
            <a:extLst>
              <a:ext uri="{FF2B5EF4-FFF2-40B4-BE49-F238E27FC236}">
                <a16:creationId xmlns:a16="http://schemas.microsoft.com/office/drawing/2014/main" id="{BA4860B4-8F32-AAA5-E169-CA29263015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1" y="2948920"/>
            <a:ext cx="3816147" cy="2602681"/>
          </a:xfrm>
          <a:prstGeom prst="rect">
            <a:avLst/>
          </a:prstGeom>
        </p:spPr>
      </p:pic>
      <p:pic>
        <p:nvPicPr>
          <p:cNvPr id="5" name="Picture 4" descr="A drawing of a car&#10;&#10;Description automatically generated">
            <a:extLst>
              <a:ext uri="{FF2B5EF4-FFF2-40B4-BE49-F238E27FC236}">
                <a16:creationId xmlns:a16="http://schemas.microsoft.com/office/drawing/2014/main" id="{5BD3C286-EC6E-0ED5-63B0-5079A14E1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8092" y="2950182"/>
            <a:ext cx="4107113" cy="2602126"/>
          </a:xfrm>
          <a:prstGeom prst="rect">
            <a:avLst/>
          </a:prstGeom>
        </p:spPr>
      </p:pic>
      <p:pic>
        <p:nvPicPr>
          <p:cNvPr id="11" name="Picture 10" descr="A drawing of a car&#10;&#10;Description automatically generated">
            <a:extLst>
              <a:ext uri="{FF2B5EF4-FFF2-40B4-BE49-F238E27FC236}">
                <a16:creationId xmlns:a16="http://schemas.microsoft.com/office/drawing/2014/main" id="{78E4528A-0A01-D4D3-362D-BC4CDDD160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6607" y="2950692"/>
            <a:ext cx="4201380" cy="2602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8254539-FCF4-1343-0FD9-68688C408A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0702" y="166848"/>
            <a:ext cx="3568944" cy="11909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2DD280F-A9BF-7741-208C-9F9BDC630A24}"/>
              </a:ext>
            </a:extLst>
          </p:cNvPr>
          <p:cNvSpPr txBox="1"/>
          <p:nvPr/>
        </p:nvSpPr>
        <p:spPr>
          <a:xfrm>
            <a:off x="125690" y="6009588"/>
            <a:ext cx="3609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Cd = 0.476</a:t>
            </a:r>
          </a:p>
          <a:p>
            <a:r>
              <a:rPr lang="en-GB">
                <a:highlight>
                  <a:srgbClr val="FF00FF"/>
                </a:highlight>
              </a:rPr>
              <a:t>Cl = – 1.89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653AA1-0E2A-73DF-6DC3-40E51FA10A58}"/>
              </a:ext>
            </a:extLst>
          </p:cNvPr>
          <p:cNvSpPr txBox="1"/>
          <p:nvPr/>
        </p:nvSpPr>
        <p:spPr>
          <a:xfrm>
            <a:off x="3908196" y="6013515"/>
            <a:ext cx="169682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ighlight>
                  <a:srgbClr val="FF00FF"/>
                </a:highlight>
              </a:rPr>
              <a:t>Cd = 0.426</a:t>
            </a:r>
          </a:p>
          <a:p>
            <a:r>
              <a:rPr lang="en-GB"/>
              <a:t>Cl = -1.37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A20CB8-129F-6F09-9138-781DA3E88FAC}"/>
              </a:ext>
            </a:extLst>
          </p:cNvPr>
          <p:cNvSpPr txBox="1"/>
          <p:nvPr/>
        </p:nvSpPr>
        <p:spPr>
          <a:xfrm>
            <a:off x="7953865" y="600958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Cd = 0.47</a:t>
            </a:r>
          </a:p>
          <a:p>
            <a:r>
              <a:rPr lang="en-GB"/>
              <a:t>Cl = -1.52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6C437C-4819-6F9A-0AF0-FCE368AD82EA}"/>
              </a:ext>
            </a:extLst>
          </p:cNvPr>
          <p:cNvSpPr txBox="1"/>
          <p:nvPr/>
        </p:nvSpPr>
        <p:spPr>
          <a:xfrm>
            <a:off x="8295856" y="2408068"/>
            <a:ext cx="40043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Front Shroud Dimensions &amp; Profile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A0B608-89D9-6811-7897-C0A20C407A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2404" y="1349280"/>
            <a:ext cx="3575605" cy="1003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4090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CC4D3-9E0D-4099-0EE5-6EB43E53F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38" y="-523875"/>
            <a:ext cx="9905998" cy="1905000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RESULTS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F93D29-97D4-EE77-5234-F251D2DB1B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230" y="4057319"/>
            <a:ext cx="4068140" cy="24981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86477A5-A904-7424-06A4-396D1AC893CB}"/>
              </a:ext>
            </a:extLst>
          </p:cNvPr>
          <p:cNvSpPr txBox="1"/>
          <p:nvPr/>
        </p:nvSpPr>
        <p:spPr>
          <a:xfrm>
            <a:off x="5076092" y="3547309"/>
            <a:ext cx="2034791" cy="3768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15mm Gurney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D910E-C083-13E8-2C47-142A66E1569C}"/>
              </a:ext>
            </a:extLst>
          </p:cNvPr>
          <p:cNvSpPr txBox="1"/>
          <p:nvPr/>
        </p:nvSpPr>
        <p:spPr>
          <a:xfrm>
            <a:off x="8252208" y="6380703"/>
            <a:ext cx="1369087" cy="251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6C63E8-05C4-5018-4FA9-7FA35C594483}"/>
              </a:ext>
            </a:extLst>
          </p:cNvPr>
          <p:cNvSpPr txBox="1"/>
          <p:nvPr/>
        </p:nvSpPr>
        <p:spPr>
          <a:xfrm>
            <a:off x="8214527" y="6430945"/>
            <a:ext cx="427054" cy="1130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3" name="Picture 2" descr="A model of a race car&#10;&#10;Description automatically generated">
            <a:extLst>
              <a:ext uri="{FF2B5EF4-FFF2-40B4-BE49-F238E27FC236}">
                <a16:creationId xmlns:a16="http://schemas.microsoft.com/office/drawing/2014/main" id="{7C7D709D-63E5-70FB-4A75-C9FFEA810B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2702" y="4061083"/>
            <a:ext cx="3842802" cy="24915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5288E0-6E09-FAF2-FD90-7F313CEE373A}"/>
              </a:ext>
            </a:extLst>
          </p:cNvPr>
          <p:cNvSpPr txBox="1"/>
          <p:nvPr/>
        </p:nvSpPr>
        <p:spPr>
          <a:xfrm>
            <a:off x="8856596" y="3553145"/>
            <a:ext cx="29656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10mm Shroud Angle</a:t>
            </a:r>
          </a:p>
        </p:txBody>
      </p:sp>
      <p:pic>
        <p:nvPicPr>
          <p:cNvPr id="6" name="Picture 5" descr="A model of a race car&#10;&#10;Description automatically generated">
            <a:extLst>
              <a:ext uri="{FF2B5EF4-FFF2-40B4-BE49-F238E27FC236}">
                <a16:creationId xmlns:a16="http://schemas.microsoft.com/office/drawing/2014/main" id="{3C173903-DCD6-FB04-B517-8D0D136609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42" r="1129"/>
          <a:stretch/>
        </p:blipFill>
        <p:spPr>
          <a:xfrm>
            <a:off x="-1471" y="4026670"/>
            <a:ext cx="4047636" cy="25207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BC9D82-54A0-C1A3-9187-B2134A986176}"/>
              </a:ext>
            </a:extLst>
          </p:cNvPr>
          <p:cNvSpPr txBox="1"/>
          <p:nvPr/>
        </p:nvSpPr>
        <p:spPr>
          <a:xfrm>
            <a:off x="1436222" y="3541698"/>
            <a:ext cx="2034791" cy="3768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Baseline</a:t>
            </a:r>
          </a:p>
        </p:txBody>
      </p:sp>
      <p:pic>
        <p:nvPicPr>
          <p:cNvPr id="12" name="Picture 11" descr="A model of a race car&#10;&#10;Description automatically generated">
            <a:extLst>
              <a:ext uri="{FF2B5EF4-FFF2-40B4-BE49-F238E27FC236}">
                <a16:creationId xmlns:a16="http://schemas.microsoft.com/office/drawing/2014/main" id="{434F7A2C-3AE1-A246-6126-D6DA287FDB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742" y="869622"/>
            <a:ext cx="4048272" cy="2563699"/>
          </a:xfrm>
          <a:prstGeom prst="rect">
            <a:avLst/>
          </a:prstGeom>
        </p:spPr>
      </p:pic>
      <p:pic>
        <p:nvPicPr>
          <p:cNvPr id="13" name="Picture 12" descr="A model of a race car&#10;&#10;Description automatically generated">
            <a:extLst>
              <a:ext uri="{FF2B5EF4-FFF2-40B4-BE49-F238E27FC236}">
                <a16:creationId xmlns:a16="http://schemas.microsoft.com/office/drawing/2014/main" id="{D51CE95B-A3D0-F8B7-DFB3-579131DBD3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5837" y="865980"/>
            <a:ext cx="3842265" cy="2556522"/>
          </a:xfrm>
          <a:prstGeom prst="rect">
            <a:avLst/>
          </a:prstGeom>
        </p:spPr>
      </p:pic>
      <p:pic>
        <p:nvPicPr>
          <p:cNvPr id="14" name="Picture 13" descr="A model of a race car&#10;&#10;Description automatically generated">
            <a:extLst>
              <a:ext uri="{FF2B5EF4-FFF2-40B4-BE49-F238E27FC236}">
                <a16:creationId xmlns:a16="http://schemas.microsoft.com/office/drawing/2014/main" id="{09989DE2-51D8-BA85-ADB1-AB86470F85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18756" y="865980"/>
            <a:ext cx="4038656" cy="256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096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84405-AAED-1057-70CF-97CA0B1D6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673" y="293168"/>
            <a:ext cx="7069527" cy="933838"/>
          </a:xfrm>
        </p:spPr>
        <p:txBody>
          <a:bodyPr>
            <a:normAutofit fontScale="90000"/>
          </a:bodyPr>
          <a:lstStyle/>
          <a:p>
            <a:r>
              <a:rPr lang="en-GB"/>
              <a:t>Simulating Collection of Designs</a:t>
            </a:r>
            <a:br>
              <a:rPr lang="en-GB"/>
            </a:br>
            <a:r>
              <a:rPr lang="en-GB"/>
              <a:t>project 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11A15-DCA3-C823-C7A2-4C4A9846B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673" y="1374823"/>
            <a:ext cx="3617200" cy="132172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200mm deck extension</a:t>
            </a:r>
          </a:p>
          <a:p>
            <a:r>
              <a:rPr lang="en-GB"/>
              <a:t>300mm deck extension</a:t>
            </a:r>
          </a:p>
          <a:p>
            <a:r>
              <a:rPr lang="en-GB"/>
              <a:t>Effectiveness of trim devices</a:t>
            </a:r>
          </a:p>
        </p:txBody>
      </p:sp>
      <p:pic>
        <p:nvPicPr>
          <p:cNvPr id="5" name="Picture 4" descr="A graph with a blue line&#10;&#10;Description automatically generated">
            <a:extLst>
              <a:ext uri="{FF2B5EF4-FFF2-40B4-BE49-F238E27FC236}">
                <a16:creationId xmlns:a16="http://schemas.microsoft.com/office/drawing/2014/main" id="{D7A4E156-EA16-4E11-F934-5292E4FD22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835" y="2917688"/>
            <a:ext cx="4157743" cy="237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A rainbow colored map of a ship&#10;&#10;Description automatically generated with medium confidence">
            <a:extLst>
              <a:ext uri="{FF2B5EF4-FFF2-40B4-BE49-F238E27FC236}">
                <a16:creationId xmlns:a16="http://schemas.microsoft.com/office/drawing/2014/main" id="{9532DB18-C979-CAB2-754A-22B3BF229CA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110" y="5190787"/>
            <a:ext cx="2143540" cy="151933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5DD3303-4F3B-C7AD-0AE9-A93EEB5829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680" y="5622130"/>
            <a:ext cx="3848055" cy="85200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C1DC349-F7D1-DF49-BAED-22C555C9F0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1623" y="183386"/>
            <a:ext cx="3856112" cy="241222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5592333-34C5-BAEF-EE67-CFCAEF6C6B8A}"/>
              </a:ext>
            </a:extLst>
          </p:cNvPr>
          <p:cNvSpPr txBox="1"/>
          <p:nvPr/>
        </p:nvSpPr>
        <p:spPr>
          <a:xfrm>
            <a:off x="8090215" y="172624"/>
            <a:ext cx="1463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  <a:highlight>
                  <a:srgbClr val="FFFF00"/>
                </a:highlight>
              </a:rPr>
              <a:t>PROJECT X (config. 5)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D6FD969-C629-B0A7-778B-38676EBF1D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6758" y="818955"/>
            <a:ext cx="3725964" cy="28665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0A727EF-2479-CD50-6C31-F64C03808B7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51643" y="3793400"/>
            <a:ext cx="3716194" cy="279477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E94AD291-36A7-FAF0-8C04-E556C13513D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5091" y="2595610"/>
            <a:ext cx="3289145" cy="246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146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8D217-FB6C-855D-124F-81135278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94" y="-331961"/>
            <a:ext cx="9905998" cy="1905000"/>
          </a:xfrm>
        </p:spPr>
        <p:txBody>
          <a:bodyPr/>
          <a:lstStyle/>
          <a:p>
            <a:r>
              <a:rPr lang="en-GB"/>
              <a:t>Final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3DFC-8468-1672-E9B3-E9131A7C5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4387" y="432359"/>
            <a:ext cx="1317106" cy="3763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S2nB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A9AFE4E-A299-94F0-BA39-5A2C94C47DEB}"/>
              </a:ext>
            </a:extLst>
          </p:cNvPr>
          <p:cNvGrpSpPr/>
          <p:nvPr/>
        </p:nvGrpSpPr>
        <p:grpSpPr>
          <a:xfrm>
            <a:off x="338334" y="824665"/>
            <a:ext cx="4529865" cy="1779669"/>
            <a:chOff x="0" y="1296040"/>
            <a:chExt cx="4529865" cy="1779669"/>
          </a:xfrm>
        </p:grpSpPr>
        <p:pic>
          <p:nvPicPr>
            <p:cNvPr id="6" name="Picture 5" descr="A green screen with a green background&#10;&#10;Description automatically generated">
              <a:extLst>
                <a:ext uri="{FF2B5EF4-FFF2-40B4-BE49-F238E27FC236}">
                  <a16:creationId xmlns:a16="http://schemas.microsoft.com/office/drawing/2014/main" id="{CC6FEC83-29E8-3DE2-53DD-A40E72173BF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1348940"/>
              <a:ext cx="4529865" cy="1726769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120BE08-9C3C-61D9-07A1-5BDB4CD4322A}"/>
                </a:ext>
              </a:extLst>
            </p:cNvPr>
            <p:cNvSpPr txBox="1"/>
            <p:nvPr/>
          </p:nvSpPr>
          <p:spPr>
            <a:xfrm>
              <a:off x="290374" y="1296040"/>
              <a:ext cx="423949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>
                  <a:solidFill>
                    <a:schemeClr val="bg1"/>
                  </a:solidFill>
                </a:rPr>
                <a:t>Swan neck &amp; deck extension velocity contour plot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88265E-B60E-ACAE-B135-A3E3845D35D5}"/>
              </a:ext>
            </a:extLst>
          </p:cNvPr>
          <p:cNvGrpSpPr/>
          <p:nvPr/>
        </p:nvGrpSpPr>
        <p:grpSpPr>
          <a:xfrm>
            <a:off x="329274" y="2604037"/>
            <a:ext cx="4547985" cy="1700151"/>
            <a:chOff x="0" y="3075709"/>
            <a:chExt cx="4547985" cy="1700151"/>
          </a:xfrm>
        </p:grpSpPr>
        <p:pic>
          <p:nvPicPr>
            <p:cNvPr id="7" name="Picture 6" descr="A building with a green screen&#10;&#10;Description automatically generated">
              <a:extLst>
                <a:ext uri="{FF2B5EF4-FFF2-40B4-BE49-F238E27FC236}">
                  <a16:creationId xmlns:a16="http://schemas.microsoft.com/office/drawing/2014/main" id="{82AD7AB3-182D-110D-F304-644111D1F2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3075709"/>
              <a:ext cx="4529865" cy="1700151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FB80B83-7625-B535-6287-714285A81CAE}"/>
                </a:ext>
              </a:extLst>
            </p:cNvPr>
            <p:cNvSpPr txBox="1"/>
            <p:nvPr/>
          </p:nvSpPr>
          <p:spPr>
            <a:xfrm>
              <a:off x="308494" y="3075709"/>
              <a:ext cx="423949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>
                  <a:solidFill>
                    <a:schemeClr val="bg1"/>
                  </a:solidFill>
                </a:rPr>
                <a:t>S2nb – combined velocity contour plot</a:t>
              </a:r>
            </a:p>
          </p:txBody>
        </p:sp>
      </p:grpSp>
      <p:pic>
        <p:nvPicPr>
          <p:cNvPr id="12" name="Picture 11" descr="A yellow toy car with blue lines&#10;&#10;Description automatically generated">
            <a:extLst>
              <a:ext uri="{FF2B5EF4-FFF2-40B4-BE49-F238E27FC236}">
                <a16:creationId xmlns:a16="http://schemas.microsoft.com/office/drawing/2014/main" id="{AB53126D-BF2C-3814-BCA5-4EDC4A174D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74" y="4303890"/>
            <a:ext cx="4932219" cy="255411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5C12B53-F36C-610B-DC82-ED8AB2EBE4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0018" y="189352"/>
            <a:ext cx="4081006" cy="310319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3C49E2-1F83-E745-D794-53DD159729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0018" y="3429000"/>
            <a:ext cx="4081006" cy="305736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24D976B-F187-ACE4-1235-9DED0F00AE0E}"/>
              </a:ext>
            </a:extLst>
          </p:cNvPr>
          <p:cNvSpPr txBox="1"/>
          <p:nvPr/>
        </p:nvSpPr>
        <p:spPr>
          <a:xfrm>
            <a:off x="637769" y="4303890"/>
            <a:ext cx="43152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>
                <a:solidFill>
                  <a:schemeClr val="bg1"/>
                </a:solidFill>
              </a:rPr>
              <a:t>S2nb – combined pressure &amp; streamlines plot</a:t>
            </a:r>
          </a:p>
        </p:txBody>
      </p:sp>
    </p:spTree>
    <p:extLst>
      <p:ext uri="{BB962C8B-B14F-4D97-AF65-F5344CB8AC3E}">
        <p14:creationId xmlns:p14="http://schemas.microsoft.com/office/powerpoint/2010/main" val="41482881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37FA-9B41-8741-0990-0770078A1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96000" cy="1390261"/>
          </a:xfrm>
        </p:spPr>
        <p:txBody>
          <a:bodyPr/>
          <a:lstStyle/>
          <a:p>
            <a:r>
              <a:rPr lang="en-GB"/>
              <a:t>Setup Analysis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3B4BE51-8A8F-4A94-2834-DEBF0EAC2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94" y="2893447"/>
            <a:ext cx="4869705" cy="21122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48F66C-DD9B-E3EE-A755-6303A9677DB6}"/>
              </a:ext>
            </a:extLst>
          </p:cNvPr>
          <p:cNvSpPr txBox="1"/>
          <p:nvPr/>
        </p:nvSpPr>
        <p:spPr>
          <a:xfrm>
            <a:off x="5677022" y="3626415"/>
            <a:ext cx="67194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 TABLES SHOWING DYNAMIC RIDE HEIGHT FOR A GIVEN STATIC RIDE HEIGHT AND SPRING STIFFNESS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B6F1D8-6D08-2590-16EB-446C56ED5A02}"/>
              </a:ext>
            </a:extLst>
          </p:cNvPr>
          <p:cNvSpPr txBox="1"/>
          <p:nvPr/>
        </p:nvSpPr>
        <p:spPr>
          <a:xfrm>
            <a:off x="7602434" y="2808852"/>
            <a:ext cx="2868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FRONT AXLE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688ED4-CEB1-3A2A-E6D6-6CC62AC3E18F}"/>
              </a:ext>
            </a:extLst>
          </p:cNvPr>
          <p:cNvSpPr txBox="1"/>
          <p:nvPr/>
        </p:nvSpPr>
        <p:spPr>
          <a:xfrm>
            <a:off x="7656277" y="4709060"/>
            <a:ext cx="27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REAR AXLE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AF8AAA-6D0F-299B-9D43-956B526509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745" y="153085"/>
            <a:ext cx="7493632" cy="4683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9D7C4C0-AF93-9113-3078-37D6B60E7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3771" y="1118106"/>
            <a:ext cx="7477125" cy="15967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E40F0FC-20B0-6153-8073-0E659A04CD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3771" y="5102160"/>
            <a:ext cx="7498606" cy="160275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A553B98-BA9D-9476-5126-69579868771E}"/>
              </a:ext>
            </a:extLst>
          </p:cNvPr>
          <p:cNvSpPr txBox="1"/>
          <p:nvPr/>
        </p:nvSpPr>
        <p:spPr>
          <a:xfrm>
            <a:off x="0" y="2560994"/>
            <a:ext cx="44762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SPRING DEFLECTION AT SEASON AVERAGE SPEED</a:t>
            </a:r>
          </a:p>
        </p:txBody>
      </p:sp>
    </p:spTree>
    <p:extLst>
      <p:ext uri="{BB962C8B-B14F-4D97-AF65-F5344CB8AC3E}">
        <p14:creationId xmlns:p14="http://schemas.microsoft.com/office/powerpoint/2010/main" val="2069193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D5E6-1D4F-7913-8968-CD00E6207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262" y="149525"/>
            <a:ext cx="9905998" cy="1905000"/>
          </a:xfrm>
        </p:spPr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D01AF-1B98-02D8-228F-F9EFD1B3E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262" y="1588697"/>
            <a:ext cx="9905998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Reviewing progress from baseline model</a:t>
            </a:r>
          </a:p>
          <a:p>
            <a:pPr>
              <a:buClr>
                <a:srgbClr val="FFFFFF"/>
              </a:buClr>
            </a:pPr>
            <a:r>
              <a:rPr lang="en-GB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Cost of manufacture for new designs</a:t>
            </a:r>
          </a:p>
          <a:p>
            <a:pPr>
              <a:buClr>
                <a:srgbClr val="FFFFFF"/>
              </a:buClr>
            </a:pPr>
            <a:r>
              <a:rPr lang="en-GB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Cost per second per lap analysis</a:t>
            </a:r>
          </a:p>
          <a:p>
            <a:pPr>
              <a:buClr>
                <a:srgbClr val="FFFFFF"/>
              </a:buClr>
            </a:pPr>
            <a:endParaRPr lang="en-GB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FLU1-ezgif.com-gif-to-mp4-converter">
            <a:hlinkClick r:id="" action="ppaction://media"/>
            <a:extLst>
              <a:ext uri="{FF2B5EF4-FFF2-40B4-BE49-F238E27FC236}">
                <a16:creationId xmlns:a16="http://schemas.microsoft.com/office/drawing/2014/main" id="{6ECAF188-C8B0-9EE8-0BDE-45A4B0A177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944" y="3377135"/>
            <a:ext cx="4037012" cy="3086100"/>
          </a:xfrm>
          <a:prstGeom prst="rect">
            <a:avLst/>
          </a:prstGeom>
        </p:spPr>
      </p:pic>
      <p:pic>
        <p:nvPicPr>
          <p:cNvPr id="5" name="Picture 4" descr="A graph with different colored lines&#10;&#10;Description automatically generated">
            <a:extLst>
              <a:ext uri="{FF2B5EF4-FFF2-40B4-BE49-F238E27FC236}">
                <a16:creationId xmlns:a16="http://schemas.microsoft.com/office/drawing/2014/main" id="{E4EFED79-2DB4-49B6-7200-5F9E2FE313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8733" y="3367088"/>
            <a:ext cx="4041070" cy="3095978"/>
          </a:xfrm>
          <a:prstGeom prst="rect">
            <a:avLst/>
          </a:prstGeom>
        </p:spPr>
      </p:pic>
      <p:pic>
        <p:nvPicPr>
          <p:cNvPr id="8" name="Picture 7" descr="A graph with red lines and green lines&#10;&#10;Description automatically generated">
            <a:extLst>
              <a:ext uri="{FF2B5EF4-FFF2-40B4-BE49-F238E27FC236}">
                <a16:creationId xmlns:a16="http://schemas.microsoft.com/office/drawing/2014/main" id="{E31E2641-2A0F-B941-0A94-93FB50302D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7501" y="3373759"/>
            <a:ext cx="4157134" cy="309245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49C17E5-224F-5EC4-7EBA-E1418FCED3E9}"/>
              </a:ext>
            </a:extLst>
          </p:cNvPr>
          <p:cNvCxnSpPr/>
          <p:nvPr/>
        </p:nvCxnSpPr>
        <p:spPr>
          <a:xfrm>
            <a:off x="4694274" y="5938284"/>
            <a:ext cx="1401726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96944B4-09A0-3256-B920-3BBE83D3B025}"/>
              </a:ext>
            </a:extLst>
          </p:cNvPr>
          <p:cNvCxnSpPr/>
          <p:nvPr/>
        </p:nvCxnSpPr>
        <p:spPr>
          <a:xfrm>
            <a:off x="7347098" y="5922335"/>
            <a:ext cx="334925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EEA7B5B-565C-CF30-D523-4354FB64EE3C}"/>
              </a:ext>
            </a:extLst>
          </p:cNvPr>
          <p:cNvSpPr txBox="1"/>
          <p:nvPr/>
        </p:nvSpPr>
        <p:spPr>
          <a:xfrm>
            <a:off x="4694274" y="5599730"/>
            <a:ext cx="14017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>
                <a:solidFill>
                  <a:schemeClr val="bg1"/>
                </a:solidFill>
              </a:rPr>
              <a:t>PROJECT X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1C01EE-1DF6-EFFA-ADF3-40B3234708F1}"/>
              </a:ext>
            </a:extLst>
          </p:cNvPr>
          <p:cNvSpPr txBox="1"/>
          <p:nvPr/>
        </p:nvSpPr>
        <p:spPr>
          <a:xfrm>
            <a:off x="6820437" y="5599730"/>
            <a:ext cx="13882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>
                <a:solidFill>
                  <a:schemeClr val="bg1"/>
                </a:solidFill>
              </a:rPr>
              <a:t>S2nB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A05E11F-A2CC-B184-2569-9F716F94ECD0}"/>
              </a:ext>
            </a:extLst>
          </p:cNvPr>
          <p:cNvCxnSpPr/>
          <p:nvPr/>
        </p:nvCxnSpPr>
        <p:spPr>
          <a:xfrm>
            <a:off x="10414198" y="5922335"/>
            <a:ext cx="362913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7F0049A-EFD7-5CB4-D116-091343A39011}"/>
              </a:ext>
            </a:extLst>
          </p:cNvPr>
          <p:cNvSpPr txBox="1"/>
          <p:nvPr/>
        </p:nvSpPr>
        <p:spPr>
          <a:xfrm>
            <a:off x="9880502" y="5572580"/>
            <a:ext cx="15263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>
                <a:solidFill>
                  <a:schemeClr val="bg1"/>
                </a:solidFill>
              </a:rPr>
              <a:t>PROJECT 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B12EE4-DA27-E051-652D-91E7F1BF08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0713" y="114300"/>
            <a:ext cx="6381750" cy="23145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9943A1-DDF1-4AD5-3492-9D83164317F8}"/>
              </a:ext>
            </a:extLst>
          </p:cNvPr>
          <p:cNvSpPr txBox="1"/>
          <p:nvPr/>
        </p:nvSpPr>
        <p:spPr>
          <a:xfrm>
            <a:off x="-1" y="6463066"/>
            <a:ext cx="49182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Total Pressure Plot of S2nB combined</a:t>
            </a:r>
          </a:p>
        </p:txBody>
      </p:sp>
    </p:spTree>
    <p:extLst>
      <p:ext uri="{BB962C8B-B14F-4D97-AF65-F5344CB8AC3E}">
        <p14:creationId xmlns:p14="http://schemas.microsoft.com/office/powerpoint/2010/main" val="2496828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B0C4E-1746-640F-D6EB-D7F99717C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3" y="123825"/>
            <a:ext cx="2316162" cy="781050"/>
          </a:xfrm>
        </p:spPr>
        <p:txBody>
          <a:bodyPr/>
          <a:lstStyle/>
          <a:p>
            <a:r>
              <a:rPr lang="en-GB"/>
              <a:t>Appendix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D9964C2-A0DD-934F-102E-C32FBF0FE246}"/>
              </a:ext>
            </a:extLst>
          </p:cNvPr>
          <p:cNvGrpSpPr/>
          <p:nvPr/>
        </p:nvGrpSpPr>
        <p:grpSpPr>
          <a:xfrm>
            <a:off x="-1" y="993775"/>
            <a:ext cx="12314544" cy="2901950"/>
            <a:chOff x="-1" y="993775"/>
            <a:chExt cx="12314544" cy="2901950"/>
          </a:xfrm>
        </p:grpSpPr>
        <p:pic>
          <p:nvPicPr>
            <p:cNvPr id="7" name="Picture 6" descr="A white sheet with numbers and a green and orange line&#10;&#10;Description automatically generated with medium confidence">
              <a:extLst>
                <a:ext uri="{FF2B5EF4-FFF2-40B4-BE49-F238E27FC236}">
                  <a16:creationId xmlns:a16="http://schemas.microsoft.com/office/drawing/2014/main" id="{C57BD93A-2B73-BF17-C885-2DCB3714BCF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1" y="993775"/>
              <a:ext cx="7082725" cy="2901950"/>
            </a:xfrm>
            <a:prstGeom prst="rect">
              <a:avLst/>
            </a:prstGeom>
          </p:spPr>
        </p:pic>
        <p:pic>
          <p:nvPicPr>
            <p:cNvPr id="8" name="Picture 7" descr="A spreadsheet with numbers and a green line&#10;&#10;Description automatically generated">
              <a:extLst>
                <a:ext uri="{FF2B5EF4-FFF2-40B4-BE49-F238E27FC236}">
                  <a16:creationId xmlns:a16="http://schemas.microsoft.com/office/drawing/2014/main" id="{93ABF1DD-6207-F459-E0CE-BAB7070D12B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082724" y="993775"/>
              <a:ext cx="5231819" cy="2901950"/>
            </a:xfrm>
            <a:prstGeom prst="rect">
              <a:avLst/>
            </a:prstGeom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8409F952-670A-C29D-6D08-180277C444CB}"/>
              </a:ext>
            </a:extLst>
          </p:cNvPr>
          <p:cNvGrpSpPr/>
          <p:nvPr/>
        </p:nvGrpSpPr>
        <p:grpSpPr>
          <a:xfrm>
            <a:off x="7210425" y="4242912"/>
            <a:ext cx="4981575" cy="2314575"/>
            <a:chOff x="0" y="4181475"/>
            <a:chExt cx="4528185" cy="2076450"/>
          </a:xfrm>
        </p:grpSpPr>
        <p:pic>
          <p:nvPicPr>
            <p:cNvPr id="4" name="Picture 3" descr="A spreadsheet with numbers and lines&#10;&#10;Description automatically generated">
              <a:extLst>
                <a:ext uri="{FF2B5EF4-FFF2-40B4-BE49-F238E27FC236}">
                  <a16:creationId xmlns:a16="http://schemas.microsoft.com/office/drawing/2014/main" id="{A42F2E58-5984-F592-1C48-6C1CC1CD16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0" y="4181475"/>
              <a:ext cx="3886835" cy="2076450"/>
            </a:xfrm>
            <a:prstGeom prst="rect">
              <a:avLst/>
            </a:prstGeom>
          </p:spPr>
        </p:pic>
        <p:pic>
          <p:nvPicPr>
            <p:cNvPr id="5" name="Picture 4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F7E649A5-D22F-EC94-D997-58DBEFAB001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2228"/>
            <a:stretch/>
          </p:blipFill>
          <p:spPr bwMode="auto">
            <a:xfrm>
              <a:off x="3886835" y="4185285"/>
              <a:ext cx="641350" cy="2068830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0886B238-171B-8B3C-613B-D61804069D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7701" y="4404356"/>
            <a:ext cx="6377158" cy="224190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29C4B6-1128-B0F9-C011-BBA670C2FA1E}"/>
              </a:ext>
            </a:extLst>
          </p:cNvPr>
          <p:cNvSpPr txBox="1"/>
          <p:nvPr/>
        </p:nvSpPr>
        <p:spPr>
          <a:xfrm>
            <a:off x="127701" y="3984625"/>
            <a:ext cx="4417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Spring Deflection Study </a:t>
            </a:r>
          </a:p>
        </p:txBody>
      </p:sp>
    </p:spTree>
    <p:extLst>
      <p:ext uri="{BB962C8B-B14F-4D97-AF65-F5344CB8AC3E}">
        <p14:creationId xmlns:p14="http://schemas.microsoft.com/office/powerpoint/2010/main" val="19473983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45ECF-4E5D-84CD-C711-B444CF8A1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163" y="314325"/>
            <a:ext cx="3582987" cy="550336"/>
          </a:xfrm>
        </p:spPr>
        <p:txBody>
          <a:bodyPr>
            <a:normAutofit fontScale="90000"/>
          </a:bodyPr>
          <a:lstStyle/>
          <a:p>
            <a:r>
              <a:rPr lang="en-GB"/>
              <a:t>Appendix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B8C4C50-6D60-7D91-4EAC-24B61EBC9F70}"/>
              </a:ext>
            </a:extLst>
          </p:cNvPr>
          <p:cNvGrpSpPr/>
          <p:nvPr/>
        </p:nvGrpSpPr>
        <p:grpSpPr>
          <a:xfrm>
            <a:off x="284162" y="985837"/>
            <a:ext cx="11469687" cy="5557838"/>
            <a:chOff x="0" y="0"/>
            <a:chExt cx="9583983" cy="5940248"/>
          </a:xfrm>
        </p:grpSpPr>
        <p:pic>
          <p:nvPicPr>
            <p:cNvPr id="5" name="Picture 4" descr="A screenshot of a project&#10;&#10;Description automatically generated">
              <a:extLst>
                <a:ext uri="{FF2B5EF4-FFF2-40B4-BE49-F238E27FC236}">
                  <a16:creationId xmlns:a16="http://schemas.microsoft.com/office/drawing/2014/main" id="{6D257D0C-A2CA-AEEC-330B-1FF49BFA01F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-46" r="1094"/>
            <a:stretch/>
          </p:blipFill>
          <p:spPr>
            <a:xfrm>
              <a:off x="2" y="0"/>
              <a:ext cx="9583981" cy="4712117"/>
            </a:xfrm>
            <a:prstGeom prst="rect">
              <a:avLst/>
            </a:prstGeom>
          </p:spPr>
        </p:pic>
        <p:pic>
          <p:nvPicPr>
            <p:cNvPr id="6" name="Picture 5" descr="A grid of lines on a white sheet&#10;&#10;Description automatically generated">
              <a:extLst>
                <a:ext uri="{FF2B5EF4-FFF2-40B4-BE49-F238E27FC236}">
                  <a16:creationId xmlns:a16="http://schemas.microsoft.com/office/drawing/2014/main" id="{4CB3C121-A595-5466-A3E8-156C2C37B0A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4703020"/>
              <a:ext cx="9580970" cy="12372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648476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45ECF-4E5D-84CD-C711-B444CF8A1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70" y="-594910"/>
            <a:ext cx="9905998" cy="1905000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77BA5-8CAE-989A-4DFC-193AF8CE1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75411"/>
            <a:ext cx="6096000" cy="528258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Ahmed, A.A. and Murtaza, M.A. (2016) ‘CFD ANALYSIS OF DIFFUSER IN A CAR FOR DOWNFORCE GENERATION’,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IJRET: International Journal of Research in Engineering and Technology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pp. 2321–7308. Available at: http://ijret.esatjournals.org (Accessed: 11 March 2024).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Formula One (2023)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Gallery: Take a closer look at Alfa Romeo’s new car and livery for the 2023 season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Formula One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Katz, J. (1995)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Race Car Aerodynamics: Designing for Speed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1st </a:t>
            </a:r>
            <a:r>
              <a:rPr lang="en-GB" sz="1000" kern="10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Bentley Publishers.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McBeath, S. (2017)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Competition Car Aerodynamics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Veloce Publishing.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Motorsport UK (2023)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Motorsport UK Yearbook 2023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67th </a:t>
            </a:r>
            <a:r>
              <a:rPr lang="en-GB" sz="1000" kern="10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Penrose Group. Available at: www.motorsportuk.org.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Soderman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, P.T. (1972)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AERODYNAMIC EFFECTS OF LEADINGEDGE SERRATIONS ON A TWO-DIMENSIONAL AIRFOIL Leading-edge serration Vortex generator Flow separation Aerodynamic noise Maximum lift 18. Distribution Statement Unclassified </a:t>
            </a:r>
            <a:r>
              <a:rPr lang="en-GB" sz="1000" i="1" kern="10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Unclassified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Washington.</a:t>
            </a: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 Wilde, W.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et al.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(2021) </a:t>
            </a:r>
            <a:r>
              <a:rPr lang="en-GB" sz="1000" i="1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Development and performance evaluation of undertray diffusers during racing </a:t>
            </a:r>
            <a:r>
              <a:rPr lang="en-GB" sz="1000" i="1" kern="100" err="1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manuevers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www.chalmers.se</a:t>
            </a:r>
            <a:r>
              <a:rPr lang="en-GB" sz="1000" kern="100">
                <a:solidFill>
                  <a:schemeClr val="tx1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Remmerie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, W. (2018) </a:t>
            </a:r>
            <a:r>
              <a:rPr kumimoji="0" lang="en-US" sz="10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What are the most important race car aerodynamic devices?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, </a:t>
            </a:r>
            <a:r>
              <a:rPr kumimoji="0" lang="en-US" sz="1000" b="0" i="1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AirShaper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. Available at: 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https://airshaper.com/videos/race-car-aerodynamics/GApwSjKYUpQ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 (Accessed: 07 December 2023). 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Calibri"/>
              </a:rPr>
              <a:t>John </a:t>
            </a:r>
            <a:r>
              <a:rPr kumimoji="0" lang="en-US" sz="1000" b="0" i="0" u="none" strike="noStrike" kern="1200" cap="none" spc="0" normalizeH="0" baseline="0" noProof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Calibri"/>
              </a:rPr>
              <a:t>Illey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Calibri"/>
              </a:rPr>
              <a:t> Race car performance (2021 to 2023) MCR race weekends and weekly meetings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Calibri"/>
              </a:rPr>
              <a:t>Tim Tudor </a:t>
            </a: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lt"/>
                <a:cs typeface="+mn-lt"/>
              </a:rPr>
              <a:t>Race car performance (2021 to 2023) MCR race weekends, weekly meetings and lectures</a:t>
            </a:r>
            <a:endParaRPr lang="en-US" sz="1000" cap="none">
              <a:solidFill>
                <a:schemeClr val="tx1"/>
              </a:solidFill>
              <a:effectLst/>
              <a:cs typeface="Calibri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Calibri"/>
              </a:rPr>
              <a:t>Williams , Dr Owen. Heat Transfer and Heat Dissipation. 2024.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r>
              <a:rPr lang="en-GB" sz="1000">
                <a:solidFill>
                  <a:schemeClr val="tx1"/>
                </a:solidFill>
                <a:effectLst/>
              </a:rPr>
              <a:t>Seward, D. (2014). </a:t>
            </a:r>
            <a:r>
              <a:rPr lang="en-GB" sz="1000" i="1">
                <a:solidFill>
                  <a:schemeClr val="tx1"/>
                </a:solidFill>
                <a:effectLst/>
              </a:rPr>
              <a:t>Race car design</a:t>
            </a:r>
            <a:r>
              <a:rPr lang="en-GB" sz="1000">
                <a:solidFill>
                  <a:schemeClr val="tx1"/>
                </a:solidFill>
                <a:effectLst/>
              </a:rPr>
              <a:t>. London: Palgrave.</a:t>
            </a:r>
          </a:p>
          <a:p>
            <a:r>
              <a:rPr lang="en-GB" sz="1000" err="1">
                <a:solidFill>
                  <a:schemeClr val="tx1"/>
                </a:solidFill>
                <a:effectLst/>
              </a:rPr>
              <a:t>Kurec</a:t>
            </a:r>
            <a:r>
              <a:rPr lang="en-GB" sz="1000">
                <a:solidFill>
                  <a:schemeClr val="tx1"/>
                </a:solidFill>
                <a:effectLst/>
              </a:rPr>
              <a:t>, K. (2022). Numerical Study of the Sports Car Aerodynamic Enhancements. </a:t>
            </a:r>
            <a:r>
              <a:rPr lang="en-GB" sz="1000" i="1">
                <a:solidFill>
                  <a:schemeClr val="tx1"/>
                </a:solidFill>
                <a:effectLst/>
              </a:rPr>
              <a:t>Energies</a:t>
            </a:r>
            <a:r>
              <a:rPr lang="en-GB" sz="1000">
                <a:solidFill>
                  <a:schemeClr val="tx1"/>
                </a:solidFill>
                <a:effectLst/>
              </a:rPr>
              <a:t>, 15(18), p.6668. </a:t>
            </a:r>
            <a:r>
              <a:rPr lang="en-GB" sz="1000" err="1">
                <a:solidFill>
                  <a:schemeClr val="tx1"/>
                </a:solidFill>
                <a:effectLst/>
              </a:rPr>
              <a:t>doi:https</a:t>
            </a:r>
            <a:r>
              <a:rPr lang="en-GB" sz="1000">
                <a:solidFill>
                  <a:schemeClr val="tx1"/>
                </a:solidFill>
                <a:effectLst/>
              </a:rPr>
              <a:t>://</a:t>
            </a:r>
            <a:r>
              <a:rPr lang="en-GB" sz="1000" err="1">
                <a:solidFill>
                  <a:schemeClr val="tx1"/>
                </a:solidFill>
                <a:effectLst/>
              </a:rPr>
              <a:t>doi.org</a:t>
            </a:r>
            <a:r>
              <a:rPr lang="en-GB" sz="1000">
                <a:solidFill>
                  <a:schemeClr val="tx1"/>
                </a:solidFill>
                <a:effectLst/>
              </a:rPr>
              <a:t>/10.3390/en15186668.</a:t>
            </a:r>
          </a:p>
          <a:p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endParaRPr lang="en-GB" sz="100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l"/>
            <a:endParaRPr lang="en-GB" sz="1000" b="0" i="0">
              <a:solidFill>
                <a:schemeClr val="tx1"/>
              </a:solidFill>
              <a:effectLst/>
            </a:endParaRPr>
          </a:p>
          <a:p>
            <a:pPr algn="l"/>
            <a:endParaRPr lang="en-GB" sz="1000" b="0" i="0">
              <a:solidFill>
                <a:schemeClr val="tx1"/>
              </a:solidFill>
              <a:effectLst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kern="10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000">
              <a:solidFill>
                <a:schemeClr val="tx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19839AD-03CA-FA31-26EB-5EE0095D521E}"/>
              </a:ext>
            </a:extLst>
          </p:cNvPr>
          <p:cNvSpPr txBox="1">
            <a:spLocks/>
          </p:cNvSpPr>
          <p:nvPr/>
        </p:nvSpPr>
        <p:spPr>
          <a:xfrm>
            <a:off x="6096000" y="1"/>
            <a:ext cx="6096000" cy="6858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>
                <a:solidFill>
                  <a:schemeClr val="tx1"/>
                </a:solidFill>
                <a:effectLst/>
              </a:rPr>
              <a:t>Kamath, Sachin &amp; P, Prajwal &amp; S N, Shashank &amp; Damodaran, Vinay &amp; R, Anand &amp; Kulkarni, Prakash. (2013). CFD and Experimental Optimization of Formula SAE Race Car Cooling Air Duct. 10.4271/2013-01-0799. </a:t>
            </a:r>
          </a:p>
          <a:p>
            <a:r>
              <a:rPr lang="en-US" sz="1000">
                <a:solidFill>
                  <a:schemeClr val="tx1"/>
                </a:solidFill>
                <a:effectLst/>
              </a:rPr>
              <a:t>Thomas, Bryce, and Ramesh Agarwal. Application of a Diverging-Converging Duct to a FSAE Radiator Application of a Diverging-Converging Duct to a FSAE Radiator System </a:t>
            </a:r>
            <a:r>
              <a:rPr lang="en-US" sz="1000" err="1">
                <a:solidFill>
                  <a:schemeClr val="tx1"/>
                </a:solidFill>
                <a:effectLst/>
              </a:rPr>
              <a:t>System</a:t>
            </a:r>
            <a:r>
              <a:rPr lang="en-US" sz="1000">
                <a:solidFill>
                  <a:schemeClr val="tx1"/>
                </a:solidFill>
                <a:effectLst/>
              </a:rPr>
              <a:t> Recommended Citation Recommended Citation Application of a Diverging-Converging Duct to a FSAE Radiator System. 2019.</a:t>
            </a:r>
          </a:p>
          <a:p>
            <a:r>
              <a:rPr lang="en-US" sz="1000">
                <a:solidFill>
                  <a:schemeClr val="tx1"/>
                </a:solidFill>
                <a:effectLst/>
              </a:rPr>
              <a:t>SEBBAN, S and Walker, t. (20014). EFFECT OF REAR-END EXTENSION ON THE AERODYNAMIC FORCES OF AN SUV [ONLINE] SAE MOBILUS. SAE INTERNATIONAL. Https:/SAEMOBILUS.SAE.org/content/2014-01-0602/ [Accessed 03/2024)</a:t>
            </a:r>
          </a:p>
          <a:p>
            <a:r>
              <a:rPr lang="en-GB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Hughes, John. </a:t>
            </a:r>
            <a:r>
              <a:rPr lang="en-GB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Sports2000 Aero Map</a:t>
            </a:r>
            <a:r>
              <a:rPr lang="en-GB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 SABE Fluid Dynamics, 2020.</a:t>
            </a:r>
          </a:p>
          <a:p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DynaRace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2.0. (n.d.).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Gurney Flap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[online] Available at: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https://mathieuhorsky.wordpress.com/tag/gurney-flap/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10 Mar. 2024].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Motorsport UK (2023)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The Motorsport UK Yearbook 2023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67th </a:t>
            </a:r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edn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 Penrose Group. Available at: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www.motorsportuk.org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.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SRCC (2023) ‘SRCC SPORTS 2000 DURATEC CHAMPIONSHIP REGULATIONS SRCC SPORTS 2000 DURATEC CHAMPIONSHIP’.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Symscape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(25/02/2013)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Polyhedral, Tetrahedral and hexahedral mesh comparison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</a:t>
            </a:r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Symscape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Polyhedral, Tetrahedral, and Hexahedral Mesh Comparison | Symscape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(5/3/2024)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Tushar Patil and Vivek Patil (22/09/2021)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Aerodynamic Performance Prediction of a Car using GEKO Turbulence Model and Application of Gradient Based </a:t>
            </a:r>
            <a:r>
              <a:rPr lang="en-US" sz="1000" i="1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Optimisation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 Improving Aerodynamic Drag 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[online] SAE </a:t>
            </a:r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mobilus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Ansys Software Pvt, Ltd.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SAE MOBILUS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(07/12/2023)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Willem Toet explains…CFD Post Processing | Race Tech Magazine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(5/3/2024)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Bhattacharyya, S. (2022).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Applications of computational fluid dynamics simulation and modeling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00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IntechOpen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https://doi.org/10.5772/intechopen.94665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(5/3/2024)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ANSYS (5/4/2009)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Chapter 5 tetrahedral mesh with inflation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Slide to Doc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Chapter 5 Tetrahedral Mesh with Inflation ANSYS Meshing (slidetodoc.com)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(7/02/2024) </a:t>
            </a:r>
            <a:endParaRPr lang="en-GB" sz="1000">
              <a:solidFill>
                <a:schemeClr val="tx1"/>
              </a:solidFill>
              <a:effectLst/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0"/>
            </a:endParaRPr>
          </a:p>
          <a:p>
            <a:pPr>
              <a:lnSpc>
                <a:spcPct val="116000"/>
              </a:lnSpc>
              <a:spcAft>
                <a:spcPts val="800"/>
              </a:spcAft>
            </a:pP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SIMSCALE (20/7/2023) </a:t>
            </a:r>
            <a:r>
              <a:rPr lang="en-US" sz="1000" i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K-Epsilon Turbulence Models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SIMSCALE </a:t>
            </a:r>
            <a:r>
              <a:rPr lang="en-US" sz="1000" u="sng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K-epsilon Turbulence Model | Global Settings | SimScale</a:t>
            </a:r>
            <a:r>
              <a:rPr lang="en-US" sz="10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(7/3/2024)</a:t>
            </a:r>
            <a:endParaRPr lang="en-GB" sz="100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9041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3F4E9-17C4-AE8E-1FEC-FB9520807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thank you for listening</a:t>
            </a:r>
          </a:p>
        </p:txBody>
      </p:sp>
      <p:pic>
        <p:nvPicPr>
          <p:cNvPr id="5" name="Picture 4" descr="A race car on a road&#10;&#10;Description automatically generated">
            <a:extLst>
              <a:ext uri="{FF2B5EF4-FFF2-40B4-BE49-F238E27FC236}">
                <a16:creationId xmlns:a16="http://schemas.microsoft.com/office/drawing/2014/main" id="{08D74F3B-8A06-E11B-C9FE-67D09243B4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1197" b="5891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9432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4770729-68ee-4e1e-a757-d7b8c23c3985">
      <Terms xmlns="http://schemas.microsoft.com/office/infopath/2007/PartnerControls"/>
    </lcf76f155ced4ddcb4097134ff3c332f>
    <TaxCatchAll xmlns="c9669272-fe8d-41e9-a030-a18459a136e8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2" ma:contentTypeDescription="Create a new document." ma:contentTypeScope="" ma:versionID="8328de26195b91982f3033126b96dc56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aa8b5a5f526e3dd79843165586f181af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2783c2d1-e6d3-47b8-8e53-5b3c594087d9}" ma:internalName="TaxCatchAll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D88E739-C6DC-4D4A-A7B8-6D7F432C577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A230FB-DF80-4DC4-84A9-496309AC217E}">
  <ds:schemaRefs>
    <ds:schemaRef ds:uri="c9669272-fe8d-41e9-a030-a18459a136e8"/>
    <ds:schemaRef ds:uri="f4770729-68ee-4e1e-a757-d7b8c23c398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98353BA-7D74-4EEC-85A0-02A49015128F}">
  <ds:schemaRefs>
    <ds:schemaRef ds:uri="c9669272-fe8d-41e9-a030-a18459a136e8"/>
    <ds:schemaRef ds:uri="f4770729-68ee-4e1e-a757-d7b8c23c398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2287</Words>
  <Application>Microsoft Office PowerPoint</Application>
  <PresentationFormat>Widescreen</PresentationFormat>
  <Paragraphs>263</Paragraphs>
  <Slides>37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5" baseType="lpstr">
      <vt:lpstr>SimSun</vt:lpstr>
      <vt:lpstr>Aptos</vt:lpstr>
      <vt:lpstr>Aptos Narrow</vt:lpstr>
      <vt:lpstr>Arial</vt:lpstr>
      <vt:lpstr>Calibri</vt:lpstr>
      <vt:lpstr>Century Gothic</vt:lpstr>
      <vt:lpstr>Times New Roman</vt:lpstr>
      <vt:lpstr>Mesh</vt:lpstr>
      <vt:lpstr>Year 2 mcr group project</vt:lpstr>
      <vt:lpstr>Review of current work</vt:lpstr>
      <vt:lpstr>Area Split &amp; Technical regulations</vt:lpstr>
      <vt:lpstr>Splitter - Design</vt:lpstr>
      <vt:lpstr>Splitter - Analysis</vt:lpstr>
      <vt:lpstr>Floor - Design</vt:lpstr>
      <vt:lpstr>Floor - Analysis</vt:lpstr>
      <vt:lpstr>Front pontoon scallops Collection of designs</vt:lpstr>
      <vt:lpstr>Front pontoon Scallops- S2N Baseline </vt:lpstr>
      <vt:lpstr>S2N JI Floor and Splitter </vt:lpstr>
      <vt:lpstr>Development+ Combination Run (Project Y) </vt:lpstr>
      <vt:lpstr>Final Design</vt:lpstr>
      <vt:lpstr>Design 1: Side exit Radiators </vt:lpstr>
      <vt:lpstr>PowerPoint Presentation</vt:lpstr>
      <vt:lpstr>EXIT Duct study </vt:lpstr>
      <vt:lpstr>Inlet design </vt:lpstr>
      <vt:lpstr>Final Design </vt:lpstr>
      <vt:lpstr>Rear deck</vt:lpstr>
      <vt:lpstr>Deck shape</vt:lpstr>
      <vt:lpstr>Deck extensions</vt:lpstr>
      <vt:lpstr>Flat rear deck extension</vt:lpstr>
      <vt:lpstr>Current deck shape rear deck extension</vt:lpstr>
      <vt:lpstr>A-Arm fit rear deck extension</vt:lpstr>
      <vt:lpstr>Rear deck extension final design</vt:lpstr>
      <vt:lpstr>Rear wing</vt:lpstr>
      <vt:lpstr>Design comparison</vt:lpstr>
      <vt:lpstr>Front Suspension Shrouds</vt:lpstr>
      <vt:lpstr>Shroud Comparison Streamlines</vt:lpstr>
      <vt:lpstr>RESULTS</vt:lpstr>
      <vt:lpstr>Simulating Collection of Designs project x</vt:lpstr>
      <vt:lpstr>Final proposal</vt:lpstr>
      <vt:lpstr>Setup Analysis </vt:lpstr>
      <vt:lpstr>Conclusion</vt:lpstr>
      <vt:lpstr>Appendix</vt:lpstr>
      <vt:lpstr>Appendix</vt:lpstr>
      <vt:lpstr>References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Ragulan Pulanthitan (2200662)</cp:lastModifiedBy>
  <cp:revision>2</cp:revision>
  <dcterms:created xsi:type="dcterms:W3CDTF">2024-03-12T22:03:33Z</dcterms:created>
  <dcterms:modified xsi:type="dcterms:W3CDTF">2024-03-18T20:21:53Z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  <property fmtid="{D5CDD505-2E9C-101B-9397-08002B2CF9AE}" pid="3" name="MediaServiceImageTags">
    <vt:lpwstr/>
  </property>
</Properties>
</file>