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0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1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2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notesMasterIdLst>
    <p:notesMasterId r:id="rId15"/>
  </p:notesMasterIdLst>
  <p:sldIdLst>
    <p:sldId id="256" r:id="rId2"/>
    <p:sldId id="257" r:id="rId3"/>
    <p:sldId id="259" r:id="rId4"/>
    <p:sldId id="260" r:id="rId5"/>
    <p:sldId id="261" r:id="rId6"/>
    <p:sldId id="268" r:id="rId7"/>
    <p:sldId id="269" r:id="rId8"/>
    <p:sldId id="270" r:id="rId9"/>
    <p:sldId id="262" r:id="rId10"/>
    <p:sldId id="263" r:id="rId11"/>
    <p:sldId id="265" r:id="rId12"/>
    <p:sldId id="271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762"/>
    <p:restoredTop sz="67669"/>
  </p:normalViewPr>
  <p:slideViewPr>
    <p:cSldViewPr snapToGrid="0">
      <p:cViewPr varScale="1">
        <p:scale>
          <a:sx n="75" d="100"/>
          <a:sy n="75" d="100"/>
        </p:scale>
        <p:origin x="57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8" d="100"/>
          <a:sy n="98" d="100"/>
        </p:scale>
        <p:origin x="3784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1A6FA8-7DDD-46D5-94A5-39A84EFAD15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BE99226-CCB8-4276-9C6E-BBBEF709A135}">
      <dgm:prSet/>
      <dgm:spPr/>
      <dgm:t>
        <a:bodyPr/>
        <a:lstStyle/>
        <a:p>
          <a:r>
            <a:rPr lang="en-US" b="1" dirty="0"/>
            <a:t>Functional Ability </a:t>
          </a:r>
          <a:r>
            <a:rPr lang="en-US" dirty="0"/>
            <a:t>– an individual’s capacity to perform tasks that are normally expected of them (Kirch, 2020)</a:t>
          </a:r>
        </a:p>
      </dgm:t>
    </dgm:pt>
    <dgm:pt modelId="{0A33ADDF-0B28-4109-95E7-15BAB94882F3}" type="parTrans" cxnId="{03A78B5C-5A65-4C3A-8A65-CE6C36629E39}">
      <dgm:prSet/>
      <dgm:spPr/>
      <dgm:t>
        <a:bodyPr/>
        <a:lstStyle/>
        <a:p>
          <a:endParaRPr lang="en-US"/>
        </a:p>
      </dgm:t>
    </dgm:pt>
    <dgm:pt modelId="{62216369-49FF-4A27-911D-7AFBF3AD4645}" type="sibTrans" cxnId="{03A78B5C-5A65-4C3A-8A65-CE6C36629E39}">
      <dgm:prSet/>
      <dgm:spPr/>
      <dgm:t>
        <a:bodyPr/>
        <a:lstStyle/>
        <a:p>
          <a:endParaRPr lang="en-US"/>
        </a:p>
      </dgm:t>
    </dgm:pt>
    <dgm:pt modelId="{2A363486-04A0-4E06-8168-53A270D2A733}">
      <dgm:prSet/>
      <dgm:spPr/>
      <dgm:t>
        <a:bodyPr/>
        <a:lstStyle/>
        <a:p>
          <a:r>
            <a:rPr lang="en-US" b="1" dirty="0"/>
            <a:t>Independence </a:t>
          </a:r>
          <a:r>
            <a:rPr lang="en-US" dirty="0"/>
            <a:t>– maintain personal autonomy and dignity over one’s life (The Good Care Group, 2016)</a:t>
          </a:r>
        </a:p>
      </dgm:t>
    </dgm:pt>
    <dgm:pt modelId="{DC6FE4A8-F20A-4FBA-86BF-DFC1801EE7EA}" type="parTrans" cxnId="{A8D57384-4ADF-4C71-ABBB-5622EE717255}">
      <dgm:prSet/>
      <dgm:spPr/>
      <dgm:t>
        <a:bodyPr/>
        <a:lstStyle/>
        <a:p>
          <a:endParaRPr lang="en-US"/>
        </a:p>
      </dgm:t>
    </dgm:pt>
    <dgm:pt modelId="{508C2C50-1162-47B2-9163-1D83E27A2393}" type="sibTrans" cxnId="{A8D57384-4ADF-4C71-ABBB-5622EE717255}">
      <dgm:prSet/>
      <dgm:spPr/>
      <dgm:t>
        <a:bodyPr/>
        <a:lstStyle/>
        <a:p>
          <a:endParaRPr lang="en-US"/>
        </a:p>
      </dgm:t>
    </dgm:pt>
    <dgm:pt modelId="{43849127-F32E-4123-AA84-18029C6DE889}">
      <dgm:prSet/>
      <dgm:spPr/>
      <dgm:t>
        <a:bodyPr/>
        <a:lstStyle/>
        <a:p>
          <a:r>
            <a:rPr lang="en-US" b="1" dirty="0"/>
            <a:t>Empowerment</a:t>
          </a:r>
          <a:r>
            <a:rPr lang="en-US" dirty="0"/>
            <a:t> – enabling independence (Catalyst Care Group, 2025)</a:t>
          </a:r>
        </a:p>
      </dgm:t>
    </dgm:pt>
    <dgm:pt modelId="{91698E09-DF2C-4695-846B-8C531BF0A0DF}" type="parTrans" cxnId="{AC886EF9-0754-4F64-AE39-043FE45957A1}">
      <dgm:prSet/>
      <dgm:spPr/>
      <dgm:t>
        <a:bodyPr/>
        <a:lstStyle/>
        <a:p>
          <a:endParaRPr lang="en-US"/>
        </a:p>
      </dgm:t>
    </dgm:pt>
    <dgm:pt modelId="{74FC6990-EBAC-422A-95EE-0C34B8C67497}" type="sibTrans" cxnId="{AC886EF9-0754-4F64-AE39-043FE45957A1}">
      <dgm:prSet/>
      <dgm:spPr/>
      <dgm:t>
        <a:bodyPr/>
        <a:lstStyle/>
        <a:p>
          <a:endParaRPr lang="en-US"/>
        </a:p>
      </dgm:t>
    </dgm:pt>
    <dgm:pt modelId="{5ACC366C-2622-5740-806C-0E9600946987}" type="pres">
      <dgm:prSet presAssocID="{691A6FA8-7DDD-46D5-94A5-39A84EFAD154}" presName="vert0" presStyleCnt="0">
        <dgm:presLayoutVars>
          <dgm:dir/>
          <dgm:animOne val="branch"/>
          <dgm:animLvl val="lvl"/>
        </dgm:presLayoutVars>
      </dgm:prSet>
      <dgm:spPr/>
    </dgm:pt>
    <dgm:pt modelId="{0D583F10-2647-BB46-A010-7C53B6ACF892}" type="pres">
      <dgm:prSet presAssocID="{2BE99226-CCB8-4276-9C6E-BBBEF709A135}" presName="thickLine" presStyleLbl="alignNode1" presStyleIdx="0" presStyleCnt="3"/>
      <dgm:spPr/>
    </dgm:pt>
    <dgm:pt modelId="{7EB1464F-BC57-AF46-8E09-E23725599194}" type="pres">
      <dgm:prSet presAssocID="{2BE99226-CCB8-4276-9C6E-BBBEF709A135}" presName="horz1" presStyleCnt="0"/>
      <dgm:spPr/>
    </dgm:pt>
    <dgm:pt modelId="{26C0FF03-6D16-BF4C-B06E-99C4BDC0D99C}" type="pres">
      <dgm:prSet presAssocID="{2BE99226-CCB8-4276-9C6E-BBBEF709A135}" presName="tx1" presStyleLbl="revTx" presStyleIdx="0" presStyleCnt="3"/>
      <dgm:spPr/>
    </dgm:pt>
    <dgm:pt modelId="{B3303028-9156-3045-A29E-B433C18E6BD4}" type="pres">
      <dgm:prSet presAssocID="{2BE99226-CCB8-4276-9C6E-BBBEF709A135}" presName="vert1" presStyleCnt="0"/>
      <dgm:spPr/>
    </dgm:pt>
    <dgm:pt modelId="{87431E0A-2571-A741-BEC6-1774E48020E0}" type="pres">
      <dgm:prSet presAssocID="{2A363486-04A0-4E06-8168-53A270D2A733}" presName="thickLine" presStyleLbl="alignNode1" presStyleIdx="1" presStyleCnt="3"/>
      <dgm:spPr/>
    </dgm:pt>
    <dgm:pt modelId="{C15B85F9-D2D3-7745-AC49-DF995EB5B0B1}" type="pres">
      <dgm:prSet presAssocID="{2A363486-04A0-4E06-8168-53A270D2A733}" presName="horz1" presStyleCnt="0"/>
      <dgm:spPr/>
    </dgm:pt>
    <dgm:pt modelId="{270BB0B8-302B-6240-BC4D-6CDA0CB912CA}" type="pres">
      <dgm:prSet presAssocID="{2A363486-04A0-4E06-8168-53A270D2A733}" presName="tx1" presStyleLbl="revTx" presStyleIdx="1" presStyleCnt="3"/>
      <dgm:spPr/>
    </dgm:pt>
    <dgm:pt modelId="{51A12428-2CF7-7F4A-B2FD-38A774726422}" type="pres">
      <dgm:prSet presAssocID="{2A363486-04A0-4E06-8168-53A270D2A733}" presName="vert1" presStyleCnt="0"/>
      <dgm:spPr/>
    </dgm:pt>
    <dgm:pt modelId="{F2132727-AA24-8D40-8381-9356AF943862}" type="pres">
      <dgm:prSet presAssocID="{43849127-F32E-4123-AA84-18029C6DE889}" presName="thickLine" presStyleLbl="alignNode1" presStyleIdx="2" presStyleCnt="3"/>
      <dgm:spPr/>
    </dgm:pt>
    <dgm:pt modelId="{C7A6D2CB-4A34-9748-9EC7-A606CF61DB90}" type="pres">
      <dgm:prSet presAssocID="{43849127-F32E-4123-AA84-18029C6DE889}" presName="horz1" presStyleCnt="0"/>
      <dgm:spPr/>
    </dgm:pt>
    <dgm:pt modelId="{CAA11806-6A55-2E42-82DF-D3A46C7EEF55}" type="pres">
      <dgm:prSet presAssocID="{43849127-F32E-4123-AA84-18029C6DE889}" presName="tx1" presStyleLbl="revTx" presStyleIdx="2" presStyleCnt="3"/>
      <dgm:spPr/>
    </dgm:pt>
    <dgm:pt modelId="{CF641A92-B0DF-404E-AB9F-7BD39BF587E4}" type="pres">
      <dgm:prSet presAssocID="{43849127-F32E-4123-AA84-18029C6DE889}" presName="vert1" presStyleCnt="0"/>
      <dgm:spPr/>
    </dgm:pt>
  </dgm:ptLst>
  <dgm:cxnLst>
    <dgm:cxn modelId="{03A78B5C-5A65-4C3A-8A65-CE6C36629E39}" srcId="{691A6FA8-7DDD-46D5-94A5-39A84EFAD154}" destId="{2BE99226-CCB8-4276-9C6E-BBBEF709A135}" srcOrd="0" destOrd="0" parTransId="{0A33ADDF-0B28-4109-95E7-15BAB94882F3}" sibTransId="{62216369-49FF-4A27-911D-7AFBF3AD4645}"/>
    <dgm:cxn modelId="{81468782-F534-1E4E-B7AC-30E24684E381}" type="presOf" srcId="{2BE99226-CCB8-4276-9C6E-BBBEF709A135}" destId="{26C0FF03-6D16-BF4C-B06E-99C4BDC0D99C}" srcOrd="0" destOrd="0" presId="urn:microsoft.com/office/officeart/2008/layout/LinedList"/>
    <dgm:cxn modelId="{A8D57384-4ADF-4C71-ABBB-5622EE717255}" srcId="{691A6FA8-7DDD-46D5-94A5-39A84EFAD154}" destId="{2A363486-04A0-4E06-8168-53A270D2A733}" srcOrd="1" destOrd="0" parTransId="{DC6FE4A8-F20A-4FBA-86BF-DFC1801EE7EA}" sibTransId="{508C2C50-1162-47B2-9163-1D83E27A2393}"/>
    <dgm:cxn modelId="{16F3DDBB-07E3-D04C-9532-2B2497A5F012}" type="presOf" srcId="{43849127-F32E-4123-AA84-18029C6DE889}" destId="{CAA11806-6A55-2E42-82DF-D3A46C7EEF55}" srcOrd="0" destOrd="0" presId="urn:microsoft.com/office/officeart/2008/layout/LinedList"/>
    <dgm:cxn modelId="{296426E0-135C-724D-A3D3-EF488E05529E}" type="presOf" srcId="{2A363486-04A0-4E06-8168-53A270D2A733}" destId="{270BB0B8-302B-6240-BC4D-6CDA0CB912CA}" srcOrd="0" destOrd="0" presId="urn:microsoft.com/office/officeart/2008/layout/LinedList"/>
    <dgm:cxn modelId="{F1D1A1E6-5BFC-F646-A7E6-C4B65B9B14D4}" type="presOf" srcId="{691A6FA8-7DDD-46D5-94A5-39A84EFAD154}" destId="{5ACC366C-2622-5740-806C-0E9600946987}" srcOrd="0" destOrd="0" presId="urn:microsoft.com/office/officeart/2008/layout/LinedList"/>
    <dgm:cxn modelId="{AC886EF9-0754-4F64-AE39-043FE45957A1}" srcId="{691A6FA8-7DDD-46D5-94A5-39A84EFAD154}" destId="{43849127-F32E-4123-AA84-18029C6DE889}" srcOrd="2" destOrd="0" parTransId="{91698E09-DF2C-4695-846B-8C531BF0A0DF}" sibTransId="{74FC6990-EBAC-422A-95EE-0C34B8C67497}"/>
    <dgm:cxn modelId="{2EB072C3-15C7-F542-9C8D-89E0FC269B08}" type="presParOf" srcId="{5ACC366C-2622-5740-806C-0E9600946987}" destId="{0D583F10-2647-BB46-A010-7C53B6ACF892}" srcOrd="0" destOrd="0" presId="urn:microsoft.com/office/officeart/2008/layout/LinedList"/>
    <dgm:cxn modelId="{AA2D8301-B2F5-3E41-8E80-12588581B064}" type="presParOf" srcId="{5ACC366C-2622-5740-806C-0E9600946987}" destId="{7EB1464F-BC57-AF46-8E09-E23725599194}" srcOrd="1" destOrd="0" presId="urn:microsoft.com/office/officeart/2008/layout/LinedList"/>
    <dgm:cxn modelId="{8CF81B32-5F2F-214A-8D99-1D697D81C968}" type="presParOf" srcId="{7EB1464F-BC57-AF46-8E09-E23725599194}" destId="{26C0FF03-6D16-BF4C-B06E-99C4BDC0D99C}" srcOrd="0" destOrd="0" presId="urn:microsoft.com/office/officeart/2008/layout/LinedList"/>
    <dgm:cxn modelId="{5FFE4816-E6D5-3B4B-A37C-85B77AF93805}" type="presParOf" srcId="{7EB1464F-BC57-AF46-8E09-E23725599194}" destId="{B3303028-9156-3045-A29E-B433C18E6BD4}" srcOrd="1" destOrd="0" presId="urn:microsoft.com/office/officeart/2008/layout/LinedList"/>
    <dgm:cxn modelId="{6DB9CA06-75FE-5344-B256-9DA2420A4A57}" type="presParOf" srcId="{5ACC366C-2622-5740-806C-0E9600946987}" destId="{87431E0A-2571-A741-BEC6-1774E48020E0}" srcOrd="2" destOrd="0" presId="urn:microsoft.com/office/officeart/2008/layout/LinedList"/>
    <dgm:cxn modelId="{260B8108-9226-5F48-88A7-DE947E3B4E76}" type="presParOf" srcId="{5ACC366C-2622-5740-806C-0E9600946987}" destId="{C15B85F9-D2D3-7745-AC49-DF995EB5B0B1}" srcOrd="3" destOrd="0" presId="urn:microsoft.com/office/officeart/2008/layout/LinedList"/>
    <dgm:cxn modelId="{59D3B262-559E-A343-A63C-EFD74F7A0C0D}" type="presParOf" srcId="{C15B85F9-D2D3-7745-AC49-DF995EB5B0B1}" destId="{270BB0B8-302B-6240-BC4D-6CDA0CB912CA}" srcOrd="0" destOrd="0" presId="urn:microsoft.com/office/officeart/2008/layout/LinedList"/>
    <dgm:cxn modelId="{734C1891-4144-E848-91A2-03D1C3FFEC5E}" type="presParOf" srcId="{C15B85F9-D2D3-7745-AC49-DF995EB5B0B1}" destId="{51A12428-2CF7-7F4A-B2FD-38A774726422}" srcOrd="1" destOrd="0" presId="urn:microsoft.com/office/officeart/2008/layout/LinedList"/>
    <dgm:cxn modelId="{B02CA0FB-6989-C94D-8DC1-9148BB86D1DC}" type="presParOf" srcId="{5ACC366C-2622-5740-806C-0E9600946987}" destId="{F2132727-AA24-8D40-8381-9356AF943862}" srcOrd="4" destOrd="0" presId="urn:microsoft.com/office/officeart/2008/layout/LinedList"/>
    <dgm:cxn modelId="{DF5B7028-E3E3-5A45-B3F8-35BB550438E2}" type="presParOf" srcId="{5ACC366C-2622-5740-806C-0E9600946987}" destId="{C7A6D2CB-4A34-9748-9EC7-A606CF61DB90}" srcOrd="5" destOrd="0" presId="urn:microsoft.com/office/officeart/2008/layout/LinedList"/>
    <dgm:cxn modelId="{4E767B26-3C7A-5747-990B-2A1FB8B559A3}" type="presParOf" srcId="{C7A6D2CB-4A34-9748-9EC7-A606CF61DB90}" destId="{CAA11806-6A55-2E42-82DF-D3A46C7EEF55}" srcOrd="0" destOrd="0" presId="urn:microsoft.com/office/officeart/2008/layout/LinedList"/>
    <dgm:cxn modelId="{DD419A11-0636-B94B-8F10-D93313858FEB}" type="presParOf" srcId="{C7A6D2CB-4A34-9748-9EC7-A606CF61DB90}" destId="{CF641A92-B0DF-404E-AB9F-7BD39BF587E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E12F342-E469-4880-8496-C16AAC327038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0D22B4F-E3EC-4522-9D61-A76C00B7412F}">
      <dgm:prSet/>
      <dgm:spPr/>
      <dgm:t>
        <a:bodyPr/>
        <a:lstStyle/>
        <a:p>
          <a:r>
            <a:rPr lang="en-US"/>
            <a:t>Physical Care</a:t>
          </a:r>
        </a:p>
      </dgm:t>
    </dgm:pt>
    <dgm:pt modelId="{F7169AAE-9EDB-43BE-A759-71E8F34A54C1}" type="parTrans" cxnId="{72C561F9-1BDA-4A2F-B953-E09356E51823}">
      <dgm:prSet/>
      <dgm:spPr/>
      <dgm:t>
        <a:bodyPr/>
        <a:lstStyle/>
        <a:p>
          <a:endParaRPr lang="en-US"/>
        </a:p>
      </dgm:t>
    </dgm:pt>
    <dgm:pt modelId="{AD11099E-4A12-4ECA-853E-907DA2274A6E}" type="sibTrans" cxnId="{72C561F9-1BDA-4A2F-B953-E09356E51823}">
      <dgm:prSet/>
      <dgm:spPr/>
      <dgm:t>
        <a:bodyPr/>
        <a:lstStyle/>
        <a:p>
          <a:endParaRPr lang="en-US"/>
        </a:p>
      </dgm:t>
    </dgm:pt>
    <dgm:pt modelId="{91056D4E-F7B5-4B99-AB3B-1818AF936046}">
      <dgm:prSet/>
      <dgm:spPr/>
      <dgm:t>
        <a:bodyPr/>
        <a:lstStyle/>
        <a:p>
          <a:r>
            <a:rPr lang="en-US" dirty="0"/>
            <a:t>Maintaining independence, mobility and safety</a:t>
          </a:r>
        </a:p>
      </dgm:t>
    </dgm:pt>
    <dgm:pt modelId="{804E756D-2A7B-4DC7-8122-A5313B64943F}" type="parTrans" cxnId="{43DABD1D-0AF4-4EB2-8148-4F576D5A5D33}">
      <dgm:prSet/>
      <dgm:spPr/>
      <dgm:t>
        <a:bodyPr/>
        <a:lstStyle/>
        <a:p>
          <a:endParaRPr lang="en-US"/>
        </a:p>
      </dgm:t>
    </dgm:pt>
    <dgm:pt modelId="{B752E57A-E276-4CF4-9A4C-AC3B9DFA9CAA}" type="sibTrans" cxnId="{43DABD1D-0AF4-4EB2-8148-4F576D5A5D33}">
      <dgm:prSet/>
      <dgm:spPr/>
      <dgm:t>
        <a:bodyPr/>
        <a:lstStyle/>
        <a:p>
          <a:endParaRPr lang="en-US"/>
        </a:p>
      </dgm:t>
    </dgm:pt>
    <dgm:pt modelId="{E6522290-8E57-46A9-90DF-B373E5D10B99}">
      <dgm:prSet/>
      <dgm:spPr/>
      <dgm:t>
        <a:bodyPr/>
        <a:lstStyle/>
        <a:p>
          <a:r>
            <a:rPr lang="en-US"/>
            <a:t>Cognitive care</a:t>
          </a:r>
        </a:p>
      </dgm:t>
    </dgm:pt>
    <dgm:pt modelId="{35A52CE2-930F-4D16-AAFB-0D0292EA9240}" type="parTrans" cxnId="{48D1740B-EBCA-4CDC-983B-D0816630EF1E}">
      <dgm:prSet/>
      <dgm:spPr/>
      <dgm:t>
        <a:bodyPr/>
        <a:lstStyle/>
        <a:p>
          <a:endParaRPr lang="en-US"/>
        </a:p>
      </dgm:t>
    </dgm:pt>
    <dgm:pt modelId="{939C1715-CCFB-4A1F-8F5E-CB419031352E}" type="sibTrans" cxnId="{48D1740B-EBCA-4CDC-983B-D0816630EF1E}">
      <dgm:prSet/>
      <dgm:spPr/>
      <dgm:t>
        <a:bodyPr/>
        <a:lstStyle/>
        <a:p>
          <a:endParaRPr lang="en-US"/>
        </a:p>
      </dgm:t>
    </dgm:pt>
    <dgm:pt modelId="{273D6CDB-F911-42B2-9ACD-3FEB971A8C43}">
      <dgm:prSet/>
      <dgm:spPr/>
      <dgm:t>
        <a:bodyPr/>
        <a:lstStyle/>
        <a:p>
          <a:r>
            <a:rPr lang="en-US"/>
            <a:t>Caring for memory loss conditions such as dementia</a:t>
          </a:r>
        </a:p>
      </dgm:t>
    </dgm:pt>
    <dgm:pt modelId="{0510EE43-4159-4B82-BB1E-EFD451234048}" type="parTrans" cxnId="{A37C7D91-DA53-472F-A3C7-334A01818463}">
      <dgm:prSet/>
      <dgm:spPr/>
      <dgm:t>
        <a:bodyPr/>
        <a:lstStyle/>
        <a:p>
          <a:endParaRPr lang="en-US"/>
        </a:p>
      </dgm:t>
    </dgm:pt>
    <dgm:pt modelId="{DD45029F-9D86-4A85-B962-B7BCC9AD9907}" type="sibTrans" cxnId="{A37C7D91-DA53-472F-A3C7-334A01818463}">
      <dgm:prSet/>
      <dgm:spPr/>
      <dgm:t>
        <a:bodyPr/>
        <a:lstStyle/>
        <a:p>
          <a:endParaRPr lang="en-US"/>
        </a:p>
      </dgm:t>
    </dgm:pt>
    <dgm:pt modelId="{5C9A3FDB-BA10-437B-AFE2-B04FBB19FDA2}">
      <dgm:prSet/>
      <dgm:spPr/>
      <dgm:t>
        <a:bodyPr/>
        <a:lstStyle/>
        <a:p>
          <a:r>
            <a:rPr lang="en-US"/>
            <a:t>Emotional/social </a:t>
          </a:r>
        </a:p>
      </dgm:t>
    </dgm:pt>
    <dgm:pt modelId="{D8BFF306-0F47-4346-AF1E-6176371237CE}" type="parTrans" cxnId="{A6B1D32B-D383-4182-A031-4745065C099E}">
      <dgm:prSet/>
      <dgm:spPr/>
      <dgm:t>
        <a:bodyPr/>
        <a:lstStyle/>
        <a:p>
          <a:endParaRPr lang="en-US"/>
        </a:p>
      </dgm:t>
    </dgm:pt>
    <dgm:pt modelId="{39D401E7-6B4A-4CD4-8D85-83AB78EEA235}" type="sibTrans" cxnId="{A6B1D32B-D383-4182-A031-4745065C099E}">
      <dgm:prSet/>
      <dgm:spPr/>
      <dgm:t>
        <a:bodyPr/>
        <a:lstStyle/>
        <a:p>
          <a:endParaRPr lang="en-US"/>
        </a:p>
      </dgm:t>
    </dgm:pt>
    <dgm:pt modelId="{A8D49DCC-B475-4839-A307-93C2F7C1D070}">
      <dgm:prSet/>
      <dgm:spPr/>
      <dgm:t>
        <a:bodyPr/>
        <a:lstStyle/>
        <a:p>
          <a:r>
            <a:rPr lang="en-US" dirty="0"/>
            <a:t>Feelings of loneliness isolation </a:t>
          </a:r>
          <a:r>
            <a:rPr lang="en-US" dirty="0" err="1"/>
            <a:t>etc</a:t>
          </a:r>
          <a:endParaRPr lang="en-US" dirty="0"/>
        </a:p>
      </dgm:t>
    </dgm:pt>
    <dgm:pt modelId="{97D5758F-0C38-4F52-B757-848CBAFDE029}" type="parTrans" cxnId="{36517363-0440-4470-A95E-B723F97935BA}">
      <dgm:prSet/>
      <dgm:spPr/>
      <dgm:t>
        <a:bodyPr/>
        <a:lstStyle/>
        <a:p>
          <a:endParaRPr lang="en-US"/>
        </a:p>
      </dgm:t>
    </dgm:pt>
    <dgm:pt modelId="{C68F1C18-3A02-4794-9150-428535E1BCBB}" type="sibTrans" cxnId="{36517363-0440-4470-A95E-B723F97935BA}">
      <dgm:prSet/>
      <dgm:spPr/>
      <dgm:t>
        <a:bodyPr/>
        <a:lstStyle/>
        <a:p>
          <a:endParaRPr lang="en-US"/>
        </a:p>
      </dgm:t>
    </dgm:pt>
    <dgm:pt modelId="{B18C7BE1-B7F2-3A45-AA23-9A8C0B36C128}" type="pres">
      <dgm:prSet presAssocID="{EE12F342-E469-4880-8496-C16AAC327038}" presName="Name0" presStyleCnt="0">
        <dgm:presLayoutVars>
          <dgm:dir/>
          <dgm:animLvl val="lvl"/>
          <dgm:resizeHandles val="exact"/>
        </dgm:presLayoutVars>
      </dgm:prSet>
      <dgm:spPr/>
    </dgm:pt>
    <dgm:pt modelId="{42E23D5B-7EC8-FA47-B822-4048BB880CA4}" type="pres">
      <dgm:prSet presAssocID="{50D22B4F-E3EC-4522-9D61-A76C00B7412F}" presName="composite" presStyleCnt="0"/>
      <dgm:spPr/>
    </dgm:pt>
    <dgm:pt modelId="{3CE955C3-42E1-1C4E-B0A9-B22D51499DDD}" type="pres">
      <dgm:prSet presAssocID="{50D22B4F-E3EC-4522-9D61-A76C00B7412F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4D3C7942-85A9-9D44-A9B0-00655CFFE1B8}" type="pres">
      <dgm:prSet presAssocID="{50D22B4F-E3EC-4522-9D61-A76C00B7412F}" presName="desTx" presStyleLbl="alignAccFollowNode1" presStyleIdx="0" presStyleCnt="3">
        <dgm:presLayoutVars>
          <dgm:bulletEnabled val="1"/>
        </dgm:presLayoutVars>
      </dgm:prSet>
      <dgm:spPr/>
    </dgm:pt>
    <dgm:pt modelId="{49EB01BA-7FBF-EF47-9237-11967B8EFAFF}" type="pres">
      <dgm:prSet presAssocID="{AD11099E-4A12-4ECA-853E-907DA2274A6E}" presName="space" presStyleCnt="0"/>
      <dgm:spPr/>
    </dgm:pt>
    <dgm:pt modelId="{B4DC3A1F-7E71-9740-972E-FB5C42699019}" type="pres">
      <dgm:prSet presAssocID="{E6522290-8E57-46A9-90DF-B373E5D10B99}" presName="composite" presStyleCnt="0"/>
      <dgm:spPr/>
    </dgm:pt>
    <dgm:pt modelId="{4CBB164D-58B7-DD4D-9D23-9F67306AFC11}" type="pres">
      <dgm:prSet presAssocID="{E6522290-8E57-46A9-90DF-B373E5D10B99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C2DE3E41-75BB-604E-88E0-7365F47442A0}" type="pres">
      <dgm:prSet presAssocID="{E6522290-8E57-46A9-90DF-B373E5D10B99}" presName="desTx" presStyleLbl="alignAccFollowNode1" presStyleIdx="1" presStyleCnt="3">
        <dgm:presLayoutVars>
          <dgm:bulletEnabled val="1"/>
        </dgm:presLayoutVars>
      </dgm:prSet>
      <dgm:spPr/>
    </dgm:pt>
    <dgm:pt modelId="{AD4FEFF4-EC78-E646-ADB1-C395EF6ABA75}" type="pres">
      <dgm:prSet presAssocID="{939C1715-CCFB-4A1F-8F5E-CB419031352E}" presName="space" presStyleCnt="0"/>
      <dgm:spPr/>
    </dgm:pt>
    <dgm:pt modelId="{6C0304B9-E898-6049-984B-BAA8FC391856}" type="pres">
      <dgm:prSet presAssocID="{5C9A3FDB-BA10-437B-AFE2-B04FBB19FDA2}" presName="composite" presStyleCnt="0"/>
      <dgm:spPr/>
    </dgm:pt>
    <dgm:pt modelId="{C504EA07-2EE8-9348-8A68-56A753CAAE08}" type="pres">
      <dgm:prSet presAssocID="{5C9A3FDB-BA10-437B-AFE2-B04FBB19FDA2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59EE5A30-0C72-9E4D-B58F-829A3214F1B6}" type="pres">
      <dgm:prSet presAssocID="{5C9A3FDB-BA10-437B-AFE2-B04FBB19FDA2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48D1740B-EBCA-4CDC-983B-D0816630EF1E}" srcId="{EE12F342-E469-4880-8496-C16AAC327038}" destId="{E6522290-8E57-46A9-90DF-B373E5D10B99}" srcOrd="1" destOrd="0" parTransId="{35A52CE2-930F-4D16-AAFB-0D0292EA9240}" sibTransId="{939C1715-CCFB-4A1F-8F5E-CB419031352E}"/>
    <dgm:cxn modelId="{BEC0DF1C-453D-3241-B879-D659490591A4}" type="presOf" srcId="{5C9A3FDB-BA10-437B-AFE2-B04FBB19FDA2}" destId="{C504EA07-2EE8-9348-8A68-56A753CAAE08}" srcOrd="0" destOrd="0" presId="urn:microsoft.com/office/officeart/2005/8/layout/hList1"/>
    <dgm:cxn modelId="{43DABD1D-0AF4-4EB2-8148-4F576D5A5D33}" srcId="{50D22B4F-E3EC-4522-9D61-A76C00B7412F}" destId="{91056D4E-F7B5-4B99-AB3B-1818AF936046}" srcOrd="0" destOrd="0" parTransId="{804E756D-2A7B-4DC7-8122-A5313B64943F}" sibTransId="{B752E57A-E276-4CF4-9A4C-AC3B9DFA9CAA}"/>
    <dgm:cxn modelId="{A6B1D32B-D383-4182-A031-4745065C099E}" srcId="{EE12F342-E469-4880-8496-C16AAC327038}" destId="{5C9A3FDB-BA10-437B-AFE2-B04FBB19FDA2}" srcOrd="2" destOrd="0" parTransId="{D8BFF306-0F47-4346-AF1E-6176371237CE}" sibTransId="{39D401E7-6B4A-4CD4-8D85-83AB78EEA235}"/>
    <dgm:cxn modelId="{1ED63633-0C6B-6946-9CE3-F60EBAD1FB37}" type="presOf" srcId="{50D22B4F-E3EC-4522-9D61-A76C00B7412F}" destId="{3CE955C3-42E1-1C4E-B0A9-B22D51499DDD}" srcOrd="0" destOrd="0" presId="urn:microsoft.com/office/officeart/2005/8/layout/hList1"/>
    <dgm:cxn modelId="{36517363-0440-4470-A95E-B723F97935BA}" srcId="{5C9A3FDB-BA10-437B-AFE2-B04FBB19FDA2}" destId="{A8D49DCC-B475-4839-A307-93C2F7C1D070}" srcOrd="0" destOrd="0" parTransId="{97D5758F-0C38-4F52-B757-848CBAFDE029}" sibTransId="{C68F1C18-3A02-4794-9150-428535E1BCBB}"/>
    <dgm:cxn modelId="{A37C7D91-DA53-472F-A3C7-334A01818463}" srcId="{E6522290-8E57-46A9-90DF-B373E5D10B99}" destId="{273D6CDB-F911-42B2-9ACD-3FEB971A8C43}" srcOrd="0" destOrd="0" parTransId="{0510EE43-4159-4B82-BB1E-EFD451234048}" sibTransId="{DD45029F-9D86-4A85-B962-B7BCC9AD9907}"/>
    <dgm:cxn modelId="{86374293-210C-5B41-93B3-78CECC4CA385}" type="presOf" srcId="{EE12F342-E469-4880-8496-C16AAC327038}" destId="{B18C7BE1-B7F2-3A45-AA23-9A8C0B36C128}" srcOrd="0" destOrd="0" presId="urn:microsoft.com/office/officeart/2005/8/layout/hList1"/>
    <dgm:cxn modelId="{EA4E35C1-082F-E84C-8C27-668ECE531B5A}" type="presOf" srcId="{91056D4E-F7B5-4B99-AB3B-1818AF936046}" destId="{4D3C7942-85A9-9D44-A9B0-00655CFFE1B8}" srcOrd="0" destOrd="0" presId="urn:microsoft.com/office/officeart/2005/8/layout/hList1"/>
    <dgm:cxn modelId="{911483CA-B020-F246-B6B8-7EECB6B2BCC8}" type="presOf" srcId="{A8D49DCC-B475-4839-A307-93C2F7C1D070}" destId="{59EE5A30-0C72-9E4D-B58F-829A3214F1B6}" srcOrd="0" destOrd="0" presId="urn:microsoft.com/office/officeart/2005/8/layout/hList1"/>
    <dgm:cxn modelId="{524119F8-BA69-5346-924D-09CD9846B366}" type="presOf" srcId="{273D6CDB-F911-42B2-9ACD-3FEB971A8C43}" destId="{C2DE3E41-75BB-604E-88E0-7365F47442A0}" srcOrd="0" destOrd="0" presId="urn:microsoft.com/office/officeart/2005/8/layout/hList1"/>
    <dgm:cxn modelId="{72C561F9-1BDA-4A2F-B953-E09356E51823}" srcId="{EE12F342-E469-4880-8496-C16AAC327038}" destId="{50D22B4F-E3EC-4522-9D61-A76C00B7412F}" srcOrd="0" destOrd="0" parTransId="{F7169AAE-9EDB-43BE-A759-71E8F34A54C1}" sibTransId="{AD11099E-4A12-4ECA-853E-907DA2274A6E}"/>
    <dgm:cxn modelId="{8EB08BFC-56F1-904F-B9A9-DD47DB179B37}" type="presOf" srcId="{E6522290-8E57-46A9-90DF-B373E5D10B99}" destId="{4CBB164D-58B7-DD4D-9D23-9F67306AFC11}" srcOrd="0" destOrd="0" presId="urn:microsoft.com/office/officeart/2005/8/layout/hList1"/>
    <dgm:cxn modelId="{CDD955B2-DF54-A34A-A2BF-7430291DEB3F}" type="presParOf" srcId="{B18C7BE1-B7F2-3A45-AA23-9A8C0B36C128}" destId="{42E23D5B-7EC8-FA47-B822-4048BB880CA4}" srcOrd="0" destOrd="0" presId="urn:microsoft.com/office/officeart/2005/8/layout/hList1"/>
    <dgm:cxn modelId="{D94480A7-1F03-AD47-9893-500FD0405473}" type="presParOf" srcId="{42E23D5B-7EC8-FA47-B822-4048BB880CA4}" destId="{3CE955C3-42E1-1C4E-B0A9-B22D51499DDD}" srcOrd="0" destOrd="0" presId="urn:microsoft.com/office/officeart/2005/8/layout/hList1"/>
    <dgm:cxn modelId="{4CDBD989-B0D0-3742-BFB5-8BD4FE1386EC}" type="presParOf" srcId="{42E23D5B-7EC8-FA47-B822-4048BB880CA4}" destId="{4D3C7942-85A9-9D44-A9B0-00655CFFE1B8}" srcOrd="1" destOrd="0" presId="urn:microsoft.com/office/officeart/2005/8/layout/hList1"/>
    <dgm:cxn modelId="{2199F4B6-F0CF-9F4E-A0A5-35A7F109425B}" type="presParOf" srcId="{B18C7BE1-B7F2-3A45-AA23-9A8C0B36C128}" destId="{49EB01BA-7FBF-EF47-9237-11967B8EFAFF}" srcOrd="1" destOrd="0" presId="urn:microsoft.com/office/officeart/2005/8/layout/hList1"/>
    <dgm:cxn modelId="{83235532-35B5-1E41-A6F5-1B9550DECACC}" type="presParOf" srcId="{B18C7BE1-B7F2-3A45-AA23-9A8C0B36C128}" destId="{B4DC3A1F-7E71-9740-972E-FB5C42699019}" srcOrd="2" destOrd="0" presId="urn:microsoft.com/office/officeart/2005/8/layout/hList1"/>
    <dgm:cxn modelId="{997ACD47-A745-4448-8830-5FD4E91A8F91}" type="presParOf" srcId="{B4DC3A1F-7E71-9740-972E-FB5C42699019}" destId="{4CBB164D-58B7-DD4D-9D23-9F67306AFC11}" srcOrd="0" destOrd="0" presId="urn:microsoft.com/office/officeart/2005/8/layout/hList1"/>
    <dgm:cxn modelId="{7A04DE80-EACE-9E47-B550-615657CABDD3}" type="presParOf" srcId="{B4DC3A1F-7E71-9740-972E-FB5C42699019}" destId="{C2DE3E41-75BB-604E-88E0-7365F47442A0}" srcOrd="1" destOrd="0" presId="urn:microsoft.com/office/officeart/2005/8/layout/hList1"/>
    <dgm:cxn modelId="{54586350-CD80-4F4D-85EF-53FB875163F9}" type="presParOf" srcId="{B18C7BE1-B7F2-3A45-AA23-9A8C0B36C128}" destId="{AD4FEFF4-EC78-E646-ADB1-C395EF6ABA75}" srcOrd="3" destOrd="0" presId="urn:microsoft.com/office/officeart/2005/8/layout/hList1"/>
    <dgm:cxn modelId="{5F34C1FE-BB1E-2D46-B787-28162F048428}" type="presParOf" srcId="{B18C7BE1-B7F2-3A45-AA23-9A8C0B36C128}" destId="{6C0304B9-E898-6049-984B-BAA8FC391856}" srcOrd="4" destOrd="0" presId="urn:microsoft.com/office/officeart/2005/8/layout/hList1"/>
    <dgm:cxn modelId="{2288C904-F50F-0943-BC0E-F29298B011E3}" type="presParOf" srcId="{6C0304B9-E898-6049-984B-BAA8FC391856}" destId="{C504EA07-2EE8-9348-8A68-56A753CAAE08}" srcOrd="0" destOrd="0" presId="urn:microsoft.com/office/officeart/2005/8/layout/hList1"/>
    <dgm:cxn modelId="{F5C67DA3-114E-4142-9F55-034C07DB4FFA}" type="presParOf" srcId="{6C0304B9-E898-6049-984B-BAA8FC391856}" destId="{59EE5A30-0C72-9E4D-B58F-829A3214F1B6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2AA83D0-7F76-4CB8-840C-3DAB3C9EA276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61478BA-085A-4AB5-919D-C70B91020789}">
      <dgm:prSet custT="1"/>
      <dgm:spPr/>
      <dgm:t>
        <a:bodyPr/>
        <a:lstStyle/>
        <a:p>
          <a:r>
            <a:rPr lang="en-US" sz="1600" dirty="0" err="1"/>
            <a:t>Reablement</a:t>
          </a:r>
          <a:r>
            <a:rPr lang="en-US" sz="1600" dirty="0"/>
            <a:t> Services</a:t>
          </a:r>
        </a:p>
      </dgm:t>
    </dgm:pt>
    <dgm:pt modelId="{E8AB2088-6206-48CD-B678-E0EEED31D582}" type="parTrans" cxnId="{4FB5678C-FEC3-41C9-8D88-3E10B6EBF605}">
      <dgm:prSet/>
      <dgm:spPr/>
      <dgm:t>
        <a:bodyPr/>
        <a:lstStyle/>
        <a:p>
          <a:endParaRPr lang="en-US" sz="1600"/>
        </a:p>
      </dgm:t>
    </dgm:pt>
    <dgm:pt modelId="{3B57F27B-013F-4936-B50D-5D2222F196FA}" type="sibTrans" cxnId="{4FB5678C-FEC3-41C9-8D88-3E10B6EBF605}">
      <dgm:prSet/>
      <dgm:spPr/>
      <dgm:t>
        <a:bodyPr/>
        <a:lstStyle/>
        <a:p>
          <a:endParaRPr lang="en-US" sz="1600"/>
        </a:p>
      </dgm:t>
    </dgm:pt>
    <dgm:pt modelId="{E21C353B-A85C-4135-9890-9CF3BBA15387}">
      <dgm:prSet custT="1"/>
      <dgm:spPr/>
      <dgm:t>
        <a:bodyPr/>
        <a:lstStyle/>
        <a:p>
          <a:r>
            <a:rPr lang="en-US" sz="1600" dirty="0"/>
            <a:t>Free 1–6-week, goal-oriented service to help relearn skills  (Social Care Institute for Excellence, 2020)</a:t>
          </a:r>
        </a:p>
      </dgm:t>
    </dgm:pt>
    <dgm:pt modelId="{D179B7E8-CDFC-48E6-8478-77BCA785DCCD}" type="parTrans" cxnId="{1DD0EDC7-8C23-419C-A39A-06E4D1C3062E}">
      <dgm:prSet/>
      <dgm:spPr/>
      <dgm:t>
        <a:bodyPr/>
        <a:lstStyle/>
        <a:p>
          <a:endParaRPr lang="en-US" sz="1600"/>
        </a:p>
      </dgm:t>
    </dgm:pt>
    <dgm:pt modelId="{89BEF8D4-E0F9-4222-B3ED-8A6C7618314E}" type="sibTrans" cxnId="{1DD0EDC7-8C23-419C-A39A-06E4D1C3062E}">
      <dgm:prSet/>
      <dgm:spPr/>
      <dgm:t>
        <a:bodyPr/>
        <a:lstStyle/>
        <a:p>
          <a:endParaRPr lang="en-US" sz="1600"/>
        </a:p>
      </dgm:t>
    </dgm:pt>
    <dgm:pt modelId="{4A1E5BA8-7D14-4AA4-B522-D4A4D2EECAEE}">
      <dgm:prSet custT="1"/>
      <dgm:spPr/>
      <dgm:t>
        <a:bodyPr/>
        <a:lstStyle/>
        <a:p>
          <a:r>
            <a:rPr lang="en-US" sz="1600"/>
            <a:t>Cooking, washing dressing etc.</a:t>
          </a:r>
        </a:p>
      </dgm:t>
    </dgm:pt>
    <dgm:pt modelId="{BEDE9AB6-E5D7-4A29-AF7B-17F27ABE0495}" type="parTrans" cxnId="{A17B5BA8-26B0-42B8-94F5-0EF7B4C22D81}">
      <dgm:prSet/>
      <dgm:spPr/>
      <dgm:t>
        <a:bodyPr/>
        <a:lstStyle/>
        <a:p>
          <a:endParaRPr lang="en-US" sz="1600"/>
        </a:p>
      </dgm:t>
    </dgm:pt>
    <dgm:pt modelId="{8D69530E-B387-4182-B158-132B760B7B4B}" type="sibTrans" cxnId="{A17B5BA8-26B0-42B8-94F5-0EF7B4C22D81}">
      <dgm:prSet/>
      <dgm:spPr/>
      <dgm:t>
        <a:bodyPr/>
        <a:lstStyle/>
        <a:p>
          <a:endParaRPr lang="en-US" sz="1600"/>
        </a:p>
      </dgm:t>
    </dgm:pt>
    <dgm:pt modelId="{425118B9-16CD-48E5-BE9A-2BEEA213ED5A}">
      <dgm:prSet custT="1"/>
      <dgm:spPr/>
      <dgm:t>
        <a:bodyPr/>
        <a:lstStyle/>
        <a:p>
          <a:r>
            <a:rPr lang="en-US" sz="1600"/>
            <a:t>Physiotherapy</a:t>
          </a:r>
        </a:p>
      </dgm:t>
    </dgm:pt>
    <dgm:pt modelId="{27C7D3C8-3973-4A0C-965B-9E3778CBB98C}" type="parTrans" cxnId="{82FB881C-DB73-4E75-AC61-FA46844195FA}">
      <dgm:prSet/>
      <dgm:spPr/>
      <dgm:t>
        <a:bodyPr/>
        <a:lstStyle/>
        <a:p>
          <a:endParaRPr lang="en-US" sz="1600"/>
        </a:p>
      </dgm:t>
    </dgm:pt>
    <dgm:pt modelId="{9C379174-2E46-4130-981F-D492F99E3324}" type="sibTrans" cxnId="{82FB881C-DB73-4E75-AC61-FA46844195FA}">
      <dgm:prSet/>
      <dgm:spPr/>
      <dgm:t>
        <a:bodyPr/>
        <a:lstStyle/>
        <a:p>
          <a:endParaRPr lang="en-US" sz="1600"/>
        </a:p>
      </dgm:t>
    </dgm:pt>
    <dgm:pt modelId="{B58459C9-626F-48A4-91C8-4D04C931E2B8}">
      <dgm:prSet custT="1"/>
      <dgm:spPr/>
      <dgm:t>
        <a:bodyPr/>
        <a:lstStyle/>
        <a:p>
          <a:r>
            <a:rPr lang="en-US" sz="1600"/>
            <a:t>Mitigation of the risk of frailty through regular appointments</a:t>
          </a:r>
        </a:p>
      </dgm:t>
    </dgm:pt>
    <dgm:pt modelId="{38092A1E-4FCD-4B71-90F9-F36DA908EF7C}" type="parTrans" cxnId="{DFC0915A-A3ED-46F9-BE40-A2C654E7FAC7}">
      <dgm:prSet/>
      <dgm:spPr/>
      <dgm:t>
        <a:bodyPr/>
        <a:lstStyle/>
        <a:p>
          <a:endParaRPr lang="en-US" sz="1600"/>
        </a:p>
      </dgm:t>
    </dgm:pt>
    <dgm:pt modelId="{BBCD3D5E-06CC-4DEA-9727-531D6B5CE078}" type="sibTrans" cxnId="{DFC0915A-A3ED-46F9-BE40-A2C654E7FAC7}">
      <dgm:prSet/>
      <dgm:spPr/>
      <dgm:t>
        <a:bodyPr/>
        <a:lstStyle/>
        <a:p>
          <a:endParaRPr lang="en-US" sz="1600"/>
        </a:p>
      </dgm:t>
    </dgm:pt>
    <dgm:pt modelId="{988F167C-A24B-421B-889E-46D1913F6986}">
      <dgm:prSet custT="1"/>
      <dgm:spPr/>
      <dgm:t>
        <a:bodyPr/>
        <a:lstStyle/>
        <a:p>
          <a:r>
            <a:rPr lang="en-US" sz="1600"/>
            <a:t>Assistive Technology</a:t>
          </a:r>
        </a:p>
      </dgm:t>
    </dgm:pt>
    <dgm:pt modelId="{1592B982-3B40-491A-9095-73834DF725E8}" type="parTrans" cxnId="{9BB18D89-F04A-4B58-8838-A1D0479A265E}">
      <dgm:prSet/>
      <dgm:spPr/>
      <dgm:t>
        <a:bodyPr/>
        <a:lstStyle/>
        <a:p>
          <a:endParaRPr lang="en-US" sz="1600"/>
        </a:p>
      </dgm:t>
    </dgm:pt>
    <dgm:pt modelId="{DA3F2BA6-4ACA-4625-A88C-1C6CD6A7EC9C}" type="sibTrans" cxnId="{9BB18D89-F04A-4B58-8838-A1D0479A265E}">
      <dgm:prSet/>
      <dgm:spPr/>
      <dgm:t>
        <a:bodyPr/>
        <a:lstStyle/>
        <a:p>
          <a:endParaRPr lang="en-US" sz="1600"/>
        </a:p>
      </dgm:t>
    </dgm:pt>
    <dgm:pt modelId="{A7EFA7E4-8064-4C4A-B25B-43340E6F1AEF}">
      <dgm:prSet custT="1"/>
      <dgm:spPr/>
      <dgm:t>
        <a:bodyPr/>
        <a:lstStyle/>
        <a:p>
          <a:r>
            <a:rPr lang="en-US" sz="1600"/>
            <a:t>Any software that supplements people to live indepedently</a:t>
          </a:r>
        </a:p>
      </dgm:t>
    </dgm:pt>
    <dgm:pt modelId="{63D3AEA9-4133-4494-9AE0-08CD7B67372E}" type="parTrans" cxnId="{31318977-82A2-4EDF-A4F7-FA6795EB8A3B}">
      <dgm:prSet/>
      <dgm:spPr/>
      <dgm:t>
        <a:bodyPr/>
        <a:lstStyle/>
        <a:p>
          <a:endParaRPr lang="en-US" sz="1600"/>
        </a:p>
      </dgm:t>
    </dgm:pt>
    <dgm:pt modelId="{62A5AC07-0C7E-4E99-8585-6540BAC71D42}" type="sibTrans" cxnId="{31318977-82A2-4EDF-A4F7-FA6795EB8A3B}">
      <dgm:prSet/>
      <dgm:spPr/>
      <dgm:t>
        <a:bodyPr/>
        <a:lstStyle/>
        <a:p>
          <a:endParaRPr lang="en-US" sz="1600"/>
        </a:p>
      </dgm:t>
    </dgm:pt>
    <dgm:pt modelId="{84EBEC61-A978-4926-8614-23E4BAF0A1A8}">
      <dgm:prSet custT="1"/>
      <dgm:spPr/>
      <dgm:t>
        <a:bodyPr/>
        <a:lstStyle/>
        <a:p>
          <a:r>
            <a:rPr lang="en-US" sz="1600"/>
            <a:t>Reduce reliance on other people ( Age Space, n.d)</a:t>
          </a:r>
        </a:p>
      </dgm:t>
    </dgm:pt>
    <dgm:pt modelId="{840D469E-C37B-4F28-AB5A-00C4EF83C254}" type="parTrans" cxnId="{42D9A218-1C5E-4D4B-94C4-AF8B135FB04B}">
      <dgm:prSet/>
      <dgm:spPr/>
      <dgm:t>
        <a:bodyPr/>
        <a:lstStyle/>
        <a:p>
          <a:endParaRPr lang="en-US" sz="1600"/>
        </a:p>
      </dgm:t>
    </dgm:pt>
    <dgm:pt modelId="{A0379D48-1689-46D6-BF56-91EDE034D3DA}" type="sibTrans" cxnId="{42D9A218-1C5E-4D4B-94C4-AF8B135FB04B}">
      <dgm:prSet/>
      <dgm:spPr/>
      <dgm:t>
        <a:bodyPr/>
        <a:lstStyle/>
        <a:p>
          <a:endParaRPr lang="en-US" sz="1600"/>
        </a:p>
      </dgm:t>
    </dgm:pt>
    <dgm:pt modelId="{D81C2CFA-6538-924D-89C1-FF1DFA869EAF}" type="pres">
      <dgm:prSet presAssocID="{A2AA83D0-7F76-4CB8-840C-3DAB3C9EA276}" presName="linear" presStyleCnt="0">
        <dgm:presLayoutVars>
          <dgm:dir/>
          <dgm:animLvl val="lvl"/>
          <dgm:resizeHandles val="exact"/>
        </dgm:presLayoutVars>
      </dgm:prSet>
      <dgm:spPr/>
    </dgm:pt>
    <dgm:pt modelId="{7C0D54AE-3BF0-7544-ABEA-FB1FBAE5A475}" type="pres">
      <dgm:prSet presAssocID="{C61478BA-085A-4AB5-919D-C70B91020789}" presName="parentLin" presStyleCnt="0"/>
      <dgm:spPr/>
    </dgm:pt>
    <dgm:pt modelId="{0A2F7F7E-961F-9B46-A015-5FFD180F6E9A}" type="pres">
      <dgm:prSet presAssocID="{C61478BA-085A-4AB5-919D-C70B91020789}" presName="parentLeftMargin" presStyleLbl="node1" presStyleIdx="0" presStyleCnt="3"/>
      <dgm:spPr/>
    </dgm:pt>
    <dgm:pt modelId="{7077B867-4972-8841-9CF9-284F14B48C84}" type="pres">
      <dgm:prSet presAssocID="{C61478BA-085A-4AB5-919D-C70B9102078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E1D9822-6552-8A4D-BE53-A988635E407A}" type="pres">
      <dgm:prSet presAssocID="{C61478BA-085A-4AB5-919D-C70B91020789}" presName="negativeSpace" presStyleCnt="0"/>
      <dgm:spPr/>
    </dgm:pt>
    <dgm:pt modelId="{2D35C44F-498A-6C4B-881B-1225B9088A31}" type="pres">
      <dgm:prSet presAssocID="{C61478BA-085A-4AB5-919D-C70B91020789}" presName="childText" presStyleLbl="conFgAcc1" presStyleIdx="0" presStyleCnt="3">
        <dgm:presLayoutVars>
          <dgm:bulletEnabled val="1"/>
        </dgm:presLayoutVars>
      </dgm:prSet>
      <dgm:spPr/>
    </dgm:pt>
    <dgm:pt modelId="{22D05C97-70FE-8247-AAED-DE2039E029DC}" type="pres">
      <dgm:prSet presAssocID="{3B57F27B-013F-4936-B50D-5D2222F196FA}" presName="spaceBetweenRectangles" presStyleCnt="0"/>
      <dgm:spPr/>
    </dgm:pt>
    <dgm:pt modelId="{8ED325E4-94A0-734F-8728-52C244D593EB}" type="pres">
      <dgm:prSet presAssocID="{425118B9-16CD-48E5-BE9A-2BEEA213ED5A}" presName="parentLin" presStyleCnt="0"/>
      <dgm:spPr/>
    </dgm:pt>
    <dgm:pt modelId="{140EE7E2-1422-FB44-B32D-1AB304AD13C9}" type="pres">
      <dgm:prSet presAssocID="{425118B9-16CD-48E5-BE9A-2BEEA213ED5A}" presName="parentLeftMargin" presStyleLbl="node1" presStyleIdx="0" presStyleCnt="3"/>
      <dgm:spPr/>
    </dgm:pt>
    <dgm:pt modelId="{EEC25A8A-6591-4648-819E-FFCC63A46C38}" type="pres">
      <dgm:prSet presAssocID="{425118B9-16CD-48E5-BE9A-2BEEA213ED5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C1CC9D7-A326-0B4C-804B-0569AFF7500C}" type="pres">
      <dgm:prSet presAssocID="{425118B9-16CD-48E5-BE9A-2BEEA213ED5A}" presName="negativeSpace" presStyleCnt="0"/>
      <dgm:spPr/>
    </dgm:pt>
    <dgm:pt modelId="{7D893A38-CF6F-6C40-BED2-BE6663A78BAA}" type="pres">
      <dgm:prSet presAssocID="{425118B9-16CD-48E5-BE9A-2BEEA213ED5A}" presName="childText" presStyleLbl="conFgAcc1" presStyleIdx="1" presStyleCnt="3">
        <dgm:presLayoutVars>
          <dgm:bulletEnabled val="1"/>
        </dgm:presLayoutVars>
      </dgm:prSet>
      <dgm:spPr/>
    </dgm:pt>
    <dgm:pt modelId="{A2C80590-8B12-444F-B8A4-96DEAA8919A8}" type="pres">
      <dgm:prSet presAssocID="{9C379174-2E46-4130-981F-D492F99E3324}" presName="spaceBetweenRectangles" presStyleCnt="0"/>
      <dgm:spPr/>
    </dgm:pt>
    <dgm:pt modelId="{CB242387-B14B-D04B-B9AE-3C6E5876777B}" type="pres">
      <dgm:prSet presAssocID="{988F167C-A24B-421B-889E-46D1913F6986}" presName="parentLin" presStyleCnt="0"/>
      <dgm:spPr/>
    </dgm:pt>
    <dgm:pt modelId="{64CF0A57-3891-2D49-A445-696793095AF2}" type="pres">
      <dgm:prSet presAssocID="{988F167C-A24B-421B-889E-46D1913F6986}" presName="parentLeftMargin" presStyleLbl="node1" presStyleIdx="1" presStyleCnt="3"/>
      <dgm:spPr/>
    </dgm:pt>
    <dgm:pt modelId="{2B166246-EC88-0E4A-9870-E3C464AD93F3}" type="pres">
      <dgm:prSet presAssocID="{988F167C-A24B-421B-889E-46D1913F6986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8D476BE7-9D20-5347-86DD-D3F4222BAD43}" type="pres">
      <dgm:prSet presAssocID="{988F167C-A24B-421B-889E-46D1913F6986}" presName="negativeSpace" presStyleCnt="0"/>
      <dgm:spPr/>
    </dgm:pt>
    <dgm:pt modelId="{E9E06747-44F4-774C-96D3-817838DCE2F7}" type="pres">
      <dgm:prSet presAssocID="{988F167C-A24B-421B-889E-46D1913F6986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42D9A218-1C5E-4D4B-94C4-AF8B135FB04B}" srcId="{988F167C-A24B-421B-889E-46D1913F6986}" destId="{84EBEC61-A978-4926-8614-23E4BAF0A1A8}" srcOrd="1" destOrd="0" parTransId="{840D469E-C37B-4F28-AB5A-00C4EF83C254}" sibTransId="{A0379D48-1689-46D6-BF56-91EDE034D3DA}"/>
    <dgm:cxn modelId="{82FB881C-DB73-4E75-AC61-FA46844195FA}" srcId="{A2AA83D0-7F76-4CB8-840C-3DAB3C9EA276}" destId="{425118B9-16CD-48E5-BE9A-2BEEA213ED5A}" srcOrd="1" destOrd="0" parTransId="{27C7D3C8-3973-4A0C-965B-9E3778CBB98C}" sibTransId="{9C379174-2E46-4130-981F-D492F99E3324}"/>
    <dgm:cxn modelId="{DFC0915A-A3ED-46F9-BE40-A2C654E7FAC7}" srcId="{425118B9-16CD-48E5-BE9A-2BEEA213ED5A}" destId="{B58459C9-626F-48A4-91C8-4D04C931E2B8}" srcOrd="0" destOrd="0" parTransId="{38092A1E-4FCD-4B71-90F9-F36DA908EF7C}" sibTransId="{BBCD3D5E-06CC-4DEA-9727-531D6B5CE078}"/>
    <dgm:cxn modelId="{A3A52167-5648-FD45-8999-C5BD6FFC50CF}" type="presOf" srcId="{C61478BA-085A-4AB5-919D-C70B91020789}" destId="{0A2F7F7E-961F-9B46-A015-5FFD180F6E9A}" srcOrd="0" destOrd="0" presId="urn:microsoft.com/office/officeart/2005/8/layout/list1"/>
    <dgm:cxn modelId="{31318977-82A2-4EDF-A4F7-FA6795EB8A3B}" srcId="{988F167C-A24B-421B-889E-46D1913F6986}" destId="{A7EFA7E4-8064-4C4A-B25B-43340E6F1AEF}" srcOrd="0" destOrd="0" parTransId="{63D3AEA9-4133-4494-9AE0-08CD7B67372E}" sibTransId="{62A5AC07-0C7E-4E99-8585-6540BAC71D42}"/>
    <dgm:cxn modelId="{364AED81-BC7E-E744-9781-F9AB5502961B}" type="presOf" srcId="{B58459C9-626F-48A4-91C8-4D04C931E2B8}" destId="{7D893A38-CF6F-6C40-BED2-BE6663A78BAA}" srcOrd="0" destOrd="0" presId="urn:microsoft.com/office/officeart/2005/8/layout/list1"/>
    <dgm:cxn modelId="{F9764982-04F7-1E4D-A27C-E75AD2A577EA}" type="presOf" srcId="{84EBEC61-A978-4926-8614-23E4BAF0A1A8}" destId="{E9E06747-44F4-774C-96D3-817838DCE2F7}" srcOrd="0" destOrd="1" presId="urn:microsoft.com/office/officeart/2005/8/layout/list1"/>
    <dgm:cxn modelId="{0A6B4F89-D8D9-4E49-9E94-0D5E5C4380CA}" type="presOf" srcId="{988F167C-A24B-421B-889E-46D1913F6986}" destId="{64CF0A57-3891-2D49-A445-696793095AF2}" srcOrd="0" destOrd="0" presId="urn:microsoft.com/office/officeart/2005/8/layout/list1"/>
    <dgm:cxn modelId="{9BB18D89-F04A-4B58-8838-A1D0479A265E}" srcId="{A2AA83D0-7F76-4CB8-840C-3DAB3C9EA276}" destId="{988F167C-A24B-421B-889E-46D1913F6986}" srcOrd="2" destOrd="0" parTransId="{1592B982-3B40-491A-9095-73834DF725E8}" sibTransId="{DA3F2BA6-4ACA-4625-A88C-1C6CD6A7EC9C}"/>
    <dgm:cxn modelId="{2A22628A-92BB-E94A-B535-7CB4C96A48A8}" type="presOf" srcId="{425118B9-16CD-48E5-BE9A-2BEEA213ED5A}" destId="{EEC25A8A-6591-4648-819E-FFCC63A46C38}" srcOrd="1" destOrd="0" presId="urn:microsoft.com/office/officeart/2005/8/layout/list1"/>
    <dgm:cxn modelId="{4FB5678C-FEC3-41C9-8D88-3E10B6EBF605}" srcId="{A2AA83D0-7F76-4CB8-840C-3DAB3C9EA276}" destId="{C61478BA-085A-4AB5-919D-C70B91020789}" srcOrd="0" destOrd="0" parTransId="{E8AB2088-6206-48CD-B678-E0EEED31D582}" sibTransId="{3B57F27B-013F-4936-B50D-5D2222F196FA}"/>
    <dgm:cxn modelId="{725E0A9B-94A1-8D4B-BC41-9E12A7803784}" type="presOf" srcId="{C61478BA-085A-4AB5-919D-C70B91020789}" destId="{7077B867-4972-8841-9CF9-284F14B48C84}" srcOrd="1" destOrd="0" presId="urn:microsoft.com/office/officeart/2005/8/layout/list1"/>
    <dgm:cxn modelId="{C7BCBB9C-B280-144F-9576-48832C8A199C}" type="presOf" srcId="{425118B9-16CD-48E5-BE9A-2BEEA213ED5A}" destId="{140EE7E2-1422-FB44-B32D-1AB304AD13C9}" srcOrd="0" destOrd="0" presId="urn:microsoft.com/office/officeart/2005/8/layout/list1"/>
    <dgm:cxn modelId="{A17B5BA8-26B0-42B8-94F5-0EF7B4C22D81}" srcId="{E21C353B-A85C-4135-9890-9CF3BBA15387}" destId="{4A1E5BA8-7D14-4AA4-B522-D4A4D2EECAEE}" srcOrd="0" destOrd="0" parTransId="{BEDE9AB6-E5D7-4A29-AF7B-17F27ABE0495}" sibTransId="{8D69530E-B387-4182-B158-132B760B7B4B}"/>
    <dgm:cxn modelId="{6D455DA9-1EC0-9944-9760-289EA451C885}" type="presOf" srcId="{988F167C-A24B-421B-889E-46D1913F6986}" destId="{2B166246-EC88-0E4A-9870-E3C464AD93F3}" srcOrd="1" destOrd="0" presId="urn:microsoft.com/office/officeart/2005/8/layout/list1"/>
    <dgm:cxn modelId="{341F90B7-8C65-3840-A31E-C4E788226D01}" type="presOf" srcId="{A2AA83D0-7F76-4CB8-840C-3DAB3C9EA276}" destId="{D81C2CFA-6538-924D-89C1-FF1DFA869EAF}" srcOrd="0" destOrd="0" presId="urn:microsoft.com/office/officeart/2005/8/layout/list1"/>
    <dgm:cxn modelId="{1DD0EDC7-8C23-419C-A39A-06E4D1C3062E}" srcId="{C61478BA-085A-4AB5-919D-C70B91020789}" destId="{E21C353B-A85C-4135-9890-9CF3BBA15387}" srcOrd="0" destOrd="0" parTransId="{D179B7E8-CDFC-48E6-8478-77BCA785DCCD}" sibTransId="{89BEF8D4-E0F9-4222-B3ED-8A6C7618314E}"/>
    <dgm:cxn modelId="{78FD72E1-3937-B14E-A555-770AC7723AA7}" type="presOf" srcId="{E21C353B-A85C-4135-9890-9CF3BBA15387}" destId="{2D35C44F-498A-6C4B-881B-1225B9088A31}" srcOrd="0" destOrd="0" presId="urn:microsoft.com/office/officeart/2005/8/layout/list1"/>
    <dgm:cxn modelId="{C12441FB-4C80-DE47-A776-D01213CF6CBC}" type="presOf" srcId="{4A1E5BA8-7D14-4AA4-B522-D4A4D2EECAEE}" destId="{2D35C44F-498A-6C4B-881B-1225B9088A31}" srcOrd="0" destOrd="1" presId="urn:microsoft.com/office/officeart/2005/8/layout/list1"/>
    <dgm:cxn modelId="{3B1EFCFF-3D33-8F49-9356-4970949D7DE2}" type="presOf" srcId="{A7EFA7E4-8064-4C4A-B25B-43340E6F1AEF}" destId="{E9E06747-44F4-774C-96D3-817838DCE2F7}" srcOrd="0" destOrd="0" presId="urn:microsoft.com/office/officeart/2005/8/layout/list1"/>
    <dgm:cxn modelId="{A733E8CD-276A-9846-911C-06C8FFE01B56}" type="presParOf" srcId="{D81C2CFA-6538-924D-89C1-FF1DFA869EAF}" destId="{7C0D54AE-3BF0-7544-ABEA-FB1FBAE5A475}" srcOrd="0" destOrd="0" presId="urn:microsoft.com/office/officeart/2005/8/layout/list1"/>
    <dgm:cxn modelId="{A24E613A-E1CA-6B42-8123-32B85ACA6575}" type="presParOf" srcId="{7C0D54AE-3BF0-7544-ABEA-FB1FBAE5A475}" destId="{0A2F7F7E-961F-9B46-A015-5FFD180F6E9A}" srcOrd="0" destOrd="0" presId="urn:microsoft.com/office/officeart/2005/8/layout/list1"/>
    <dgm:cxn modelId="{FD49323B-9B46-F841-BEEA-DE1B67853E21}" type="presParOf" srcId="{7C0D54AE-3BF0-7544-ABEA-FB1FBAE5A475}" destId="{7077B867-4972-8841-9CF9-284F14B48C84}" srcOrd="1" destOrd="0" presId="urn:microsoft.com/office/officeart/2005/8/layout/list1"/>
    <dgm:cxn modelId="{C3240161-0F45-9840-A0C0-62DC58F3F3BC}" type="presParOf" srcId="{D81C2CFA-6538-924D-89C1-FF1DFA869EAF}" destId="{5E1D9822-6552-8A4D-BE53-A988635E407A}" srcOrd="1" destOrd="0" presId="urn:microsoft.com/office/officeart/2005/8/layout/list1"/>
    <dgm:cxn modelId="{C028CEA4-9009-C34A-A564-8DF43914B3E0}" type="presParOf" srcId="{D81C2CFA-6538-924D-89C1-FF1DFA869EAF}" destId="{2D35C44F-498A-6C4B-881B-1225B9088A31}" srcOrd="2" destOrd="0" presId="urn:microsoft.com/office/officeart/2005/8/layout/list1"/>
    <dgm:cxn modelId="{F8CA5B8D-1266-1C4B-8449-C658433B6C5E}" type="presParOf" srcId="{D81C2CFA-6538-924D-89C1-FF1DFA869EAF}" destId="{22D05C97-70FE-8247-AAED-DE2039E029DC}" srcOrd="3" destOrd="0" presId="urn:microsoft.com/office/officeart/2005/8/layout/list1"/>
    <dgm:cxn modelId="{57F2132A-4876-8147-B149-BAF1C756CF2E}" type="presParOf" srcId="{D81C2CFA-6538-924D-89C1-FF1DFA869EAF}" destId="{8ED325E4-94A0-734F-8728-52C244D593EB}" srcOrd="4" destOrd="0" presId="urn:microsoft.com/office/officeart/2005/8/layout/list1"/>
    <dgm:cxn modelId="{F7BBF815-624D-A541-B632-6C85D874B65F}" type="presParOf" srcId="{8ED325E4-94A0-734F-8728-52C244D593EB}" destId="{140EE7E2-1422-FB44-B32D-1AB304AD13C9}" srcOrd="0" destOrd="0" presId="urn:microsoft.com/office/officeart/2005/8/layout/list1"/>
    <dgm:cxn modelId="{DE980B1F-F0E5-4049-A79E-73B1939D50C5}" type="presParOf" srcId="{8ED325E4-94A0-734F-8728-52C244D593EB}" destId="{EEC25A8A-6591-4648-819E-FFCC63A46C38}" srcOrd="1" destOrd="0" presId="urn:microsoft.com/office/officeart/2005/8/layout/list1"/>
    <dgm:cxn modelId="{330B2D4C-8B42-5444-8272-66B7AEFB49AE}" type="presParOf" srcId="{D81C2CFA-6538-924D-89C1-FF1DFA869EAF}" destId="{7C1CC9D7-A326-0B4C-804B-0569AFF7500C}" srcOrd="5" destOrd="0" presId="urn:microsoft.com/office/officeart/2005/8/layout/list1"/>
    <dgm:cxn modelId="{255F92B9-E5E9-E849-A601-DAEC86C539DE}" type="presParOf" srcId="{D81C2CFA-6538-924D-89C1-FF1DFA869EAF}" destId="{7D893A38-CF6F-6C40-BED2-BE6663A78BAA}" srcOrd="6" destOrd="0" presId="urn:microsoft.com/office/officeart/2005/8/layout/list1"/>
    <dgm:cxn modelId="{845295BB-2231-944E-B950-1F0A801CD0AD}" type="presParOf" srcId="{D81C2CFA-6538-924D-89C1-FF1DFA869EAF}" destId="{A2C80590-8B12-444F-B8A4-96DEAA8919A8}" srcOrd="7" destOrd="0" presId="urn:microsoft.com/office/officeart/2005/8/layout/list1"/>
    <dgm:cxn modelId="{0CA71495-D074-FC4A-9471-1AEF353CB828}" type="presParOf" srcId="{D81C2CFA-6538-924D-89C1-FF1DFA869EAF}" destId="{CB242387-B14B-D04B-B9AE-3C6E5876777B}" srcOrd="8" destOrd="0" presId="urn:microsoft.com/office/officeart/2005/8/layout/list1"/>
    <dgm:cxn modelId="{7BB09C4C-46BD-014F-83E5-89BD08DCF73C}" type="presParOf" srcId="{CB242387-B14B-D04B-B9AE-3C6E5876777B}" destId="{64CF0A57-3891-2D49-A445-696793095AF2}" srcOrd="0" destOrd="0" presId="urn:microsoft.com/office/officeart/2005/8/layout/list1"/>
    <dgm:cxn modelId="{5F47471B-C61D-5C4B-B7CF-BF2B81D81360}" type="presParOf" srcId="{CB242387-B14B-D04B-B9AE-3C6E5876777B}" destId="{2B166246-EC88-0E4A-9870-E3C464AD93F3}" srcOrd="1" destOrd="0" presId="urn:microsoft.com/office/officeart/2005/8/layout/list1"/>
    <dgm:cxn modelId="{80F508C5-D077-E246-BC3C-53C6452FEC7A}" type="presParOf" srcId="{D81C2CFA-6538-924D-89C1-FF1DFA869EAF}" destId="{8D476BE7-9D20-5347-86DD-D3F4222BAD43}" srcOrd="9" destOrd="0" presId="urn:microsoft.com/office/officeart/2005/8/layout/list1"/>
    <dgm:cxn modelId="{5A61DDE7-7DB7-1149-90B3-D4B735372199}" type="presParOf" srcId="{D81C2CFA-6538-924D-89C1-FF1DFA869EAF}" destId="{E9E06747-44F4-774C-96D3-817838DCE2F7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8F90112-68D3-41E8-A57C-FE2EAE536089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73EAE44-0246-41F9-B48A-56E90161E39D}">
      <dgm:prSet/>
      <dgm:spPr/>
      <dgm:t>
        <a:bodyPr/>
        <a:lstStyle/>
        <a:p>
          <a:r>
            <a:rPr lang="en-US" dirty="0"/>
            <a:t>Person centered care (PCC)</a:t>
          </a:r>
        </a:p>
      </dgm:t>
    </dgm:pt>
    <dgm:pt modelId="{1687127B-4EEA-44F9-8FFF-1ECA508098AB}" type="parTrans" cxnId="{5BA07410-0A38-47C9-8B04-80DF4FA97587}">
      <dgm:prSet/>
      <dgm:spPr/>
      <dgm:t>
        <a:bodyPr/>
        <a:lstStyle/>
        <a:p>
          <a:endParaRPr lang="en-US"/>
        </a:p>
      </dgm:t>
    </dgm:pt>
    <dgm:pt modelId="{9DE1356E-2269-4886-9444-326A6234569C}" type="sibTrans" cxnId="{5BA07410-0A38-47C9-8B04-80DF4FA97587}">
      <dgm:prSet/>
      <dgm:spPr/>
      <dgm:t>
        <a:bodyPr/>
        <a:lstStyle/>
        <a:p>
          <a:endParaRPr lang="en-US"/>
        </a:p>
      </dgm:t>
    </dgm:pt>
    <dgm:pt modelId="{16A06325-39C7-4ABB-857A-A5D0FD1A8816}">
      <dgm:prSet/>
      <dgm:spPr/>
      <dgm:t>
        <a:bodyPr/>
        <a:lstStyle/>
        <a:p>
          <a:r>
            <a:rPr lang="en-US" dirty="0"/>
            <a:t>According to the NHS (2024), it is about focusing on the needs of an individual</a:t>
          </a:r>
        </a:p>
      </dgm:t>
    </dgm:pt>
    <dgm:pt modelId="{93F3150B-6D68-4633-9553-6082EA8A9D03}" type="parTrans" cxnId="{7E66A5ED-EDAB-4122-A123-696A8A0C5449}">
      <dgm:prSet/>
      <dgm:spPr/>
      <dgm:t>
        <a:bodyPr/>
        <a:lstStyle/>
        <a:p>
          <a:endParaRPr lang="en-US"/>
        </a:p>
      </dgm:t>
    </dgm:pt>
    <dgm:pt modelId="{1CE662D6-9883-4096-83DA-E91737D0C26E}" type="sibTrans" cxnId="{7E66A5ED-EDAB-4122-A123-696A8A0C5449}">
      <dgm:prSet/>
      <dgm:spPr/>
      <dgm:t>
        <a:bodyPr/>
        <a:lstStyle/>
        <a:p>
          <a:endParaRPr lang="en-US"/>
        </a:p>
      </dgm:t>
    </dgm:pt>
    <dgm:pt modelId="{628B8340-F9B9-4CF3-859D-70BD98499223}">
      <dgm:prSet/>
      <dgm:spPr/>
      <dgm:t>
        <a:bodyPr/>
        <a:lstStyle/>
        <a:p>
          <a:r>
            <a:rPr lang="en-US"/>
            <a:t>Shared decision making</a:t>
          </a:r>
        </a:p>
      </dgm:t>
    </dgm:pt>
    <dgm:pt modelId="{6A7C2EDC-09D6-44DB-A0CC-D53E45631BEE}" type="parTrans" cxnId="{FC41924F-034E-4616-AE08-D6C4C614A58A}">
      <dgm:prSet/>
      <dgm:spPr/>
      <dgm:t>
        <a:bodyPr/>
        <a:lstStyle/>
        <a:p>
          <a:endParaRPr lang="en-US"/>
        </a:p>
      </dgm:t>
    </dgm:pt>
    <dgm:pt modelId="{B119005C-A25A-477A-BE7A-600CC0E2645B}" type="sibTrans" cxnId="{FC41924F-034E-4616-AE08-D6C4C614A58A}">
      <dgm:prSet/>
      <dgm:spPr/>
      <dgm:t>
        <a:bodyPr/>
        <a:lstStyle/>
        <a:p>
          <a:endParaRPr lang="en-US"/>
        </a:p>
      </dgm:t>
    </dgm:pt>
    <dgm:pt modelId="{8FA0A8C7-C5CE-4FDC-B4CA-9D417E36EA21}">
      <dgm:prSet/>
      <dgm:spPr/>
      <dgm:t>
        <a:bodyPr/>
        <a:lstStyle/>
        <a:p>
          <a:r>
            <a:rPr lang="en-US"/>
            <a:t>Collaborative process</a:t>
          </a:r>
        </a:p>
      </dgm:t>
    </dgm:pt>
    <dgm:pt modelId="{CA236575-AB2F-440E-BBEE-E6ECCD938BE1}" type="parTrans" cxnId="{C826B0C1-1534-4078-B1FF-38B073617F63}">
      <dgm:prSet/>
      <dgm:spPr/>
      <dgm:t>
        <a:bodyPr/>
        <a:lstStyle/>
        <a:p>
          <a:endParaRPr lang="en-US"/>
        </a:p>
      </dgm:t>
    </dgm:pt>
    <dgm:pt modelId="{123401C0-F766-47D6-BAC4-072CD3C92749}" type="sibTrans" cxnId="{C826B0C1-1534-4078-B1FF-38B073617F63}">
      <dgm:prSet/>
      <dgm:spPr/>
      <dgm:t>
        <a:bodyPr/>
        <a:lstStyle/>
        <a:p>
          <a:endParaRPr lang="en-US"/>
        </a:p>
      </dgm:t>
    </dgm:pt>
    <dgm:pt modelId="{529AA0F6-3D13-4323-83D7-F5C90A369B44}">
      <dgm:prSet/>
      <dgm:spPr/>
      <dgm:t>
        <a:bodyPr/>
        <a:lstStyle/>
        <a:p>
          <a:r>
            <a:rPr lang="en-US"/>
            <a:t>Empowers elderly to make decisions which is right for them at that time ( NICE, 2025)</a:t>
          </a:r>
        </a:p>
      </dgm:t>
    </dgm:pt>
    <dgm:pt modelId="{9955DB21-C517-48CC-BA3B-38BC085FB601}" type="parTrans" cxnId="{0DF6CA1F-06C3-4E41-A0DE-98C97D98B8AD}">
      <dgm:prSet/>
      <dgm:spPr/>
      <dgm:t>
        <a:bodyPr/>
        <a:lstStyle/>
        <a:p>
          <a:endParaRPr lang="en-US"/>
        </a:p>
      </dgm:t>
    </dgm:pt>
    <dgm:pt modelId="{D121CFAB-012A-47AD-8F64-47FBB669B7FB}" type="sibTrans" cxnId="{0DF6CA1F-06C3-4E41-A0DE-98C97D98B8AD}">
      <dgm:prSet/>
      <dgm:spPr/>
      <dgm:t>
        <a:bodyPr/>
        <a:lstStyle/>
        <a:p>
          <a:endParaRPr lang="en-US"/>
        </a:p>
      </dgm:t>
    </dgm:pt>
    <dgm:pt modelId="{C682C32F-2C54-5540-847A-FA47E8E5B67F}" type="pres">
      <dgm:prSet presAssocID="{58F90112-68D3-41E8-A57C-FE2EAE536089}" presName="Name0" presStyleCnt="0">
        <dgm:presLayoutVars>
          <dgm:dir/>
          <dgm:animLvl val="lvl"/>
          <dgm:resizeHandles val="exact"/>
        </dgm:presLayoutVars>
      </dgm:prSet>
      <dgm:spPr/>
    </dgm:pt>
    <dgm:pt modelId="{80D4F1F3-40FC-8242-A28B-83A7CE657B7F}" type="pres">
      <dgm:prSet presAssocID="{373EAE44-0246-41F9-B48A-56E90161E39D}" presName="linNode" presStyleCnt="0"/>
      <dgm:spPr/>
    </dgm:pt>
    <dgm:pt modelId="{CA277BAA-535B-D94C-BDFC-C389D32F69B0}" type="pres">
      <dgm:prSet presAssocID="{373EAE44-0246-41F9-B48A-56E90161E39D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C7CEDE8F-F58A-9F40-8C94-55B8EDE79768}" type="pres">
      <dgm:prSet presAssocID="{373EAE44-0246-41F9-B48A-56E90161E39D}" presName="descendantText" presStyleLbl="alignAccFollowNode1" presStyleIdx="0" presStyleCnt="2">
        <dgm:presLayoutVars>
          <dgm:bulletEnabled val="1"/>
        </dgm:presLayoutVars>
      </dgm:prSet>
      <dgm:spPr/>
    </dgm:pt>
    <dgm:pt modelId="{C7EA9037-0FF4-1643-ABEF-AD5FE348643B}" type="pres">
      <dgm:prSet presAssocID="{9DE1356E-2269-4886-9444-326A6234569C}" presName="sp" presStyleCnt="0"/>
      <dgm:spPr/>
    </dgm:pt>
    <dgm:pt modelId="{9EFAF53F-3D27-8944-BB1C-E9F9A3F3230B}" type="pres">
      <dgm:prSet presAssocID="{628B8340-F9B9-4CF3-859D-70BD98499223}" presName="linNode" presStyleCnt="0"/>
      <dgm:spPr/>
    </dgm:pt>
    <dgm:pt modelId="{A2C7BDB2-47FD-B745-8600-9B248E0731F4}" type="pres">
      <dgm:prSet presAssocID="{628B8340-F9B9-4CF3-859D-70BD98499223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A52A627A-CE7B-424B-905A-063893ADC071}" type="pres">
      <dgm:prSet presAssocID="{628B8340-F9B9-4CF3-859D-70BD98499223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5BA07410-0A38-47C9-8B04-80DF4FA97587}" srcId="{58F90112-68D3-41E8-A57C-FE2EAE536089}" destId="{373EAE44-0246-41F9-B48A-56E90161E39D}" srcOrd="0" destOrd="0" parTransId="{1687127B-4EEA-44F9-8FFF-1ECA508098AB}" sibTransId="{9DE1356E-2269-4886-9444-326A6234569C}"/>
    <dgm:cxn modelId="{E9390F1E-A3E9-BD4D-8FE9-5438F793CAF2}" type="presOf" srcId="{8FA0A8C7-C5CE-4FDC-B4CA-9D417E36EA21}" destId="{A52A627A-CE7B-424B-905A-063893ADC071}" srcOrd="0" destOrd="0" presId="urn:microsoft.com/office/officeart/2005/8/layout/vList5"/>
    <dgm:cxn modelId="{0DF6CA1F-06C3-4E41-A0DE-98C97D98B8AD}" srcId="{628B8340-F9B9-4CF3-859D-70BD98499223}" destId="{529AA0F6-3D13-4323-83D7-F5C90A369B44}" srcOrd="1" destOrd="0" parTransId="{9955DB21-C517-48CC-BA3B-38BC085FB601}" sibTransId="{D121CFAB-012A-47AD-8F64-47FBB669B7FB}"/>
    <dgm:cxn modelId="{FC41924F-034E-4616-AE08-D6C4C614A58A}" srcId="{58F90112-68D3-41E8-A57C-FE2EAE536089}" destId="{628B8340-F9B9-4CF3-859D-70BD98499223}" srcOrd="1" destOrd="0" parTransId="{6A7C2EDC-09D6-44DB-A0CC-D53E45631BEE}" sibTransId="{B119005C-A25A-477A-BE7A-600CC0E2645B}"/>
    <dgm:cxn modelId="{45525551-A958-5144-8F21-159FF13D6034}" type="presOf" srcId="{58F90112-68D3-41E8-A57C-FE2EAE536089}" destId="{C682C32F-2C54-5540-847A-FA47E8E5B67F}" srcOrd="0" destOrd="0" presId="urn:microsoft.com/office/officeart/2005/8/layout/vList5"/>
    <dgm:cxn modelId="{0D6AD05E-F654-3D4E-937E-E065FD6CDCEB}" type="presOf" srcId="{373EAE44-0246-41F9-B48A-56E90161E39D}" destId="{CA277BAA-535B-D94C-BDFC-C389D32F69B0}" srcOrd="0" destOrd="0" presId="urn:microsoft.com/office/officeart/2005/8/layout/vList5"/>
    <dgm:cxn modelId="{A76EDF72-2577-BE42-BF39-23625E2ACDFE}" type="presOf" srcId="{16A06325-39C7-4ABB-857A-A5D0FD1A8816}" destId="{C7CEDE8F-F58A-9F40-8C94-55B8EDE79768}" srcOrd="0" destOrd="0" presId="urn:microsoft.com/office/officeart/2005/8/layout/vList5"/>
    <dgm:cxn modelId="{5D5BE899-3169-F64F-90B7-7B12253B5735}" type="presOf" srcId="{628B8340-F9B9-4CF3-859D-70BD98499223}" destId="{A2C7BDB2-47FD-B745-8600-9B248E0731F4}" srcOrd="0" destOrd="0" presId="urn:microsoft.com/office/officeart/2005/8/layout/vList5"/>
    <dgm:cxn modelId="{C826B0C1-1534-4078-B1FF-38B073617F63}" srcId="{628B8340-F9B9-4CF3-859D-70BD98499223}" destId="{8FA0A8C7-C5CE-4FDC-B4CA-9D417E36EA21}" srcOrd="0" destOrd="0" parTransId="{CA236575-AB2F-440E-BBEE-E6ECCD938BE1}" sibTransId="{123401C0-F766-47D6-BAC4-072CD3C92749}"/>
    <dgm:cxn modelId="{7E66A5ED-EDAB-4122-A123-696A8A0C5449}" srcId="{373EAE44-0246-41F9-B48A-56E90161E39D}" destId="{16A06325-39C7-4ABB-857A-A5D0FD1A8816}" srcOrd="0" destOrd="0" parTransId="{93F3150B-6D68-4633-9553-6082EA8A9D03}" sibTransId="{1CE662D6-9883-4096-83DA-E91737D0C26E}"/>
    <dgm:cxn modelId="{9C2D2AEF-CCCE-9846-ACD6-98BABDDCC9F9}" type="presOf" srcId="{529AA0F6-3D13-4323-83D7-F5C90A369B44}" destId="{A52A627A-CE7B-424B-905A-063893ADC071}" srcOrd="0" destOrd="1" presId="urn:microsoft.com/office/officeart/2005/8/layout/vList5"/>
    <dgm:cxn modelId="{D4847CE1-244B-334E-962E-767244C42308}" type="presParOf" srcId="{C682C32F-2C54-5540-847A-FA47E8E5B67F}" destId="{80D4F1F3-40FC-8242-A28B-83A7CE657B7F}" srcOrd="0" destOrd="0" presId="urn:microsoft.com/office/officeart/2005/8/layout/vList5"/>
    <dgm:cxn modelId="{065722CC-5B31-FA47-908B-B5F514077BA2}" type="presParOf" srcId="{80D4F1F3-40FC-8242-A28B-83A7CE657B7F}" destId="{CA277BAA-535B-D94C-BDFC-C389D32F69B0}" srcOrd="0" destOrd="0" presId="urn:microsoft.com/office/officeart/2005/8/layout/vList5"/>
    <dgm:cxn modelId="{DE103CFE-3E71-BC4C-8E88-4FD541890061}" type="presParOf" srcId="{80D4F1F3-40FC-8242-A28B-83A7CE657B7F}" destId="{C7CEDE8F-F58A-9F40-8C94-55B8EDE79768}" srcOrd="1" destOrd="0" presId="urn:microsoft.com/office/officeart/2005/8/layout/vList5"/>
    <dgm:cxn modelId="{B314B8F5-B361-964B-BEED-35652F8A3324}" type="presParOf" srcId="{C682C32F-2C54-5540-847A-FA47E8E5B67F}" destId="{C7EA9037-0FF4-1643-ABEF-AD5FE348643B}" srcOrd="1" destOrd="0" presId="urn:microsoft.com/office/officeart/2005/8/layout/vList5"/>
    <dgm:cxn modelId="{F7BFB361-3C63-1145-9AEF-9214329E45FD}" type="presParOf" srcId="{C682C32F-2C54-5540-847A-FA47E8E5B67F}" destId="{9EFAF53F-3D27-8944-BB1C-E9F9A3F3230B}" srcOrd="2" destOrd="0" presId="urn:microsoft.com/office/officeart/2005/8/layout/vList5"/>
    <dgm:cxn modelId="{3EC4F803-9DB3-F948-9561-E7CD4227931E}" type="presParOf" srcId="{9EFAF53F-3D27-8944-BB1C-E9F9A3F3230B}" destId="{A2C7BDB2-47FD-B745-8600-9B248E0731F4}" srcOrd="0" destOrd="0" presId="urn:microsoft.com/office/officeart/2005/8/layout/vList5"/>
    <dgm:cxn modelId="{42751DCE-35C7-8446-8E22-B53012D84D2C}" type="presParOf" srcId="{9EFAF53F-3D27-8944-BB1C-E9F9A3F3230B}" destId="{A52A627A-CE7B-424B-905A-063893ADC071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DD3808E-1702-46BF-A7A5-F6F057412851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33C9485-AD13-4476-9C34-08CDF47C8F91}">
      <dgm:prSet/>
      <dgm:spPr/>
      <dgm:t>
        <a:bodyPr/>
        <a:lstStyle/>
        <a:p>
          <a:pPr>
            <a:defRPr b="1"/>
          </a:pPr>
          <a:r>
            <a:rPr lang="en-US" b="1"/>
            <a:t>Care Act 2014</a:t>
          </a:r>
          <a:endParaRPr lang="en-US"/>
        </a:p>
      </dgm:t>
    </dgm:pt>
    <dgm:pt modelId="{5A69B47D-CF92-4901-959D-75F892BC1918}" type="parTrans" cxnId="{8933CB2F-FFC9-41CA-A4C9-66F01FB12AF9}">
      <dgm:prSet/>
      <dgm:spPr/>
      <dgm:t>
        <a:bodyPr/>
        <a:lstStyle/>
        <a:p>
          <a:endParaRPr lang="en-US"/>
        </a:p>
      </dgm:t>
    </dgm:pt>
    <dgm:pt modelId="{F8F66268-5310-405D-8D87-2C3B89110E74}" type="sibTrans" cxnId="{8933CB2F-FFC9-41CA-A4C9-66F01FB12AF9}">
      <dgm:prSet/>
      <dgm:spPr/>
      <dgm:t>
        <a:bodyPr/>
        <a:lstStyle/>
        <a:p>
          <a:endParaRPr lang="en-US"/>
        </a:p>
      </dgm:t>
    </dgm:pt>
    <dgm:pt modelId="{90120F37-E1A2-4000-997E-221621EC3EE3}">
      <dgm:prSet/>
      <dgm:spPr/>
      <dgm:t>
        <a:bodyPr/>
        <a:lstStyle/>
        <a:p>
          <a:r>
            <a:rPr lang="en-US"/>
            <a:t>Places wellbeing at the heart of care (Camden Care Choices, 2024)</a:t>
          </a:r>
        </a:p>
      </dgm:t>
    </dgm:pt>
    <dgm:pt modelId="{EDFF2891-4BD1-459F-AEF0-646FA8A5AFA5}" type="parTrans" cxnId="{AC88DA83-3BEF-4CBB-8DC8-0DE381AE12F6}">
      <dgm:prSet/>
      <dgm:spPr/>
      <dgm:t>
        <a:bodyPr/>
        <a:lstStyle/>
        <a:p>
          <a:endParaRPr lang="en-US"/>
        </a:p>
      </dgm:t>
    </dgm:pt>
    <dgm:pt modelId="{E13744C4-AC9C-4400-9D4A-DB70DCF3E5A1}" type="sibTrans" cxnId="{AC88DA83-3BEF-4CBB-8DC8-0DE381AE12F6}">
      <dgm:prSet/>
      <dgm:spPr/>
      <dgm:t>
        <a:bodyPr/>
        <a:lstStyle/>
        <a:p>
          <a:endParaRPr lang="en-US"/>
        </a:p>
      </dgm:t>
    </dgm:pt>
    <dgm:pt modelId="{620F4C35-87E1-4C86-AD3E-E3957ABEEF01}">
      <dgm:prSet/>
      <dgm:spPr/>
      <dgm:t>
        <a:bodyPr/>
        <a:lstStyle/>
        <a:p>
          <a:r>
            <a:rPr lang="en-US" dirty="0">
              <a:solidFill>
                <a:srgbClr val="00B050"/>
              </a:solidFill>
            </a:rPr>
            <a:t>Encourages personalization</a:t>
          </a:r>
        </a:p>
      </dgm:t>
    </dgm:pt>
    <dgm:pt modelId="{44A7418D-420E-4F12-99F9-3FD0334B83D3}" type="parTrans" cxnId="{E2A41F19-CA14-4C69-A762-A88A6169FD6A}">
      <dgm:prSet/>
      <dgm:spPr/>
      <dgm:t>
        <a:bodyPr/>
        <a:lstStyle/>
        <a:p>
          <a:endParaRPr lang="en-US"/>
        </a:p>
      </dgm:t>
    </dgm:pt>
    <dgm:pt modelId="{0A733669-2CE1-4020-823F-C44D6153D7BA}" type="sibTrans" cxnId="{E2A41F19-CA14-4C69-A762-A88A6169FD6A}">
      <dgm:prSet/>
      <dgm:spPr/>
      <dgm:t>
        <a:bodyPr/>
        <a:lstStyle/>
        <a:p>
          <a:endParaRPr lang="en-US"/>
        </a:p>
      </dgm:t>
    </dgm:pt>
    <dgm:pt modelId="{1F52F6BA-922E-4DD1-9F4E-02F4B2204DB9}">
      <dgm:prSet/>
      <dgm:spPr/>
      <dgm:t>
        <a:bodyPr/>
        <a:lstStyle/>
        <a:p>
          <a:r>
            <a:rPr lang="en-US" dirty="0">
              <a:solidFill>
                <a:srgbClr val="FF0000"/>
              </a:solidFill>
            </a:rPr>
            <a:t>However, workforce shortages may cap the success of this</a:t>
          </a:r>
        </a:p>
      </dgm:t>
    </dgm:pt>
    <dgm:pt modelId="{582E34F7-2B04-4838-9A6F-A644531C2FF5}" type="parTrans" cxnId="{CC13B37F-73F0-4CB7-87C7-540EC2315102}">
      <dgm:prSet/>
      <dgm:spPr/>
      <dgm:t>
        <a:bodyPr/>
        <a:lstStyle/>
        <a:p>
          <a:endParaRPr lang="en-US"/>
        </a:p>
      </dgm:t>
    </dgm:pt>
    <dgm:pt modelId="{CFE4ABD5-15AF-4038-A2CB-F12D909649B9}" type="sibTrans" cxnId="{CC13B37F-73F0-4CB7-87C7-540EC2315102}">
      <dgm:prSet/>
      <dgm:spPr/>
      <dgm:t>
        <a:bodyPr/>
        <a:lstStyle/>
        <a:p>
          <a:endParaRPr lang="en-US"/>
        </a:p>
      </dgm:t>
    </dgm:pt>
    <dgm:pt modelId="{FD84F862-5648-4403-852A-674B250A05FF}">
      <dgm:prSet/>
      <dgm:spPr/>
      <dgm:t>
        <a:bodyPr/>
        <a:lstStyle/>
        <a:p>
          <a:pPr>
            <a:defRPr b="1"/>
          </a:pPr>
          <a:r>
            <a:rPr lang="en-US" b="1"/>
            <a:t>Ageing Society Grand Challenge</a:t>
          </a:r>
          <a:endParaRPr lang="en-US"/>
        </a:p>
      </dgm:t>
    </dgm:pt>
    <dgm:pt modelId="{A85D664A-07AD-4DBF-ACBA-37196E02CB19}" type="parTrans" cxnId="{D8B9609F-EC2C-4FA5-8811-F97A545E9BB0}">
      <dgm:prSet/>
      <dgm:spPr/>
      <dgm:t>
        <a:bodyPr/>
        <a:lstStyle/>
        <a:p>
          <a:endParaRPr lang="en-US"/>
        </a:p>
      </dgm:t>
    </dgm:pt>
    <dgm:pt modelId="{888843EB-CFB4-4A19-BB1B-D28FBE553D7C}" type="sibTrans" cxnId="{D8B9609F-EC2C-4FA5-8811-F97A545E9BB0}">
      <dgm:prSet/>
      <dgm:spPr/>
      <dgm:t>
        <a:bodyPr/>
        <a:lstStyle/>
        <a:p>
          <a:endParaRPr lang="en-US"/>
        </a:p>
      </dgm:t>
    </dgm:pt>
    <dgm:pt modelId="{203542B1-8DC9-4AAB-BBC9-25B89FC2C830}">
      <dgm:prSet/>
      <dgm:spPr/>
      <dgm:t>
        <a:bodyPr/>
        <a:lstStyle/>
        <a:p>
          <a:r>
            <a:rPr lang="en-US"/>
            <a:t>Helping citizens to remain independent for longer </a:t>
          </a:r>
        </a:p>
      </dgm:t>
    </dgm:pt>
    <dgm:pt modelId="{43C2E0EF-4FFC-4CE3-9E49-AD349C3CE3C1}" type="parTrans" cxnId="{94DAD3F8-25FB-4E6A-AB54-B39C25D755E3}">
      <dgm:prSet/>
      <dgm:spPr/>
      <dgm:t>
        <a:bodyPr/>
        <a:lstStyle/>
        <a:p>
          <a:endParaRPr lang="en-US"/>
        </a:p>
      </dgm:t>
    </dgm:pt>
    <dgm:pt modelId="{43010157-C098-431A-9734-FC83809F1E1E}" type="sibTrans" cxnId="{94DAD3F8-25FB-4E6A-AB54-B39C25D755E3}">
      <dgm:prSet/>
      <dgm:spPr/>
      <dgm:t>
        <a:bodyPr/>
        <a:lstStyle/>
        <a:p>
          <a:endParaRPr lang="en-US"/>
        </a:p>
      </dgm:t>
    </dgm:pt>
    <dgm:pt modelId="{CB3AFF1F-CB72-4B15-B19E-41DFF413D03C}">
      <dgm:prSet/>
      <dgm:spPr/>
      <dgm:t>
        <a:bodyPr/>
        <a:lstStyle/>
        <a:p>
          <a:r>
            <a:rPr lang="en-US" dirty="0"/>
            <a:t>Encouraging them to contribute to the economy and UK productivity by investing in technology</a:t>
          </a:r>
        </a:p>
      </dgm:t>
    </dgm:pt>
    <dgm:pt modelId="{3B883DAE-DAA8-4436-9742-622D1EC23919}" type="parTrans" cxnId="{B896C51F-CEA4-45D7-BBCA-6F737AA272E3}">
      <dgm:prSet/>
      <dgm:spPr/>
      <dgm:t>
        <a:bodyPr/>
        <a:lstStyle/>
        <a:p>
          <a:endParaRPr lang="en-US"/>
        </a:p>
      </dgm:t>
    </dgm:pt>
    <dgm:pt modelId="{47631107-1794-41C1-ADE3-23CCE73BEA3C}" type="sibTrans" cxnId="{B896C51F-CEA4-45D7-BBCA-6F737AA272E3}">
      <dgm:prSet/>
      <dgm:spPr/>
      <dgm:t>
        <a:bodyPr/>
        <a:lstStyle/>
        <a:p>
          <a:endParaRPr lang="en-US"/>
        </a:p>
      </dgm:t>
    </dgm:pt>
    <dgm:pt modelId="{680A18CE-DCB5-49C5-B605-26622D498312}">
      <dgm:prSet/>
      <dgm:spPr/>
      <dgm:t>
        <a:bodyPr/>
        <a:lstStyle/>
        <a:p>
          <a:r>
            <a:rPr lang="en-US" dirty="0">
              <a:solidFill>
                <a:srgbClr val="00B050"/>
              </a:solidFill>
            </a:rPr>
            <a:t>Focuses on healthy aging- health span over lifespan</a:t>
          </a:r>
        </a:p>
      </dgm:t>
    </dgm:pt>
    <dgm:pt modelId="{CF82A87E-7190-46E5-8EB6-D06AC967F5D8}" type="parTrans" cxnId="{047807CF-448C-4FD9-8F31-630EA97F55BB}">
      <dgm:prSet/>
      <dgm:spPr/>
      <dgm:t>
        <a:bodyPr/>
        <a:lstStyle/>
        <a:p>
          <a:endParaRPr lang="en-US"/>
        </a:p>
      </dgm:t>
    </dgm:pt>
    <dgm:pt modelId="{030EEA3D-1114-4D93-B3CC-37A92B9E47B1}" type="sibTrans" cxnId="{047807CF-448C-4FD9-8F31-630EA97F55BB}">
      <dgm:prSet/>
      <dgm:spPr/>
      <dgm:t>
        <a:bodyPr/>
        <a:lstStyle/>
        <a:p>
          <a:endParaRPr lang="en-US"/>
        </a:p>
      </dgm:t>
    </dgm:pt>
    <dgm:pt modelId="{2457994F-C27D-4E4B-ABBE-EB69FA5490C7}">
      <dgm:prSet/>
      <dgm:spPr/>
      <dgm:t>
        <a:bodyPr/>
        <a:lstStyle/>
        <a:p>
          <a:r>
            <a:rPr lang="en-US" dirty="0">
              <a:solidFill>
                <a:srgbClr val="FF0000"/>
              </a:solidFill>
            </a:rPr>
            <a:t>reliance on technology may exclude digitally disadvantaged adults</a:t>
          </a:r>
        </a:p>
      </dgm:t>
    </dgm:pt>
    <dgm:pt modelId="{C7AA6281-A24B-45F1-B3E2-D8FC3007710E}" type="parTrans" cxnId="{6D5D9874-E8CD-4FEE-ADEA-A057008864F6}">
      <dgm:prSet/>
      <dgm:spPr/>
      <dgm:t>
        <a:bodyPr/>
        <a:lstStyle/>
        <a:p>
          <a:endParaRPr lang="en-US"/>
        </a:p>
      </dgm:t>
    </dgm:pt>
    <dgm:pt modelId="{1669C490-2EC0-4933-9563-11B01425C6B6}" type="sibTrans" cxnId="{6D5D9874-E8CD-4FEE-ADEA-A057008864F6}">
      <dgm:prSet/>
      <dgm:spPr/>
      <dgm:t>
        <a:bodyPr/>
        <a:lstStyle/>
        <a:p>
          <a:endParaRPr lang="en-US"/>
        </a:p>
      </dgm:t>
    </dgm:pt>
    <dgm:pt modelId="{D6C0BCED-E83E-4BC0-92D9-8C1B5EC903E8}" type="pres">
      <dgm:prSet presAssocID="{9DD3808E-1702-46BF-A7A5-F6F057412851}" presName="root" presStyleCnt="0">
        <dgm:presLayoutVars>
          <dgm:dir/>
          <dgm:resizeHandles val="exact"/>
        </dgm:presLayoutVars>
      </dgm:prSet>
      <dgm:spPr/>
    </dgm:pt>
    <dgm:pt modelId="{CCD72A79-9292-4123-AC55-F2F2CB97D1B5}" type="pres">
      <dgm:prSet presAssocID="{D33C9485-AD13-4476-9C34-08CDF47C8F91}" presName="compNode" presStyleCnt="0"/>
      <dgm:spPr/>
    </dgm:pt>
    <dgm:pt modelId="{5AED02F5-0B37-4489-94D2-B9370397F0CB}" type="pres">
      <dgm:prSet presAssocID="{D33C9485-AD13-4476-9C34-08CDF47C8F9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9594DBD1-3AA1-42C0-A591-C4ED3A8534FC}" type="pres">
      <dgm:prSet presAssocID="{D33C9485-AD13-4476-9C34-08CDF47C8F91}" presName="iconSpace" presStyleCnt="0"/>
      <dgm:spPr/>
    </dgm:pt>
    <dgm:pt modelId="{441C15A3-1138-4716-B755-4795E49DB9F4}" type="pres">
      <dgm:prSet presAssocID="{D33C9485-AD13-4476-9C34-08CDF47C8F91}" presName="parTx" presStyleLbl="revTx" presStyleIdx="0" presStyleCnt="4">
        <dgm:presLayoutVars>
          <dgm:chMax val="0"/>
          <dgm:chPref val="0"/>
        </dgm:presLayoutVars>
      </dgm:prSet>
      <dgm:spPr/>
    </dgm:pt>
    <dgm:pt modelId="{C4902CB9-AC89-4837-AD68-B781545150F8}" type="pres">
      <dgm:prSet presAssocID="{D33C9485-AD13-4476-9C34-08CDF47C8F91}" presName="txSpace" presStyleCnt="0"/>
      <dgm:spPr/>
    </dgm:pt>
    <dgm:pt modelId="{512CB6A6-DE9F-45C2-877E-5EA2BDEB528E}" type="pres">
      <dgm:prSet presAssocID="{D33C9485-AD13-4476-9C34-08CDF47C8F91}" presName="desTx" presStyleLbl="revTx" presStyleIdx="1" presStyleCnt="4">
        <dgm:presLayoutVars/>
      </dgm:prSet>
      <dgm:spPr/>
    </dgm:pt>
    <dgm:pt modelId="{DF78509D-347C-41FA-B002-0BECE2A5951B}" type="pres">
      <dgm:prSet presAssocID="{F8F66268-5310-405D-8D87-2C3B89110E74}" presName="sibTrans" presStyleCnt="0"/>
      <dgm:spPr/>
    </dgm:pt>
    <dgm:pt modelId="{14681159-4FA4-40B0-84BE-961150D19968}" type="pres">
      <dgm:prSet presAssocID="{FD84F862-5648-4403-852A-674B250A05FF}" presName="compNode" presStyleCnt="0"/>
      <dgm:spPr/>
    </dgm:pt>
    <dgm:pt modelId="{E580E85D-CAD7-447D-B937-4D95BB62CF90}" type="pres">
      <dgm:prSet presAssocID="{FD84F862-5648-4403-852A-674B250A05F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9792E5A3-AA93-4C3D-900E-24698894A345}" type="pres">
      <dgm:prSet presAssocID="{FD84F862-5648-4403-852A-674B250A05FF}" presName="iconSpace" presStyleCnt="0"/>
      <dgm:spPr/>
    </dgm:pt>
    <dgm:pt modelId="{240761B7-D69E-48F7-B59A-F4297398F476}" type="pres">
      <dgm:prSet presAssocID="{FD84F862-5648-4403-852A-674B250A05FF}" presName="parTx" presStyleLbl="revTx" presStyleIdx="2" presStyleCnt="4">
        <dgm:presLayoutVars>
          <dgm:chMax val="0"/>
          <dgm:chPref val="0"/>
        </dgm:presLayoutVars>
      </dgm:prSet>
      <dgm:spPr/>
    </dgm:pt>
    <dgm:pt modelId="{E9439351-9765-48D4-822B-A426E4F11417}" type="pres">
      <dgm:prSet presAssocID="{FD84F862-5648-4403-852A-674B250A05FF}" presName="txSpace" presStyleCnt="0"/>
      <dgm:spPr/>
    </dgm:pt>
    <dgm:pt modelId="{EEE31A31-EC79-44C0-8D89-3326AD0FFBA8}" type="pres">
      <dgm:prSet presAssocID="{FD84F862-5648-4403-852A-674B250A05FF}" presName="desTx" presStyleLbl="revTx" presStyleIdx="3" presStyleCnt="4" custLinFactNeighborX="1248" custLinFactNeighborY="-10047">
        <dgm:presLayoutVars/>
      </dgm:prSet>
      <dgm:spPr/>
    </dgm:pt>
  </dgm:ptLst>
  <dgm:cxnLst>
    <dgm:cxn modelId="{E7167911-ED8C-4464-A58D-644652F32804}" type="presOf" srcId="{9DD3808E-1702-46BF-A7A5-F6F057412851}" destId="{D6C0BCED-E83E-4BC0-92D9-8C1B5EC903E8}" srcOrd="0" destOrd="0" presId="urn:microsoft.com/office/officeart/2018/5/layout/CenteredIconLabelDescriptionList"/>
    <dgm:cxn modelId="{E2A41F19-CA14-4C69-A762-A88A6169FD6A}" srcId="{D33C9485-AD13-4476-9C34-08CDF47C8F91}" destId="{620F4C35-87E1-4C86-AD3E-E3957ABEEF01}" srcOrd="1" destOrd="0" parTransId="{44A7418D-420E-4F12-99F9-3FD0334B83D3}" sibTransId="{0A733669-2CE1-4020-823F-C44D6153D7BA}"/>
    <dgm:cxn modelId="{B896C51F-CEA4-45D7-BBCA-6F737AA272E3}" srcId="{FD84F862-5648-4403-852A-674B250A05FF}" destId="{CB3AFF1F-CB72-4B15-B19E-41DFF413D03C}" srcOrd="1" destOrd="0" parTransId="{3B883DAE-DAA8-4436-9742-622D1EC23919}" sibTransId="{47631107-1794-41C1-ADE3-23CCE73BEA3C}"/>
    <dgm:cxn modelId="{F02EBB27-B9BD-46B9-AE43-7D5D59EAF3EA}" type="presOf" srcId="{CB3AFF1F-CB72-4B15-B19E-41DFF413D03C}" destId="{EEE31A31-EC79-44C0-8D89-3326AD0FFBA8}" srcOrd="0" destOrd="1" presId="urn:microsoft.com/office/officeart/2018/5/layout/CenteredIconLabelDescriptionList"/>
    <dgm:cxn modelId="{FAD5B928-4F3D-4485-A0C8-A562CB551C38}" type="presOf" srcId="{FD84F862-5648-4403-852A-674B250A05FF}" destId="{240761B7-D69E-48F7-B59A-F4297398F476}" srcOrd="0" destOrd="0" presId="urn:microsoft.com/office/officeart/2018/5/layout/CenteredIconLabelDescriptionList"/>
    <dgm:cxn modelId="{8933CB2F-FFC9-41CA-A4C9-66F01FB12AF9}" srcId="{9DD3808E-1702-46BF-A7A5-F6F057412851}" destId="{D33C9485-AD13-4476-9C34-08CDF47C8F91}" srcOrd="0" destOrd="0" parTransId="{5A69B47D-CF92-4901-959D-75F892BC1918}" sibTransId="{F8F66268-5310-405D-8D87-2C3B89110E74}"/>
    <dgm:cxn modelId="{67A90C33-B6A5-48DC-816A-5CBFA5B243D4}" type="presOf" srcId="{203542B1-8DC9-4AAB-BBC9-25B89FC2C830}" destId="{EEE31A31-EC79-44C0-8D89-3326AD0FFBA8}" srcOrd="0" destOrd="0" presId="urn:microsoft.com/office/officeart/2018/5/layout/CenteredIconLabelDescriptionList"/>
    <dgm:cxn modelId="{393FFB36-6127-413C-A533-4ADDCD9F5EA8}" type="presOf" srcId="{2457994F-C27D-4E4B-ABBE-EB69FA5490C7}" destId="{EEE31A31-EC79-44C0-8D89-3326AD0FFBA8}" srcOrd="0" destOrd="3" presId="urn:microsoft.com/office/officeart/2018/5/layout/CenteredIconLabelDescriptionList"/>
    <dgm:cxn modelId="{3F5FF363-CE74-498D-956E-8B68B0295D92}" type="presOf" srcId="{1F52F6BA-922E-4DD1-9F4E-02F4B2204DB9}" destId="{512CB6A6-DE9F-45C2-877E-5EA2BDEB528E}" srcOrd="0" destOrd="2" presId="urn:microsoft.com/office/officeart/2018/5/layout/CenteredIconLabelDescriptionList"/>
    <dgm:cxn modelId="{4D0A6570-37C7-4AD6-81E4-D84A247EFFBD}" type="presOf" srcId="{620F4C35-87E1-4C86-AD3E-E3957ABEEF01}" destId="{512CB6A6-DE9F-45C2-877E-5EA2BDEB528E}" srcOrd="0" destOrd="1" presId="urn:microsoft.com/office/officeart/2018/5/layout/CenteredIconLabelDescriptionList"/>
    <dgm:cxn modelId="{6D5D9874-E8CD-4FEE-ADEA-A057008864F6}" srcId="{FD84F862-5648-4403-852A-674B250A05FF}" destId="{2457994F-C27D-4E4B-ABBE-EB69FA5490C7}" srcOrd="3" destOrd="0" parTransId="{C7AA6281-A24B-45F1-B3E2-D8FC3007710E}" sibTransId="{1669C490-2EC0-4933-9563-11B01425C6B6}"/>
    <dgm:cxn modelId="{CC13B37F-73F0-4CB7-87C7-540EC2315102}" srcId="{D33C9485-AD13-4476-9C34-08CDF47C8F91}" destId="{1F52F6BA-922E-4DD1-9F4E-02F4B2204DB9}" srcOrd="2" destOrd="0" parTransId="{582E34F7-2B04-4838-9A6F-A644531C2FF5}" sibTransId="{CFE4ABD5-15AF-4038-A2CB-F12D909649B9}"/>
    <dgm:cxn modelId="{AC88DA83-3BEF-4CBB-8DC8-0DE381AE12F6}" srcId="{D33C9485-AD13-4476-9C34-08CDF47C8F91}" destId="{90120F37-E1A2-4000-997E-221621EC3EE3}" srcOrd="0" destOrd="0" parTransId="{EDFF2891-4BD1-459F-AEF0-646FA8A5AFA5}" sibTransId="{E13744C4-AC9C-4400-9D4A-DB70DCF3E5A1}"/>
    <dgm:cxn modelId="{D8B9609F-EC2C-4FA5-8811-F97A545E9BB0}" srcId="{9DD3808E-1702-46BF-A7A5-F6F057412851}" destId="{FD84F862-5648-4403-852A-674B250A05FF}" srcOrd="1" destOrd="0" parTransId="{A85D664A-07AD-4DBF-ACBA-37196E02CB19}" sibTransId="{888843EB-CFB4-4A19-BB1B-D28FBE553D7C}"/>
    <dgm:cxn modelId="{A4DAC9B2-FBF3-42D7-9B0B-0C845FE9C955}" type="presOf" srcId="{90120F37-E1A2-4000-997E-221621EC3EE3}" destId="{512CB6A6-DE9F-45C2-877E-5EA2BDEB528E}" srcOrd="0" destOrd="0" presId="urn:microsoft.com/office/officeart/2018/5/layout/CenteredIconLabelDescriptionList"/>
    <dgm:cxn modelId="{0E3CF8BE-0C8C-4650-BF78-8B16BD23E06E}" type="presOf" srcId="{D33C9485-AD13-4476-9C34-08CDF47C8F91}" destId="{441C15A3-1138-4716-B755-4795E49DB9F4}" srcOrd="0" destOrd="0" presId="urn:microsoft.com/office/officeart/2018/5/layout/CenteredIconLabelDescriptionList"/>
    <dgm:cxn modelId="{EE3DF8C3-671D-4568-9F61-49A285FBB7B7}" type="presOf" srcId="{680A18CE-DCB5-49C5-B605-26622D498312}" destId="{EEE31A31-EC79-44C0-8D89-3326AD0FFBA8}" srcOrd="0" destOrd="2" presId="urn:microsoft.com/office/officeart/2018/5/layout/CenteredIconLabelDescriptionList"/>
    <dgm:cxn modelId="{047807CF-448C-4FD9-8F31-630EA97F55BB}" srcId="{FD84F862-5648-4403-852A-674B250A05FF}" destId="{680A18CE-DCB5-49C5-B605-26622D498312}" srcOrd="2" destOrd="0" parTransId="{CF82A87E-7190-46E5-8EB6-D06AC967F5D8}" sibTransId="{030EEA3D-1114-4D93-B3CC-37A92B9E47B1}"/>
    <dgm:cxn modelId="{94DAD3F8-25FB-4E6A-AB54-B39C25D755E3}" srcId="{FD84F862-5648-4403-852A-674B250A05FF}" destId="{203542B1-8DC9-4AAB-BBC9-25B89FC2C830}" srcOrd="0" destOrd="0" parTransId="{43C2E0EF-4FFC-4CE3-9E49-AD349C3CE3C1}" sibTransId="{43010157-C098-431A-9734-FC83809F1E1E}"/>
    <dgm:cxn modelId="{648B8909-7B45-4C3F-9BEB-F4F6E97577FF}" type="presParOf" srcId="{D6C0BCED-E83E-4BC0-92D9-8C1B5EC903E8}" destId="{CCD72A79-9292-4123-AC55-F2F2CB97D1B5}" srcOrd="0" destOrd="0" presId="urn:microsoft.com/office/officeart/2018/5/layout/CenteredIconLabelDescriptionList"/>
    <dgm:cxn modelId="{F9F965E4-9AAF-4CE5-B2F2-50662E539EB9}" type="presParOf" srcId="{CCD72A79-9292-4123-AC55-F2F2CB97D1B5}" destId="{5AED02F5-0B37-4489-94D2-B9370397F0CB}" srcOrd="0" destOrd="0" presId="urn:microsoft.com/office/officeart/2018/5/layout/CenteredIconLabelDescriptionList"/>
    <dgm:cxn modelId="{82BDBED8-1BC5-41A1-BB1D-5897BF89EDCC}" type="presParOf" srcId="{CCD72A79-9292-4123-AC55-F2F2CB97D1B5}" destId="{9594DBD1-3AA1-42C0-A591-C4ED3A8534FC}" srcOrd="1" destOrd="0" presId="urn:microsoft.com/office/officeart/2018/5/layout/CenteredIconLabelDescriptionList"/>
    <dgm:cxn modelId="{80015FED-B1B1-4252-B268-2C5BF15B5ED6}" type="presParOf" srcId="{CCD72A79-9292-4123-AC55-F2F2CB97D1B5}" destId="{441C15A3-1138-4716-B755-4795E49DB9F4}" srcOrd="2" destOrd="0" presId="urn:microsoft.com/office/officeart/2018/5/layout/CenteredIconLabelDescriptionList"/>
    <dgm:cxn modelId="{6F4FC92E-E1A3-4194-BBFB-4CB1D92EE672}" type="presParOf" srcId="{CCD72A79-9292-4123-AC55-F2F2CB97D1B5}" destId="{C4902CB9-AC89-4837-AD68-B781545150F8}" srcOrd="3" destOrd="0" presId="urn:microsoft.com/office/officeart/2018/5/layout/CenteredIconLabelDescriptionList"/>
    <dgm:cxn modelId="{D10BA31B-3EEE-4F47-B0D4-45173FF4F85F}" type="presParOf" srcId="{CCD72A79-9292-4123-AC55-F2F2CB97D1B5}" destId="{512CB6A6-DE9F-45C2-877E-5EA2BDEB528E}" srcOrd="4" destOrd="0" presId="urn:microsoft.com/office/officeart/2018/5/layout/CenteredIconLabelDescriptionList"/>
    <dgm:cxn modelId="{5F0FD444-9594-4E71-AC23-F2D6FC6282ED}" type="presParOf" srcId="{D6C0BCED-E83E-4BC0-92D9-8C1B5EC903E8}" destId="{DF78509D-347C-41FA-B002-0BECE2A5951B}" srcOrd="1" destOrd="0" presId="urn:microsoft.com/office/officeart/2018/5/layout/CenteredIconLabelDescriptionList"/>
    <dgm:cxn modelId="{AB4A002D-91BD-4576-A0B4-07FD828D6755}" type="presParOf" srcId="{D6C0BCED-E83E-4BC0-92D9-8C1B5EC903E8}" destId="{14681159-4FA4-40B0-84BE-961150D19968}" srcOrd="2" destOrd="0" presId="urn:microsoft.com/office/officeart/2018/5/layout/CenteredIconLabelDescriptionList"/>
    <dgm:cxn modelId="{30824021-F167-4FBB-A0E2-4DCB7A7CCF43}" type="presParOf" srcId="{14681159-4FA4-40B0-84BE-961150D19968}" destId="{E580E85D-CAD7-447D-B937-4D95BB62CF90}" srcOrd="0" destOrd="0" presId="urn:microsoft.com/office/officeart/2018/5/layout/CenteredIconLabelDescriptionList"/>
    <dgm:cxn modelId="{87857B81-DC48-480A-93A0-6DD68C16DABE}" type="presParOf" srcId="{14681159-4FA4-40B0-84BE-961150D19968}" destId="{9792E5A3-AA93-4C3D-900E-24698894A345}" srcOrd="1" destOrd="0" presId="urn:microsoft.com/office/officeart/2018/5/layout/CenteredIconLabelDescriptionList"/>
    <dgm:cxn modelId="{1E62728B-A71C-42AA-8F08-02CAB9751AC5}" type="presParOf" srcId="{14681159-4FA4-40B0-84BE-961150D19968}" destId="{240761B7-D69E-48F7-B59A-F4297398F476}" srcOrd="2" destOrd="0" presId="urn:microsoft.com/office/officeart/2018/5/layout/CenteredIconLabelDescriptionList"/>
    <dgm:cxn modelId="{90CF4D4D-5522-4124-9F1F-397441E18C05}" type="presParOf" srcId="{14681159-4FA4-40B0-84BE-961150D19968}" destId="{E9439351-9765-48D4-822B-A426E4F11417}" srcOrd="3" destOrd="0" presId="urn:microsoft.com/office/officeart/2018/5/layout/CenteredIconLabelDescriptionList"/>
    <dgm:cxn modelId="{6AB19EE8-D999-48D6-AA9B-1B277E8CE4BE}" type="presParOf" srcId="{14681159-4FA4-40B0-84BE-961150D19968}" destId="{EEE31A31-EC79-44C0-8D89-3326AD0FFBA8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C780F7B-5784-4F48-9CB4-3D98D389DBC2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6026CE8-5171-4B80-A794-D47562211C2B}">
      <dgm:prSet/>
      <dgm:spPr/>
      <dgm:t>
        <a:bodyPr/>
        <a:lstStyle/>
        <a:p>
          <a:r>
            <a:rPr lang="en-US"/>
            <a:t>Frailty</a:t>
          </a:r>
        </a:p>
      </dgm:t>
    </dgm:pt>
    <dgm:pt modelId="{2B3C5E82-C066-4672-97D4-E065B5ED258A}" type="parTrans" cxnId="{06C84379-3DC0-4515-A651-78C850DEAA79}">
      <dgm:prSet/>
      <dgm:spPr/>
      <dgm:t>
        <a:bodyPr/>
        <a:lstStyle/>
        <a:p>
          <a:endParaRPr lang="en-US"/>
        </a:p>
      </dgm:t>
    </dgm:pt>
    <dgm:pt modelId="{618DBBA3-6FF4-4D38-AA23-826DE1ED4854}" type="sibTrans" cxnId="{06C84379-3DC0-4515-A651-78C850DEAA79}">
      <dgm:prSet phldrT="1" phldr="0"/>
      <dgm:spPr/>
      <dgm:t>
        <a:bodyPr/>
        <a:lstStyle/>
        <a:p>
          <a:endParaRPr lang="en-US"/>
        </a:p>
      </dgm:t>
    </dgm:pt>
    <dgm:pt modelId="{AE8C0750-C447-4A9F-BE16-1BCC2B322669}">
      <dgm:prSet/>
      <dgm:spPr/>
      <dgm:t>
        <a:bodyPr/>
        <a:lstStyle/>
        <a:p>
          <a:r>
            <a:rPr lang="en-US"/>
            <a:t>Having reduced strength can increase vulnerability to minor illnesses</a:t>
          </a:r>
        </a:p>
      </dgm:t>
    </dgm:pt>
    <dgm:pt modelId="{E7BB4941-22FE-4299-BC64-90BEF2B2FE55}" type="parTrans" cxnId="{F198E300-7C89-467A-BE62-C23376DA1D25}">
      <dgm:prSet/>
      <dgm:spPr/>
      <dgm:t>
        <a:bodyPr/>
        <a:lstStyle/>
        <a:p>
          <a:endParaRPr lang="en-US"/>
        </a:p>
      </dgm:t>
    </dgm:pt>
    <dgm:pt modelId="{731BBB39-F186-4FC9-965F-8FF4C9ACE080}" type="sibTrans" cxnId="{F198E300-7C89-467A-BE62-C23376DA1D25}">
      <dgm:prSet/>
      <dgm:spPr/>
      <dgm:t>
        <a:bodyPr/>
        <a:lstStyle/>
        <a:p>
          <a:endParaRPr lang="en-US"/>
        </a:p>
      </dgm:t>
    </dgm:pt>
    <dgm:pt modelId="{4C7FE6EA-0ED1-491C-B8C0-671C6A4710C8}">
      <dgm:prSet/>
      <dgm:spPr/>
      <dgm:t>
        <a:bodyPr/>
        <a:lstStyle/>
        <a:p>
          <a:r>
            <a:rPr lang="en-US"/>
            <a:t>Higher risk of hospitalisation</a:t>
          </a:r>
        </a:p>
      </dgm:t>
    </dgm:pt>
    <dgm:pt modelId="{0299F51D-C316-4F4A-82C4-A510690869BF}" type="parTrans" cxnId="{F285497C-77D2-4F27-84ED-BB223A2D849E}">
      <dgm:prSet/>
      <dgm:spPr/>
      <dgm:t>
        <a:bodyPr/>
        <a:lstStyle/>
        <a:p>
          <a:endParaRPr lang="en-US"/>
        </a:p>
      </dgm:t>
    </dgm:pt>
    <dgm:pt modelId="{ECF9A366-2555-45B8-9A52-D7C2EE9A064D}" type="sibTrans" cxnId="{F285497C-77D2-4F27-84ED-BB223A2D849E}">
      <dgm:prSet/>
      <dgm:spPr/>
      <dgm:t>
        <a:bodyPr/>
        <a:lstStyle/>
        <a:p>
          <a:endParaRPr lang="en-US"/>
        </a:p>
      </dgm:t>
    </dgm:pt>
    <dgm:pt modelId="{4862DE3D-1BA6-4AB0-A4C8-D7BBB1E6DE4A}">
      <dgm:prSet/>
      <dgm:spPr/>
      <dgm:t>
        <a:bodyPr/>
        <a:lstStyle/>
        <a:p>
          <a:r>
            <a:rPr lang="en-US"/>
            <a:t>Multimorbidity (living with multiple long-term conditions</a:t>
          </a:r>
        </a:p>
      </dgm:t>
    </dgm:pt>
    <dgm:pt modelId="{AFE362DF-E6B6-4012-951C-5C65B4BE2915}" type="parTrans" cxnId="{0CB0B1E8-4D39-4BE6-8F78-35119A01C757}">
      <dgm:prSet/>
      <dgm:spPr/>
      <dgm:t>
        <a:bodyPr/>
        <a:lstStyle/>
        <a:p>
          <a:endParaRPr lang="en-US"/>
        </a:p>
      </dgm:t>
    </dgm:pt>
    <dgm:pt modelId="{97C9D559-D6EB-4215-8901-0557317EBF1E}" type="sibTrans" cxnId="{0CB0B1E8-4D39-4BE6-8F78-35119A01C757}">
      <dgm:prSet phldrT="2" phldr="0"/>
      <dgm:spPr/>
      <dgm:t>
        <a:bodyPr/>
        <a:lstStyle/>
        <a:p>
          <a:endParaRPr lang="en-US"/>
        </a:p>
      </dgm:t>
    </dgm:pt>
    <dgm:pt modelId="{4A017B6D-CE26-4B7F-AB64-492B59F30BEC}">
      <dgm:prSet/>
      <dgm:spPr/>
      <dgm:t>
        <a:bodyPr/>
        <a:lstStyle/>
        <a:p>
          <a:r>
            <a:rPr lang="en-US"/>
            <a:t>Frequent medical appointments, disrupting daily life</a:t>
          </a:r>
        </a:p>
      </dgm:t>
    </dgm:pt>
    <dgm:pt modelId="{C81FCE45-C9AE-40E1-8D1A-6549E3D78C44}" type="parTrans" cxnId="{DBBBE1E5-9F16-497F-ABBB-C7DB49872C99}">
      <dgm:prSet/>
      <dgm:spPr/>
      <dgm:t>
        <a:bodyPr/>
        <a:lstStyle/>
        <a:p>
          <a:endParaRPr lang="en-US"/>
        </a:p>
      </dgm:t>
    </dgm:pt>
    <dgm:pt modelId="{4181CFE5-714B-4569-950F-1A5BBFFCB23F}" type="sibTrans" cxnId="{DBBBE1E5-9F16-497F-ABBB-C7DB49872C99}">
      <dgm:prSet/>
      <dgm:spPr/>
      <dgm:t>
        <a:bodyPr/>
        <a:lstStyle/>
        <a:p>
          <a:endParaRPr lang="en-US"/>
        </a:p>
      </dgm:t>
    </dgm:pt>
    <dgm:pt modelId="{8C6903AD-C7AF-4E11-B6D9-C75866CF7690}">
      <dgm:prSet/>
      <dgm:spPr/>
      <dgm:t>
        <a:bodyPr/>
        <a:lstStyle/>
        <a:p>
          <a:r>
            <a:rPr lang="en-US"/>
            <a:t>Cognitive impairment and dementia</a:t>
          </a:r>
        </a:p>
      </dgm:t>
    </dgm:pt>
    <dgm:pt modelId="{ECEAD583-7CDB-47B9-9212-02D5FC2C6FA0}" type="parTrans" cxnId="{1C49DDE9-AF0A-4A60-9B20-0A8BC0A9AF4F}">
      <dgm:prSet/>
      <dgm:spPr/>
      <dgm:t>
        <a:bodyPr/>
        <a:lstStyle/>
        <a:p>
          <a:endParaRPr lang="en-US"/>
        </a:p>
      </dgm:t>
    </dgm:pt>
    <dgm:pt modelId="{E2123299-FF89-443D-93A9-3D8085A73BB1}" type="sibTrans" cxnId="{1C49DDE9-AF0A-4A60-9B20-0A8BC0A9AF4F}">
      <dgm:prSet phldrT="3" phldr="0"/>
      <dgm:spPr/>
      <dgm:t>
        <a:bodyPr/>
        <a:lstStyle/>
        <a:p>
          <a:endParaRPr lang="en-US"/>
        </a:p>
      </dgm:t>
    </dgm:pt>
    <dgm:pt modelId="{6FD31C0C-6B65-4F77-9177-D36FE04B2AFD}">
      <dgm:prSet/>
      <dgm:spPr/>
      <dgm:t>
        <a:bodyPr/>
        <a:lstStyle/>
        <a:p>
          <a:r>
            <a:rPr lang="en-US"/>
            <a:t>Reduced ability to engage in shared decision making</a:t>
          </a:r>
        </a:p>
      </dgm:t>
    </dgm:pt>
    <dgm:pt modelId="{DAD72CB3-FA1F-4A00-88F3-009446EB1BD5}" type="parTrans" cxnId="{93C22CF8-4B49-4981-AFBF-87FEF5E0A27B}">
      <dgm:prSet/>
      <dgm:spPr/>
      <dgm:t>
        <a:bodyPr/>
        <a:lstStyle/>
        <a:p>
          <a:endParaRPr lang="en-US"/>
        </a:p>
      </dgm:t>
    </dgm:pt>
    <dgm:pt modelId="{7A3864DB-C7B1-401F-AB23-23DF92B8C034}" type="sibTrans" cxnId="{93C22CF8-4B49-4981-AFBF-87FEF5E0A27B}">
      <dgm:prSet/>
      <dgm:spPr/>
      <dgm:t>
        <a:bodyPr/>
        <a:lstStyle/>
        <a:p>
          <a:endParaRPr lang="en-US"/>
        </a:p>
      </dgm:t>
    </dgm:pt>
    <dgm:pt modelId="{D6581181-7B8D-4D98-A3B3-9A6CC861AC53}">
      <dgm:prSet/>
      <dgm:spPr/>
      <dgm:t>
        <a:bodyPr/>
        <a:lstStyle/>
        <a:p>
          <a:r>
            <a:rPr lang="en-US"/>
            <a:t>Reliance on carers</a:t>
          </a:r>
        </a:p>
      </dgm:t>
    </dgm:pt>
    <dgm:pt modelId="{344FE568-3663-4AF8-BECC-0E790FF91B8A}" type="parTrans" cxnId="{AFD9DEB0-7471-429D-8214-E85A5BA734A3}">
      <dgm:prSet/>
      <dgm:spPr/>
      <dgm:t>
        <a:bodyPr/>
        <a:lstStyle/>
        <a:p>
          <a:endParaRPr lang="en-US"/>
        </a:p>
      </dgm:t>
    </dgm:pt>
    <dgm:pt modelId="{A3771DA0-0D1E-427A-9DFF-DA524B4317FC}" type="sibTrans" cxnId="{AFD9DEB0-7471-429D-8214-E85A5BA734A3}">
      <dgm:prSet/>
      <dgm:spPr/>
      <dgm:t>
        <a:bodyPr/>
        <a:lstStyle/>
        <a:p>
          <a:endParaRPr lang="en-US"/>
        </a:p>
      </dgm:t>
    </dgm:pt>
    <dgm:pt modelId="{7109365F-012D-AE48-99A4-51509E6D40E6}" type="pres">
      <dgm:prSet presAssocID="{AC780F7B-5784-4F48-9CB4-3D98D389DBC2}" presName="Name0" presStyleCnt="0">
        <dgm:presLayoutVars>
          <dgm:dir/>
          <dgm:animLvl val="lvl"/>
          <dgm:resizeHandles val="exact"/>
        </dgm:presLayoutVars>
      </dgm:prSet>
      <dgm:spPr/>
    </dgm:pt>
    <dgm:pt modelId="{00AA3086-F93B-2B45-BE99-C417C1C9C6E3}" type="pres">
      <dgm:prSet presAssocID="{66026CE8-5171-4B80-A794-D47562211C2B}" presName="composite" presStyleCnt="0"/>
      <dgm:spPr/>
    </dgm:pt>
    <dgm:pt modelId="{FFEC2E92-F75F-9643-AC5C-B6033C5BB161}" type="pres">
      <dgm:prSet presAssocID="{66026CE8-5171-4B80-A794-D47562211C2B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88A6BF94-48F8-0E4C-B04E-8EBC7EDF2841}" type="pres">
      <dgm:prSet presAssocID="{66026CE8-5171-4B80-A794-D47562211C2B}" presName="desTx" presStyleLbl="alignAccFollowNode1" presStyleIdx="0" presStyleCnt="3">
        <dgm:presLayoutVars>
          <dgm:bulletEnabled val="1"/>
        </dgm:presLayoutVars>
      </dgm:prSet>
      <dgm:spPr/>
    </dgm:pt>
    <dgm:pt modelId="{B00C686B-5CB6-EC4D-8889-CC7C1E29D72A}" type="pres">
      <dgm:prSet presAssocID="{618DBBA3-6FF4-4D38-AA23-826DE1ED4854}" presName="space" presStyleCnt="0"/>
      <dgm:spPr/>
    </dgm:pt>
    <dgm:pt modelId="{12C06E5D-B431-BA4C-915A-2BAF3C9DB3E5}" type="pres">
      <dgm:prSet presAssocID="{4862DE3D-1BA6-4AB0-A4C8-D7BBB1E6DE4A}" presName="composite" presStyleCnt="0"/>
      <dgm:spPr/>
    </dgm:pt>
    <dgm:pt modelId="{D9C427FF-5872-FD4A-BA6C-59A94A52DAB2}" type="pres">
      <dgm:prSet presAssocID="{4862DE3D-1BA6-4AB0-A4C8-D7BBB1E6DE4A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35F53E5F-34E5-B946-B2C8-3FF7C2C113E5}" type="pres">
      <dgm:prSet presAssocID="{4862DE3D-1BA6-4AB0-A4C8-D7BBB1E6DE4A}" presName="desTx" presStyleLbl="alignAccFollowNode1" presStyleIdx="1" presStyleCnt="3">
        <dgm:presLayoutVars>
          <dgm:bulletEnabled val="1"/>
        </dgm:presLayoutVars>
      </dgm:prSet>
      <dgm:spPr/>
    </dgm:pt>
    <dgm:pt modelId="{065D2844-888B-A047-969C-54872EE1F495}" type="pres">
      <dgm:prSet presAssocID="{97C9D559-D6EB-4215-8901-0557317EBF1E}" presName="space" presStyleCnt="0"/>
      <dgm:spPr/>
    </dgm:pt>
    <dgm:pt modelId="{EADD9C1C-B60A-C941-8FE6-3CEEAE660658}" type="pres">
      <dgm:prSet presAssocID="{8C6903AD-C7AF-4E11-B6D9-C75866CF7690}" presName="composite" presStyleCnt="0"/>
      <dgm:spPr/>
    </dgm:pt>
    <dgm:pt modelId="{02E9E3A1-2DBB-704C-A898-2F5E64DD3FB6}" type="pres">
      <dgm:prSet presAssocID="{8C6903AD-C7AF-4E11-B6D9-C75866CF7690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A46424C9-DEDB-A04A-8F0A-BF1237847AB0}" type="pres">
      <dgm:prSet presAssocID="{8C6903AD-C7AF-4E11-B6D9-C75866CF7690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F198E300-7C89-467A-BE62-C23376DA1D25}" srcId="{66026CE8-5171-4B80-A794-D47562211C2B}" destId="{AE8C0750-C447-4A9F-BE16-1BCC2B322669}" srcOrd="0" destOrd="0" parTransId="{E7BB4941-22FE-4299-BC64-90BEF2B2FE55}" sibTransId="{731BBB39-F186-4FC9-965F-8FF4C9ACE080}"/>
    <dgm:cxn modelId="{8E88BD22-5D58-5F48-B05E-3C4292B28429}" type="presOf" srcId="{6FD31C0C-6B65-4F77-9177-D36FE04B2AFD}" destId="{A46424C9-DEDB-A04A-8F0A-BF1237847AB0}" srcOrd="0" destOrd="0" presId="urn:microsoft.com/office/officeart/2005/8/layout/hList1"/>
    <dgm:cxn modelId="{E8D50F2E-A205-7B4D-B5AA-0B1EE13F199B}" type="presOf" srcId="{D6581181-7B8D-4D98-A3B3-9A6CC861AC53}" destId="{A46424C9-DEDB-A04A-8F0A-BF1237847AB0}" srcOrd="0" destOrd="1" presId="urn:microsoft.com/office/officeart/2005/8/layout/hList1"/>
    <dgm:cxn modelId="{E61FB456-8E8A-E745-8B88-F4D0BCEECF01}" type="presOf" srcId="{4A017B6D-CE26-4B7F-AB64-492B59F30BEC}" destId="{35F53E5F-34E5-B946-B2C8-3FF7C2C113E5}" srcOrd="0" destOrd="0" presId="urn:microsoft.com/office/officeart/2005/8/layout/hList1"/>
    <dgm:cxn modelId="{C7A31B59-3406-8E4A-BAFA-AA5150224444}" type="presOf" srcId="{8C6903AD-C7AF-4E11-B6D9-C75866CF7690}" destId="{02E9E3A1-2DBB-704C-A898-2F5E64DD3FB6}" srcOrd="0" destOrd="0" presId="urn:microsoft.com/office/officeart/2005/8/layout/hList1"/>
    <dgm:cxn modelId="{2085356E-909B-CB4C-9090-570FB8ABF278}" type="presOf" srcId="{4C7FE6EA-0ED1-491C-B8C0-671C6A4710C8}" destId="{88A6BF94-48F8-0E4C-B04E-8EBC7EDF2841}" srcOrd="0" destOrd="1" presId="urn:microsoft.com/office/officeart/2005/8/layout/hList1"/>
    <dgm:cxn modelId="{1A1A2778-E040-0540-BDC4-0637822CE936}" type="presOf" srcId="{AC780F7B-5784-4F48-9CB4-3D98D389DBC2}" destId="{7109365F-012D-AE48-99A4-51509E6D40E6}" srcOrd="0" destOrd="0" presId="urn:microsoft.com/office/officeart/2005/8/layout/hList1"/>
    <dgm:cxn modelId="{06C84379-3DC0-4515-A651-78C850DEAA79}" srcId="{AC780F7B-5784-4F48-9CB4-3D98D389DBC2}" destId="{66026CE8-5171-4B80-A794-D47562211C2B}" srcOrd="0" destOrd="0" parTransId="{2B3C5E82-C066-4672-97D4-E065B5ED258A}" sibTransId="{618DBBA3-6FF4-4D38-AA23-826DE1ED4854}"/>
    <dgm:cxn modelId="{F285497C-77D2-4F27-84ED-BB223A2D849E}" srcId="{66026CE8-5171-4B80-A794-D47562211C2B}" destId="{4C7FE6EA-0ED1-491C-B8C0-671C6A4710C8}" srcOrd="1" destOrd="0" parTransId="{0299F51D-C316-4F4A-82C4-A510690869BF}" sibTransId="{ECF9A366-2555-45B8-9A52-D7C2EE9A064D}"/>
    <dgm:cxn modelId="{AFD9DEB0-7471-429D-8214-E85A5BA734A3}" srcId="{8C6903AD-C7AF-4E11-B6D9-C75866CF7690}" destId="{D6581181-7B8D-4D98-A3B3-9A6CC861AC53}" srcOrd="1" destOrd="0" parTransId="{344FE568-3663-4AF8-BECC-0E790FF91B8A}" sibTransId="{A3771DA0-0D1E-427A-9DFF-DA524B4317FC}"/>
    <dgm:cxn modelId="{96B1A3B5-E490-374A-8789-4B62F2A3C92B}" type="presOf" srcId="{AE8C0750-C447-4A9F-BE16-1BCC2B322669}" destId="{88A6BF94-48F8-0E4C-B04E-8EBC7EDF2841}" srcOrd="0" destOrd="0" presId="urn:microsoft.com/office/officeart/2005/8/layout/hList1"/>
    <dgm:cxn modelId="{272961B7-B2AC-8649-9824-5C36E25CD930}" type="presOf" srcId="{66026CE8-5171-4B80-A794-D47562211C2B}" destId="{FFEC2E92-F75F-9643-AC5C-B6033C5BB161}" srcOrd="0" destOrd="0" presId="urn:microsoft.com/office/officeart/2005/8/layout/hList1"/>
    <dgm:cxn modelId="{D0DFC7D6-81D0-3746-BADA-0EDE6FFC2B5B}" type="presOf" srcId="{4862DE3D-1BA6-4AB0-A4C8-D7BBB1E6DE4A}" destId="{D9C427FF-5872-FD4A-BA6C-59A94A52DAB2}" srcOrd="0" destOrd="0" presId="urn:microsoft.com/office/officeart/2005/8/layout/hList1"/>
    <dgm:cxn modelId="{DBBBE1E5-9F16-497F-ABBB-C7DB49872C99}" srcId="{4862DE3D-1BA6-4AB0-A4C8-D7BBB1E6DE4A}" destId="{4A017B6D-CE26-4B7F-AB64-492B59F30BEC}" srcOrd="0" destOrd="0" parTransId="{C81FCE45-C9AE-40E1-8D1A-6549E3D78C44}" sibTransId="{4181CFE5-714B-4569-950F-1A5BBFFCB23F}"/>
    <dgm:cxn modelId="{0CB0B1E8-4D39-4BE6-8F78-35119A01C757}" srcId="{AC780F7B-5784-4F48-9CB4-3D98D389DBC2}" destId="{4862DE3D-1BA6-4AB0-A4C8-D7BBB1E6DE4A}" srcOrd="1" destOrd="0" parTransId="{AFE362DF-E6B6-4012-951C-5C65B4BE2915}" sibTransId="{97C9D559-D6EB-4215-8901-0557317EBF1E}"/>
    <dgm:cxn modelId="{1C49DDE9-AF0A-4A60-9B20-0A8BC0A9AF4F}" srcId="{AC780F7B-5784-4F48-9CB4-3D98D389DBC2}" destId="{8C6903AD-C7AF-4E11-B6D9-C75866CF7690}" srcOrd="2" destOrd="0" parTransId="{ECEAD583-7CDB-47B9-9212-02D5FC2C6FA0}" sibTransId="{E2123299-FF89-443D-93A9-3D8085A73BB1}"/>
    <dgm:cxn modelId="{93C22CF8-4B49-4981-AFBF-87FEF5E0A27B}" srcId="{8C6903AD-C7AF-4E11-B6D9-C75866CF7690}" destId="{6FD31C0C-6B65-4F77-9177-D36FE04B2AFD}" srcOrd="0" destOrd="0" parTransId="{DAD72CB3-FA1F-4A00-88F3-009446EB1BD5}" sibTransId="{7A3864DB-C7B1-401F-AB23-23DF92B8C034}"/>
    <dgm:cxn modelId="{28088E5F-EF3F-FE49-9B39-B101545C6A6B}" type="presParOf" srcId="{7109365F-012D-AE48-99A4-51509E6D40E6}" destId="{00AA3086-F93B-2B45-BE99-C417C1C9C6E3}" srcOrd="0" destOrd="0" presId="urn:microsoft.com/office/officeart/2005/8/layout/hList1"/>
    <dgm:cxn modelId="{91C2E948-CD10-AC4C-AF67-2CC37FA87AEB}" type="presParOf" srcId="{00AA3086-F93B-2B45-BE99-C417C1C9C6E3}" destId="{FFEC2E92-F75F-9643-AC5C-B6033C5BB161}" srcOrd="0" destOrd="0" presId="urn:microsoft.com/office/officeart/2005/8/layout/hList1"/>
    <dgm:cxn modelId="{688F83C3-230C-A345-AA09-CC6707FECBE5}" type="presParOf" srcId="{00AA3086-F93B-2B45-BE99-C417C1C9C6E3}" destId="{88A6BF94-48F8-0E4C-B04E-8EBC7EDF2841}" srcOrd="1" destOrd="0" presId="urn:microsoft.com/office/officeart/2005/8/layout/hList1"/>
    <dgm:cxn modelId="{53A9052C-3528-3641-A4D9-DA90FBC27643}" type="presParOf" srcId="{7109365F-012D-AE48-99A4-51509E6D40E6}" destId="{B00C686B-5CB6-EC4D-8889-CC7C1E29D72A}" srcOrd="1" destOrd="0" presId="urn:microsoft.com/office/officeart/2005/8/layout/hList1"/>
    <dgm:cxn modelId="{A3873ED6-0342-0F41-9B5A-11B3FB562A70}" type="presParOf" srcId="{7109365F-012D-AE48-99A4-51509E6D40E6}" destId="{12C06E5D-B431-BA4C-915A-2BAF3C9DB3E5}" srcOrd="2" destOrd="0" presId="urn:microsoft.com/office/officeart/2005/8/layout/hList1"/>
    <dgm:cxn modelId="{305E615B-FC3A-8047-B833-E71232366332}" type="presParOf" srcId="{12C06E5D-B431-BA4C-915A-2BAF3C9DB3E5}" destId="{D9C427FF-5872-FD4A-BA6C-59A94A52DAB2}" srcOrd="0" destOrd="0" presId="urn:microsoft.com/office/officeart/2005/8/layout/hList1"/>
    <dgm:cxn modelId="{3FEB7D9C-2C12-C04B-82B4-A709497F2267}" type="presParOf" srcId="{12C06E5D-B431-BA4C-915A-2BAF3C9DB3E5}" destId="{35F53E5F-34E5-B946-B2C8-3FF7C2C113E5}" srcOrd="1" destOrd="0" presId="urn:microsoft.com/office/officeart/2005/8/layout/hList1"/>
    <dgm:cxn modelId="{D64171E3-EF08-7A4A-8A98-759196E804CE}" type="presParOf" srcId="{7109365F-012D-AE48-99A4-51509E6D40E6}" destId="{065D2844-888B-A047-969C-54872EE1F495}" srcOrd="3" destOrd="0" presId="urn:microsoft.com/office/officeart/2005/8/layout/hList1"/>
    <dgm:cxn modelId="{B961421A-6D0C-514F-A86E-5CC2609A1882}" type="presParOf" srcId="{7109365F-012D-AE48-99A4-51509E6D40E6}" destId="{EADD9C1C-B60A-C941-8FE6-3CEEAE660658}" srcOrd="4" destOrd="0" presId="urn:microsoft.com/office/officeart/2005/8/layout/hList1"/>
    <dgm:cxn modelId="{F8FCCD95-25E7-F147-8700-B0DF33165075}" type="presParOf" srcId="{EADD9C1C-B60A-C941-8FE6-3CEEAE660658}" destId="{02E9E3A1-2DBB-704C-A898-2F5E64DD3FB6}" srcOrd="0" destOrd="0" presId="urn:microsoft.com/office/officeart/2005/8/layout/hList1"/>
    <dgm:cxn modelId="{5525DE39-D021-7F41-9E21-44B3C5754AD0}" type="presParOf" srcId="{EADD9C1C-B60A-C941-8FE6-3CEEAE660658}" destId="{A46424C9-DEDB-A04A-8F0A-BF1237847AB0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5704298-12BB-471B-B6AF-357F1F1663A3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FD1EB3A-07E4-4247-82F9-BEE5A5110DD0}">
      <dgm:prSet/>
      <dgm:spPr/>
      <dgm:t>
        <a:bodyPr/>
        <a:lstStyle/>
        <a:p>
          <a:r>
            <a:rPr lang="en-US"/>
            <a:t>Social isolation</a:t>
          </a:r>
        </a:p>
      </dgm:t>
    </dgm:pt>
    <dgm:pt modelId="{E3C06454-F384-4E9C-8AF0-3BED46931201}" type="parTrans" cxnId="{2C64B157-6185-4C76-A013-88AE308BE325}">
      <dgm:prSet/>
      <dgm:spPr/>
      <dgm:t>
        <a:bodyPr/>
        <a:lstStyle/>
        <a:p>
          <a:endParaRPr lang="en-US"/>
        </a:p>
      </dgm:t>
    </dgm:pt>
    <dgm:pt modelId="{92BA99BE-32DC-4FD9-BD35-56A801F03719}" type="sibTrans" cxnId="{2C64B157-6185-4C76-A013-88AE308BE325}">
      <dgm:prSet/>
      <dgm:spPr/>
      <dgm:t>
        <a:bodyPr/>
        <a:lstStyle/>
        <a:p>
          <a:endParaRPr lang="en-US"/>
        </a:p>
      </dgm:t>
    </dgm:pt>
    <dgm:pt modelId="{FBD39B02-6E99-4DC0-89C7-6B061F7BEF17}">
      <dgm:prSet/>
      <dgm:spPr/>
      <dgm:t>
        <a:bodyPr/>
        <a:lstStyle/>
        <a:p>
          <a:r>
            <a:rPr lang="en-US"/>
            <a:t>Older individuals more likely to experience loneliness</a:t>
          </a:r>
        </a:p>
      </dgm:t>
    </dgm:pt>
    <dgm:pt modelId="{937BDB20-B394-4078-8F3E-FBC793BA8663}" type="parTrans" cxnId="{E1BFCF60-F887-4686-9453-B940DC17972F}">
      <dgm:prSet/>
      <dgm:spPr/>
      <dgm:t>
        <a:bodyPr/>
        <a:lstStyle/>
        <a:p>
          <a:endParaRPr lang="en-US"/>
        </a:p>
      </dgm:t>
    </dgm:pt>
    <dgm:pt modelId="{46F4E80B-B2D8-4B6D-9966-45EA046311BC}" type="sibTrans" cxnId="{E1BFCF60-F887-4686-9453-B940DC17972F}">
      <dgm:prSet/>
      <dgm:spPr/>
      <dgm:t>
        <a:bodyPr/>
        <a:lstStyle/>
        <a:p>
          <a:endParaRPr lang="en-US"/>
        </a:p>
      </dgm:t>
    </dgm:pt>
    <dgm:pt modelId="{034A49F5-F36C-4061-9212-312938030BF0}">
      <dgm:prSet/>
      <dgm:spPr/>
      <dgm:t>
        <a:bodyPr/>
        <a:lstStyle/>
        <a:p>
          <a:r>
            <a:rPr lang="en-US"/>
            <a:t>Reduced motivation to engage in daily activites</a:t>
          </a:r>
        </a:p>
      </dgm:t>
    </dgm:pt>
    <dgm:pt modelId="{C0FB182C-EF76-404A-A395-504A7428F12F}" type="parTrans" cxnId="{3CE17930-1271-442A-89D6-12AABB76907E}">
      <dgm:prSet/>
      <dgm:spPr/>
      <dgm:t>
        <a:bodyPr/>
        <a:lstStyle/>
        <a:p>
          <a:endParaRPr lang="en-US"/>
        </a:p>
      </dgm:t>
    </dgm:pt>
    <dgm:pt modelId="{8A773CE8-8E4A-4B33-8E05-60021D445D25}" type="sibTrans" cxnId="{3CE17930-1271-442A-89D6-12AABB76907E}">
      <dgm:prSet/>
      <dgm:spPr/>
      <dgm:t>
        <a:bodyPr/>
        <a:lstStyle/>
        <a:p>
          <a:endParaRPr lang="en-US"/>
        </a:p>
      </dgm:t>
    </dgm:pt>
    <dgm:pt modelId="{41CC4CA1-90B4-43DC-B5AC-BC40F5DBB062}">
      <dgm:prSet/>
      <dgm:spPr/>
      <dgm:t>
        <a:bodyPr/>
        <a:lstStyle/>
        <a:p>
          <a:r>
            <a:rPr lang="en-US"/>
            <a:t>Poverty</a:t>
          </a:r>
        </a:p>
      </dgm:t>
    </dgm:pt>
    <dgm:pt modelId="{3FD2B9EE-22B6-4E2A-AC83-00AE0FC11ABF}" type="parTrans" cxnId="{34F978F2-EC73-4BBA-9CE7-CFACD08EAC16}">
      <dgm:prSet/>
      <dgm:spPr/>
      <dgm:t>
        <a:bodyPr/>
        <a:lstStyle/>
        <a:p>
          <a:endParaRPr lang="en-US"/>
        </a:p>
      </dgm:t>
    </dgm:pt>
    <dgm:pt modelId="{EDF13ACC-728C-4102-B028-F70FD3CBEA47}" type="sibTrans" cxnId="{34F978F2-EC73-4BBA-9CE7-CFACD08EAC16}">
      <dgm:prSet/>
      <dgm:spPr/>
      <dgm:t>
        <a:bodyPr/>
        <a:lstStyle/>
        <a:p>
          <a:endParaRPr lang="en-US"/>
        </a:p>
      </dgm:t>
    </dgm:pt>
    <dgm:pt modelId="{F70FE952-1101-4A71-9850-CEA1A2CDD6FC}">
      <dgm:prSet/>
      <dgm:spPr/>
      <dgm:t>
        <a:bodyPr/>
        <a:lstStyle/>
        <a:p>
          <a:r>
            <a:rPr lang="en-US"/>
            <a:t>Elderly likely to rely on pensions</a:t>
          </a:r>
        </a:p>
      </dgm:t>
    </dgm:pt>
    <dgm:pt modelId="{CBEC9A4D-40DC-42EB-B914-A4DB6C89195C}" type="parTrans" cxnId="{4966921D-63C2-4EDE-A7CC-B2E924FFAA94}">
      <dgm:prSet/>
      <dgm:spPr/>
      <dgm:t>
        <a:bodyPr/>
        <a:lstStyle/>
        <a:p>
          <a:endParaRPr lang="en-US"/>
        </a:p>
      </dgm:t>
    </dgm:pt>
    <dgm:pt modelId="{7A4B415E-4F32-4177-9747-27305CAB7400}" type="sibTrans" cxnId="{4966921D-63C2-4EDE-A7CC-B2E924FFAA94}">
      <dgm:prSet/>
      <dgm:spPr/>
      <dgm:t>
        <a:bodyPr/>
        <a:lstStyle/>
        <a:p>
          <a:endParaRPr lang="en-US"/>
        </a:p>
      </dgm:t>
    </dgm:pt>
    <dgm:pt modelId="{B0E2DEF9-CAE7-4C58-86B0-597217439B53}">
      <dgm:prSet/>
      <dgm:spPr/>
      <dgm:t>
        <a:bodyPr/>
        <a:lstStyle/>
        <a:p>
          <a:r>
            <a:rPr lang="en-US" dirty="0"/>
            <a:t>Reduced access to transport</a:t>
          </a:r>
        </a:p>
      </dgm:t>
    </dgm:pt>
    <dgm:pt modelId="{6EFF1935-3A53-49B2-85DB-7608A77E8AB7}" type="parTrans" cxnId="{FDC9FFB6-AD6A-4E58-BFB2-9093C3965222}">
      <dgm:prSet/>
      <dgm:spPr/>
      <dgm:t>
        <a:bodyPr/>
        <a:lstStyle/>
        <a:p>
          <a:endParaRPr lang="en-US"/>
        </a:p>
      </dgm:t>
    </dgm:pt>
    <dgm:pt modelId="{D6BC35B4-7C89-4232-AC58-7E21BEBC4A1A}" type="sibTrans" cxnId="{FDC9FFB6-AD6A-4E58-BFB2-9093C3965222}">
      <dgm:prSet/>
      <dgm:spPr/>
      <dgm:t>
        <a:bodyPr/>
        <a:lstStyle/>
        <a:p>
          <a:endParaRPr lang="en-US"/>
        </a:p>
      </dgm:t>
    </dgm:pt>
    <dgm:pt modelId="{8D2951AF-6419-46DB-9ABE-4E8025CFBD03}">
      <dgm:prSet/>
      <dgm:spPr/>
      <dgm:t>
        <a:bodyPr/>
        <a:lstStyle/>
        <a:p>
          <a:r>
            <a:rPr lang="en-US"/>
            <a:t>Digital illiteracy</a:t>
          </a:r>
        </a:p>
      </dgm:t>
    </dgm:pt>
    <dgm:pt modelId="{D1D97F60-5FC5-4ED8-BEFE-D7C83186D2CC}" type="parTrans" cxnId="{3F60CA53-E97B-4B9D-8E05-65164386AA40}">
      <dgm:prSet/>
      <dgm:spPr/>
      <dgm:t>
        <a:bodyPr/>
        <a:lstStyle/>
        <a:p>
          <a:endParaRPr lang="en-US"/>
        </a:p>
      </dgm:t>
    </dgm:pt>
    <dgm:pt modelId="{4195C1FB-97C0-454C-81C2-B327AB104B6B}" type="sibTrans" cxnId="{3F60CA53-E97B-4B9D-8E05-65164386AA40}">
      <dgm:prSet/>
      <dgm:spPr/>
      <dgm:t>
        <a:bodyPr/>
        <a:lstStyle/>
        <a:p>
          <a:endParaRPr lang="en-US"/>
        </a:p>
      </dgm:t>
    </dgm:pt>
    <dgm:pt modelId="{EB2FE2B1-CE4F-4F77-9A88-1E50353EE988}">
      <dgm:prSet/>
      <dgm:spPr/>
      <dgm:t>
        <a:bodyPr/>
        <a:lstStyle/>
        <a:p>
          <a:r>
            <a:rPr lang="en-US"/>
            <a:t>Digitally illiterate not able to engage with tech innovation</a:t>
          </a:r>
        </a:p>
      </dgm:t>
    </dgm:pt>
    <dgm:pt modelId="{1A37D36B-1068-497D-A35E-CBDAB349A3CA}" type="parTrans" cxnId="{762DD334-BB62-49B6-96A9-A982FA1ED23F}">
      <dgm:prSet/>
      <dgm:spPr/>
      <dgm:t>
        <a:bodyPr/>
        <a:lstStyle/>
        <a:p>
          <a:endParaRPr lang="en-US"/>
        </a:p>
      </dgm:t>
    </dgm:pt>
    <dgm:pt modelId="{7363371D-FF8A-484A-8B2D-A682C6E93061}" type="sibTrans" cxnId="{762DD334-BB62-49B6-96A9-A982FA1ED23F}">
      <dgm:prSet/>
      <dgm:spPr/>
      <dgm:t>
        <a:bodyPr/>
        <a:lstStyle/>
        <a:p>
          <a:endParaRPr lang="en-US"/>
        </a:p>
      </dgm:t>
    </dgm:pt>
    <dgm:pt modelId="{3C3A7A5F-2943-0041-9B03-71A71AA646E5}" type="pres">
      <dgm:prSet presAssocID="{45704298-12BB-471B-B6AF-357F1F1663A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9B0A8F74-3815-F942-8ADD-4CCDCFA013F4}" type="pres">
      <dgm:prSet presAssocID="{3FD1EB3A-07E4-4247-82F9-BEE5A5110DD0}" presName="hierRoot1" presStyleCnt="0">
        <dgm:presLayoutVars>
          <dgm:hierBranch val="init"/>
        </dgm:presLayoutVars>
      </dgm:prSet>
      <dgm:spPr/>
    </dgm:pt>
    <dgm:pt modelId="{F61E28D7-97AC-2D42-A844-1BCB320825FD}" type="pres">
      <dgm:prSet presAssocID="{3FD1EB3A-07E4-4247-82F9-BEE5A5110DD0}" presName="rootComposite1" presStyleCnt="0"/>
      <dgm:spPr/>
    </dgm:pt>
    <dgm:pt modelId="{1BA6015F-83CA-E143-9AB5-511C53E3EDB2}" type="pres">
      <dgm:prSet presAssocID="{3FD1EB3A-07E4-4247-82F9-BEE5A5110DD0}" presName="rootText1" presStyleLbl="node0" presStyleIdx="0" presStyleCnt="3">
        <dgm:presLayoutVars>
          <dgm:chPref val="3"/>
        </dgm:presLayoutVars>
      </dgm:prSet>
      <dgm:spPr/>
    </dgm:pt>
    <dgm:pt modelId="{C1B845A5-D584-C447-9355-AEB831332D27}" type="pres">
      <dgm:prSet presAssocID="{3FD1EB3A-07E4-4247-82F9-BEE5A5110DD0}" presName="rootConnector1" presStyleLbl="node1" presStyleIdx="0" presStyleCnt="0"/>
      <dgm:spPr/>
    </dgm:pt>
    <dgm:pt modelId="{12636CF4-F849-C641-96FD-77B0C3348182}" type="pres">
      <dgm:prSet presAssocID="{3FD1EB3A-07E4-4247-82F9-BEE5A5110DD0}" presName="hierChild2" presStyleCnt="0"/>
      <dgm:spPr/>
    </dgm:pt>
    <dgm:pt modelId="{D6F7F0B7-90C7-1049-823F-218F536684A9}" type="pres">
      <dgm:prSet presAssocID="{937BDB20-B394-4078-8F3E-FBC793BA8663}" presName="Name37" presStyleLbl="parChTrans1D2" presStyleIdx="0" presStyleCnt="3"/>
      <dgm:spPr/>
    </dgm:pt>
    <dgm:pt modelId="{DFE8B9EA-2B18-3D47-AAB2-92090275E5C3}" type="pres">
      <dgm:prSet presAssocID="{FBD39B02-6E99-4DC0-89C7-6B061F7BEF17}" presName="hierRoot2" presStyleCnt="0">
        <dgm:presLayoutVars>
          <dgm:hierBranch val="init"/>
        </dgm:presLayoutVars>
      </dgm:prSet>
      <dgm:spPr/>
    </dgm:pt>
    <dgm:pt modelId="{CC1E883E-120D-1849-AEE0-4B5DE890D64B}" type="pres">
      <dgm:prSet presAssocID="{FBD39B02-6E99-4DC0-89C7-6B061F7BEF17}" presName="rootComposite" presStyleCnt="0"/>
      <dgm:spPr/>
    </dgm:pt>
    <dgm:pt modelId="{329D0D6F-C107-1A46-8B3E-D510BAF5FFC1}" type="pres">
      <dgm:prSet presAssocID="{FBD39B02-6E99-4DC0-89C7-6B061F7BEF17}" presName="rootText" presStyleLbl="node2" presStyleIdx="0" presStyleCnt="3">
        <dgm:presLayoutVars>
          <dgm:chPref val="3"/>
        </dgm:presLayoutVars>
      </dgm:prSet>
      <dgm:spPr/>
    </dgm:pt>
    <dgm:pt modelId="{F8EA6658-DAD5-6A4C-9028-E80ADA1DD9DA}" type="pres">
      <dgm:prSet presAssocID="{FBD39B02-6E99-4DC0-89C7-6B061F7BEF17}" presName="rootConnector" presStyleLbl="node2" presStyleIdx="0" presStyleCnt="3"/>
      <dgm:spPr/>
    </dgm:pt>
    <dgm:pt modelId="{97B6158E-2753-5C47-846F-C8A69FC0015A}" type="pres">
      <dgm:prSet presAssocID="{FBD39B02-6E99-4DC0-89C7-6B061F7BEF17}" presName="hierChild4" presStyleCnt="0"/>
      <dgm:spPr/>
    </dgm:pt>
    <dgm:pt modelId="{E9AFBFE8-9145-394B-8860-69E17A2CDB87}" type="pres">
      <dgm:prSet presAssocID="{C0FB182C-EF76-404A-A395-504A7428F12F}" presName="Name37" presStyleLbl="parChTrans1D3" presStyleIdx="0" presStyleCnt="2"/>
      <dgm:spPr/>
    </dgm:pt>
    <dgm:pt modelId="{C37F065D-D9C7-F048-8D65-A97708D3D0B4}" type="pres">
      <dgm:prSet presAssocID="{034A49F5-F36C-4061-9212-312938030BF0}" presName="hierRoot2" presStyleCnt="0">
        <dgm:presLayoutVars>
          <dgm:hierBranch val="init"/>
        </dgm:presLayoutVars>
      </dgm:prSet>
      <dgm:spPr/>
    </dgm:pt>
    <dgm:pt modelId="{C9025B3C-97A4-0342-9F41-D03A7DC17054}" type="pres">
      <dgm:prSet presAssocID="{034A49F5-F36C-4061-9212-312938030BF0}" presName="rootComposite" presStyleCnt="0"/>
      <dgm:spPr/>
    </dgm:pt>
    <dgm:pt modelId="{3713DC9F-C598-1542-AC63-0EAA48D35215}" type="pres">
      <dgm:prSet presAssocID="{034A49F5-F36C-4061-9212-312938030BF0}" presName="rootText" presStyleLbl="node3" presStyleIdx="0" presStyleCnt="2">
        <dgm:presLayoutVars>
          <dgm:chPref val="3"/>
        </dgm:presLayoutVars>
      </dgm:prSet>
      <dgm:spPr/>
    </dgm:pt>
    <dgm:pt modelId="{87837731-E9A5-6B40-ABA0-045FBFE575D0}" type="pres">
      <dgm:prSet presAssocID="{034A49F5-F36C-4061-9212-312938030BF0}" presName="rootConnector" presStyleLbl="node3" presStyleIdx="0" presStyleCnt="2"/>
      <dgm:spPr/>
    </dgm:pt>
    <dgm:pt modelId="{0B1C60F4-CF61-CD41-88ED-3C264BBB7326}" type="pres">
      <dgm:prSet presAssocID="{034A49F5-F36C-4061-9212-312938030BF0}" presName="hierChild4" presStyleCnt="0"/>
      <dgm:spPr/>
    </dgm:pt>
    <dgm:pt modelId="{6DC2C478-AAC2-044C-A02A-88F75D7F37DC}" type="pres">
      <dgm:prSet presAssocID="{034A49F5-F36C-4061-9212-312938030BF0}" presName="hierChild5" presStyleCnt="0"/>
      <dgm:spPr/>
    </dgm:pt>
    <dgm:pt modelId="{7F691343-EDF1-BC4C-B341-39FDD5FE2051}" type="pres">
      <dgm:prSet presAssocID="{FBD39B02-6E99-4DC0-89C7-6B061F7BEF17}" presName="hierChild5" presStyleCnt="0"/>
      <dgm:spPr/>
    </dgm:pt>
    <dgm:pt modelId="{2CE71968-B426-E947-9C1D-398A89C639FB}" type="pres">
      <dgm:prSet presAssocID="{3FD1EB3A-07E4-4247-82F9-BEE5A5110DD0}" presName="hierChild3" presStyleCnt="0"/>
      <dgm:spPr/>
    </dgm:pt>
    <dgm:pt modelId="{B6A33532-273E-494A-8C47-8E9C33C55D2A}" type="pres">
      <dgm:prSet presAssocID="{41CC4CA1-90B4-43DC-B5AC-BC40F5DBB062}" presName="hierRoot1" presStyleCnt="0">
        <dgm:presLayoutVars>
          <dgm:hierBranch val="init"/>
        </dgm:presLayoutVars>
      </dgm:prSet>
      <dgm:spPr/>
    </dgm:pt>
    <dgm:pt modelId="{E78B7152-093F-AB49-BBC4-8A385AA44FF7}" type="pres">
      <dgm:prSet presAssocID="{41CC4CA1-90B4-43DC-B5AC-BC40F5DBB062}" presName="rootComposite1" presStyleCnt="0"/>
      <dgm:spPr/>
    </dgm:pt>
    <dgm:pt modelId="{A63043D3-1376-884C-B4F3-812AE00039F1}" type="pres">
      <dgm:prSet presAssocID="{41CC4CA1-90B4-43DC-B5AC-BC40F5DBB062}" presName="rootText1" presStyleLbl="node0" presStyleIdx="1" presStyleCnt="3">
        <dgm:presLayoutVars>
          <dgm:chPref val="3"/>
        </dgm:presLayoutVars>
      </dgm:prSet>
      <dgm:spPr/>
    </dgm:pt>
    <dgm:pt modelId="{52EBC115-F97A-EE45-AB58-8A6AD9046E1A}" type="pres">
      <dgm:prSet presAssocID="{41CC4CA1-90B4-43DC-B5AC-BC40F5DBB062}" presName="rootConnector1" presStyleLbl="node1" presStyleIdx="0" presStyleCnt="0"/>
      <dgm:spPr/>
    </dgm:pt>
    <dgm:pt modelId="{BE50A838-6B05-7842-B05F-6DE53848893F}" type="pres">
      <dgm:prSet presAssocID="{41CC4CA1-90B4-43DC-B5AC-BC40F5DBB062}" presName="hierChild2" presStyleCnt="0"/>
      <dgm:spPr/>
    </dgm:pt>
    <dgm:pt modelId="{7871B4D4-9A00-144E-80B0-6F1C614A319B}" type="pres">
      <dgm:prSet presAssocID="{CBEC9A4D-40DC-42EB-B914-A4DB6C89195C}" presName="Name37" presStyleLbl="parChTrans1D2" presStyleIdx="1" presStyleCnt="3"/>
      <dgm:spPr/>
    </dgm:pt>
    <dgm:pt modelId="{D6E6D51D-0569-4544-BA07-71F5F3A2DEC2}" type="pres">
      <dgm:prSet presAssocID="{F70FE952-1101-4A71-9850-CEA1A2CDD6FC}" presName="hierRoot2" presStyleCnt="0">
        <dgm:presLayoutVars>
          <dgm:hierBranch val="init"/>
        </dgm:presLayoutVars>
      </dgm:prSet>
      <dgm:spPr/>
    </dgm:pt>
    <dgm:pt modelId="{8BD96000-E144-A04C-AF25-C44D98DA23CD}" type="pres">
      <dgm:prSet presAssocID="{F70FE952-1101-4A71-9850-CEA1A2CDD6FC}" presName="rootComposite" presStyleCnt="0"/>
      <dgm:spPr/>
    </dgm:pt>
    <dgm:pt modelId="{2317C66C-DAB7-4C43-8832-B4DF65ACBB54}" type="pres">
      <dgm:prSet presAssocID="{F70FE952-1101-4A71-9850-CEA1A2CDD6FC}" presName="rootText" presStyleLbl="node2" presStyleIdx="1" presStyleCnt="3">
        <dgm:presLayoutVars>
          <dgm:chPref val="3"/>
        </dgm:presLayoutVars>
      </dgm:prSet>
      <dgm:spPr/>
    </dgm:pt>
    <dgm:pt modelId="{6021FC07-786E-3445-872B-CA86375FAAC6}" type="pres">
      <dgm:prSet presAssocID="{F70FE952-1101-4A71-9850-CEA1A2CDD6FC}" presName="rootConnector" presStyleLbl="node2" presStyleIdx="1" presStyleCnt="3"/>
      <dgm:spPr/>
    </dgm:pt>
    <dgm:pt modelId="{E67EE79B-3538-2D42-99AA-5C6DA3054716}" type="pres">
      <dgm:prSet presAssocID="{F70FE952-1101-4A71-9850-CEA1A2CDD6FC}" presName="hierChild4" presStyleCnt="0"/>
      <dgm:spPr/>
    </dgm:pt>
    <dgm:pt modelId="{F8C48BD8-FB2B-A942-B2A3-DA6B220D6EEC}" type="pres">
      <dgm:prSet presAssocID="{6EFF1935-3A53-49B2-85DB-7608A77E8AB7}" presName="Name37" presStyleLbl="parChTrans1D3" presStyleIdx="1" presStyleCnt="2"/>
      <dgm:spPr/>
    </dgm:pt>
    <dgm:pt modelId="{339BD7C8-A768-DB4D-B983-A9B39F3C7823}" type="pres">
      <dgm:prSet presAssocID="{B0E2DEF9-CAE7-4C58-86B0-597217439B53}" presName="hierRoot2" presStyleCnt="0">
        <dgm:presLayoutVars>
          <dgm:hierBranch val="init"/>
        </dgm:presLayoutVars>
      </dgm:prSet>
      <dgm:spPr/>
    </dgm:pt>
    <dgm:pt modelId="{FCE7DBEC-DD2A-B84C-B064-90011F67D32E}" type="pres">
      <dgm:prSet presAssocID="{B0E2DEF9-CAE7-4C58-86B0-597217439B53}" presName="rootComposite" presStyleCnt="0"/>
      <dgm:spPr/>
    </dgm:pt>
    <dgm:pt modelId="{D8B158C5-EBE5-5A45-B87F-5E1A7ACAFB3D}" type="pres">
      <dgm:prSet presAssocID="{B0E2DEF9-CAE7-4C58-86B0-597217439B53}" presName="rootText" presStyleLbl="node3" presStyleIdx="1" presStyleCnt="2">
        <dgm:presLayoutVars>
          <dgm:chPref val="3"/>
        </dgm:presLayoutVars>
      </dgm:prSet>
      <dgm:spPr/>
    </dgm:pt>
    <dgm:pt modelId="{3F8396CB-EA16-B647-89B6-8FAF65BF7571}" type="pres">
      <dgm:prSet presAssocID="{B0E2DEF9-CAE7-4C58-86B0-597217439B53}" presName="rootConnector" presStyleLbl="node3" presStyleIdx="1" presStyleCnt="2"/>
      <dgm:spPr/>
    </dgm:pt>
    <dgm:pt modelId="{9B9B12A0-EE57-F740-8E3D-2666DC4ACCEA}" type="pres">
      <dgm:prSet presAssocID="{B0E2DEF9-CAE7-4C58-86B0-597217439B53}" presName="hierChild4" presStyleCnt="0"/>
      <dgm:spPr/>
    </dgm:pt>
    <dgm:pt modelId="{13C5414E-51FD-EA47-81BB-11F1A9B4B44C}" type="pres">
      <dgm:prSet presAssocID="{B0E2DEF9-CAE7-4C58-86B0-597217439B53}" presName="hierChild5" presStyleCnt="0"/>
      <dgm:spPr/>
    </dgm:pt>
    <dgm:pt modelId="{56C606BF-3A73-9545-BCE2-B39B1BBEB8D8}" type="pres">
      <dgm:prSet presAssocID="{F70FE952-1101-4A71-9850-CEA1A2CDD6FC}" presName="hierChild5" presStyleCnt="0"/>
      <dgm:spPr/>
    </dgm:pt>
    <dgm:pt modelId="{653C168E-34E0-054F-8A57-59D0F54B2C65}" type="pres">
      <dgm:prSet presAssocID="{41CC4CA1-90B4-43DC-B5AC-BC40F5DBB062}" presName="hierChild3" presStyleCnt="0"/>
      <dgm:spPr/>
    </dgm:pt>
    <dgm:pt modelId="{06FAA435-81AC-5B49-93FC-B5AE5BCFB9F8}" type="pres">
      <dgm:prSet presAssocID="{8D2951AF-6419-46DB-9ABE-4E8025CFBD03}" presName="hierRoot1" presStyleCnt="0">
        <dgm:presLayoutVars>
          <dgm:hierBranch val="init"/>
        </dgm:presLayoutVars>
      </dgm:prSet>
      <dgm:spPr/>
    </dgm:pt>
    <dgm:pt modelId="{AE0FC017-4E92-424C-BA12-E177D8FE92DC}" type="pres">
      <dgm:prSet presAssocID="{8D2951AF-6419-46DB-9ABE-4E8025CFBD03}" presName="rootComposite1" presStyleCnt="0"/>
      <dgm:spPr/>
    </dgm:pt>
    <dgm:pt modelId="{FCF426D1-0686-A44F-984C-9AA72500154A}" type="pres">
      <dgm:prSet presAssocID="{8D2951AF-6419-46DB-9ABE-4E8025CFBD03}" presName="rootText1" presStyleLbl="node0" presStyleIdx="2" presStyleCnt="3">
        <dgm:presLayoutVars>
          <dgm:chPref val="3"/>
        </dgm:presLayoutVars>
      </dgm:prSet>
      <dgm:spPr/>
    </dgm:pt>
    <dgm:pt modelId="{218A8531-44C2-DA42-8F65-A7780A736BF1}" type="pres">
      <dgm:prSet presAssocID="{8D2951AF-6419-46DB-9ABE-4E8025CFBD03}" presName="rootConnector1" presStyleLbl="node1" presStyleIdx="0" presStyleCnt="0"/>
      <dgm:spPr/>
    </dgm:pt>
    <dgm:pt modelId="{EF2B45F0-EBFA-9948-B5E4-BB231B1E5E5A}" type="pres">
      <dgm:prSet presAssocID="{8D2951AF-6419-46DB-9ABE-4E8025CFBD03}" presName="hierChild2" presStyleCnt="0"/>
      <dgm:spPr/>
    </dgm:pt>
    <dgm:pt modelId="{2DDA4B2D-7066-6B40-8BDD-6607B81E7CA9}" type="pres">
      <dgm:prSet presAssocID="{1A37D36B-1068-497D-A35E-CBDAB349A3CA}" presName="Name37" presStyleLbl="parChTrans1D2" presStyleIdx="2" presStyleCnt="3"/>
      <dgm:spPr/>
    </dgm:pt>
    <dgm:pt modelId="{8DD825D8-27F1-D140-B41F-F210FC49B95A}" type="pres">
      <dgm:prSet presAssocID="{EB2FE2B1-CE4F-4F77-9A88-1E50353EE988}" presName="hierRoot2" presStyleCnt="0">
        <dgm:presLayoutVars>
          <dgm:hierBranch val="init"/>
        </dgm:presLayoutVars>
      </dgm:prSet>
      <dgm:spPr/>
    </dgm:pt>
    <dgm:pt modelId="{E5DBDDFE-5C26-1E41-8182-AC3219930801}" type="pres">
      <dgm:prSet presAssocID="{EB2FE2B1-CE4F-4F77-9A88-1E50353EE988}" presName="rootComposite" presStyleCnt="0"/>
      <dgm:spPr/>
    </dgm:pt>
    <dgm:pt modelId="{8DA18DB0-C646-5E46-8A25-63C2F7140C33}" type="pres">
      <dgm:prSet presAssocID="{EB2FE2B1-CE4F-4F77-9A88-1E50353EE988}" presName="rootText" presStyleLbl="node2" presStyleIdx="2" presStyleCnt="3">
        <dgm:presLayoutVars>
          <dgm:chPref val="3"/>
        </dgm:presLayoutVars>
      </dgm:prSet>
      <dgm:spPr/>
    </dgm:pt>
    <dgm:pt modelId="{D18C9E83-E8C2-FB4D-A716-4E07CB92805F}" type="pres">
      <dgm:prSet presAssocID="{EB2FE2B1-CE4F-4F77-9A88-1E50353EE988}" presName="rootConnector" presStyleLbl="node2" presStyleIdx="2" presStyleCnt="3"/>
      <dgm:spPr/>
    </dgm:pt>
    <dgm:pt modelId="{DE05A21A-08C9-6D4E-9F9B-55F84B1D22F8}" type="pres">
      <dgm:prSet presAssocID="{EB2FE2B1-CE4F-4F77-9A88-1E50353EE988}" presName="hierChild4" presStyleCnt="0"/>
      <dgm:spPr/>
    </dgm:pt>
    <dgm:pt modelId="{B71FA9F0-8A7F-784E-A871-F3B07D5F2CC2}" type="pres">
      <dgm:prSet presAssocID="{EB2FE2B1-CE4F-4F77-9A88-1E50353EE988}" presName="hierChild5" presStyleCnt="0"/>
      <dgm:spPr/>
    </dgm:pt>
    <dgm:pt modelId="{596A2B06-7170-544C-8AE7-8FA87D38219B}" type="pres">
      <dgm:prSet presAssocID="{8D2951AF-6419-46DB-9ABE-4E8025CFBD03}" presName="hierChild3" presStyleCnt="0"/>
      <dgm:spPr/>
    </dgm:pt>
  </dgm:ptLst>
  <dgm:cxnLst>
    <dgm:cxn modelId="{45D05504-C2CC-844A-BB8A-A79364F43881}" type="presOf" srcId="{EB2FE2B1-CE4F-4F77-9A88-1E50353EE988}" destId="{8DA18DB0-C646-5E46-8A25-63C2F7140C33}" srcOrd="0" destOrd="0" presId="urn:microsoft.com/office/officeart/2005/8/layout/orgChart1"/>
    <dgm:cxn modelId="{4966921D-63C2-4EDE-A7CC-B2E924FFAA94}" srcId="{41CC4CA1-90B4-43DC-B5AC-BC40F5DBB062}" destId="{F70FE952-1101-4A71-9850-CEA1A2CDD6FC}" srcOrd="0" destOrd="0" parTransId="{CBEC9A4D-40DC-42EB-B914-A4DB6C89195C}" sibTransId="{7A4B415E-4F32-4177-9747-27305CAB7400}"/>
    <dgm:cxn modelId="{C5AD681E-5067-C944-8BEE-D8442CE4BC9A}" type="presOf" srcId="{3FD1EB3A-07E4-4247-82F9-BEE5A5110DD0}" destId="{1BA6015F-83CA-E143-9AB5-511C53E3EDB2}" srcOrd="0" destOrd="0" presId="urn:microsoft.com/office/officeart/2005/8/layout/orgChart1"/>
    <dgm:cxn modelId="{3B1E5121-7D0C-D142-91B6-1226218E6D35}" type="presOf" srcId="{F70FE952-1101-4A71-9850-CEA1A2CDD6FC}" destId="{2317C66C-DAB7-4C43-8832-B4DF65ACBB54}" srcOrd="0" destOrd="0" presId="urn:microsoft.com/office/officeart/2005/8/layout/orgChart1"/>
    <dgm:cxn modelId="{F3A85521-5D24-0943-9423-81CCD8D91318}" type="presOf" srcId="{B0E2DEF9-CAE7-4C58-86B0-597217439B53}" destId="{3F8396CB-EA16-B647-89B6-8FAF65BF7571}" srcOrd="1" destOrd="0" presId="urn:microsoft.com/office/officeart/2005/8/layout/orgChart1"/>
    <dgm:cxn modelId="{3CE17930-1271-442A-89D6-12AABB76907E}" srcId="{FBD39B02-6E99-4DC0-89C7-6B061F7BEF17}" destId="{034A49F5-F36C-4061-9212-312938030BF0}" srcOrd="0" destOrd="0" parTransId="{C0FB182C-EF76-404A-A395-504A7428F12F}" sibTransId="{8A773CE8-8E4A-4B33-8E05-60021D445D25}"/>
    <dgm:cxn modelId="{762DD334-BB62-49B6-96A9-A982FA1ED23F}" srcId="{8D2951AF-6419-46DB-9ABE-4E8025CFBD03}" destId="{EB2FE2B1-CE4F-4F77-9A88-1E50353EE988}" srcOrd="0" destOrd="0" parTransId="{1A37D36B-1068-497D-A35E-CBDAB349A3CA}" sibTransId="{7363371D-FF8A-484A-8B2D-A682C6E93061}"/>
    <dgm:cxn modelId="{79404437-AD22-FE4C-B385-6ACD4FFCF3EE}" type="presOf" srcId="{034A49F5-F36C-4061-9212-312938030BF0}" destId="{87837731-E9A5-6B40-ABA0-045FBFE575D0}" srcOrd="1" destOrd="0" presId="urn:microsoft.com/office/officeart/2005/8/layout/orgChart1"/>
    <dgm:cxn modelId="{61E67C47-98E9-3A44-A159-29E3254F24FC}" type="presOf" srcId="{1A37D36B-1068-497D-A35E-CBDAB349A3CA}" destId="{2DDA4B2D-7066-6B40-8BDD-6607B81E7CA9}" srcOrd="0" destOrd="0" presId="urn:microsoft.com/office/officeart/2005/8/layout/orgChart1"/>
    <dgm:cxn modelId="{3F60CA53-E97B-4B9D-8E05-65164386AA40}" srcId="{45704298-12BB-471B-B6AF-357F1F1663A3}" destId="{8D2951AF-6419-46DB-9ABE-4E8025CFBD03}" srcOrd="2" destOrd="0" parTransId="{D1D97F60-5FC5-4ED8-BEFE-D7C83186D2CC}" sibTransId="{4195C1FB-97C0-454C-81C2-B327AB104B6B}"/>
    <dgm:cxn modelId="{2C64B157-6185-4C76-A013-88AE308BE325}" srcId="{45704298-12BB-471B-B6AF-357F1F1663A3}" destId="{3FD1EB3A-07E4-4247-82F9-BEE5A5110DD0}" srcOrd="0" destOrd="0" parTransId="{E3C06454-F384-4E9C-8AF0-3BED46931201}" sibTransId="{92BA99BE-32DC-4FD9-BD35-56A801F03719}"/>
    <dgm:cxn modelId="{61BA215C-30B6-5447-BE7A-F10F4428F68A}" type="presOf" srcId="{8D2951AF-6419-46DB-9ABE-4E8025CFBD03}" destId="{218A8531-44C2-DA42-8F65-A7780A736BF1}" srcOrd="1" destOrd="0" presId="urn:microsoft.com/office/officeart/2005/8/layout/orgChart1"/>
    <dgm:cxn modelId="{E1BFCF60-F887-4686-9453-B940DC17972F}" srcId="{3FD1EB3A-07E4-4247-82F9-BEE5A5110DD0}" destId="{FBD39B02-6E99-4DC0-89C7-6B061F7BEF17}" srcOrd="0" destOrd="0" parTransId="{937BDB20-B394-4078-8F3E-FBC793BA8663}" sibTransId="{46F4E80B-B2D8-4B6D-9966-45EA046311BC}"/>
    <dgm:cxn modelId="{206DF964-4E5E-4240-8AA9-3B23E541ACC9}" type="presOf" srcId="{B0E2DEF9-CAE7-4C58-86B0-597217439B53}" destId="{D8B158C5-EBE5-5A45-B87F-5E1A7ACAFB3D}" srcOrd="0" destOrd="0" presId="urn:microsoft.com/office/officeart/2005/8/layout/orgChart1"/>
    <dgm:cxn modelId="{6C396665-29A9-DB4C-BE85-47DC1DFB944C}" type="presOf" srcId="{41CC4CA1-90B4-43DC-B5AC-BC40F5DBB062}" destId="{52EBC115-F97A-EE45-AB58-8A6AD9046E1A}" srcOrd="1" destOrd="0" presId="urn:microsoft.com/office/officeart/2005/8/layout/orgChart1"/>
    <dgm:cxn modelId="{1F2A5368-A254-2C47-8933-FEDF4F81DE63}" type="presOf" srcId="{937BDB20-B394-4078-8F3E-FBC793BA8663}" destId="{D6F7F0B7-90C7-1049-823F-218F536684A9}" srcOrd="0" destOrd="0" presId="urn:microsoft.com/office/officeart/2005/8/layout/orgChart1"/>
    <dgm:cxn modelId="{1242D973-4A62-9D40-A499-6B11929DE9C2}" type="presOf" srcId="{EB2FE2B1-CE4F-4F77-9A88-1E50353EE988}" destId="{D18C9E83-E8C2-FB4D-A716-4E07CB92805F}" srcOrd="1" destOrd="0" presId="urn:microsoft.com/office/officeart/2005/8/layout/orgChart1"/>
    <dgm:cxn modelId="{BF4B3974-895C-DA42-B234-617F44FE7F5B}" type="presOf" srcId="{FBD39B02-6E99-4DC0-89C7-6B061F7BEF17}" destId="{329D0D6F-C107-1A46-8B3E-D510BAF5FFC1}" srcOrd="0" destOrd="0" presId="urn:microsoft.com/office/officeart/2005/8/layout/orgChart1"/>
    <dgm:cxn modelId="{192B258E-A83E-1B49-881A-5E2BDFD87602}" type="presOf" srcId="{F70FE952-1101-4A71-9850-CEA1A2CDD6FC}" destId="{6021FC07-786E-3445-872B-CA86375FAAC6}" srcOrd="1" destOrd="0" presId="urn:microsoft.com/office/officeart/2005/8/layout/orgChart1"/>
    <dgm:cxn modelId="{CB45539B-4F2C-D24E-8BEF-5492B194DBDE}" type="presOf" srcId="{6EFF1935-3A53-49B2-85DB-7608A77E8AB7}" destId="{F8C48BD8-FB2B-A942-B2A3-DA6B220D6EEC}" srcOrd="0" destOrd="0" presId="urn:microsoft.com/office/officeart/2005/8/layout/orgChart1"/>
    <dgm:cxn modelId="{FEA2429F-AC87-EB4C-B208-C59020178952}" type="presOf" srcId="{3FD1EB3A-07E4-4247-82F9-BEE5A5110DD0}" destId="{C1B845A5-D584-C447-9355-AEB831332D27}" srcOrd="1" destOrd="0" presId="urn:microsoft.com/office/officeart/2005/8/layout/orgChart1"/>
    <dgm:cxn modelId="{FDC9FFB6-AD6A-4E58-BFB2-9093C3965222}" srcId="{F70FE952-1101-4A71-9850-CEA1A2CDD6FC}" destId="{B0E2DEF9-CAE7-4C58-86B0-597217439B53}" srcOrd="0" destOrd="0" parTransId="{6EFF1935-3A53-49B2-85DB-7608A77E8AB7}" sibTransId="{D6BC35B4-7C89-4232-AC58-7E21BEBC4A1A}"/>
    <dgm:cxn modelId="{1ECCF6BC-6369-F84F-BAB9-ACC52832F907}" type="presOf" srcId="{8D2951AF-6419-46DB-9ABE-4E8025CFBD03}" destId="{FCF426D1-0686-A44F-984C-9AA72500154A}" srcOrd="0" destOrd="0" presId="urn:microsoft.com/office/officeart/2005/8/layout/orgChart1"/>
    <dgm:cxn modelId="{58741BC3-51A3-FC46-82EA-E0F366C4A3AE}" type="presOf" srcId="{FBD39B02-6E99-4DC0-89C7-6B061F7BEF17}" destId="{F8EA6658-DAD5-6A4C-9028-E80ADA1DD9DA}" srcOrd="1" destOrd="0" presId="urn:microsoft.com/office/officeart/2005/8/layout/orgChart1"/>
    <dgm:cxn modelId="{7240B3C7-6748-8345-A995-6F872AAA3FE5}" type="presOf" srcId="{034A49F5-F36C-4061-9212-312938030BF0}" destId="{3713DC9F-C598-1542-AC63-0EAA48D35215}" srcOrd="0" destOrd="0" presId="urn:microsoft.com/office/officeart/2005/8/layout/orgChart1"/>
    <dgm:cxn modelId="{72D0B4D3-F38F-0F47-A899-60A9E004E693}" type="presOf" srcId="{41CC4CA1-90B4-43DC-B5AC-BC40F5DBB062}" destId="{A63043D3-1376-884C-B4F3-812AE00039F1}" srcOrd="0" destOrd="0" presId="urn:microsoft.com/office/officeart/2005/8/layout/orgChart1"/>
    <dgm:cxn modelId="{A9B56DE2-7442-984F-857A-28471128D37D}" type="presOf" srcId="{CBEC9A4D-40DC-42EB-B914-A4DB6C89195C}" destId="{7871B4D4-9A00-144E-80B0-6F1C614A319B}" srcOrd="0" destOrd="0" presId="urn:microsoft.com/office/officeart/2005/8/layout/orgChart1"/>
    <dgm:cxn modelId="{CB7C7EE4-F88D-0F4F-81DF-CAA09D219624}" type="presOf" srcId="{45704298-12BB-471B-B6AF-357F1F1663A3}" destId="{3C3A7A5F-2943-0041-9B03-71A71AA646E5}" srcOrd="0" destOrd="0" presId="urn:microsoft.com/office/officeart/2005/8/layout/orgChart1"/>
    <dgm:cxn modelId="{BE8E81EB-75A2-1A4B-8AF9-C40E4C1FA02C}" type="presOf" srcId="{C0FB182C-EF76-404A-A395-504A7428F12F}" destId="{E9AFBFE8-9145-394B-8860-69E17A2CDB87}" srcOrd="0" destOrd="0" presId="urn:microsoft.com/office/officeart/2005/8/layout/orgChart1"/>
    <dgm:cxn modelId="{34F978F2-EC73-4BBA-9CE7-CFACD08EAC16}" srcId="{45704298-12BB-471B-B6AF-357F1F1663A3}" destId="{41CC4CA1-90B4-43DC-B5AC-BC40F5DBB062}" srcOrd="1" destOrd="0" parTransId="{3FD2B9EE-22B6-4E2A-AC83-00AE0FC11ABF}" sibTransId="{EDF13ACC-728C-4102-B028-F70FD3CBEA47}"/>
    <dgm:cxn modelId="{02D65B20-166E-854B-B18B-83EF4B1585CA}" type="presParOf" srcId="{3C3A7A5F-2943-0041-9B03-71A71AA646E5}" destId="{9B0A8F74-3815-F942-8ADD-4CCDCFA013F4}" srcOrd="0" destOrd="0" presId="urn:microsoft.com/office/officeart/2005/8/layout/orgChart1"/>
    <dgm:cxn modelId="{D9384EDC-934F-5940-B6F1-9E03F9058641}" type="presParOf" srcId="{9B0A8F74-3815-F942-8ADD-4CCDCFA013F4}" destId="{F61E28D7-97AC-2D42-A844-1BCB320825FD}" srcOrd="0" destOrd="0" presId="urn:microsoft.com/office/officeart/2005/8/layout/orgChart1"/>
    <dgm:cxn modelId="{E0837224-6916-C241-A4F1-CB1C43AF3FD1}" type="presParOf" srcId="{F61E28D7-97AC-2D42-A844-1BCB320825FD}" destId="{1BA6015F-83CA-E143-9AB5-511C53E3EDB2}" srcOrd="0" destOrd="0" presId="urn:microsoft.com/office/officeart/2005/8/layout/orgChart1"/>
    <dgm:cxn modelId="{289B6C4B-EEDD-624F-BA47-2DFEC19987A8}" type="presParOf" srcId="{F61E28D7-97AC-2D42-A844-1BCB320825FD}" destId="{C1B845A5-D584-C447-9355-AEB831332D27}" srcOrd="1" destOrd="0" presId="urn:microsoft.com/office/officeart/2005/8/layout/orgChart1"/>
    <dgm:cxn modelId="{F4B7B2B3-1285-B442-8057-906CBD4E413D}" type="presParOf" srcId="{9B0A8F74-3815-F942-8ADD-4CCDCFA013F4}" destId="{12636CF4-F849-C641-96FD-77B0C3348182}" srcOrd="1" destOrd="0" presId="urn:microsoft.com/office/officeart/2005/8/layout/orgChart1"/>
    <dgm:cxn modelId="{65B301B8-E52C-CE44-AAEC-05F68B485DF6}" type="presParOf" srcId="{12636CF4-F849-C641-96FD-77B0C3348182}" destId="{D6F7F0B7-90C7-1049-823F-218F536684A9}" srcOrd="0" destOrd="0" presId="urn:microsoft.com/office/officeart/2005/8/layout/orgChart1"/>
    <dgm:cxn modelId="{091A071B-C746-9B47-956F-5D2045A2C382}" type="presParOf" srcId="{12636CF4-F849-C641-96FD-77B0C3348182}" destId="{DFE8B9EA-2B18-3D47-AAB2-92090275E5C3}" srcOrd="1" destOrd="0" presId="urn:microsoft.com/office/officeart/2005/8/layout/orgChart1"/>
    <dgm:cxn modelId="{AA63653E-A13A-9B4C-BB1C-F1FCF818C57E}" type="presParOf" srcId="{DFE8B9EA-2B18-3D47-AAB2-92090275E5C3}" destId="{CC1E883E-120D-1849-AEE0-4B5DE890D64B}" srcOrd="0" destOrd="0" presId="urn:microsoft.com/office/officeart/2005/8/layout/orgChart1"/>
    <dgm:cxn modelId="{4E26180B-7660-1944-8663-57F3E89EE4A8}" type="presParOf" srcId="{CC1E883E-120D-1849-AEE0-4B5DE890D64B}" destId="{329D0D6F-C107-1A46-8B3E-D510BAF5FFC1}" srcOrd="0" destOrd="0" presId="urn:microsoft.com/office/officeart/2005/8/layout/orgChart1"/>
    <dgm:cxn modelId="{2891206A-593A-B249-8482-341385BAE938}" type="presParOf" srcId="{CC1E883E-120D-1849-AEE0-4B5DE890D64B}" destId="{F8EA6658-DAD5-6A4C-9028-E80ADA1DD9DA}" srcOrd="1" destOrd="0" presId="urn:microsoft.com/office/officeart/2005/8/layout/orgChart1"/>
    <dgm:cxn modelId="{1047DD5B-E01C-9249-8F32-B2305BAD44E6}" type="presParOf" srcId="{DFE8B9EA-2B18-3D47-AAB2-92090275E5C3}" destId="{97B6158E-2753-5C47-846F-C8A69FC0015A}" srcOrd="1" destOrd="0" presId="urn:microsoft.com/office/officeart/2005/8/layout/orgChart1"/>
    <dgm:cxn modelId="{C4727A3B-68A1-7B47-BF55-11FAA328842F}" type="presParOf" srcId="{97B6158E-2753-5C47-846F-C8A69FC0015A}" destId="{E9AFBFE8-9145-394B-8860-69E17A2CDB87}" srcOrd="0" destOrd="0" presId="urn:microsoft.com/office/officeart/2005/8/layout/orgChart1"/>
    <dgm:cxn modelId="{021D0BC5-3CB5-E74D-9E3F-1029C15B4A92}" type="presParOf" srcId="{97B6158E-2753-5C47-846F-C8A69FC0015A}" destId="{C37F065D-D9C7-F048-8D65-A97708D3D0B4}" srcOrd="1" destOrd="0" presId="urn:microsoft.com/office/officeart/2005/8/layout/orgChart1"/>
    <dgm:cxn modelId="{49BD7667-0F64-5B4F-88EC-BB90437E7E4E}" type="presParOf" srcId="{C37F065D-D9C7-F048-8D65-A97708D3D0B4}" destId="{C9025B3C-97A4-0342-9F41-D03A7DC17054}" srcOrd="0" destOrd="0" presId="urn:microsoft.com/office/officeart/2005/8/layout/orgChart1"/>
    <dgm:cxn modelId="{4DAC8062-A659-0A48-9E6D-F7CD8F48BE1E}" type="presParOf" srcId="{C9025B3C-97A4-0342-9F41-D03A7DC17054}" destId="{3713DC9F-C598-1542-AC63-0EAA48D35215}" srcOrd="0" destOrd="0" presId="urn:microsoft.com/office/officeart/2005/8/layout/orgChart1"/>
    <dgm:cxn modelId="{4F1BDC3C-BBEC-1049-94FB-0CB82B5B0B9B}" type="presParOf" srcId="{C9025B3C-97A4-0342-9F41-D03A7DC17054}" destId="{87837731-E9A5-6B40-ABA0-045FBFE575D0}" srcOrd="1" destOrd="0" presId="urn:microsoft.com/office/officeart/2005/8/layout/orgChart1"/>
    <dgm:cxn modelId="{48E43F57-88B7-D041-96BA-F2D5BECD0A22}" type="presParOf" srcId="{C37F065D-D9C7-F048-8D65-A97708D3D0B4}" destId="{0B1C60F4-CF61-CD41-88ED-3C264BBB7326}" srcOrd="1" destOrd="0" presId="urn:microsoft.com/office/officeart/2005/8/layout/orgChart1"/>
    <dgm:cxn modelId="{979AAC1F-FF94-0E48-83A0-94FC0CDCBCE1}" type="presParOf" srcId="{C37F065D-D9C7-F048-8D65-A97708D3D0B4}" destId="{6DC2C478-AAC2-044C-A02A-88F75D7F37DC}" srcOrd="2" destOrd="0" presId="urn:microsoft.com/office/officeart/2005/8/layout/orgChart1"/>
    <dgm:cxn modelId="{12D12574-45F8-CF42-A936-7BAAD849F9E3}" type="presParOf" srcId="{DFE8B9EA-2B18-3D47-AAB2-92090275E5C3}" destId="{7F691343-EDF1-BC4C-B341-39FDD5FE2051}" srcOrd="2" destOrd="0" presId="urn:microsoft.com/office/officeart/2005/8/layout/orgChart1"/>
    <dgm:cxn modelId="{A5FED5B2-3DA0-6F49-940C-DDA67F64D691}" type="presParOf" srcId="{9B0A8F74-3815-F942-8ADD-4CCDCFA013F4}" destId="{2CE71968-B426-E947-9C1D-398A89C639FB}" srcOrd="2" destOrd="0" presId="urn:microsoft.com/office/officeart/2005/8/layout/orgChart1"/>
    <dgm:cxn modelId="{F0EC009B-E5D9-EE47-993D-E25DD7F3DAB0}" type="presParOf" srcId="{3C3A7A5F-2943-0041-9B03-71A71AA646E5}" destId="{B6A33532-273E-494A-8C47-8E9C33C55D2A}" srcOrd="1" destOrd="0" presId="urn:microsoft.com/office/officeart/2005/8/layout/orgChart1"/>
    <dgm:cxn modelId="{41B95EFD-1FED-2841-97D3-53CB4930B720}" type="presParOf" srcId="{B6A33532-273E-494A-8C47-8E9C33C55D2A}" destId="{E78B7152-093F-AB49-BBC4-8A385AA44FF7}" srcOrd="0" destOrd="0" presId="urn:microsoft.com/office/officeart/2005/8/layout/orgChart1"/>
    <dgm:cxn modelId="{19E9021E-86E1-B346-8BCB-121A12CB1439}" type="presParOf" srcId="{E78B7152-093F-AB49-BBC4-8A385AA44FF7}" destId="{A63043D3-1376-884C-B4F3-812AE00039F1}" srcOrd="0" destOrd="0" presId="urn:microsoft.com/office/officeart/2005/8/layout/orgChart1"/>
    <dgm:cxn modelId="{C4CD18A6-95D9-CD47-9163-5DBE8829B4A0}" type="presParOf" srcId="{E78B7152-093F-AB49-BBC4-8A385AA44FF7}" destId="{52EBC115-F97A-EE45-AB58-8A6AD9046E1A}" srcOrd="1" destOrd="0" presId="urn:microsoft.com/office/officeart/2005/8/layout/orgChart1"/>
    <dgm:cxn modelId="{6A310766-39AA-F643-A273-6DC9EA0811B7}" type="presParOf" srcId="{B6A33532-273E-494A-8C47-8E9C33C55D2A}" destId="{BE50A838-6B05-7842-B05F-6DE53848893F}" srcOrd="1" destOrd="0" presId="urn:microsoft.com/office/officeart/2005/8/layout/orgChart1"/>
    <dgm:cxn modelId="{A0FD5296-90C6-CB48-9940-F22A3917E09F}" type="presParOf" srcId="{BE50A838-6B05-7842-B05F-6DE53848893F}" destId="{7871B4D4-9A00-144E-80B0-6F1C614A319B}" srcOrd="0" destOrd="0" presId="urn:microsoft.com/office/officeart/2005/8/layout/orgChart1"/>
    <dgm:cxn modelId="{E9B19DF2-DBB9-E949-A60A-40DD6B9C9CB4}" type="presParOf" srcId="{BE50A838-6B05-7842-B05F-6DE53848893F}" destId="{D6E6D51D-0569-4544-BA07-71F5F3A2DEC2}" srcOrd="1" destOrd="0" presId="urn:microsoft.com/office/officeart/2005/8/layout/orgChart1"/>
    <dgm:cxn modelId="{B11E7703-2802-7A46-B400-A44C225B2A76}" type="presParOf" srcId="{D6E6D51D-0569-4544-BA07-71F5F3A2DEC2}" destId="{8BD96000-E144-A04C-AF25-C44D98DA23CD}" srcOrd="0" destOrd="0" presId="urn:microsoft.com/office/officeart/2005/8/layout/orgChart1"/>
    <dgm:cxn modelId="{A0C55934-B3AD-534A-9F25-3B651DC2BE66}" type="presParOf" srcId="{8BD96000-E144-A04C-AF25-C44D98DA23CD}" destId="{2317C66C-DAB7-4C43-8832-B4DF65ACBB54}" srcOrd="0" destOrd="0" presId="urn:microsoft.com/office/officeart/2005/8/layout/orgChart1"/>
    <dgm:cxn modelId="{D836C2B6-F738-E74E-864D-EEB784FDB7EB}" type="presParOf" srcId="{8BD96000-E144-A04C-AF25-C44D98DA23CD}" destId="{6021FC07-786E-3445-872B-CA86375FAAC6}" srcOrd="1" destOrd="0" presId="urn:microsoft.com/office/officeart/2005/8/layout/orgChart1"/>
    <dgm:cxn modelId="{EDE107DC-BB4A-2F4B-A0DB-1D9A051D612F}" type="presParOf" srcId="{D6E6D51D-0569-4544-BA07-71F5F3A2DEC2}" destId="{E67EE79B-3538-2D42-99AA-5C6DA3054716}" srcOrd="1" destOrd="0" presId="urn:microsoft.com/office/officeart/2005/8/layout/orgChart1"/>
    <dgm:cxn modelId="{08AF9489-210D-8245-B587-78063807AFFF}" type="presParOf" srcId="{E67EE79B-3538-2D42-99AA-5C6DA3054716}" destId="{F8C48BD8-FB2B-A942-B2A3-DA6B220D6EEC}" srcOrd="0" destOrd="0" presId="urn:microsoft.com/office/officeart/2005/8/layout/orgChart1"/>
    <dgm:cxn modelId="{79BD6117-ED10-BB4C-9E75-98D02F1F0DFD}" type="presParOf" srcId="{E67EE79B-3538-2D42-99AA-5C6DA3054716}" destId="{339BD7C8-A768-DB4D-B983-A9B39F3C7823}" srcOrd="1" destOrd="0" presId="urn:microsoft.com/office/officeart/2005/8/layout/orgChart1"/>
    <dgm:cxn modelId="{44D2C776-F01B-384B-B0A1-707F5BDF916B}" type="presParOf" srcId="{339BD7C8-A768-DB4D-B983-A9B39F3C7823}" destId="{FCE7DBEC-DD2A-B84C-B064-90011F67D32E}" srcOrd="0" destOrd="0" presId="urn:microsoft.com/office/officeart/2005/8/layout/orgChart1"/>
    <dgm:cxn modelId="{8223938D-710A-5547-A498-BC53B0F41EBC}" type="presParOf" srcId="{FCE7DBEC-DD2A-B84C-B064-90011F67D32E}" destId="{D8B158C5-EBE5-5A45-B87F-5E1A7ACAFB3D}" srcOrd="0" destOrd="0" presId="urn:microsoft.com/office/officeart/2005/8/layout/orgChart1"/>
    <dgm:cxn modelId="{07FE3EDB-3194-FC47-AE18-FD5D64BBE465}" type="presParOf" srcId="{FCE7DBEC-DD2A-B84C-B064-90011F67D32E}" destId="{3F8396CB-EA16-B647-89B6-8FAF65BF7571}" srcOrd="1" destOrd="0" presId="urn:microsoft.com/office/officeart/2005/8/layout/orgChart1"/>
    <dgm:cxn modelId="{0CEF2B24-E7A1-D146-A80A-381DC96B9BD4}" type="presParOf" srcId="{339BD7C8-A768-DB4D-B983-A9B39F3C7823}" destId="{9B9B12A0-EE57-F740-8E3D-2666DC4ACCEA}" srcOrd="1" destOrd="0" presId="urn:microsoft.com/office/officeart/2005/8/layout/orgChart1"/>
    <dgm:cxn modelId="{1CC6F9DF-7471-D248-BCE6-0CC5239831BA}" type="presParOf" srcId="{339BD7C8-A768-DB4D-B983-A9B39F3C7823}" destId="{13C5414E-51FD-EA47-81BB-11F1A9B4B44C}" srcOrd="2" destOrd="0" presId="urn:microsoft.com/office/officeart/2005/8/layout/orgChart1"/>
    <dgm:cxn modelId="{0DEFAB26-CC9E-DC44-B3F2-903FABBE3E00}" type="presParOf" srcId="{D6E6D51D-0569-4544-BA07-71F5F3A2DEC2}" destId="{56C606BF-3A73-9545-BCE2-B39B1BBEB8D8}" srcOrd="2" destOrd="0" presId="urn:microsoft.com/office/officeart/2005/8/layout/orgChart1"/>
    <dgm:cxn modelId="{9CA81969-6148-4540-A9DE-50C6D6462F3F}" type="presParOf" srcId="{B6A33532-273E-494A-8C47-8E9C33C55D2A}" destId="{653C168E-34E0-054F-8A57-59D0F54B2C65}" srcOrd="2" destOrd="0" presId="urn:microsoft.com/office/officeart/2005/8/layout/orgChart1"/>
    <dgm:cxn modelId="{B34015DE-C366-AC43-8DD7-7BCFE1A37231}" type="presParOf" srcId="{3C3A7A5F-2943-0041-9B03-71A71AA646E5}" destId="{06FAA435-81AC-5B49-93FC-B5AE5BCFB9F8}" srcOrd="2" destOrd="0" presId="urn:microsoft.com/office/officeart/2005/8/layout/orgChart1"/>
    <dgm:cxn modelId="{BB43E6AD-BACA-C54A-BD06-6225CF947DC6}" type="presParOf" srcId="{06FAA435-81AC-5B49-93FC-B5AE5BCFB9F8}" destId="{AE0FC017-4E92-424C-BA12-E177D8FE92DC}" srcOrd="0" destOrd="0" presId="urn:microsoft.com/office/officeart/2005/8/layout/orgChart1"/>
    <dgm:cxn modelId="{B3556931-C388-2849-A13D-FE2B39241139}" type="presParOf" srcId="{AE0FC017-4E92-424C-BA12-E177D8FE92DC}" destId="{FCF426D1-0686-A44F-984C-9AA72500154A}" srcOrd="0" destOrd="0" presId="urn:microsoft.com/office/officeart/2005/8/layout/orgChart1"/>
    <dgm:cxn modelId="{1C4C5D92-3BB9-5C4E-883D-2F983013490F}" type="presParOf" srcId="{AE0FC017-4E92-424C-BA12-E177D8FE92DC}" destId="{218A8531-44C2-DA42-8F65-A7780A736BF1}" srcOrd="1" destOrd="0" presId="urn:microsoft.com/office/officeart/2005/8/layout/orgChart1"/>
    <dgm:cxn modelId="{5AA11001-68A2-9A45-945D-871C552D591B}" type="presParOf" srcId="{06FAA435-81AC-5B49-93FC-B5AE5BCFB9F8}" destId="{EF2B45F0-EBFA-9948-B5E4-BB231B1E5E5A}" srcOrd="1" destOrd="0" presId="urn:microsoft.com/office/officeart/2005/8/layout/orgChart1"/>
    <dgm:cxn modelId="{CCC93BA3-9BB0-F64A-B73D-7A5EAB525F5B}" type="presParOf" srcId="{EF2B45F0-EBFA-9948-B5E4-BB231B1E5E5A}" destId="{2DDA4B2D-7066-6B40-8BDD-6607B81E7CA9}" srcOrd="0" destOrd="0" presId="urn:microsoft.com/office/officeart/2005/8/layout/orgChart1"/>
    <dgm:cxn modelId="{FD31A5B5-FFBD-3F41-A158-735C7DC40049}" type="presParOf" srcId="{EF2B45F0-EBFA-9948-B5E4-BB231B1E5E5A}" destId="{8DD825D8-27F1-D140-B41F-F210FC49B95A}" srcOrd="1" destOrd="0" presId="urn:microsoft.com/office/officeart/2005/8/layout/orgChart1"/>
    <dgm:cxn modelId="{01E97E27-A0D8-B546-B52A-2949B7E40D5D}" type="presParOf" srcId="{8DD825D8-27F1-D140-B41F-F210FC49B95A}" destId="{E5DBDDFE-5C26-1E41-8182-AC3219930801}" srcOrd="0" destOrd="0" presId="urn:microsoft.com/office/officeart/2005/8/layout/orgChart1"/>
    <dgm:cxn modelId="{13130D44-AF09-5342-88A7-860254C701C3}" type="presParOf" srcId="{E5DBDDFE-5C26-1E41-8182-AC3219930801}" destId="{8DA18DB0-C646-5E46-8A25-63C2F7140C33}" srcOrd="0" destOrd="0" presId="urn:microsoft.com/office/officeart/2005/8/layout/orgChart1"/>
    <dgm:cxn modelId="{500D1340-1465-284E-A242-388DD744E009}" type="presParOf" srcId="{E5DBDDFE-5C26-1E41-8182-AC3219930801}" destId="{D18C9E83-E8C2-FB4D-A716-4E07CB92805F}" srcOrd="1" destOrd="0" presId="urn:microsoft.com/office/officeart/2005/8/layout/orgChart1"/>
    <dgm:cxn modelId="{204B08AE-8AF1-5E49-B78E-31CACC504F04}" type="presParOf" srcId="{8DD825D8-27F1-D140-B41F-F210FC49B95A}" destId="{DE05A21A-08C9-6D4E-9F9B-55F84B1D22F8}" srcOrd="1" destOrd="0" presId="urn:microsoft.com/office/officeart/2005/8/layout/orgChart1"/>
    <dgm:cxn modelId="{EEFA8C88-120F-8940-918C-56422B1B447A}" type="presParOf" srcId="{8DD825D8-27F1-D140-B41F-F210FC49B95A}" destId="{B71FA9F0-8A7F-784E-A871-F3B07D5F2CC2}" srcOrd="2" destOrd="0" presId="urn:microsoft.com/office/officeart/2005/8/layout/orgChart1"/>
    <dgm:cxn modelId="{DC303F7E-685E-C24C-B871-CEEF45C7F4EA}" type="presParOf" srcId="{06FAA435-81AC-5B49-93FC-B5AE5BCFB9F8}" destId="{596A2B06-7170-544C-8AE7-8FA87D38219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22DAA34-7213-4A82-B11F-1D5A67167B1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597FB91-6CDE-4AEC-89A2-DD07660F377C}">
      <dgm:prSet/>
      <dgm:spPr/>
      <dgm:t>
        <a:bodyPr/>
        <a:lstStyle/>
        <a:p>
          <a:r>
            <a:rPr lang="en-US"/>
            <a:t>Strengthen preventative care</a:t>
          </a:r>
        </a:p>
      </dgm:t>
    </dgm:pt>
    <dgm:pt modelId="{11599D93-2F11-46AF-8A21-F6F53F36E704}" type="parTrans" cxnId="{B754FE6F-F6E3-45A1-8C33-A74F2F1DC06C}">
      <dgm:prSet/>
      <dgm:spPr/>
      <dgm:t>
        <a:bodyPr/>
        <a:lstStyle/>
        <a:p>
          <a:endParaRPr lang="en-US"/>
        </a:p>
      </dgm:t>
    </dgm:pt>
    <dgm:pt modelId="{C9FE2FDD-E30E-4A49-90B4-C1B07C5B7925}" type="sibTrans" cxnId="{B754FE6F-F6E3-45A1-8C33-A74F2F1DC06C}">
      <dgm:prSet/>
      <dgm:spPr/>
      <dgm:t>
        <a:bodyPr/>
        <a:lstStyle/>
        <a:p>
          <a:endParaRPr lang="en-US"/>
        </a:p>
      </dgm:t>
    </dgm:pt>
    <dgm:pt modelId="{4203C0F5-15DC-4585-80C7-A89C88D5AE1E}">
      <dgm:prSet/>
      <dgm:spPr/>
      <dgm:t>
        <a:bodyPr/>
        <a:lstStyle/>
        <a:p>
          <a:r>
            <a:rPr lang="en-US"/>
            <a:t>Aligns with the Care Act 2014’s preventative responsibility (tri.x, 2021)</a:t>
          </a:r>
        </a:p>
      </dgm:t>
    </dgm:pt>
    <dgm:pt modelId="{8BE47F44-BD72-4964-A109-57226B7E232C}" type="parTrans" cxnId="{57C3A468-9954-423B-A571-5CA7AFDAA75D}">
      <dgm:prSet/>
      <dgm:spPr/>
      <dgm:t>
        <a:bodyPr/>
        <a:lstStyle/>
        <a:p>
          <a:endParaRPr lang="en-US"/>
        </a:p>
      </dgm:t>
    </dgm:pt>
    <dgm:pt modelId="{5F86C2BC-465E-4C64-AF9E-7063F79CEB8A}" type="sibTrans" cxnId="{57C3A468-9954-423B-A571-5CA7AFDAA75D}">
      <dgm:prSet/>
      <dgm:spPr/>
      <dgm:t>
        <a:bodyPr/>
        <a:lstStyle/>
        <a:p>
          <a:endParaRPr lang="en-US"/>
        </a:p>
      </dgm:t>
    </dgm:pt>
    <dgm:pt modelId="{E043B83B-277A-4332-AB58-60278DFA9B4D}">
      <dgm:prSet/>
      <dgm:spPr/>
      <dgm:t>
        <a:bodyPr/>
        <a:lstStyle/>
        <a:p>
          <a:r>
            <a:rPr lang="en-US"/>
            <a:t>Reduces costs in the long term due to decrease hospitalization</a:t>
          </a:r>
        </a:p>
      </dgm:t>
    </dgm:pt>
    <dgm:pt modelId="{FDBD668B-C883-42AB-90A8-7BC78B3161CD}" type="parTrans" cxnId="{5E04C811-8EB7-42AF-9620-2D0226D7914E}">
      <dgm:prSet/>
      <dgm:spPr/>
      <dgm:t>
        <a:bodyPr/>
        <a:lstStyle/>
        <a:p>
          <a:endParaRPr lang="en-US"/>
        </a:p>
      </dgm:t>
    </dgm:pt>
    <dgm:pt modelId="{30091FF4-EB48-413A-9E13-9A84BEC70D86}" type="sibTrans" cxnId="{5E04C811-8EB7-42AF-9620-2D0226D7914E}">
      <dgm:prSet/>
      <dgm:spPr/>
      <dgm:t>
        <a:bodyPr/>
        <a:lstStyle/>
        <a:p>
          <a:endParaRPr lang="en-US"/>
        </a:p>
      </dgm:t>
    </dgm:pt>
    <dgm:pt modelId="{22DE4CB0-41B4-4634-B9D6-5087E39D940B}">
      <dgm:prSet/>
      <dgm:spPr/>
      <dgm:t>
        <a:bodyPr/>
        <a:lstStyle/>
        <a:p>
          <a:r>
            <a:rPr lang="en-US"/>
            <a:t>Address social challenges of independence</a:t>
          </a:r>
        </a:p>
      </dgm:t>
    </dgm:pt>
    <dgm:pt modelId="{51A38372-FD6D-4B31-B0EB-C4B035E45ADC}" type="parTrans" cxnId="{D3F7F548-E794-4C9D-8ECF-35A35A38C548}">
      <dgm:prSet/>
      <dgm:spPr/>
      <dgm:t>
        <a:bodyPr/>
        <a:lstStyle/>
        <a:p>
          <a:endParaRPr lang="en-US"/>
        </a:p>
      </dgm:t>
    </dgm:pt>
    <dgm:pt modelId="{504A5A1E-78B2-431C-9AD7-244B15348121}" type="sibTrans" cxnId="{D3F7F548-E794-4C9D-8ECF-35A35A38C548}">
      <dgm:prSet/>
      <dgm:spPr/>
      <dgm:t>
        <a:bodyPr/>
        <a:lstStyle/>
        <a:p>
          <a:endParaRPr lang="en-US"/>
        </a:p>
      </dgm:t>
    </dgm:pt>
    <dgm:pt modelId="{7BC8B57D-9250-4DBE-BED1-0CC5A3333426}">
      <dgm:prSet/>
      <dgm:spPr/>
      <dgm:t>
        <a:bodyPr/>
        <a:lstStyle/>
        <a:p>
          <a:r>
            <a:rPr lang="en-US"/>
            <a:t>Strengthen communities</a:t>
          </a:r>
        </a:p>
      </dgm:t>
    </dgm:pt>
    <dgm:pt modelId="{AA88CD0C-9F00-4FC8-9ACF-55DF66CD928A}" type="parTrans" cxnId="{55B88F36-1DCB-4788-9EA8-6569907B9A5F}">
      <dgm:prSet/>
      <dgm:spPr/>
      <dgm:t>
        <a:bodyPr/>
        <a:lstStyle/>
        <a:p>
          <a:endParaRPr lang="en-US"/>
        </a:p>
      </dgm:t>
    </dgm:pt>
    <dgm:pt modelId="{A6FCD730-B5FF-4B4A-823D-2DB0831AFB9D}" type="sibTrans" cxnId="{55B88F36-1DCB-4788-9EA8-6569907B9A5F}">
      <dgm:prSet/>
      <dgm:spPr/>
      <dgm:t>
        <a:bodyPr/>
        <a:lstStyle/>
        <a:p>
          <a:endParaRPr lang="en-US"/>
        </a:p>
      </dgm:t>
    </dgm:pt>
    <dgm:pt modelId="{D882023F-44E6-439E-92D4-B987FEB74BA4}">
      <dgm:prSet/>
      <dgm:spPr/>
      <dgm:t>
        <a:bodyPr/>
        <a:lstStyle/>
        <a:p>
          <a:r>
            <a:rPr lang="en-US"/>
            <a:t>Allocate more funding to elderly</a:t>
          </a:r>
        </a:p>
      </dgm:t>
    </dgm:pt>
    <dgm:pt modelId="{AD06710D-3E43-4F24-8290-881EBB2B1389}" type="parTrans" cxnId="{2819E864-8C6D-4E4E-935B-C668FDDEFA60}">
      <dgm:prSet/>
      <dgm:spPr/>
      <dgm:t>
        <a:bodyPr/>
        <a:lstStyle/>
        <a:p>
          <a:endParaRPr lang="en-US"/>
        </a:p>
      </dgm:t>
    </dgm:pt>
    <dgm:pt modelId="{4528BAFD-38FC-4F9B-9256-FFC76E3B1BB5}" type="sibTrans" cxnId="{2819E864-8C6D-4E4E-935B-C668FDDEFA60}">
      <dgm:prSet/>
      <dgm:spPr/>
      <dgm:t>
        <a:bodyPr/>
        <a:lstStyle/>
        <a:p>
          <a:endParaRPr lang="en-US"/>
        </a:p>
      </dgm:t>
    </dgm:pt>
    <dgm:pt modelId="{6B9F3BD4-BFB7-44F5-A60D-644C0C5B89BB}">
      <dgm:prSet/>
      <dgm:spPr/>
      <dgm:t>
        <a:bodyPr/>
        <a:lstStyle/>
        <a:p>
          <a:r>
            <a:rPr lang="en-US"/>
            <a:t>Funding to improve digital skills</a:t>
          </a:r>
        </a:p>
      </dgm:t>
    </dgm:pt>
    <dgm:pt modelId="{37E316F2-1B6F-493E-BC8D-47BA16D1A353}" type="parTrans" cxnId="{88661AD1-DFD0-48AE-8ABE-B2AFF1B607B4}">
      <dgm:prSet/>
      <dgm:spPr/>
      <dgm:t>
        <a:bodyPr/>
        <a:lstStyle/>
        <a:p>
          <a:endParaRPr lang="en-US"/>
        </a:p>
      </dgm:t>
    </dgm:pt>
    <dgm:pt modelId="{D45F25DA-E0D3-4ACF-B1E6-BAE6C1531097}" type="sibTrans" cxnId="{88661AD1-DFD0-48AE-8ABE-B2AFF1B607B4}">
      <dgm:prSet/>
      <dgm:spPr/>
      <dgm:t>
        <a:bodyPr/>
        <a:lstStyle/>
        <a:p>
          <a:endParaRPr lang="en-US"/>
        </a:p>
      </dgm:t>
    </dgm:pt>
    <dgm:pt modelId="{112CE721-13FA-40C9-8A30-E2517EED366D}">
      <dgm:prSet/>
      <dgm:spPr/>
      <dgm:t>
        <a:bodyPr/>
        <a:lstStyle/>
        <a:p>
          <a:r>
            <a:rPr lang="en-US"/>
            <a:t>Would make assistive tech more useful</a:t>
          </a:r>
        </a:p>
      </dgm:t>
    </dgm:pt>
    <dgm:pt modelId="{AC336B40-B31C-4BE8-B6DA-5D6E45F767CB}" type="parTrans" cxnId="{DE402017-5FD7-4A1A-9172-5F40303154C7}">
      <dgm:prSet/>
      <dgm:spPr/>
      <dgm:t>
        <a:bodyPr/>
        <a:lstStyle/>
        <a:p>
          <a:endParaRPr lang="en-US"/>
        </a:p>
      </dgm:t>
    </dgm:pt>
    <dgm:pt modelId="{C7DE919B-1E73-44AE-BF00-1672E9163ACE}" type="sibTrans" cxnId="{DE402017-5FD7-4A1A-9172-5F40303154C7}">
      <dgm:prSet/>
      <dgm:spPr/>
      <dgm:t>
        <a:bodyPr/>
        <a:lstStyle/>
        <a:p>
          <a:endParaRPr lang="en-US"/>
        </a:p>
      </dgm:t>
    </dgm:pt>
    <dgm:pt modelId="{0BFFB1B1-5E52-47CB-ABBF-0BB8162F5082}" type="pres">
      <dgm:prSet presAssocID="{722DAA34-7213-4A82-B11F-1D5A67167B13}" presName="root" presStyleCnt="0">
        <dgm:presLayoutVars>
          <dgm:dir/>
          <dgm:resizeHandles val="exact"/>
        </dgm:presLayoutVars>
      </dgm:prSet>
      <dgm:spPr/>
    </dgm:pt>
    <dgm:pt modelId="{A6AB4234-BB33-4EEC-A524-8B3EB6156F26}" type="pres">
      <dgm:prSet presAssocID="{1597FB91-6CDE-4AEC-89A2-DD07660F377C}" presName="compNode" presStyleCnt="0"/>
      <dgm:spPr/>
    </dgm:pt>
    <dgm:pt modelId="{5E568ECB-93A0-43D5-840B-8C07ED9A1183}" type="pres">
      <dgm:prSet presAssocID="{1597FB91-6CDE-4AEC-89A2-DD07660F377C}" presName="bgRect" presStyleLbl="bgShp" presStyleIdx="0" presStyleCnt="3"/>
      <dgm:spPr/>
    </dgm:pt>
    <dgm:pt modelId="{1A126D88-169D-4A7E-A527-A867D6DEE003}" type="pres">
      <dgm:prSet presAssocID="{1597FB91-6CDE-4AEC-89A2-DD07660F377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"/>
        </a:ext>
      </dgm:extLst>
    </dgm:pt>
    <dgm:pt modelId="{37EFE2BE-EA30-49A4-9F89-7202D6041F4C}" type="pres">
      <dgm:prSet presAssocID="{1597FB91-6CDE-4AEC-89A2-DD07660F377C}" presName="spaceRect" presStyleCnt="0"/>
      <dgm:spPr/>
    </dgm:pt>
    <dgm:pt modelId="{BABBC7A5-0AC8-4FBA-A4AD-616BF7D73D24}" type="pres">
      <dgm:prSet presAssocID="{1597FB91-6CDE-4AEC-89A2-DD07660F377C}" presName="parTx" presStyleLbl="revTx" presStyleIdx="0" presStyleCnt="6">
        <dgm:presLayoutVars>
          <dgm:chMax val="0"/>
          <dgm:chPref val="0"/>
        </dgm:presLayoutVars>
      </dgm:prSet>
      <dgm:spPr/>
    </dgm:pt>
    <dgm:pt modelId="{6B9E9A81-2C13-41B2-9332-9C27BB752787}" type="pres">
      <dgm:prSet presAssocID="{1597FB91-6CDE-4AEC-89A2-DD07660F377C}" presName="desTx" presStyleLbl="revTx" presStyleIdx="1" presStyleCnt="6">
        <dgm:presLayoutVars/>
      </dgm:prSet>
      <dgm:spPr/>
    </dgm:pt>
    <dgm:pt modelId="{560C272A-2754-467A-8D6F-DEA0A71F6473}" type="pres">
      <dgm:prSet presAssocID="{C9FE2FDD-E30E-4A49-90B4-C1B07C5B7925}" presName="sibTrans" presStyleCnt="0"/>
      <dgm:spPr/>
    </dgm:pt>
    <dgm:pt modelId="{9A06C787-0F43-4761-9778-1225B8F527EB}" type="pres">
      <dgm:prSet presAssocID="{22DE4CB0-41B4-4634-B9D6-5087E39D940B}" presName="compNode" presStyleCnt="0"/>
      <dgm:spPr/>
    </dgm:pt>
    <dgm:pt modelId="{6AA9FCE4-D0EF-4809-82AA-E787F68A9D4C}" type="pres">
      <dgm:prSet presAssocID="{22DE4CB0-41B4-4634-B9D6-5087E39D940B}" presName="bgRect" presStyleLbl="bgShp" presStyleIdx="1" presStyleCnt="3"/>
      <dgm:spPr/>
    </dgm:pt>
    <dgm:pt modelId="{08D89241-4017-4318-BD45-8259711403DA}" type="pres">
      <dgm:prSet presAssocID="{22DE4CB0-41B4-4634-B9D6-5087E39D940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6A88424F-48C9-40BB-9304-DAF65595EC32}" type="pres">
      <dgm:prSet presAssocID="{22DE4CB0-41B4-4634-B9D6-5087E39D940B}" presName="spaceRect" presStyleCnt="0"/>
      <dgm:spPr/>
    </dgm:pt>
    <dgm:pt modelId="{AFA382D4-601F-48C9-B887-AD6745053126}" type="pres">
      <dgm:prSet presAssocID="{22DE4CB0-41B4-4634-B9D6-5087E39D940B}" presName="parTx" presStyleLbl="revTx" presStyleIdx="2" presStyleCnt="6">
        <dgm:presLayoutVars>
          <dgm:chMax val="0"/>
          <dgm:chPref val="0"/>
        </dgm:presLayoutVars>
      </dgm:prSet>
      <dgm:spPr/>
    </dgm:pt>
    <dgm:pt modelId="{DAE2B326-534F-47DE-86EC-3A8B97D48B22}" type="pres">
      <dgm:prSet presAssocID="{22DE4CB0-41B4-4634-B9D6-5087E39D940B}" presName="desTx" presStyleLbl="revTx" presStyleIdx="3" presStyleCnt="6">
        <dgm:presLayoutVars/>
      </dgm:prSet>
      <dgm:spPr/>
    </dgm:pt>
    <dgm:pt modelId="{54BC8025-899F-44B9-9ACF-1F35E28C1862}" type="pres">
      <dgm:prSet presAssocID="{504A5A1E-78B2-431C-9AD7-244B15348121}" presName="sibTrans" presStyleCnt="0"/>
      <dgm:spPr/>
    </dgm:pt>
    <dgm:pt modelId="{168306BE-4C8B-437E-97F6-8FD0C7CD4962}" type="pres">
      <dgm:prSet presAssocID="{6B9F3BD4-BFB7-44F5-A60D-644C0C5B89BB}" presName="compNode" presStyleCnt="0"/>
      <dgm:spPr/>
    </dgm:pt>
    <dgm:pt modelId="{BAAD3BD7-8C40-43F1-9319-A395A126D3B6}" type="pres">
      <dgm:prSet presAssocID="{6B9F3BD4-BFB7-44F5-A60D-644C0C5B89BB}" presName="bgRect" presStyleLbl="bgShp" presStyleIdx="2" presStyleCnt="3"/>
      <dgm:spPr/>
    </dgm:pt>
    <dgm:pt modelId="{1AF26AD2-2D98-4DAE-B66E-DEE7C479420D}" type="pres">
      <dgm:prSet presAssocID="{6B9F3BD4-BFB7-44F5-A60D-644C0C5B89B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69FE5DE-1F3C-4752-9CF6-ADC2E87B95EB}" type="pres">
      <dgm:prSet presAssocID="{6B9F3BD4-BFB7-44F5-A60D-644C0C5B89BB}" presName="spaceRect" presStyleCnt="0"/>
      <dgm:spPr/>
    </dgm:pt>
    <dgm:pt modelId="{B1630B4D-D64E-4C70-A50E-77690A401139}" type="pres">
      <dgm:prSet presAssocID="{6B9F3BD4-BFB7-44F5-A60D-644C0C5B89BB}" presName="parTx" presStyleLbl="revTx" presStyleIdx="4" presStyleCnt="6">
        <dgm:presLayoutVars>
          <dgm:chMax val="0"/>
          <dgm:chPref val="0"/>
        </dgm:presLayoutVars>
      </dgm:prSet>
      <dgm:spPr/>
    </dgm:pt>
    <dgm:pt modelId="{D41B7FB2-F3E3-46FF-ACF0-F5FE2B1281CF}" type="pres">
      <dgm:prSet presAssocID="{6B9F3BD4-BFB7-44F5-A60D-644C0C5B89BB}" presName="desTx" presStyleLbl="revTx" presStyleIdx="5" presStyleCnt="6">
        <dgm:presLayoutVars/>
      </dgm:prSet>
      <dgm:spPr/>
    </dgm:pt>
  </dgm:ptLst>
  <dgm:cxnLst>
    <dgm:cxn modelId="{FB860D0B-33D9-47C0-A9DA-2197D6D4A46F}" type="presOf" srcId="{6B9F3BD4-BFB7-44F5-A60D-644C0C5B89BB}" destId="{B1630B4D-D64E-4C70-A50E-77690A401139}" srcOrd="0" destOrd="0" presId="urn:microsoft.com/office/officeart/2018/2/layout/IconVerticalSolidList"/>
    <dgm:cxn modelId="{24FF3B0D-F2EC-4FE1-84FA-637B50443033}" type="presOf" srcId="{112CE721-13FA-40C9-8A30-E2517EED366D}" destId="{D41B7FB2-F3E3-46FF-ACF0-F5FE2B1281CF}" srcOrd="0" destOrd="0" presId="urn:microsoft.com/office/officeart/2018/2/layout/IconVerticalSolidList"/>
    <dgm:cxn modelId="{5E04C811-8EB7-42AF-9620-2D0226D7914E}" srcId="{1597FB91-6CDE-4AEC-89A2-DD07660F377C}" destId="{E043B83B-277A-4332-AB58-60278DFA9B4D}" srcOrd="1" destOrd="0" parTransId="{FDBD668B-C883-42AB-90A8-7BC78B3161CD}" sibTransId="{30091FF4-EB48-413A-9E13-9A84BEC70D86}"/>
    <dgm:cxn modelId="{DE402017-5FD7-4A1A-9172-5F40303154C7}" srcId="{6B9F3BD4-BFB7-44F5-A60D-644C0C5B89BB}" destId="{112CE721-13FA-40C9-8A30-E2517EED366D}" srcOrd="0" destOrd="0" parTransId="{AC336B40-B31C-4BE8-B6DA-5D6E45F767CB}" sibTransId="{C7DE919B-1E73-44AE-BF00-1672E9163ACE}"/>
    <dgm:cxn modelId="{3C5B7023-FB5B-467F-BAA9-6910E2E0AF32}" type="presOf" srcId="{D882023F-44E6-439E-92D4-B987FEB74BA4}" destId="{DAE2B326-534F-47DE-86EC-3A8B97D48B22}" srcOrd="0" destOrd="1" presId="urn:microsoft.com/office/officeart/2018/2/layout/IconVerticalSolidList"/>
    <dgm:cxn modelId="{55B88F36-1DCB-4788-9EA8-6569907B9A5F}" srcId="{22DE4CB0-41B4-4634-B9D6-5087E39D940B}" destId="{7BC8B57D-9250-4DBE-BED1-0CC5A3333426}" srcOrd="0" destOrd="0" parTransId="{AA88CD0C-9F00-4FC8-9ACF-55DF66CD928A}" sibTransId="{A6FCD730-B5FF-4B4A-823D-2DB0831AFB9D}"/>
    <dgm:cxn modelId="{0E5D1E3D-0856-4E85-9D76-C3B62446BEB0}" type="presOf" srcId="{1597FB91-6CDE-4AEC-89A2-DD07660F377C}" destId="{BABBC7A5-0AC8-4FBA-A4AD-616BF7D73D24}" srcOrd="0" destOrd="0" presId="urn:microsoft.com/office/officeart/2018/2/layout/IconVerticalSolidList"/>
    <dgm:cxn modelId="{D3F7F548-E794-4C9D-8ECF-35A35A38C548}" srcId="{722DAA34-7213-4A82-B11F-1D5A67167B13}" destId="{22DE4CB0-41B4-4634-B9D6-5087E39D940B}" srcOrd="1" destOrd="0" parTransId="{51A38372-FD6D-4B31-B0EB-C4B035E45ADC}" sibTransId="{504A5A1E-78B2-431C-9AD7-244B15348121}"/>
    <dgm:cxn modelId="{2819E864-8C6D-4E4E-935B-C668FDDEFA60}" srcId="{22DE4CB0-41B4-4634-B9D6-5087E39D940B}" destId="{D882023F-44E6-439E-92D4-B987FEB74BA4}" srcOrd="1" destOrd="0" parTransId="{AD06710D-3E43-4F24-8290-881EBB2B1389}" sibTransId="{4528BAFD-38FC-4F9B-9256-FFC76E3B1BB5}"/>
    <dgm:cxn modelId="{57C3A468-9954-423B-A571-5CA7AFDAA75D}" srcId="{1597FB91-6CDE-4AEC-89A2-DD07660F377C}" destId="{4203C0F5-15DC-4585-80C7-A89C88D5AE1E}" srcOrd="0" destOrd="0" parTransId="{8BE47F44-BD72-4964-A109-57226B7E232C}" sibTransId="{5F86C2BC-465E-4C64-AF9E-7063F79CEB8A}"/>
    <dgm:cxn modelId="{B754FE6F-F6E3-45A1-8C33-A74F2F1DC06C}" srcId="{722DAA34-7213-4A82-B11F-1D5A67167B13}" destId="{1597FB91-6CDE-4AEC-89A2-DD07660F377C}" srcOrd="0" destOrd="0" parTransId="{11599D93-2F11-46AF-8A21-F6F53F36E704}" sibTransId="{C9FE2FDD-E30E-4A49-90B4-C1B07C5B7925}"/>
    <dgm:cxn modelId="{2364EC79-C662-4F21-B9FB-630E628EF7C6}" type="presOf" srcId="{7BC8B57D-9250-4DBE-BED1-0CC5A3333426}" destId="{DAE2B326-534F-47DE-86EC-3A8B97D48B22}" srcOrd="0" destOrd="0" presId="urn:microsoft.com/office/officeart/2018/2/layout/IconVerticalSolidList"/>
    <dgm:cxn modelId="{5F41AA98-F179-4B53-A1C3-33E434B6D630}" type="presOf" srcId="{22DE4CB0-41B4-4634-B9D6-5087E39D940B}" destId="{AFA382D4-601F-48C9-B887-AD6745053126}" srcOrd="0" destOrd="0" presId="urn:microsoft.com/office/officeart/2018/2/layout/IconVerticalSolidList"/>
    <dgm:cxn modelId="{E57C21C6-ED79-4823-A30D-77BC97BD7BBB}" type="presOf" srcId="{4203C0F5-15DC-4585-80C7-A89C88D5AE1E}" destId="{6B9E9A81-2C13-41B2-9332-9C27BB752787}" srcOrd="0" destOrd="0" presId="urn:microsoft.com/office/officeart/2018/2/layout/IconVerticalSolidList"/>
    <dgm:cxn modelId="{8A517BC7-2ABA-42E9-AC1B-FF9968C25D97}" type="presOf" srcId="{722DAA34-7213-4A82-B11F-1D5A67167B13}" destId="{0BFFB1B1-5E52-47CB-ABBF-0BB8162F5082}" srcOrd="0" destOrd="0" presId="urn:microsoft.com/office/officeart/2018/2/layout/IconVerticalSolidList"/>
    <dgm:cxn modelId="{DE4D3AD0-91DC-4EAC-AE65-2D9521317D4D}" type="presOf" srcId="{E043B83B-277A-4332-AB58-60278DFA9B4D}" destId="{6B9E9A81-2C13-41B2-9332-9C27BB752787}" srcOrd="0" destOrd="1" presId="urn:microsoft.com/office/officeart/2018/2/layout/IconVerticalSolidList"/>
    <dgm:cxn modelId="{88661AD1-DFD0-48AE-8ABE-B2AFF1B607B4}" srcId="{722DAA34-7213-4A82-B11F-1D5A67167B13}" destId="{6B9F3BD4-BFB7-44F5-A60D-644C0C5B89BB}" srcOrd="2" destOrd="0" parTransId="{37E316F2-1B6F-493E-BC8D-47BA16D1A353}" sibTransId="{D45F25DA-E0D3-4ACF-B1E6-BAE6C1531097}"/>
    <dgm:cxn modelId="{4DE355B1-71B0-4BC4-A5F5-E36FF104805D}" type="presParOf" srcId="{0BFFB1B1-5E52-47CB-ABBF-0BB8162F5082}" destId="{A6AB4234-BB33-4EEC-A524-8B3EB6156F26}" srcOrd="0" destOrd="0" presId="urn:microsoft.com/office/officeart/2018/2/layout/IconVerticalSolidList"/>
    <dgm:cxn modelId="{640EE0AA-55B2-41FC-B633-6BAD763BEF14}" type="presParOf" srcId="{A6AB4234-BB33-4EEC-A524-8B3EB6156F26}" destId="{5E568ECB-93A0-43D5-840B-8C07ED9A1183}" srcOrd="0" destOrd="0" presId="urn:microsoft.com/office/officeart/2018/2/layout/IconVerticalSolidList"/>
    <dgm:cxn modelId="{6301123D-41D5-4B4C-B69D-AD2959C3C526}" type="presParOf" srcId="{A6AB4234-BB33-4EEC-A524-8B3EB6156F26}" destId="{1A126D88-169D-4A7E-A527-A867D6DEE003}" srcOrd="1" destOrd="0" presId="urn:microsoft.com/office/officeart/2018/2/layout/IconVerticalSolidList"/>
    <dgm:cxn modelId="{81B4DC5A-BAEA-4746-B7E8-9CC29C0D8B72}" type="presParOf" srcId="{A6AB4234-BB33-4EEC-A524-8B3EB6156F26}" destId="{37EFE2BE-EA30-49A4-9F89-7202D6041F4C}" srcOrd="2" destOrd="0" presId="urn:microsoft.com/office/officeart/2018/2/layout/IconVerticalSolidList"/>
    <dgm:cxn modelId="{CA5B00E4-10A3-47E6-8412-AC54FA44F9AF}" type="presParOf" srcId="{A6AB4234-BB33-4EEC-A524-8B3EB6156F26}" destId="{BABBC7A5-0AC8-4FBA-A4AD-616BF7D73D24}" srcOrd="3" destOrd="0" presId="urn:microsoft.com/office/officeart/2018/2/layout/IconVerticalSolidList"/>
    <dgm:cxn modelId="{7FB6B36B-0167-4CFC-B1A2-18BF4BF43920}" type="presParOf" srcId="{A6AB4234-BB33-4EEC-A524-8B3EB6156F26}" destId="{6B9E9A81-2C13-41B2-9332-9C27BB752787}" srcOrd="4" destOrd="0" presId="urn:microsoft.com/office/officeart/2018/2/layout/IconVerticalSolidList"/>
    <dgm:cxn modelId="{683F7806-E140-48CA-8EAA-192DFB0DAF3D}" type="presParOf" srcId="{0BFFB1B1-5E52-47CB-ABBF-0BB8162F5082}" destId="{560C272A-2754-467A-8D6F-DEA0A71F6473}" srcOrd="1" destOrd="0" presId="urn:microsoft.com/office/officeart/2018/2/layout/IconVerticalSolidList"/>
    <dgm:cxn modelId="{2FDA4E50-D70C-4EC1-AF22-7A97B8A2FACD}" type="presParOf" srcId="{0BFFB1B1-5E52-47CB-ABBF-0BB8162F5082}" destId="{9A06C787-0F43-4761-9778-1225B8F527EB}" srcOrd="2" destOrd="0" presId="urn:microsoft.com/office/officeart/2018/2/layout/IconVerticalSolidList"/>
    <dgm:cxn modelId="{2BDC50BF-86E9-4D5B-AA44-A30B1EE14937}" type="presParOf" srcId="{9A06C787-0F43-4761-9778-1225B8F527EB}" destId="{6AA9FCE4-D0EF-4809-82AA-E787F68A9D4C}" srcOrd="0" destOrd="0" presId="urn:microsoft.com/office/officeart/2018/2/layout/IconVerticalSolidList"/>
    <dgm:cxn modelId="{6B393AF1-1822-439A-93BC-F8754448952E}" type="presParOf" srcId="{9A06C787-0F43-4761-9778-1225B8F527EB}" destId="{08D89241-4017-4318-BD45-8259711403DA}" srcOrd="1" destOrd="0" presId="urn:microsoft.com/office/officeart/2018/2/layout/IconVerticalSolidList"/>
    <dgm:cxn modelId="{C7A866CD-8DF3-4FA0-A3FB-C3EE3AB1F25C}" type="presParOf" srcId="{9A06C787-0F43-4761-9778-1225B8F527EB}" destId="{6A88424F-48C9-40BB-9304-DAF65595EC32}" srcOrd="2" destOrd="0" presId="urn:microsoft.com/office/officeart/2018/2/layout/IconVerticalSolidList"/>
    <dgm:cxn modelId="{57D87A69-835D-4A85-B726-3D32D5BD9250}" type="presParOf" srcId="{9A06C787-0F43-4761-9778-1225B8F527EB}" destId="{AFA382D4-601F-48C9-B887-AD6745053126}" srcOrd="3" destOrd="0" presId="urn:microsoft.com/office/officeart/2018/2/layout/IconVerticalSolidList"/>
    <dgm:cxn modelId="{A322A4B5-13C2-451A-A991-44402746052F}" type="presParOf" srcId="{9A06C787-0F43-4761-9778-1225B8F527EB}" destId="{DAE2B326-534F-47DE-86EC-3A8B97D48B22}" srcOrd="4" destOrd="0" presId="urn:microsoft.com/office/officeart/2018/2/layout/IconVerticalSolidList"/>
    <dgm:cxn modelId="{7CF99537-A275-464E-82DA-27AB5839AC8C}" type="presParOf" srcId="{0BFFB1B1-5E52-47CB-ABBF-0BB8162F5082}" destId="{54BC8025-899F-44B9-9ACF-1F35E28C1862}" srcOrd="3" destOrd="0" presId="urn:microsoft.com/office/officeart/2018/2/layout/IconVerticalSolidList"/>
    <dgm:cxn modelId="{60021E06-9FD4-4C0F-BFEE-6955D7A96C4A}" type="presParOf" srcId="{0BFFB1B1-5E52-47CB-ABBF-0BB8162F5082}" destId="{168306BE-4C8B-437E-97F6-8FD0C7CD4962}" srcOrd="4" destOrd="0" presId="urn:microsoft.com/office/officeart/2018/2/layout/IconVerticalSolidList"/>
    <dgm:cxn modelId="{9A5E687B-2F64-4F08-91CB-4F60861CD275}" type="presParOf" srcId="{168306BE-4C8B-437E-97F6-8FD0C7CD4962}" destId="{BAAD3BD7-8C40-43F1-9319-A395A126D3B6}" srcOrd="0" destOrd="0" presId="urn:microsoft.com/office/officeart/2018/2/layout/IconVerticalSolidList"/>
    <dgm:cxn modelId="{7454E20E-6F47-45D7-A662-041C74E6DBB2}" type="presParOf" srcId="{168306BE-4C8B-437E-97F6-8FD0C7CD4962}" destId="{1AF26AD2-2D98-4DAE-B66E-DEE7C479420D}" srcOrd="1" destOrd="0" presId="urn:microsoft.com/office/officeart/2018/2/layout/IconVerticalSolidList"/>
    <dgm:cxn modelId="{F10473B6-B64E-4ACC-AAAF-326D9EA8A231}" type="presParOf" srcId="{168306BE-4C8B-437E-97F6-8FD0C7CD4962}" destId="{D69FE5DE-1F3C-4752-9CF6-ADC2E87B95EB}" srcOrd="2" destOrd="0" presId="urn:microsoft.com/office/officeart/2018/2/layout/IconVerticalSolidList"/>
    <dgm:cxn modelId="{6A81E907-7062-4BCC-BCBD-DB1E1C226B7D}" type="presParOf" srcId="{168306BE-4C8B-437E-97F6-8FD0C7CD4962}" destId="{B1630B4D-D64E-4C70-A50E-77690A401139}" srcOrd="3" destOrd="0" presId="urn:microsoft.com/office/officeart/2018/2/layout/IconVerticalSolidList"/>
    <dgm:cxn modelId="{003305DE-598C-4263-AFB2-CE8B79CC4571}" type="presParOf" srcId="{168306BE-4C8B-437E-97F6-8FD0C7CD4962}" destId="{D41B7FB2-F3E3-46FF-ACF0-F5FE2B1281CF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4394F70-000F-480E-A1A7-53E7E37E9F43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C0758D0-CBD8-4A82-A824-FD1CE74DAA74}">
      <dgm:prSet/>
      <dgm:spPr/>
      <dgm:t>
        <a:bodyPr/>
        <a:lstStyle/>
        <a:p>
          <a:r>
            <a:rPr lang="en-US"/>
            <a:t>Although there are different sectors and areas of care, services must adopt a preventative and socially informed approach to place autonomy and dignity at the center of care</a:t>
          </a:r>
        </a:p>
      </dgm:t>
    </dgm:pt>
    <dgm:pt modelId="{52756009-FDDA-4D40-B5A6-4FB5DCBAA63A}" type="parTrans" cxnId="{E0E3673F-88E0-4BD2-AECC-037E502CB431}">
      <dgm:prSet/>
      <dgm:spPr/>
      <dgm:t>
        <a:bodyPr/>
        <a:lstStyle/>
        <a:p>
          <a:endParaRPr lang="en-US"/>
        </a:p>
      </dgm:t>
    </dgm:pt>
    <dgm:pt modelId="{C0709E67-0CEB-4B27-B763-D10764A1B3B8}" type="sibTrans" cxnId="{E0E3673F-88E0-4BD2-AECC-037E502CB431}">
      <dgm:prSet/>
      <dgm:spPr/>
      <dgm:t>
        <a:bodyPr/>
        <a:lstStyle/>
        <a:p>
          <a:endParaRPr lang="en-US"/>
        </a:p>
      </dgm:t>
    </dgm:pt>
    <dgm:pt modelId="{8B221E42-C92A-4A22-A82D-B21EB7542E82}">
      <dgm:prSet/>
      <dgm:spPr/>
      <dgm:t>
        <a:bodyPr/>
        <a:lstStyle/>
        <a:p>
          <a:r>
            <a:rPr lang="en-US"/>
            <a:t>Independence will therefore be maintained in an ageing society</a:t>
          </a:r>
        </a:p>
      </dgm:t>
    </dgm:pt>
    <dgm:pt modelId="{F7C01E7B-400C-4DCE-966B-DB984D20CCDC}" type="parTrans" cxnId="{EBAF8C8D-FA0D-470B-8E1A-F7FE527F9B09}">
      <dgm:prSet/>
      <dgm:spPr/>
      <dgm:t>
        <a:bodyPr/>
        <a:lstStyle/>
        <a:p>
          <a:endParaRPr lang="en-US"/>
        </a:p>
      </dgm:t>
    </dgm:pt>
    <dgm:pt modelId="{E0A1E7AA-934A-42E2-81E8-DA2C39DED18D}" type="sibTrans" cxnId="{EBAF8C8D-FA0D-470B-8E1A-F7FE527F9B09}">
      <dgm:prSet/>
      <dgm:spPr/>
      <dgm:t>
        <a:bodyPr/>
        <a:lstStyle/>
        <a:p>
          <a:endParaRPr lang="en-US"/>
        </a:p>
      </dgm:t>
    </dgm:pt>
    <dgm:pt modelId="{4C6EEE2D-33A9-FD48-B0E7-D5EBFDB12219}" type="pres">
      <dgm:prSet presAssocID="{F4394F70-000F-480E-A1A7-53E7E37E9F43}" presName="Name0" presStyleCnt="0">
        <dgm:presLayoutVars>
          <dgm:dir/>
          <dgm:animLvl val="lvl"/>
          <dgm:resizeHandles val="exact"/>
        </dgm:presLayoutVars>
      </dgm:prSet>
      <dgm:spPr/>
    </dgm:pt>
    <dgm:pt modelId="{71CA681D-60F8-694A-82F5-26341DB4BDC6}" type="pres">
      <dgm:prSet presAssocID="{8B221E42-C92A-4A22-A82D-B21EB7542E82}" presName="boxAndChildren" presStyleCnt="0"/>
      <dgm:spPr/>
    </dgm:pt>
    <dgm:pt modelId="{BD243CD1-4BEA-E44D-86AD-D654C019C20A}" type="pres">
      <dgm:prSet presAssocID="{8B221E42-C92A-4A22-A82D-B21EB7542E82}" presName="parentTextBox" presStyleLbl="node1" presStyleIdx="0" presStyleCnt="2"/>
      <dgm:spPr/>
    </dgm:pt>
    <dgm:pt modelId="{9BDA3F36-B844-B04A-9D94-AB50E17B99B9}" type="pres">
      <dgm:prSet presAssocID="{C0709E67-0CEB-4B27-B763-D10764A1B3B8}" presName="sp" presStyleCnt="0"/>
      <dgm:spPr/>
    </dgm:pt>
    <dgm:pt modelId="{A5A3C14C-8118-A640-9A00-8015E469F917}" type="pres">
      <dgm:prSet presAssocID="{BC0758D0-CBD8-4A82-A824-FD1CE74DAA74}" presName="arrowAndChildren" presStyleCnt="0"/>
      <dgm:spPr/>
    </dgm:pt>
    <dgm:pt modelId="{5573919A-A79A-3846-BB88-66DCD90D31CA}" type="pres">
      <dgm:prSet presAssocID="{BC0758D0-CBD8-4A82-A824-FD1CE74DAA74}" presName="parentTextArrow" presStyleLbl="node1" presStyleIdx="1" presStyleCnt="2"/>
      <dgm:spPr/>
    </dgm:pt>
  </dgm:ptLst>
  <dgm:cxnLst>
    <dgm:cxn modelId="{A139F506-DFB6-8B4F-9BC6-B10E5C79235A}" type="presOf" srcId="{8B221E42-C92A-4A22-A82D-B21EB7542E82}" destId="{BD243CD1-4BEA-E44D-86AD-D654C019C20A}" srcOrd="0" destOrd="0" presId="urn:microsoft.com/office/officeart/2005/8/layout/process4"/>
    <dgm:cxn modelId="{E0E3673F-88E0-4BD2-AECC-037E502CB431}" srcId="{F4394F70-000F-480E-A1A7-53E7E37E9F43}" destId="{BC0758D0-CBD8-4A82-A824-FD1CE74DAA74}" srcOrd="0" destOrd="0" parTransId="{52756009-FDDA-4D40-B5A6-4FB5DCBAA63A}" sibTransId="{C0709E67-0CEB-4B27-B763-D10764A1B3B8}"/>
    <dgm:cxn modelId="{ECF0006A-EEC2-EF49-B6E4-CB25F6A6B8E1}" type="presOf" srcId="{BC0758D0-CBD8-4A82-A824-FD1CE74DAA74}" destId="{5573919A-A79A-3846-BB88-66DCD90D31CA}" srcOrd="0" destOrd="0" presId="urn:microsoft.com/office/officeart/2005/8/layout/process4"/>
    <dgm:cxn modelId="{EBAF8C8D-FA0D-470B-8E1A-F7FE527F9B09}" srcId="{F4394F70-000F-480E-A1A7-53E7E37E9F43}" destId="{8B221E42-C92A-4A22-A82D-B21EB7542E82}" srcOrd="1" destOrd="0" parTransId="{F7C01E7B-400C-4DCE-966B-DB984D20CCDC}" sibTransId="{E0A1E7AA-934A-42E2-81E8-DA2C39DED18D}"/>
    <dgm:cxn modelId="{47F4F5CE-8C8E-884B-90F1-20EC1C34A44D}" type="presOf" srcId="{F4394F70-000F-480E-A1A7-53E7E37E9F43}" destId="{4C6EEE2D-33A9-FD48-B0E7-D5EBFDB12219}" srcOrd="0" destOrd="0" presId="urn:microsoft.com/office/officeart/2005/8/layout/process4"/>
    <dgm:cxn modelId="{CDD96F99-8B0E-BE42-9240-446B3ECF1167}" type="presParOf" srcId="{4C6EEE2D-33A9-FD48-B0E7-D5EBFDB12219}" destId="{71CA681D-60F8-694A-82F5-26341DB4BDC6}" srcOrd="0" destOrd="0" presId="urn:microsoft.com/office/officeart/2005/8/layout/process4"/>
    <dgm:cxn modelId="{3EACC2CE-C25B-8945-BF57-665C98568D59}" type="presParOf" srcId="{71CA681D-60F8-694A-82F5-26341DB4BDC6}" destId="{BD243CD1-4BEA-E44D-86AD-D654C019C20A}" srcOrd="0" destOrd="0" presId="urn:microsoft.com/office/officeart/2005/8/layout/process4"/>
    <dgm:cxn modelId="{1DF7D8E1-A811-314B-B678-0E389380E14A}" type="presParOf" srcId="{4C6EEE2D-33A9-FD48-B0E7-D5EBFDB12219}" destId="{9BDA3F36-B844-B04A-9D94-AB50E17B99B9}" srcOrd="1" destOrd="0" presId="urn:microsoft.com/office/officeart/2005/8/layout/process4"/>
    <dgm:cxn modelId="{01D6F496-D751-D14B-96C3-E590B150BF49}" type="presParOf" srcId="{4C6EEE2D-33A9-FD48-B0E7-D5EBFDB12219}" destId="{A5A3C14C-8118-A640-9A00-8015E469F917}" srcOrd="2" destOrd="0" presId="urn:microsoft.com/office/officeart/2005/8/layout/process4"/>
    <dgm:cxn modelId="{42EDE6CB-092A-5C42-8D84-3CE55012AEA1}" type="presParOf" srcId="{A5A3C14C-8118-A640-9A00-8015E469F917}" destId="{5573919A-A79A-3846-BB88-66DCD90D31CA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583F10-2647-BB46-A010-7C53B6ACF892}">
      <dsp:nvSpPr>
        <dsp:cNvPr id="0" name=""/>
        <dsp:cNvSpPr/>
      </dsp:nvSpPr>
      <dsp:spPr>
        <a:xfrm>
          <a:off x="0" y="2495"/>
          <a:ext cx="72164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C0FF03-6D16-BF4C-B06E-99C4BDC0D99C}">
      <dsp:nvSpPr>
        <dsp:cNvPr id="0" name=""/>
        <dsp:cNvSpPr/>
      </dsp:nvSpPr>
      <dsp:spPr>
        <a:xfrm>
          <a:off x="0" y="2495"/>
          <a:ext cx="7216416" cy="1702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 dirty="0"/>
            <a:t>Functional Ability </a:t>
          </a:r>
          <a:r>
            <a:rPr lang="en-US" sz="3100" kern="1200" dirty="0"/>
            <a:t>– an individual’s capacity to perform tasks that are normally expected of them (Kirch, 2020)</a:t>
          </a:r>
        </a:p>
      </dsp:txBody>
      <dsp:txXfrm>
        <a:off x="0" y="2495"/>
        <a:ext cx="7216416" cy="1702089"/>
      </dsp:txXfrm>
    </dsp:sp>
    <dsp:sp modelId="{87431E0A-2571-A741-BEC6-1774E48020E0}">
      <dsp:nvSpPr>
        <dsp:cNvPr id="0" name=""/>
        <dsp:cNvSpPr/>
      </dsp:nvSpPr>
      <dsp:spPr>
        <a:xfrm>
          <a:off x="0" y="1704585"/>
          <a:ext cx="7216416" cy="0"/>
        </a:xfrm>
        <a:prstGeom prst="line">
          <a:avLst/>
        </a:prstGeom>
        <a:solidFill>
          <a:schemeClr val="accent2">
            <a:hueOff val="3536049"/>
            <a:satOff val="-13319"/>
            <a:lumOff val="11176"/>
            <a:alphaOff val="0"/>
          </a:schemeClr>
        </a:solidFill>
        <a:ln w="12700" cap="flat" cmpd="sng" algn="ctr">
          <a:solidFill>
            <a:schemeClr val="accent2">
              <a:hueOff val="3536049"/>
              <a:satOff val="-13319"/>
              <a:lumOff val="111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0BB0B8-302B-6240-BC4D-6CDA0CB912CA}">
      <dsp:nvSpPr>
        <dsp:cNvPr id="0" name=""/>
        <dsp:cNvSpPr/>
      </dsp:nvSpPr>
      <dsp:spPr>
        <a:xfrm>
          <a:off x="0" y="1704585"/>
          <a:ext cx="7216416" cy="1702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 dirty="0"/>
            <a:t>Independence </a:t>
          </a:r>
          <a:r>
            <a:rPr lang="en-US" sz="3100" kern="1200" dirty="0"/>
            <a:t>– maintain personal autonomy and dignity over one’s life (The Good Care Group, 2016)</a:t>
          </a:r>
        </a:p>
      </dsp:txBody>
      <dsp:txXfrm>
        <a:off x="0" y="1704585"/>
        <a:ext cx="7216416" cy="1702089"/>
      </dsp:txXfrm>
    </dsp:sp>
    <dsp:sp modelId="{F2132727-AA24-8D40-8381-9356AF943862}">
      <dsp:nvSpPr>
        <dsp:cNvPr id="0" name=""/>
        <dsp:cNvSpPr/>
      </dsp:nvSpPr>
      <dsp:spPr>
        <a:xfrm>
          <a:off x="0" y="3406674"/>
          <a:ext cx="7216416" cy="0"/>
        </a:xfrm>
        <a:prstGeom prst="line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accent2">
              <a:hueOff val="7072097"/>
              <a:satOff val="-26638"/>
              <a:lumOff val="2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A11806-6A55-2E42-82DF-D3A46C7EEF55}">
      <dsp:nvSpPr>
        <dsp:cNvPr id="0" name=""/>
        <dsp:cNvSpPr/>
      </dsp:nvSpPr>
      <dsp:spPr>
        <a:xfrm>
          <a:off x="0" y="3406674"/>
          <a:ext cx="7216416" cy="1702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 dirty="0"/>
            <a:t>Empowerment</a:t>
          </a:r>
          <a:r>
            <a:rPr lang="en-US" sz="3100" kern="1200" dirty="0"/>
            <a:t> – enabling independence (Catalyst Care Group, 2025)</a:t>
          </a:r>
        </a:p>
      </dsp:txBody>
      <dsp:txXfrm>
        <a:off x="0" y="3406674"/>
        <a:ext cx="7216416" cy="17020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E955C3-42E1-1C4E-B0A9-B22D51499DDD}">
      <dsp:nvSpPr>
        <dsp:cNvPr id="0" name=""/>
        <dsp:cNvSpPr/>
      </dsp:nvSpPr>
      <dsp:spPr>
        <a:xfrm>
          <a:off x="3403" y="408056"/>
          <a:ext cx="3318329" cy="864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121920" rIns="213360" bIns="12192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Physical Care</a:t>
          </a:r>
        </a:p>
      </dsp:txBody>
      <dsp:txXfrm>
        <a:off x="3403" y="408056"/>
        <a:ext cx="3318329" cy="864000"/>
      </dsp:txXfrm>
    </dsp:sp>
    <dsp:sp modelId="{4D3C7942-85A9-9D44-A9B0-00655CFFE1B8}">
      <dsp:nvSpPr>
        <dsp:cNvPr id="0" name=""/>
        <dsp:cNvSpPr/>
      </dsp:nvSpPr>
      <dsp:spPr>
        <a:xfrm>
          <a:off x="3403" y="1272056"/>
          <a:ext cx="3318329" cy="205875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213360" bIns="24003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000" kern="1200" dirty="0"/>
            <a:t>Maintaining independence, mobility and safety</a:t>
          </a:r>
        </a:p>
      </dsp:txBody>
      <dsp:txXfrm>
        <a:off x="3403" y="1272056"/>
        <a:ext cx="3318329" cy="2058750"/>
      </dsp:txXfrm>
    </dsp:sp>
    <dsp:sp modelId="{4CBB164D-58B7-DD4D-9D23-9F67306AFC11}">
      <dsp:nvSpPr>
        <dsp:cNvPr id="0" name=""/>
        <dsp:cNvSpPr/>
      </dsp:nvSpPr>
      <dsp:spPr>
        <a:xfrm>
          <a:off x="3786299" y="408056"/>
          <a:ext cx="3318329" cy="864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121920" rIns="213360" bIns="12192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Cognitive care</a:t>
          </a:r>
        </a:p>
      </dsp:txBody>
      <dsp:txXfrm>
        <a:off x="3786299" y="408056"/>
        <a:ext cx="3318329" cy="864000"/>
      </dsp:txXfrm>
    </dsp:sp>
    <dsp:sp modelId="{C2DE3E41-75BB-604E-88E0-7365F47442A0}">
      <dsp:nvSpPr>
        <dsp:cNvPr id="0" name=""/>
        <dsp:cNvSpPr/>
      </dsp:nvSpPr>
      <dsp:spPr>
        <a:xfrm>
          <a:off x="3786299" y="1272056"/>
          <a:ext cx="3318329" cy="205875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213360" bIns="24003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000" kern="1200"/>
            <a:t>Caring for memory loss conditions such as dementia</a:t>
          </a:r>
        </a:p>
      </dsp:txBody>
      <dsp:txXfrm>
        <a:off x="3786299" y="1272056"/>
        <a:ext cx="3318329" cy="2058750"/>
      </dsp:txXfrm>
    </dsp:sp>
    <dsp:sp modelId="{C504EA07-2EE8-9348-8A68-56A753CAAE08}">
      <dsp:nvSpPr>
        <dsp:cNvPr id="0" name=""/>
        <dsp:cNvSpPr/>
      </dsp:nvSpPr>
      <dsp:spPr>
        <a:xfrm>
          <a:off x="7569195" y="408056"/>
          <a:ext cx="3318329" cy="864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121920" rIns="213360" bIns="12192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Emotional/social </a:t>
          </a:r>
        </a:p>
      </dsp:txBody>
      <dsp:txXfrm>
        <a:off x="7569195" y="408056"/>
        <a:ext cx="3318329" cy="864000"/>
      </dsp:txXfrm>
    </dsp:sp>
    <dsp:sp modelId="{59EE5A30-0C72-9E4D-B58F-829A3214F1B6}">
      <dsp:nvSpPr>
        <dsp:cNvPr id="0" name=""/>
        <dsp:cNvSpPr/>
      </dsp:nvSpPr>
      <dsp:spPr>
        <a:xfrm>
          <a:off x="7569195" y="1272056"/>
          <a:ext cx="3318329" cy="205875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213360" bIns="24003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000" kern="1200" dirty="0"/>
            <a:t>Feelings of loneliness isolation </a:t>
          </a:r>
          <a:r>
            <a:rPr lang="en-US" sz="3000" kern="1200" dirty="0" err="1"/>
            <a:t>etc</a:t>
          </a:r>
          <a:endParaRPr lang="en-US" sz="3000" kern="1200" dirty="0"/>
        </a:p>
      </dsp:txBody>
      <dsp:txXfrm>
        <a:off x="7569195" y="1272056"/>
        <a:ext cx="3318329" cy="20587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35C44F-498A-6C4B-881B-1225B9088A31}">
      <dsp:nvSpPr>
        <dsp:cNvPr id="0" name=""/>
        <dsp:cNvSpPr/>
      </dsp:nvSpPr>
      <dsp:spPr>
        <a:xfrm>
          <a:off x="0" y="238848"/>
          <a:ext cx="10890928" cy="113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257" tIns="312420" rIns="845257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Free 1–6-week, goal-oriented service to help relearn skills  (Social Care Institute for Excellence, 2020)</a:t>
          </a: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Cooking, washing dressing etc.</a:t>
          </a:r>
        </a:p>
      </dsp:txBody>
      <dsp:txXfrm>
        <a:off x="0" y="238848"/>
        <a:ext cx="10890928" cy="1134000"/>
      </dsp:txXfrm>
    </dsp:sp>
    <dsp:sp modelId="{7077B867-4972-8841-9CF9-284F14B48C84}">
      <dsp:nvSpPr>
        <dsp:cNvPr id="0" name=""/>
        <dsp:cNvSpPr/>
      </dsp:nvSpPr>
      <dsp:spPr>
        <a:xfrm>
          <a:off x="544546" y="17448"/>
          <a:ext cx="7623649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8156" tIns="0" rIns="288156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 err="1"/>
            <a:t>Reablement</a:t>
          </a:r>
          <a:r>
            <a:rPr lang="en-US" sz="1600" kern="1200" dirty="0"/>
            <a:t> Services</a:t>
          </a:r>
        </a:p>
      </dsp:txBody>
      <dsp:txXfrm>
        <a:off x="566162" y="39064"/>
        <a:ext cx="7580417" cy="399568"/>
      </dsp:txXfrm>
    </dsp:sp>
    <dsp:sp modelId="{7D893A38-CF6F-6C40-BED2-BE6663A78BAA}">
      <dsp:nvSpPr>
        <dsp:cNvPr id="0" name=""/>
        <dsp:cNvSpPr/>
      </dsp:nvSpPr>
      <dsp:spPr>
        <a:xfrm>
          <a:off x="0" y="1675248"/>
          <a:ext cx="10890928" cy="6496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257" tIns="312420" rIns="845257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Mitigation of the risk of frailty through regular appointments</a:t>
          </a:r>
        </a:p>
      </dsp:txBody>
      <dsp:txXfrm>
        <a:off x="0" y="1675248"/>
        <a:ext cx="10890928" cy="649687"/>
      </dsp:txXfrm>
    </dsp:sp>
    <dsp:sp modelId="{EEC25A8A-6591-4648-819E-FFCC63A46C38}">
      <dsp:nvSpPr>
        <dsp:cNvPr id="0" name=""/>
        <dsp:cNvSpPr/>
      </dsp:nvSpPr>
      <dsp:spPr>
        <a:xfrm>
          <a:off x="544546" y="1453848"/>
          <a:ext cx="7623649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8156" tIns="0" rIns="288156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Physiotherapy</a:t>
          </a:r>
        </a:p>
      </dsp:txBody>
      <dsp:txXfrm>
        <a:off x="566162" y="1475464"/>
        <a:ext cx="7580417" cy="399568"/>
      </dsp:txXfrm>
    </dsp:sp>
    <dsp:sp modelId="{E9E06747-44F4-774C-96D3-817838DCE2F7}">
      <dsp:nvSpPr>
        <dsp:cNvPr id="0" name=""/>
        <dsp:cNvSpPr/>
      </dsp:nvSpPr>
      <dsp:spPr>
        <a:xfrm>
          <a:off x="0" y="2627336"/>
          <a:ext cx="10890928" cy="9213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257" tIns="312420" rIns="845257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Any software that supplements people to live indepedently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Reduce reliance on other people ( Age Space, n.d)</a:t>
          </a:r>
        </a:p>
      </dsp:txBody>
      <dsp:txXfrm>
        <a:off x="0" y="2627336"/>
        <a:ext cx="10890928" cy="921375"/>
      </dsp:txXfrm>
    </dsp:sp>
    <dsp:sp modelId="{2B166246-EC88-0E4A-9870-E3C464AD93F3}">
      <dsp:nvSpPr>
        <dsp:cNvPr id="0" name=""/>
        <dsp:cNvSpPr/>
      </dsp:nvSpPr>
      <dsp:spPr>
        <a:xfrm>
          <a:off x="544546" y="2405936"/>
          <a:ext cx="7623649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8156" tIns="0" rIns="288156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Assistive Technology</a:t>
          </a:r>
        </a:p>
      </dsp:txBody>
      <dsp:txXfrm>
        <a:off x="566162" y="2427552"/>
        <a:ext cx="7580417" cy="3995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CEDE8F-F58A-9F40-8C94-55B8EDE79768}">
      <dsp:nvSpPr>
        <dsp:cNvPr id="0" name=""/>
        <dsp:cNvSpPr/>
      </dsp:nvSpPr>
      <dsp:spPr>
        <a:xfrm rot="5400000">
          <a:off x="6710011" y="-2615279"/>
          <a:ext cx="1391638" cy="6970193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/>
            <a:t>According to the NHS (2024), it is about focusing on the needs of an individual</a:t>
          </a:r>
        </a:p>
      </dsp:txBody>
      <dsp:txXfrm rot="-5400000">
        <a:off x="3920734" y="241932"/>
        <a:ext cx="6902259" cy="1255770"/>
      </dsp:txXfrm>
    </dsp:sp>
    <dsp:sp modelId="{CA277BAA-535B-D94C-BDFC-C389D32F69B0}">
      <dsp:nvSpPr>
        <dsp:cNvPr id="0" name=""/>
        <dsp:cNvSpPr/>
      </dsp:nvSpPr>
      <dsp:spPr>
        <a:xfrm>
          <a:off x="0" y="43"/>
          <a:ext cx="3920734" cy="173954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/>
            <a:t>Person centered care (PCC)</a:t>
          </a:r>
        </a:p>
      </dsp:txBody>
      <dsp:txXfrm>
        <a:off x="84918" y="84961"/>
        <a:ext cx="3750898" cy="1569711"/>
      </dsp:txXfrm>
    </dsp:sp>
    <dsp:sp modelId="{A52A627A-CE7B-424B-905A-063893ADC071}">
      <dsp:nvSpPr>
        <dsp:cNvPr id="0" name=""/>
        <dsp:cNvSpPr/>
      </dsp:nvSpPr>
      <dsp:spPr>
        <a:xfrm rot="5400000">
          <a:off x="6710011" y="-788754"/>
          <a:ext cx="1391638" cy="6970193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/>
            <a:t>Collaborative process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/>
            <a:t>Empowers elderly to make decisions which is right for them at that time ( NICE, 2025)</a:t>
          </a:r>
        </a:p>
      </dsp:txBody>
      <dsp:txXfrm rot="-5400000">
        <a:off x="3920734" y="2068457"/>
        <a:ext cx="6902259" cy="1255770"/>
      </dsp:txXfrm>
    </dsp:sp>
    <dsp:sp modelId="{A2C7BDB2-47FD-B745-8600-9B248E0731F4}">
      <dsp:nvSpPr>
        <dsp:cNvPr id="0" name=""/>
        <dsp:cNvSpPr/>
      </dsp:nvSpPr>
      <dsp:spPr>
        <a:xfrm>
          <a:off x="0" y="1826568"/>
          <a:ext cx="3920734" cy="173954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Shared decision making</a:t>
          </a:r>
        </a:p>
      </dsp:txBody>
      <dsp:txXfrm>
        <a:off x="84918" y="1911486"/>
        <a:ext cx="3750898" cy="156971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ED02F5-0B37-4489-94D2-B9370397F0CB}">
      <dsp:nvSpPr>
        <dsp:cNvPr id="0" name=""/>
        <dsp:cNvSpPr/>
      </dsp:nvSpPr>
      <dsp:spPr>
        <a:xfrm>
          <a:off x="1894030" y="0"/>
          <a:ext cx="1509048" cy="14779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1C15A3-1138-4716-B755-4795E49DB9F4}">
      <dsp:nvSpPr>
        <dsp:cNvPr id="0" name=""/>
        <dsp:cNvSpPr/>
      </dsp:nvSpPr>
      <dsp:spPr>
        <a:xfrm>
          <a:off x="492771" y="1633250"/>
          <a:ext cx="4311566" cy="633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400" b="1" kern="1200"/>
            <a:t>Care Act 2014</a:t>
          </a:r>
          <a:endParaRPr lang="en-US" sz="2400" kern="1200"/>
        </a:p>
      </dsp:txBody>
      <dsp:txXfrm>
        <a:off x="492771" y="1633250"/>
        <a:ext cx="4311566" cy="633421"/>
      </dsp:txXfrm>
    </dsp:sp>
    <dsp:sp modelId="{512CB6A6-DE9F-45C2-877E-5EA2BDEB528E}">
      <dsp:nvSpPr>
        <dsp:cNvPr id="0" name=""/>
        <dsp:cNvSpPr/>
      </dsp:nvSpPr>
      <dsp:spPr>
        <a:xfrm>
          <a:off x="492771" y="2338889"/>
          <a:ext cx="4311566" cy="135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Places wellbeing at the heart of care (Camden Care Choices, 2024)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rgbClr val="00B050"/>
              </a:solidFill>
            </a:rPr>
            <a:t>Encourages personalization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rgbClr val="FF0000"/>
              </a:solidFill>
            </a:rPr>
            <a:t>However, workforce shortages may cap the success of this</a:t>
          </a:r>
        </a:p>
      </dsp:txBody>
      <dsp:txXfrm>
        <a:off x="492771" y="2338889"/>
        <a:ext cx="4311566" cy="1351467"/>
      </dsp:txXfrm>
    </dsp:sp>
    <dsp:sp modelId="{E580E85D-CAD7-447D-B937-4D95BB62CF90}">
      <dsp:nvSpPr>
        <dsp:cNvPr id="0" name=""/>
        <dsp:cNvSpPr/>
      </dsp:nvSpPr>
      <dsp:spPr>
        <a:xfrm>
          <a:off x="6960121" y="0"/>
          <a:ext cx="1509048" cy="14779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0761B7-D69E-48F7-B59A-F4297398F476}">
      <dsp:nvSpPr>
        <dsp:cNvPr id="0" name=""/>
        <dsp:cNvSpPr/>
      </dsp:nvSpPr>
      <dsp:spPr>
        <a:xfrm>
          <a:off x="5558862" y="1633250"/>
          <a:ext cx="4311566" cy="633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400" b="1" kern="1200"/>
            <a:t>Ageing Society Grand Challenge</a:t>
          </a:r>
          <a:endParaRPr lang="en-US" sz="2400" kern="1200"/>
        </a:p>
      </dsp:txBody>
      <dsp:txXfrm>
        <a:off x="5558862" y="1633250"/>
        <a:ext cx="4311566" cy="633421"/>
      </dsp:txXfrm>
    </dsp:sp>
    <dsp:sp modelId="{EEE31A31-EC79-44C0-8D89-3326AD0FFBA8}">
      <dsp:nvSpPr>
        <dsp:cNvPr id="0" name=""/>
        <dsp:cNvSpPr/>
      </dsp:nvSpPr>
      <dsp:spPr>
        <a:xfrm>
          <a:off x="5612670" y="2203107"/>
          <a:ext cx="4311566" cy="135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Helping citizens to remain independent for longer 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Encouraging them to contribute to the economy and UK productivity by investing in technology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rgbClr val="00B050"/>
              </a:solidFill>
            </a:rPr>
            <a:t>Focuses on healthy aging- health span over lifespan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rgbClr val="FF0000"/>
              </a:solidFill>
            </a:rPr>
            <a:t>reliance on technology may exclude digitally disadvantaged adults</a:t>
          </a:r>
        </a:p>
      </dsp:txBody>
      <dsp:txXfrm>
        <a:off x="5612670" y="2203107"/>
        <a:ext cx="4311566" cy="135146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EC2E92-F75F-9643-AC5C-B6033C5BB161}">
      <dsp:nvSpPr>
        <dsp:cNvPr id="0" name=""/>
        <dsp:cNvSpPr/>
      </dsp:nvSpPr>
      <dsp:spPr>
        <a:xfrm>
          <a:off x="3238" y="215162"/>
          <a:ext cx="3157537" cy="10859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Frailty</a:t>
          </a:r>
        </a:p>
      </dsp:txBody>
      <dsp:txXfrm>
        <a:off x="3238" y="215162"/>
        <a:ext cx="3157537" cy="1085992"/>
      </dsp:txXfrm>
    </dsp:sp>
    <dsp:sp modelId="{88A6BF94-48F8-0E4C-B04E-8EBC7EDF2841}">
      <dsp:nvSpPr>
        <dsp:cNvPr id="0" name=""/>
        <dsp:cNvSpPr/>
      </dsp:nvSpPr>
      <dsp:spPr>
        <a:xfrm>
          <a:off x="3238" y="1301154"/>
          <a:ext cx="3157537" cy="21740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Having reduced strength can increase vulnerability to minor illnesses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Higher risk of hospitalisation</a:t>
          </a:r>
        </a:p>
      </dsp:txBody>
      <dsp:txXfrm>
        <a:off x="3238" y="1301154"/>
        <a:ext cx="3157537" cy="2174039"/>
      </dsp:txXfrm>
    </dsp:sp>
    <dsp:sp modelId="{D9C427FF-5872-FD4A-BA6C-59A94A52DAB2}">
      <dsp:nvSpPr>
        <dsp:cNvPr id="0" name=""/>
        <dsp:cNvSpPr/>
      </dsp:nvSpPr>
      <dsp:spPr>
        <a:xfrm>
          <a:off x="3602831" y="215162"/>
          <a:ext cx="3157537" cy="10859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Multimorbidity (living with multiple long-term conditions</a:t>
          </a:r>
        </a:p>
      </dsp:txBody>
      <dsp:txXfrm>
        <a:off x="3602831" y="215162"/>
        <a:ext cx="3157537" cy="1085992"/>
      </dsp:txXfrm>
    </dsp:sp>
    <dsp:sp modelId="{35F53E5F-34E5-B946-B2C8-3FF7C2C113E5}">
      <dsp:nvSpPr>
        <dsp:cNvPr id="0" name=""/>
        <dsp:cNvSpPr/>
      </dsp:nvSpPr>
      <dsp:spPr>
        <a:xfrm>
          <a:off x="3602831" y="1301154"/>
          <a:ext cx="3157537" cy="21740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Frequent medical appointments, disrupting daily life</a:t>
          </a:r>
        </a:p>
      </dsp:txBody>
      <dsp:txXfrm>
        <a:off x="3602831" y="1301154"/>
        <a:ext cx="3157537" cy="2174039"/>
      </dsp:txXfrm>
    </dsp:sp>
    <dsp:sp modelId="{02E9E3A1-2DBB-704C-A898-2F5E64DD3FB6}">
      <dsp:nvSpPr>
        <dsp:cNvPr id="0" name=""/>
        <dsp:cNvSpPr/>
      </dsp:nvSpPr>
      <dsp:spPr>
        <a:xfrm>
          <a:off x="7202424" y="215162"/>
          <a:ext cx="3157537" cy="10859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Cognitive impairment and dementia</a:t>
          </a:r>
        </a:p>
      </dsp:txBody>
      <dsp:txXfrm>
        <a:off x="7202424" y="215162"/>
        <a:ext cx="3157537" cy="1085992"/>
      </dsp:txXfrm>
    </dsp:sp>
    <dsp:sp modelId="{A46424C9-DEDB-A04A-8F0A-BF1237847AB0}">
      <dsp:nvSpPr>
        <dsp:cNvPr id="0" name=""/>
        <dsp:cNvSpPr/>
      </dsp:nvSpPr>
      <dsp:spPr>
        <a:xfrm>
          <a:off x="7202424" y="1301154"/>
          <a:ext cx="3157537" cy="21740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Reduced ability to engage in shared decision making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Reliance on carers</a:t>
          </a:r>
        </a:p>
      </dsp:txBody>
      <dsp:txXfrm>
        <a:off x="7202424" y="1301154"/>
        <a:ext cx="3157537" cy="217403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DA4B2D-7066-6B40-8BDD-6607B81E7CA9}">
      <dsp:nvSpPr>
        <dsp:cNvPr id="0" name=""/>
        <dsp:cNvSpPr/>
      </dsp:nvSpPr>
      <dsp:spPr>
        <a:xfrm>
          <a:off x="7458713" y="962117"/>
          <a:ext cx="91440" cy="40313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0313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C48BD8-FB2B-A942-B2A3-DA6B220D6EEC}">
      <dsp:nvSpPr>
        <dsp:cNvPr id="0" name=""/>
        <dsp:cNvSpPr/>
      </dsp:nvSpPr>
      <dsp:spPr>
        <a:xfrm>
          <a:off x="4413721" y="2325102"/>
          <a:ext cx="287954" cy="8830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83060"/>
              </a:lnTo>
              <a:lnTo>
                <a:pt x="287954" y="88306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71B4D4-9A00-144E-80B0-6F1C614A319B}">
      <dsp:nvSpPr>
        <dsp:cNvPr id="0" name=""/>
        <dsp:cNvSpPr/>
      </dsp:nvSpPr>
      <dsp:spPr>
        <a:xfrm>
          <a:off x="5135880" y="962117"/>
          <a:ext cx="91440" cy="40313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0313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AFBFE8-9145-394B-8860-69E17A2CDB87}">
      <dsp:nvSpPr>
        <dsp:cNvPr id="0" name=""/>
        <dsp:cNvSpPr/>
      </dsp:nvSpPr>
      <dsp:spPr>
        <a:xfrm>
          <a:off x="2090888" y="2325102"/>
          <a:ext cx="287954" cy="8830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83060"/>
              </a:lnTo>
              <a:lnTo>
                <a:pt x="287954" y="88306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F7F0B7-90C7-1049-823F-218F536684A9}">
      <dsp:nvSpPr>
        <dsp:cNvPr id="0" name=""/>
        <dsp:cNvSpPr/>
      </dsp:nvSpPr>
      <dsp:spPr>
        <a:xfrm>
          <a:off x="2813046" y="962117"/>
          <a:ext cx="91440" cy="40313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0313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BA6015F-83CA-E143-9AB5-511C53E3EDB2}">
      <dsp:nvSpPr>
        <dsp:cNvPr id="0" name=""/>
        <dsp:cNvSpPr/>
      </dsp:nvSpPr>
      <dsp:spPr>
        <a:xfrm>
          <a:off x="1898918" y="2269"/>
          <a:ext cx="1919696" cy="9598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Social isolation</a:t>
          </a:r>
        </a:p>
      </dsp:txBody>
      <dsp:txXfrm>
        <a:off x="1898918" y="2269"/>
        <a:ext cx="1919696" cy="959848"/>
      </dsp:txXfrm>
    </dsp:sp>
    <dsp:sp modelId="{329D0D6F-C107-1A46-8B3E-D510BAF5FFC1}">
      <dsp:nvSpPr>
        <dsp:cNvPr id="0" name=""/>
        <dsp:cNvSpPr/>
      </dsp:nvSpPr>
      <dsp:spPr>
        <a:xfrm>
          <a:off x="1898918" y="1365254"/>
          <a:ext cx="1919696" cy="9598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Older individuals more likely to experience loneliness</a:t>
          </a:r>
        </a:p>
      </dsp:txBody>
      <dsp:txXfrm>
        <a:off x="1898918" y="1365254"/>
        <a:ext cx="1919696" cy="959848"/>
      </dsp:txXfrm>
    </dsp:sp>
    <dsp:sp modelId="{3713DC9F-C598-1542-AC63-0EAA48D35215}">
      <dsp:nvSpPr>
        <dsp:cNvPr id="0" name=""/>
        <dsp:cNvSpPr/>
      </dsp:nvSpPr>
      <dsp:spPr>
        <a:xfrm>
          <a:off x="2378842" y="2728239"/>
          <a:ext cx="1919696" cy="9598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Reduced motivation to engage in daily activites</a:t>
          </a:r>
        </a:p>
      </dsp:txBody>
      <dsp:txXfrm>
        <a:off x="2378842" y="2728239"/>
        <a:ext cx="1919696" cy="959848"/>
      </dsp:txXfrm>
    </dsp:sp>
    <dsp:sp modelId="{A63043D3-1376-884C-B4F3-812AE00039F1}">
      <dsp:nvSpPr>
        <dsp:cNvPr id="0" name=""/>
        <dsp:cNvSpPr/>
      </dsp:nvSpPr>
      <dsp:spPr>
        <a:xfrm>
          <a:off x="4221751" y="2269"/>
          <a:ext cx="1919696" cy="9598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Poverty</a:t>
          </a:r>
        </a:p>
      </dsp:txBody>
      <dsp:txXfrm>
        <a:off x="4221751" y="2269"/>
        <a:ext cx="1919696" cy="959848"/>
      </dsp:txXfrm>
    </dsp:sp>
    <dsp:sp modelId="{2317C66C-DAB7-4C43-8832-B4DF65ACBB54}">
      <dsp:nvSpPr>
        <dsp:cNvPr id="0" name=""/>
        <dsp:cNvSpPr/>
      </dsp:nvSpPr>
      <dsp:spPr>
        <a:xfrm>
          <a:off x="4221751" y="1365254"/>
          <a:ext cx="1919696" cy="9598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Elderly likely to rely on pensions</a:t>
          </a:r>
        </a:p>
      </dsp:txBody>
      <dsp:txXfrm>
        <a:off x="4221751" y="1365254"/>
        <a:ext cx="1919696" cy="959848"/>
      </dsp:txXfrm>
    </dsp:sp>
    <dsp:sp modelId="{D8B158C5-EBE5-5A45-B87F-5E1A7ACAFB3D}">
      <dsp:nvSpPr>
        <dsp:cNvPr id="0" name=""/>
        <dsp:cNvSpPr/>
      </dsp:nvSpPr>
      <dsp:spPr>
        <a:xfrm>
          <a:off x="4701675" y="2728239"/>
          <a:ext cx="1919696" cy="9598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Reduced access to transport</a:t>
          </a:r>
        </a:p>
      </dsp:txBody>
      <dsp:txXfrm>
        <a:off x="4701675" y="2728239"/>
        <a:ext cx="1919696" cy="959848"/>
      </dsp:txXfrm>
    </dsp:sp>
    <dsp:sp modelId="{FCF426D1-0686-A44F-984C-9AA72500154A}">
      <dsp:nvSpPr>
        <dsp:cNvPr id="0" name=""/>
        <dsp:cNvSpPr/>
      </dsp:nvSpPr>
      <dsp:spPr>
        <a:xfrm>
          <a:off x="6544584" y="2269"/>
          <a:ext cx="1919696" cy="9598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Digital illiteracy</a:t>
          </a:r>
        </a:p>
      </dsp:txBody>
      <dsp:txXfrm>
        <a:off x="6544584" y="2269"/>
        <a:ext cx="1919696" cy="959848"/>
      </dsp:txXfrm>
    </dsp:sp>
    <dsp:sp modelId="{8DA18DB0-C646-5E46-8A25-63C2F7140C33}">
      <dsp:nvSpPr>
        <dsp:cNvPr id="0" name=""/>
        <dsp:cNvSpPr/>
      </dsp:nvSpPr>
      <dsp:spPr>
        <a:xfrm>
          <a:off x="6544584" y="1365254"/>
          <a:ext cx="1919696" cy="9598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Digitally illiterate not able to engage with tech innovation</a:t>
          </a:r>
        </a:p>
      </dsp:txBody>
      <dsp:txXfrm>
        <a:off x="6544584" y="1365254"/>
        <a:ext cx="1919696" cy="95984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568ECB-93A0-43D5-840B-8C07ED9A1183}">
      <dsp:nvSpPr>
        <dsp:cNvPr id="0" name=""/>
        <dsp:cNvSpPr/>
      </dsp:nvSpPr>
      <dsp:spPr>
        <a:xfrm>
          <a:off x="0" y="601"/>
          <a:ext cx="7485718" cy="140717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126D88-169D-4A7E-A527-A867D6DEE003}">
      <dsp:nvSpPr>
        <dsp:cNvPr id="0" name=""/>
        <dsp:cNvSpPr/>
      </dsp:nvSpPr>
      <dsp:spPr>
        <a:xfrm>
          <a:off x="425670" y="317215"/>
          <a:ext cx="773946" cy="7739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BBC7A5-0AC8-4FBA-A4AD-616BF7D73D24}">
      <dsp:nvSpPr>
        <dsp:cNvPr id="0" name=""/>
        <dsp:cNvSpPr/>
      </dsp:nvSpPr>
      <dsp:spPr>
        <a:xfrm>
          <a:off x="1625288" y="601"/>
          <a:ext cx="3368573" cy="1407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926" tIns="148926" rIns="148926" bIns="1489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Strengthen preventative care</a:t>
          </a:r>
        </a:p>
      </dsp:txBody>
      <dsp:txXfrm>
        <a:off x="1625288" y="601"/>
        <a:ext cx="3368573" cy="1407175"/>
      </dsp:txXfrm>
    </dsp:sp>
    <dsp:sp modelId="{6B9E9A81-2C13-41B2-9332-9C27BB752787}">
      <dsp:nvSpPr>
        <dsp:cNvPr id="0" name=""/>
        <dsp:cNvSpPr/>
      </dsp:nvSpPr>
      <dsp:spPr>
        <a:xfrm>
          <a:off x="4993861" y="601"/>
          <a:ext cx="2491856" cy="1407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926" tIns="148926" rIns="148926" bIns="148926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Aligns with the Care Act 2014’s preventative responsibility (tri.x, 2021)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Reduces costs in the long term due to decrease hospitalization</a:t>
          </a:r>
        </a:p>
      </dsp:txBody>
      <dsp:txXfrm>
        <a:off x="4993861" y="601"/>
        <a:ext cx="2491856" cy="1407175"/>
      </dsp:txXfrm>
    </dsp:sp>
    <dsp:sp modelId="{6AA9FCE4-D0EF-4809-82AA-E787F68A9D4C}">
      <dsp:nvSpPr>
        <dsp:cNvPr id="0" name=""/>
        <dsp:cNvSpPr/>
      </dsp:nvSpPr>
      <dsp:spPr>
        <a:xfrm>
          <a:off x="0" y="1759571"/>
          <a:ext cx="7485718" cy="140717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D89241-4017-4318-BD45-8259711403DA}">
      <dsp:nvSpPr>
        <dsp:cNvPr id="0" name=""/>
        <dsp:cNvSpPr/>
      </dsp:nvSpPr>
      <dsp:spPr>
        <a:xfrm>
          <a:off x="425670" y="2076185"/>
          <a:ext cx="773946" cy="7739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A382D4-601F-48C9-B887-AD6745053126}">
      <dsp:nvSpPr>
        <dsp:cNvPr id="0" name=""/>
        <dsp:cNvSpPr/>
      </dsp:nvSpPr>
      <dsp:spPr>
        <a:xfrm>
          <a:off x="1625288" y="1759571"/>
          <a:ext cx="3368573" cy="1407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926" tIns="148926" rIns="148926" bIns="1489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Address social challenges of independence</a:t>
          </a:r>
        </a:p>
      </dsp:txBody>
      <dsp:txXfrm>
        <a:off x="1625288" y="1759571"/>
        <a:ext cx="3368573" cy="1407175"/>
      </dsp:txXfrm>
    </dsp:sp>
    <dsp:sp modelId="{DAE2B326-534F-47DE-86EC-3A8B97D48B22}">
      <dsp:nvSpPr>
        <dsp:cNvPr id="0" name=""/>
        <dsp:cNvSpPr/>
      </dsp:nvSpPr>
      <dsp:spPr>
        <a:xfrm>
          <a:off x="4993861" y="1759571"/>
          <a:ext cx="2491856" cy="1407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926" tIns="148926" rIns="148926" bIns="148926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Strengthen communities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Allocate more funding to elderly</a:t>
          </a:r>
        </a:p>
      </dsp:txBody>
      <dsp:txXfrm>
        <a:off x="4993861" y="1759571"/>
        <a:ext cx="2491856" cy="1407175"/>
      </dsp:txXfrm>
    </dsp:sp>
    <dsp:sp modelId="{BAAD3BD7-8C40-43F1-9319-A395A126D3B6}">
      <dsp:nvSpPr>
        <dsp:cNvPr id="0" name=""/>
        <dsp:cNvSpPr/>
      </dsp:nvSpPr>
      <dsp:spPr>
        <a:xfrm>
          <a:off x="0" y="3518540"/>
          <a:ext cx="7485718" cy="140717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F26AD2-2D98-4DAE-B66E-DEE7C479420D}">
      <dsp:nvSpPr>
        <dsp:cNvPr id="0" name=""/>
        <dsp:cNvSpPr/>
      </dsp:nvSpPr>
      <dsp:spPr>
        <a:xfrm>
          <a:off x="425670" y="3835155"/>
          <a:ext cx="773946" cy="7739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630B4D-D64E-4C70-A50E-77690A401139}">
      <dsp:nvSpPr>
        <dsp:cNvPr id="0" name=""/>
        <dsp:cNvSpPr/>
      </dsp:nvSpPr>
      <dsp:spPr>
        <a:xfrm>
          <a:off x="1625288" y="3518540"/>
          <a:ext cx="3368573" cy="1407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926" tIns="148926" rIns="148926" bIns="1489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Funding to improve digital skills</a:t>
          </a:r>
        </a:p>
      </dsp:txBody>
      <dsp:txXfrm>
        <a:off x="1625288" y="3518540"/>
        <a:ext cx="3368573" cy="1407175"/>
      </dsp:txXfrm>
    </dsp:sp>
    <dsp:sp modelId="{D41B7FB2-F3E3-46FF-ACF0-F5FE2B1281CF}">
      <dsp:nvSpPr>
        <dsp:cNvPr id="0" name=""/>
        <dsp:cNvSpPr/>
      </dsp:nvSpPr>
      <dsp:spPr>
        <a:xfrm>
          <a:off x="4993861" y="3518540"/>
          <a:ext cx="2491856" cy="1407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926" tIns="148926" rIns="148926" bIns="148926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Would make assistive tech more useful</a:t>
          </a:r>
        </a:p>
      </dsp:txBody>
      <dsp:txXfrm>
        <a:off x="4993861" y="3518540"/>
        <a:ext cx="2491856" cy="140717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243CD1-4BEA-E44D-86AD-D654C019C20A}">
      <dsp:nvSpPr>
        <dsp:cNvPr id="0" name=""/>
        <dsp:cNvSpPr/>
      </dsp:nvSpPr>
      <dsp:spPr>
        <a:xfrm>
          <a:off x="0" y="2152366"/>
          <a:ext cx="10890928" cy="14121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Independence will therefore be maintained in an ageing society</a:t>
          </a:r>
        </a:p>
      </dsp:txBody>
      <dsp:txXfrm>
        <a:off x="0" y="2152366"/>
        <a:ext cx="10890928" cy="1412185"/>
      </dsp:txXfrm>
    </dsp:sp>
    <dsp:sp modelId="{5573919A-A79A-3846-BB88-66DCD90D31CA}">
      <dsp:nvSpPr>
        <dsp:cNvPr id="0" name=""/>
        <dsp:cNvSpPr/>
      </dsp:nvSpPr>
      <dsp:spPr>
        <a:xfrm rot="10800000">
          <a:off x="0" y="1608"/>
          <a:ext cx="10890928" cy="217194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Although there are different sectors and areas of care, services must adopt a preventative and socially informed approach to place autonomy and dignity at the center of care</a:t>
          </a:r>
        </a:p>
      </dsp:txBody>
      <dsp:txXfrm rot="10800000">
        <a:off x="0" y="1608"/>
        <a:ext cx="10890928" cy="14112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C7D8E9-B68F-754D-BA3F-F2E834A438EB}" type="datetimeFigureOut">
              <a:rPr lang="en-US" smtClean="0"/>
              <a:t>3/1/26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DA6A7E-1E9C-5A40-8459-BE911CDFE5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184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DA6A7E-1E9C-5A40-8459-BE911CDFE53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64351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DA6A7E-1E9C-5A40-8459-BE911CDFE53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81673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DA6A7E-1E9C-5A40-8459-BE911CDFE53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63435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DA6A7E-1E9C-5A40-8459-BE911CDFE53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8890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DA6A7E-1E9C-5A40-8459-BE911CDFE53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66847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DA6A7E-1E9C-5A40-8459-BE911CDFE53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060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DA6A7E-1E9C-5A40-8459-BE911CDFE53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0814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DA6A7E-1E9C-5A40-8459-BE911CDFE53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8001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DA6A7E-1E9C-5A40-8459-BE911CDFE53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1994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DA6A7E-1E9C-5A40-8459-BE911CDFE53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032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DA6A7E-1E9C-5A40-8459-BE911CDFE53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21048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DA6A7E-1E9C-5A40-8459-BE911CDFE53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3167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3/1/26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4566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3/1/26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273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3/1/26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0869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3/1/26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129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3/1/26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156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3/1/26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6215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3/1/26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487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3/1/26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650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3/1/26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30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3/1/26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41975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3/1/26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18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3/1/26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9912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5.xml"/><Relationship Id="rId9" Type="http://schemas.microsoft.com/office/2007/relationships/diagramDrawing" Target="../diagrams/drawing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6.xml"/><Relationship Id="rId9" Type="http://schemas.microsoft.com/office/2007/relationships/diagramDrawing" Target="../diagrams/drawing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8.xml"/><Relationship Id="rId9" Type="http://schemas.microsoft.com/office/2007/relationships/diagramDrawing" Target="../diagrams/drawing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9.xml"/><Relationship Id="rId9" Type="http://schemas.microsoft.com/office/2007/relationships/diagramDrawing" Target="../diagrams/drawing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8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1.xml"/><Relationship Id="rId9" Type="http://schemas.microsoft.com/office/2007/relationships/diagramDrawing" Target="../diagrams/drawing8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9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2.xml"/><Relationship Id="rId9" Type="http://schemas.microsoft.com/office/2007/relationships/diagramDrawing" Target="../diagrams/drawing9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cie.org.uk/integrated-care/intermediate-care-reablement/reablement-guide/" TargetMode="External"/><Relationship Id="rId13" Type="http://schemas.openxmlformats.org/officeDocument/2006/relationships/hyperlink" Target="https://www.businessandindustry.co.uk/industrial-strategy/ageing-society-grand-challenge/" TargetMode="External"/><Relationship Id="rId3" Type="http://schemas.openxmlformats.org/officeDocument/2006/relationships/hyperlink" Target="https://www.ons.gov.uk/peoplepopulationandcommunity/birthsdeathsandmarriages/ageing" TargetMode="External"/><Relationship Id="rId7" Type="http://schemas.openxmlformats.org/officeDocument/2006/relationships/hyperlink" Target="https://www.thegoodcaregroup.com/news/what-does-independence-mean-older-people/" TargetMode="External"/><Relationship Id="rId12" Type="http://schemas.openxmlformats.org/officeDocument/2006/relationships/hyperlink" Target="https://camdencarechoices.camden.gov.uk/care-and-support-rights/care-act-2014/" TargetMode="External"/><Relationship Id="rId2" Type="http://schemas.openxmlformats.org/officeDocument/2006/relationships/hyperlink" Target="https://ageing-better.org.uk/our-ageing-population-state-ageing-2023-4#:~:text=Over%2010%20million%20people%20are%20currently%20aged%2065,to%20more%20than%20double%20to%20over%206%20mill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lder.org/articles/elderly-mobility/importance-of-maintaining-independence-for-the-elderly/" TargetMode="External"/><Relationship Id="rId11" Type="http://schemas.openxmlformats.org/officeDocument/2006/relationships/hyperlink" Target="https://www.nice.org.uk/what-nice-does/our-guidance/about-nice-guidelines/about-shared-decision-making" TargetMode="External"/><Relationship Id="rId5" Type="http://schemas.openxmlformats.org/officeDocument/2006/relationships/hyperlink" Target="https://www.ageuk.org.uk/information-advice/health-wellbeing/exercise/functional-fitness/" TargetMode="External"/><Relationship Id="rId10" Type="http://schemas.openxmlformats.org/officeDocument/2006/relationships/hyperlink" Target="https://www.hee.nhs.uk/our-work/person-centred-care" TargetMode="External"/><Relationship Id="rId4" Type="http://schemas.openxmlformats.org/officeDocument/2006/relationships/hyperlink" Target="https://assets.publishing.service.gov.uk/media/5d273adce5274a5862768ff9/future-of-an-ageing-population.pdf" TargetMode="External"/><Relationship Id="rId9" Type="http://schemas.openxmlformats.org/officeDocument/2006/relationships/hyperlink" Target="https://www.agespace.org/tech/assistive-technology" TargetMode="External"/><Relationship Id="rId14" Type="http://schemas.openxmlformats.org/officeDocument/2006/relationships/hyperlink" Target="https://wynyy-wakefield.trixonline.co.uk/chapter/overarching-aims-duties-and-principl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wo people holding hands">
            <a:extLst>
              <a:ext uri="{FF2B5EF4-FFF2-40B4-BE49-F238E27FC236}">
                <a16:creationId xmlns:a16="http://schemas.microsoft.com/office/drawing/2014/main" id="{FDC799F8-C196-01C4-3718-EAE439B3086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5413"/>
          <a:stretch>
            <a:fillRect/>
          </a:stretch>
        </p:blipFill>
        <p:spPr>
          <a:xfrm>
            <a:off x="-406" y="11"/>
            <a:ext cx="12191979" cy="6857989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9E9D00D9-C4F5-471E-BE2C-126CB112A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A35CCE-C14B-2FDD-D025-9FB7BC00E0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14400"/>
            <a:ext cx="4892948" cy="3427867"/>
          </a:xfrm>
        </p:spPr>
        <p:txBody>
          <a:bodyPr anchor="t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Care of the Elderly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445CD5-2411-E721-8B87-61652ABE34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5046680"/>
            <a:ext cx="4892948" cy="812923"/>
          </a:xfrm>
        </p:spPr>
        <p:txBody>
          <a:bodyPr anchor="t">
            <a:noAutofit/>
          </a:bodyPr>
          <a:lstStyle/>
          <a:p>
            <a:r>
              <a:rPr lang="en-US" sz="1600" dirty="0">
                <a:solidFill>
                  <a:srgbClr val="FFFFFF"/>
                </a:solidFill>
              </a:rPr>
              <a:t>Beselot </a:t>
            </a:r>
            <a:r>
              <a:rPr lang="en-US" sz="1600" dirty="0" err="1">
                <a:solidFill>
                  <a:srgbClr val="FFFFFF"/>
                </a:solidFill>
              </a:rPr>
              <a:t>DanieL</a:t>
            </a:r>
            <a:r>
              <a:rPr lang="en-US" sz="1600" dirty="0">
                <a:solidFill>
                  <a:srgbClr val="FFFFFF"/>
                </a:solidFill>
              </a:rPr>
              <a:t> </a:t>
            </a:r>
          </a:p>
          <a:p>
            <a:r>
              <a:rPr lang="en-US" sz="1600" dirty="0">
                <a:solidFill>
                  <a:srgbClr val="FFFFFF"/>
                </a:solidFill>
              </a:rPr>
              <a:t>2315817</a:t>
            </a:r>
          </a:p>
          <a:p>
            <a:r>
              <a:rPr lang="en-US" sz="1600" dirty="0">
                <a:solidFill>
                  <a:srgbClr val="FFFFFF"/>
                </a:solidFill>
              </a:rPr>
              <a:t>EMPOWERING THE OLDER PERSON </a:t>
            </a:r>
          </a:p>
          <a:p>
            <a:r>
              <a:rPr lang="en-US" sz="1600" dirty="0">
                <a:solidFill>
                  <a:srgbClr val="FFFFFF"/>
                </a:solidFill>
              </a:rPr>
              <a:t>BMHP6027_BIRM</a:t>
            </a:r>
          </a:p>
          <a:p>
            <a:endParaRPr lang="en-US" sz="1600" dirty="0">
              <a:solidFill>
                <a:srgbClr val="FFFFFF"/>
              </a:solidFill>
            </a:endParaRP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209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Audio 24">
            <a:extLst>
              <a:ext uri="{FF2B5EF4-FFF2-40B4-BE49-F238E27FC236}">
                <a16:creationId xmlns:a16="http://schemas.microsoft.com/office/drawing/2014/main" id="{967A4142-EF1E-FA84-DD86-1372DD608E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41930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4832"/>
    </mc:Choice>
    <mc:Fallback xmlns="">
      <p:transition spd="slow" advTm="448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mute="1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670C4-04A4-8C2A-0784-0F61DA6C2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170FC-DA46-F24D-B593-FFDA67FCD4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500" dirty="0"/>
              <a:t>Currently slightly over 11 million aged 65+ - 18% of the population</a:t>
            </a:r>
          </a:p>
          <a:p>
            <a:r>
              <a:rPr lang="en-US" sz="2500" dirty="0"/>
              <a:t>According to Centre for Ageing Better (2023), number of people aged 65-79 is predicted to increase by nearly a third</a:t>
            </a:r>
          </a:p>
          <a:p>
            <a:r>
              <a:rPr lang="en-US" sz="2500" dirty="0"/>
              <a:t>Their needs must be adequately met</a:t>
            </a:r>
          </a:p>
          <a:p>
            <a:endParaRPr lang="en-US" sz="2500" dirty="0"/>
          </a:p>
        </p:txBody>
      </p:sp>
      <p:pic>
        <p:nvPicPr>
          <p:cNvPr id="15" name="Audio 14">
            <a:extLst>
              <a:ext uri="{FF2B5EF4-FFF2-40B4-BE49-F238E27FC236}">
                <a16:creationId xmlns:a16="http://schemas.microsoft.com/office/drawing/2014/main" id="{FD619081-58D7-8051-D336-4962A38BD8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3997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717"/>
    </mc:Choice>
    <mc:Fallback xmlns="">
      <p:transition spd="slow" advTm="29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5E3960-1ABE-3D17-AF7E-2BFC268AA6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US" sz="3600"/>
              <a:t>Current care in the UK – Understand ageing 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54905452-F2B3-822E-25E5-85499CD29B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0319203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9" name="Audio 8">
            <a:extLst>
              <a:ext uri="{FF2B5EF4-FFF2-40B4-BE49-F238E27FC236}">
                <a16:creationId xmlns:a16="http://schemas.microsoft.com/office/drawing/2014/main" id="{87800829-E357-6D4F-CECD-C561B40E53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1416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749"/>
    </mc:Choice>
    <mc:Fallback xmlns="">
      <p:transition spd="slow" advTm="537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1C69525-1BE4-4BA0-A23C-3BB6C162E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33AF5E-7921-1264-6B8A-334F942D8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</p:spPr>
        <p:txBody>
          <a:bodyPr>
            <a:normAutofit/>
          </a:bodyPr>
          <a:lstStyle/>
          <a:p>
            <a:r>
              <a:rPr lang="en-US" dirty="0"/>
              <a:t>Areas of Care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B68AF875-C18B-4B48-AE4C-A63FD3CEF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97D4B55E-DF87-CAB3-C480-E9AE62E376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3544609"/>
              </p:ext>
            </p:extLst>
          </p:nvPr>
        </p:nvGraphicFramePr>
        <p:xfrm>
          <a:off x="640079" y="2559050"/>
          <a:ext cx="10890929" cy="373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9" name="Audio 8">
            <a:extLst>
              <a:ext uri="{FF2B5EF4-FFF2-40B4-BE49-F238E27FC236}">
                <a16:creationId xmlns:a16="http://schemas.microsoft.com/office/drawing/2014/main" id="{E9F2A61C-2D7A-5668-1775-7CA1A01212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762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146"/>
    </mc:Choice>
    <mc:Fallback xmlns="">
      <p:transition spd="slow" advTm="511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68BEA-1CFF-D545-38F0-FBD40C2A24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Maintaining Functional Ability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DF62412-BB29-26E4-CECF-8D0ABBD831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6573901"/>
              </p:ext>
            </p:extLst>
          </p:nvPr>
        </p:nvGraphicFramePr>
        <p:xfrm>
          <a:off x="640080" y="2633472"/>
          <a:ext cx="10890928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extLst>
              <a:ext uri="{FF2B5EF4-FFF2-40B4-BE49-F238E27FC236}">
                <a16:creationId xmlns:a16="http://schemas.microsoft.com/office/drawing/2014/main" id="{7C7FDEBE-B4D0-F987-2FFC-F07E4013CA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4978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392"/>
    </mc:Choice>
    <mc:Fallback xmlns="">
      <p:transition spd="slow" advTm="553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C5E68-80F4-8941-0D17-93B5C1B557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Promoting Independence, Freedom &amp; Choice</a:t>
            </a:r>
            <a:endParaRPr lang="en-US" dirty="0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297F291B-6FF3-7B2E-E0C2-5F46DA36CF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5983336"/>
              </p:ext>
            </p:extLst>
          </p:nvPr>
        </p:nvGraphicFramePr>
        <p:xfrm>
          <a:off x="640080" y="2633472"/>
          <a:ext cx="10890928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extLst>
              <a:ext uri="{FF2B5EF4-FFF2-40B4-BE49-F238E27FC236}">
                <a16:creationId xmlns:a16="http://schemas.microsoft.com/office/drawing/2014/main" id="{8A9592FC-1803-2B6D-7472-CCE2D459AF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552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549"/>
    </mc:Choice>
    <mc:Fallback xmlns="">
      <p:transition spd="slow" advTm="505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BC360-D7DA-106E-1EB9-ECCCF79561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Evaluation of these provisions of care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C57F4A2-1B27-1399-EFDC-8E22C146DB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9601226"/>
              </p:ext>
            </p:extLst>
          </p:nvPr>
        </p:nvGraphicFramePr>
        <p:xfrm>
          <a:off x="639172" y="2223247"/>
          <a:ext cx="10891836" cy="43592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30612">
                  <a:extLst>
                    <a:ext uri="{9D8B030D-6E8A-4147-A177-3AD203B41FA5}">
                      <a16:colId xmlns:a16="http://schemas.microsoft.com/office/drawing/2014/main" val="1333514076"/>
                    </a:ext>
                  </a:extLst>
                </a:gridCol>
                <a:gridCol w="3630612">
                  <a:extLst>
                    <a:ext uri="{9D8B030D-6E8A-4147-A177-3AD203B41FA5}">
                      <a16:colId xmlns:a16="http://schemas.microsoft.com/office/drawing/2014/main" val="1252859486"/>
                    </a:ext>
                  </a:extLst>
                </a:gridCol>
                <a:gridCol w="3630612">
                  <a:extLst>
                    <a:ext uri="{9D8B030D-6E8A-4147-A177-3AD203B41FA5}">
                      <a16:colId xmlns:a16="http://schemas.microsoft.com/office/drawing/2014/main" val="3953824858"/>
                    </a:ext>
                  </a:extLst>
                </a:gridCol>
              </a:tblGrid>
              <a:tr h="413627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DRAWBACKS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8350184"/>
                  </a:ext>
                </a:extLst>
              </a:tr>
              <a:tr h="2482558">
                <a:tc>
                  <a:txBody>
                    <a:bodyPr/>
                    <a:lstStyle/>
                    <a:p>
                      <a:r>
                        <a:rPr lang="en-US" dirty="0"/>
                        <a:t>Maintaining functional 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Evidence has shown that </a:t>
                      </a:r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reablement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 can improve independent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Cost effective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Assistive technology reduces reliance on formal care services (long term)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Time limited- </a:t>
                      </a:r>
                      <a:r>
                        <a:rPr lang="en-US" dirty="0" err="1"/>
                        <a:t>reablement</a:t>
                      </a:r>
                      <a:r>
                        <a:rPr lang="en-US" dirty="0"/>
                        <a:t> in particular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Workforce shortage affect provision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Assistive tech limited to digitally literate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6733876"/>
                  </a:ext>
                </a:extLst>
              </a:tr>
              <a:tr h="991559">
                <a:tc>
                  <a:txBody>
                    <a:bodyPr/>
                    <a:lstStyle/>
                    <a:p>
                      <a:r>
                        <a:rPr lang="en-US" dirty="0"/>
                        <a:t>Promoting independence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PCC respects autonomy and is supported by Care Act 2014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Shared- decision making allows with empowerment models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Staff shortages reduce ability to tailor care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Differences in health literacy may affect und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0450506"/>
                  </a:ext>
                </a:extLst>
              </a:tr>
            </a:tbl>
          </a:graphicData>
        </a:graphic>
      </p:graphicFrame>
      <p:pic>
        <p:nvPicPr>
          <p:cNvPr id="5" name="Audio 4">
            <a:extLst>
              <a:ext uri="{FF2B5EF4-FFF2-40B4-BE49-F238E27FC236}">
                <a16:creationId xmlns:a16="http://schemas.microsoft.com/office/drawing/2014/main" id="{81B9FF35-41E6-2CAD-9DB9-32E7BFBAE0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8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525"/>
    </mc:Choice>
    <mc:Fallback xmlns="">
      <p:transition spd="slow" advTm="655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172AC6-BE62-97A4-5871-C132F5B22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0152" cy="1139911"/>
          </a:xfrm>
        </p:spPr>
        <p:txBody>
          <a:bodyPr>
            <a:normAutofit/>
          </a:bodyPr>
          <a:lstStyle/>
          <a:p>
            <a:r>
              <a:rPr lang="en-US" dirty="0"/>
              <a:t>Current UK policy framework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9C96FDC-E4C2-7D8A-44BA-572E7CD9E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1585" y="1027306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EE8D81A5-4283-32B3-5CE0-770340038A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9739068"/>
              </p:ext>
            </p:extLst>
          </p:nvPr>
        </p:nvGraphicFramePr>
        <p:xfrm>
          <a:off x="911352" y="2140337"/>
          <a:ext cx="10363200" cy="3690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extLst>
              <a:ext uri="{FF2B5EF4-FFF2-40B4-BE49-F238E27FC236}">
                <a16:creationId xmlns:a16="http://schemas.microsoft.com/office/drawing/2014/main" id="{6CE2226E-78AA-1A94-FABA-186E38C944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975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477"/>
    </mc:Choice>
    <mc:Fallback xmlns="">
      <p:transition spd="slow" advTm="554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047C51-D79B-31BA-DB63-358F50416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0152" cy="1139911"/>
          </a:xfrm>
        </p:spPr>
        <p:txBody>
          <a:bodyPr>
            <a:normAutofit/>
          </a:bodyPr>
          <a:lstStyle/>
          <a:p>
            <a:r>
              <a:rPr lang="en-US" sz="3700"/>
              <a:t> Health and Physical challenges to independence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9C96FDC-E4C2-7D8A-44BA-572E7CD9E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1585" y="1027306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FD1CC8-D1F0-5917-F871-7833B7D664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5296120"/>
              </p:ext>
            </p:extLst>
          </p:nvPr>
        </p:nvGraphicFramePr>
        <p:xfrm>
          <a:off x="914400" y="2607561"/>
          <a:ext cx="10363200" cy="3690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extLst>
              <a:ext uri="{FF2B5EF4-FFF2-40B4-BE49-F238E27FC236}">
                <a16:creationId xmlns:a16="http://schemas.microsoft.com/office/drawing/2014/main" id="{3EAB93AF-C1DC-BE29-050F-F46763F1A7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2645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272"/>
    </mc:Choice>
    <mc:Fallback xmlns="">
      <p:transition spd="slow" advTm="782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E5857D-F82D-CBB7-770F-5B9C4EC077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0152" cy="1139911"/>
          </a:xfrm>
        </p:spPr>
        <p:txBody>
          <a:bodyPr>
            <a:normAutofit/>
          </a:bodyPr>
          <a:lstStyle/>
          <a:p>
            <a:r>
              <a:rPr lang="en-US" sz="3700"/>
              <a:t>Social and Economic challenges to independence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9C96FDC-E4C2-7D8A-44BA-572E7CD9E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1585" y="1027306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5F6863-68F9-8111-09D1-61521E4465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3840005"/>
              </p:ext>
            </p:extLst>
          </p:nvPr>
        </p:nvGraphicFramePr>
        <p:xfrm>
          <a:off x="914400" y="2607561"/>
          <a:ext cx="10363200" cy="3690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extLst>
              <a:ext uri="{FF2B5EF4-FFF2-40B4-BE49-F238E27FC236}">
                <a16:creationId xmlns:a16="http://schemas.microsoft.com/office/drawing/2014/main" id="{B209FE02-2430-819D-1E11-ABC8111C2B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764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565"/>
    </mc:Choice>
    <mc:Fallback xmlns="">
      <p:transition spd="slow" advTm="685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C6A1D0-B7FA-B5FC-D482-B2BE5E4FB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2652779" cy="4150811"/>
          </a:xfrm>
        </p:spPr>
        <p:txBody>
          <a:bodyPr>
            <a:normAutofit/>
          </a:bodyPr>
          <a:lstStyle/>
          <a:p>
            <a:r>
              <a:rPr lang="en-US" sz="2400"/>
              <a:t>Recommendations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A85A180-17F0-9F5F-51D9-6D242E788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E1FEBE-237D-0339-B9EE-8927268459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6851033"/>
              </p:ext>
            </p:extLst>
          </p:nvPr>
        </p:nvGraphicFramePr>
        <p:xfrm>
          <a:off x="4045291" y="1371600"/>
          <a:ext cx="7485718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extLst>
              <a:ext uri="{FF2B5EF4-FFF2-40B4-BE49-F238E27FC236}">
                <a16:creationId xmlns:a16="http://schemas.microsoft.com/office/drawing/2014/main" id="{BC99F3DA-31A8-350E-A5DB-88E9BE4955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6360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664"/>
    </mc:Choice>
    <mc:Fallback xmlns="">
      <p:transition spd="slow" advTm="576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695D0-8C08-A089-871E-99E95DA15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8FB0DC-4634-1D4F-C6EA-E25F15407BC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0080" y="2633472"/>
          <a:ext cx="10890928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extLst>
              <a:ext uri="{FF2B5EF4-FFF2-40B4-BE49-F238E27FC236}">
                <a16:creationId xmlns:a16="http://schemas.microsoft.com/office/drawing/2014/main" id="{501AFB70-BF20-1E1D-AEBC-8853163614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3075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632"/>
    </mc:Choice>
    <mc:Fallback xmlns="">
      <p:transition spd="slow" advTm="536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3EEDE-CFE4-F95D-1590-5E139FF5F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535" y="1097280"/>
            <a:ext cx="10890929" cy="1097280"/>
          </a:xfrm>
        </p:spPr>
        <p:txBody>
          <a:bodyPr/>
          <a:lstStyle/>
          <a:p>
            <a:r>
              <a:rPr lang="en-US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41534-BE39-8550-F28D-676D588A76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920" y="1943100"/>
            <a:ext cx="10890928" cy="3268980"/>
          </a:xfrm>
        </p:spPr>
        <p:txBody>
          <a:bodyPr>
            <a:noAutofit/>
          </a:bodyPr>
          <a:lstStyle/>
          <a:p>
            <a:r>
              <a:rPr lang="en-GB" altLang="en-US" sz="800" dirty="0"/>
              <a:t>Centre for Ageing Better (2023) </a:t>
            </a:r>
            <a:r>
              <a:rPr lang="en-GB" altLang="en-US" sz="800" i="1" dirty="0"/>
              <a:t>The State of Ageing 2023-24 </a:t>
            </a:r>
            <a:r>
              <a:rPr lang="en-GB" altLang="en-US" sz="800" dirty="0"/>
              <a:t>Available at: </a:t>
            </a:r>
            <a:r>
              <a:rPr lang="en-GB" altLang="en-US" sz="800" dirty="0">
                <a:hlinkClick r:id="rId2"/>
              </a:rPr>
              <a:t>https://ageing-better.org.uk/our-ageing-population-state-ageing-2023-4#:~:text=Over%2010%20million%20people%20are%20currently%20aged%2065,to%20more%20than%20double%20to%20over%206%20million</a:t>
            </a:r>
            <a:r>
              <a:rPr lang="en-GB" altLang="en-US" sz="800" dirty="0"/>
              <a:t> (Accessed: 21 February 2026).</a:t>
            </a:r>
          </a:p>
          <a:p>
            <a:r>
              <a:rPr lang="en-GB" sz="800" dirty="0"/>
              <a:t>ONS (2021). </a:t>
            </a:r>
            <a:r>
              <a:rPr lang="en-GB" sz="800" i="1" dirty="0"/>
              <a:t>Ageing - Office for National Statistics</a:t>
            </a:r>
            <a:r>
              <a:rPr lang="en-GB" sz="800" dirty="0"/>
              <a:t>. [online] </a:t>
            </a:r>
            <a:r>
              <a:rPr lang="en-GB" sz="800" dirty="0" err="1"/>
              <a:t>Ons.gov.uk</a:t>
            </a:r>
            <a:r>
              <a:rPr lang="en-GB" sz="800" dirty="0"/>
              <a:t>. Available at: </a:t>
            </a:r>
            <a:r>
              <a:rPr lang="en-GB" sz="800" dirty="0">
                <a:hlinkClick r:id="rId3"/>
              </a:rPr>
              <a:t>https://www.ons.gov.uk/peoplepopulationandcommunity/birthsdeathsandmarriages/ageing</a:t>
            </a:r>
            <a:r>
              <a:rPr lang="en-GB" sz="800" dirty="0"/>
              <a:t>. (Accessed 21 Feb 2026)</a:t>
            </a:r>
          </a:p>
          <a:p>
            <a:r>
              <a:rPr lang="en-GB" sz="800" dirty="0"/>
              <a:t>‌Government Office for Science (2025). </a:t>
            </a:r>
            <a:r>
              <a:rPr lang="en-GB" sz="800" i="1" dirty="0"/>
              <a:t>Future of an Ageing Population</a:t>
            </a:r>
            <a:r>
              <a:rPr lang="en-GB" sz="800" dirty="0"/>
              <a:t>. [online] Government Office for Science. Available at: </a:t>
            </a:r>
            <a:r>
              <a:rPr lang="en-GB" sz="800" dirty="0">
                <a:hlinkClick r:id="rId4"/>
              </a:rPr>
              <a:t>https://assets.publishing.service.gov.uk/media/5d273adce5274a5862768ff9/future-of-an-ageing-population.pdf</a:t>
            </a:r>
            <a:r>
              <a:rPr lang="en-GB" sz="800" dirty="0"/>
              <a:t>. (Accessed 22 Feb 2026)</a:t>
            </a:r>
            <a:endParaRPr lang="en-GB" altLang="en-US" sz="800" dirty="0"/>
          </a:p>
          <a:p>
            <a:r>
              <a:rPr lang="en-GB" sz="800" dirty="0"/>
              <a:t>Kirch, W. (2020). Functional Ability. </a:t>
            </a:r>
            <a:r>
              <a:rPr lang="en-GB" sz="800" i="1" dirty="0" err="1"/>
              <a:t>Encyclopedia</a:t>
            </a:r>
            <a:r>
              <a:rPr lang="en-GB" sz="800" i="1" dirty="0"/>
              <a:t> of Public Health</a:t>
            </a:r>
            <a:r>
              <a:rPr lang="en-GB" sz="800" dirty="0"/>
              <a:t>, [online] pp.466–466. </a:t>
            </a:r>
            <a:r>
              <a:rPr lang="en-GB" sz="800" dirty="0" err="1"/>
              <a:t>doi:https</a:t>
            </a:r>
            <a:r>
              <a:rPr lang="en-GB" sz="800" dirty="0"/>
              <a:t>://</a:t>
            </a:r>
            <a:r>
              <a:rPr lang="en-GB" sz="800" dirty="0" err="1"/>
              <a:t>doi.org</a:t>
            </a:r>
            <a:r>
              <a:rPr lang="en-GB" sz="800" dirty="0"/>
              <a:t>/10.1007/978-1-4020-5614-7_1209. (Accessed: 22 Feb 2026)</a:t>
            </a:r>
          </a:p>
          <a:p>
            <a:r>
              <a:rPr lang="en-GB" sz="800" dirty="0"/>
              <a:t>Age UK. (2025). Available at: </a:t>
            </a:r>
            <a:r>
              <a:rPr lang="en-GB" sz="800" dirty="0">
                <a:hlinkClick r:id="rId5"/>
              </a:rPr>
              <a:t>https://www.ageuk.org.uk/information-advice/health-wellbeing/exercise/functional-fitness/</a:t>
            </a:r>
            <a:r>
              <a:rPr lang="en-GB" sz="800" dirty="0"/>
              <a:t>. (Accessed 22 FEB 2026)</a:t>
            </a:r>
          </a:p>
          <a:p>
            <a:r>
              <a:rPr lang="en-GB" sz="800" dirty="0"/>
              <a:t>‌Smith, Z. (2024). </a:t>
            </a:r>
            <a:r>
              <a:rPr lang="en-GB" sz="800" i="1" dirty="0"/>
              <a:t>Importance of maintaining independence for the elderly</a:t>
            </a:r>
            <a:r>
              <a:rPr lang="en-GB" sz="800" dirty="0"/>
              <a:t>. [online] </a:t>
            </a:r>
            <a:r>
              <a:rPr lang="en-GB" sz="800" dirty="0" err="1"/>
              <a:t>Elder.org</a:t>
            </a:r>
            <a:r>
              <a:rPr lang="en-GB" sz="800" dirty="0"/>
              <a:t>. Available at: </a:t>
            </a:r>
            <a:r>
              <a:rPr lang="en-GB" sz="800" dirty="0">
                <a:hlinkClick r:id="rId6"/>
              </a:rPr>
              <a:t>https://www.elder.org/articles/elderly-mobility/importance-of-maintaining-independence-for-the-elderly/</a:t>
            </a:r>
            <a:r>
              <a:rPr lang="en-GB" sz="800" dirty="0"/>
              <a:t>. (Accessed 23 Feb 2026)</a:t>
            </a:r>
          </a:p>
          <a:p>
            <a:r>
              <a:rPr lang="en-GB" sz="800" dirty="0"/>
              <a:t>‌https://</a:t>
            </a:r>
            <a:r>
              <a:rPr lang="en-GB" sz="800" dirty="0" err="1"/>
              <a:t>www.thegoodcaregroup.com</a:t>
            </a:r>
            <a:r>
              <a:rPr lang="en-GB" sz="800" dirty="0"/>
              <a:t>/news/what-does-independence-mean-older-people/#:~:text=What%20is%20independence%20in%20care,pronounced%20as%20time%20goes%20by. (Accessed:23  Feb 2026)</a:t>
            </a:r>
          </a:p>
          <a:p>
            <a:r>
              <a:rPr lang="en-GB" sz="800" dirty="0"/>
              <a:t>The Good Care Group (2016). </a:t>
            </a:r>
            <a:r>
              <a:rPr lang="en-GB" sz="800" i="1" dirty="0"/>
              <a:t>What does ‘independence’ mean to older people?</a:t>
            </a:r>
            <a:r>
              <a:rPr lang="en-GB" sz="800" dirty="0"/>
              <a:t> [online] </a:t>
            </a:r>
            <a:r>
              <a:rPr lang="en-GB" sz="800" dirty="0" err="1"/>
              <a:t>Thegoodcaregroup.com</a:t>
            </a:r>
            <a:r>
              <a:rPr lang="en-GB" sz="800" dirty="0"/>
              <a:t>. Available at: </a:t>
            </a:r>
            <a:r>
              <a:rPr lang="en-GB" sz="800" dirty="0">
                <a:hlinkClick r:id="rId7"/>
              </a:rPr>
              <a:t>https://www.thegoodcaregroup.com/news/what-does-independence-mean-older-people/</a:t>
            </a:r>
            <a:r>
              <a:rPr lang="en-GB" sz="800" dirty="0"/>
              <a:t>. ( Accessed 23 Feb 2026)</a:t>
            </a:r>
          </a:p>
          <a:p>
            <a:r>
              <a:rPr lang="en-GB" sz="800" dirty="0"/>
              <a:t>‌Social Care Institute for Excellence (2020). </a:t>
            </a:r>
            <a:r>
              <a:rPr lang="en-GB" sz="800" i="1" dirty="0"/>
              <a:t>Reablement: a guide for carers and families</a:t>
            </a:r>
            <a:r>
              <a:rPr lang="en-GB" sz="800" dirty="0"/>
              <a:t>. [online] SCIE. Available at: </a:t>
            </a:r>
            <a:r>
              <a:rPr lang="en-GB" sz="800" dirty="0">
                <a:hlinkClick r:id="rId8"/>
              </a:rPr>
              <a:t>https://www.scie.org.uk/integrated-care/intermediate-care-reablement/reablement-guide/</a:t>
            </a:r>
            <a:r>
              <a:rPr lang="en-GB" sz="800" dirty="0"/>
              <a:t>. (Accessed 23 Feb 2026)</a:t>
            </a:r>
          </a:p>
          <a:p>
            <a:r>
              <a:rPr lang="en-GB" sz="800" dirty="0"/>
              <a:t>Age Space. (n.d.). </a:t>
            </a:r>
            <a:r>
              <a:rPr lang="en-GB" sz="800" i="1" dirty="0"/>
              <a:t>A Complete Guide to Assistive Technology for the Elderly</a:t>
            </a:r>
            <a:r>
              <a:rPr lang="en-GB" sz="800" dirty="0"/>
              <a:t>. [online] Available at: </a:t>
            </a:r>
            <a:r>
              <a:rPr lang="en-GB" sz="800" dirty="0">
                <a:hlinkClick r:id="rId9"/>
              </a:rPr>
              <a:t>https://www.agespace.org/tech/assistive-technology</a:t>
            </a:r>
            <a:r>
              <a:rPr lang="en-GB" sz="800" dirty="0"/>
              <a:t>. (Accessed 23 Feb 2026)</a:t>
            </a:r>
          </a:p>
          <a:p>
            <a:r>
              <a:rPr lang="en-GB" sz="800" dirty="0"/>
              <a:t>NHS England (2024). </a:t>
            </a:r>
            <a:r>
              <a:rPr lang="en-GB" sz="800" i="1" dirty="0"/>
              <a:t>Person-centred Care</a:t>
            </a:r>
            <a:r>
              <a:rPr lang="en-GB" sz="800" dirty="0"/>
              <a:t>. [online] NHS England. Available at: </a:t>
            </a:r>
            <a:r>
              <a:rPr lang="en-GB" sz="800" dirty="0">
                <a:hlinkClick r:id="rId10"/>
              </a:rPr>
              <a:t>https://www.hee.nhs.uk/our-work/person-centred-care</a:t>
            </a:r>
            <a:r>
              <a:rPr lang="en-GB" sz="800" dirty="0"/>
              <a:t> (Accessed 23 Feb 2026).</a:t>
            </a:r>
          </a:p>
          <a:p>
            <a:r>
              <a:rPr lang="en-GB" sz="800" dirty="0"/>
              <a:t>‌NICE (2025). </a:t>
            </a:r>
            <a:r>
              <a:rPr lang="en-GB" sz="800" i="1" dirty="0"/>
              <a:t>About shared decision making</a:t>
            </a:r>
            <a:r>
              <a:rPr lang="en-GB" sz="800" dirty="0"/>
              <a:t>. [online] NICE website: The National Institute for Health and Care Excellence. Available at: </a:t>
            </a:r>
            <a:r>
              <a:rPr lang="en-GB" sz="800" dirty="0">
                <a:hlinkClick r:id="rId11"/>
              </a:rPr>
              <a:t>https://www.nice.org.uk/what-nice-does/our-guidance/about-nice-guidelines/about-shared-decision-making</a:t>
            </a:r>
            <a:r>
              <a:rPr lang="en-GB" sz="800" dirty="0"/>
              <a:t>. (Accessed 24 Feb, 2026)</a:t>
            </a:r>
          </a:p>
          <a:p>
            <a:r>
              <a:rPr lang="en-GB" sz="800" dirty="0"/>
              <a:t>‌Camden Care Choices (2024). </a:t>
            </a:r>
            <a:r>
              <a:rPr lang="en-GB" sz="800" i="1" dirty="0"/>
              <a:t>Care Act 2014 | Camden</a:t>
            </a:r>
            <a:r>
              <a:rPr lang="en-GB" sz="800" dirty="0"/>
              <a:t>. [online] </a:t>
            </a:r>
            <a:r>
              <a:rPr lang="en-GB" sz="800" dirty="0" err="1"/>
              <a:t>camdencarechoices.camden.gov.uk</a:t>
            </a:r>
            <a:r>
              <a:rPr lang="en-GB" sz="800" dirty="0"/>
              <a:t>. Available at: </a:t>
            </a:r>
            <a:r>
              <a:rPr lang="en-GB" sz="800" dirty="0">
                <a:hlinkClick r:id="rId12"/>
              </a:rPr>
              <a:t>https://camdencarechoices.camden.gov.uk/care-and-support-rights/care-act-2014/</a:t>
            </a:r>
            <a:r>
              <a:rPr lang="en-GB" sz="800" dirty="0"/>
              <a:t>. {Accessed 24 Feb 2026)</a:t>
            </a:r>
          </a:p>
          <a:p>
            <a:r>
              <a:rPr lang="en-GB" sz="800" dirty="0"/>
              <a:t>‌Awareness, H. (2019). </a:t>
            </a:r>
            <a:r>
              <a:rPr lang="en-GB" sz="800" i="1" dirty="0"/>
              <a:t>Ageing Society Grand Challenge</a:t>
            </a:r>
            <a:r>
              <a:rPr lang="en-GB" sz="800" dirty="0"/>
              <a:t>. [online] Business &amp; Industry. Available at: </a:t>
            </a:r>
            <a:r>
              <a:rPr lang="en-GB" sz="800" dirty="0">
                <a:hlinkClick r:id="rId13"/>
              </a:rPr>
              <a:t>https://www.businessandindustry.co.uk/industrial-strategy/ageing-society-grand-challenge/</a:t>
            </a:r>
            <a:r>
              <a:rPr lang="en-GB" sz="800" dirty="0"/>
              <a:t>. (Accessed 25 Feb 2026)</a:t>
            </a:r>
          </a:p>
          <a:p>
            <a:r>
              <a:rPr lang="en-GB" sz="800" dirty="0" err="1"/>
              <a:t>tri.x</a:t>
            </a:r>
            <a:r>
              <a:rPr lang="en-GB" sz="800" dirty="0"/>
              <a:t> (2021). </a:t>
            </a:r>
            <a:r>
              <a:rPr lang="en-GB" sz="800" i="1" dirty="0"/>
              <a:t>Overarching Aims, Duties and Principles</a:t>
            </a:r>
            <a:r>
              <a:rPr lang="en-GB" sz="800" dirty="0"/>
              <a:t>. [online] </a:t>
            </a:r>
            <a:r>
              <a:rPr lang="en-GB" sz="800" dirty="0" err="1"/>
              <a:t>Trixonline.co.uk</a:t>
            </a:r>
            <a:r>
              <a:rPr lang="en-GB" sz="800" dirty="0"/>
              <a:t>. Available at: </a:t>
            </a:r>
            <a:r>
              <a:rPr lang="en-GB" sz="800" dirty="0">
                <a:hlinkClick r:id="rId14"/>
              </a:rPr>
              <a:t>https://wynyy-wakefield.trixonline.co.uk/chapter/overarching-aims-duties-and-principles</a:t>
            </a:r>
            <a:r>
              <a:rPr lang="en-GB" sz="800" dirty="0"/>
              <a:t>. (Accessed 28 Feb 2026)</a:t>
            </a:r>
          </a:p>
          <a:p>
            <a:pPr marL="0" indent="0">
              <a:buNone/>
            </a:pPr>
            <a:endParaRPr lang="en-GB" sz="900" dirty="0"/>
          </a:p>
          <a:p>
            <a:endParaRPr lang="en-GB" sz="900" dirty="0"/>
          </a:p>
          <a:p>
            <a:endParaRPr lang="en-GB" altLang="en-US" sz="900" dirty="0"/>
          </a:p>
          <a:p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2572589916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5567eafd-e777-42a5-91bb-9440fd43b893}" enabled="0" method="" siteId="{5567eafd-e777-42a5-91bb-9440fd43b893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1084</TotalTime>
  <Words>1280</Words>
  <Application>Microsoft Macintosh PowerPoint</Application>
  <PresentationFormat>Widescreen</PresentationFormat>
  <Paragraphs>121</Paragraphs>
  <Slides>13</Slides>
  <Notes>12</Notes>
  <HiddenSlides>1</HiddenSlides>
  <MMClips>12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Arial</vt:lpstr>
      <vt:lpstr>Grandview Display</vt:lpstr>
      <vt:lpstr>DashVTI</vt:lpstr>
      <vt:lpstr>Care of the Elderly</vt:lpstr>
      <vt:lpstr>Introduction</vt:lpstr>
      <vt:lpstr>Current care in the UK – Understand ageing </vt:lpstr>
      <vt:lpstr>Areas of Care</vt:lpstr>
      <vt:lpstr>Maintaining Functional Ability</vt:lpstr>
      <vt:lpstr>Promoting Independence, Freedom &amp; Choice</vt:lpstr>
      <vt:lpstr>Evaluation of these provisions of care</vt:lpstr>
      <vt:lpstr>Current UK policy framework</vt:lpstr>
      <vt:lpstr> Health and Physical challenges to independence</vt:lpstr>
      <vt:lpstr>Social and Economic challenges to independence</vt:lpstr>
      <vt:lpstr>Recommendations</vt:lpstr>
      <vt:lpstr>Conclusion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Daniel,A (ug)</dc:creator>
  <cp:lastModifiedBy>Daniel,A (ug)</cp:lastModifiedBy>
  <cp:revision>4</cp:revision>
  <dcterms:created xsi:type="dcterms:W3CDTF">2026-02-27T20:07:16Z</dcterms:created>
  <dcterms:modified xsi:type="dcterms:W3CDTF">2026-03-01T13:37:31Z</dcterms:modified>
</cp:coreProperties>
</file>