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35D9D-1C7F-4422-9B87-6D8811C06B00}" v="1197" dt="2023-05-11T16:30:22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ward Petcher-Ellison (2103699)" userId="S::2103699@student.uwtsd.ac.uk::dba7b09a-b0da-4df0-bb1e-81c02b49db3c" providerId="AD" clId="Web-{4C035D9D-1C7F-4422-9B87-6D8811C06B00}"/>
    <pc:docChg chg="addSld modSld addMainMaster delMainMaster">
      <pc:chgData name="Edward Petcher-Ellison (2103699)" userId="S::2103699@student.uwtsd.ac.uk::dba7b09a-b0da-4df0-bb1e-81c02b49db3c" providerId="AD" clId="Web-{4C035D9D-1C7F-4422-9B87-6D8811C06B00}" dt="2023-05-11T16:30:39.602" v="1173"/>
      <pc:docMkLst>
        <pc:docMk/>
      </pc:docMkLst>
      <pc:sldChg chg="modSp mod modClrScheme chgLayout">
        <pc:chgData name="Edward Petcher-Ellison (2103699)" userId="S::2103699@student.uwtsd.ac.uk::dba7b09a-b0da-4df0-bb1e-81c02b49db3c" providerId="AD" clId="Web-{4C035D9D-1C7F-4422-9B87-6D8811C06B00}" dt="2023-05-11T16:25:25.757" v="937"/>
        <pc:sldMkLst>
          <pc:docMk/>
          <pc:sldMk cId="109857222" sldId="256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chgLayout">
        <pc:chgData name="Edward Petcher-Ellison (2103699)" userId="S::2103699@student.uwtsd.ac.uk::dba7b09a-b0da-4df0-bb1e-81c02b49db3c" providerId="AD" clId="Web-{4C035D9D-1C7F-4422-9B87-6D8811C06B00}" dt="2023-05-11T16:30:39.602" v="1173"/>
        <pc:sldMkLst>
          <pc:docMk/>
          <pc:sldMk cId="3225130499" sldId="257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30:39.602" v="1173"/>
          <ac:spMkLst>
            <pc:docMk/>
            <pc:sldMk cId="3225130499" sldId="257"/>
            <ac:spMk id="2" creationId="{DBDC09FD-77BB-B59B-EC1E-EEEFC92C0916}"/>
          </ac:spMkLst>
        </pc:spChg>
        <pc:spChg chg="del mod ord">
          <ac:chgData name="Edward Petcher-Ellison (2103699)" userId="S::2103699@student.uwtsd.ac.uk::dba7b09a-b0da-4df0-bb1e-81c02b49db3c" providerId="AD" clId="Web-{4C035D9D-1C7F-4422-9B87-6D8811C06B00}" dt="2023-05-11T16:30:39.602" v="1173"/>
          <ac:spMkLst>
            <pc:docMk/>
            <pc:sldMk cId="3225130499" sldId="257"/>
            <ac:spMk id="3" creationId="{F0F8E24C-3E81-3C8B-AC5A-5594DDB96A1F}"/>
          </ac:spMkLst>
        </pc:spChg>
        <pc:graphicFrameChg chg="add">
          <ac:chgData name="Edward Petcher-Ellison (2103699)" userId="S::2103699@student.uwtsd.ac.uk::dba7b09a-b0da-4df0-bb1e-81c02b49db3c" providerId="AD" clId="Web-{4C035D9D-1C7F-4422-9B87-6D8811C06B00}" dt="2023-05-11T16:30:39.602" v="1173"/>
          <ac:graphicFrameMkLst>
            <pc:docMk/>
            <pc:sldMk cId="3225130499" sldId="257"/>
            <ac:graphicFrameMk id="5" creationId="{D26AFE13-7B41-A675-46D9-5C9AB9BEC649}"/>
          </ac:graphicFrameMkLst>
        </pc:graphicFrame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09.634" v="958" actId="20577"/>
        <pc:sldMkLst>
          <pc:docMk/>
          <pc:sldMk cId="1782840779" sldId="258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782840779" sldId="258"/>
            <ac:spMk id="2" creationId="{CCCD3593-00BA-855D-0FDE-7F9ECD15FA8B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09.634" v="958" actId="20577"/>
          <ac:spMkLst>
            <pc:docMk/>
            <pc:sldMk cId="1782840779" sldId="258"/>
            <ac:spMk id="3" creationId="{1C3D3E6E-6ADB-419F-C90B-41D829326B31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31.510" v="960" actId="1076"/>
        <pc:sldMkLst>
          <pc:docMk/>
          <pc:sldMk cId="1366933529" sldId="259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366933529" sldId="259"/>
            <ac:spMk id="2" creationId="{2FD24C6E-21D8-6683-20CE-8919F179563E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31.510" v="960" actId="1076"/>
          <ac:spMkLst>
            <pc:docMk/>
            <pc:sldMk cId="1366933529" sldId="259"/>
            <ac:spMk id="3" creationId="{29A6F367-6095-3C1D-8CEE-16D473993E5B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7:45.343" v="1037" actId="20577"/>
        <pc:sldMkLst>
          <pc:docMk/>
          <pc:sldMk cId="2575141281" sldId="260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2575141281" sldId="260"/>
            <ac:spMk id="2" creationId="{6C01C7D9-B146-3A29-F883-A93520CDEBE9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7:45.343" v="1037" actId="20577"/>
          <ac:spMkLst>
            <pc:docMk/>
            <pc:sldMk cId="2575141281" sldId="260"/>
            <ac:spMk id="3" creationId="{27BD360A-AD33-7E7C-A683-E8D9E87B1BA3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6:48.589" v="961" actId="20577"/>
        <pc:sldMkLst>
          <pc:docMk/>
          <pc:sldMk cId="3111947511" sldId="261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3111947511" sldId="261"/>
            <ac:spMk id="2" creationId="{973F114C-5891-6FD3-8966-84C9E9F17083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6:48.589" v="961" actId="20577"/>
          <ac:spMkLst>
            <pc:docMk/>
            <pc:sldMk cId="3111947511" sldId="261"/>
            <ac:spMk id="3" creationId="{0F8CD625-A4F9-F431-41B4-01A8B22030FC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8:37.845" v="1098" actId="20577"/>
        <pc:sldMkLst>
          <pc:docMk/>
          <pc:sldMk cId="3212866760" sldId="262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3212866760" sldId="262"/>
            <ac:spMk id="2" creationId="{5D4C6416-9CDE-DE1D-6769-9FE96098ACE7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8:37.845" v="1098" actId="20577"/>
          <ac:spMkLst>
            <pc:docMk/>
            <pc:sldMk cId="3212866760" sldId="262"/>
            <ac:spMk id="3" creationId="{5C7A18A8-76DA-ACD3-8B3E-3CB884F44C1B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29:40.240" v="1171" actId="20577"/>
        <pc:sldMkLst>
          <pc:docMk/>
          <pc:sldMk cId="2121042700" sldId="263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2121042700" sldId="263"/>
            <ac:spMk id="2" creationId="{2BD29CB3-01B0-4B4D-B572-E30B0A45AC40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29:40.240" v="1171" actId="20577"/>
          <ac:spMkLst>
            <pc:docMk/>
            <pc:sldMk cId="2121042700" sldId="263"/>
            <ac:spMk id="3" creationId="{06587713-63B9-7E4B-E4DC-5E5291832E8A}"/>
          </ac:spMkLst>
        </pc:spChg>
      </pc:sldChg>
      <pc:sldChg chg="modSp new mod modClrScheme chgLayout">
        <pc:chgData name="Edward Petcher-Ellison (2103699)" userId="S::2103699@student.uwtsd.ac.uk::dba7b09a-b0da-4df0-bb1e-81c02b49db3c" providerId="AD" clId="Web-{4C035D9D-1C7F-4422-9B87-6D8811C06B00}" dt="2023-05-11T16:30:22.758" v="1172" actId="20577"/>
        <pc:sldMkLst>
          <pc:docMk/>
          <pc:sldMk cId="1225744207" sldId="264"/>
        </pc:sldMkLst>
        <pc:spChg chg="mod ord">
          <ac:chgData name="Edward Petcher-Ellison (2103699)" userId="S::2103699@student.uwtsd.ac.uk::dba7b09a-b0da-4df0-bb1e-81c02b49db3c" providerId="AD" clId="Web-{4C035D9D-1C7F-4422-9B87-6D8811C06B00}" dt="2023-05-11T16:25:25.757" v="937"/>
          <ac:spMkLst>
            <pc:docMk/>
            <pc:sldMk cId="1225744207" sldId="264"/>
            <ac:spMk id="2" creationId="{A9AF35C0-999F-9DE8-50ED-E0C6AB982E1C}"/>
          </ac:spMkLst>
        </pc:spChg>
        <pc:spChg chg="mod ord">
          <ac:chgData name="Edward Petcher-Ellison (2103699)" userId="S::2103699@student.uwtsd.ac.uk::dba7b09a-b0da-4df0-bb1e-81c02b49db3c" providerId="AD" clId="Web-{4C035D9D-1C7F-4422-9B87-6D8811C06B00}" dt="2023-05-11T16:30:22.758" v="1172" actId="20577"/>
          <ac:spMkLst>
            <pc:docMk/>
            <pc:sldMk cId="1225744207" sldId="264"/>
            <ac:spMk id="3" creationId="{A7F004EC-69B3-2C83-D710-6DCEDA584FF0}"/>
          </ac:spMkLst>
        </pc:spChg>
      </pc:sldChg>
      <pc:sldMasterChg chg="del delSldLayout">
        <pc:chgData name="Edward Petcher-Ellison (2103699)" userId="S::2103699@student.uwtsd.ac.uk::dba7b09a-b0da-4df0-bb1e-81c02b49db3c" providerId="AD" clId="Web-{4C035D9D-1C7F-4422-9B87-6D8811C06B00}" dt="2023-05-11T16:25:25.757" v="937"/>
        <pc:sldMasterMkLst>
          <pc:docMk/>
          <pc:sldMasterMk cId="2460954070" sldId="2147483660"/>
        </pc:sldMasterMkLst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Edward Petcher-Ellison (2103699)" userId="S::2103699@student.uwtsd.ac.uk::dba7b09a-b0da-4df0-bb1e-81c02b49db3c" providerId="AD" clId="Web-{4C035D9D-1C7F-4422-9B87-6D8811C06B00}" dt="2023-05-11T16:25:25.757" v="937"/>
        <pc:sldMasterMkLst>
          <pc:docMk/>
          <pc:sldMasterMk cId="447202962" sldId="2147483672"/>
        </pc:sldMasterMkLst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261463750" sldId="2147483673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761800072" sldId="2147483674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252142908" sldId="2147483675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1364485902" sldId="2147483676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2125059582" sldId="2147483677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698593084" sldId="2147483678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1101119035" sldId="2147483679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525213666" sldId="2147483680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236662957" sldId="2147483681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4167002536" sldId="2147483682"/>
          </pc:sldLayoutMkLst>
        </pc:sldLayoutChg>
        <pc:sldLayoutChg chg="add mod replId">
          <pc:chgData name="Edward Petcher-Ellison (2103699)" userId="S::2103699@student.uwtsd.ac.uk::dba7b09a-b0da-4df0-bb1e-81c02b49db3c" providerId="AD" clId="Web-{4C035D9D-1C7F-4422-9B87-6D8811C06B00}" dt="2023-05-11T16:25:25.757" v="937"/>
          <pc:sldLayoutMkLst>
            <pc:docMk/>
            <pc:sldMasterMk cId="447202962" sldId="2147483672"/>
            <pc:sldLayoutMk cId="3629970892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19C541-32AB-4E43-B0E1-0AD8DE2897A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A221A8-0754-46FB-B09C-3578A0835719}">
      <dgm:prSet/>
      <dgm:spPr/>
      <dgm:t>
        <a:bodyPr/>
        <a:lstStyle/>
        <a:p>
          <a:r>
            <a:rPr lang="en-GB"/>
            <a:t>Competition</a:t>
          </a:r>
          <a:endParaRPr lang="en-US"/>
        </a:p>
      </dgm:t>
    </dgm:pt>
    <dgm:pt modelId="{E2EB1644-3D01-43CD-8A6B-9F538A5F7F90}" type="parTrans" cxnId="{78A75A0C-19AD-4653-BDCB-CE951550A990}">
      <dgm:prSet/>
      <dgm:spPr/>
      <dgm:t>
        <a:bodyPr/>
        <a:lstStyle/>
        <a:p>
          <a:endParaRPr lang="en-US"/>
        </a:p>
      </dgm:t>
    </dgm:pt>
    <dgm:pt modelId="{EB652AFC-EC67-46D7-8FC5-4F5943C0951A}" type="sibTrans" cxnId="{78A75A0C-19AD-4653-BDCB-CE951550A990}">
      <dgm:prSet/>
      <dgm:spPr/>
      <dgm:t>
        <a:bodyPr/>
        <a:lstStyle/>
        <a:p>
          <a:endParaRPr lang="en-US"/>
        </a:p>
      </dgm:t>
    </dgm:pt>
    <dgm:pt modelId="{FEBDA514-2C94-4E95-9682-66C8B1609B87}">
      <dgm:prSet/>
      <dgm:spPr/>
      <dgm:t>
        <a:bodyPr/>
        <a:lstStyle/>
        <a:p>
          <a:r>
            <a:rPr lang="en-GB"/>
            <a:t>Wellness</a:t>
          </a:r>
          <a:endParaRPr lang="en-US"/>
        </a:p>
      </dgm:t>
    </dgm:pt>
    <dgm:pt modelId="{5966BCC9-6997-4793-A7BE-52842987A473}" type="parTrans" cxnId="{E90F4B7F-F6D9-468C-9F0D-9F6004820BF8}">
      <dgm:prSet/>
      <dgm:spPr/>
      <dgm:t>
        <a:bodyPr/>
        <a:lstStyle/>
        <a:p>
          <a:endParaRPr lang="en-US"/>
        </a:p>
      </dgm:t>
    </dgm:pt>
    <dgm:pt modelId="{2CA89629-A62D-4014-94FD-ECE89BC210E6}" type="sibTrans" cxnId="{E90F4B7F-F6D9-468C-9F0D-9F6004820BF8}">
      <dgm:prSet/>
      <dgm:spPr/>
      <dgm:t>
        <a:bodyPr/>
        <a:lstStyle/>
        <a:p>
          <a:endParaRPr lang="en-US"/>
        </a:p>
      </dgm:t>
    </dgm:pt>
    <dgm:pt modelId="{C919724A-6B96-4656-A15E-88D55B83BD90}">
      <dgm:prSet/>
      <dgm:spPr/>
      <dgm:t>
        <a:bodyPr/>
        <a:lstStyle/>
        <a:p>
          <a:r>
            <a:rPr lang="en-GB"/>
            <a:t>Challenge</a:t>
          </a:r>
          <a:endParaRPr lang="en-US"/>
        </a:p>
      </dgm:t>
    </dgm:pt>
    <dgm:pt modelId="{967E913A-722F-4338-B810-5FB8C516159F}" type="parTrans" cxnId="{BD84F90C-B54C-4DBA-9566-E0EFBE36BA9D}">
      <dgm:prSet/>
      <dgm:spPr/>
      <dgm:t>
        <a:bodyPr/>
        <a:lstStyle/>
        <a:p>
          <a:endParaRPr lang="en-US"/>
        </a:p>
      </dgm:t>
    </dgm:pt>
    <dgm:pt modelId="{364723CB-1E64-4C13-84E3-F030F0D986E1}" type="sibTrans" cxnId="{BD84F90C-B54C-4DBA-9566-E0EFBE36BA9D}">
      <dgm:prSet/>
      <dgm:spPr/>
      <dgm:t>
        <a:bodyPr/>
        <a:lstStyle/>
        <a:p>
          <a:endParaRPr lang="en-US"/>
        </a:p>
      </dgm:t>
    </dgm:pt>
    <dgm:pt modelId="{302A8DA3-6A0D-4711-A091-9C628CE4D557}">
      <dgm:prSet/>
      <dgm:spPr/>
      <dgm:t>
        <a:bodyPr/>
        <a:lstStyle/>
        <a:p>
          <a:r>
            <a:rPr lang="en-GB"/>
            <a:t>Employment</a:t>
          </a:r>
          <a:endParaRPr lang="en-US"/>
        </a:p>
      </dgm:t>
    </dgm:pt>
    <dgm:pt modelId="{7EEAB90E-6564-4AB6-98FA-E134F2BF758C}" type="parTrans" cxnId="{39528499-3A16-4492-AF45-142D9EC74AF9}">
      <dgm:prSet/>
      <dgm:spPr/>
      <dgm:t>
        <a:bodyPr/>
        <a:lstStyle/>
        <a:p>
          <a:endParaRPr lang="en-US"/>
        </a:p>
      </dgm:t>
    </dgm:pt>
    <dgm:pt modelId="{56E30285-480F-4B78-A928-77F88F84B856}" type="sibTrans" cxnId="{39528499-3A16-4492-AF45-142D9EC74AF9}">
      <dgm:prSet/>
      <dgm:spPr/>
      <dgm:t>
        <a:bodyPr/>
        <a:lstStyle/>
        <a:p>
          <a:endParaRPr lang="en-US"/>
        </a:p>
      </dgm:t>
    </dgm:pt>
    <dgm:pt modelId="{07F6F175-D586-45F3-A194-D21733467ACB}" type="pres">
      <dgm:prSet presAssocID="{F519C541-32AB-4E43-B0E1-0AD8DE2897A5}" presName="linear" presStyleCnt="0">
        <dgm:presLayoutVars>
          <dgm:animLvl val="lvl"/>
          <dgm:resizeHandles val="exact"/>
        </dgm:presLayoutVars>
      </dgm:prSet>
      <dgm:spPr/>
    </dgm:pt>
    <dgm:pt modelId="{AF9DE0A9-97B2-4281-9C75-492B6D363DA1}" type="pres">
      <dgm:prSet presAssocID="{7EA221A8-0754-46FB-B09C-3578A08357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B930B61-936F-4994-973F-EC43E717C089}" type="pres">
      <dgm:prSet presAssocID="{EB652AFC-EC67-46D7-8FC5-4F5943C0951A}" presName="spacer" presStyleCnt="0"/>
      <dgm:spPr/>
    </dgm:pt>
    <dgm:pt modelId="{81DA7864-015B-410D-B7D7-A0046EFD8CDE}" type="pres">
      <dgm:prSet presAssocID="{FEBDA514-2C94-4E95-9682-66C8B1609B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C412047-59B4-4B2B-B0CE-F39EFF509E97}" type="pres">
      <dgm:prSet presAssocID="{2CA89629-A62D-4014-94FD-ECE89BC210E6}" presName="spacer" presStyleCnt="0"/>
      <dgm:spPr/>
    </dgm:pt>
    <dgm:pt modelId="{C7A19465-BCA7-443F-A2B8-29902F9BBAB6}" type="pres">
      <dgm:prSet presAssocID="{C919724A-6B96-4656-A15E-88D55B83BD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C64613-B1A2-4F91-A02D-D78F3C958C74}" type="pres">
      <dgm:prSet presAssocID="{364723CB-1E64-4C13-84E3-F030F0D986E1}" presName="spacer" presStyleCnt="0"/>
      <dgm:spPr/>
    </dgm:pt>
    <dgm:pt modelId="{9A4F87D8-D74E-4300-B5A8-39D75563440A}" type="pres">
      <dgm:prSet presAssocID="{302A8DA3-6A0D-4711-A091-9C628CE4D55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8A75A0C-19AD-4653-BDCB-CE951550A990}" srcId="{F519C541-32AB-4E43-B0E1-0AD8DE2897A5}" destId="{7EA221A8-0754-46FB-B09C-3578A0835719}" srcOrd="0" destOrd="0" parTransId="{E2EB1644-3D01-43CD-8A6B-9F538A5F7F90}" sibTransId="{EB652AFC-EC67-46D7-8FC5-4F5943C0951A}"/>
    <dgm:cxn modelId="{BD84F90C-B54C-4DBA-9566-E0EFBE36BA9D}" srcId="{F519C541-32AB-4E43-B0E1-0AD8DE2897A5}" destId="{C919724A-6B96-4656-A15E-88D55B83BD90}" srcOrd="2" destOrd="0" parTransId="{967E913A-722F-4338-B810-5FB8C516159F}" sibTransId="{364723CB-1E64-4C13-84E3-F030F0D986E1}"/>
    <dgm:cxn modelId="{A008B322-D89A-470E-BE06-8EF9051F579B}" type="presOf" srcId="{F519C541-32AB-4E43-B0E1-0AD8DE2897A5}" destId="{07F6F175-D586-45F3-A194-D21733467ACB}" srcOrd="0" destOrd="0" presId="urn:microsoft.com/office/officeart/2005/8/layout/vList2"/>
    <dgm:cxn modelId="{D8D5AB52-C075-4B3C-8964-769BAA87FACC}" type="presOf" srcId="{7EA221A8-0754-46FB-B09C-3578A0835719}" destId="{AF9DE0A9-97B2-4281-9C75-492B6D363DA1}" srcOrd="0" destOrd="0" presId="urn:microsoft.com/office/officeart/2005/8/layout/vList2"/>
    <dgm:cxn modelId="{E90F4B7F-F6D9-468C-9F0D-9F6004820BF8}" srcId="{F519C541-32AB-4E43-B0E1-0AD8DE2897A5}" destId="{FEBDA514-2C94-4E95-9682-66C8B1609B87}" srcOrd="1" destOrd="0" parTransId="{5966BCC9-6997-4793-A7BE-52842987A473}" sibTransId="{2CA89629-A62D-4014-94FD-ECE89BC210E6}"/>
    <dgm:cxn modelId="{39528499-3A16-4492-AF45-142D9EC74AF9}" srcId="{F519C541-32AB-4E43-B0E1-0AD8DE2897A5}" destId="{302A8DA3-6A0D-4711-A091-9C628CE4D557}" srcOrd="3" destOrd="0" parTransId="{7EEAB90E-6564-4AB6-98FA-E134F2BF758C}" sibTransId="{56E30285-480F-4B78-A928-77F88F84B856}"/>
    <dgm:cxn modelId="{529E99B3-D305-4E48-85AF-487CC21F57AD}" type="presOf" srcId="{C919724A-6B96-4656-A15E-88D55B83BD90}" destId="{C7A19465-BCA7-443F-A2B8-29902F9BBAB6}" srcOrd="0" destOrd="0" presId="urn:microsoft.com/office/officeart/2005/8/layout/vList2"/>
    <dgm:cxn modelId="{3E2564FB-D5F6-4235-97B2-C16095E82343}" type="presOf" srcId="{FEBDA514-2C94-4E95-9682-66C8B1609B87}" destId="{81DA7864-015B-410D-B7D7-A0046EFD8CDE}" srcOrd="0" destOrd="0" presId="urn:microsoft.com/office/officeart/2005/8/layout/vList2"/>
    <dgm:cxn modelId="{E72193FE-D1AE-4977-9EC6-0365D189BF8C}" type="presOf" srcId="{302A8DA3-6A0D-4711-A091-9C628CE4D557}" destId="{9A4F87D8-D74E-4300-B5A8-39D75563440A}" srcOrd="0" destOrd="0" presId="urn:microsoft.com/office/officeart/2005/8/layout/vList2"/>
    <dgm:cxn modelId="{C01BD85C-19FC-4ED5-8D28-8F486DEE1E5F}" type="presParOf" srcId="{07F6F175-D586-45F3-A194-D21733467ACB}" destId="{AF9DE0A9-97B2-4281-9C75-492B6D363DA1}" srcOrd="0" destOrd="0" presId="urn:microsoft.com/office/officeart/2005/8/layout/vList2"/>
    <dgm:cxn modelId="{F1B0BF0E-5CD6-4D2D-8FC7-B4ED328029D1}" type="presParOf" srcId="{07F6F175-D586-45F3-A194-D21733467ACB}" destId="{2B930B61-936F-4994-973F-EC43E717C089}" srcOrd="1" destOrd="0" presId="urn:microsoft.com/office/officeart/2005/8/layout/vList2"/>
    <dgm:cxn modelId="{689B31BA-833E-4B80-B010-935CC438B3E3}" type="presParOf" srcId="{07F6F175-D586-45F3-A194-D21733467ACB}" destId="{81DA7864-015B-410D-B7D7-A0046EFD8CDE}" srcOrd="2" destOrd="0" presId="urn:microsoft.com/office/officeart/2005/8/layout/vList2"/>
    <dgm:cxn modelId="{B6C719A4-F977-4895-AC8F-AEEB1FAD5E24}" type="presParOf" srcId="{07F6F175-D586-45F3-A194-D21733467ACB}" destId="{0C412047-59B4-4B2B-B0CE-F39EFF509E97}" srcOrd="3" destOrd="0" presId="urn:microsoft.com/office/officeart/2005/8/layout/vList2"/>
    <dgm:cxn modelId="{133BA051-1663-4C89-BA0D-0DD7B40ADAD8}" type="presParOf" srcId="{07F6F175-D586-45F3-A194-D21733467ACB}" destId="{C7A19465-BCA7-443F-A2B8-29902F9BBAB6}" srcOrd="4" destOrd="0" presId="urn:microsoft.com/office/officeart/2005/8/layout/vList2"/>
    <dgm:cxn modelId="{814ABA47-9CAE-4777-B567-3ED66A6C3A72}" type="presParOf" srcId="{07F6F175-D586-45F3-A194-D21733467ACB}" destId="{5AC64613-B1A2-4F91-A02D-D78F3C958C74}" srcOrd="5" destOrd="0" presId="urn:microsoft.com/office/officeart/2005/8/layout/vList2"/>
    <dgm:cxn modelId="{09A87580-EBC6-4CF9-AF16-4FBC81D1B74C}" type="presParOf" srcId="{07F6F175-D586-45F3-A194-D21733467ACB}" destId="{9A4F87D8-D74E-4300-B5A8-39D7556344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DE0A9-97B2-4281-9C75-492B6D363DA1}">
      <dsp:nvSpPr>
        <dsp:cNvPr id="0" name=""/>
        <dsp:cNvSpPr/>
      </dsp:nvSpPr>
      <dsp:spPr>
        <a:xfrm>
          <a:off x="0" y="33742"/>
          <a:ext cx="7728267" cy="11512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Competition</a:t>
          </a:r>
          <a:endParaRPr lang="en-US" sz="4800" kern="1200"/>
        </a:p>
      </dsp:txBody>
      <dsp:txXfrm>
        <a:off x="56201" y="89943"/>
        <a:ext cx="7615865" cy="1038877"/>
      </dsp:txXfrm>
    </dsp:sp>
    <dsp:sp modelId="{81DA7864-015B-410D-B7D7-A0046EFD8CDE}">
      <dsp:nvSpPr>
        <dsp:cNvPr id="0" name=""/>
        <dsp:cNvSpPr/>
      </dsp:nvSpPr>
      <dsp:spPr>
        <a:xfrm>
          <a:off x="0" y="1323262"/>
          <a:ext cx="7728267" cy="1151279"/>
        </a:xfrm>
        <a:prstGeom prst="roundRect">
          <a:avLst/>
        </a:prstGeom>
        <a:solidFill>
          <a:schemeClr val="accent2">
            <a:hueOff val="651485"/>
            <a:satOff val="-10511"/>
            <a:lumOff val="-183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Wellness</a:t>
          </a:r>
          <a:endParaRPr lang="en-US" sz="4800" kern="1200"/>
        </a:p>
      </dsp:txBody>
      <dsp:txXfrm>
        <a:off x="56201" y="1379463"/>
        <a:ext cx="7615865" cy="1038877"/>
      </dsp:txXfrm>
    </dsp:sp>
    <dsp:sp modelId="{C7A19465-BCA7-443F-A2B8-29902F9BBAB6}">
      <dsp:nvSpPr>
        <dsp:cNvPr id="0" name=""/>
        <dsp:cNvSpPr/>
      </dsp:nvSpPr>
      <dsp:spPr>
        <a:xfrm>
          <a:off x="0" y="2612782"/>
          <a:ext cx="7728267" cy="1151279"/>
        </a:xfrm>
        <a:prstGeom prst="roundRect">
          <a:avLst/>
        </a:prstGeom>
        <a:solidFill>
          <a:schemeClr val="accent2">
            <a:hueOff val="1302969"/>
            <a:satOff val="-21023"/>
            <a:lumOff val="-366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Challenge</a:t>
          </a:r>
          <a:endParaRPr lang="en-US" sz="4800" kern="1200"/>
        </a:p>
      </dsp:txBody>
      <dsp:txXfrm>
        <a:off x="56201" y="2668983"/>
        <a:ext cx="7615865" cy="1038877"/>
      </dsp:txXfrm>
    </dsp:sp>
    <dsp:sp modelId="{9A4F87D8-D74E-4300-B5A8-39D75563440A}">
      <dsp:nvSpPr>
        <dsp:cNvPr id="0" name=""/>
        <dsp:cNvSpPr/>
      </dsp:nvSpPr>
      <dsp:spPr>
        <a:xfrm>
          <a:off x="0" y="3902302"/>
          <a:ext cx="7728267" cy="1151279"/>
        </a:xfrm>
        <a:prstGeom prst="roundRect">
          <a:avLst/>
        </a:prstGeom>
        <a:solidFill>
          <a:schemeClr val="accent2">
            <a:hueOff val="1954454"/>
            <a:satOff val="-31534"/>
            <a:lumOff val="-549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Employment</a:t>
          </a:r>
          <a:endParaRPr lang="en-US" sz="4800" kern="1200"/>
        </a:p>
      </dsp:txBody>
      <dsp:txXfrm>
        <a:off x="56201" y="3958503"/>
        <a:ext cx="7615865" cy="1038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463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00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142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48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059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593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119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213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662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002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7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20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Psychology of Personal Adventure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BY Paul Evans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C09FD-77BB-B59B-EC1E-EEEFC92C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Summarising the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AFE13-7B41-A675-46D9-5C9AB9BEC6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956839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130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3593-00BA-855D-0FDE-7F9ECD15F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Competition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3E6E-6ADB-419F-C90B-41D829326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500" dirty="0">
                <a:cs typeface="Calibri"/>
              </a:rPr>
              <a:t>The participant explains how there is a desire to be competitive when in a group environment</a:t>
            </a:r>
          </a:p>
          <a:p>
            <a:r>
              <a:rPr lang="en-GB" sz="3500" dirty="0">
                <a:cs typeface="Calibri"/>
              </a:rPr>
              <a:t>The participant shows this trait too, and explained how they feel a desire to outperform their peers when undertaking strenuous physical activity.</a:t>
            </a:r>
          </a:p>
          <a:p>
            <a:r>
              <a:rPr lang="en-GB" sz="1700" dirty="0" err="1"/>
              <a:t>Brymer</a:t>
            </a:r>
            <a:r>
              <a:rPr lang="en-GB" sz="1700" dirty="0"/>
              <a:t>, E. (2005). </a:t>
            </a:r>
          </a:p>
          <a:p>
            <a:r>
              <a:rPr lang="en-GB" sz="1700" dirty="0" err="1"/>
              <a:t>Jeys</a:t>
            </a:r>
            <a:r>
              <a:rPr lang="en-GB" sz="1700" dirty="0"/>
              <a:t>, L. M., Cribb, G., Toms, A. D., and Hay, S. M. (2001). Mountain biking injuries in rural England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2840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24C6E-21D8-6683-20CE-8919F1795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Social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6F367-6095-3C1D-8CEE-16D473993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3662" y="1121685"/>
            <a:ext cx="7315200" cy="5120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The participant explains how they enjoy undertaking activities with others, improves mental health.</a:t>
            </a:r>
          </a:p>
          <a:p>
            <a:r>
              <a:rPr lang="en-GB" sz="3000" dirty="0">
                <a:cs typeface="Calibri"/>
              </a:rPr>
              <a:t>This includes in an employment capacity</a:t>
            </a:r>
          </a:p>
          <a:p>
            <a:r>
              <a:rPr lang="en-GB" sz="3000" dirty="0">
                <a:cs typeface="Calibri"/>
              </a:rPr>
              <a:t>They explain how their passion has led to gaining qualifications and seeking employment opportunities in the outdoor recreation sector.</a:t>
            </a:r>
          </a:p>
          <a:p>
            <a:r>
              <a:rPr lang="en-GB" sz="1800" dirty="0"/>
              <a:t>McCormack, K. (2017). Inclusion and identity in the mountain biking community</a:t>
            </a:r>
            <a:r>
              <a:rPr lang="en-GB" sz="2800" dirty="0"/>
              <a:t>:</a:t>
            </a:r>
          </a:p>
          <a:p>
            <a:r>
              <a:rPr lang="en-GB" sz="1700" dirty="0"/>
              <a:t>Mitchell, R. (2013). Is physical activity in natural environments better for mental health than physical activity in other environments? 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6933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F114C-5891-6FD3-8966-84C9E9F17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Desire to spread passion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D625-A4F9-F431-41B4-01A8B2203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000" dirty="0">
                <a:cs typeface="Calibri"/>
              </a:rPr>
              <a:t>The participant has shown a desire to spread their passion for mountain biking with their employment</a:t>
            </a:r>
          </a:p>
          <a:p>
            <a:r>
              <a:rPr lang="en-GB" sz="3000" dirty="0">
                <a:cs typeface="Calibri"/>
              </a:rPr>
              <a:t> explains how some outdoor enthusiasts feel the desire to teach, coach or offer their services in a voluntary capacity.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D.R.,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Kallusky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Martinek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Parker, M. and </a:t>
            </a:r>
            <a:r>
              <a:rPr lang="en-GB" sz="17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Stiehl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2000. </a:t>
            </a:r>
            <a:r>
              <a:rPr lang="en-GB" sz="17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Youth development and physical activity: Linking universities and communities</a:t>
            </a:r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Human Kinetics.</a:t>
            </a:r>
            <a:endParaRPr lang="en-GB" sz="1700" dirty="0">
              <a:cs typeface="Calibri"/>
            </a:endParaRPr>
          </a:p>
          <a:p>
            <a:r>
              <a:rPr lang="en-GB" sz="3000" dirty="0">
                <a:cs typeface="Calibri"/>
              </a:rPr>
              <a:t>This has been shown by the participant, as they began gaining qualifications to take their scout group out mountain biking</a:t>
            </a:r>
          </a:p>
          <a:p>
            <a:r>
              <a:rPr lang="en-GB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Kerr, J.H. and Mackenzie, S.H., 2012. Multiple motives for participating in adventure sports. </a:t>
            </a:r>
            <a:endParaRPr lang="en-GB" sz="3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1947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1C7D9-B146-3A29-F883-A93520CDE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Covid-19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D360A-AD33-7E7C-A683-E8D9E87B1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500" dirty="0">
                <a:cs typeface="Calibri"/>
              </a:rPr>
              <a:t>The participant explained how they took part less in outdoor activities during the pandemic</a:t>
            </a:r>
            <a:endParaRPr lang="en-US" sz="3500" dirty="0"/>
          </a:p>
          <a:p>
            <a:r>
              <a:rPr lang="en-GB" sz="3500" dirty="0">
                <a:cs typeface="Calibri"/>
              </a:rPr>
              <a:t>However they still went out locally</a:t>
            </a:r>
          </a:p>
          <a:p>
            <a:r>
              <a:rPr lang="en-GB" sz="3500" dirty="0">
                <a:cs typeface="Calibri"/>
              </a:rPr>
              <a:t>This is in line with research which suggests that this was a common outcome for most outdoor enthusiasts during the pandemic</a:t>
            </a:r>
          </a:p>
          <a:p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Espiner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Degarege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Stewart, E.J. and </a:t>
            </a:r>
            <a:r>
              <a:rPr lang="en-GB" sz="19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Espiner</a:t>
            </a:r>
            <a:r>
              <a:rPr lang="en-GB" sz="1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2023. From backyards to the backcountry: Exploring outdoor recreation coping strategies and experiences during the 2020 COVID-19.</a:t>
            </a:r>
            <a:endParaRPr lang="en-GB" sz="35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5141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6416-9CDE-DE1D-6769-9FE96098A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Achievement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A18A8-76DA-ACD3-8B3E-3CB884F44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cs typeface="Calibri"/>
              </a:rPr>
              <a:t>The participant explained that they feel a sense of achievement when they "come back in one piece"</a:t>
            </a:r>
          </a:p>
          <a:p>
            <a:r>
              <a:rPr lang="en-GB" sz="2400" dirty="0">
                <a:cs typeface="Calibri"/>
              </a:rPr>
              <a:t>Achieving the goal without major injury means that the person is more likely to engage in the activity again (add reference)</a:t>
            </a:r>
          </a:p>
          <a:p>
            <a:r>
              <a:rPr lang="en-GB" sz="2400" dirty="0">
                <a:cs typeface="Calibri"/>
              </a:rPr>
              <a:t>This is tied in with expanding horizons</a:t>
            </a:r>
          </a:p>
          <a:p>
            <a:r>
              <a:rPr lang="en-GB" sz="2400" dirty="0">
                <a:cs typeface="Calibri"/>
              </a:rPr>
              <a:t>A person should look to expand their horizons, but stretching into misadventure can put them off attempting the activity again</a:t>
            </a:r>
            <a:r>
              <a:rPr lang="en-GB" sz="3000" dirty="0">
                <a:cs typeface="Calibri"/>
              </a:rPr>
              <a:t>.</a:t>
            </a:r>
          </a:p>
          <a:p>
            <a:r>
              <a:rPr lang="en-GB" sz="1700" dirty="0"/>
              <a:t>Jones, G., Milligan, J., Llewellyn, D., Gledhill, A., and Johnson, M. (2015). Motivational orientation and risk taking in elite winter climbers</a:t>
            </a:r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2866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29CB3-01B0-4B4D-B572-E30B0A45A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When/how could this study be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87713-63B9-7E4B-E4DC-5E5291832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This study could be used with other studies to allow researchers to understand pre, during and post Covid participation rates</a:t>
            </a:r>
          </a:p>
          <a:p>
            <a:r>
              <a:rPr lang="en-GB" sz="3000" dirty="0">
                <a:cs typeface="Calibri"/>
              </a:rPr>
              <a:t>It could also be used to demonstrate employment trends in outdoor education/services</a:t>
            </a:r>
          </a:p>
          <a:p>
            <a:r>
              <a:rPr lang="en-GB" sz="3000" dirty="0">
                <a:cs typeface="Calibri"/>
              </a:rPr>
              <a:t>Do people start volunteering then get attracted by the money and lifestyle that paid employment within the outdoors can offer?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Gheaus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Herzog, L., 2016. The goods of work (other than money!).</a:t>
            </a:r>
            <a:endParaRPr lang="en-GB" sz="16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1042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F35C0-999F-9DE8-50ED-E0C6AB982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Future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004EC-69B3-2C83-D710-6DCEDA584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dirty="0">
                <a:cs typeface="Calibri"/>
              </a:rPr>
              <a:t>This study could focus more on competition</a:t>
            </a:r>
          </a:p>
          <a:p>
            <a:r>
              <a:rPr lang="en-GB" sz="3000" dirty="0">
                <a:cs typeface="Calibri"/>
              </a:rPr>
              <a:t>It could maybe look to identify what makes a person competitive.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Pfeffer, J., 1994. Competitive advantage through people. </a:t>
            </a:r>
          </a:p>
          <a:p>
            <a:r>
              <a:rPr lang="en-GB" sz="3000" dirty="0">
                <a:cs typeface="Calibri"/>
              </a:rPr>
              <a:t>It could identify whether females are as competitive as males</a:t>
            </a:r>
            <a:r>
              <a:rPr lang="en-GB" sz="1400" dirty="0">
                <a:cs typeface="Calibri"/>
              </a:rPr>
              <a:t>.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Faniko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Ellemers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and Derks, B., 2016. Queen Bees and Alpha Males: Are successful women more competitive than successful men?. .</a:t>
            </a:r>
            <a:endParaRPr lang="en-GB" sz="1400" dirty="0">
              <a:cs typeface="Calibri"/>
            </a:endParaRPr>
          </a:p>
          <a:p>
            <a:r>
              <a:rPr lang="en-GB" sz="3000" dirty="0">
                <a:cs typeface="Calibri"/>
              </a:rPr>
              <a:t>It could find whether the 'will to win' exists more in males than females.</a:t>
            </a:r>
            <a:r>
              <a:rPr lang="en-GB" sz="2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Herbert, J., 2015.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Testosterone: Sex, power, and the will to win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OUP Oxford.</a:t>
            </a:r>
            <a:endParaRPr lang="en-GB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5744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CB84-A341-7611-3882-165C5FC3D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C33A4-84D3-AF14-BB56-CF74067BE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800" dirty="0"/>
              <a:t>                                    References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Brymer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 (2005). Extreme Dude: A Phenomenological Exploration into the Extreme Sport Experience. Unpublished Doctoral Dissertation, University of Wollongong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McCormack, K. (2017). Inclusion and identity in the mountain biking community: can subcultural identity and inclusivity coexist?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Sociol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Sport J. 34, 344–353.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10.1123/ssj.2016-0160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Mitchell, R. (2013). Is physical activity in natural environments better for mental health than physical activity in other environments? Soc. Sci. Med. 91, 130–134.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10.1016/j.socscimed.2012.04.012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Jeys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L. M., Cribb, G., Toms, A. D., and Hay, S. M. (2001). Mountain biking injuries in rural England. Br. J. Sports Med. 35, 197–199.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10.1136/bjsm.35.3.197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Kerr, J.H. and Mackenzie, S.H., 2012. Multiple motives for participating in adventure sports.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Psychology of sport and exercise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(5), pp.649-657.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Espiner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Degarege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Stewart, E.J. and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Espiner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2023. From backyards to the backcountry: Exploring outdoor recreation coping strategies and experiences during the 2020 COVID-19 pandemic in New Zealand.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Outdoor Recreation and Tourism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41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p.100497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6571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290B0-3C91-8E5D-CEA8-A7BBB7D89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BA8B9-E84A-95E9-8071-FE8D8E02C3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6754" y="669038"/>
            <a:ext cx="1085182" cy="40237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74CEA9-0456-F086-F3FF-322788FBB4E2}"/>
              </a:ext>
            </a:extLst>
          </p:cNvPr>
          <p:cNvSpPr txBox="1"/>
          <p:nvPr/>
        </p:nvSpPr>
        <p:spPr>
          <a:xfrm>
            <a:off x="3996558" y="1176513"/>
            <a:ext cx="7380889" cy="35975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Jones, G., Milligan, J., Llewellyn, D., Gledhill, A., and Johnson, M. (2015). Motivational orientation and risk taking in elite winter climbers: a qualitative study. Int. J. Sport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Exerc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Psychol. 15, 25–40.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10.1080/1612197X.2015.1069876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Pfeffer, J., 1994. Competitive advantage through people.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Boston/Mass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Faniko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Ellemers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 and Derks, B., 2016. Queen Bees and Alpha Males: Are successful women more competitive than successful men?.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Journal of Social Psychology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46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(7), pp.903-913.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Herbert, J., 2015.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Testosterone: Sex, power, and the will to win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OUP Oxford.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Gheaus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Herzog, L., 2016. The goods of work (other than money!).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D.R.,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Kallusky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Martinek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Parker, M.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Stiehl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2000.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Youth development and physical activity: Linking universities and communities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Human Kinetics.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74356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</TotalTime>
  <Words>1128</Words>
  <Application>Microsoft Office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Wingdings 2</vt:lpstr>
      <vt:lpstr>Frame</vt:lpstr>
      <vt:lpstr>Psychology of Personal Adventure</vt:lpstr>
      <vt:lpstr>Summarising the findings</vt:lpstr>
      <vt:lpstr>Competition</vt:lpstr>
      <vt:lpstr>Social</vt:lpstr>
      <vt:lpstr>Desire to spread passion</vt:lpstr>
      <vt:lpstr>Covid-19</vt:lpstr>
      <vt:lpstr>Achievement</vt:lpstr>
      <vt:lpstr>When/how could this study be used?</vt:lpstr>
      <vt:lpstr>Future research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Paul Evans (2114255)</cp:lastModifiedBy>
  <cp:revision>145</cp:revision>
  <dcterms:created xsi:type="dcterms:W3CDTF">2023-05-11T14:44:55Z</dcterms:created>
  <dcterms:modified xsi:type="dcterms:W3CDTF">2023-05-11T19:38:41Z</dcterms:modified>
</cp:coreProperties>
</file>