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6" r:id="rId7"/>
    <p:sldId id="261" r:id="rId8"/>
    <p:sldId id="267" r:id="rId9"/>
    <p:sldId id="263" r:id="rId10"/>
    <p:sldId id="264" r:id="rId11"/>
    <p:sldId id="265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DD45EC-B1B6-4B12-BD50-39FCEE3C7D67}" v="19" dt="2025-01-20T23:49:23.0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cob Cox (2205411)" userId="a2677d6c-4254-43e9-b6c9-fd2f956b0ae4" providerId="ADAL" clId="{60DD45EC-B1B6-4B12-BD50-39FCEE3C7D67}"/>
    <pc:docChg chg="undo custSel addSld delSld modSld">
      <pc:chgData name="Jacob Cox (2205411)" userId="a2677d6c-4254-43e9-b6c9-fd2f956b0ae4" providerId="ADAL" clId="{60DD45EC-B1B6-4B12-BD50-39FCEE3C7D67}" dt="2025-01-20T23:50:07.559" v="4139" actId="27636"/>
      <pc:docMkLst>
        <pc:docMk/>
      </pc:docMkLst>
      <pc:sldChg chg="addSp modSp new mod setBg">
        <pc:chgData name="Jacob Cox (2205411)" userId="a2677d6c-4254-43e9-b6c9-fd2f956b0ae4" providerId="ADAL" clId="{60DD45EC-B1B6-4B12-BD50-39FCEE3C7D67}" dt="2025-01-20T23:50:07.559" v="4139" actId="27636"/>
        <pc:sldMkLst>
          <pc:docMk/>
          <pc:sldMk cId="1219942682" sldId="256"/>
        </pc:sldMkLst>
        <pc:spChg chg="mod">
          <ac:chgData name="Jacob Cox (2205411)" userId="a2677d6c-4254-43e9-b6c9-fd2f956b0ae4" providerId="ADAL" clId="{60DD45EC-B1B6-4B12-BD50-39FCEE3C7D67}" dt="2025-01-20T23:50:07.559" v="4139" actId="27636"/>
          <ac:spMkLst>
            <pc:docMk/>
            <pc:sldMk cId="1219942682" sldId="256"/>
            <ac:spMk id="2" creationId="{71BE97E2-CEEB-473D-DF09-AE956F6F848B}"/>
          </ac:spMkLst>
        </pc:spChg>
        <pc:spChg chg="mod">
          <ac:chgData name="Jacob Cox (2205411)" userId="a2677d6c-4254-43e9-b6c9-fd2f956b0ae4" providerId="ADAL" clId="{60DD45EC-B1B6-4B12-BD50-39FCEE3C7D67}" dt="2025-01-20T23:45:20.827" v="4118" actId="26606"/>
          <ac:spMkLst>
            <pc:docMk/>
            <pc:sldMk cId="1219942682" sldId="256"/>
            <ac:spMk id="3" creationId="{46F9405B-BE51-5F55-3156-EFBDA1A41D19}"/>
          </ac:spMkLst>
        </pc:spChg>
        <pc:spChg chg="add">
          <ac:chgData name="Jacob Cox (2205411)" userId="a2677d6c-4254-43e9-b6c9-fd2f956b0ae4" providerId="ADAL" clId="{60DD45EC-B1B6-4B12-BD50-39FCEE3C7D67}" dt="2025-01-20T23:45:20.827" v="4118" actId="26606"/>
          <ac:spMkLst>
            <pc:docMk/>
            <pc:sldMk cId="1219942682" sldId="256"/>
            <ac:spMk id="8" creationId="{787F4F1C-8D3D-4EC1-B72D-A0470A5A08B8}"/>
          </ac:spMkLst>
        </pc:spChg>
        <pc:grpChg chg="add">
          <ac:chgData name="Jacob Cox (2205411)" userId="a2677d6c-4254-43e9-b6c9-fd2f956b0ae4" providerId="ADAL" clId="{60DD45EC-B1B6-4B12-BD50-39FCEE3C7D67}" dt="2025-01-20T23:45:20.827" v="4118" actId="26606"/>
          <ac:grpSpMkLst>
            <pc:docMk/>
            <pc:sldMk cId="1219942682" sldId="256"/>
            <ac:grpSpMk id="10" creationId="{D1E3DD61-64DB-46AD-B249-E273CD86B051}"/>
          </ac:grpSpMkLst>
        </pc:grpChg>
      </pc:sldChg>
      <pc:sldChg chg="addSp delSp modSp new mod setBg">
        <pc:chgData name="Jacob Cox (2205411)" userId="a2677d6c-4254-43e9-b6c9-fd2f956b0ae4" providerId="ADAL" clId="{60DD45EC-B1B6-4B12-BD50-39FCEE3C7D67}" dt="2025-01-20T23:44:59.105" v="4116" actId="1076"/>
        <pc:sldMkLst>
          <pc:docMk/>
          <pc:sldMk cId="3272725734" sldId="257"/>
        </pc:sldMkLst>
        <pc:spChg chg="mod">
          <ac:chgData name="Jacob Cox (2205411)" userId="a2677d6c-4254-43e9-b6c9-fd2f956b0ae4" providerId="ADAL" clId="{60DD45EC-B1B6-4B12-BD50-39FCEE3C7D67}" dt="2025-01-20T23:44:22.824" v="4112" actId="26606"/>
          <ac:spMkLst>
            <pc:docMk/>
            <pc:sldMk cId="3272725734" sldId="257"/>
            <ac:spMk id="2" creationId="{3512C919-7D29-A834-242F-BB604F34D61E}"/>
          </ac:spMkLst>
        </pc:spChg>
        <pc:spChg chg="del mod">
          <ac:chgData name="Jacob Cox (2205411)" userId="a2677d6c-4254-43e9-b6c9-fd2f956b0ae4" providerId="ADAL" clId="{60DD45EC-B1B6-4B12-BD50-39FCEE3C7D67}" dt="2025-01-20T23:44:53.968" v="4114" actId="26606"/>
          <ac:spMkLst>
            <pc:docMk/>
            <pc:sldMk cId="3272725734" sldId="257"/>
            <ac:spMk id="3" creationId="{F164D831-3795-B2B2-6E56-9B3D817DEF0F}"/>
          </ac:spMkLst>
        </pc:spChg>
        <pc:spChg chg="add del">
          <ac:chgData name="Jacob Cox (2205411)" userId="a2677d6c-4254-43e9-b6c9-fd2f956b0ae4" providerId="ADAL" clId="{60DD45EC-B1B6-4B12-BD50-39FCEE3C7D67}" dt="2025-01-20T23:44:22.824" v="4112" actId="26606"/>
          <ac:spMkLst>
            <pc:docMk/>
            <pc:sldMk cId="3272725734" sldId="257"/>
            <ac:spMk id="9" creationId="{5A0118C5-4F8D-4CF4-BADD-53FEACC6C42A}"/>
          </ac:spMkLst>
        </pc:spChg>
        <pc:spChg chg="add del">
          <ac:chgData name="Jacob Cox (2205411)" userId="a2677d6c-4254-43e9-b6c9-fd2f956b0ae4" providerId="ADAL" clId="{60DD45EC-B1B6-4B12-BD50-39FCEE3C7D67}" dt="2025-01-20T23:44:22.824" v="4112" actId="26606"/>
          <ac:spMkLst>
            <pc:docMk/>
            <pc:sldMk cId="3272725734" sldId="257"/>
            <ac:spMk id="11" creationId="{EAED1919-54A1-41C9-B30B-A3FF3F58E38B}"/>
          </ac:spMkLst>
        </pc:spChg>
        <pc:spChg chg="add del">
          <ac:chgData name="Jacob Cox (2205411)" userId="a2677d6c-4254-43e9-b6c9-fd2f956b0ae4" providerId="ADAL" clId="{60DD45EC-B1B6-4B12-BD50-39FCEE3C7D67}" dt="2025-01-20T23:44:22.824" v="4112" actId="26606"/>
          <ac:spMkLst>
            <pc:docMk/>
            <pc:sldMk cId="3272725734" sldId="257"/>
            <ac:spMk id="17" creationId="{FFFEB18F-F81F-4CED-BE64-EB888A77C3B8}"/>
          </ac:spMkLst>
        </pc:spChg>
        <pc:grpChg chg="add del">
          <ac:chgData name="Jacob Cox (2205411)" userId="a2677d6c-4254-43e9-b6c9-fd2f956b0ae4" providerId="ADAL" clId="{60DD45EC-B1B6-4B12-BD50-39FCEE3C7D67}" dt="2025-01-20T23:44:22.824" v="4112" actId="26606"/>
          <ac:grpSpMkLst>
            <pc:docMk/>
            <pc:sldMk cId="3272725734" sldId="257"/>
            <ac:grpSpMk id="13" creationId="{C4751043-2EE3-4222-9979-8E61D93DA8DC}"/>
          </ac:grpSpMkLst>
        </pc:grpChg>
        <pc:grpChg chg="add del">
          <ac:chgData name="Jacob Cox (2205411)" userId="a2677d6c-4254-43e9-b6c9-fd2f956b0ae4" providerId="ADAL" clId="{60DD45EC-B1B6-4B12-BD50-39FCEE3C7D67}" dt="2025-01-20T23:44:22.824" v="4112" actId="26606"/>
          <ac:grpSpMkLst>
            <pc:docMk/>
            <pc:sldMk cId="3272725734" sldId="257"/>
            <ac:grpSpMk id="19" creationId="{00E015F5-1A99-4E40-BC3D-7707802996B5}"/>
          </ac:grpSpMkLst>
        </pc:grpChg>
        <pc:grpChg chg="add del">
          <ac:chgData name="Jacob Cox (2205411)" userId="a2677d6c-4254-43e9-b6c9-fd2f956b0ae4" providerId="ADAL" clId="{60DD45EC-B1B6-4B12-BD50-39FCEE3C7D67}" dt="2025-01-20T23:44:22.824" v="4112" actId="26606"/>
          <ac:grpSpMkLst>
            <pc:docMk/>
            <pc:sldMk cId="3272725734" sldId="257"/>
            <ac:grpSpMk id="23" creationId="{5468B3A9-705E-43C3-A742-0619B0D8F2EE}"/>
          </ac:grpSpMkLst>
        </pc:grpChg>
        <pc:graphicFrameChg chg="add">
          <ac:chgData name="Jacob Cox (2205411)" userId="a2677d6c-4254-43e9-b6c9-fd2f956b0ae4" providerId="ADAL" clId="{60DD45EC-B1B6-4B12-BD50-39FCEE3C7D67}" dt="2025-01-20T23:44:53.968" v="4114" actId="26606"/>
          <ac:graphicFrameMkLst>
            <pc:docMk/>
            <pc:sldMk cId="3272725734" sldId="257"/>
            <ac:graphicFrameMk id="5" creationId="{BF316F49-610E-F3E6-F2A1-C8C71E048662}"/>
          </ac:graphicFrameMkLst>
        </pc:graphicFrameChg>
        <pc:picChg chg="add del mod ord">
          <ac:chgData name="Jacob Cox (2205411)" userId="a2677d6c-4254-43e9-b6c9-fd2f956b0ae4" providerId="ADAL" clId="{60DD45EC-B1B6-4B12-BD50-39FCEE3C7D67}" dt="2025-01-20T23:44:42.975" v="4113" actId="21"/>
          <ac:picMkLst>
            <pc:docMk/>
            <pc:sldMk cId="3272725734" sldId="257"/>
            <ac:picMk id="4" creationId="{85968A53-1201-1CE0-99C7-14A98DA70792}"/>
          </ac:picMkLst>
        </pc:picChg>
        <pc:picChg chg="add mod">
          <ac:chgData name="Jacob Cox (2205411)" userId="a2677d6c-4254-43e9-b6c9-fd2f956b0ae4" providerId="ADAL" clId="{60DD45EC-B1B6-4B12-BD50-39FCEE3C7D67}" dt="2025-01-20T23:44:59.105" v="4116" actId="1076"/>
          <ac:picMkLst>
            <pc:docMk/>
            <pc:sldMk cId="3272725734" sldId="257"/>
            <ac:picMk id="6" creationId="{37D4D6E7-C5F4-34D1-AF39-7187D438820C}"/>
          </ac:picMkLst>
        </pc:picChg>
      </pc:sldChg>
      <pc:sldChg chg="addSp modSp new mod setBg">
        <pc:chgData name="Jacob Cox (2205411)" userId="a2677d6c-4254-43e9-b6c9-fd2f956b0ae4" providerId="ADAL" clId="{60DD45EC-B1B6-4B12-BD50-39FCEE3C7D67}" dt="2025-01-20T23:45:12.565" v="4117" actId="26606"/>
        <pc:sldMkLst>
          <pc:docMk/>
          <pc:sldMk cId="3431918287" sldId="258"/>
        </pc:sldMkLst>
        <pc:spChg chg="mod">
          <ac:chgData name="Jacob Cox (2205411)" userId="a2677d6c-4254-43e9-b6c9-fd2f956b0ae4" providerId="ADAL" clId="{60DD45EC-B1B6-4B12-BD50-39FCEE3C7D67}" dt="2025-01-20T23:45:12.565" v="4117" actId="26606"/>
          <ac:spMkLst>
            <pc:docMk/>
            <pc:sldMk cId="3431918287" sldId="258"/>
            <ac:spMk id="2" creationId="{084D890F-8FD4-BF0C-C4CD-12C8D10ACA20}"/>
          </ac:spMkLst>
        </pc:spChg>
        <pc:spChg chg="mod">
          <ac:chgData name="Jacob Cox (2205411)" userId="a2677d6c-4254-43e9-b6c9-fd2f956b0ae4" providerId="ADAL" clId="{60DD45EC-B1B6-4B12-BD50-39FCEE3C7D67}" dt="2025-01-20T23:45:12.565" v="4117" actId="26606"/>
          <ac:spMkLst>
            <pc:docMk/>
            <pc:sldMk cId="3431918287" sldId="258"/>
            <ac:spMk id="3" creationId="{8A3D53FD-BDFC-F16F-B8EE-D9821CB9545E}"/>
          </ac:spMkLst>
        </pc:spChg>
        <pc:spChg chg="add">
          <ac:chgData name="Jacob Cox (2205411)" userId="a2677d6c-4254-43e9-b6c9-fd2f956b0ae4" providerId="ADAL" clId="{60DD45EC-B1B6-4B12-BD50-39FCEE3C7D67}" dt="2025-01-20T23:45:12.565" v="4117" actId="26606"/>
          <ac:spMkLst>
            <pc:docMk/>
            <pc:sldMk cId="3431918287" sldId="258"/>
            <ac:spMk id="9" creationId="{9F7D5CDA-D291-4307-BF55-1381FED29634}"/>
          </ac:spMkLst>
        </pc:spChg>
        <pc:picChg chg="add">
          <ac:chgData name="Jacob Cox (2205411)" userId="a2677d6c-4254-43e9-b6c9-fd2f956b0ae4" providerId="ADAL" clId="{60DD45EC-B1B6-4B12-BD50-39FCEE3C7D67}" dt="2025-01-20T23:45:12.565" v="4117" actId="26606"/>
          <ac:picMkLst>
            <pc:docMk/>
            <pc:sldMk cId="3431918287" sldId="258"/>
            <ac:picMk id="5" creationId="{EB5EA61D-119F-5334-1D37-97F9C0608373}"/>
          </ac:picMkLst>
        </pc:picChg>
      </pc:sldChg>
      <pc:sldChg chg="addSp delSp modSp new mod setBg">
        <pc:chgData name="Jacob Cox (2205411)" userId="a2677d6c-4254-43e9-b6c9-fd2f956b0ae4" providerId="ADAL" clId="{60DD45EC-B1B6-4B12-BD50-39FCEE3C7D67}" dt="2025-01-20T23:49:18.585" v="4126" actId="313"/>
        <pc:sldMkLst>
          <pc:docMk/>
          <pc:sldMk cId="2305316697" sldId="259"/>
        </pc:sldMkLst>
        <pc:spChg chg="mod">
          <ac:chgData name="Jacob Cox (2205411)" userId="a2677d6c-4254-43e9-b6c9-fd2f956b0ae4" providerId="ADAL" clId="{60DD45EC-B1B6-4B12-BD50-39FCEE3C7D67}" dt="2025-01-20T23:44:02.274" v="4107" actId="26606"/>
          <ac:spMkLst>
            <pc:docMk/>
            <pc:sldMk cId="2305316697" sldId="259"/>
            <ac:spMk id="2" creationId="{683D91A9-DF90-D9CD-A2FF-40271321661F}"/>
          </ac:spMkLst>
        </pc:spChg>
        <pc:spChg chg="mod">
          <ac:chgData name="Jacob Cox (2205411)" userId="a2677d6c-4254-43e9-b6c9-fd2f956b0ae4" providerId="ADAL" clId="{60DD45EC-B1B6-4B12-BD50-39FCEE3C7D67}" dt="2025-01-20T23:49:18.585" v="4126" actId="313"/>
          <ac:spMkLst>
            <pc:docMk/>
            <pc:sldMk cId="2305316697" sldId="259"/>
            <ac:spMk id="3" creationId="{5AD9536A-237A-332B-C486-069E1EC93F3E}"/>
          </ac:spMkLst>
        </pc:spChg>
        <pc:spChg chg="add del mod">
          <ac:chgData name="Jacob Cox (2205411)" userId="a2677d6c-4254-43e9-b6c9-fd2f956b0ae4" providerId="ADAL" clId="{60DD45EC-B1B6-4B12-BD50-39FCEE3C7D67}" dt="2025-01-20T23:43:49.934" v="4106" actId="21"/>
          <ac:spMkLst>
            <pc:docMk/>
            <pc:sldMk cId="2305316697" sldId="259"/>
            <ac:spMk id="5" creationId="{4CA956B8-7765-A55B-5C06-1938E1A92791}"/>
          </ac:spMkLst>
        </pc:spChg>
        <pc:spChg chg="add">
          <ac:chgData name="Jacob Cox (2205411)" userId="a2677d6c-4254-43e9-b6c9-fd2f956b0ae4" providerId="ADAL" clId="{60DD45EC-B1B6-4B12-BD50-39FCEE3C7D67}" dt="2025-01-20T23:44:02.274" v="4107" actId="26606"/>
          <ac:spMkLst>
            <pc:docMk/>
            <pc:sldMk cId="2305316697" sldId="259"/>
            <ac:spMk id="6" creationId="{245A9F99-D9B1-4094-A2E2-B90AC1DB7B9C}"/>
          </ac:spMkLst>
        </pc:spChg>
        <pc:spChg chg="add">
          <ac:chgData name="Jacob Cox (2205411)" userId="a2677d6c-4254-43e9-b6c9-fd2f956b0ae4" providerId="ADAL" clId="{60DD45EC-B1B6-4B12-BD50-39FCEE3C7D67}" dt="2025-01-20T23:44:02.274" v="4107" actId="26606"/>
          <ac:spMkLst>
            <pc:docMk/>
            <pc:sldMk cId="2305316697" sldId="259"/>
            <ac:spMk id="8" creationId="{B7FAF607-473A-4A43-A23D-BBFF5C4117BB}"/>
          </ac:spMkLst>
        </pc:spChg>
        <pc:spChg chg="add del">
          <ac:chgData name="Jacob Cox (2205411)" userId="a2677d6c-4254-43e9-b6c9-fd2f956b0ae4" providerId="ADAL" clId="{60DD45EC-B1B6-4B12-BD50-39FCEE3C7D67}" dt="2025-01-20T23:43:35.744" v="4102" actId="26606"/>
          <ac:spMkLst>
            <pc:docMk/>
            <pc:sldMk cId="2305316697" sldId="259"/>
            <ac:spMk id="10" creationId="{8CA06CD6-90CA-4C45-856C-6771339E1E22}"/>
          </ac:spMkLst>
        </pc:spChg>
        <pc:spChg chg="add del">
          <ac:chgData name="Jacob Cox (2205411)" userId="a2677d6c-4254-43e9-b6c9-fd2f956b0ae4" providerId="ADAL" clId="{60DD45EC-B1B6-4B12-BD50-39FCEE3C7D67}" dt="2025-01-20T23:43:38.019" v="4104" actId="26606"/>
          <ac:spMkLst>
            <pc:docMk/>
            <pc:sldMk cId="2305316697" sldId="259"/>
            <ac:spMk id="14" creationId="{4C608BEB-860E-4094-8511-78603564A75E}"/>
          </ac:spMkLst>
        </pc:spChg>
        <pc:grpChg chg="add">
          <ac:chgData name="Jacob Cox (2205411)" userId="a2677d6c-4254-43e9-b6c9-fd2f956b0ae4" providerId="ADAL" clId="{60DD45EC-B1B6-4B12-BD50-39FCEE3C7D67}" dt="2025-01-20T23:44:02.274" v="4107" actId="26606"/>
          <ac:grpSpMkLst>
            <pc:docMk/>
            <pc:sldMk cId="2305316697" sldId="259"/>
            <ac:grpSpMk id="9" creationId="{C5F6476F-D303-44D3-B30F-1BA348F0F64A}"/>
          </ac:grpSpMkLst>
        </pc:grpChg>
        <pc:picChg chg="add">
          <ac:chgData name="Jacob Cox (2205411)" userId="a2677d6c-4254-43e9-b6c9-fd2f956b0ae4" providerId="ADAL" clId="{60DD45EC-B1B6-4B12-BD50-39FCEE3C7D67}" dt="2025-01-20T23:44:02.274" v="4107" actId="26606"/>
          <ac:picMkLst>
            <pc:docMk/>
            <pc:sldMk cId="2305316697" sldId="259"/>
            <ac:picMk id="7" creationId="{5E68B541-DE38-0E9C-5233-A09FB565F21D}"/>
          </ac:picMkLst>
        </pc:picChg>
        <pc:picChg chg="add mod">
          <ac:chgData name="Jacob Cox (2205411)" userId="a2677d6c-4254-43e9-b6c9-fd2f956b0ae4" providerId="ADAL" clId="{60DD45EC-B1B6-4B12-BD50-39FCEE3C7D67}" dt="2025-01-20T23:44:13.326" v="4110" actId="1076"/>
          <ac:picMkLst>
            <pc:docMk/>
            <pc:sldMk cId="2305316697" sldId="259"/>
            <ac:picMk id="13" creationId="{4B4B150A-B807-E510-C05C-FF3160E825A8}"/>
          </ac:picMkLst>
        </pc:picChg>
        <pc:cxnChg chg="add del">
          <ac:chgData name="Jacob Cox (2205411)" userId="a2677d6c-4254-43e9-b6c9-fd2f956b0ae4" providerId="ADAL" clId="{60DD45EC-B1B6-4B12-BD50-39FCEE3C7D67}" dt="2025-01-20T23:43:35.744" v="4102" actId="26606"/>
          <ac:cxnSpMkLst>
            <pc:docMk/>
            <pc:sldMk cId="2305316697" sldId="259"/>
            <ac:cxnSpMk id="12" creationId="{5021601D-2758-4B15-A31C-FDA184C51B3A}"/>
          </ac:cxnSpMkLst>
        </pc:cxnChg>
        <pc:cxnChg chg="add del">
          <ac:chgData name="Jacob Cox (2205411)" userId="a2677d6c-4254-43e9-b6c9-fd2f956b0ae4" providerId="ADAL" clId="{60DD45EC-B1B6-4B12-BD50-39FCEE3C7D67}" dt="2025-01-20T23:43:38.019" v="4104" actId="26606"/>
          <ac:cxnSpMkLst>
            <pc:docMk/>
            <pc:sldMk cId="2305316697" sldId="259"/>
            <ac:cxnSpMk id="15" creationId="{1F16A8D4-FE87-4604-88B2-394B5D1EB437}"/>
          </ac:cxnSpMkLst>
        </pc:cxnChg>
      </pc:sldChg>
      <pc:sldChg chg="addSp delSp modSp new mod">
        <pc:chgData name="Jacob Cox (2205411)" userId="a2677d6c-4254-43e9-b6c9-fd2f956b0ae4" providerId="ADAL" clId="{60DD45EC-B1B6-4B12-BD50-39FCEE3C7D67}" dt="2025-01-20T23:49:23.076" v="4127" actId="2"/>
        <pc:sldMkLst>
          <pc:docMk/>
          <pc:sldMk cId="2278512761" sldId="260"/>
        </pc:sldMkLst>
        <pc:spChg chg="mod">
          <ac:chgData name="Jacob Cox (2205411)" userId="a2677d6c-4254-43e9-b6c9-fd2f956b0ae4" providerId="ADAL" clId="{60DD45EC-B1B6-4B12-BD50-39FCEE3C7D67}" dt="2025-01-20T23:00:39.083" v="3738"/>
          <ac:spMkLst>
            <pc:docMk/>
            <pc:sldMk cId="2278512761" sldId="260"/>
            <ac:spMk id="2" creationId="{BB874C89-123C-F6A3-9FBA-E29C719E50E2}"/>
          </ac:spMkLst>
        </pc:spChg>
        <pc:spChg chg="del mod">
          <ac:chgData name="Jacob Cox (2205411)" userId="a2677d6c-4254-43e9-b6c9-fd2f956b0ae4" providerId="ADAL" clId="{60DD45EC-B1B6-4B12-BD50-39FCEE3C7D67}" dt="2025-01-20T23:42:50.584" v="4096" actId="26606"/>
          <ac:spMkLst>
            <pc:docMk/>
            <pc:sldMk cId="2278512761" sldId="260"/>
            <ac:spMk id="3" creationId="{DF46A46A-E351-EB72-3AA0-AC9589918568}"/>
          </ac:spMkLst>
        </pc:spChg>
        <pc:spChg chg="add del mod">
          <ac:chgData name="Jacob Cox (2205411)" userId="a2677d6c-4254-43e9-b6c9-fd2f956b0ae4" providerId="ADAL" clId="{60DD45EC-B1B6-4B12-BD50-39FCEE3C7D67}" dt="2025-01-20T23:24:28.301" v="4027" actId="21"/>
          <ac:spMkLst>
            <pc:docMk/>
            <pc:sldMk cId="2278512761" sldId="260"/>
            <ac:spMk id="5" creationId="{2C6CD4A6-48B5-E2D3-8CE1-5B73B7CE41D7}"/>
          </ac:spMkLst>
        </pc:spChg>
        <pc:spChg chg="add mod">
          <ac:chgData name="Jacob Cox (2205411)" userId="a2677d6c-4254-43e9-b6c9-fd2f956b0ae4" providerId="ADAL" clId="{60DD45EC-B1B6-4B12-BD50-39FCEE3C7D67}" dt="2025-01-20T23:29:51.716" v="4033" actId="1076"/>
          <ac:spMkLst>
            <pc:docMk/>
            <pc:sldMk cId="2278512761" sldId="260"/>
            <ac:spMk id="7" creationId="{DB2436DE-FD13-F5FC-75B6-0FA1417C76B8}"/>
          </ac:spMkLst>
        </pc:spChg>
        <pc:spChg chg="add mod">
          <ac:chgData name="Jacob Cox (2205411)" userId="a2677d6c-4254-43e9-b6c9-fd2f956b0ae4" providerId="ADAL" clId="{60DD45EC-B1B6-4B12-BD50-39FCEE3C7D67}" dt="2025-01-20T23:32:32.563" v="4035" actId="1076"/>
          <ac:spMkLst>
            <pc:docMk/>
            <pc:sldMk cId="2278512761" sldId="260"/>
            <ac:spMk id="9" creationId="{667C1805-2AC3-32EF-93F8-845C8568CC47}"/>
          </ac:spMkLst>
        </pc:spChg>
        <pc:graphicFrameChg chg="add mod">
          <ac:chgData name="Jacob Cox (2205411)" userId="a2677d6c-4254-43e9-b6c9-fd2f956b0ae4" providerId="ADAL" clId="{60DD45EC-B1B6-4B12-BD50-39FCEE3C7D67}" dt="2025-01-20T23:49:23.076" v="4127" actId="2"/>
          <ac:graphicFrameMkLst>
            <pc:docMk/>
            <pc:sldMk cId="2278512761" sldId="260"/>
            <ac:graphicFrameMk id="11" creationId="{CE146E7D-111F-0A23-74F2-0A8AC20D72DB}"/>
          </ac:graphicFrameMkLst>
        </pc:graphicFrameChg>
      </pc:sldChg>
      <pc:sldChg chg="addSp delSp modSp new mod">
        <pc:chgData name="Jacob Cox (2205411)" userId="a2677d6c-4254-43e9-b6c9-fd2f956b0ae4" providerId="ADAL" clId="{60DD45EC-B1B6-4B12-BD50-39FCEE3C7D67}" dt="2025-01-20T23:49:36.996" v="4128" actId="2"/>
        <pc:sldMkLst>
          <pc:docMk/>
          <pc:sldMk cId="2405341476" sldId="261"/>
        </pc:sldMkLst>
        <pc:spChg chg="mod">
          <ac:chgData name="Jacob Cox (2205411)" userId="a2677d6c-4254-43e9-b6c9-fd2f956b0ae4" providerId="ADAL" clId="{60DD45EC-B1B6-4B12-BD50-39FCEE3C7D67}" dt="2025-01-20T23:00:31.306" v="3737"/>
          <ac:spMkLst>
            <pc:docMk/>
            <pc:sldMk cId="2405341476" sldId="261"/>
            <ac:spMk id="2" creationId="{A2B2F0CA-FA09-26AB-FB71-848D2867D288}"/>
          </ac:spMkLst>
        </pc:spChg>
        <pc:spChg chg="del mod">
          <ac:chgData name="Jacob Cox (2205411)" userId="a2677d6c-4254-43e9-b6c9-fd2f956b0ae4" providerId="ADAL" clId="{60DD45EC-B1B6-4B12-BD50-39FCEE3C7D67}" dt="2025-01-20T23:42:35.744" v="4094" actId="26606"/>
          <ac:spMkLst>
            <pc:docMk/>
            <pc:sldMk cId="2405341476" sldId="261"/>
            <ac:spMk id="3" creationId="{947C8B28-C42E-FD63-738C-554227FA29CC}"/>
          </ac:spMkLst>
        </pc:spChg>
        <pc:spChg chg="add mod">
          <ac:chgData name="Jacob Cox (2205411)" userId="a2677d6c-4254-43e9-b6c9-fd2f956b0ae4" providerId="ADAL" clId="{60DD45EC-B1B6-4B12-BD50-39FCEE3C7D67}" dt="2025-01-20T22:47:15.264" v="3016" actId="1076"/>
          <ac:spMkLst>
            <pc:docMk/>
            <pc:sldMk cId="2405341476" sldId="261"/>
            <ac:spMk id="5" creationId="{32C10E9A-591C-53C3-321E-6EA879CEF709}"/>
          </ac:spMkLst>
        </pc:spChg>
        <pc:spChg chg="add mod">
          <ac:chgData name="Jacob Cox (2205411)" userId="a2677d6c-4254-43e9-b6c9-fd2f956b0ae4" providerId="ADAL" clId="{60DD45EC-B1B6-4B12-BD50-39FCEE3C7D67}" dt="2025-01-20T23:49:36.996" v="4128" actId="2"/>
          <ac:spMkLst>
            <pc:docMk/>
            <pc:sldMk cId="2405341476" sldId="261"/>
            <ac:spMk id="7" creationId="{0F97EEA2-679B-29B2-1FF9-977ED8CCA8C1}"/>
          </ac:spMkLst>
        </pc:spChg>
        <pc:graphicFrameChg chg="add">
          <ac:chgData name="Jacob Cox (2205411)" userId="a2677d6c-4254-43e9-b6c9-fd2f956b0ae4" providerId="ADAL" clId="{60DD45EC-B1B6-4B12-BD50-39FCEE3C7D67}" dt="2025-01-20T23:42:35.744" v="4094" actId="26606"/>
          <ac:graphicFrameMkLst>
            <pc:docMk/>
            <pc:sldMk cId="2405341476" sldId="261"/>
            <ac:graphicFrameMk id="9" creationId="{5A2972D4-C646-8D8E-DCDB-1E8ACA2A66C7}"/>
          </ac:graphicFrameMkLst>
        </pc:graphicFrameChg>
      </pc:sldChg>
      <pc:sldChg chg="modSp new del mod">
        <pc:chgData name="Jacob Cox (2205411)" userId="a2677d6c-4254-43e9-b6c9-fd2f956b0ae4" providerId="ADAL" clId="{60DD45EC-B1B6-4B12-BD50-39FCEE3C7D67}" dt="2025-01-20T22:02:33.514" v="2126" actId="2696"/>
        <pc:sldMkLst>
          <pc:docMk/>
          <pc:sldMk cId="2837257272" sldId="262"/>
        </pc:sldMkLst>
        <pc:spChg chg="mod">
          <ac:chgData name="Jacob Cox (2205411)" userId="a2677d6c-4254-43e9-b6c9-fd2f956b0ae4" providerId="ADAL" clId="{60DD45EC-B1B6-4B12-BD50-39FCEE3C7D67}" dt="2025-01-20T17:43:12.956" v="1248" actId="313"/>
          <ac:spMkLst>
            <pc:docMk/>
            <pc:sldMk cId="2837257272" sldId="262"/>
            <ac:spMk id="2" creationId="{9C9A8D90-DE77-B045-F4B5-5381926B6E2B}"/>
          </ac:spMkLst>
        </pc:spChg>
      </pc:sldChg>
      <pc:sldChg chg="addSp delSp modSp new mod setBg">
        <pc:chgData name="Jacob Cox (2205411)" userId="a2677d6c-4254-43e9-b6c9-fd2f956b0ae4" providerId="ADAL" clId="{60DD45EC-B1B6-4B12-BD50-39FCEE3C7D67}" dt="2025-01-20T23:43:04.909" v="4098" actId="1076"/>
        <pc:sldMkLst>
          <pc:docMk/>
          <pc:sldMk cId="391024020" sldId="263"/>
        </pc:sldMkLst>
        <pc:spChg chg="mod">
          <ac:chgData name="Jacob Cox (2205411)" userId="a2677d6c-4254-43e9-b6c9-fd2f956b0ae4" providerId="ADAL" clId="{60DD45EC-B1B6-4B12-BD50-39FCEE3C7D67}" dt="2025-01-20T23:42:59.867" v="4097" actId="26606"/>
          <ac:spMkLst>
            <pc:docMk/>
            <pc:sldMk cId="391024020" sldId="263"/>
            <ac:spMk id="2" creationId="{677C6ED2-709D-32BD-706C-534A350054AD}"/>
          </ac:spMkLst>
        </pc:spChg>
        <pc:spChg chg="mod">
          <ac:chgData name="Jacob Cox (2205411)" userId="a2677d6c-4254-43e9-b6c9-fd2f956b0ae4" providerId="ADAL" clId="{60DD45EC-B1B6-4B12-BD50-39FCEE3C7D67}" dt="2025-01-20T23:42:59.867" v="4097" actId="26606"/>
          <ac:spMkLst>
            <pc:docMk/>
            <pc:sldMk cId="391024020" sldId="263"/>
            <ac:spMk id="3" creationId="{489E04AF-C681-C472-E9AB-35AD899A04DF}"/>
          </ac:spMkLst>
        </pc:spChg>
        <pc:spChg chg="add mod">
          <ac:chgData name="Jacob Cox (2205411)" userId="a2677d6c-4254-43e9-b6c9-fd2f956b0ae4" providerId="ADAL" clId="{60DD45EC-B1B6-4B12-BD50-39FCEE3C7D67}" dt="2025-01-20T23:43:04.909" v="4098" actId="1076"/>
          <ac:spMkLst>
            <pc:docMk/>
            <pc:sldMk cId="391024020" sldId="263"/>
            <ac:spMk id="5" creationId="{6E2EC06A-AD31-F3D3-EFB1-2AEE57A0CCB9}"/>
          </ac:spMkLst>
        </pc:spChg>
        <pc:spChg chg="add del">
          <ac:chgData name="Jacob Cox (2205411)" userId="a2677d6c-4254-43e9-b6c9-fd2f956b0ae4" providerId="ADAL" clId="{60DD45EC-B1B6-4B12-BD50-39FCEE3C7D67}" dt="2025-01-20T23:42:59.867" v="4097" actId="26606"/>
          <ac:spMkLst>
            <pc:docMk/>
            <pc:sldMk cId="391024020" sldId="263"/>
            <ac:spMk id="10" creationId="{428D436F-9ACD-4C92-AFC8-C934C527A6A4}"/>
          </ac:spMkLst>
        </pc:spChg>
        <pc:spChg chg="add del">
          <ac:chgData name="Jacob Cox (2205411)" userId="a2677d6c-4254-43e9-b6c9-fd2f956b0ae4" providerId="ADAL" clId="{60DD45EC-B1B6-4B12-BD50-39FCEE3C7D67}" dt="2025-01-20T23:42:59.867" v="4097" actId="26606"/>
          <ac:spMkLst>
            <pc:docMk/>
            <pc:sldMk cId="391024020" sldId="263"/>
            <ac:spMk id="12" creationId="{090538E0-A884-4E60-A6AB-77D830E2FCED}"/>
          </ac:spMkLst>
        </pc:spChg>
        <pc:spChg chg="add del">
          <ac:chgData name="Jacob Cox (2205411)" userId="a2677d6c-4254-43e9-b6c9-fd2f956b0ae4" providerId="ADAL" clId="{60DD45EC-B1B6-4B12-BD50-39FCEE3C7D67}" dt="2025-01-20T23:42:59.867" v="4097" actId="26606"/>
          <ac:spMkLst>
            <pc:docMk/>
            <pc:sldMk cId="391024020" sldId="263"/>
            <ac:spMk id="14" creationId="{DB0D7DD0-1C67-4D4C-9E06-678233DB8468}"/>
          </ac:spMkLst>
        </pc:spChg>
        <pc:spChg chg="add">
          <ac:chgData name="Jacob Cox (2205411)" userId="a2677d6c-4254-43e9-b6c9-fd2f956b0ae4" providerId="ADAL" clId="{60DD45EC-B1B6-4B12-BD50-39FCEE3C7D67}" dt="2025-01-20T23:42:59.867" v="4097" actId="26606"/>
          <ac:spMkLst>
            <pc:docMk/>
            <pc:sldMk cId="391024020" sldId="263"/>
            <ac:spMk id="19" creationId="{E35A04CF-97D4-4FF7-B359-C546B1F62E54}"/>
          </ac:spMkLst>
        </pc:spChg>
        <pc:spChg chg="add">
          <ac:chgData name="Jacob Cox (2205411)" userId="a2677d6c-4254-43e9-b6c9-fd2f956b0ae4" providerId="ADAL" clId="{60DD45EC-B1B6-4B12-BD50-39FCEE3C7D67}" dt="2025-01-20T23:42:59.867" v="4097" actId="26606"/>
          <ac:spMkLst>
            <pc:docMk/>
            <pc:sldMk cId="391024020" sldId="263"/>
            <ac:spMk id="21" creationId="{1DE7243B-5109-444B-8FAF-7437C66BC0E9}"/>
          </ac:spMkLst>
        </pc:spChg>
        <pc:spChg chg="add">
          <ac:chgData name="Jacob Cox (2205411)" userId="a2677d6c-4254-43e9-b6c9-fd2f956b0ae4" providerId="ADAL" clId="{60DD45EC-B1B6-4B12-BD50-39FCEE3C7D67}" dt="2025-01-20T23:42:59.867" v="4097" actId="26606"/>
          <ac:spMkLst>
            <pc:docMk/>
            <pc:sldMk cId="391024020" sldId="263"/>
            <ac:spMk id="23" creationId="{4C5D6221-DA7B-4611-AA26-7D8E349FDE96}"/>
          </ac:spMkLst>
        </pc:spChg>
      </pc:sldChg>
      <pc:sldChg chg="addSp delSp modSp new mod setBg setClrOvrMap">
        <pc:chgData name="Jacob Cox (2205411)" userId="a2677d6c-4254-43e9-b6c9-fd2f956b0ae4" providerId="ADAL" clId="{60DD45EC-B1B6-4B12-BD50-39FCEE3C7D67}" dt="2025-01-20T23:45:42.827" v="4123" actId="26606"/>
        <pc:sldMkLst>
          <pc:docMk/>
          <pc:sldMk cId="2800228976" sldId="264"/>
        </pc:sldMkLst>
        <pc:spChg chg="mod">
          <ac:chgData name="Jacob Cox (2205411)" userId="a2677d6c-4254-43e9-b6c9-fd2f956b0ae4" providerId="ADAL" clId="{60DD45EC-B1B6-4B12-BD50-39FCEE3C7D67}" dt="2025-01-20T23:45:42.827" v="4123" actId="26606"/>
          <ac:spMkLst>
            <pc:docMk/>
            <pc:sldMk cId="2800228976" sldId="264"/>
            <ac:spMk id="2" creationId="{D522BFDC-0D26-D145-B670-B4FAA09A57A0}"/>
          </ac:spMkLst>
        </pc:spChg>
        <pc:spChg chg="del mod">
          <ac:chgData name="Jacob Cox (2205411)" userId="a2677d6c-4254-43e9-b6c9-fd2f956b0ae4" providerId="ADAL" clId="{60DD45EC-B1B6-4B12-BD50-39FCEE3C7D67}" dt="2025-01-20T23:43:14.174" v="4099" actId="26606"/>
          <ac:spMkLst>
            <pc:docMk/>
            <pc:sldMk cId="2800228976" sldId="264"/>
            <ac:spMk id="3" creationId="{3927058A-88F2-1DE0-C789-550BF0D8BAF7}"/>
          </ac:spMkLst>
        </pc:spChg>
        <pc:spChg chg="add del">
          <ac:chgData name="Jacob Cox (2205411)" userId="a2677d6c-4254-43e9-b6c9-fd2f956b0ae4" providerId="ADAL" clId="{60DD45EC-B1B6-4B12-BD50-39FCEE3C7D67}" dt="2025-01-20T23:42:13.074" v="4090" actId="26606"/>
          <ac:spMkLst>
            <pc:docMk/>
            <pc:sldMk cId="2800228976" sldId="264"/>
            <ac:spMk id="8" creationId="{1C799903-48D5-4A31-A1A2-541072D9771E}"/>
          </ac:spMkLst>
        </pc:spChg>
        <pc:spChg chg="add del">
          <ac:chgData name="Jacob Cox (2205411)" userId="a2677d6c-4254-43e9-b6c9-fd2f956b0ae4" providerId="ADAL" clId="{60DD45EC-B1B6-4B12-BD50-39FCEE3C7D67}" dt="2025-01-20T23:42:13.074" v="4090" actId="26606"/>
          <ac:spMkLst>
            <pc:docMk/>
            <pc:sldMk cId="2800228976" sldId="264"/>
            <ac:spMk id="10" creationId="{8EFFF109-FC58-4FD3-BE05-9775A1310F55}"/>
          </ac:spMkLst>
        </pc:spChg>
        <pc:spChg chg="add del">
          <ac:chgData name="Jacob Cox (2205411)" userId="a2677d6c-4254-43e9-b6c9-fd2f956b0ae4" providerId="ADAL" clId="{60DD45EC-B1B6-4B12-BD50-39FCEE3C7D67}" dt="2025-01-20T23:42:13.074" v="4090" actId="26606"/>
          <ac:spMkLst>
            <pc:docMk/>
            <pc:sldMk cId="2800228976" sldId="264"/>
            <ac:spMk id="12" creationId="{E1B96AD6-92A9-4273-A62B-96A1C3E0BA95}"/>
          </ac:spMkLst>
        </pc:spChg>
        <pc:spChg chg="add del">
          <ac:chgData name="Jacob Cox (2205411)" userId="a2677d6c-4254-43e9-b6c9-fd2f956b0ae4" providerId="ADAL" clId="{60DD45EC-B1B6-4B12-BD50-39FCEE3C7D67}" dt="2025-01-20T23:42:13.074" v="4090" actId="26606"/>
          <ac:spMkLst>
            <pc:docMk/>
            <pc:sldMk cId="2800228976" sldId="264"/>
            <ac:spMk id="14" creationId="{463EEC44-1BA3-44ED-81FC-A644B04B2A44}"/>
          </ac:spMkLst>
        </pc:spChg>
        <pc:spChg chg="add del">
          <ac:chgData name="Jacob Cox (2205411)" userId="a2677d6c-4254-43e9-b6c9-fd2f956b0ae4" providerId="ADAL" clId="{60DD45EC-B1B6-4B12-BD50-39FCEE3C7D67}" dt="2025-01-20T23:43:14.174" v="4099" actId="26606"/>
          <ac:spMkLst>
            <pc:docMk/>
            <pc:sldMk cId="2800228976" sldId="264"/>
            <ac:spMk id="16" creationId="{389575E1-3389-451A-A5F7-27854C25C599}"/>
          </ac:spMkLst>
        </pc:spChg>
        <pc:spChg chg="add del">
          <ac:chgData name="Jacob Cox (2205411)" userId="a2677d6c-4254-43e9-b6c9-fd2f956b0ae4" providerId="ADAL" clId="{60DD45EC-B1B6-4B12-BD50-39FCEE3C7D67}" dt="2025-01-20T23:43:14.174" v="4099" actId="26606"/>
          <ac:spMkLst>
            <pc:docMk/>
            <pc:sldMk cId="2800228976" sldId="264"/>
            <ac:spMk id="17" creationId="{A53CCC5C-D88E-40FB-B30B-23DCDBD01D37}"/>
          </ac:spMkLst>
        </pc:spChg>
        <pc:spChg chg="add del">
          <ac:chgData name="Jacob Cox (2205411)" userId="a2677d6c-4254-43e9-b6c9-fd2f956b0ae4" providerId="ADAL" clId="{60DD45EC-B1B6-4B12-BD50-39FCEE3C7D67}" dt="2025-01-20T23:43:14.174" v="4099" actId="26606"/>
          <ac:spMkLst>
            <pc:docMk/>
            <pc:sldMk cId="2800228976" sldId="264"/>
            <ac:spMk id="18" creationId="{081E4A58-353D-44AE-B2FC-2A74E2E400F7}"/>
          </ac:spMkLst>
        </pc:spChg>
        <pc:spChg chg="add del">
          <ac:chgData name="Jacob Cox (2205411)" userId="a2677d6c-4254-43e9-b6c9-fd2f956b0ae4" providerId="ADAL" clId="{60DD45EC-B1B6-4B12-BD50-39FCEE3C7D67}" dt="2025-01-20T23:45:42.827" v="4123" actId="26606"/>
          <ac:spMkLst>
            <pc:docMk/>
            <pc:sldMk cId="2800228976" sldId="264"/>
            <ac:spMk id="24" creationId="{A3EFF7B1-6CB7-47D1-AD37-B870CA2B2151}"/>
          </ac:spMkLst>
        </pc:spChg>
        <pc:spChg chg="add del">
          <ac:chgData name="Jacob Cox (2205411)" userId="a2677d6c-4254-43e9-b6c9-fd2f956b0ae4" providerId="ADAL" clId="{60DD45EC-B1B6-4B12-BD50-39FCEE3C7D67}" dt="2025-01-20T23:45:42.827" v="4123" actId="26606"/>
          <ac:spMkLst>
            <pc:docMk/>
            <pc:sldMk cId="2800228976" sldId="264"/>
            <ac:spMk id="26" creationId="{7FA2962B-21B6-4689-A95D-A8FF6ADE47F1}"/>
          </ac:spMkLst>
        </pc:spChg>
        <pc:spChg chg="add del">
          <ac:chgData name="Jacob Cox (2205411)" userId="a2677d6c-4254-43e9-b6c9-fd2f956b0ae4" providerId="ADAL" clId="{60DD45EC-B1B6-4B12-BD50-39FCEE3C7D67}" dt="2025-01-20T23:45:42.827" v="4123" actId="26606"/>
          <ac:spMkLst>
            <pc:docMk/>
            <pc:sldMk cId="2800228976" sldId="264"/>
            <ac:spMk id="42" creationId="{A00D2CE1-35C1-46E6-BD59-CEE668BD90F4}"/>
          </ac:spMkLst>
        </pc:spChg>
        <pc:spChg chg="add del">
          <ac:chgData name="Jacob Cox (2205411)" userId="a2677d6c-4254-43e9-b6c9-fd2f956b0ae4" providerId="ADAL" clId="{60DD45EC-B1B6-4B12-BD50-39FCEE3C7D67}" dt="2025-01-20T23:45:42.827" v="4123" actId="26606"/>
          <ac:spMkLst>
            <pc:docMk/>
            <pc:sldMk cId="2800228976" sldId="264"/>
            <ac:spMk id="50" creationId="{E18403B7-F2C7-4C07-8522-21C31910902C}"/>
          </ac:spMkLst>
        </pc:spChg>
        <pc:spChg chg="add del">
          <ac:chgData name="Jacob Cox (2205411)" userId="a2677d6c-4254-43e9-b6c9-fd2f956b0ae4" providerId="ADAL" clId="{60DD45EC-B1B6-4B12-BD50-39FCEE3C7D67}" dt="2025-01-20T23:45:29.374" v="4120" actId="26606"/>
          <ac:spMkLst>
            <pc:docMk/>
            <pc:sldMk cId="2800228976" sldId="264"/>
            <ac:spMk id="58" creationId="{BACC6370-2D7E-4714-9D71-7542949D7D5D}"/>
          </ac:spMkLst>
        </pc:spChg>
        <pc:spChg chg="add">
          <ac:chgData name="Jacob Cox (2205411)" userId="a2677d6c-4254-43e9-b6c9-fd2f956b0ae4" providerId="ADAL" clId="{60DD45EC-B1B6-4B12-BD50-39FCEE3C7D67}" dt="2025-01-20T23:45:42.827" v="4123" actId="26606"/>
          <ac:spMkLst>
            <pc:docMk/>
            <pc:sldMk cId="2800228976" sldId="264"/>
            <ac:spMk id="59" creationId="{BACC6370-2D7E-4714-9D71-7542949D7D5D}"/>
          </ac:spMkLst>
        </pc:spChg>
        <pc:spChg chg="add">
          <ac:chgData name="Jacob Cox (2205411)" userId="a2677d6c-4254-43e9-b6c9-fd2f956b0ae4" providerId="ADAL" clId="{60DD45EC-B1B6-4B12-BD50-39FCEE3C7D67}" dt="2025-01-20T23:45:42.827" v="4123" actId="26606"/>
          <ac:spMkLst>
            <pc:docMk/>
            <pc:sldMk cId="2800228976" sldId="264"/>
            <ac:spMk id="60" creationId="{F68B3F68-107C-434F-AA38-110D5EA91B85}"/>
          </ac:spMkLst>
        </pc:spChg>
        <pc:spChg chg="add del">
          <ac:chgData name="Jacob Cox (2205411)" userId="a2677d6c-4254-43e9-b6c9-fd2f956b0ae4" providerId="ADAL" clId="{60DD45EC-B1B6-4B12-BD50-39FCEE3C7D67}" dt="2025-01-20T23:43:38.271" v="4105" actId="26606"/>
          <ac:spMkLst>
            <pc:docMk/>
            <pc:sldMk cId="2800228976" sldId="264"/>
            <ac:spMk id="61" creationId="{DCC231C8-C761-4B31-9B1C-C6D19248C6B3}"/>
          </ac:spMkLst>
        </pc:spChg>
        <pc:spChg chg="add">
          <ac:chgData name="Jacob Cox (2205411)" userId="a2677d6c-4254-43e9-b6c9-fd2f956b0ae4" providerId="ADAL" clId="{60DD45EC-B1B6-4B12-BD50-39FCEE3C7D67}" dt="2025-01-20T23:45:42.827" v="4123" actId="26606"/>
          <ac:spMkLst>
            <pc:docMk/>
            <pc:sldMk cId="2800228976" sldId="264"/>
            <ac:spMk id="62" creationId="{AAD0DBB9-1A4B-4391-81D4-CB19F9AB918A}"/>
          </ac:spMkLst>
        </pc:spChg>
        <pc:spChg chg="add del">
          <ac:chgData name="Jacob Cox (2205411)" userId="a2677d6c-4254-43e9-b6c9-fd2f956b0ae4" providerId="ADAL" clId="{60DD45EC-B1B6-4B12-BD50-39FCEE3C7D67}" dt="2025-01-20T23:45:29.374" v="4120" actId="26606"/>
          <ac:spMkLst>
            <pc:docMk/>
            <pc:sldMk cId="2800228976" sldId="264"/>
            <ac:spMk id="63" creationId="{F68B3F68-107C-434F-AA38-110D5EA91B85}"/>
          </ac:spMkLst>
        </pc:spChg>
        <pc:spChg chg="add">
          <ac:chgData name="Jacob Cox (2205411)" userId="a2677d6c-4254-43e9-b6c9-fd2f956b0ae4" providerId="ADAL" clId="{60DD45EC-B1B6-4B12-BD50-39FCEE3C7D67}" dt="2025-01-20T23:45:42.827" v="4123" actId="26606"/>
          <ac:spMkLst>
            <pc:docMk/>
            <pc:sldMk cId="2800228976" sldId="264"/>
            <ac:spMk id="64" creationId="{063BBA22-50EA-4C4D-BE05-F1CE4E63AA56}"/>
          </ac:spMkLst>
        </pc:spChg>
        <pc:spChg chg="add del">
          <ac:chgData name="Jacob Cox (2205411)" userId="a2677d6c-4254-43e9-b6c9-fd2f956b0ae4" providerId="ADAL" clId="{60DD45EC-B1B6-4B12-BD50-39FCEE3C7D67}" dt="2025-01-20T23:45:29.374" v="4120" actId="26606"/>
          <ac:spMkLst>
            <pc:docMk/>
            <pc:sldMk cId="2800228976" sldId="264"/>
            <ac:spMk id="65" creationId="{AAD0DBB9-1A4B-4391-81D4-CB19F9AB918A}"/>
          </ac:spMkLst>
        </pc:spChg>
        <pc:spChg chg="add del">
          <ac:chgData name="Jacob Cox (2205411)" userId="a2677d6c-4254-43e9-b6c9-fd2f956b0ae4" providerId="ADAL" clId="{60DD45EC-B1B6-4B12-BD50-39FCEE3C7D67}" dt="2025-01-20T23:45:29.374" v="4120" actId="26606"/>
          <ac:spMkLst>
            <pc:docMk/>
            <pc:sldMk cId="2800228976" sldId="264"/>
            <ac:spMk id="67" creationId="{063BBA22-50EA-4C4D-BE05-F1CE4E63AA56}"/>
          </ac:spMkLst>
        </pc:spChg>
        <pc:spChg chg="add del">
          <ac:chgData name="Jacob Cox (2205411)" userId="a2677d6c-4254-43e9-b6c9-fd2f956b0ae4" providerId="ADAL" clId="{60DD45EC-B1B6-4B12-BD50-39FCEE3C7D67}" dt="2025-01-20T23:45:36.906" v="4122" actId="26606"/>
          <ac:spMkLst>
            <pc:docMk/>
            <pc:sldMk cId="2800228976" sldId="264"/>
            <ac:spMk id="69" creationId="{2659FDB4-FCBE-4A89-B46D-43D4FA54464D}"/>
          </ac:spMkLst>
        </pc:spChg>
        <pc:grpChg chg="add del">
          <ac:chgData name="Jacob Cox (2205411)" userId="a2677d6c-4254-43e9-b6c9-fd2f956b0ae4" providerId="ADAL" clId="{60DD45EC-B1B6-4B12-BD50-39FCEE3C7D67}" dt="2025-01-20T23:45:36.906" v="4122" actId="26606"/>
          <ac:grpSpMkLst>
            <pc:docMk/>
            <pc:sldMk cId="2800228976" sldId="264"/>
            <ac:grpSpMk id="28" creationId="{A745280D-ED36-41FE-8EB1-CE597C99CFE8}"/>
          </ac:grpSpMkLst>
        </pc:grpChg>
        <pc:grpChg chg="add del">
          <ac:chgData name="Jacob Cox (2205411)" userId="a2677d6c-4254-43e9-b6c9-fd2f956b0ae4" providerId="ADAL" clId="{60DD45EC-B1B6-4B12-BD50-39FCEE3C7D67}" dt="2025-01-20T23:45:36.906" v="4122" actId="26606"/>
          <ac:grpSpMkLst>
            <pc:docMk/>
            <pc:sldMk cId="2800228976" sldId="264"/>
            <ac:grpSpMk id="34" creationId="{80E95A5C-1E97-41C3-9DEC-245FF6DEBF1F}"/>
          </ac:grpSpMkLst>
        </pc:grpChg>
        <pc:grpChg chg="del">
          <ac:chgData name="Jacob Cox (2205411)" userId="a2677d6c-4254-43e9-b6c9-fd2f956b0ae4" providerId="ADAL" clId="{60DD45EC-B1B6-4B12-BD50-39FCEE3C7D67}" dt="2025-01-20T23:45:29.454" v="4121" actId="26606"/>
          <ac:grpSpMkLst>
            <pc:docMk/>
            <pc:sldMk cId="2800228976" sldId="264"/>
            <ac:grpSpMk id="44" creationId="{A58DCE86-9AE1-46D1-96D6-04B8B3EDF6FA}"/>
          </ac:grpSpMkLst>
        </pc:grpChg>
        <pc:grpChg chg="add">
          <ac:chgData name="Jacob Cox (2205411)" userId="a2677d6c-4254-43e9-b6c9-fd2f956b0ae4" providerId="ADAL" clId="{60DD45EC-B1B6-4B12-BD50-39FCEE3C7D67}" dt="2025-01-20T23:45:36.906" v="4122" actId="26606"/>
          <ac:grpSpMkLst>
            <pc:docMk/>
            <pc:sldMk cId="2800228976" sldId="264"/>
            <ac:grpSpMk id="52" creationId="{23B58CC6-A99E-43AF-A467-256F19287FB8}"/>
          </ac:grpSpMkLst>
        </pc:grpChg>
        <pc:graphicFrameChg chg="add mod modGraphic">
          <ac:chgData name="Jacob Cox (2205411)" userId="a2677d6c-4254-43e9-b6c9-fd2f956b0ae4" providerId="ADAL" clId="{60DD45EC-B1B6-4B12-BD50-39FCEE3C7D67}" dt="2025-01-20T23:45:42.827" v="4123" actId="26606"/>
          <ac:graphicFrameMkLst>
            <pc:docMk/>
            <pc:sldMk cId="2800228976" sldId="264"/>
            <ac:graphicFrameMk id="20" creationId="{1208F376-6B18-63DD-139F-CC69944B1E60}"/>
          </ac:graphicFrameMkLst>
        </pc:graphicFrameChg>
      </pc:sldChg>
      <pc:sldChg chg="addSp modSp new mod setBg">
        <pc:chgData name="Jacob Cox (2205411)" userId="a2677d6c-4254-43e9-b6c9-fd2f956b0ae4" providerId="ADAL" clId="{60DD45EC-B1B6-4B12-BD50-39FCEE3C7D67}" dt="2025-01-20T23:49:40.464" v="4131" actId="2"/>
        <pc:sldMkLst>
          <pc:docMk/>
          <pc:sldMk cId="78168694" sldId="265"/>
        </pc:sldMkLst>
        <pc:spChg chg="mod">
          <ac:chgData name="Jacob Cox (2205411)" userId="a2677d6c-4254-43e9-b6c9-fd2f956b0ae4" providerId="ADAL" clId="{60DD45EC-B1B6-4B12-BD50-39FCEE3C7D67}" dt="2025-01-20T23:41:58.156" v="4088" actId="26606"/>
          <ac:spMkLst>
            <pc:docMk/>
            <pc:sldMk cId="78168694" sldId="265"/>
            <ac:spMk id="2" creationId="{43DDCFEC-45AE-11BC-991A-2D1E04A9DAC4}"/>
          </ac:spMkLst>
        </pc:spChg>
        <pc:spChg chg="mod">
          <ac:chgData name="Jacob Cox (2205411)" userId="a2677d6c-4254-43e9-b6c9-fd2f956b0ae4" providerId="ADAL" clId="{60DD45EC-B1B6-4B12-BD50-39FCEE3C7D67}" dt="2025-01-20T23:49:40.464" v="4131" actId="2"/>
          <ac:spMkLst>
            <pc:docMk/>
            <pc:sldMk cId="78168694" sldId="265"/>
            <ac:spMk id="3" creationId="{0BEF0987-0E29-E0F6-772A-FD2B1FAABCEB}"/>
          </ac:spMkLst>
        </pc:spChg>
        <pc:spChg chg="add">
          <ac:chgData name="Jacob Cox (2205411)" userId="a2677d6c-4254-43e9-b6c9-fd2f956b0ae4" providerId="ADAL" clId="{60DD45EC-B1B6-4B12-BD50-39FCEE3C7D67}" dt="2025-01-20T23:41:58.156" v="4088" actId="26606"/>
          <ac:spMkLst>
            <pc:docMk/>
            <pc:sldMk cId="78168694" sldId="265"/>
            <ac:spMk id="8" creationId="{907EF6B7-1338-4443-8C46-6A318D952DFD}"/>
          </ac:spMkLst>
        </pc:spChg>
        <pc:spChg chg="add">
          <ac:chgData name="Jacob Cox (2205411)" userId="a2677d6c-4254-43e9-b6c9-fd2f956b0ae4" providerId="ADAL" clId="{60DD45EC-B1B6-4B12-BD50-39FCEE3C7D67}" dt="2025-01-20T23:41:58.156" v="4088" actId="26606"/>
          <ac:spMkLst>
            <pc:docMk/>
            <pc:sldMk cId="78168694" sldId="265"/>
            <ac:spMk id="10" creationId="{DAAE4CDD-124C-4DCF-9584-B6033B545DD5}"/>
          </ac:spMkLst>
        </pc:spChg>
        <pc:spChg chg="add">
          <ac:chgData name="Jacob Cox (2205411)" userId="a2677d6c-4254-43e9-b6c9-fd2f956b0ae4" providerId="ADAL" clId="{60DD45EC-B1B6-4B12-BD50-39FCEE3C7D67}" dt="2025-01-20T23:41:58.156" v="4088" actId="26606"/>
          <ac:spMkLst>
            <pc:docMk/>
            <pc:sldMk cId="78168694" sldId="265"/>
            <ac:spMk id="12" creationId="{081E4A58-353D-44AE-B2FC-2A74E2E400F7}"/>
          </ac:spMkLst>
        </pc:spChg>
      </pc:sldChg>
      <pc:sldChg chg="addSp delSp modSp new mod">
        <pc:chgData name="Jacob Cox (2205411)" userId="a2677d6c-4254-43e9-b6c9-fd2f956b0ae4" providerId="ADAL" clId="{60DD45EC-B1B6-4B12-BD50-39FCEE3C7D67}" dt="2025-01-20T23:42:42.574" v="4095" actId="26606"/>
        <pc:sldMkLst>
          <pc:docMk/>
          <pc:sldMk cId="632037565" sldId="266"/>
        </pc:sldMkLst>
        <pc:spChg chg="mod">
          <ac:chgData name="Jacob Cox (2205411)" userId="a2677d6c-4254-43e9-b6c9-fd2f956b0ae4" providerId="ADAL" clId="{60DD45EC-B1B6-4B12-BD50-39FCEE3C7D67}" dt="2025-01-20T21:57:20.304" v="1693" actId="20577"/>
          <ac:spMkLst>
            <pc:docMk/>
            <pc:sldMk cId="632037565" sldId="266"/>
            <ac:spMk id="2" creationId="{941B60E5-BE25-6651-F195-7953E1C4381B}"/>
          </ac:spMkLst>
        </pc:spChg>
        <pc:spChg chg="del mod">
          <ac:chgData name="Jacob Cox (2205411)" userId="a2677d6c-4254-43e9-b6c9-fd2f956b0ae4" providerId="ADAL" clId="{60DD45EC-B1B6-4B12-BD50-39FCEE3C7D67}" dt="2025-01-20T23:42:42.574" v="4095" actId="26606"/>
          <ac:spMkLst>
            <pc:docMk/>
            <pc:sldMk cId="632037565" sldId="266"/>
            <ac:spMk id="3" creationId="{D456AC7D-6E56-C68F-8BF9-D9C5F5E129A5}"/>
          </ac:spMkLst>
        </pc:spChg>
        <pc:spChg chg="add mod">
          <ac:chgData name="Jacob Cox (2205411)" userId="a2677d6c-4254-43e9-b6c9-fd2f956b0ae4" providerId="ADAL" clId="{60DD45EC-B1B6-4B12-BD50-39FCEE3C7D67}" dt="2025-01-20T23:11:16.584" v="3910" actId="1076"/>
          <ac:spMkLst>
            <pc:docMk/>
            <pc:sldMk cId="632037565" sldId="266"/>
            <ac:spMk id="5" creationId="{3BC85DD0-DB49-65BD-24ED-20773F0B7CFE}"/>
          </ac:spMkLst>
        </pc:spChg>
        <pc:spChg chg="add mod">
          <ac:chgData name="Jacob Cox (2205411)" userId="a2677d6c-4254-43e9-b6c9-fd2f956b0ae4" providerId="ADAL" clId="{60DD45EC-B1B6-4B12-BD50-39FCEE3C7D67}" dt="2025-01-20T23:14:18.324" v="3913" actId="1076"/>
          <ac:spMkLst>
            <pc:docMk/>
            <pc:sldMk cId="632037565" sldId="266"/>
            <ac:spMk id="7" creationId="{E642B9A8-D513-CC83-BFDA-13B27CB2B96F}"/>
          </ac:spMkLst>
        </pc:spChg>
        <pc:graphicFrameChg chg="add">
          <ac:chgData name="Jacob Cox (2205411)" userId="a2677d6c-4254-43e9-b6c9-fd2f956b0ae4" providerId="ADAL" clId="{60DD45EC-B1B6-4B12-BD50-39FCEE3C7D67}" dt="2025-01-20T23:42:42.574" v="4095" actId="26606"/>
          <ac:graphicFrameMkLst>
            <pc:docMk/>
            <pc:sldMk cId="632037565" sldId="266"/>
            <ac:graphicFrameMk id="9" creationId="{339B6836-0F89-C4B2-72C9-B526A8BA18F1}"/>
          </ac:graphicFrameMkLst>
        </pc:graphicFrameChg>
      </pc:sldChg>
      <pc:sldChg chg="addSp modSp new mod setBg">
        <pc:chgData name="Jacob Cox (2205411)" userId="a2677d6c-4254-43e9-b6c9-fd2f956b0ae4" providerId="ADAL" clId="{60DD45EC-B1B6-4B12-BD50-39FCEE3C7D67}" dt="2025-01-20T22:43:50.346" v="3014" actId="313"/>
        <pc:sldMkLst>
          <pc:docMk/>
          <pc:sldMk cId="896539232" sldId="267"/>
        </pc:sldMkLst>
        <pc:spChg chg="mod">
          <ac:chgData name="Jacob Cox (2205411)" userId="a2677d6c-4254-43e9-b6c9-fd2f956b0ae4" providerId="ADAL" clId="{60DD45EC-B1B6-4B12-BD50-39FCEE3C7D67}" dt="2025-01-20T22:40:26.793" v="2924" actId="26606"/>
          <ac:spMkLst>
            <pc:docMk/>
            <pc:sldMk cId="896539232" sldId="267"/>
            <ac:spMk id="2" creationId="{E1D9ECFB-7F84-F79D-8E04-C1FB46E2F371}"/>
          </ac:spMkLst>
        </pc:spChg>
        <pc:spChg chg="mod">
          <ac:chgData name="Jacob Cox (2205411)" userId="a2677d6c-4254-43e9-b6c9-fd2f956b0ae4" providerId="ADAL" clId="{60DD45EC-B1B6-4B12-BD50-39FCEE3C7D67}" dt="2025-01-20T22:43:50.346" v="3014" actId="313"/>
          <ac:spMkLst>
            <pc:docMk/>
            <pc:sldMk cId="896539232" sldId="267"/>
            <ac:spMk id="3" creationId="{8F406CE6-D9CC-BFAB-A6C2-D6860690096C}"/>
          </ac:spMkLst>
        </pc:spChg>
        <pc:spChg chg="add mod">
          <ac:chgData name="Jacob Cox (2205411)" userId="a2677d6c-4254-43e9-b6c9-fd2f956b0ae4" providerId="ADAL" clId="{60DD45EC-B1B6-4B12-BD50-39FCEE3C7D67}" dt="2025-01-20T22:43:07.051" v="2926" actId="1076"/>
          <ac:spMkLst>
            <pc:docMk/>
            <pc:sldMk cId="896539232" sldId="267"/>
            <ac:spMk id="9" creationId="{A9513FB0-FE52-E8CF-69AA-911BA8F3FC20}"/>
          </ac:spMkLst>
        </pc:spChg>
        <pc:spChg chg="add">
          <ac:chgData name="Jacob Cox (2205411)" userId="a2677d6c-4254-43e9-b6c9-fd2f956b0ae4" providerId="ADAL" clId="{60DD45EC-B1B6-4B12-BD50-39FCEE3C7D67}" dt="2025-01-20T22:40:26.793" v="2924" actId="26606"/>
          <ac:spMkLst>
            <pc:docMk/>
            <pc:sldMk cId="896539232" sldId="267"/>
            <ac:spMk id="12" creationId="{04695F26-39DB-450E-B464-9C76CD233B36}"/>
          </ac:spMkLst>
        </pc:spChg>
        <pc:spChg chg="add">
          <ac:chgData name="Jacob Cox (2205411)" userId="a2677d6c-4254-43e9-b6c9-fd2f956b0ae4" providerId="ADAL" clId="{60DD45EC-B1B6-4B12-BD50-39FCEE3C7D67}" dt="2025-01-20T22:40:26.793" v="2924" actId="26606"/>
          <ac:spMkLst>
            <pc:docMk/>
            <pc:sldMk cId="896539232" sldId="267"/>
            <ac:spMk id="14" creationId="{2F42E55F-A297-474F-AF2D-6D3A15822BCA}"/>
          </ac:spMkLst>
        </pc:spChg>
        <pc:grpChg chg="add">
          <ac:chgData name="Jacob Cox (2205411)" userId="a2677d6c-4254-43e9-b6c9-fd2f956b0ae4" providerId="ADAL" clId="{60DD45EC-B1B6-4B12-BD50-39FCEE3C7D67}" dt="2025-01-20T22:40:26.793" v="2924" actId="26606"/>
          <ac:grpSpMkLst>
            <pc:docMk/>
            <pc:sldMk cId="896539232" sldId="267"/>
            <ac:grpSpMk id="16" creationId="{972070F7-E065-4D60-8938-9FB8CDB8ACB0}"/>
          </ac:grpSpMkLst>
        </pc:grpChg>
        <pc:picChg chg="add mod ord">
          <ac:chgData name="Jacob Cox (2205411)" userId="a2677d6c-4254-43e9-b6c9-fd2f956b0ae4" providerId="ADAL" clId="{60DD45EC-B1B6-4B12-BD50-39FCEE3C7D67}" dt="2025-01-20T22:40:26.793" v="2924" actId="26606"/>
          <ac:picMkLst>
            <pc:docMk/>
            <pc:sldMk cId="896539232" sldId="267"/>
            <ac:picMk id="5" creationId="{E4883195-273A-6E79-349A-2FE108957706}"/>
          </ac:picMkLst>
        </pc:picChg>
        <pc:picChg chg="add mod">
          <ac:chgData name="Jacob Cox (2205411)" userId="a2677d6c-4254-43e9-b6c9-fd2f956b0ae4" providerId="ADAL" clId="{60DD45EC-B1B6-4B12-BD50-39FCEE3C7D67}" dt="2025-01-20T22:40:26.793" v="2924" actId="26606"/>
          <ac:picMkLst>
            <pc:docMk/>
            <pc:sldMk cId="896539232" sldId="267"/>
            <ac:picMk id="7" creationId="{419A427C-C35C-B6E2-2D45-DFAFA104225B}"/>
          </ac:picMkLst>
        </pc:picChg>
      </pc:sldChg>
      <pc:sldChg chg="addSp delSp modSp new mod setBg">
        <pc:chgData name="Jacob Cox (2205411)" userId="a2677d6c-4254-43e9-b6c9-fd2f956b0ae4" providerId="ADAL" clId="{60DD45EC-B1B6-4B12-BD50-39FCEE3C7D67}" dt="2025-01-20T23:49:41.761" v="4136" actId="2"/>
        <pc:sldMkLst>
          <pc:docMk/>
          <pc:sldMk cId="2884765191" sldId="268"/>
        </pc:sldMkLst>
        <pc:spChg chg="mod">
          <ac:chgData name="Jacob Cox (2205411)" userId="a2677d6c-4254-43e9-b6c9-fd2f956b0ae4" providerId="ADAL" clId="{60DD45EC-B1B6-4B12-BD50-39FCEE3C7D67}" dt="2025-01-20T23:41:54.058" v="4087" actId="26606"/>
          <ac:spMkLst>
            <pc:docMk/>
            <pc:sldMk cId="2884765191" sldId="268"/>
            <ac:spMk id="2" creationId="{4DB39223-6E5E-E4D1-F937-439F56630684}"/>
          </ac:spMkLst>
        </pc:spChg>
        <pc:spChg chg="add del mod">
          <ac:chgData name="Jacob Cox (2205411)" userId="a2677d6c-4254-43e9-b6c9-fd2f956b0ae4" providerId="ADAL" clId="{60DD45EC-B1B6-4B12-BD50-39FCEE3C7D67}" dt="2025-01-20T23:41:42.448" v="4086"/>
          <ac:spMkLst>
            <pc:docMk/>
            <pc:sldMk cId="2884765191" sldId="268"/>
            <ac:spMk id="3" creationId="{1AF245E5-BC30-CC1D-77E8-D2903B889BFC}"/>
          </ac:spMkLst>
        </pc:spChg>
        <pc:spChg chg="add mod">
          <ac:chgData name="Jacob Cox (2205411)" userId="a2677d6c-4254-43e9-b6c9-fd2f956b0ae4" providerId="ADAL" clId="{60DD45EC-B1B6-4B12-BD50-39FCEE3C7D67}" dt="2025-01-20T23:40:52.984" v="4070"/>
          <ac:spMkLst>
            <pc:docMk/>
            <pc:sldMk cId="2884765191" sldId="268"/>
            <ac:spMk id="4" creationId="{03DAEC40-AE96-B0AF-F8A7-637F244763D1}"/>
          </ac:spMkLst>
        </pc:spChg>
        <pc:spChg chg="add">
          <ac:chgData name="Jacob Cox (2205411)" userId="a2677d6c-4254-43e9-b6c9-fd2f956b0ae4" providerId="ADAL" clId="{60DD45EC-B1B6-4B12-BD50-39FCEE3C7D67}" dt="2025-01-20T23:41:29.486" v="4085"/>
          <ac:spMkLst>
            <pc:docMk/>
            <pc:sldMk cId="2884765191" sldId="268"/>
            <ac:spMk id="5" creationId="{A385A2E7-7214-39C2-FC23-D48A81DC4BE9}"/>
          </ac:spMkLst>
        </pc:spChg>
        <pc:spChg chg="add mod">
          <ac:chgData name="Jacob Cox (2205411)" userId="a2677d6c-4254-43e9-b6c9-fd2f956b0ae4" providerId="ADAL" clId="{60DD45EC-B1B6-4B12-BD50-39FCEE3C7D67}" dt="2025-01-20T23:49:41.761" v="4136" actId="2"/>
          <ac:spMkLst>
            <pc:docMk/>
            <pc:sldMk cId="2884765191" sldId="268"/>
            <ac:spMk id="6" creationId="{E2794DC4-0699-1586-DA82-CCCF6C586F26}"/>
          </ac:spMkLst>
        </pc:spChg>
        <pc:spChg chg="add">
          <ac:chgData name="Jacob Cox (2205411)" userId="a2677d6c-4254-43e9-b6c9-fd2f956b0ae4" providerId="ADAL" clId="{60DD45EC-B1B6-4B12-BD50-39FCEE3C7D67}" dt="2025-01-20T23:41:54.058" v="4087" actId="26606"/>
          <ac:spMkLst>
            <pc:docMk/>
            <pc:sldMk cId="2884765191" sldId="268"/>
            <ac:spMk id="11" creationId="{907EF6B7-1338-4443-8C46-6A318D952DFD}"/>
          </ac:spMkLst>
        </pc:spChg>
        <pc:spChg chg="add">
          <ac:chgData name="Jacob Cox (2205411)" userId="a2677d6c-4254-43e9-b6c9-fd2f956b0ae4" providerId="ADAL" clId="{60DD45EC-B1B6-4B12-BD50-39FCEE3C7D67}" dt="2025-01-20T23:41:54.058" v="4087" actId="26606"/>
          <ac:spMkLst>
            <pc:docMk/>
            <pc:sldMk cId="2884765191" sldId="268"/>
            <ac:spMk id="13" creationId="{DAAE4CDD-124C-4DCF-9584-B6033B545DD5}"/>
          </ac:spMkLst>
        </pc:spChg>
        <pc:spChg chg="add">
          <ac:chgData name="Jacob Cox (2205411)" userId="a2677d6c-4254-43e9-b6c9-fd2f956b0ae4" providerId="ADAL" clId="{60DD45EC-B1B6-4B12-BD50-39FCEE3C7D67}" dt="2025-01-20T23:41:54.058" v="4087" actId="26606"/>
          <ac:spMkLst>
            <pc:docMk/>
            <pc:sldMk cId="2884765191" sldId="268"/>
            <ac:spMk id="15" creationId="{081E4A58-353D-44AE-B2FC-2A74E2E400F7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BF2E3E7-01AB-4B43-8590-626390404EA7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BA5D94B-555D-41AE-902E-345C0FBD1CDA}">
      <dgm:prSet/>
      <dgm:spPr/>
      <dgm:t>
        <a:bodyPr/>
        <a:lstStyle/>
        <a:p>
          <a:r>
            <a:rPr lang="en-GB" dirty="0"/>
            <a:t>Media can be split into two categories</a:t>
          </a:r>
          <a:endParaRPr lang="en-US" dirty="0"/>
        </a:p>
      </dgm:t>
    </dgm:pt>
    <dgm:pt modelId="{8B60C77A-1463-4D5D-8AA1-AA82236C2F88}" type="parTrans" cxnId="{FF5B5B55-37B7-4BAC-B5FD-662508BB15A6}">
      <dgm:prSet/>
      <dgm:spPr/>
      <dgm:t>
        <a:bodyPr/>
        <a:lstStyle/>
        <a:p>
          <a:endParaRPr lang="en-US"/>
        </a:p>
      </dgm:t>
    </dgm:pt>
    <dgm:pt modelId="{D9977485-3EA8-4848-8C01-19BA7C86A691}" type="sibTrans" cxnId="{FF5B5B55-37B7-4BAC-B5FD-662508BB15A6}">
      <dgm:prSet/>
      <dgm:spPr/>
      <dgm:t>
        <a:bodyPr/>
        <a:lstStyle/>
        <a:p>
          <a:endParaRPr lang="en-US"/>
        </a:p>
      </dgm:t>
    </dgm:pt>
    <dgm:pt modelId="{D9A5A2ED-E69C-47E2-90B2-CD5503047D17}">
      <dgm:prSet/>
      <dgm:spPr/>
      <dgm:t>
        <a:bodyPr/>
        <a:lstStyle/>
        <a:p>
          <a:r>
            <a:rPr lang="en-GB" dirty="0"/>
            <a:t>Traditional media such as TV, newspapers and radio</a:t>
          </a:r>
          <a:endParaRPr lang="en-US" dirty="0"/>
        </a:p>
      </dgm:t>
    </dgm:pt>
    <dgm:pt modelId="{B4D9503D-0E0F-41B1-9E8B-D1654D8FD4A5}" type="parTrans" cxnId="{E29576A5-601C-468A-885D-ACC151E37CA2}">
      <dgm:prSet/>
      <dgm:spPr/>
      <dgm:t>
        <a:bodyPr/>
        <a:lstStyle/>
        <a:p>
          <a:endParaRPr lang="en-US"/>
        </a:p>
      </dgm:t>
    </dgm:pt>
    <dgm:pt modelId="{F2ACF04D-F838-4D64-A3C5-6E5D4786DA58}" type="sibTrans" cxnId="{E29576A5-601C-468A-885D-ACC151E37CA2}">
      <dgm:prSet/>
      <dgm:spPr/>
      <dgm:t>
        <a:bodyPr/>
        <a:lstStyle/>
        <a:p>
          <a:endParaRPr lang="en-US"/>
        </a:p>
      </dgm:t>
    </dgm:pt>
    <dgm:pt modelId="{AB3A85D8-9B49-4221-AE2A-F29F8431F9CA}">
      <dgm:prSet/>
      <dgm:spPr/>
      <dgm:t>
        <a:bodyPr/>
        <a:lstStyle/>
        <a:p>
          <a:r>
            <a:rPr lang="en-GB" dirty="0"/>
            <a:t>Small- and large-scale business</a:t>
          </a:r>
          <a:endParaRPr lang="en-US" dirty="0"/>
        </a:p>
      </dgm:t>
    </dgm:pt>
    <dgm:pt modelId="{B8991B03-C6F2-4A79-9862-619576F7E5AE}" type="parTrans" cxnId="{E0128EB3-EEDC-4825-AAF9-EA63884D596C}">
      <dgm:prSet/>
      <dgm:spPr/>
      <dgm:t>
        <a:bodyPr/>
        <a:lstStyle/>
        <a:p>
          <a:endParaRPr lang="en-US"/>
        </a:p>
      </dgm:t>
    </dgm:pt>
    <dgm:pt modelId="{69C67581-F0B1-4D9B-9626-BAB183783B35}" type="sibTrans" cxnId="{E0128EB3-EEDC-4825-AAF9-EA63884D596C}">
      <dgm:prSet/>
      <dgm:spPr/>
      <dgm:t>
        <a:bodyPr/>
        <a:lstStyle/>
        <a:p>
          <a:endParaRPr lang="en-US"/>
        </a:p>
      </dgm:t>
    </dgm:pt>
    <dgm:pt modelId="{E15A3138-BAE1-4D12-85A0-90207F51BF78}">
      <dgm:prSet/>
      <dgm:spPr/>
      <dgm:t>
        <a:bodyPr/>
        <a:lstStyle/>
        <a:p>
          <a:r>
            <a:rPr lang="en-GB" dirty="0"/>
            <a:t>Social Media such as blogs, X and Facebook</a:t>
          </a:r>
          <a:endParaRPr lang="en-US" dirty="0"/>
        </a:p>
      </dgm:t>
    </dgm:pt>
    <dgm:pt modelId="{675184F6-A1D1-4706-9A15-877EE1429896}" type="parTrans" cxnId="{0FE21037-743B-416D-A2B1-35F5D12EA214}">
      <dgm:prSet/>
      <dgm:spPr/>
      <dgm:t>
        <a:bodyPr/>
        <a:lstStyle/>
        <a:p>
          <a:endParaRPr lang="en-US"/>
        </a:p>
      </dgm:t>
    </dgm:pt>
    <dgm:pt modelId="{CAA460A1-FACA-4896-897D-383458DF90CB}" type="sibTrans" cxnId="{0FE21037-743B-416D-A2B1-35F5D12EA214}">
      <dgm:prSet/>
      <dgm:spPr/>
      <dgm:t>
        <a:bodyPr/>
        <a:lstStyle/>
        <a:p>
          <a:endParaRPr lang="en-US"/>
        </a:p>
      </dgm:t>
    </dgm:pt>
    <dgm:pt modelId="{87A1F364-CDB4-4B66-96E4-396960E2E88C}">
      <dgm:prSet/>
      <dgm:spPr/>
      <dgm:t>
        <a:bodyPr/>
        <a:lstStyle/>
        <a:p>
          <a:r>
            <a:rPr lang="en-GB" dirty="0"/>
            <a:t>Owned by companies but utilised by various users include individuals and organisations</a:t>
          </a:r>
          <a:endParaRPr lang="en-US" dirty="0"/>
        </a:p>
      </dgm:t>
    </dgm:pt>
    <dgm:pt modelId="{A31B3895-34D1-4694-AB9F-F910D7995B70}" type="parTrans" cxnId="{A1D9145A-B929-420E-9A0C-9E913CDB04C8}">
      <dgm:prSet/>
      <dgm:spPr/>
      <dgm:t>
        <a:bodyPr/>
        <a:lstStyle/>
        <a:p>
          <a:endParaRPr lang="en-US"/>
        </a:p>
      </dgm:t>
    </dgm:pt>
    <dgm:pt modelId="{1C9DB025-9D29-4D42-8788-DC6C509F1276}" type="sibTrans" cxnId="{A1D9145A-B929-420E-9A0C-9E913CDB04C8}">
      <dgm:prSet/>
      <dgm:spPr/>
      <dgm:t>
        <a:bodyPr/>
        <a:lstStyle/>
        <a:p>
          <a:endParaRPr lang="en-US"/>
        </a:p>
      </dgm:t>
    </dgm:pt>
    <dgm:pt modelId="{398FB6D4-19D0-4DA8-872E-F024596F8555}" type="pres">
      <dgm:prSet presAssocID="{5BF2E3E7-01AB-4B43-8590-626390404EA7}" presName="vert0" presStyleCnt="0">
        <dgm:presLayoutVars>
          <dgm:dir/>
          <dgm:animOne val="branch"/>
          <dgm:animLvl val="lvl"/>
        </dgm:presLayoutVars>
      </dgm:prSet>
      <dgm:spPr/>
    </dgm:pt>
    <dgm:pt modelId="{DEA63FE6-2FCF-4A7B-850C-45F833FC2851}" type="pres">
      <dgm:prSet presAssocID="{8BA5D94B-555D-41AE-902E-345C0FBD1CDA}" presName="thickLine" presStyleLbl="alignNode1" presStyleIdx="0" presStyleCnt="5"/>
      <dgm:spPr/>
    </dgm:pt>
    <dgm:pt modelId="{AD1FA651-6180-4721-A17A-AC8449C9D639}" type="pres">
      <dgm:prSet presAssocID="{8BA5D94B-555D-41AE-902E-345C0FBD1CDA}" presName="horz1" presStyleCnt="0"/>
      <dgm:spPr/>
    </dgm:pt>
    <dgm:pt modelId="{E532A3FE-83B0-4411-8146-17773B6E7B22}" type="pres">
      <dgm:prSet presAssocID="{8BA5D94B-555D-41AE-902E-345C0FBD1CDA}" presName="tx1" presStyleLbl="revTx" presStyleIdx="0" presStyleCnt="5"/>
      <dgm:spPr/>
    </dgm:pt>
    <dgm:pt modelId="{B5FE1D96-02A3-46FD-AB43-01177AB46788}" type="pres">
      <dgm:prSet presAssocID="{8BA5D94B-555D-41AE-902E-345C0FBD1CDA}" presName="vert1" presStyleCnt="0"/>
      <dgm:spPr/>
    </dgm:pt>
    <dgm:pt modelId="{C1495F10-BCE4-4FC1-9B14-1B9C9A6E3602}" type="pres">
      <dgm:prSet presAssocID="{D9A5A2ED-E69C-47E2-90B2-CD5503047D17}" presName="thickLine" presStyleLbl="alignNode1" presStyleIdx="1" presStyleCnt="5"/>
      <dgm:spPr/>
    </dgm:pt>
    <dgm:pt modelId="{91FFA706-3613-4AF2-8857-A55BE4DA72C7}" type="pres">
      <dgm:prSet presAssocID="{D9A5A2ED-E69C-47E2-90B2-CD5503047D17}" presName="horz1" presStyleCnt="0"/>
      <dgm:spPr/>
    </dgm:pt>
    <dgm:pt modelId="{73AD3DB3-503D-47C7-9E1C-54B763AB6F42}" type="pres">
      <dgm:prSet presAssocID="{D9A5A2ED-E69C-47E2-90B2-CD5503047D17}" presName="tx1" presStyleLbl="revTx" presStyleIdx="1" presStyleCnt="5"/>
      <dgm:spPr/>
    </dgm:pt>
    <dgm:pt modelId="{19704036-5184-441B-9B14-E93E1D59A0A9}" type="pres">
      <dgm:prSet presAssocID="{D9A5A2ED-E69C-47E2-90B2-CD5503047D17}" presName="vert1" presStyleCnt="0"/>
      <dgm:spPr/>
    </dgm:pt>
    <dgm:pt modelId="{C0015E79-6581-44C2-81AD-DC7CAAB483FD}" type="pres">
      <dgm:prSet presAssocID="{AB3A85D8-9B49-4221-AE2A-F29F8431F9CA}" presName="thickLine" presStyleLbl="alignNode1" presStyleIdx="2" presStyleCnt="5"/>
      <dgm:spPr/>
    </dgm:pt>
    <dgm:pt modelId="{75AF8608-CC50-4C83-9A70-1475C7C65108}" type="pres">
      <dgm:prSet presAssocID="{AB3A85D8-9B49-4221-AE2A-F29F8431F9CA}" presName="horz1" presStyleCnt="0"/>
      <dgm:spPr/>
    </dgm:pt>
    <dgm:pt modelId="{966D4E68-A529-4544-BC63-53FA0D9671D5}" type="pres">
      <dgm:prSet presAssocID="{AB3A85D8-9B49-4221-AE2A-F29F8431F9CA}" presName="tx1" presStyleLbl="revTx" presStyleIdx="2" presStyleCnt="5"/>
      <dgm:spPr/>
    </dgm:pt>
    <dgm:pt modelId="{B5982EAB-1085-4333-81D0-3FEAE4F25B5A}" type="pres">
      <dgm:prSet presAssocID="{AB3A85D8-9B49-4221-AE2A-F29F8431F9CA}" presName="vert1" presStyleCnt="0"/>
      <dgm:spPr/>
    </dgm:pt>
    <dgm:pt modelId="{144C01C5-056D-40AE-AFE5-C570C3F51083}" type="pres">
      <dgm:prSet presAssocID="{E15A3138-BAE1-4D12-85A0-90207F51BF78}" presName="thickLine" presStyleLbl="alignNode1" presStyleIdx="3" presStyleCnt="5"/>
      <dgm:spPr/>
    </dgm:pt>
    <dgm:pt modelId="{506614E8-1342-4F0A-A677-867FDBC033AB}" type="pres">
      <dgm:prSet presAssocID="{E15A3138-BAE1-4D12-85A0-90207F51BF78}" presName="horz1" presStyleCnt="0"/>
      <dgm:spPr/>
    </dgm:pt>
    <dgm:pt modelId="{8E1BAEC4-5EEB-45F1-A8F2-66390FDD3FA5}" type="pres">
      <dgm:prSet presAssocID="{E15A3138-BAE1-4D12-85A0-90207F51BF78}" presName="tx1" presStyleLbl="revTx" presStyleIdx="3" presStyleCnt="5"/>
      <dgm:spPr/>
    </dgm:pt>
    <dgm:pt modelId="{36EF37F5-FFD1-4C61-A791-DC72CA2A57F0}" type="pres">
      <dgm:prSet presAssocID="{E15A3138-BAE1-4D12-85A0-90207F51BF78}" presName="vert1" presStyleCnt="0"/>
      <dgm:spPr/>
    </dgm:pt>
    <dgm:pt modelId="{BB02D590-70B2-4940-BFC0-A95D09E7D9A9}" type="pres">
      <dgm:prSet presAssocID="{87A1F364-CDB4-4B66-96E4-396960E2E88C}" presName="thickLine" presStyleLbl="alignNode1" presStyleIdx="4" presStyleCnt="5"/>
      <dgm:spPr/>
    </dgm:pt>
    <dgm:pt modelId="{3F072FD0-474F-4E49-857A-7FF1BAF9531C}" type="pres">
      <dgm:prSet presAssocID="{87A1F364-CDB4-4B66-96E4-396960E2E88C}" presName="horz1" presStyleCnt="0"/>
      <dgm:spPr/>
    </dgm:pt>
    <dgm:pt modelId="{0CF808B0-99C6-4D8D-A05F-2B457A648F8A}" type="pres">
      <dgm:prSet presAssocID="{87A1F364-CDB4-4B66-96E4-396960E2E88C}" presName="tx1" presStyleLbl="revTx" presStyleIdx="4" presStyleCnt="5"/>
      <dgm:spPr/>
    </dgm:pt>
    <dgm:pt modelId="{45C4EB3E-29D4-4F5E-90EA-3E7983FA045F}" type="pres">
      <dgm:prSet presAssocID="{87A1F364-CDB4-4B66-96E4-396960E2E88C}" presName="vert1" presStyleCnt="0"/>
      <dgm:spPr/>
    </dgm:pt>
  </dgm:ptLst>
  <dgm:cxnLst>
    <dgm:cxn modelId="{12893017-105A-4B85-A631-4B8F993E52D5}" type="presOf" srcId="{5BF2E3E7-01AB-4B43-8590-626390404EA7}" destId="{398FB6D4-19D0-4DA8-872E-F024596F8555}" srcOrd="0" destOrd="0" presId="urn:microsoft.com/office/officeart/2008/layout/LinedList"/>
    <dgm:cxn modelId="{0FE21037-743B-416D-A2B1-35F5D12EA214}" srcId="{5BF2E3E7-01AB-4B43-8590-626390404EA7}" destId="{E15A3138-BAE1-4D12-85A0-90207F51BF78}" srcOrd="3" destOrd="0" parTransId="{675184F6-A1D1-4706-9A15-877EE1429896}" sibTransId="{CAA460A1-FACA-4896-897D-383458DF90CB}"/>
    <dgm:cxn modelId="{F5929B6D-9947-4C68-BC8D-F9C69076A720}" type="presOf" srcId="{AB3A85D8-9B49-4221-AE2A-F29F8431F9CA}" destId="{966D4E68-A529-4544-BC63-53FA0D9671D5}" srcOrd="0" destOrd="0" presId="urn:microsoft.com/office/officeart/2008/layout/LinedList"/>
    <dgm:cxn modelId="{FF5B5B55-37B7-4BAC-B5FD-662508BB15A6}" srcId="{5BF2E3E7-01AB-4B43-8590-626390404EA7}" destId="{8BA5D94B-555D-41AE-902E-345C0FBD1CDA}" srcOrd="0" destOrd="0" parTransId="{8B60C77A-1463-4D5D-8AA1-AA82236C2F88}" sibTransId="{D9977485-3EA8-4848-8C01-19BA7C86A691}"/>
    <dgm:cxn modelId="{A1D9145A-B929-420E-9A0C-9E913CDB04C8}" srcId="{5BF2E3E7-01AB-4B43-8590-626390404EA7}" destId="{87A1F364-CDB4-4B66-96E4-396960E2E88C}" srcOrd="4" destOrd="0" parTransId="{A31B3895-34D1-4694-AB9F-F910D7995B70}" sibTransId="{1C9DB025-9D29-4D42-8788-DC6C509F1276}"/>
    <dgm:cxn modelId="{4684408B-AAC2-4042-AE01-4D4F224313D5}" type="presOf" srcId="{E15A3138-BAE1-4D12-85A0-90207F51BF78}" destId="{8E1BAEC4-5EEB-45F1-A8F2-66390FDD3FA5}" srcOrd="0" destOrd="0" presId="urn:microsoft.com/office/officeart/2008/layout/LinedList"/>
    <dgm:cxn modelId="{E29576A5-601C-468A-885D-ACC151E37CA2}" srcId="{5BF2E3E7-01AB-4B43-8590-626390404EA7}" destId="{D9A5A2ED-E69C-47E2-90B2-CD5503047D17}" srcOrd="1" destOrd="0" parTransId="{B4D9503D-0E0F-41B1-9E8B-D1654D8FD4A5}" sibTransId="{F2ACF04D-F838-4D64-A3C5-6E5D4786DA58}"/>
    <dgm:cxn modelId="{E0128EB3-EEDC-4825-AAF9-EA63884D596C}" srcId="{5BF2E3E7-01AB-4B43-8590-626390404EA7}" destId="{AB3A85D8-9B49-4221-AE2A-F29F8431F9CA}" srcOrd="2" destOrd="0" parTransId="{B8991B03-C6F2-4A79-9862-619576F7E5AE}" sibTransId="{69C67581-F0B1-4D9B-9626-BAB183783B35}"/>
    <dgm:cxn modelId="{996A1FBB-380A-4965-97F1-AF9C76A1315B}" type="presOf" srcId="{8BA5D94B-555D-41AE-902E-345C0FBD1CDA}" destId="{E532A3FE-83B0-4411-8146-17773B6E7B22}" srcOrd="0" destOrd="0" presId="urn:microsoft.com/office/officeart/2008/layout/LinedList"/>
    <dgm:cxn modelId="{E63C86CA-20F9-45BA-957A-EFE185F4D70B}" type="presOf" srcId="{87A1F364-CDB4-4B66-96E4-396960E2E88C}" destId="{0CF808B0-99C6-4D8D-A05F-2B457A648F8A}" srcOrd="0" destOrd="0" presId="urn:microsoft.com/office/officeart/2008/layout/LinedList"/>
    <dgm:cxn modelId="{B10683CE-1009-41EF-8DE9-52EF1C0F252B}" type="presOf" srcId="{D9A5A2ED-E69C-47E2-90B2-CD5503047D17}" destId="{73AD3DB3-503D-47C7-9E1C-54B763AB6F42}" srcOrd="0" destOrd="0" presId="urn:microsoft.com/office/officeart/2008/layout/LinedList"/>
    <dgm:cxn modelId="{C391A56D-3706-4010-9AC5-2C3E7A6EE03C}" type="presParOf" srcId="{398FB6D4-19D0-4DA8-872E-F024596F8555}" destId="{DEA63FE6-2FCF-4A7B-850C-45F833FC2851}" srcOrd="0" destOrd="0" presId="urn:microsoft.com/office/officeart/2008/layout/LinedList"/>
    <dgm:cxn modelId="{EC8D1E0F-BCB0-49C1-AD87-48395D9E4C5E}" type="presParOf" srcId="{398FB6D4-19D0-4DA8-872E-F024596F8555}" destId="{AD1FA651-6180-4721-A17A-AC8449C9D639}" srcOrd="1" destOrd="0" presId="urn:microsoft.com/office/officeart/2008/layout/LinedList"/>
    <dgm:cxn modelId="{89C02017-2B9F-4633-94B6-B021731B6F02}" type="presParOf" srcId="{AD1FA651-6180-4721-A17A-AC8449C9D639}" destId="{E532A3FE-83B0-4411-8146-17773B6E7B22}" srcOrd="0" destOrd="0" presId="urn:microsoft.com/office/officeart/2008/layout/LinedList"/>
    <dgm:cxn modelId="{21507FF4-1006-48FD-B481-2123DF1EA465}" type="presParOf" srcId="{AD1FA651-6180-4721-A17A-AC8449C9D639}" destId="{B5FE1D96-02A3-46FD-AB43-01177AB46788}" srcOrd="1" destOrd="0" presId="urn:microsoft.com/office/officeart/2008/layout/LinedList"/>
    <dgm:cxn modelId="{D7234698-4DDA-4F98-B7CC-A69DF7418AB9}" type="presParOf" srcId="{398FB6D4-19D0-4DA8-872E-F024596F8555}" destId="{C1495F10-BCE4-4FC1-9B14-1B9C9A6E3602}" srcOrd="2" destOrd="0" presId="urn:microsoft.com/office/officeart/2008/layout/LinedList"/>
    <dgm:cxn modelId="{1BE94111-5B1B-49CB-AD83-186CAD68CE79}" type="presParOf" srcId="{398FB6D4-19D0-4DA8-872E-F024596F8555}" destId="{91FFA706-3613-4AF2-8857-A55BE4DA72C7}" srcOrd="3" destOrd="0" presId="urn:microsoft.com/office/officeart/2008/layout/LinedList"/>
    <dgm:cxn modelId="{F8CA4D94-F584-45A5-ABC3-E3AE72AF3734}" type="presParOf" srcId="{91FFA706-3613-4AF2-8857-A55BE4DA72C7}" destId="{73AD3DB3-503D-47C7-9E1C-54B763AB6F42}" srcOrd="0" destOrd="0" presId="urn:microsoft.com/office/officeart/2008/layout/LinedList"/>
    <dgm:cxn modelId="{31784A68-8084-417E-919C-52897310563D}" type="presParOf" srcId="{91FFA706-3613-4AF2-8857-A55BE4DA72C7}" destId="{19704036-5184-441B-9B14-E93E1D59A0A9}" srcOrd="1" destOrd="0" presId="urn:microsoft.com/office/officeart/2008/layout/LinedList"/>
    <dgm:cxn modelId="{518139D6-EEE4-4F7A-ABA2-7B5E50476D45}" type="presParOf" srcId="{398FB6D4-19D0-4DA8-872E-F024596F8555}" destId="{C0015E79-6581-44C2-81AD-DC7CAAB483FD}" srcOrd="4" destOrd="0" presId="urn:microsoft.com/office/officeart/2008/layout/LinedList"/>
    <dgm:cxn modelId="{24712057-0030-4088-B49F-11ACF409003B}" type="presParOf" srcId="{398FB6D4-19D0-4DA8-872E-F024596F8555}" destId="{75AF8608-CC50-4C83-9A70-1475C7C65108}" srcOrd="5" destOrd="0" presId="urn:microsoft.com/office/officeart/2008/layout/LinedList"/>
    <dgm:cxn modelId="{43296A88-7463-4085-8E04-F1B0E94FE8C3}" type="presParOf" srcId="{75AF8608-CC50-4C83-9A70-1475C7C65108}" destId="{966D4E68-A529-4544-BC63-53FA0D9671D5}" srcOrd="0" destOrd="0" presId="urn:microsoft.com/office/officeart/2008/layout/LinedList"/>
    <dgm:cxn modelId="{5E2FC1C5-859A-41EC-AA49-9FC97253029B}" type="presParOf" srcId="{75AF8608-CC50-4C83-9A70-1475C7C65108}" destId="{B5982EAB-1085-4333-81D0-3FEAE4F25B5A}" srcOrd="1" destOrd="0" presId="urn:microsoft.com/office/officeart/2008/layout/LinedList"/>
    <dgm:cxn modelId="{405E16DE-EA0F-45B9-AA46-4AC3E2AC3157}" type="presParOf" srcId="{398FB6D4-19D0-4DA8-872E-F024596F8555}" destId="{144C01C5-056D-40AE-AFE5-C570C3F51083}" srcOrd="6" destOrd="0" presId="urn:microsoft.com/office/officeart/2008/layout/LinedList"/>
    <dgm:cxn modelId="{36A7FB16-A3C8-4AC5-9F3A-B227F941E198}" type="presParOf" srcId="{398FB6D4-19D0-4DA8-872E-F024596F8555}" destId="{506614E8-1342-4F0A-A677-867FDBC033AB}" srcOrd="7" destOrd="0" presId="urn:microsoft.com/office/officeart/2008/layout/LinedList"/>
    <dgm:cxn modelId="{11AAD4F5-09BE-4B8B-B9AB-1BAFF0348534}" type="presParOf" srcId="{506614E8-1342-4F0A-A677-867FDBC033AB}" destId="{8E1BAEC4-5EEB-45F1-A8F2-66390FDD3FA5}" srcOrd="0" destOrd="0" presId="urn:microsoft.com/office/officeart/2008/layout/LinedList"/>
    <dgm:cxn modelId="{E2801E3F-ECCF-40CD-8316-C91AB91577F7}" type="presParOf" srcId="{506614E8-1342-4F0A-A677-867FDBC033AB}" destId="{36EF37F5-FFD1-4C61-A791-DC72CA2A57F0}" srcOrd="1" destOrd="0" presId="urn:microsoft.com/office/officeart/2008/layout/LinedList"/>
    <dgm:cxn modelId="{ABDBB88B-037A-41E6-B412-1D81A1D9A658}" type="presParOf" srcId="{398FB6D4-19D0-4DA8-872E-F024596F8555}" destId="{BB02D590-70B2-4940-BFC0-A95D09E7D9A9}" srcOrd="8" destOrd="0" presId="urn:microsoft.com/office/officeart/2008/layout/LinedList"/>
    <dgm:cxn modelId="{75A5E41A-8ACD-4AA4-83CD-18C92B8F099B}" type="presParOf" srcId="{398FB6D4-19D0-4DA8-872E-F024596F8555}" destId="{3F072FD0-474F-4E49-857A-7FF1BAF9531C}" srcOrd="9" destOrd="0" presId="urn:microsoft.com/office/officeart/2008/layout/LinedList"/>
    <dgm:cxn modelId="{3A47F5AD-BBD2-4B66-A888-A1C5EE61277B}" type="presParOf" srcId="{3F072FD0-474F-4E49-857A-7FF1BAF9531C}" destId="{0CF808B0-99C6-4D8D-A05F-2B457A648F8A}" srcOrd="0" destOrd="0" presId="urn:microsoft.com/office/officeart/2008/layout/LinedList"/>
    <dgm:cxn modelId="{15665A14-C590-49AC-871A-FA599347684D}" type="presParOf" srcId="{3F072FD0-474F-4E49-857A-7FF1BAF9531C}" destId="{45C4EB3E-29D4-4F5E-90EA-3E7983FA045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2A70D77-07DD-4774-B6FB-F390C97425D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A68D8AA-28D8-4405-BD8A-29FE6D58A9C8}">
      <dgm:prSet/>
      <dgm:spPr/>
      <dgm:t>
        <a:bodyPr/>
        <a:lstStyle/>
        <a:p>
          <a:r>
            <a:rPr lang="en-GB" dirty="0"/>
            <a:t>A business first, meaning that there is a focus on making money</a:t>
          </a:r>
          <a:endParaRPr lang="en-US" dirty="0"/>
        </a:p>
      </dgm:t>
    </dgm:pt>
    <dgm:pt modelId="{AA8B0BCB-7B5F-4FF2-ABDC-6F4FD106F4B9}" type="parTrans" cxnId="{70BA093A-46EE-4105-84FD-30334DAD3DF3}">
      <dgm:prSet/>
      <dgm:spPr/>
      <dgm:t>
        <a:bodyPr/>
        <a:lstStyle/>
        <a:p>
          <a:endParaRPr lang="en-US"/>
        </a:p>
      </dgm:t>
    </dgm:pt>
    <dgm:pt modelId="{8404639D-2947-4A19-8772-40DE8535127A}" type="sibTrans" cxnId="{70BA093A-46EE-4105-84FD-30334DAD3DF3}">
      <dgm:prSet/>
      <dgm:spPr/>
      <dgm:t>
        <a:bodyPr/>
        <a:lstStyle/>
        <a:p>
          <a:endParaRPr lang="en-US"/>
        </a:p>
      </dgm:t>
    </dgm:pt>
    <dgm:pt modelId="{CE7CCB6B-0CA1-487A-B26A-F560416BDC6E}">
      <dgm:prSet/>
      <dgm:spPr/>
      <dgm:t>
        <a:bodyPr/>
        <a:lstStyle/>
        <a:p>
          <a:r>
            <a:rPr lang="en-GB" dirty="0"/>
            <a:t>Done through various models</a:t>
          </a:r>
          <a:endParaRPr lang="en-US" dirty="0"/>
        </a:p>
      </dgm:t>
    </dgm:pt>
    <dgm:pt modelId="{F1427F7E-C81F-4BE9-8860-F3E7F482DE03}" type="parTrans" cxnId="{095FC180-C8B4-43CC-A443-672C5063306B}">
      <dgm:prSet/>
      <dgm:spPr/>
      <dgm:t>
        <a:bodyPr/>
        <a:lstStyle/>
        <a:p>
          <a:endParaRPr lang="en-US"/>
        </a:p>
      </dgm:t>
    </dgm:pt>
    <dgm:pt modelId="{2A5AB9CE-6614-4DE1-A6AB-ED84955C7A03}" type="sibTrans" cxnId="{095FC180-C8B4-43CC-A443-672C5063306B}">
      <dgm:prSet/>
      <dgm:spPr/>
      <dgm:t>
        <a:bodyPr/>
        <a:lstStyle/>
        <a:p>
          <a:endParaRPr lang="en-US"/>
        </a:p>
      </dgm:t>
    </dgm:pt>
    <dgm:pt modelId="{0AD92800-0300-4AB0-BC8A-28E64CF57C73}">
      <dgm:prSet/>
      <dgm:spPr/>
      <dgm:t>
        <a:bodyPr/>
        <a:lstStyle/>
        <a:p>
          <a:r>
            <a:rPr lang="en-GB" dirty="0"/>
            <a:t>Needs to encourage engagement</a:t>
          </a:r>
          <a:endParaRPr lang="en-US" dirty="0"/>
        </a:p>
      </dgm:t>
    </dgm:pt>
    <dgm:pt modelId="{A91A375A-0E7A-48C5-B520-BD79D9A015AC}" type="parTrans" cxnId="{DE86233A-B65F-4FEB-8E41-628AC14FBE2C}">
      <dgm:prSet/>
      <dgm:spPr/>
      <dgm:t>
        <a:bodyPr/>
        <a:lstStyle/>
        <a:p>
          <a:endParaRPr lang="en-US"/>
        </a:p>
      </dgm:t>
    </dgm:pt>
    <dgm:pt modelId="{5F5CC487-37F8-45FD-8572-531E52003659}" type="sibTrans" cxnId="{DE86233A-B65F-4FEB-8E41-628AC14FBE2C}">
      <dgm:prSet/>
      <dgm:spPr/>
      <dgm:t>
        <a:bodyPr/>
        <a:lstStyle/>
        <a:p>
          <a:endParaRPr lang="en-US"/>
        </a:p>
      </dgm:t>
    </dgm:pt>
    <dgm:pt modelId="{035F954D-CAA6-4EDB-A8A1-E4262F4C6145}">
      <dgm:prSet/>
      <dgm:spPr/>
      <dgm:t>
        <a:bodyPr/>
        <a:lstStyle/>
        <a:p>
          <a:r>
            <a:rPr lang="en-GB" dirty="0"/>
            <a:t>Done through various tactics</a:t>
          </a:r>
          <a:endParaRPr lang="en-US" dirty="0"/>
        </a:p>
      </dgm:t>
    </dgm:pt>
    <dgm:pt modelId="{70C1E7AC-3AF9-40AB-942C-15FEE2DE7E82}" type="parTrans" cxnId="{6D632F8E-6847-405A-B96A-052428248E50}">
      <dgm:prSet/>
      <dgm:spPr/>
      <dgm:t>
        <a:bodyPr/>
        <a:lstStyle/>
        <a:p>
          <a:endParaRPr lang="en-US"/>
        </a:p>
      </dgm:t>
    </dgm:pt>
    <dgm:pt modelId="{93CB5971-A2A8-48FA-B306-D3E07C985567}" type="sibTrans" cxnId="{6D632F8E-6847-405A-B96A-052428248E50}">
      <dgm:prSet/>
      <dgm:spPr/>
      <dgm:t>
        <a:bodyPr/>
        <a:lstStyle/>
        <a:p>
          <a:endParaRPr lang="en-US"/>
        </a:p>
      </dgm:t>
    </dgm:pt>
    <dgm:pt modelId="{5364F796-C621-4E8A-91CD-8FD3A665F5B1}">
      <dgm:prSet/>
      <dgm:spPr/>
      <dgm:t>
        <a:bodyPr/>
        <a:lstStyle/>
        <a:p>
          <a:r>
            <a:rPr lang="en-GB" dirty="0"/>
            <a:t>Also used to enthesis and manipulate a belief</a:t>
          </a:r>
          <a:endParaRPr lang="en-US" dirty="0"/>
        </a:p>
      </dgm:t>
    </dgm:pt>
    <dgm:pt modelId="{FBB7105A-9263-44C8-938A-0244F0D50DD3}" type="parTrans" cxnId="{5E582C40-9FBE-442A-8DFE-B9FF3942B951}">
      <dgm:prSet/>
      <dgm:spPr/>
      <dgm:t>
        <a:bodyPr/>
        <a:lstStyle/>
        <a:p>
          <a:endParaRPr lang="en-US"/>
        </a:p>
      </dgm:t>
    </dgm:pt>
    <dgm:pt modelId="{B52A6146-7CC0-491E-B63A-34C082F06E00}" type="sibTrans" cxnId="{5E582C40-9FBE-442A-8DFE-B9FF3942B951}">
      <dgm:prSet/>
      <dgm:spPr/>
      <dgm:t>
        <a:bodyPr/>
        <a:lstStyle/>
        <a:p>
          <a:endParaRPr lang="en-US"/>
        </a:p>
      </dgm:t>
    </dgm:pt>
    <dgm:pt modelId="{B516591E-2C7D-475F-9089-7FCC3998C690}">
      <dgm:prSet/>
      <dgm:spPr/>
      <dgm:t>
        <a:bodyPr/>
        <a:lstStyle/>
        <a:p>
          <a:r>
            <a:rPr lang="en-GB" dirty="0"/>
            <a:t>Example : Evgeny Lebedev is a major investor in the independent and member of the house of lords</a:t>
          </a:r>
          <a:endParaRPr lang="en-US" dirty="0"/>
        </a:p>
      </dgm:t>
    </dgm:pt>
    <dgm:pt modelId="{F75A0514-8535-47DB-9825-D04D2B58D4DC}" type="parTrans" cxnId="{D8B9C576-0F41-4F7F-9C4C-CD1513F0406A}">
      <dgm:prSet/>
      <dgm:spPr/>
      <dgm:t>
        <a:bodyPr/>
        <a:lstStyle/>
        <a:p>
          <a:endParaRPr lang="en-US"/>
        </a:p>
      </dgm:t>
    </dgm:pt>
    <dgm:pt modelId="{7093D701-9728-48B9-8C34-F19CD1078167}" type="sibTrans" cxnId="{D8B9C576-0F41-4F7F-9C4C-CD1513F0406A}">
      <dgm:prSet/>
      <dgm:spPr/>
      <dgm:t>
        <a:bodyPr/>
        <a:lstStyle/>
        <a:p>
          <a:endParaRPr lang="en-US"/>
        </a:p>
      </dgm:t>
    </dgm:pt>
    <dgm:pt modelId="{25F1C9C7-D217-4940-80BE-BB5D70822160}" type="pres">
      <dgm:prSet presAssocID="{42A70D77-07DD-4774-B6FB-F390C97425D0}" presName="linear" presStyleCnt="0">
        <dgm:presLayoutVars>
          <dgm:animLvl val="lvl"/>
          <dgm:resizeHandles val="exact"/>
        </dgm:presLayoutVars>
      </dgm:prSet>
      <dgm:spPr/>
    </dgm:pt>
    <dgm:pt modelId="{5A1949D8-6A00-4BC0-A6DD-0E3457235361}" type="pres">
      <dgm:prSet presAssocID="{BA68D8AA-28D8-4405-BD8A-29FE6D58A9C8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A2A15850-C3E2-4726-9EA1-56F3327CC80A}" type="pres">
      <dgm:prSet presAssocID="{8404639D-2947-4A19-8772-40DE8535127A}" presName="spacer" presStyleCnt="0"/>
      <dgm:spPr/>
    </dgm:pt>
    <dgm:pt modelId="{02DFC540-10C0-4787-83AF-CDA0203AF68C}" type="pres">
      <dgm:prSet presAssocID="{CE7CCB6B-0CA1-487A-B26A-F560416BDC6E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A7041C28-B956-4BEE-A4B8-925D5981CA79}" type="pres">
      <dgm:prSet presAssocID="{2A5AB9CE-6614-4DE1-A6AB-ED84955C7A03}" presName="spacer" presStyleCnt="0"/>
      <dgm:spPr/>
    </dgm:pt>
    <dgm:pt modelId="{1A77D7EF-11AB-4E72-AD94-D09B2B7E1B18}" type="pres">
      <dgm:prSet presAssocID="{0AD92800-0300-4AB0-BC8A-28E64CF57C73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1736216D-BD3E-4665-AAAF-1988C7AD813F}" type="pres">
      <dgm:prSet presAssocID="{5F5CC487-37F8-45FD-8572-531E52003659}" presName="spacer" presStyleCnt="0"/>
      <dgm:spPr/>
    </dgm:pt>
    <dgm:pt modelId="{0BF623B1-B664-4445-A9FF-0109855FE27D}" type="pres">
      <dgm:prSet presAssocID="{035F954D-CAA6-4EDB-A8A1-E4262F4C6145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E6449607-9A0D-45F0-89C6-7102C7A69C8F}" type="pres">
      <dgm:prSet presAssocID="{93CB5971-A2A8-48FA-B306-D3E07C985567}" presName="spacer" presStyleCnt="0"/>
      <dgm:spPr/>
    </dgm:pt>
    <dgm:pt modelId="{886A7D79-7601-4B87-BACF-8FC9478C62DF}" type="pres">
      <dgm:prSet presAssocID="{5364F796-C621-4E8A-91CD-8FD3A665F5B1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CEE7CF65-22C4-4BD4-A005-C1AD5B5CD4B1}" type="pres">
      <dgm:prSet presAssocID="{B52A6146-7CC0-491E-B63A-34C082F06E00}" presName="spacer" presStyleCnt="0"/>
      <dgm:spPr/>
    </dgm:pt>
    <dgm:pt modelId="{F7F8F3C4-BF7B-48C0-BEEF-9664ED241EFA}" type="pres">
      <dgm:prSet presAssocID="{B516591E-2C7D-475F-9089-7FCC3998C690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89D4A900-F07D-4E55-AF37-AD3E3A7E1C31}" type="presOf" srcId="{CE7CCB6B-0CA1-487A-B26A-F560416BDC6E}" destId="{02DFC540-10C0-4787-83AF-CDA0203AF68C}" srcOrd="0" destOrd="0" presId="urn:microsoft.com/office/officeart/2005/8/layout/vList2"/>
    <dgm:cxn modelId="{11EFDA32-E0A8-48B7-ACEA-CA953FC60B04}" type="presOf" srcId="{BA68D8AA-28D8-4405-BD8A-29FE6D58A9C8}" destId="{5A1949D8-6A00-4BC0-A6DD-0E3457235361}" srcOrd="0" destOrd="0" presId="urn:microsoft.com/office/officeart/2005/8/layout/vList2"/>
    <dgm:cxn modelId="{70BA093A-46EE-4105-84FD-30334DAD3DF3}" srcId="{42A70D77-07DD-4774-B6FB-F390C97425D0}" destId="{BA68D8AA-28D8-4405-BD8A-29FE6D58A9C8}" srcOrd="0" destOrd="0" parTransId="{AA8B0BCB-7B5F-4FF2-ABDC-6F4FD106F4B9}" sibTransId="{8404639D-2947-4A19-8772-40DE8535127A}"/>
    <dgm:cxn modelId="{DE86233A-B65F-4FEB-8E41-628AC14FBE2C}" srcId="{42A70D77-07DD-4774-B6FB-F390C97425D0}" destId="{0AD92800-0300-4AB0-BC8A-28E64CF57C73}" srcOrd="2" destOrd="0" parTransId="{A91A375A-0E7A-48C5-B520-BD79D9A015AC}" sibTransId="{5F5CC487-37F8-45FD-8572-531E52003659}"/>
    <dgm:cxn modelId="{5E582C40-9FBE-442A-8DFE-B9FF3942B951}" srcId="{42A70D77-07DD-4774-B6FB-F390C97425D0}" destId="{5364F796-C621-4E8A-91CD-8FD3A665F5B1}" srcOrd="4" destOrd="0" parTransId="{FBB7105A-9263-44C8-938A-0244F0D50DD3}" sibTransId="{B52A6146-7CC0-491E-B63A-34C082F06E00}"/>
    <dgm:cxn modelId="{D8B9C576-0F41-4F7F-9C4C-CD1513F0406A}" srcId="{42A70D77-07DD-4774-B6FB-F390C97425D0}" destId="{B516591E-2C7D-475F-9089-7FCC3998C690}" srcOrd="5" destOrd="0" parTransId="{F75A0514-8535-47DB-9825-D04D2B58D4DC}" sibTransId="{7093D701-9728-48B9-8C34-F19CD1078167}"/>
    <dgm:cxn modelId="{9246DA76-02CD-42D7-B653-41855400A256}" type="presOf" srcId="{5364F796-C621-4E8A-91CD-8FD3A665F5B1}" destId="{886A7D79-7601-4B87-BACF-8FC9478C62DF}" srcOrd="0" destOrd="0" presId="urn:microsoft.com/office/officeart/2005/8/layout/vList2"/>
    <dgm:cxn modelId="{946A707A-1732-44DF-B68F-228A4C6F4A23}" type="presOf" srcId="{B516591E-2C7D-475F-9089-7FCC3998C690}" destId="{F7F8F3C4-BF7B-48C0-BEEF-9664ED241EFA}" srcOrd="0" destOrd="0" presId="urn:microsoft.com/office/officeart/2005/8/layout/vList2"/>
    <dgm:cxn modelId="{095FC180-C8B4-43CC-A443-672C5063306B}" srcId="{42A70D77-07DD-4774-B6FB-F390C97425D0}" destId="{CE7CCB6B-0CA1-487A-B26A-F560416BDC6E}" srcOrd="1" destOrd="0" parTransId="{F1427F7E-C81F-4BE9-8860-F3E7F482DE03}" sibTransId="{2A5AB9CE-6614-4DE1-A6AB-ED84955C7A03}"/>
    <dgm:cxn modelId="{6D632F8E-6847-405A-B96A-052428248E50}" srcId="{42A70D77-07DD-4774-B6FB-F390C97425D0}" destId="{035F954D-CAA6-4EDB-A8A1-E4262F4C6145}" srcOrd="3" destOrd="0" parTransId="{70C1E7AC-3AF9-40AB-942C-15FEE2DE7E82}" sibTransId="{93CB5971-A2A8-48FA-B306-D3E07C985567}"/>
    <dgm:cxn modelId="{1DE0E1C5-EDE5-4816-9AF1-4F00F97C9A56}" type="presOf" srcId="{035F954D-CAA6-4EDB-A8A1-E4262F4C6145}" destId="{0BF623B1-B664-4445-A9FF-0109855FE27D}" srcOrd="0" destOrd="0" presId="urn:microsoft.com/office/officeart/2005/8/layout/vList2"/>
    <dgm:cxn modelId="{1DDD22E3-0723-4A26-830D-BB28793D513F}" type="presOf" srcId="{0AD92800-0300-4AB0-BC8A-28E64CF57C73}" destId="{1A77D7EF-11AB-4E72-AD94-D09B2B7E1B18}" srcOrd="0" destOrd="0" presId="urn:microsoft.com/office/officeart/2005/8/layout/vList2"/>
    <dgm:cxn modelId="{9FA25FF7-CD60-4396-A889-462CB93D003D}" type="presOf" srcId="{42A70D77-07DD-4774-B6FB-F390C97425D0}" destId="{25F1C9C7-D217-4940-80BE-BB5D70822160}" srcOrd="0" destOrd="0" presId="urn:microsoft.com/office/officeart/2005/8/layout/vList2"/>
    <dgm:cxn modelId="{216A1EDD-2ECF-4ADE-9DBE-CE78DB0B06EC}" type="presParOf" srcId="{25F1C9C7-D217-4940-80BE-BB5D70822160}" destId="{5A1949D8-6A00-4BC0-A6DD-0E3457235361}" srcOrd="0" destOrd="0" presId="urn:microsoft.com/office/officeart/2005/8/layout/vList2"/>
    <dgm:cxn modelId="{0201619C-8CB6-4949-A95F-EE858CE2E92D}" type="presParOf" srcId="{25F1C9C7-D217-4940-80BE-BB5D70822160}" destId="{A2A15850-C3E2-4726-9EA1-56F3327CC80A}" srcOrd="1" destOrd="0" presId="urn:microsoft.com/office/officeart/2005/8/layout/vList2"/>
    <dgm:cxn modelId="{887A8763-7A1F-484D-9F1C-87185463DB04}" type="presParOf" srcId="{25F1C9C7-D217-4940-80BE-BB5D70822160}" destId="{02DFC540-10C0-4787-83AF-CDA0203AF68C}" srcOrd="2" destOrd="0" presId="urn:microsoft.com/office/officeart/2005/8/layout/vList2"/>
    <dgm:cxn modelId="{3C57EB3D-0AA1-45D6-B459-243643FC27EB}" type="presParOf" srcId="{25F1C9C7-D217-4940-80BE-BB5D70822160}" destId="{A7041C28-B956-4BEE-A4B8-925D5981CA79}" srcOrd="3" destOrd="0" presId="urn:microsoft.com/office/officeart/2005/8/layout/vList2"/>
    <dgm:cxn modelId="{69D5E2DF-6BC7-4014-A326-CF01ABEC3186}" type="presParOf" srcId="{25F1C9C7-D217-4940-80BE-BB5D70822160}" destId="{1A77D7EF-11AB-4E72-AD94-D09B2B7E1B18}" srcOrd="4" destOrd="0" presId="urn:microsoft.com/office/officeart/2005/8/layout/vList2"/>
    <dgm:cxn modelId="{598E3196-3665-4E5D-AE60-691E584FAAFD}" type="presParOf" srcId="{25F1C9C7-D217-4940-80BE-BB5D70822160}" destId="{1736216D-BD3E-4665-AAAF-1988C7AD813F}" srcOrd="5" destOrd="0" presId="urn:microsoft.com/office/officeart/2005/8/layout/vList2"/>
    <dgm:cxn modelId="{067714ED-EB7A-42F8-A2FD-ABD9DF6496BD}" type="presParOf" srcId="{25F1C9C7-D217-4940-80BE-BB5D70822160}" destId="{0BF623B1-B664-4445-A9FF-0109855FE27D}" srcOrd="6" destOrd="0" presId="urn:microsoft.com/office/officeart/2005/8/layout/vList2"/>
    <dgm:cxn modelId="{5B854D63-4404-4A36-BFEC-BC9739A54431}" type="presParOf" srcId="{25F1C9C7-D217-4940-80BE-BB5D70822160}" destId="{E6449607-9A0D-45F0-89C6-7102C7A69C8F}" srcOrd="7" destOrd="0" presId="urn:microsoft.com/office/officeart/2005/8/layout/vList2"/>
    <dgm:cxn modelId="{0A18FEDB-F94A-4FA1-A34D-483E832CA4A3}" type="presParOf" srcId="{25F1C9C7-D217-4940-80BE-BB5D70822160}" destId="{886A7D79-7601-4B87-BACF-8FC9478C62DF}" srcOrd="8" destOrd="0" presId="urn:microsoft.com/office/officeart/2005/8/layout/vList2"/>
    <dgm:cxn modelId="{72838195-79CC-48BA-8053-2D821DAF2D4C}" type="presParOf" srcId="{25F1C9C7-D217-4940-80BE-BB5D70822160}" destId="{CEE7CF65-22C4-4BD4-A005-C1AD5B5CD4B1}" srcOrd="9" destOrd="0" presId="urn:microsoft.com/office/officeart/2005/8/layout/vList2"/>
    <dgm:cxn modelId="{75A61E7E-A5E9-4D39-9825-5A70D2E4B4B3}" type="presParOf" srcId="{25F1C9C7-D217-4940-80BE-BB5D70822160}" destId="{F7F8F3C4-BF7B-48C0-BEEF-9664ED241EFA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2579A19-2D1A-4987-A55E-EAB46FF0B084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3002C3B-3B47-4F52-BB87-7B6495E180FB}">
      <dgm:prSet/>
      <dgm:spPr/>
      <dgm:t>
        <a:bodyPr/>
        <a:lstStyle/>
        <a:p>
          <a:r>
            <a:rPr lang="en-GB" dirty="0"/>
            <a:t>Moral panic is a fear of crime that spreads through out a demographic</a:t>
          </a:r>
          <a:endParaRPr lang="en-US" dirty="0"/>
        </a:p>
      </dgm:t>
    </dgm:pt>
    <dgm:pt modelId="{ABC52C48-84E2-4584-9C68-E5B58A4B307F}" type="parTrans" cxnId="{7ED3242F-5938-49F2-83BD-CC9B00D96023}">
      <dgm:prSet/>
      <dgm:spPr/>
      <dgm:t>
        <a:bodyPr/>
        <a:lstStyle/>
        <a:p>
          <a:endParaRPr lang="en-US"/>
        </a:p>
      </dgm:t>
    </dgm:pt>
    <dgm:pt modelId="{EC811059-2FAD-446E-9F5B-40992BF81E25}" type="sibTrans" cxnId="{7ED3242F-5938-49F2-83BD-CC9B00D96023}">
      <dgm:prSet/>
      <dgm:spPr/>
      <dgm:t>
        <a:bodyPr/>
        <a:lstStyle/>
        <a:p>
          <a:endParaRPr lang="en-US"/>
        </a:p>
      </dgm:t>
    </dgm:pt>
    <dgm:pt modelId="{6F467867-CE99-43AD-9322-42EE7A753428}">
      <dgm:prSet/>
      <dgm:spPr/>
      <dgm:t>
        <a:bodyPr/>
        <a:lstStyle/>
        <a:p>
          <a:r>
            <a:rPr lang="en-GB" dirty="0"/>
            <a:t>Characterised by a level of irrationality or partial understanding</a:t>
          </a:r>
          <a:endParaRPr lang="en-US" dirty="0"/>
        </a:p>
      </dgm:t>
    </dgm:pt>
    <dgm:pt modelId="{B87670C4-1920-4692-80A2-2ADE08D4C6C2}" type="parTrans" cxnId="{2F1DFEDA-779D-4165-8344-5F8B169BAFD1}">
      <dgm:prSet/>
      <dgm:spPr/>
      <dgm:t>
        <a:bodyPr/>
        <a:lstStyle/>
        <a:p>
          <a:endParaRPr lang="en-US"/>
        </a:p>
      </dgm:t>
    </dgm:pt>
    <dgm:pt modelId="{404B5DB5-F024-48C0-8BCE-7FD0B510B5CD}" type="sibTrans" cxnId="{2F1DFEDA-779D-4165-8344-5F8B169BAFD1}">
      <dgm:prSet/>
      <dgm:spPr/>
      <dgm:t>
        <a:bodyPr/>
        <a:lstStyle/>
        <a:p>
          <a:endParaRPr lang="en-US"/>
        </a:p>
      </dgm:t>
    </dgm:pt>
    <dgm:pt modelId="{EBAB61E2-C7AB-40AF-B102-F6E320E0E21D}">
      <dgm:prSet/>
      <dgm:spPr/>
      <dgm:t>
        <a:bodyPr/>
        <a:lstStyle/>
        <a:p>
          <a:r>
            <a:rPr lang="en-GB" dirty="0"/>
            <a:t>Lack of understanding or preconised notions that align amplify and extractable the fear</a:t>
          </a:r>
          <a:endParaRPr lang="en-US" dirty="0"/>
        </a:p>
      </dgm:t>
    </dgm:pt>
    <dgm:pt modelId="{8F7F3ACB-959A-4A1D-B4A5-A61F0B688209}" type="parTrans" cxnId="{3816A204-C20D-47AF-AB43-357DE32725AF}">
      <dgm:prSet/>
      <dgm:spPr/>
      <dgm:t>
        <a:bodyPr/>
        <a:lstStyle/>
        <a:p>
          <a:endParaRPr lang="en-US"/>
        </a:p>
      </dgm:t>
    </dgm:pt>
    <dgm:pt modelId="{236E7C4F-1502-4E22-9C0D-4D38C750B0EA}" type="sibTrans" cxnId="{3816A204-C20D-47AF-AB43-357DE32725AF}">
      <dgm:prSet/>
      <dgm:spPr/>
      <dgm:t>
        <a:bodyPr/>
        <a:lstStyle/>
        <a:p>
          <a:endParaRPr lang="en-US"/>
        </a:p>
      </dgm:t>
    </dgm:pt>
    <dgm:pt modelId="{5061A9E7-29CC-44D6-90B0-FEA9661860A5}" type="pres">
      <dgm:prSet presAssocID="{82579A19-2D1A-4987-A55E-EAB46FF0B08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2FB640D-F90E-4071-92A5-6D726D2394A2}" type="pres">
      <dgm:prSet presAssocID="{73002C3B-3B47-4F52-BB87-7B6495E180FB}" presName="hierRoot1" presStyleCnt="0"/>
      <dgm:spPr/>
    </dgm:pt>
    <dgm:pt modelId="{31A307C3-F197-4961-8828-1124C75ACE2D}" type="pres">
      <dgm:prSet presAssocID="{73002C3B-3B47-4F52-BB87-7B6495E180FB}" presName="composite" presStyleCnt="0"/>
      <dgm:spPr/>
    </dgm:pt>
    <dgm:pt modelId="{423908F4-43B2-4956-9F1A-6AB95E21B840}" type="pres">
      <dgm:prSet presAssocID="{73002C3B-3B47-4F52-BB87-7B6495E180FB}" presName="background" presStyleLbl="node0" presStyleIdx="0" presStyleCnt="3"/>
      <dgm:spPr/>
    </dgm:pt>
    <dgm:pt modelId="{81B725E7-8E56-4978-BE70-1A96746B4990}" type="pres">
      <dgm:prSet presAssocID="{73002C3B-3B47-4F52-BB87-7B6495E180FB}" presName="text" presStyleLbl="fgAcc0" presStyleIdx="0" presStyleCnt="3">
        <dgm:presLayoutVars>
          <dgm:chPref val="3"/>
        </dgm:presLayoutVars>
      </dgm:prSet>
      <dgm:spPr/>
    </dgm:pt>
    <dgm:pt modelId="{7B24AAC2-4BF3-400B-9B46-77F13DAFBB67}" type="pres">
      <dgm:prSet presAssocID="{73002C3B-3B47-4F52-BB87-7B6495E180FB}" presName="hierChild2" presStyleCnt="0"/>
      <dgm:spPr/>
    </dgm:pt>
    <dgm:pt modelId="{BACFFDF4-810E-40F7-A1A2-CC81C4A41A7E}" type="pres">
      <dgm:prSet presAssocID="{6F467867-CE99-43AD-9322-42EE7A753428}" presName="hierRoot1" presStyleCnt="0"/>
      <dgm:spPr/>
    </dgm:pt>
    <dgm:pt modelId="{13428DBD-2094-4AA2-9AA8-780C571FC90D}" type="pres">
      <dgm:prSet presAssocID="{6F467867-CE99-43AD-9322-42EE7A753428}" presName="composite" presStyleCnt="0"/>
      <dgm:spPr/>
    </dgm:pt>
    <dgm:pt modelId="{99A6F93B-FC29-4351-98A7-76923C86BC76}" type="pres">
      <dgm:prSet presAssocID="{6F467867-CE99-43AD-9322-42EE7A753428}" presName="background" presStyleLbl="node0" presStyleIdx="1" presStyleCnt="3"/>
      <dgm:spPr/>
    </dgm:pt>
    <dgm:pt modelId="{AB2F8DA5-3FB0-473B-94BE-0EF12E92DE57}" type="pres">
      <dgm:prSet presAssocID="{6F467867-CE99-43AD-9322-42EE7A753428}" presName="text" presStyleLbl="fgAcc0" presStyleIdx="1" presStyleCnt="3">
        <dgm:presLayoutVars>
          <dgm:chPref val="3"/>
        </dgm:presLayoutVars>
      </dgm:prSet>
      <dgm:spPr/>
    </dgm:pt>
    <dgm:pt modelId="{A07F3D79-8B75-4818-AD5D-D31ED2753F9A}" type="pres">
      <dgm:prSet presAssocID="{6F467867-CE99-43AD-9322-42EE7A753428}" presName="hierChild2" presStyleCnt="0"/>
      <dgm:spPr/>
    </dgm:pt>
    <dgm:pt modelId="{7AAD1F50-F298-454E-82DC-006E57102521}" type="pres">
      <dgm:prSet presAssocID="{EBAB61E2-C7AB-40AF-B102-F6E320E0E21D}" presName="hierRoot1" presStyleCnt="0"/>
      <dgm:spPr/>
    </dgm:pt>
    <dgm:pt modelId="{A509AF82-F6D1-4747-ABAA-AC4406283FA1}" type="pres">
      <dgm:prSet presAssocID="{EBAB61E2-C7AB-40AF-B102-F6E320E0E21D}" presName="composite" presStyleCnt="0"/>
      <dgm:spPr/>
    </dgm:pt>
    <dgm:pt modelId="{2697334D-2EB9-4690-8678-53183F22AC09}" type="pres">
      <dgm:prSet presAssocID="{EBAB61E2-C7AB-40AF-B102-F6E320E0E21D}" presName="background" presStyleLbl="node0" presStyleIdx="2" presStyleCnt="3"/>
      <dgm:spPr/>
    </dgm:pt>
    <dgm:pt modelId="{7CD33A57-3B3C-4E0A-9BA9-E53C0A50B60F}" type="pres">
      <dgm:prSet presAssocID="{EBAB61E2-C7AB-40AF-B102-F6E320E0E21D}" presName="text" presStyleLbl="fgAcc0" presStyleIdx="2" presStyleCnt="3">
        <dgm:presLayoutVars>
          <dgm:chPref val="3"/>
        </dgm:presLayoutVars>
      </dgm:prSet>
      <dgm:spPr/>
    </dgm:pt>
    <dgm:pt modelId="{74C17618-AE95-4CE3-B2AD-B1D7FD16EFBF}" type="pres">
      <dgm:prSet presAssocID="{EBAB61E2-C7AB-40AF-B102-F6E320E0E21D}" presName="hierChild2" presStyleCnt="0"/>
      <dgm:spPr/>
    </dgm:pt>
  </dgm:ptLst>
  <dgm:cxnLst>
    <dgm:cxn modelId="{3816A204-C20D-47AF-AB43-357DE32725AF}" srcId="{82579A19-2D1A-4987-A55E-EAB46FF0B084}" destId="{EBAB61E2-C7AB-40AF-B102-F6E320E0E21D}" srcOrd="2" destOrd="0" parTransId="{8F7F3ACB-959A-4A1D-B4A5-A61F0B688209}" sibTransId="{236E7C4F-1502-4E22-9C0D-4D38C750B0EA}"/>
    <dgm:cxn modelId="{7ED3242F-5938-49F2-83BD-CC9B00D96023}" srcId="{82579A19-2D1A-4987-A55E-EAB46FF0B084}" destId="{73002C3B-3B47-4F52-BB87-7B6495E180FB}" srcOrd="0" destOrd="0" parTransId="{ABC52C48-84E2-4584-9C68-E5B58A4B307F}" sibTransId="{EC811059-2FAD-446E-9F5B-40992BF81E25}"/>
    <dgm:cxn modelId="{4D516168-B138-4E49-9CC8-1E34ECAFC1A6}" type="presOf" srcId="{6F467867-CE99-43AD-9322-42EE7A753428}" destId="{AB2F8DA5-3FB0-473B-94BE-0EF12E92DE57}" srcOrd="0" destOrd="0" presId="urn:microsoft.com/office/officeart/2005/8/layout/hierarchy1"/>
    <dgm:cxn modelId="{5C9EC478-BD46-4AA4-9245-6646A156A780}" type="presOf" srcId="{73002C3B-3B47-4F52-BB87-7B6495E180FB}" destId="{81B725E7-8E56-4978-BE70-1A96746B4990}" srcOrd="0" destOrd="0" presId="urn:microsoft.com/office/officeart/2005/8/layout/hierarchy1"/>
    <dgm:cxn modelId="{57AA3092-6001-4432-997A-F5BE09031DB0}" type="presOf" srcId="{82579A19-2D1A-4987-A55E-EAB46FF0B084}" destId="{5061A9E7-29CC-44D6-90B0-FEA9661860A5}" srcOrd="0" destOrd="0" presId="urn:microsoft.com/office/officeart/2005/8/layout/hierarchy1"/>
    <dgm:cxn modelId="{DEBBD1AC-40FD-4244-BF27-293921B652F0}" type="presOf" srcId="{EBAB61E2-C7AB-40AF-B102-F6E320E0E21D}" destId="{7CD33A57-3B3C-4E0A-9BA9-E53C0A50B60F}" srcOrd="0" destOrd="0" presId="urn:microsoft.com/office/officeart/2005/8/layout/hierarchy1"/>
    <dgm:cxn modelId="{2F1DFEDA-779D-4165-8344-5F8B169BAFD1}" srcId="{82579A19-2D1A-4987-A55E-EAB46FF0B084}" destId="{6F467867-CE99-43AD-9322-42EE7A753428}" srcOrd="1" destOrd="0" parTransId="{B87670C4-1920-4692-80A2-2ADE08D4C6C2}" sibTransId="{404B5DB5-F024-48C0-8BCE-7FD0B510B5CD}"/>
    <dgm:cxn modelId="{3172AE05-3434-4525-966A-B619EF90FF4A}" type="presParOf" srcId="{5061A9E7-29CC-44D6-90B0-FEA9661860A5}" destId="{62FB640D-F90E-4071-92A5-6D726D2394A2}" srcOrd="0" destOrd="0" presId="urn:microsoft.com/office/officeart/2005/8/layout/hierarchy1"/>
    <dgm:cxn modelId="{34A92792-A746-4859-A299-285196397D24}" type="presParOf" srcId="{62FB640D-F90E-4071-92A5-6D726D2394A2}" destId="{31A307C3-F197-4961-8828-1124C75ACE2D}" srcOrd="0" destOrd="0" presId="urn:microsoft.com/office/officeart/2005/8/layout/hierarchy1"/>
    <dgm:cxn modelId="{6B6F1233-B626-47FD-AFAA-70523316CB0C}" type="presParOf" srcId="{31A307C3-F197-4961-8828-1124C75ACE2D}" destId="{423908F4-43B2-4956-9F1A-6AB95E21B840}" srcOrd="0" destOrd="0" presId="urn:microsoft.com/office/officeart/2005/8/layout/hierarchy1"/>
    <dgm:cxn modelId="{565F0E16-B904-4120-AD25-7B6E4D67AE6B}" type="presParOf" srcId="{31A307C3-F197-4961-8828-1124C75ACE2D}" destId="{81B725E7-8E56-4978-BE70-1A96746B4990}" srcOrd="1" destOrd="0" presId="urn:microsoft.com/office/officeart/2005/8/layout/hierarchy1"/>
    <dgm:cxn modelId="{DCF86ACA-8A59-46C2-B9B0-DAA52FCBB1C2}" type="presParOf" srcId="{62FB640D-F90E-4071-92A5-6D726D2394A2}" destId="{7B24AAC2-4BF3-400B-9B46-77F13DAFBB67}" srcOrd="1" destOrd="0" presId="urn:microsoft.com/office/officeart/2005/8/layout/hierarchy1"/>
    <dgm:cxn modelId="{A0225646-BDF3-4845-AAAA-F4E89B77355C}" type="presParOf" srcId="{5061A9E7-29CC-44D6-90B0-FEA9661860A5}" destId="{BACFFDF4-810E-40F7-A1A2-CC81C4A41A7E}" srcOrd="1" destOrd="0" presId="urn:microsoft.com/office/officeart/2005/8/layout/hierarchy1"/>
    <dgm:cxn modelId="{64479827-94C7-4219-BB8F-88C8BBECE8C7}" type="presParOf" srcId="{BACFFDF4-810E-40F7-A1A2-CC81C4A41A7E}" destId="{13428DBD-2094-4AA2-9AA8-780C571FC90D}" srcOrd="0" destOrd="0" presId="urn:microsoft.com/office/officeart/2005/8/layout/hierarchy1"/>
    <dgm:cxn modelId="{25F3E992-0A3B-4832-B804-2F5AFEBA0459}" type="presParOf" srcId="{13428DBD-2094-4AA2-9AA8-780C571FC90D}" destId="{99A6F93B-FC29-4351-98A7-76923C86BC76}" srcOrd="0" destOrd="0" presId="urn:microsoft.com/office/officeart/2005/8/layout/hierarchy1"/>
    <dgm:cxn modelId="{77C31322-D2BA-42E2-BA40-869343977CA5}" type="presParOf" srcId="{13428DBD-2094-4AA2-9AA8-780C571FC90D}" destId="{AB2F8DA5-3FB0-473B-94BE-0EF12E92DE57}" srcOrd="1" destOrd="0" presId="urn:microsoft.com/office/officeart/2005/8/layout/hierarchy1"/>
    <dgm:cxn modelId="{7CB949DC-6F5E-415E-9379-8E6377E93AF9}" type="presParOf" srcId="{BACFFDF4-810E-40F7-A1A2-CC81C4A41A7E}" destId="{A07F3D79-8B75-4818-AD5D-D31ED2753F9A}" srcOrd="1" destOrd="0" presId="urn:microsoft.com/office/officeart/2005/8/layout/hierarchy1"/>
    <dgm:cxn modelId="{C0B58C4B-6CEE-4190-89AB-0A90AC94188D}" type="presParOf" srcId="{5061A9E7-29CC-44D6-90B0-FEA9661860A5}" destId="{7AAD1F50-F298-454E-82DC-006E57102521}" srcOrd="2" destOrd="0" presId="urn:microsoft.com/office/officeart/2005/8/layout/hierarchy1"/>
    <dgm:cxn modelId="{A131E06E-12BD-4A21-B818-B8CCDE890298}" type="presParOf" srcId="{7AAD1F50-F298-454E-82DC-006E57102521}" destId="{A509AF82-F6D1-4747-ABAA-AC4406283FA1}" srcOrd="0" destOrd="0" presId="urn:microsoft.com/office/officeart/2005/8/layout/hierarchy1"/>
    <dgm:cxn modelId="{C3CC38C7-919C-45EF-B123-E61A545EE749}" type="presParOf" srcId="{A509AF82-F6D1-4747-ABAA-AC4406283FA1}" destId="{2697334D-2EB9-4690-8678-53183F22AC09}" srcOrd="0" destOrd="0" presId="urn:microsoft.com/office/officeart/2005/8/layout/hierarchy1"/>
    <dgm:cxn modelId="{48C4EE3E-747F-46A3-B87F-D2986F2069F0}" type="presParOf" srcId="{A509AF82-F6D1-4747-ABAA-AC4406283FA1}" destId="{7CD33A57-3B3C-4E0A-9BA9-E53C0A50B60F}" srcOrd="1" destOrd="0" presId="urn:microsoft.com/office/officeart/2005/8/layout/hierarchy1"/>
    <dgm:cxn modelId="{D7F3BC75-B058-4E89-8867-98C517532494}" type="presParOf" srcId="{7AAD1F50-F298-454E-82DC-006E57102521}" destId="{74C17618-AE95-4CE3-B2AD-B1D7FD16EFB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1F6CA11-1E37-4C0C-B792-EBA23DCB17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71B8443-A452-41D6-B5AD-402E8B3C09EF}">
      <dgm:prSet/>
      <dgm:spPr/>
      <dgm:t>
        <a:bodyPr/>
        <a:lstStyle/>
        <a:p>
          <a:r>
            <a:rPr lang="en-GB" dirty="0"/>
            <a:t>Jack the ripper letters resulted in an increase in sales for various newspapers </a:t>
          </a:r>
          <a:endParaRPr lang="en-US" dirty="0"/>
        </a:p>
      </dgm:t>
    </dgm:pt>
    <dgm:pt modelId="{9109914A-AAB9-49F3-9243-92027021199B}" type="parTrans" cxnId="{EB908CDD-C5D5-4DDB-A295-F1625872A5B7}">
      <dgm:prSet/>
      <dgm:spPr/>
      <dgm:t>
        <a:bodyPr/>
        <a:lstStyle/>
        <a:p>
          <a:endParaRPr lang="en-US"/>
        </a:p>
      </dgm:t>
    </dgm:pt>
    <dgm:pt modelId="{EFBD1F5B-3DD4-4B4E-8050-64372A4BDCBD}" type="sibTrans" cxnId="{EB908CDD-C5D5-4DDB-A295-F1625872A5B7}">
      <dgm:prSet/>
      <dgm:spPr/>
      <dgm:t>
        <a:bodyPr/>
        <a:lstStyle/>
        <a:p>
          <a:endParaRPr lang="en-US"/>
        </a:p>
      </dgm:t>
    </dgm:pt>
    <dgm:pt modelId="{28D5333E-CB93-4801-9903-61F0A6838DBB}">
      <dgm:prSet/>
      <dgm:spPr/>
      <dgm:t>
        <a:bodyPr/>
        <a:lstStyle/>
        <a:p>
          <a:r>
            <a:rPr lang="en-GB" dirty="0"/>
            <a:t>Implemented headlines such as  “Felonious assault on young female” </a:t>
          </a:r>
          <a:endParaRPr lang="en-US" dirty="0"/>
        </a:p>
      </dgm:t>
    </dgm:pt>
    <dgm:pt modelId="{6AF1D297-700B-46B7-972F-52E04C903E54}" type="parTrans" cxnId="{D72E7B6B-D342-4055-AAE8-D2ADF19667F0}">
      <dgm:prSet/>
      <dgm:spPr/>
      <dgm:t>
        <a:bodyPr/>
        <a:lstStyle/>
        <a:p>
          <a:endParaRPr lang="en-US"/>
        </a:p>
      </dgm:t>
    </dgm:pt>
    <dgm:pt modelId="{0C7AB267-EF4B-4D77-8167-4D2A750D0729}" type="sibTrans" cxnId="{D72E7B6B-D342-4055-AAE8-D2ADF19667F0}">
      <dgm:prSet/>
      <dgm:spPr/>
      <dgm:t>
        <a:bodyPr/>
        <a:lstStyle/>
        <a:p>
          <a:endParaRPr lang="en-US"/>
        </a:p>
      </dgm:t>
    </dgm:pt>
    <dgm:pt modelId="{21CCE69F-B32B-4C53-A4F5-71772CF166C6}">
      <dgm:prSet/>
      <dgm:spPr/>
      <dgm:t>
        <a:bodyPr/>
        <a:lstStyle/>
        <a:p>
          <a:r>
            <a:rPr lang="en-GB" dirty="0"/>
            <a:t>This reporting also spread to other countries around the world</a:t>
          </a:r>
          <a:endParaRPr lang="en-US" dirty="0"/>
        </a:p>
      </dgm:t>
    </dgm:pt>
    <dgm:pt modelId="{5158D8D2-DABC-4E2C-BFA9-177A77228F76}" type="parTrans" cxnId="{51CF3397-38F2-46EE-8BAB-1AEA11FE1E73}">
      <dgm:prSet/>
      <dgm:spPr/>
      <dgm:t>
        <a:bodyPr/>
        <a:lstStyle/>
        <a:p>
          <a:endParaRPr lang="en-US"/>
        </a:p>
      </dgm:t>
    </dgm:pt>
    <dgm:pt modelId="{F17FBF04-52F5-479D-9BDF-734EC6B30240}" type="sibTrans" cxnId="{51CF3397-38F2-46EE-8BAB-1AEA11FE1E73}">
      <dgm:prSet/>
      <dgm:spPr/>
      <dgm:t>
        <a:bodyPr/>
        <a:lstStyle/>
        <a:p>
          <a:endParaRPr lang="en-US"/>
        </a:p>
      </dgm:t>
    </dgm:pt>
    <dgm:pt modelId="{89C4CE15-61C9-41EE-88C4-3DD685EC1477}">
      <dgm:prSet/>
      <dgm:spPr/>
      <dgm:t>
        <a:bodyPr/>
        <a:lstStyle/>
        <a:p>
          <a:r>
            <a:rPr lang="en-GB" dirty="0"/>
            <a:t>Exprobated in the modern day by the internet</a:t>
          </a:r>
          <a:endParaRPr lang="en-US" dirty="0"/>
        </a:p>
      </dgm:t>
    </dgm:pt>
    <dgm:pt modelId="{D3BCE631-D762-4A1A-994F-6646E9AFA2B2}" type="parTrans" cxnId="{2CD71341-A782-4037-8E2B-47278359DA0D}">
      <dgm:prSet/>
      <dgm:spPr/>
      <dgm:t>
        <a:bodyPr/>
        <a:lstStyle/>
        <a:p>
          <a:endParaRPr lang="en-US"/>
        </a:p>
      </dgm:t>
    </dgm:pt>
    <dgm:pt modelId="{1E6A2227-2F95-4A53-97E0-07E14925254D}" type="sibTrans" cxnId="{2CD71341-A782-4037-8E2B-47278359DA0D}">
      <dgm:prSet/>
      <dgm:spPr/>
      <dgm:t>
        <a:bodyPr/>
        <a:lstStyle/>
        <a:p>
          <a:endParaRPr lang="en-US"/>
        </a:p>
      </dgm:t>
    </dgm:pt>
    <dgm:pt modelId="{48AE05A0-4CF8-48F8-99BD-9C58E8F19D0D}">
      <dgm:prSet/>
      <dgm:spPr/>
      <dgm:t>
        <a:bodyPr/>
        <a:lstStyle/>
        <a:p>
          <a:r>
            <a:rPr lang="en-GB" dirty="0"/>
            <a:t>Knife crime in London</a:t>
          </a:r>
          <a:endParaRPr lang="en-US" dirty="0"/>
        </a:p>
      </dgm:t>
    </dgm:pt>
    <dgm:pt modelId="{4EFF2B68-D12E-4673-8187-187BD381AFBC}" type="parTrans" cxnId="{FA61325F-1E09-4B7C-B744-2FA7006490F9}">
      <dgm:prSet/>
      <dgm:spPr/>
      <dgm:t>
        <a:bodyPr/>
        <a:lstStyle/>
        <a:p>
          <a:endParaRPr lang="en-US"/>
        </a:p>
      </dgm:t>
    </dgm:pt>
    <dgm:pt modelId="{9DF376B7-B244-4B19-A901-205C74418277}" type="sibTrans" cxnId="{FA61325F-1E09-4B7C-B744-2FA7006490F9}">
      <dgm:prSet/>
      <dgm:spPr/>
      <dgm:t>
        <a:bodyPr/>
        <a:lstStyle/>
        <a:p>
          <a:endParaRPr lang="en-US"/>
        </a:p>
      </dgm:t>
    </dgm:pt>
    <dgm:pt modelId="{EB7613FC-F0DA-42F2-A0C3-5B723AE97FEE}" type="pres">
      <dgm:prSet presAssocID="{C1F6CA11-1E37-4C0C-B792-EBA23DCB176A}" presName="vert0" presStyleCnt="0">
        <dgm:presLayoutVars>
          <dgm:dir/>
          <dgm:animOne val="branch"/>
          <dgm:animLvl val="lvl"/>
        </dgm:presLayoutVars>
      </dgm:prSet>
      <dgm:spPr/>
    </dgm:pt>
    <dgm:pt modelId="{911C12A4-2664-4477-B278-85E1B2FC2338}" type="pres">
      <dgm:prSet presAssocID="{F71B8443-A452-41D6-B5AD-402E8B3C09EF}" presName="thickLine" presStyleLbl="alignNode1" presStyleIdx="0" presStyleCnt="5"/>
      <dgm:spPr/>
    </dgm:pt>
    <dgm:pt modelId="{A3FE7D83-5B47-422B-9AA0-2A21D9EB9C2B}" type="pres">
      <dgm:prSet presAssocID="{F71B8443-A452-41D6-B5AD-402E8B3C09EF}" presName="horz1" presStyleCnt="0"/>
      <dgm:spPr/>
    </dgm:pt>
    <dgm:pt modelId="{0817898C-2B1B-4897-9DF8-3BB21E9B34BE}" type="pres">
      <dgm:prSet presAssocID="{F71B8443-A452-41D6-B5AD-402E8B3C09EF}" presName="tx1" presStyleLbl="revTx" presStyleIdx="0" presStyleCnt="5"/>
      <dgm:spPr/>
    </dgm:pt>
    <dgm:pt modelId="{E714199A-DC18-4E7D-94B3-7C79E3415340}" type="pres">
      <dgm:prSet presAssocID="{F71B8443-A452-41D6-B5AD-402E8B3C09EF}" presName="vert1" presStyleCnt="0"/>
      <dgm:spPr/>
    </dgm:pt>
    <dgm:pt modelId="{B4A7B569-89DC-42F9-BE0A-A420CE274BBC}" type="pres">
      <dgm:prSet presAssocID="{28D5333E-CB93-4801-9903-61F0A6838DBB}" presName="thickLine" presStyleLbl="alignNode1" presStyleIdx="1" presStyleCnt="5"/>
      <dgm:spPr/>
    </dgm:pt>
    <dgm:pt modelId="{FCB1C29F-9F7E-4ED3-94DD-21F6B5AAB1AF}" type="pres">
      <dgm:prSet presAssocID="{28D5333E-CB93-4801-9903-61F0A6838DBB}" presName="horz1" presStyleCnt="0"/>
      <dgm:spPr/>
    </dgm:pt>
    <dgm:pt modelId="{710D79DC-5802-47DD-B2BD-1C78C305B143}" type="pres">
      <dgm:prSet presAssocID="{28D5333E-CB93-4801-9903-61F0A6838DBB}" presName="tx1" presStyleLbl="revTx" presStyleIdx="1" presStyleCnt="5"/>
      <dgm:spPr/>
    </dgm:pt>
    <dgm:pt modelId="{73F3FF0D-BFAA-4B0F-BD5C-5EEAF3ED0831}" type="pres">
      <dgm:prSet presAssocID="{28D5333E-CB93-4801-9903-61F0A6838DBB}" presName="vert1" presStyleCnt="0"/>
      <dgm:spPr/>
    </dgm:pt>
    <dgm:pt modelId="{8BD14929-8732-44E2-956C-44A770C81694}" type="pres">
      <dgm:prSet presAssocID="{21CCE69F-B32B-4C53-A4F5-71772CF166C6}" presName="thickLine" presStyleLbl="alignNode1" presStyleIdx="2" presStyleCnt="5"/>
      <dgm:spPr/>
    </dgm:pt>
    <dgm:pt modelId="{61A362A6-357D-40CD-949C-340D64FC3E46}" type="pres">
      <dgm:prSet presAssocID="{21CCE69F-B32B-4C53-A4F5-71772CF166C6}" presName="horz1" presStyleCnt="0"/>
      <dgm:spPr/>
    </dgm:pt>
    <dgm:pt modelId="{C60E169E-7925-46E3-8428-660504DA7100}" type="pres">
      <dgm:prSet presAssocID="{21CCE69F-B32B-4C53-A4F5-71772CF166C6}" presName="tx1" presStyleLbl="revTx" presStyleIdx="2" presStyleCnt="5"/>
      <dgm:spPr/>
    </dgm:pt>
    <dgm:pt modelId="{21F35390-F353-4E2D-848E-4CB541E3AE41}" type="pres">
      <dgm:prSet presAssocID="{21CCE69F-B32B-4C53-A4F5-71772CF166C6}" presName="vert1" presStyleCnt="0"/>
      <dgm:spPr/>
    </dgm:pt>
    <dgm:pt modelId="{0ACEAD09-E16E-4B17-9406-57EF171675CC}" type="pres">
      <dgm:prSet presAssocID="{89C4CE15-61C9-41EE-88C4-3DD685EC1477}" presName="thickLine" presStyleLbl="alignNode1" presStyleIdx="3" presStyleCnt="5"/>
      <dgm:spPr/>
    </dgm:pt>
    <dgm:pt modelId="{5F926117-7247-4769-94E0-EC0D91D5A3C1}" type="pres">
      <dgm:prSet presAssocID="{89C4CE15-61C9-41EE-88C4-3DD685EC1477}" presName="horz1" presStyleCnt="0"/>
      <dgm:spPr/>
    </dgm:pt>
    <dgm:pt modelId="{70B25548-AADC-4D7C-A6B5-E2799FE38D90}" type="pres">
      <dgm:prSet presAssocID="{89C4CE15-61C9-41EE-88C4-3DD685EC1477}" presName="tx1" presStyleLbl="revTx" presStyleIdx="3" presStyleCnt="5"/>
      <dgm:spPr/>
    </dgm:pt>
    <dgm:pt modelId="{55AED493-7B7B-42E2-8D1B-FC956D9362DC}" type="pres">
      <dgm:prSet presAssocID="{89C4CE15-61C9-41EE-88C4-3DD685EC1477}" presName="vert1" presStyleCnt="0"/>
      <dgm:spPr/>
    </dgm:pt>
    <dgm:pt modelId="{6D9769B3-DAB0-4DAC-84DB-FFCB7A16D359}" type="pres">
      <dgm:prSet presAssocID="{48AE05A0-4CF8-48F8-99BD-9C58E8F19D0D}" presName="thickLine" presStyleLbl="alignNode1" presStyleIdx="4" presStyleCnt="5"/>
      <dgm:spPr/>
    </dgm:pt>
    <dgm:pt modelId="{18036C46-B22B-454B-91F3-9DF8C819C568}" type="pres">
      <dgm:prSet presAssocID="{48AE05A0-4CF8-48F8-99BD-9C58E8F19D0D}" presName="horz1" presStyleCnt="0"/>
      <dgm:spPr/>
    </dgm:pt>
    <dgm:pt modelId="{16080EE8-26E7-43FA-ABEC-39B37479ED3A}" type="pres">
      <dgm:prSet presAssocID="{48AE05A0-4CF8-48F8-99BD-9C58E8F19D0D}" presName="tx1" presStyleLbl="revTx" presStyleIdx="4" presStyleCnt="5"/>
      <dgm:spPr/>
    </dgm:pt>
    <dgm:pt modelId="{29F274B2-04FC-4AC1-8131-CE162307E43F}" type="pres">
      <dgm:prSet presAssocID="{48AE05A0-4CF8-48F8-99BD-9C58E8F19D0D}" presName="vert1" presStyleCnt="0"/>
      <dgm:spPr/>
    </dgm:pt>
  </dgm:ptLst>
  <dgm:cxnLst>
    <dgm:cxn modelId="{6C025E23-6B81-4C60-9856-814486B65B48}" type="presOf" srcId="{21CCE69F-B32B-4C53-A4F5-71772CF166C6}" destId="{C60E169E-7925-46E3-8428-660504DA7100}" srcOrd="0" destOrd="0" presId="urn:microsoft.com/office/officeart/2008/layout/LinedList"/>
    <dgm:cxn modelId="{0FC1D75B-937A-47A5-BEE3-FE85B0E87B11}" type="presOf" srcId="{F71B8443-A452-41D6-B5AD-402E8B3C09EF}" destId="{0817898C-2B1B-4897-9DF8-3BB21E9B34BE}" srcOrd="0" destOrd="0" presId="urn:microsoft.com/office/officeart/2008/layout/LinedList"/>
    <dgm:cxn modelId="{FA61325F-1E09-4B7C-B744-2FA7006490F9}" srcId="{C1F6CA11-1E37-4C0C-B792-EBA23DCB176A}" destId="{48AE05A0-4CF8-48F8-99BD-9C58E8F19D0D}" srcOrd="4" destOrd="0" parTransId="{4EFF2B68-D12E-4673-8187-187BD381AFBC}" sibTransId="{9DF376B7-B244-4B19-A901-205C74418277}"/>
    <dgm:cxn modelId="{2CD71341-A782-4037-8E2B-47278359DA0D}" srcId="{C1F6CA11-1E37-4C0C-B792-EBA23DCB176A}" destId="{89C4CE15-61C9-41EE-88C4-3DD685EC1477}" srcOrd="3" destOrd="0" parTransId="{D3BCE631-D762-4A1A-994F-6646E9AFA2B2}" sibTransId="{1E6A2227-2F95-4A53-97E0-07E14925254D}"/>
    <dgm:cxn modelId="{B2884E62-B823-4F46-B793-FC6D6D6C1DCD}" type="presOf" srcId="{89C4CE15-61C9-41EE-88C4-3DD685EC1477}" destId="{70B25548-AADC-4D7C-A6B5-E2799FE38D90}" srcOrd="0" destOrd="0" presId="urn:microsoft.com/office/officeart/2008/layout/LinedList"/>
    <dgm:cxn modelId="{D72E7B6B-D342-4055-AAE8-D2ADF19667F0}" srcId="{C1F6CA11-1E37-4C0C-B792-EBA23DCB176A}" destId="{28D5333E-CB93-4801-9903-61F0A6838DBB}" srcOrd="1" destOrd="0" parTransId="{6AF1D297-700B-46B7-972F-52E04C903E54}" sibTransId="{0C7AB267-EF4B-4D77-8167-4D2A750D0729}"/>
    <dgm:cxn modelId="{65E76054-70EF-4239-B6A9-6AA9E2B2DD16}" type="presOf" srcId="{48AE05A0-4CF8-48F8-99BD-9C58E8F19D0D}" destId="{16080EE8-26E7-43FA-ABEC-39B37479ED3A}" srcOrd="0" destOrd="0" presId="urn:microsoft.com/office/officeart/2008/layout/LinedList"/>
    <dgm:cxn modelId="{4E4ACD58-E3ED-4CE2-8E93-67D58A30490D}" type="presOf" srcId="{C1F6CA11-1E37-4C0C-B792-EBA23DCB176A}" destId="{EB7613FC-F0DA-42F2-A0C3-5B723AE97FEE}" srcOrd="0" destOrd="0" presId="urn:microsoft.com/office/officeart/2008/layout/LinedList"/>
    <dgm:cxn modelId="{51CF3397-38F2-46EE-8BAB-1AEA11FE1E73}" srcId="{C1F6CA11-1E37-4C0C-B792-EBA23DCB176A}" destId="{21CCE69F-B32B-4C53-A4F5-71772CF166C6}" srcOrd="2" destOrd="0" parTransId="{5158D8D2-DABC-4E2C-BFA9-177A77228F76}" sibTransId="{F17FBF04-52F5-479D-9BDF-734EC6B30240}"/>
    <dgm:cxn modelId="{1DB057BE-C7DD-4D59-A75F-59B63682F675}" type="presOf" srcId="{28D5333E-CB93-4801-9903-61F0A6838DBB}" destId="{710D79DC-5802-47DD-B2BD-1C78C305B143}" srcOrd="0" destOrd="0" presId="urn:microsoft.com/office/officeart/2008/layout/LinedList"/>
    <dgm:cxn modelId="{EB908CDD-C5D5-4DDB-A295-F1625872A5B7}" srcId="{C1F6CA11-1E37-4C0C-B792-EBA23DCB176A}" destId="{F71B8443-A452-41D6-B5AD-402E8B3C09EF}" srcOrd="0" destOrd="0" parTransId="{9109914A-AAB9-49F3-9243-92027021199B}" sibTransId="{EFBD1F5B-3DD4-4B4E-8050-64372A4BDCBD}"/>
    <dgm:cxn modelId="{473F10F7-FB6D-4A8B-9288-BBD6BD0144FD}" type="presParOf" srcId="{EB7613FC-F0DA-42F2-A0C3-5B723AE97FEE}" destId="{911C12A4-2664-4477-B278-85E1B2FC2338}" srcOrd="0" destOrd="0" presId="urn:microsoft.com/office/officeart/2008/layout/LinedList"/>
    <dgm:cxn modelId="{A5C03F57-2F7E-4416-AB91-8C1A359BD020}" type="presParOf" srcId="{EB7613FC-F0DA-42F2-A0C3-5B723AE97FEE}" destId="{A3FE7D83-5B47-422B-9AA0-2A21D9EB9C2B}" srcOrd="1" destOrd="0" presId="urn:microsoft.com/office/officeart/2008/layout/LinedList"/>
    <dgm:cxn modelId="{5AD851D7-ADF4-46BD-B337-F3BC9E513E34}" type="presParOf" srcId="{A3FE7D83-5B47-422B-9AA0-2A21D9EB9C2B}" destId="{0817898C-2B1B-4897-9DF8-3BB21E9B34BE}" srcOrd="0" destOrd="0" presId="urn:microsoft.com/office/officeart/2008/layout/LinedList"/>
    <dgm:cxn modelId="{6F1AE121-5D64-452F-8605-57B5A81BC784}" type="presParOf" srcId="{A3FE7D83-5B47-422B-9AA0-2A21D9EB9C2B}" destId="{E714199A-DC18-4E7D-94B3-7C79E3415340}" srcOrd="1" destOrd="0" presId="urn:microsoft.com/office/officeart/2008/layout/LinedList"/>
    <dgm:cxn modelId="{661412E1-E6D7-4C46-B467-C8429198493D}" type="presParOf" srcId="{EB7613FC-F0DA-42F2-A0C3-5B723AE97FEE}" destId="{B4A7B569-89DC-42F9-BE0A-A420CE274BBC}" srcOrd="2" destOrd="0" presId="urn:microsoft.com/office/officeart/2008/layout/LinedList"/>
    <dgm:cxn modelId="{7DF75ECC-B1B5-4A06-BCA8-997EDB520E89}" type="presParOf" srcId="{EB7613FC-F0DA-42F2-A0C3-5B723AE97FEE}" destId="{FCB1C29F-9F7E-4ED3-94DD-21F6B5AAB1AF}" srcOrd="3" destOrd="0" presId="urn:microsoft.com/office/officeart/2008/layout/LinedList"/>
    <dgm:cxn modelId="{0806A6AE-306C-446D-B21E-FF8B4E1C5C8D}" type="presParOf" srcId="{FCB1C29F-9F7E-4ED3-94DD-21F6B5AAB1AF}" destId="{710D79DC-5802-47DD-B2BD-1C78C305B143}" srcOrd="0" destOrd="0" presId="urn:microsoft.com/office/officeart/2008/layout/LinedList"/>
    <dgm:cxn modelId="{70ECBB8C-13DF-4B3F-B714-E7775F80F221}" type="presParOf" srcId="{FCB1C29F-9F7E-4ED3-94DD-21F6B5AAB1AF}" destId="{73F3FF0D-BFAA-4B0F-BD5C-5EEAF3ED0831}" srcOrd="1" destOrd="0" presId="urn:microsoft.com/office/officeart/2008/layout/LinedList"/>
    <dgm:cxn modelId="{95BF7529-5532-4A2B-8212-5CD0738D5CDC}" type="presParOf" srcId="{EB7613FC-F0DA-42F2-A0C3-5B723AE97FEE}" destId="{8BD14929-8732-44E2-956C-44A770C81694}" srcOrd="4" destOrd="0" presId="urn:microsoft.com/office/officeart/2008/layout/LinedList"/>
    <dgm:cxn modelId="{244F8842-ED99-49BF-A10F-1F3E324339CC}" type="presParOf" srcId="{EB7613FC-F0DA-42F2-A0C3-5B723AE97FEE}" destId="{61A362A6-357D-40CD-949C-340D64FC3E46}" srcOrd="5" destOrd="0" presId="urn:microsoft.com/office/officeart/2008/layout/LinedList"/>
    <dgm:cxn modelId="{A6BE00E9-A1A2-40ED-9FDD-65903DC50C14}" type="presParOf" srcId="{61A362A6-357D-40CD-949C-340D64FC3E46}" destId="{C60E169E-7925-46E3-8428-660504DA7100}" srcOrd="0" destOrd="0" presId="urn:microsoft.com/office/officeart/2008/layout/LinedList"/>
    <dgm:cxn modelId="{E09667A5-2958-439B-AF68-A9A1F51532D1}" type="presParOf" srcId="{61A362A6-357D-40CD-949C-340D64FC3E46}" destId="{21F35390-F353-4E2D-848E-4CB541E3AE41}" srcOrd="1" destOrd="0" presId="urn:microsoft.com/office/officeart/2008/layout/LinedList"/>
    <dgm:cxn modelId="{8C5F0A8D-6A00-4637-9607-1D38DCDD00F3}" type="presParOf" srcId="{EB7613FC-F0DA-42F2-A0C3-5B723AE97FEE}" destId="{0ACEAD09-E16E-4B17-9406-57EF171675CC}" srcOrd="6" destOrd="0" presId="urn:microsoft.com/office/officeart/2008/layout/LinedList"/>
    <dgm:cxn modelId="{34443FC6-64B6-49E1-8B5F-94355E0F1105}" type="presParOf" srcId="{EB7613FC-F0DA-42F2-A0C3-5B723AE97FEE}" destId="{5F926117-7247-4769-94E0-EC0D91D5A3C1}" srcOrd="7" destOrd="0" presId="urn:microsoft.com/office/officeart/2008/layout/LinedList"/>
    <dgm:cxn modelId="{7E556FEA-304C-4FBE-891A-3447ABA85078}" type="presParOf" srcId="{5F926117-7247-4769-94E0-EC0D91D5A3C1}" destId="{70B25548-AADC-4D7C-A6B5-E2799FE38D90}" srcOrd="0" destOrd="0" presId="urn:microsoft.com/office/officeart/2008/layout/LinedList"/>
    <dgm:cxn modelId="{CF390CA6-BB5E-49DE-A7BE-4623D878EBA8}" type="presParOf" srcId="{5F926117-7247-4769-94E0-EC0D91D5A3C1}" destId="{55AED493-7B7B-42E2-8D1B-FC956D9362DC}" srcOrd="1" destOrd="0" presId="urn:microsoft.com/office/officeart/2008/layout/LinedList"/>
    <dgm:cxn modelId="{4F4F2C24-99AB-40B1-9053-D46468611D05}" type="presParOf" srcId="{EB7613FC-F0DA-42F2-A0C3-5B723AE97FEE}" destId="{6D9769B3-DAB0-4DAC-84DB-FFCB7A16D359}" srcOrd="8" destOrd="0" presId="urn:microsoft.com/office/officeart/2008/layout/LinedList"/>
    <dgm:cxn modelId="{81202E60-214F-4632-87AA-167DF7AC334D}" type="presParOf" srcId="{EB7613FC-F0DA-42F2-A0C3-5B723AE97FEE}" destId="{18036C46-B22B-454B-91F3-9DF8C819C568}" srcOrd="9" destOrd="0" presId="urn:microsoft.com/office/officeart/2008/layout/LinedList"/>
    <dgm:cxn modelId="{8B9D9E84-53BE-47BD-B251-F081BF68A592}" type="presParOf" srcId="{18036C46-B22B-454B-91F3-9DF8C819C568}" destId="{16080EE8-26E7-43FA-ABEC-39B37479ED3A}" srcOrd="0" destOrd="0" presId="urn:microsoft.com/office/officeart/2008/layout/LinedList"/>
    <dgm:cxn modelId="{C8816EA8-1BEF-44E6-8F54-28DB91CC5CFE}" type="presParOf" srcId="{18036C46-B22B-454B-91F3-9DF8C819C568}" destId="{29F274B2-04FC-4AC1-8131-CE162307E43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4D53DD3-B4B5-4600-94FB-4C80CB429B51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20E630A-CF95-4CE7-BF14-B929A6F801D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Media corporations have always had the goal of making money. This came from the use and engagement of these platforms</a:t>
          </a:r>
          <a:endParaRPr lang="en-US" dirty="0"/>
        </a:p>
      </dgm:t>
    </dgm:pt>
    <dgm:pt modelId="{204BB7B8-A6E1-4C1F-9410-F06487FE1FAA}" type="parTrans" cxnId="{5F22AB79-DB88-4D8E-B961-181188E392F0}">
      <dgm:prSet/>
      <dgm:spPr/>
      <dgm:t>
        <a:bodyPr/>
        <a:lstStyle/>
        <a:p>
          <a:endParaRPr lang="en-US"/>
        </a:p>
      </dgm:t>
    </dgm:pt>
    <dgm:pt modelId="{A86B52BD-2656-45E8-8B8B-41FFA3F46BD5}" type="sibTrans" cxnId="{5F22AB79-DB88-4D8E-B961-181188E392F0}">
      <dgm:prSet/>
      <dgm:spPr/>
      <dgm:t>
        <a:bodyPr/>
        <a:lstStyle/>
        <a:p>
          <a:endParaRPr lang="en-US"/>
        </a:p>
      </dgm:t>
    </dgm:pt>
    <dgm:pt modelId="{AC990261-7F5A-49F3-866B-509A01F9121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Different methods have been implemented, traditional news benefits from the sensationalised and perceived trustworthiness that they bring</a:t>
          </a:r>
          <a:endParaRPr lang="en-US" dirty="0"/>
        </a:p>
      </dgm:t>
    </dgm:pt>
    <dgm:pt modelId="{99924787-88C8-4BC7-B4CC-85F6F269EC5D}" type="parTrans" cxnId="{D23B2FCB-58A4-4B80-8E53-597DCE50CBF8}">
      <dgm:prSet/>
      <dgm:spPr/>
      <dgm:t>
        <a:bodyPr/>
        <a:lstStyle/>
        <a:p>
          <a:endParaRPr lang="en-US"/>
        </a:p>
      </dgm:t>
    </dgm:pt>
    <dgm:pt modelId="{D7211376-0CC6-4E23-9BEC-2515A48A1B10}" type="sibTrans" cxnId="{D23B2FCB-58A4-4B80-8E53-597DCE50CBF8}">
      <dgm:prSet/>
      <dgm:spPr/>
      <dgm:t>
        <a:bodyPr/>
        <a:lstStyle/>
        <a:p>
          <a:endParaRPr lang="en-US"/>
        </a:p>
      </dgm:t>
    </dgm:pt>
    <dgm:pt modelId="{EBE5BE7B-9101-4C19-9CFE-C6EDA91519C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Moral panic is a result of lack of comprehensive understanding</a:t>
          </a:r>
          <a:endParaRPr lang="en-US" dirty="0"/>
        </a:p>
      </dgm:t>
    </dgm:pt>
    <dgm:pt modelId="{01DD39D0-B792-469F-B51A-6388EF5D5239}" type="parTrans" cxnId="{D638585B-5B39-4D68-B6F9-EA46BFBBDF26}">
      <dgm:prSet/>
      <dgm:spPr/>
      <dgm:t>
        <a:bodyPr/>
        <a:lstStyle/>
        <a:p>
          <a:endParaRPr lang="en-US"/>
        </a:p>
      </dgm:t>
    </dgm:pt>
    <dgm:pt modelId="{2D896D19-B6C5-403C-97EB-EDC255900A9D}" type="sibTrans" cxnId="{D638585B-5B39-4D68-B6F9-EA46BFBBDF26}">
      <dgm:prSet/>
      <dgm:spPr/>
      <dgm:t>
        <a:bodyPr/>
        <a:lstStyle/>
        <a:p>
          <a:endParaRPr lang="en-US"/>
        </a:p>
      </dgm:t>
    </dgm:pt>
    <dgm:pt modelId="{F9224727-03C7-490E-9E1A-A4DCE4A53302}" type="pres">
      <dgm:prSet presAssocID="{64D53DD3-B4B5-4600-94FB-4C80CB429B5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99976FF-7F75-4882-818C-667D12836446}" type="pres">
      <dgm:prSet presAssocID="{220E630A-CF95-4CE7-BF14-B929A6F801D9}" presName="hierRoot1" presStyleCnt="0"/>
      <dgm:spPr/>
    </dgm:pt>
    <dgm:pt modelId="{F8816F85-C29D-45AE-8AD8-B9E3A68C4DBD}" type="pres">
      <dgm:prSet presAssocID="{220E630A-CF95-4CE7-BF14-B929A6F801D9}" presName="composite" presStyleCnt="0"/>
      <dgm:spPr/>
    </dgm:pt>
    <dgm:pt modelId="{99842C0E-F61B-493E-B0F4-5C67C831C13E}" type="pres">
      <dgm:prSet presAssocID="{220E630A-CF95-4CE7-BF14-B929A6F801D9}" presName="background" presStyleLbl="node0" presStyleIdx="0" presStyleCnt="3"/>
      <dgm:spPr/>
    </dgm:pt>
    <dgm:pt modelId="{7192075A-6F5C-46B6-9FB9-1C83BBE6A558}" type="pres">
      <dgm:prSet presAssocID="{220E630A-CF95-4CE7-BF14-B929A6F801D9}" presName="text" presStyleLbl="fgAcc0" presStyleIdx="0" presStyleCnt="3">
        <dgm:presLayoutVars>
          <dgm:chPref val="3"/>
        </dgm:presLayoutVars>
      </dgm:prSet>
      <dgm:spPr/>
    </dgm:pt>
    <dgm:pt modelId="{6E62FD3F-C9B0-4575-841D-507A845F733E}" type="pres">
      <dgm:prSet presAssocID="{220E630A-CF95-4CE7-BF14-B929A6F801D9}" presName="hierChild2" presStyleCnt="0"/>
      <dgm:spPr/>
    </dgm:pt>
    <dgm:pt modelId="{651A4700-A630-41C1-AE06-5E5B24BB3BDC}" type="pres">
      <dgm:prSet presAssocID="{AC990261-7F5A-49F3-866B-509A01F91213}" presName="hierRoot1" presStyleCnt="0"/>
      <dgm:spPr/>
    </dgm:pt>
    <dgm:pt modelId="{FCDAB856-DCED-41DD-B164-0FAEC26E6DCD}" type="pres">
      <dgm:prSet presAssocID="{AC990261-7F5A-49F3-866B-509A01F91213}" presName="composite" presStyleCnt="0"/>
      <dgm:spPr/>
    </dgm:pt>
    <dgm:pt modelId="{64B76A78-2043-4E54-9560-1BF618C9AA7A}" type="pres">
      <dgm:prSet presAssocID="{AC990261-7F5A-49F3-866B-509A01F91213}" presName="background" presStyleLbl="node0" presStyleIdx="1" presStyleCnt="3"/>
      <dgm:spPr/>
    </dgm:pt>
    <dgm:pt modelId="{CF7ADE3A-2E5A-4BE2-A252-FC5B9A2BF41F}" type="pres">
      <dgm:prSet presAssocID="{AC990261-7F5A-49F3-866B-509A01F91213}" presName="text" presStyleLbl="fgAcc0" presStyleIdx="1" presStyleCnt="3">
        <dgm:presLayoutVars>
          <dgm:chPref val="3"/>
        </dgm:presLayoutVars>
      </dgm:prSet>
      <dgm:spPr/>
    </dgm:pt>
    <dgm:pt modelId="{C663F6F7-666D-453B-8A29-03BD3280249B}" type="pres">
      <dgm:prSet presAssocID="{AC990261-7F5A-49F3-866B-509A01F91213}" presName="hierChild2" presStyleCnt="0"/>
      <dgm:spPr/>
    </dgm:pt>
    <dgm:pt modelId="{DDE22ECB-B0A5-45F6-A17B-EB8CAF69EFBE}" type="pres">
      <dgm:prSet presAssocID="{EBE5BE7B-9101-4C19-9CFE-C6EDA91519CD}" presName="hierRoot1" presStyleCnt="0"/>
      <dgm:spPr/>
    </dgm:pt>
    <dgm:pt modelId="{45BCDB02-A833-4E05-8CC3-D6F97D7A1267}" type="pres">
      <dgm:prSet presAssocID="{EBE5BE7B-9101-4C19-9CFE-C6EDA91519CD}" presName="composite" presStyleCnt="0"/>
      <dgm:spPr/>
    </dgm:pt>
    <dgm:pt modelId="{5BD4288F-D9F3-4242-B1FD-F7F47A9D56D9}" type="pres">
      <dgm:prSet presAssocID="{EBE5BE7B-9101-4C19-9CFE-C6EDA91519CD}" presName="background" presStyleLbl="node0" presStyleIdx="2" presStyleCnt="3"/>
      <dgm:spPr/>
    </dgm:pt>
    <dgm:pt modelId="{D2F47516-1593-4434-8B0C-B66817500BDC}" type="pres">
      <dgm:prSet presAssocID="{EBE5BE7B-9101-4C19-9CFE-C6EDA91519CD}" presName="text" presStyleLbl="fgAcc0" presStyleIdx="2" presStyleCnt="3">
        <dgm:presLayoutVars>
          <dgm:chPref val="3"/>
        </dgm:presLayoutVars>
      </dgm:prSet>
      <dgm:spPr/>
    </dgm:pt>
    <dgm:pt modelId="{22634E32-B559-4089-8ACE-7824349FE8B3}" type="pres">
      <dgm:prSet presAssocID="{EBE5BE7B-9101-4C19-9CFE-C6EDA91519CD}" presName="hierChild2" presStyleCnt="0"/>
      <dgm:spPr/>
    </dgm:pt>
  </dgm:ptLst>
  <dgm:cxnLst>
    <dgm:cxn modelId="{126E6B08-A0E1-40D6-AAD1-B7613EEFD11E}" type="presOf" srcId="{220E630A-CF95-4CE7-BF14-B929A6F801D9}" destId="{7192075A-6F5C-46B6-9FB9-1C83BBE6A558}" srcOrd="0" destOrd="0" presId="urn:microsoft.com/office/officeart/2005/8/layout/hierarchy1"/>
    <dgm:cxn modelId="{2ABB880E-CB98-45F4-8945-00799CF750E1}" type="presOf" srcId="{AC990261-7F5A-49F3-866B-509A01F91213}" destId="{CF7ADE3A-2E5A-4BE2-A252-FC5B9A2BF41F}" srcOrd="0" destOrd="0" presId="urn:microsoft.com/office/officeart/2005/8/layout/hierarchy1"/>
    <dgm:cxn modelId="{D638585B-5B39-4D68-B6F9-EA46BFBBDF26}" srcId="{64D53DD3-B4B5-4600-94FB-4C80CB429B51}" destId="{EBE5BE7B-9101-4C19-9CFE-C6EDA91519CD}" srcOrd="2" destOrd="0" parTransId="{01DD39D0-B792-469F-B51A-6388EF5D5239}" sibTransId="{2D896D19-B6C5-403C-97EB-EDC255900A9D}"/>
    <dgm:cxn modelId="{DFEC2E63-9A50-4ECC-AA58-9736B265ED18}" type="presOf" srcId="{64D53DD3-B4B5-4600-94FB-4C80CB429B51}" destId="{F9224727-03C7-490E-9E1A-A4DCE4A53302}" srcOrd="0" destOrd="0" presId="urn:microsoft.com/office/officeart/2005/8/layout/hierarchy1"/>
    <dgm:cxn modelId="{5F22AB79-DB88-4D8E-B961-181188E392F0}" srcId="{64D53DD3-B4B5-4600-94FB-4C80CB429B51}" destId="{220E630A-CF95-4CE7-BF14-B929A6F801D9}" srcOrd="0" destOrd="0" parTransId="{204BB7B8-A6E1-4C1F-9410-F06487FE1FAA}" sibTransId="{A86B52BD-2656-45E8-8B8B-41FFA3F46BD5}"/>
    <dgm:cxn modelId="{D23B2FCB-58A4-4B80-8E53-597DCE50CBF8}" srcId="{64D53DD3-B4B5-4600-94FB-4C80CB429B51}" destId="{AC990261-7F5A-49F3-866B-509A01F91213}" srcOrd="1" destOrd="0" parTransId="{99924787-88C8-4BC7-B4CC-85F6F269EC5D}" sibTransId="{D7211376-0CC6-4E23-9BEC-2515A48A1B10}"/>
    <dgm:cxn modelId="{999518D6-300C-4206-98C5-FCE53AA1DDCC}" type="presOf" srcId="{EBE5BE7B-9101-4C19-9CFE-C6EDA91519CD}" destId="{D2F47516-1593-4434-8B0C-B66817500BDC}" srcOrd="0" destOrd="0" presId="urn:microsoft.com/office/officeart/2005/8/layout/hierarchy1"/>
    <dgm:cxn modelId="{08EE5762-DCC7-467D-ABF0-185847B90939}" type="presParOf" srcId="{F9224727-03C7-490E-9E1A-A4DCE4A53302}" destId="{E99976FF-7F75-4882-818C-667D12836446}" srcOrd="0" destOrd="0" presId="urn:microsoft.com/office/officeart/2005/8/layout/hierarchy1"/>
    <dgm:cxn modelId="{06AA0729-91C1-4897-8053-DECA1B3F7D07}" type="presParOf" srcId="{E99976FF-7F75-4882-818C-667D12836446}" destId="{F8816F85-C29D-45AE-8AD8-B9E3A68C4DBD}" srcOrd="0" destOrd="0" presId="urn:microsoft.com/office/officeart/2005/8/layout/hierarchy1"/>
    <dgm:cxn modelId="{DD8915AD-9630-4AEB-9576-0C431F7457B3}" type="presParOf" srcId="{F8816F85-C29D-45AE-8AD8-B9E3A68C4DBD}" destId="{99842C0E-F61B-493E-B0F4-5C67C831C13E}" srcOrd="0" destOrd="0" presId="urn:microsoft.com/office/officeart/2005/8/layout/hierarchy1"/>
    <dgm:cxn modelId="{7E082318-64B6-4EEA-ABFF-881980E33FF9}" type="presParOf" srcId="{F8816F85-C29D-45AE-8AD8-B9E3A68C4DBD}" destId="{7192075A-6F5C-46B6-9FB9-1C83BBE6A558}" srcOrd="1" destOrd="0" presId="urn:microsoft.com/office/officeart/2005/8/layout/hierarchy1"/>
    <dgm:cxn modelId="{066D17ED-A16B-4F95-8C7E-FB2846EEEC7E}" type="presParOf" srcId="{E99976FF-7F75-4882-818C-667D12836446}" destId="{6E62FD3F-C9B0-4575-841D-507A845F733E}" srcOrd="1" destOrd="0" presId="urn:microsoft.com/office/officeart/2005/8/layout/hierarchy1"/>
    <dgm:cxn modelId="{D51D9C3A-0B05-499B-A99A-DBCC56564320}" type="presParOf" srcId="{F9224727-03C7-490E-9E1A-A4DCE4A53302}" destId="{651A4700-A630-41C1-AE06-5E5B24BB3BDC}" srcOrd="1" destOrd="0" presId="urn:microsoft.com/office/officeart/2005/8/layout/hierarchy1"/>
    <dgm:cxn modelId="{5BA6B716-2983-4147-9CD5-F1B6D20FD01D}" type="presParOf" srcId="{651A4700-A630-41C1-AE06-5E5B24BB3BDC}" destId="{FCDAB856-DCED-41DD-B164-0FAEC26E6DCD}" srcOrd="0" destOrd="0" presId="urn:microsoft.com/office/officeart/2005/8/layout/hierarchy1"/>
    <dgm:cxn modelId="{6E00C9C4-548E-4AF9-945F-339F039A677C}" type="presParOf" srcId="{FCDAB856-DCED-41DD-B164-0FAEC26E6DCD}" destId="{64B76A78-2043-4E54-9560-1BF618C9AA7A}" srcOrd="0" destOrd="0" presId="urn:microsoft.com/office/officeart/2005/8/layout/hierarchy1"/>
    <dgm:cxn modelId="{D0A68C72-82DA-4AB5-AE07-00642468D5C4}" type="presParOf" srcId="{FCDAB856-DCED-41DD-B164-0FAEC26E6DCD}" destId="{CF7ADE3A-2E5A-4BE2-A252-FC5B9A2BF41F}" srcOrd="1" destOrd="0" presId="urn:microsoft.com/office/officeart/2005/8/layout/hierarchy1"/>
    <dgm:cxn modelId="{66FF910C-E8C7-4D4E-BCC2-9639157F9235}" type="presParOf" srcId="{651A4700-A630-41C1-AE06-5E5B24BB3BDC}" destId="{C663F6F7-666D-453B-8A29-03BD3280249B}" srcOrd="1" destOrd="0" presId="urn:microsoft.com/office/officeart/2005/8/layout/hierarchy1"/>
    <dgm:cxn modelId="{5084CB81-ED60-4FA7-AC32-C38ABB9405C3}" type="presParOf" srcId="{F9224727-03C7-490E-9E1A-A4DCE4A53302}" destId="{DDE22ECB-B0A5-45F6-A17B-EB8CAF69EFBE}" srcOrd="2" destOrd="0" presId="urn:microsoft.com/office/officeart/2005/8/layout/hierarchy1"/>
    <dgm:cxn modelId="{49833053-3AC2-4471-BE75-214A1DAF7D48}" type="presParOf" srcId="{DDE22ECB-B0A5-45F6-A17B-EB8CAF69EFBE}" destId="{45BCDB02-A833-4E05-8CC3-D6F97D7A1267}" srcOrd="0" destOrd="0" presId="urn:microsoft.com/office/officeart/2005/8/layout/hierarchy1"/>
    <dgm:cxn modelId="{840CD27D-4C6F-43F0-ACE0-55FC101B372D}" type="presParOf" srcId="{45BCDB02-A833-4E05-8CC3-D6F97D7A1267}" destId="{5BD4288F-D9F3-4242-B1FD-F7F47A9D56D9}" srcOrd="0" destOrd="0" presId="urn:microsoft.com/office/officeart/2005/8/layout/hierarchy1"/>
    <dgm:cxn modelId="{218BAF17-7DA0-4478-981B-384B1F18178F}" type="presParOf" srcId="{45BCDB02-A833-4E05-8CC3-D6F97D7A1267}" destId="{D2F47516-1593-4434-8B0C-B66817500BDC}" srcOrd="1" destOrd="0" presId="urn:microsoft.com/office/officeart/2005/8/layout/hierarchy1"/>
    <dgm:cxn modelId="{2D50B2C3-2C44-4B7C-88D2-76EE297A456B}" type="presParOf" srcId="{DDE22ECB-B0A5-45F6-A17B-EB8CAF69EFBE}" destId="{22634E32-B559-4089-8ACE-7824349FE8B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A63FE6-2FCF-4A7B-850C-45F833FC2851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32A3FE-83B0-4411-8146-17773B6E7B22}">
      <dsp:nvSpPr>
        <dsp:cNvPr id="0" name=""/>
        <dsp:cNvSpPr/>
      </dsp:nvSpPr>
      <dsp:spPr>
        <a:xfrm>
          <a:off x="0" y="53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Media can be split into two categories</a:t>
          </a:r>
          <a:endParaRPr lang="en-US" sz="2400" kern="1200" dirty="0"/>
        </a:p>
      </dsp:txBody>
      <dsp:txXfrm>
        <a:off x="0" y="531"/>
        <a:ext cx="10515600" cy="870055"/>
      </dsp:txXfrm>
    </dsp:sp>
    <dsp:sp modelId="{C1495F10-BCE4-4FC1-9B14-1B9C9A6E3602}">
      <dsp:nvSpPr>
        <dsp:cNvPr id="0" name=""/>
        <dsp:cNvSpPr/>
      </dsp:nvSpPr>
      <dsp:spPr>
        <a:xfrm>
          <a:off x="0" y="87058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AD3DB3-503D-47C7-9E1C-54B763AB6F42}">
      <dsp:nvSpPr>
        <dsp:cNvPr id="0" name=""/>
        <dsp:cNvSpPr/>
      </dsp:nvSpPr>
      <dsp:spPr>
        <a:xfrm>
          <a:off x="0" y="87058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Traditional media such as TV, newspapers and radio</a:t>
          </a:r>
          <a:endParaRPr lang="en-US" sz="2400" kern="1200" dirty="0"/>
        </a:p>
      </dsp:txBody>
      <dsp:txXfrm>
        <a:off x="0" y="870586"/>
        <a:ext cx="10515600" cy="870055"/>
      </dsp:txXfrm>
    </dsp:sp>
    <dsp:sp modelId="{C0015E79-6581-44C2-81AD-DC7CAAB483FD}">
      <dsp:nvSpPr>
        <dsp:cNvPr id="0" name=""/>
        <dsp:cNvSpPr/>
      </dsp:nvSpPr>
      <dsp:spPr>
        <a:xfrm>
          <a:off x="0" y="174064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6D4E68-A529-4544-BC63-53FA0D9671D5}">
      <dsp:nvSpPr>
        <dsp:cNvPr id="0" name=""/>
        <dsp:cNvSpPr/>
      </dsp:nvSpPr>
      <dsp:spPr>
        <a:xfrm>
          <a:off x="0" y="174064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Small- and large-scale business</a:t>
          </a:r>
          <a:endParaRPr lang="en-US" sz="2400" kern="1200" dirty="0"/>
        </a:p>
      </dsp:txBody>
      <dsp:txXfrm>
        <a:off x="0" y="1740641"/>
        <a:ext cx="10515600" cy="870055"/>
      </dsp:txXfrm>
    </dsp:sp>
    <dsp:sp modelId="{144C01C5-056D-40AE-AFE5-C570C3F51083}">
      <dsp:nvSpPr>
        <dsp:cNvPr id="0" name=""/>
        <dsp:cNvSpPr/>
      </dsp:nvSpPr>
      <dsp:spPr>
        <a:xfrm>
          <a:off x="0" y="261069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1BAEC4-5EEB-45F1-A8F2-66390FDD3FA5}">
      <dsp:nvSpPr>
        <dsp:cNvPr id="0" name=""/>
        <dsp:cNvSpPr/>
      </dsp:nvSpPr>
      <dsp:spPr>
        <a:xfrm>
          <a:off x="0" y="261069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Social Media such as blogs, X and Facebook</a:t>
          </a:r>
          <a:endParaRPr lang="en-US" sz="2400" kern="1200" dirty="0"/>
        </a:p>
      </dsp:txBody>
      <dsp:txXfrm>
        <a:off x="0" y="2610696"/>
        <a:ext cx="10515600" cy="870055"/>
      </dsp:txXfrm>
    </dsp:sp>
    <dsp:sp modelId="{BB02D590-70B2-4940-BFC0-A95D09E7D9A9}">
      <dsp:nvSpPr>
        <dsp:cNvPr id="0" name=""/>
        <dsp:cNvSpPr/>
      </dsp:nvSpPr>
      <dsp:spPr>
        <a:xfrm>
          <a:off x="0" y="348075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F808B0-99C6-4D8D-A05F-2B457A648F8A}">
      <dsp:nvSpPr>
        <dsp:cNvPr id="0" name=""/>
        <dsp:cNvSpPr/>
      </dsp:nvSpPr>
      <dsp:spPr>
        <a:xfrm>
          <a:off x="0" y="348075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Owned by companies but utilised by various users include individuals and organisations</a:t>
          </a:r>
          <a:endParaRPr lang="en-US" sz="2400" kern="1200" dirty="0"/>
        </a:p>
      </dsp:txBody>
      <dsp:txXfrm>
        <a:off x="0" y="3480751"/>
        <a:ext cx="10515600" cy="87005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1949D8-6A00-4BC0-A6DD-0E3457235361}">
      <dsp:nvSpPr>
        <dsp:cNvPr id="0" name=""/>
        <dsp:cNvSpPr/>
      </dsp:nvSpPr>
      <dsp:spPr>
        <a:xfrm>
          <a:off x="0" y="638379"/>
          <a:ext cx="10515600" cy="4668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 business first, meaning that there is a focus on making money</a:t>
          </a:r>
          <a:endParaRPr lang="en-US" sz="1900" kern="1200" dirty="0"/>
        </a:p>
      </dsp:txBody>
      <dsp:txXfrm>
        <a:off x="22789" y="661168"/>
        <a:ext cx="10470022" cy="421252"/>
      </dsp:txXfrm>
    </dsp:sp>
    <dsp:sp modelId="{02DFC540-10C0-4787-83AF-CDA0203AF68C}">
      <dsp:nvSpPr>
        <dsp:cNvPr id="0" name=""/>
        <dsp:cNvSpPr/>
      </dsp:nvSpPr>
      <dsp:spPr>
        <a:xfrm>
          <a:off x="0" y="1159929"/>
          <a:ext cx="10515600" cy="4668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Done through various models</a:t>
          </a:r>
          <a:endParaRPr lang="en-US" sz="1900" kern="1200" dirty="0"/>
        </a:p>
      </dsp:txBody>
      <dsp:txXfrm>
        <a:off x="22789" y="1182718"/>
        <a:ext cx="10470022" cy="421252"/>
      </dsp:txXfrm>
    </dsp:sp>
    <dsp:sp modelId="{1A77D7EF-11AB-4E72-AD94-D09B2B7E1B18}">
      <dsp:nvSpPr>
        <dsp:cNvPr id="0" name=""/>
        <dsp:cNvSpPr/>
      </dsp:nvSpPr>
      <dsp:spPr>
        <a:xfrm>
          <a:off x="0" y="1681479"/>
          <a:ext cx="10515600" cy="4668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Needs to encourage engagement</a:t>
          </a:r>
          <a:endParaRPr lang="en-US" sz="1900" kern="1200" dirty="0"/>
        </a:p>
      </dsp:txBody>
      <dsp:txXfrm>
        <a:off x="22789" y="1704268"/>
        <a:ext cx="10470022" cy="421252"/>
      </dsp:txXfrm>
    </dsp:sp>
    <dsp:sp modelId="{0BF623B1-B664-4445-A9FF-0109855FE27D}">
      <dsp:nvSpPr>
        <dsp:cNvPr id="0" name=""/>
        <dsp:cNvSpPr/>
      </dsp:nvSpPr>
      <dsp:spPr>
        <a:xfrm>
          <a:off x="0" y="2203029"/>
          <a:ext cx="10515600" cy="4668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Done through various tactics</a:t>
          </a:r>
          <a:endParaRPr lang="en-US" sz="1900" kern="1200" dirty="0"/>
        </a:p>
      </dsp:txBody>
      <dsp:txXfrm>
        <a:off x="22789" y="2225818"/>
        <a:ext cx="10470022" cy="421252"/>
      </dsp:txXfrm>
    </dsp:sp>
    <dsp:sp modelId="{886A7D79-7601-4B87-BACF-8FC9478C62DF}">
      <dsp:nvSpPr>
        <dsp:cNvPr id="0" name=""/>
        <dsp:cNvSpPr/>
      </dsp:nvSpPr>
      <dsp:spPr>
        <a:xfrm>
          <a:off x="0" y="2724579"/>
          <a:ext cx="10515600" cy="4668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Also used to enthesis and manipulate a belief</a:t>
          </a:r>
          <a:endParaRPr lang="en-US" sz="1900" kern="1200" dirty="0"/>
        </a:p>
      </dsp:txBody>
      <dsp:txXfrm>
        <a:off x="22789" y="2747368"/>
        <a:ext cx="10470022" cy="421252"/>
      </dsp:txXfrm>
    </dsp:sp>
    <dsp:sp modelId="{F7F8F3C4-BF7B-48C0-BEEF-9664ED241EFA}">
      <dsp:nvSpPr>
        <dsp:cNvPr id="0" name=""/>
        <dsp:cNvSpPr/>
      </dsp:nvSpPr>
      <dsp:spPr>
        <a:xfrm>
          <a:off x="0" y="3246129"/>
          <a:ext cx="10515600" cy="4668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Example : Evgeny Lebedev is a major investor in the independent and member of the house of lords</a:t>
          </a:r>
          <a:endParaRPr lang="en-US" sz="1900" kern="1200" dirty="0"/>
        </a:p>
      </dsp:txBody>
      <dsp:txXfrm>
        <a:off x="22789" y="3268918"/>
        <a:ext cx="10470022" cy="42125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3908F4-43B2-4956-9F1A-6AB95E21B840}">
      <dsp:nvSpPr>
        <dsp:cNvPr id="0" name=""/>
        <dsp:cNvSpPr/>
      </dsp:nvSpPr>
      <dsp:spPr>
        <a:xfrm>
          <a:off x="0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B725E7-8E56-4978-BE70-1A96746B4990}">
      <dsp:nvSpPr>
        <dsp:cNvPr id="0" name=""/>
        <dsp:cNvSpPr/>
      </dsp:nvSpPr>
      <dsp:spPr>
        <a:xfrm>
          <a:off x="328612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Moral panic is a fear of crime that spreads through out a demographic</a:t>
          </a:r>
          <a:endParaRPr lang="en-US" sz="2200" kern="1200"/>
        </a:p>
      </dsp:txBody>
      <dsp:txXfrm>
        <a:off x="383617" y="1447754"/>
        <a:ext cx="2847502" cy="1768010"/>
      </dsp:txXfrm>
    </dsp:sp>
    <dsp:sp modelId="{99A6F93B-FC29-4351-98A7-76923C86BC76}">
      <dsp:nvSpPr>
        <dsp:cNvPr id="0" name=""/>
        <dsp:cNvSpPr/>
      </dsp:nvSpPr>
      <dsp:spPr>
        <a:xfrm>
          <a:off x="3614737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2F8DA5-3FB0-473B-94BE-0EF12E92DE57}">
      <dsp:nvSpPr>
        <dsp:cNvPr id="0" name=""/>
        <dsp:cNvSpPr/>
      </dsp:nvSpPr>
      <dsp:spPr>
        <a:xfrm>
          <a:off x="3943350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Characterised by a level of irrationality or partial understanding</a:t>
          </a:r>
          <a:endParaRPr lang="en-US" sz="2200" kern="1200"/>
        </a:p>
      </dsp:txBody>
      <dsp:txXfrm>
        <a:off x="3998355" y="1447754"/>
        <a:ext cx="2847502" cy="1768010"/>
      </dsp:txXfrm>
    </dsp:sp>
    <dsp:sp modelId="{2697334D-2EB9-4690-8678-53183F22AC09}">
      <dsp:nvSpPr>
        <dsp:cNvPr id="0" name=""/>
        <dsp:cNvSpPr/>
      </dsp:nvSpPr>
      <dsp:spPr>
        <a:xfrm>
          <a:off x="7229475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D33A57-3B3C-4E0A-9BA9-E53C0A50B60F}">
      <dsp:nvSpPr>
        <dsp:cNvPr id="0" name=""/>
        <dsp:cNvSpPr/>
      </dsp:nvSpPr>
      <dsp:spPr>
        <a:xfrm>
          <a:off x="7558087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Lack of understanding or preconised notions that align amplify and extractable the fear</a:t>
          </a:r>
          <a:endParaRPr lang="en-US" sz="2200" kern="1200"/>
        </a:p>
      </dsp:txBody>
      <dsp:txXfrm>
        <a:off x="7613092" y="1447754"/>
        <a:ext cx="2847502" cy="176801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1C12A4-2664-4477-B278-85E1B2FC2338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17898C-2B1B-4897-9DF8-3BB21E9B34BE}">
      <dsp:nvSpPr>
        <dsp:cNvPr id="0" name=""/>
        <dsp:cNvSpPr/>
      </dsp:nvSpPr>
      <dsp:spPr>
        <a:xfrm>
          <a:off x="0" y="53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Jack the ripper letters resulted in an increase in sales for various newspapers </a:t>
          </a:r>
          <a:endParaRPr lang="en-US" sz="2400" kern="1200" dirty="0"/>
        </a:p>
      </dsp:txBody>
      <dsp:txXfrm>
        <a:off x="0" y="531"/>
        <a:ext cx="10515600" cy="870055"/>
      </dsp:txXfrm>
    </dsp:sp>
    <dsp:sp modelId="{B4A7B569-89DC-42F9-BE0A-A420CE274BBC}">
      <dsp:nvSpPr>
        <dsp:cNvPr id="0" name=""/>
        <dsp:cNvSpPr/>
      </dsp:nvSpPr>
      <dsp:spPr>
        <a:xfrm>
          <a:off x="0" y="87058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0D79DC-5802-47DD-B2BD-1C78C305B143}">
      <dsp:nvSpPr>
        <dsp:cNvPr id="0" name=""/>
        <dsp:cNvSpPr/>
      </dsp:nvSpPr>
      <dsp:spPr>
        <a:xfrm>
          <a:off x="0" y="87058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Implemented headlines such as  “Felonious assault on young female” </a:t>
          </a:r>
          <a:endParaRPr lang="en-US" sz="2400" kern="1200" dirty="0"/>
        </a:p>
      </dsp:txBody>
      <dsp:txXfrm>
        <a:off x="0" y="870586"/>
        <a:ext cx="10515600" cy="870055"/>
      </dsp:txXfrm>
    </dsp:sp>
    <dsp:sp modelId="{8BD14929-8732-44E2-956C-44A770C81694}">
      <dsp:nvSpPr>
        <dsp:cNvPr id="0" name=""/>
        <dsp:cNvSpPr/>
      </dsp:nvSpPr>
      <dsp:spPr>
        <a:xfrm>
          <a:off x="0" y="174064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0E169E-7925-46E3-8428-660504DA7100}">
      <dsp:nvSpPr>
        <dsp:cNvPr id="0" name=""/>
        <dsp:cNvSpPr/>
      </dsp:nvSpPr>
      <dsp:spPr>
        <a:xfrm>
          <a:off x="0" y="174064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This reporting also spread to other countries around the world</a:t>
          </a:r>
          <a:endParaRPr lang="en-US" sz="2400" kern="1200" dirty="0"/>
        </a:p>
      </dsp:txBody>
      <dsp:txXfrm>
        <a:off x="0" y="1740641"/>
        <a:ext cx="10515600" cy="870055"/>
      </dsp:txXfrm>
    </dsp:sp>
    <dsp:sp modelId="{0ACEAD09-E16E-4B17-9406-57EF171675CC}">
      <dsp:nvSpPr>
        <dsp:cNvPr id="0" name=""/>
        <dsp:cNvSpPr/>
      </dsp:nvSpPr>
      <dsp:spPr>
        <a:xfrm>
          <a:off x="0" y="261069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B25548-AADC-4D7C-A6B5-E2799FE38D90}">
      <dsp:nvSpPr>
        <dsp:cNvPr id="0" name=""/>
        <dsp:cNvSpPr/>
      </dsp:nvSpPr>
      <dsp:spPr>
        <a:xfrm>
          <a:off x="0" y="261069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Exprobated in the modern day by the internet</a:t>
          </a:r>
          <a:endParaRPr lang="en-US" sz="2400" kern="1200" dirty="0"/>
        </a:p>
      </dsp:txBody>
      <dsp:txXfrm>
        <a:off x="0" y="2610696"/>
        <a:ext cx="10515600" cy="870055"/>
      </dsp:txXfrm>
    </dsp:sp>
    <dsp:sp modelId="{6D9769B3-DAB0-4DAC-84DB-FFCB7A16D359}">
      <dsp:nvSpPr>
        <dsp:cNvPr id="0" name=""/>
        <dsp:cNvSpPr/>
      </dsp:nvSpPr>
      <dsp:spPr>
        <a:xfrm>
          <a:off x="0" y="348075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080EE8-26E7-43FA-ABEC-39B37479ED3A}">
      <dsp:nvSpPr>
        <dsp:cNvPr id="0" name=""/>
        <dsp:cNvSpPr/>
      </dsp:nvSpPr>
      <dsp:spPr>
        <a:xfrm>
          <a:off x="0" y="348075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Knife crime in London</a:t>
          </a:r>
          <a:endParaRPr lang="en-US" sz="2400" kern="1200" dirty="0"/>
        </a:p>
      </dsp:txBody>
      <dsp:txXfrm>
        <a:off x="0" y="3480751"/>
        <a:ext cx="10515600" cy="87005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842C0E-F61B-493E-B0F4-5C67C831C13E}">
      <dsp:nvSpPr>
        <dsp:cNvPr id="0" name=""/>
        <dsp:cNvSpPr/>
      </dsp:nvSpPr>
      <dsp:spPr>
        <a:xfrm>
          <a:off x="0" y="706671"/>
          <a:ext cx="3073451" cy="19516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92075A-6F5C-46B6-9FB9-1C83BBE6A558}">
      <dsp:nvSpPr>
        <dsp:cNvPr id="0" name=""/>
        <dsp:cNvSpPr/>
      </dsp:nvSpPr>
      <dsp:spPr>
        <a:xfrm>
          <a:off x="341494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Media corporations have always had the goal of making money. This came from the use and engagement of these platforms</a:t>
          </a:r>
          <a:endParaRPr lang="en-US" sz="1700" kern="1200"/>
        </a:p>
      </dsp:txBody>
      <dsp:txXfrm>
        <a:off x="398656" y="1088253"/>
        <a:ext cx="2959127" cy="1837317"/>
      </dsp:txXfrm>
    </dsp:sp>
    <dsp:sp modelId="{64B76A78-2043-4E54-9560-1BF618C9AA7A}">
      <dsp:nvSpPr>
        <dsp:cNvPr id="0" name=""/>
        <dsp:cNvSpPr/>
      </dsp:nvSpPr>
      <dsp:spPr>
        <a:xfrm>
          <a:off x="3756441" y="706671"/>
          <a:ext cx="3073451" cy="19516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7ADE3A-2E5A-4BE2-A252-FC5B9A2BF41F}">
      <dsp:nvSpPr>
        <dsp:cNvPr id="0" name=""/>
        <dsp:cNvSpPr/>
      </dsp:nvSpPr>
      <dsp:spPr>
        <a:xfrm>
          <a:off x="4097935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Different methods have been implemented, traditional news benefits from the sensationalised and perceived trustworthiness that they bring</a:t>
          </a:r>
          <a:endParaRPr lang="en-US" sz="1700" kern="1200"/>
        </a:p>
      </dsp:txBody>
      <dsp:txXfrm>
        <a:off x="4155097" y="1088253"/>
        <a:ext cx="2959127" cy="1837317"/>
      </dsp:txXfrm>
    </dsp:sp>
    <dsp:sp modelId="{5BD4288F-D9F3-4242-B1FD-F7F47A9D56D9}">
      <dsp:nvSpPr>
        <dsp:cNvPr id="0" name=""/>
        <dsp:cNvSpPr/>
      </dsp:nvSpPr>
      <dsp:spPr>
        <a:xfrm>
          <a:off x="7512882" y="706671"/>
          <a:ext cx="3073451" cy="19516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F47516-1593-4434-8B0C-B66817500BDC}">
      <dsp:nvSpPr>
        <dsp:cNvPr id="0" name=""/>
        <dsp:cNvSpPr/>
      </dsp:nvSpPr>
      <dsp:spPr>
        <a:xfrm>
          <a:off x="7854377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Moral panic is a result of lack of comprehensive understanding</a:t>
          </a:r>
          <a:endParaRPr lang="en-US" sz="1700" kern="1200"/>
        </a:p>
      </dsp:txBody>
      <dsp:txXfrm>
        <a:off x="7911539" y="1088253"/>
        <a:ext cx="2959127" cy="18373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D6F157-AC15-84F7-6F43-A4F4BD530B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A3B275-613A-3277-FF64-4B6B48AD17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91E6F-949A-B8D3-65F2-81EDCF42E8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5726C-EE9B-499D-ACA9-BF3F21B163DB}" type="datetimeFigureOut">
              <a:rPr lang="en-GB" smtClean="0"/>
              <a:t>20/01/2025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8E3579-0950-B2F7-BF97-5A955B0BAD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2C034A-B34B-D647-D99B-DDBD6CA0A8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10A31-59C2-4BC4-95A5-C65693CBC62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1006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7E95F-8908-2C57-2226-0219C417B3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8055B8-03EF-FD07-D030-87CEAEDE69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53B77B-46B8-115F-2EEA-7663B45047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5726C-EE9B-499D-ACA9-BF3F21B163DB}" type="datetimeFigureOut">
              <a:rPr lang="en-GB" smtClean="0"/>
              <a:t>20/01/2025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43A9C0-22AF-C03B-CAAE-B05F431E83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B08B18-9477-BD65-0F72-6F644E7E7D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10A31-59C2-4BC4-95A5-C65693CBC62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82168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106DA-009B-FD7D-C8C2-687A909AC9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6E178E-ABEA-7F8F-FFD8-B850504D1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828E29-4A6F-D1BB-1835-B27BEF35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5726C-EE9B-499D-ACA9-BF3F21B163DB}" type="datetimeFigureOut">
              <a:rPr lang="en-GB" smtClean="0"/>
              <a:t>20/01/2025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0D25F1-C145-CFFE-4977-691A3F4E9B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10D00D-1243-D7BA-5E7C-EBB00EC53B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10A31-59C2-4BC4-95A5-C65693CBC62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70749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BBCB6-01D8-CC27-1B85-ED2C17A617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17D2E2-C795-06F3-4EB5-BB02636798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AA54D2-B3CE-2D34-E31E-11E2CC447C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B5067-70C9-49C3-0CE5-2A6DD9397F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5726C-EE9B-499D-ACA9-BF3F21B163DB}" type="datetimeFigureOut">
              <a:rPr lang="en-GB" smtClean="0"/>
              <a:t>20/01/2025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9F449A-2C14-2BF9-0C04-B3F2EC8F5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156204-FF9E-1B53-224C-2B6F0585F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10A31-59C2-4BC4-95A5-C65693CBC62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2354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E3C41-D094-435B-5FD1-3A021E3038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F3CF69-9A7A-C75B-2980-1BDE3A9991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CB688A-DDA4-24A5-435C-40025C281A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EBD1C6-1961-13FC-7B08-1200471D136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2F8F364-A6E5-DFFF-FB86-F01858AE8E4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110398F-5801-F7F4-5F4A-570A59C37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5726C-EE9B-499D-ACA9-BF3F21B163DB}" type="datetimeFigureOut">
              <a:rPr lang="en-GB" smtClean="0"/>
              <a:t>20/01/2025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A823888-9404-CD2D-3988-05B3BD3C27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81D89B5-C979-70BF-5A38-F4FED9772A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10A31-59C2-4BC4-95A5-C65693CBC62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16786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5D8A67-D8C3-47E9-F7D3-4C796253FF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701B240-5FF8-CB0C-F78A-211611E00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5726C-EE9B-499D-ACA9-BF3F21B163DB}" type="datetimeFigureOut">
              <a:rPr lang="en-GB" smtClean="0"/>
              <a:t>20/01/2025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760974-4409-229E-DFC6-343363B674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B3F033-0FAF-B16D-6898-97B3B834E7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10A31-59C2-4BC4-95A5-C65693CBC62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4249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FFF6392-AE9D-8176-289A-735AEB51B7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5726C-EE9B-499D-ACA9-BF3F21B163DB}" type="datetimeFigureOut">
              <a:rPr lang="en-GB" smtClean="0"/>
              <a:t>20/01/2025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F890928-7DF3-46F9-EAD2-0442CDD6F4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35C3BA-D6C5-31A9-B0A2-A129D07AD3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10A31-59C2-4BC4-95A5-C65693CBC62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92081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004BC-CAA1-410D-2E93-56FFB6DEB4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3B54B8-1D54-F8A0-E122-DBEA28352E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941033-AEFF-36A3-9859-6A09E4FC9A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BA12F-4CDA-8B2B-70C7-3D23BFBAAF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5726C-EE9B-499D-ACA9-BF3F21B163DB}" type="datetimeFigureOut">
              <a:rPr lang="en-GB" smtClean="0"/>
              <a:t>20/01/2025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868BF5-6A9A-C40F-25B1-F6ECA734A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FBAFDB-D51F-2631-AD68-BC9AC7291A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10A31-59C2-4BC4-95A5-C65693CBC62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51027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38843-BA95-E325-E356-13057AA52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B9B5AB-4C56-D6F0-11C4-3BA748A66EA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F0C122-0F7F-9ABB-EE12-B3ECDD392C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19C342-66EB-2728-8EC6-5B082F1422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5726C-EE9B-499D-ACA9-BF3F21B163DB}" type="datetimeFigureOut">
              <a:rPr lang="en-GB" smtClean="0"/>
              <a:t>20/01/2025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67F10C-1E60-354D-74BE-D386BDB81A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6A7CC8-8B0F-0503-8732-9B47EDE008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10A31-59C2-4BC4-95A5-C65693CBC62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6508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B805C-8DA2-E378-B661-A0A6777784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1CE0874-DAA5-D543-63DA-D7571CC147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3B9A12-AB1B-3516-D506-9CE9CFA99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5726C-EE9B-499D-ACA9-BF3F21B163DB}" type="datetimeFigureOut">
              <a:rPr lang="en-GB" smtClean="0"/>
              <a:t>20/01/2025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77A730-8F26-9B56-810C-3BB34B824C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188587-B967-6263-E09C-372E3B2C6D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10A31-59C2-4BC4-95A5-C65693CBC62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9842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9927B8B-7B52-6D30-91E1-A2450E6A012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93A61D-F5A0-1370-C316-B379CD566C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AA3892-C323-D6B9-AA73-F6A145DE1E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5726C-EE9B-499D-ACA9-BF3F21B163DB}" type="datetimeFigureOut">
              <a:rPr lang="en-GB" smtClean="0"/>
              <a:t>20/01/2025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B5186C-A22E-CF1B-CCC5-DD97092591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DA2B34-6B29-75C8-CFFF-BB45C9163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10A31-59C2-4BC4-95A5-C65693CBC62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31291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E6F18B0-7369-0568-6500-4FF00A38C8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2DCBF9-CE89-BAA1-CAA7-A75B312446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06419D-3364-B4A8-DAD7-4270D75AB91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265726C-EE9B-499D-ACA9-BF3F21B163DB}" type="datetimeFigureOut">
              <a:rPr lang="en-GB" smtClean="0"/>
              <a:t>20/01/2025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F9E965-6DC5-BCD7-FE68-4D965A75022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ABEA7C-24EF-5EF8-C74B-02EBA64F45D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2610A31-59C2-4BC4-95A5-C65693CBC62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01174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87F4F1C-8D3D-4EC1-B72D-A0470A5A0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1E3DD61-64DB-46AD-B249-E273CD86B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0D7053D3-590A-4E94-B092-C96EAF744C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2EB67199-6FF0-4DED-89D1-BAEA95F9F5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D1A0BEEB-C008-4150-A935-C6AAF537DA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5148B0F-801C-45A1-80C1-EEC25A22A7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E7715ED9-C8CE-4651-82AA-1C4B5F14A0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B911230A-EF3B-4760-9087-E4FBE05BDC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2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1BE97E2-CEEB-473D-DF09-AE956F6F84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1120676"/>
            <a:ext cx="7021513" cy="2308324"/>
          </a:xfrm>
        </p:spPr>
        <p:txBody>
          <a:bodyPr>
            <a:normAutofit fontScale="90000"/>
          </a:bodyPr>
          <a:lstStyle/>
          <a:p>
            <a:pPr algn="l"/>
            <a:r>
              <a:rPr lang="en-GB" sz="6700" dirty="0">
                <a:solidFill>
                  <a:schemeClr val="bg1"/>
                </a:solidFill>
              </a:rPr>
              <a:t>The Role of Media in Crime Awareness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F9405B-BE51-5F55-3156-EFBDA1A41D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5024" y="3809999"/>
            <a:ext cx="7025753" cy="1012778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By: Jacob Cox</a:t>
            </a:r>
          </a:p>
          <a:p>
            <a:pPr algn="l"/>
            <a:r>
              <a:rPr lang="en-GB" dirty="0">
                <a:solidFill>
                  <a:schemeClr val="bg1"/>
                </a:solidFill>
              </a:rPr>
              <a:t>ID: 2205411</a:t>
            </a:r>
          </a:p>
        </p:txBody>
      </p:sp>
    </p:spTree>
    <p:extLst>
      <p:ext uri="{BB962C8B-B14F-4D97-AF65-F5344CB8AC3E}">
        <p14:creationId xmlns:p14="http://schemas.microsoft.com/office/powerpoint/2010/main" val="12199426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4D890F-8FD4-BF0C-C4CD-12C8D10ACA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 dirty="0"/>
              <a:t>Aims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3D53FD-BDFC-F16F-B8EE-D9821CB954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GB" sz="2000" dirty="0"/>
              <a:t>Aim: Analyse how media can affect the fear of crime and public protection</a:t>
            </a:r>
          </a:p>
          <a:p>
            <a:r>
              <a:rPr lang="en-GB" sz="2000" dirty="0"/>
              <a:t>Objective 1  : Differentiate the types of media </a:t>
            </a:r>
          </a:p>
          <a:p>
            <a:r>
              <a:rPr lang="en-GB" sz="2000" dirty="0"/>
              <a:t>Objective 2 : Consider the goals and aspects of print media in the past and modern era</a:t>
            </a:r>
          </a:p>
          <a:p>
            <a:r>
              <a:rPr lang="en-GB" sz="2000" dirty="0"/>
              <a:t>Objective 3 : Qualify moral panic</a:t>
            </a:r>
          </a:p>
          <a:p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B5EA61D-119F-5334-1D37-97F9C060837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995" r="35168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319182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2C919-7D29-A834-242F-BB604F34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Defining Media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F316F49-610E-F3E6-F2A1-C8C71E04866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37D4D6E7-C5F4-34D1-AF39-7187D438820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501834" y="6492875"/>
            <a:ext cx="6145301" cy="499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27257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3D91A9-DF90-D9CD-A2FF-4027132166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Traditional Media</a:t>
            </a:r>
          </a:p>
        </p:txBody>
      </p:sp>
      <p:pic>
        <p:nvPicPr>
          <p:cNvPr id="7" name="Graphic 6" descr="Newspaper">
            <a:extLst>
              <a:ext uri="{FF2B5EF4-FFF2-40B4-BE49-F238E27FC236}">
                <a16:creationId xmlns:a16="http://schemas.microsoft.com/office/drawing/2014/main" id="{5E68B541-DE38-0E9C-5233-A09FB565F2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D9536A-237A-332B-C486-069E1EC93F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</a:rPr>
              <a:t>Traditional media is media that publishes articles from employees</a:t>
            </a:r>
          </a:p>
          <a:p>
            <a:r>
              <a:rPr lang="en-GB" sz="1800" dirty="0">
                <a:solidFill>
                  <a:schemeClr val="tx2"/>
                </a:solidFill>
              </a:rPr>
              <a:t>Is not freely controlled </a:t>
            </a:r>
          </a:p>
          <a:p>
            <a:r>
              <a:rPr lang="en-GB" sz="1800" dirty="0">
                <a:solidFill>
                  <a:schemeClr val="tx2"/>
                </a:solidFill>
              </a:rPr>
              <a:t>These organisations have different areas of activities</a:t>
            </a:r>
          </a:p>
          <a:p>
            <a:r>
              <a:rPr lang="en-GB" sz="1800" dirty="0">
                <a:solidFill>
                  <a:schemeClr val="tx2"/>
                </a:solidFill>
              </a:rPr>
              <a:t>Can range from a single location to aimed at the entirety of the UK</a:t>
            </a:r>
          </a:p>
          <a:p>
            <a:r>
              <a:rPr lang="en-GB" sz="1800" dirty="0">
                <a:solidFill>
                  <a:schemeClr val="tx2"/>
                </a:solidFill>
              </a:rPr>
              <a:t>Small scale newspapers primarily owned by three organisation's</a:t>
            </a:r>
          </a:p>
          <a:p>
            <a:r>
              <a:rPr lang="en-GB" sz="1800" dirty="0">
                <a:solidFill>
                  <a:schemeClr val="tx2"/>
                </a:solidFill>
              </a:rPr>
              <a:t>Large scale newspapers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13" name="Picture 12">
            <a:extLst>
              <a:ext uri="{FF2B5EF4-FFF2-40B4-BE49-F238E27FC236}">
                <a16:creationId xmlns:a16="http://schemas.microsoft.com/office/drawing/2014/main" id="{4B4B150A-B807-E510-C05C-FF3160E825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56677" y="6446519"/>
            <a:ext cx="6145301" cy="493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53166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74C89-123C-F6A3-9FBA-E29C719E50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Goal of traditional media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CE146E7D-111F-0A23-74F2-0A8AC20D72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501375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DB2436DE-FD13-F5FC-75B6-0FA1417C76B8}"/>
              </a:ext>
            </a:extLst>
          </p:cNvPr>
          <p:cNvSpPr txBox="1"/>
          <p:nvPr/>
        </p:nvSpPr>
        <p:spPr>
          <a:xfrm>
            <a:off x="10809514" y="648866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(Haq, 2024)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67C1805-2AC3-32EF-93F8-845C8568CC47}"/>
              </a:ext>
            </a:extLst>
          </p:cNvPr>
          <p:cNvSpPr txBox="1"/>
          <p:nvPr/>
        </p:nvSpPr>
        <p:spPr>
          <a:xfrm>
            <a:off x="8452758" y="6488668"/>
            <a:ext cx="84527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(Crichton, et al., 2010)</a:t>
            </a:r>
          </a:p>
        </p:txBody>
      </p:sp>
    </p:spTree>
    <p:extLst>
      <p:ext uri="{BB962C8B-B14F-4D97-AF65-F5344CB8AC3E}">
        <p14:creationId xmlns:p14="http://schemas.microsoft.com/office/powerpoint/2010/main" val="22785127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B60E5-BE25-6651-F195-7953E1C438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Moral Panic and fear of crime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339B6836-0F89-C4B2-72C9-B526A8BA18F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3BC85DD0-DB49-65BD-24ED-20773F0B7CFE}"/>
              </a:ext>
            </a:extLst>
          </p:cNvPr>
          <p:cNvSpPr txBox="1"/>
          <p:nvPr/>
        </p:nvSpPr>
        <p:spPr>
          <a:xfrm>
            <a:off x="8980714" y="6462827"/>
            <a:ext cx="6096000" cy="3951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(Frederiksen &amp; Knudsen, 2021)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642B9A8-D513-CC83-BFDA-13B27CB2B96F}"/>
              </a:ext>
            </a:extLst>
          </p:cNvPr>
          <p:cNvSpPr txBox="1"/>
          <p:nvPr/>
        </p:nvSpPr>
        <p:spPr>
          <a:xfrm>
            <a:off x="7734301" y="6492875"/>
            <a:ext cx="75383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(Hier, 2016)</a:t>
            </a:r>
          </a:p>
        </p:txBody>
      </p:sp>
    </p:spTree>
    <p:extLst>
      <p:ext uri="{BB962C8B-B14F-4D97-AF65-F5344CB8AC3E}">
        <p14:creationId xmlns:p14="http://schemas.microsoft.com/office/powerpoint/2010/main" val="6320375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2F0CA-FA09-26AB-FB71-848D2867D2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Moral panic formed from traditional media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5A2972D4-C646-8D8E-DCDB-1E8ACA2A66C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32C10E9A-591C-53C3-321E-6EA879CEF709}"/>
              </a:ext>
            </a:extLst>
          </p:cNvPr>
          <p:cNvSpPr txBox="1"/>
          <p:nvPr/>
        </p:nvSpPr>
        <p:spPr>
          <a:xfrm>
            <a:off x="10156372" y="6492875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(Murdoch, 2003)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F97EEA2-679B-29B2-1FF9-977ED8CCA8C1}"/>
              </a:ext>
            </a:extLst>
          </p:cNvPr>
          <p:cNvSpPr txBox="1"/>
          <p:nvPr/>
        </p:nvSpPr>
        <p:spPr>
          <a:xfrm>
            <a:off x="8128908" y="6488668"/>
            <a:ext cx="812618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(Teodorascu, 2018)</a:t>
            </a:r>
          </a:p>
        </p:txBody>
      </p:sp>
    </p:spTree>
    <p:extLst>
      <p:ext uri="{BB962C8B-B14F-4D97-AF65-F5344CB8AC3E}">
        <p14:creationId xmlns:p14="http://schemas.microsoft.com/office/powerpoint/2010/main" val="24053414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4695F26-39DB-450E-B464-9C76CD233B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F42E55F-A297-474F-AF2D-6D3A15822B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9611" y="-1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D9ECFB-7F84-F79D-8E04-C1FB46E2F3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338328"/>
            <a:ext cx="5011473" cy="1773936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Knife Crime Statistics 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72070F7-E065-4D60-8938-9FB8CDB8A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 flipH="1">
            <a:off x="-179919" y="170310"/>
            <a:ext cx="2514948" cy="2174333"/>
            <a:chOff x="-305" y="-4155"/>
            <a:chExt cx="2514948" cy="2174333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F672C03-E63A-4F6B-96BD-0C4E3F1B8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BB94CDF-5C33-4B0A-B53F-50762639C1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3C92F9D-544D-4691-94A7-B937CF4BE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DCA4DEE4-B7B4-47F4-A9C5-31AED8369A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406CE6-D9CC-BFAB-A6C2-D686069009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5641" y="338328"/>
            <a:ext cx="5029200" cy="1773936"/>
          </a:xfrm>
        </p:spPr>
        <p:txBody>
          <a:bodyPr anchor="ctr">
            <a:normAutofit lnSpcReduction="10000"/>
          </a:bodyPr>
          <a:lstStyle/>
          <a:p>
            <a:r>
              <a:rPr lang="en-GB" sz="1800" dirty="0">
                <a:solidFill>
                  <a:schemeClr val="tx2"/>
                </a:solidFill>
              </a:rPr>
              <a:t>Relation between statistics and reality is often misleading</a:t>
            </a:r>
          </a:p>
          <a:p>
            <a:r>
              <a:rPr lang="en-GB" sz="1800" dirty="0">
                <a:solidFill>
                  <a:schemeClr val="tx2"/>
                </a:solidFill>
              </a:rPr>
              <a:t>Statics are gathered with specific qualifiers changing their appearance</a:t>
            </a:r>
          </a:p>
          <a:p>
            <a:r>
              <a:rPr lang="en-GB" sz="1800" dirty="0">
                <a:solidFill>
                  <a:schemeClr val="tx2"/>
                </a:solidFill>
              </a:rPr>
              <a:t>Comparing historical data and nuance creates a more comprehensive understanding</a:t>
            </a: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19A427C-C35C-B6E2-2D45-DFAFA10422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3387" y="3364198"/>
            <a:ext cx="4099583" cy="269547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4883195-273A-6E79-349A-2FE1089577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5050" y="3364198"/>
            <a:ext cx="4347542" cy="269547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9513FB0-FE52-E8CF-69AA-911BA8F3FC20}"/>
              </a:ext>
            </a:extLst>
          </p:cNvPr>
          <p:cNvSpPr txBox="1"/>
          <p:nvPr/>
        </p:nvSpPr>
        <p:spPr>
          <a:xfrm>
            <a:off x="9865178" y="6335006"/>
            <a:ext cx="61014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(Allen, et al., 2023)</a:t>
            </a:r>
          </a:p>
        </p:txBody>
      </p:sp>
    </p:spTree>
    <p:extLst>
      <p:ext uri="{BB962C8B-B14F-4D97-AF65-F5344CB8AC3E}">
        <p14:creationId xmlns:p14="http://schemas.microsoft.com/office/powerpoint/2010/main" val="8965392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E35A04CF-97D4-4FF7-B359-C546B1F6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7C6ED2-709D-32BD-706C-534A350054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12489"/>
            <a:ext cx="2871095" cy="21566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Government terrorism awareness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9E04AF-C681-C472-E9AB-35AD899A04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8993" y="1412489"/>
            <a:ext cx="2926080" cy="436384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/>
              <a:t>The UK government provides a measurement for the level of terrorist threat</a:t>
            </a:r>
          </a:p>
          <a:p>
            <a:r>
              <a:rPr lang="en-US" sz="2000" dirty="0"/>
              <a:t>These levels are low moderate substantial severe and critical</a:t>
            </a:r>
          </a:p>
          <a:p>
            <a:r>
              <a:rPr lang="en-US" sz="2000" dirty="0"/>
              <a:t>Currently substantial</a:t>
            </a:r>
          </a:p>
          <a:p>
            <a:r>
              <a:rPr lang="en-US" sz="2000" dirty="0"/>
              <a:t>Terminology without context producing misunderstanding</a:t>
            </a:r>
          </a:p>
          <a:p>
            <a:endParaRPr lang="en-US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2EC06A-AD31-F3D3-EFB1-2AEE57A0CCB9}"/>
              </a:ext>
            </a:extLst>
          </p:cNvPr>
          <p:cNvSpPr txBox="1"/>
          <p:nvPr/>
        </p:nvSpPr>
        <p:spPr>
          <a:xfrm>
            <a:off x="10400146" y="6463460"/>
            <a:ext cx="2926080" cy="43638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(MI5, 2023)</a:t>
            </a:r>
          </a:p>
        </p:txBody>
      </p:sp>
    </p:spTree>
    <p:extLst>
      <p:ext uri="{BB962C8B-B14F-4D97-AF65-F5344CB8AC3E}">
        <p14:creationId xmlns:p14="http://schemas.microsoft.com/office/powerpoint/2010/main" val="3910240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22BFDC-0D26-D145-B670-B4FAA09A5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In Conclusion</a:t>
            </a: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1208F376-6B18-63DD-139F-CC69944B1E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4439855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002289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DDCFEC-45AE-11BC-991A-2D1E04A9D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EF0987-0E29-E0F6-772A-FD2B1FAABC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Allen, G., Carthew, H. &amp; Zayed, Y., 2023.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Knife crime statistics England and Wales. </a:t>
            </a:r>
            <a:r>
              <a:rPr lang="en-GB" sz="1800" kern="100" dirty="0"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 </a:t>
            </a:r>
            <a:br>
              <a:rPr lang="en-GB" sz="1800" kern="100" dirty="0"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https://researchbriefings.files.parliament.uk/documents/SN04304/SN04304.pdf</a:t>
            </a:r>
            <a:br>
              <a:rPr lang="en-GB" sz="1800" kern="100" dirty="0"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[Accessed 10 January 2025].</a:t>
            </a:r>
          </a:p>
          <a:p>
            <a:pPr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Chivers, T., 2021.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Report: Who Owns the UK Media? 2021. </a:t>
            </a:r>
            <a:r>
              <a:rPr lang="en-GB" sz="1800" kern="100" dirty="0"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 </a:t>
            </a:r>
            <a:br>
              <a:rPr lang="en-GB" sz="1800" kern="100" dirty="0"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https://www.mediareform.org.uk/media-ownership/who-owns-the-uk-media</a:t>
            </a:r>
            <a:br>
              <a:rPr lang="en-GB" sz="1800" kern="100" dirty="0"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[Accessed 19 January 2025].</a:t>
            </a:r>
          </a:p>
          <a:p>
            <a:pPr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Crichton, D. et al., 2010.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The Objectives of Journalism. </a:t>
            </a:r>
            <a:br>
              <a:rPr lang="en-GB" sz="1800" kern="100" dirty="0"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https://cs.stanford.edu/people/eroberts/cs181/projects/2010-11/Journalism/index1766.html?page_id=21</a:t>
            </a:r>
            <a:br>
              <a:rPr lang="en-GB" sz="1800" kern="100" dirty="0"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[Accessed 20 January 2025].</a:t>
            </a:r>
          </a:p>
          <a:p>
            <a:pPr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Eberl, J.-M., Boomgaarden, H. G. &amp; Wagner, M., 2017. One Bias Fits All? Three Types of Media Bias and Their Effects on Party Preferences.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Communication research, </a:t>
            </a:r>
            <a:r>
              <a:rPr lang="en-GB" sz="1800" kern="100" dirty="0"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44(8), pp. 1125-1148. Available at: https://doi.org/10.1177/0093650215614364.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781686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B39223-6E5E-E4D1-F937-439F566306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Reference Continued</a:t>
            </a:r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E2794DC4-0699-1586-DA82-CCCF6C586F2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447308" y="591344"/>
            <a:ext cx="6906491" cy="558561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Allen, G., Carthew, H. &amp; Zayed, Y., 2023.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Knife crime statistics England and Wales.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 </a:t>
            </a:r>
            <a:br>
              <a:rPr kumimoji="0" lang="en-GB" altLang="en-US" sz="11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</a:br>
            <a:r>
              <a:rPr kumimoji="0" lang="en-GB" altLang="en-US" sz="11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Available at: </a:t>
            </a:r>
            <a:r>
              <a:rPr kumimoji="0" lang="en-GB" altLang="en-US" sz="1100" b="0" i="0" u="sng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https://researchbriefings.files.parliament.uk/documents/SN04304/SN04304.pdf</a:t>
            </a:r>
            <a:br>
              <a:rPr kumimoji="0" lang="en-GB" altLang="en-US" sz="11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</a:br>
            <a:r>
              <a:rPr kumimoji="0" lang="en-GB" altLang="en-US" sz="11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[Accessed 10 January 2025].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Chivers, T., 2021.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Report: Who Owns the UK Media? 2021.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 </a:t>
            </a:r>
            <a:br>
              <a:rPr kumimoji="0" lang="en-GB" altLang="en-US" sz="11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</a:br>
            <a:r>
              <a:rPr kumimoji="0" lang="en-GB" altLang="en-US" sz="11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Available at: </a:t>
            </a:r>
            <a:r>
              <a:rPr kumimoji="0" lang="en-GB" altLang="en-US" sz="1100" b="0" i="0" u="sng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https://www.mediareform.org.uk/media-ownership/who-owns-the-uk-media</a:t>
            </a:r>
            <a:br>
              <a:rPr kumimoji="0" lang="en-GB" altLang="en-US" sz="11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</a:br>
            <a:r>
              <a:rPr kumimoji="0" lang="en-GB" altLang="en-US" sz="11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[Accessed 19 January 2025].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Crichton, D. et al., 2010.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The Objectives of Journalism. </a:t>
            </a:r>
            <a:br>
              <a:rPr kumimoji="0" lang="en-GB" altLang="en-US" sz="11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</a:br>
            <a:r>
              <a:rPr kumimoji="0" lang="en-GB" altLang="en-US" sz="11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Available at: </a:t>
            </a:r>
            <a:r>
              <a:rPr kumimoji="0" lang="en-GB" altLang="en-US" sz="1100" b="0" i="0" u="sng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https://cs.stanford.edu/people/eroberts/cs181/projects/2010-11/Journalism/index1766.html?page_id=21</a:t>
            </a:r>
            <a:br>
              <a:rPr kumimoji="0" lang="en-GB" altLang="en-US" sz="11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</a:br>
            <a:r>
              <a:rPr kumimoji="0" lang="en-GB" altLang="en-US" sz="11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[Accessed 20 January 2025].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Eberl, J.-M., Boomgaarden, H. G. &amp; Wagner, M., 2017. One Bias Fits All? Three Types of Media Bias and Their Effects on Party Preferences.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Communication research,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44(8), pp. 1125-1148. Available at: https://doi.org/10.1177/0093650215614364.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Frederiksen, M. D. &amp; Knudsen, I. H., 2021.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Modern Folk Devils : Contemporary Constructions of Evil.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1st ed. Helsinki: Helsinki University Press. 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Haq, N., 2024. "Whether That's Truly Objective Journalism, Probably Not". Professional Retreatism and Professional Dilemmas When Reporting on Muslims.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Journalism practice,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18(9), pp. 2357-2373. Available at: https://doi.org/10.1080/17512786.2024.2323063.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Hier, S., 2016. Moral panic, moral regulation, and the civilizing process.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The British journal of sociology,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67(2), pp. 414-434. Available at: https://doi.org/10.1111/1468-4446.12201.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MI5, 2023.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Terrorism threat levels. </a:t>
            </a:r>
            <a:br>
              <a:rPr kumimoji="0" lang="en-GB" altLang="en-US" sz="11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</a:br>
            <a:r>
              <a:rPr kumimoji="0" lang="en-GB" altLang="en-US" sz="11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Available at: </a:t>
            </a:r>
            <a:r>
              <a:rPr kumimoji="0" lang="en-GB" altLang="en-US" sz="1100" b="0" i="0" u="sng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https://www.mi5.gov.uk/threats-and-advice/terrorism-threat-levels</a:t>
            </a:r>
            <a:br>
              <a:rPr kumimoji="0" lang="en-GB" altLang="en-US" sz="11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</a:br>
            <a:r>
              <a:rPr kumimoji="0" lang="en-GB" altLang="en-US" sz="11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[Accessed 2 May 2024].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Murdoch, L., 2003. Jack the Ripper and the London Press.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Victorian studies,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45(4), p. 760–762. Available at: https://doi.org/10.1353/vic.2004.0031.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Teodorascu, F., 2018. Jack the Ripper was Romanian and He Killed Children Who Did Not Learn - The Romanian Press and the Whitechapel Murders. </a:t>
            </a:r>
            <a:r>
              <a:rPr kumimoji="0" lang="en-GB" altLang="en-US" sz="1100" b="0" i="1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Acta Universitatis Danubius,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  <a:ea typeface="Yu Gothic" panose="020B0400000000000000" pitchFamily="34" charset="-128"/>
                <a:cs typeface="Times New Roman" panose="02020603050405020304" pitchFamily="18" charset="0"/>
              </a:rPr>
              <a:t>12(1), pp. 138-145.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GB" altLang="en-US" sz="11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47651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385</TotalTime>
  <Words>1090</Words>
  <Application>Microsoft Office PowerPoint</Application>
  <PresentationFormat>Widescreen</PresentationFormat>
  <Paragraphs>75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Office Theme</vt:lpstr>
      <vt:lpstr>The Role of Media in Crime Awareness</vt:lpstr>
      <vt:lpstr>Aims and Objectives</vt:lpstr>
      <vt:lpstr>Defining Media</vt:lpstr>
      <vt:lpstr>Traditional Media</vt:lpstr>
      <vt:lpstr>Goal of traditional media</vt:lpstr>
      <vt:lpstr>Moral Panic and fear of crime</vt:lpstr>
      <vt:lpstr>Moral panic formed from traditional media</vt:lpstr>
      <vt:lpstr>Knife Crime Statistics </vt:lpstr>
      <vt:lpstr>Government terrorism awareness</vt:lpstr>
      <vt:lpstr>In Conclusion</vt:lpstr>
      <vt:lpstr>References</vt:lpstr>
      <vt:lpstr>Reference Continued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Jacob Cox (2205411)</dc:creator>
  <cp:lastModifiedBy>Jacob Cox (2205411)</cp:lastModifiedBy>
  <cp:revision>1</cp:revision>
  <dcterms:created xsi:type="dcterms:W3CDTF">2025-01-20T17:21:04Z</dcterms:created>
  <dcterms:modified xsi:type="dcterms:W3CDTF">2025-01-20T23:50:18Z</dcterms:modified>
</cp:coreProperties>
</file>