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71" r:id="rId5"/>
    <p:sldId id="968" r:id="rId6"/>
    <p:sldId id="953" r:id="rId7"/>
    <p:sldId id="257" r:id="rId8"/>
    <p:sldId id="937" r:id="rId9"/>
    <p:sldId id="955" r:id="rId10"/>
    <p:sldId id="962" r:id="rId11"/>
    <p:sldId id="956" r:id="rId12"/>
    <p:sldId id="316" r:id="rId13"/>
    <p:sldId id="944" r:id="rId14"/>
    <p:sldId id="957" r:id="rId15"/>
    <p:sldId id="259" r:id="rId16"/>
    <p:sldId id="958" r:id="rId17"/>
    <p:sldId id="963" r:id="rId18"/>
    <p:sldId id="964" r:id="rId19"/>
    <p:sldId id="323" r:id="rId20"/>
    <p:sldId id="317" r:id="rId21"/>
    <p:sldId id="318" r:id="rId22"/>
    <p:sldId id="283" r:id="rId23"/>
    <p:sldId id="284" r:id="rId24"/>
    <p:sldId id="288" r:id="rId25"/>
    <p:sldId id="290" r:id="rId26"/>
    <p:sldId id="940" r:id="rId27"/>
    <p:sldId id="877" r:id="rId28"/>
    <p:sldId id="320" r:id="rId29"/>
    <p:sldId id="321" r:id="rId30"/>
    <p:sldId id="322" r:id="rId31"/>
    <p:sldId id="946" r:id="rId32"/>
    <p:sldId id="947" r:id="rId33"/>
    <p:sldId id="960" r:id="rId34"/>
    <p:sldId id="967" r:id="rId35"/>
    <p:sldId id="961" r:id="rId36"/>
    <p:sldId id="966" r:id="rId37"/>
    <p:sldId id="96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79" autoAdjust="0"/>
    <p:restoredTop sz="79963" autoAdjust="0"/>
  </p:normalViewPr>
  <p:slideViewPr>
    <p:cSldViewPr>
      <p:cViewPr varScale="1">
        <p:scale>
          <a:sx n="69" d="100"/>
          <a:sy n="69" d="100"/>
        </p:scale>
        <p:origin x="1896" y="86"/>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390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C7D8B8-127D-4F63-913A-EAB75EA0DE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ED3B83-C836-4D1F-A44F-75B490F44558}">
      <dgm:prSet/>
      <dgm:spPr/>
      <dgm:t>
        <a:bodyPr/>
        <a:lstStyle/>
        <a:p>
          <a:pPr>
            <a:lnSpc>
              <a:spcPct val="100000"/>
            </a:lnSpc>
          </a:pPr>
          <a:r>
            <a:rPr lang="en-GB" b="1" dirty="0">
              <a:latin typeface="Calibri" panose="020F0502020204030204" pitchFamily="34" charset="0"/>
              <a:cs typeface="Calibri" panose="020F0502020204030204" pitchFamily="34" charset="0"/>
            </a:rPr>
            <a:t>Explore  change in the internal and external environment</a:t>
          </a:r>
          <a:endParaRPr lang="en-US" b="1" dirty="0"/>
        </a:p>
      </dgm:t>
    </dgm:pt>
    <dgm:pt modelId="{43F88D2A-A2F5-4DAE-9515-B7BA20A0AC9E}" type="parTrans" cxnId="{686AEB71-C6F7-4BB4-8B2E-F0300C942F5E}">
      <dgm:prSet/>
      <dgm:spPr/>
      <dgm:t>
        <a:bodyPr/>
        <a:lstStyle/>
        <a:p>
          <a:endParaRPr lang="en-US"/>
        </a:p>
      </dgm:t>
    </dgm:pt>
    <dgm:pt modelId="{81804987-B17C-43CD-A558-3DA54F6F04F3}" type="sibTrans" cxnId="{686AEB71-C6F7-4BB4-8B2E-F0300C942F5E}">
      <dgm:prSet/>
      <dgm:spPr/>
      <dgm:t>
        <a:bodyPr/>
        <a:lstStyle/>
        <a:p>
          <a:endParaRPr lang="en-US"/>
        </a:p>
      </dgm:t>
    </dgm:pt>
    <dgm:pt modelId="{CEED8117-A591-4551-8114-9C8BB987AE83}">
      <dgm:prSet/>
      <dgm:spPr/>
      <dgm:t>
        <a:bodyPr/>
        <a:lstStyle/>
        <a:p>
          <a:pPr>
            <a:lnSpc>
              <a:spcPct val="100000"/>
            </a:lnSpc>
          </a:pPr>
          <a:r>
            <a:rPr lang="en-GB" b="1" dirty="0">
              <a:effectLst/>
              <a:latin typeface="Calibri" panose="020F0502020204030204" pitchFamily="34" charset="0"/>
              <a:ea typeface="Times New Roman" panose="02020603050405020304" pitchFamily="18" charset="0"/>
              <a:cs typeface="Calibri" panose="020F0502020204030204" pitchFamily="34" charset="0"/>
            </a:rPr>
            <a:t>Critically analyse change models, and in particular Lewin’s 3 factor model of change, of their utility in a VUCA environment </a:t>
          </a:r>
          <a:endParaRPr lang="en-US" b="1" dirty="0">
            <a:latin typeface="Calibri" panose="020F0502020204030204" pitchFamily="34" charset="0"/>
            <a:cs typeface="Calibri" panose="020F0502020204030204" pitchFamily="34" charset="0"/>
          </a:endParaRPr>
        </a:p>
      </dgm:t>
    </dgm:pt>
    <dgm:pt modelId="{95D60938-F2E2-455D-8532-DBC4356E5A71}" type="parTrans" cxnId="{94EDEF2D-4E69-4835-A1E3-1450FDB68178}">
      <dgm:prSet/>
      <dgm:spPr/>
      <dgm:t>
        <a:bodyPr/>
        <a:lstStyle/>
        <a:p>
          <a:endParaRPr lang="en-US"/>
        </a:p>
      </dgm:t>
    </dgm:pt>
    <dgm:pt modelId="{90DFA77B-CC56-4F1F-907F-AFF3593F6F79}" type="sibTrans" cxnId="{94EDEF2D-4E69-4835-A1E3-1450FDB68178}">
      <dgm:prSet/>
      <dgm:spPr/>
      <dgm:t>
        <a:bodyPr/>
        <a:lstStyle/>
        <a:p>
          <a:endParaRPr lang="en-US"/>
        </a:p>
      </dgm:t>
    </dgm:pt>
    <dgm:pt modelId="{423EFB85-D64A-43A1-B7B3-FF68A30C6133}">
      <dgm:prSet/>
      <dgm:spPr/>
      <dgm:t>
        <a:bodyPr/>
        <a:lstStyle/>
        <a:p>
          <a:pPr>
            <a:lnSpc>
              <a:spcPct val="100000"/>
            </a:lnSpc>
          </a:pPr>
          <a:r>
            <a:rPr lang="en-GB" b="1" dirty="0">
              <a:latin typeface="Calibri" panose="020F0502020204030204" pitchFamily="34" charset="0"/>
              <a:cs typeface="Calibri" panose="020F0502020204030204" pitchFamily="34" charset="0"/>
            </a:rPr>
            <a:t>Identify reasons for success and failure of change</a:t>
          </a:r>
          <a:endParaRPr lang="en-US" b="1" dirty="0">
            <a:latin typeface="Calibri" panose="020F0502020204030204" pitchFamily="34" charset="0"/>
            <a:cs typeface="Calibri" panose="020F0502020204030204" pitchFamily="34" charset="0"/>
          </a:endParaRPr>
        </a:p>
      </dgm:t>
    </dgm:pt>
    <dgm:pt modelId="{3BC61160-B771-4CB2-AA3D-8EE82BE085EB}" type="parTrans" cxnId="{DC6F5678-8BF3-4D45-9416-EC8A58704EB4}">
      <dgm:prSet/>
      <dgm:spPr/>
      <dgm:t>
        <a:bodyPr/>
        <a:lstStyle/>
        <a:p>
          <a:endParaRPr lang="en-US"/>
        </a:p>
      </dgm:t>
    </dgm:pt>
    <dgm:pt modelId="{1435D247-7461-4443-9081-B171E8D36B90}" type="sibTrans" cxnId="{DC6F5678-8BF3-4D45-9416-EC8A58704EB4}">
      <dgm:prSet/>
      <dgm:spPr/>
      <dgm:t>
        <a:bodyPr/>
        <a:lstStyle/>
        <a:p>
          <a:endParaRPr lang="en-US"/>
        </a:p>
      </dgm:t>
    </dgm:pt>
    <dgm:pt modelId="{6E062349-577A-4FB4-993E-4C9E7A56A17B}">
      <dgm:prSet phldr="0"/>
      <dgm:spPr/>
      <dgm:t>
        <a:bodyPr/>
        <a:lstStyle/>
        <a:p>
          <a:pPr rtl="0">
            <a:lnSpc>
              <a:spcPct val="100000"/>
            </a:lnSpc>
          </a:pPr>
          <a:r>
            <a:rPr lang="en-GB" dirty="0">
              <a:latin typeface="Corbel" panose="020B0503020204020204"/>
            </a:rPr>
            <a:t> </a:t>
          </a:r>
          <a:r>
            <a:rPr lang="en-GB" b="1" dirty="0">
              <a:latin typeface="Calibri" panose="020F0502020204030204" pitchFamily="34" charset="0"/>
              <a:cs typeface="Calibri" panose="020F0502020204030204" pitchFamily="34" charset="0"/>
            </a:rPr>
            <a:t>Evaluate the role of organisational resilience in coping with change</a:t>
          </a:r>
        </a:p>
      </dgm:t>
    </dgm:pt>
    <dgm:pt modelId="{65344F51-7A31-4281-A227-B44107A9000B}" type="parTrans" cxnId="{284FB86F-F215-41CC-88A3-8CCB323CFE0A}">
      <dgm:prSet/>
      <dgm:spPr/>
      <dgm:t>
        <a:bodyPr/>
        <a:lstStyle/>
        <a:p>
          <a:endParaRPr lang="en-US"/>
        </a:p>
      </dgm:t>
    </dgm:pt>
    <dgm:pt modelId="{D9CF50B5-B935-40B6-A064-678C260EAED5}" type="sibTrans" cxnId="{284FB86F-F215-41CC-88A3-8CCB323CFE0A}">
      <dgm:prSet/>
      <dgm:spPr/>
      <dgm:t>
        <a:bodyPr/>
        <a:lstStyle/>
        <a:p>
          <a:endParaRPr lang="en-US"/>
        </a:p>
      </dgm:t>
    </dgm:pt>
    <dgm:pt modelId="{A3609108-74E7-47B9-AC6D-7C4A9A0C277E}" type="pres">
      <dgm:prSet presAssocID="{A8C7D8B8-127D-4F63-913A-EAB75EA0DEAD}" presName="root" presStyleCnt="0">
        <dgm:presLayoutVars>
          <dgm:dir/>
          <dgm:resizeHandles val="exact"/>
        </dgm:presLayoutVars>
      </dgm:prSet>
      <dgm:spPr/>
    </dgm:pt>
    <dgm:pt modelId="{0C28228A-7534-4E9B-A847-9B35E6B4A417}" type="pres">
      <dgm:prSet presAssocID="{C3ED3B83-C836-4D1F-A44F-75B490F44558}" presName="compNode" presStyleCnt="0"/>
      <dgm:spPr/>
    </dgm:pt>
    <dgm:pt modelId="{08055F67-93F3-4DFE-85E5-7CCF0BEBB32E}" type="pres">
      <dgm:prSet presAssocID="{C3ED3B83-C836-4D1F-A44F-75B490F44558}" presName="bgRect" presStyleLbl="bgShp" presStyleIdx="0" presStyleCnt="4"/>
      <dgm:spPr/>
    </dgm:pt>
    <dgm:pt modelId="{F0FDE4C7-1188-4420-B4D1-47972DB70C04}" type="pres">
      <dgm:prSet presAssocID="{C3ED3B83-C836-4D1F-A44F-75B490F445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frica and Europe with solid fill"/>
        </a:ext>
      </dgm:extLst>
    </dgm:pt>
    <dgm:pt modelId="{D39A4644-55AC-4EEC-8A39-AB254CEF298D}" type="pres">
      <dgm:prSet presAssocID="{C3ED3B83-C836-4D1F-A44F-75B490F44558}" presName="spaceRect" presStyleCnt="0"/>
      <dgm:spPr/>
    </dgm:pt>
    <dgm:pt modelId="{1579DA70-C06F-4245-A329-23D080D6ED93}" type="pres">
      <dgm:prSet presAssocID="{C3ED3B83-C836-4D1F-A44F-75B490F44558}" presName="parTx" presStyleLbl="revTx" presStyleIdx="0" presStyleCnt="4">
        <dgm:presLayoutVars>
          <dgm:chMax val="0"/>
          <dgm:chPref val="0"/>
        </dgm:presLayoutVars>
      </dgm:prSet>
      <dgm:spPr/>
    </dgm:pt>
    <dgm:pt modelId="{C7B49BFF-691F-4136-8C83-6E30DB6EB839}" type="pres">
      <dgm:prSet presAssocID="{81804987-B17C-43CD-A558-3DA54F6F04F3}" presName="sibTrans" presStyleCnt="0"/>
      <dgm:spPr/>
    </dgm:pt>
    <dgm:pt modelId="{50C089DE-77C8-48CA-BE54-4F8BD3BF2AC0}" type="pres">
      <dgm:prSet presAssocID="{CEED8117-A591-4551-8114-9C8BB987AE83}" presName="compNode" presStyleCnt="0"/>
      <dgm:spPr/>
    </dgm:pt>
    <dgm:pt modelId="{881610E7-4535-4030-B7F0-C7DAF201A170}" type="pres">
      <dgm:prSet presAssocID="{CEED8117-A591-4551-8114-9C8BB987AE83}" presName="bgRect" presStyleLbl="bgShp" presStyleIdx="1" presStyleCnt="4"/>
      <dgm:spPr/>
    </dgm:pt>
    <dgm:pt modelId="{0743FE20-EE4A-46CD-90E6-FD6D72C019E9}" type="pres">
      <dgm:prSet presAssocID="{CEED8117-A591-4551-8114-9C8BB987AE83}"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mbing outline"/>
        </a:ext>
      </dgm:extLst>
    </dgm:pt>
    <dgm:pt modelId="{AF007564-9923-4A66-99E3-66F1FADF4144}" type="pres">
      <dgm:prSet presAssocID="{CEED8117-A591-4551-8114-9C8BB987AE83}" presName="spaceRect" presStyleCnt="0"/>
      <dgm:spPr/>
    </dgm:pt>
    <dgm:pt modelId="{6FC6BB21-7BBC-4941-BB03-1DAEC95FC17B}" type="pres">
      <dgm:prSet presAssocID="{CEED8117-A591-4551-8114-9C8BB987AE83}" presName="parTx" presStyleLbl="revTx" presStyleIdx="1" presStyleCnt="4">
        <dgm:presLayoutVars>
          <dgm:chMax val="0"/>
          <dgm:chPref val="0"/>
        </dgm:presLayoutVars>
      </dgm:prSet>
      <dgm:spPr/>
    </dgm:pt>
    <dgm:pt modelId="{665A831A-7C28-4A81-8F31-35E33428DFA3}" type="pres">
      <dgm:prSet presAssocID="{90DFA77B-CC56-4F1F-907F-AFF3593F6F79}" presName="sibTrans" presStyleCnt="0"/>
      <dgm:spPr/>
    </dgm:pt>
    <dgm:pt modelId="{D4857D2B-6D9B-4B43-94D5-E8FB29EC9DB8}" type="pres">
      <dgm:prSet presAssocID="{423EFB85-D64A-43A1-B7B3-FF68A30C6133}" presName="compNode" presStyleCnt="0"/>
      <dgm:spPr/>
    </dgm:pt>
    <dgm:pt modelId="{AB20FDC7-89CB-4A8A-A0B1-C945AA4169E5}" type="pres">
      <dgm:prSet presAssocID="{423EFB85-D64A-43A1-B7B3-FF68A30C6133}" presName="bgRect" presStyleLbl="bgShp" presStyleIdx="2" presStyleCnt="4"/>
      <dgm:spPr/>
    </dgm:pt>
    <dgm:pt modelId="{F25BCCCB-1815-47CE-8404-A249C6D389CE}" type="pres">
      <dgm:prSet presAssocID="{423EFB85-D64A-43A1-B7B3-FF68A30C613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0928F6-AAAA-4789-A0C9-0F177E5A5D74}" type="pres">
      <dgm:prSet presAssocID="{423EFB85-D64A-43A1-B7B3-FF68A30C6133}" presName="spaceRect" presStyleCnt="0"/>
      <dgm:spPr/>
    </dgm:pt>
    <dgm:pt modelId="{A44BA3E7-8D20-48D0-A672-6F9ED7C5CCD9}" type="pres">
      <dgm:prSet presAssocID="{423EFB85-D64A-43A1-B7B3-FF68A30C6133}" presName="parTx" presStyleLbl="revTx" presStyleIdx="2" presStyleCnt="4">
        <dgm:presLayoutVars>
          <dgm:chMax val="0"/>
          <dgm:chPref val="0"/>
        </dgm:presLayoutVars>
      </dgm:prSet>
      <dgm:spPr/>
    </dgm:pt>
    <dgm:pt modelId="{5A2064A1-35E9-4674-82AA-0F1432555B4D}" type="pres">
      <dgm:prSet presAssocID="{1435D247-7461-4443-9081-B171E8D36B90}" presName="sibTrans" presStyleCnt="0"/>
      <dgm:spPr/>
    </dgm:pt>
    <dgm:pt modelId="{7FA1B88D-70F8-4588-B67E-43A2AE2B4F15}" type="pres">
      <dgm:prSet presAssocID="{6E062349-577A-4FB4-993E-4C9E7A56A17B}" presName="compNode" presStyleCnt="0"/>
      <dgm:spPr/>
    </dgm:pt>
    <dgm:pt modelId="{8F385898-92A8-438D-9015-0F2F1582C4FE}" type="pres">
      <dgm:prSet presAssocID="{6E062349-577A-4FB4-993E-4C9E7A56A17B}" presName="bgRect" presStyleLbl="bgShp" presStyleIdx="3" presStyleCnt="4"/>
      <dgm:spPr/>
    </dgm:pt>
    <dgm:pt modelId="{AA8EAEAE-3A72-4F34-8603-D7B964F1C71D}" type="pres">
      <dgm:prSet presAssocID="{6E062349-577A-4FB4-993E-4C9E7A56A17B}"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with solid fill"/>
        </a:ext>
      </dgm:extLst>
    </dgm:pt>
    <dgm:pt modelId="{205741C2-7BBF-441E-B172-F1975B85E53B}" type="pres">
      <dgm:prSet presAssocID="{6E062349-577A-4FB4-993E-4C9E7A56A17B}" presName="spaceRect" presStyleCnt="0"/>
      <dgm:spPr/>
    </dgm:pt>
    <dgm:pt modelId="{3FECCCBA-9225-460E-91A4-648995802125}" type="pres">
      <dgm:prSet presAssocID="{6E062349-577A-4FB4-993E-4C9E7A56A17B}" presName="parTx" presStyleLbl="revTx" presStyleIdx="3" presStyleCnt="4">
        <dgm:presLayoutVars>
          <dgm:chMax val="0"/>
          <dgm:chPref val="0"/>
        </dgm:presLayoutVars>
      </dgm:prSet>
      <dgm:spPr/>
    </dgm:pt>
  </dgm:ptLst>
  <dgm:cxnLst>
    <dgm:cxn modelId="{7C8D2315-4E50-421C-B209-CACF26D688AD}" type="presOf" srcId="{423EFB85-D64A-43A1-B7B3-FF68A30C6133}" destId="{A44BA3E7-8D20-48D0-A672-6F9ED7C5CCD9}" srcOrd="0" destOrd="0" presId="urn:microsoft.com/office/officeart/2018/2/layout/IconVerticalSolidList"/>
    <dgm:cxn modelId="{94EDEF2D-4E69-4835-A1E3-1450FDB68178}" srcId="{A8C7D8B8-127D-4F63-913A-EAB75EA0DEAD}" destId="{CEED8117-A591-4551-8114-9C8BB987AE83}" srcOrd="1" destOrd="0" parTransId="{95D60938-F2E2-455D-8532-DBC4356E5A71}" sibTransId="{90DFA77B-CC56-4F1F-907F-AFF3593F6F79}"/>
    <dgm:cxn modelId="{238D0C47-B18C-4763-8BF3-B3D6488E10CA}" type="presOf" srcId="{CEED8117-A591-4551-8114-9C8BB987AE83}" destId="{6FC6BB21-7BBC-4941-BB03-1DAEC95FC17B}" srcOrd="0" destOrd="0" presId="urn:microsoft.com/office/officeart/2018/2/layout/IconVerticalSolidList"/>
    <dgm:cxn modelId="{93B81D4A-1211-408E-B427-891F0922A5BD}" type="presOf" srcId="{6E062349-577A-4FB4-993E-4C9E7A56A17B}" destId="{3FECCCBA-9225-460E-91A4-648995802125}" srcOrd="0" destOrd="0" presId="urn:microsoft.com/office/officeart/2018/2/layout/IconVerticalSolidList"/>
    <dgm:cxn modelId="{284FB86F-F215-41CC-88A3-8CCB323CFE0A}" srcId="{A8C7D8B8-127D-4F63-913A-EAB75EA0DEAD}" destId="{6E062349-577A-4FB4-993E-4C9E7A56A17B}" srcOrd="3" destOrd="0" parTransId="{65344F51-7A31-4281-A227-B44107A9000B}" sibTransId="{D9CF50B5-B935-40B6-A064-678C260EAED5}"/>
    <dgm:cxn modelId="{686AEB71-C6F7-4BB4-8B2E-F0300C942F5E}" srcId="{A8C7D8B8-127D-4F63-913A-EAB75EA0DEAD}" destId="{C3ED3B83-C836-4D1F-A44F-75B490F44558}" srcOrd="0" destOrd="0" parTransId="{43F88D2A-A2F5-4DAE-9515-B7BA20A0AC9E}" sibTransId="{81804987-B17C-43CD-A558-3DA54F6F04F3}"/>
    <dgm:cxn modelId="{DC6F5678-8BF3-4D45-9416-EC8A58704EB4}" srcId="{A8C7D8B8-127D-4F63-913A-EAB75EA0DEAD}" destId="{423EFB85-D64A-43A1-B7B3-FF68A30C6133}" srcOrd="2" destOrd="0" parTransId="{3BC61160-B771-4CB2-AA3D-8EE82BE085EB}" sibTransId="{1435D247-7461-4443-9081-B171E8D36B90}"/>
    <dgm:cxn modelId="{2D7D357C-C046-40C2-9BC6-45D60BE6E4C5}" type="presOf" srcId="{C3ED3B83-C836-4D1F-A44F-75B490F44558}" destId="{1579DA70-C06F-4245-A329-23D080D6ED93}" srcOrd="0" destOrd="0" presId="urn:microsoft.com/office/officeart/2018/2/layout/IconVerticalSolidList"/>
    <dgm:cxn modelId="{C7F1E6AD-01FA-4D74-B7C1-BB28DF78A78B}" type="presOf" srcId="{A8C7D8B8-127D-4F63-913A-EAB75EA0DEAD}" destId="{A3609108-74E7-47B9-AC6D-7C4A9A0C277E}" srcOrd="0" destOrd="0" presId="urn:microsoft.com/office/officeart/2018/2/layout/IconVerticalSolidList"/>
    <dgm:cxn modelId="{BBC028BC-51F4-4EFC-8F5C-37A0B6EB0B30}" type="presParOf" srcId="{A3609108-74E7-47B9-AC6D-7C4A9A0C277E}" destId="{0C28228A-7534-4E9B-A847-9B35E6B4A417}" srcOrd="0" destOrd="0" presId="urn:microsoft.com/office/officeart/2018/2/layout/IconVerticalSolidList"/>
    <dgm:cxn modelId="{3112D479-C35B-4831-B608-A6DB82D5EB5A}" type="presParOf" srcId="{0C28228A-7534-4E9B-A847-9B35E6B4A417}" destId="{08055F67-93F3-4DFE-85E5-7CCF0BEBB32E}" srcOrd="0" destOrd="0" presId="urn:microsoft.com/office/officeart/2018/2/layout/IconVerticalSolidList"/>
    <dgm:cxn modelId="{8D248AFE-F5A0-4F52-9928-1C973C47F68D}" type="presParOf" srcId="{0C28228A-7534-4E9B-A847-9B35E6B4A417}" destId="{F0FDE4C7-1188-4420-B4D1-47972DB70C04}" srcOrd="1" destOrd="0" presId="urn:microsoft.com/office/officeart/2018/2/layout/IconVerticalSolidList"/>
    <dgm:cxn modelId="{A6C97649-4519-4A6C-952D-7F894791ED6D}" type="presParOf" srcId="{0C28228A-7534-4E9B-A847-9B35E6B4A417}" destId="{D39A4644-55AC-4EEC-8A39-AB254CEF298D}" srcOrd="2" destOrd="0" presId="urn:microsoft.com/office/officeart/2018/2/layout/IconVerticalSolidList"/>
    <dgm:cxn modelId="{B9E59492-07D5-465F-B275-CD4D1E9F127F}" type="presParOf" srcId="{0C28228A-7534-4E9B-A847-9B35E6B4A417}" destId="{1579DA70-C06F-4245-A329-23D080D6ED93}" srcOrd="3" destOrd="0" presId="urn:microsoft.com/office/officeart/2018/2/layout/IconVerticalSolidList"/>
    <dgm:cxn modelId="{76D9BA83-0876-4329-861F-299C94E16AB4}" type="presParOf" srcId="{A3609108-74E7-47B9-AC6D-7C4A9A0C277E}" destId="{C7B49BFF-691F-4136-8C83-6E30DB6EB839}" srcOrd="1" destOrd="0" presId="urn:microsoft.com/office/officeart/2018/2/layout/IconVerticalSolidList"/>
    <dgm:cxn modelId="{CA0D2629-1808-4010-AE05-EE77F9516DA5}" type="presParOf" srcId="{A3609108-74E7-47B9-AC6D-7C4A9A0C277E}" destId="{50C089DE-77C8-48CA-BE54-4F8BD3BF2AC0}" srcOrd="2" destOrd="0" presId="urn:microsoft.com/office/officeart/2018/2/layout/IconVerticalSolidList"/>
    <dgm:cxn modelId="{F40B9D60-E4DB-41F3-B915-CD2B1346497F}" type="presParOf" srcId="{50C089DE-77C8-48CA-BE54-4F8BD3BF2AC0}" destId="{881610E7-4535-4030-B7F0-C7DAF201A170}" srcOrd="0" destOrd="0" presId="urn:microsoft.com/office/officeart/2018/2/layout/IconVerticalSolidList"/>
    <dgm:cxn modelId="{9D2056BA-7EC4-40CE-9487-4B2AFE52DAAF}" type="presParOf" srcId="{50C089DE-77C8-48CA-BE54-4F8BD3BF2AC0}" destId="{0743FE20-EE4A-46CD-90E6-FD6D72C019E9}" srcOrd="1" destOrd="0" presId="urn:microsoft.com/office/officeart/2018/2/layout/IconVerticalSolidList"/>
    <dgm:cxn modelId="{C3060C80-F8E7-4536-8730-05A15CAE8CB9}" type="presParOf" srcId="{50C089DE-77C8-48CA-BE54-4F8BD3BF2AC0}" destId="{AF007564-9923-4A66-99E3-66F1FADF4144}" srcOrd="2" destOrd="0" presId="urn:microsoft.com/office/officeart/2018/2/layout/IconVerticalSolidList"/>
    <dgm:cxn modelId="{E99387DE-7554-4FDF-80DA-5BC6F69E3103}" type="presParOf" srcId="{50C089DE-77C8-48CA-BE54-4F8BD3BF2AC0}" destId="{6FC6BB21-7BBC-4941-BB03-1DAEC95FC17B}" srcOrd="3" destOrd="0" presId="urn:microsoft.com/office/officeart/2018/2/layout/IconVerticalSolidList"/>
    <dgm:cxn modelId="{DBC8D0C5-4DEA-475D-A186-8231BD4B26CA}" type="presParOf" srcId="{A3609108-74E7-47B9-AC6D-7C4A9A0C277E}" destId="{665A831A-7C28-4A81-8F31-35E33428DFA3}" srcOrd="3" destOrd="0" presId="urn:microsoft.com/office/officeart/2018/2/layout/IconVerticalSolidList"/>
    <dgm:cxn modelId="{DE918A0B-29B7-4F53-88C4-83CD46D32C44}" type="presParOf" srcId="{A3609108-74E7-47B9-AC6D-7C4A9A0C277E}" destId="{D4857D2B-6D9B-4B43-94D5-E8FB29EC9DB8}" srcOrd="4" destOrd="0" presId="urn:microsoft.com/office/officeart/2018/2/layout/IconVerticalSolidList"/>
    <dgm:cxn modelId="{BDEAB08B-31CB-487B-A6FB-5DDC009C80BB}" type="presParOf" srcId="{D4857D2B-6D9B-4B43-94D5-E8FB29EC9DB8}" destId="{AB20FDC7-89CB-4A8A-A0B1-C945AA4169E5}" srcOrd="0" destOrd="0" presId="urn:microsoft.com/office/officeart/2018/2/layout/IconVerticalSolidList"/>
    <dgm:cxn modelId="{4750FB5C-4000-41BF-81BD-5E2212CF7F8D}" type="presParOf" srcId="{D4857D2B-6D9B-4B43-94D5-E8FB29EC9DB8}" destId="{F25BCCCB-1815-47CE-8404-A249C6D389CE}" srcOrd="1" destOrd="0" presId="urn:microsoft.com/office/officeart/2018/2/layout/IconVerticalSolidList"/>
    <dgm:cxn modelId="{0E4B6C4E-EDDD-4C09-8DB4-4C5C9FCACAF5}" type="presParOf" srcId="{D4857D2B-6D9B-4B43-94D5-E8FB29EC9DB8}" destId="{830928F6-AAAA-4789-A0C9-0F177E5A5D74}" srcOrd="2" destOrd="0" presId="urn:microsoft.com/office/officeart/2018/2/layout/IconVerticalSolidList"/>
    <dgm:cxn modelId="{BDFD3385-559C-437B-91FB-74DD51B5C1FB}" type="presParOf" srcId="{D4857D2B-6D9B-4B43-94D5-E8FB29EC9DB8}" destId="{A44BA3E7-8D20-48D0-A672-6F9ED7C5CCD9}" srcOrd="3" destOrd="0" presId="urn:microsoft.com/office/officeart/2018/2/layout/IconVerticalSolidList"/>
    <dgm:cxn modelId="{B2D6670D-5363-463B-A456-7A9B1793824B}" type="presParOf" srcId="{A3609108-74E7-47B9-AC6D-7C4A9A0C277E}" destId="{5A2064A1-35E9-4674-82AA-0F1432555B4D}" srcOrd="5" destOrd="0" presId="urn:microsoft.com/office/officeart/2018/2/layout/IconVerticalSolidList"/>
    <dgm:cxn modelId="{D1D6C46B-FB27-4F27-BFA8-0E2BD8275AC6}" type="presParOf" srcId="{A3609108-74E7-47B9-AC6D-7C4A9A0C277E}" destId="{7FA1B88D-70F8-4588-B67E-43A2AE2B4F15}" srcOrd="6" destOrd="0" presId="urn:microsoft.com/office/officeart/2018/2/layout/IconVerticalSolidList"/>
    <dgm:cxn modelId="{C8933CA5-E82C-4175-BE65-9816092E6B2C}" type="presParOf" srcId="{7FA1B88D-70F8-4588-B67E-43A2AE2B4F15}" destId="{8F385898-92A8-438D-9015-0F2F1582C4FE}" srcOrd="0" destOrd="0" presId="urn:microsoft.com/office/officeart/2018/2/layout/IconVerticalSolidList"/>
    <dgm:cxn modelId="{E5CABB93-1FD4-44DE-8B68-4A62B6C7F8EE}" type="presParOf" srcId="{7FA1B88D-70F8-4588-B67E-43A2AE2B4F15}" destId="{AA8EAEAE-3A72-4F34-8603-D7B964F1C71D}" srcOrd="1" destOrd="0" presId="urn:microsoft.com/office/officeart/2018/2/layout/IconVerticalSolidList"/>
    <dgm:cxn modelId="{65B80460-B6C6-49DF-A28B-ABF2F43A43F8}" type="presParOf" srcId="{7FA1B88D-70F8-4588-B67E-43A2AE2B4F15}" destId="{205741C2-7BBF-441E-B172-F1975B85E53B}" srcOrd="2" destOrd="0" presId="urn:microsoft.com/office/officeart/2018/2/layout/IconVerticalSolidList"/>
    <dgm:cxn modelId="{37393D25-B751-464E-AB0D-70C1B45D5D7A}" type="presParOf" srcId="{7FA1B88D-70F8-4588-B67E-43A2AE2B4F15}" destId="{3FECCCBA-9225-460E-91A4-64899580212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55F67-93F3-4DFE-85E5-7CCF0BEBB32E}">
      <dsp:nvSpPr>
        <dsp:cNvPr id="0" name=""/>
        <dsp:cNvSpPr/>
      </dsp:nvSpPr>
      <dsp:spPr>
        <a:xfrm>
          <a:off x="0" y="1524"/>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DE4C7-1188-4420-B4D1-47972DB70C04}">
      <dsp:nvSpPr>
        <dsp:cNvPr id="0" name=""/>
        <dsp:cNvSpPr/>
      </dsp:nvSpPr>
      <dsp:spPr>
        <a:xfrm>
          <a:off x="233680" y="175335"/>
          <a:ext cx="424873" cy="424873"/>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9DA70-C06F-4245-A329-23D080D6ED93}">
      <dsp:nvSpPr>
        <dsp:cNvPr id="0" name=""/>
        <dsp:cNvSpPr/>
      </dsp:nvSpPr>
      <dsp:spPr>
        <a:xfrm>
          <a:off x="892233" y="1524"/>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Calibri" panose="020F0502020204030204" pitchFamily="34" charset="0"/>
              <a:cs typeface="Calibri" panose="020F0502020204030204" pitchFamily="34" charset="0"/>
            </a:rPr>
            <a:t>Explore  change in the internal and external environment</a:t>
          </a:r>
          <a:endParaRPr lang="en-US" sz="1700" b="1" kern="1200" dirty="0"/>
        </a:p>
      </dsp:txBody>
      <dsp:txXfrm>
        <a:off x="892233" y="1524"/>
        <a:ext cx="5876517" cy="772496"/>
      </dsp:txXfrm>
    </dsp:sp>
    <dsp:sp modelId="{881610E7-4535-4030-B7F0-C7DAF201A170}">
      <dsp:nvSpPr>
        <dsp:cNvPr id="0" name=""/>
        <dsp:cNvSpPr/>
      </dsp:nvSpPr>
      <dsp:spPr>
        <a:xfrm>
          <a:off x="0" y="967145"/>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FE20-EE4A-46CD-90E6-FD6D72C019E9}">
      <dsp:nvSpPr>
        <dsp:cNvPr id="0" name=""/>
        <dsp:cNvSpPr/>
      </dsp:nvSpPr>
      <dsp:spPr>
        <a:xfrm>
          <a:off x="233680" y="1140956"/>
          <a:ext cx="424873" cy="424873"/>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C6BB21-7BBC-4941-BB03-1DAEC95FC17B}">
      <dsp:nvSpPr>
        <dsp:cNvPr id="0" name=""/>
        <dsp:cNvSpPr/>
      </dsp:nvSpPr>
      <dsp:spPr>
        <a:xfrm>
          <a:off x="892233" y="967145"/>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755650">
            <a:lnSpc>
              <a:spcPct val="100000"/>
            </a:lnSpc>
            <a:spcBef>
              <a:spcPct val="0"/>
            </a:spcBef>
            <a:spcAft>
              <a:spcPct val="35000"/>
            </a:spcAft>
            <a:buNone/>
          </a:pPr>
          <a:r>
            <a:rPr lang="en-GB" sz="1700" b="1" kern="1200" dirty="0">
              <a:effectLst/>
              <a:latin typeface="Calibri" panose="020F0502020204030204" pitchFamily="34" charset="0"/>
              <a:ea typeface="Times New Roman" panose="02020603050405020304" pitchFamily="18" charset="0"/>
              <a:cs typeface="Calibri" panose="020F0502020204030204" pitchFamily="34" charset="0"/>
            </a:rPr>
            <a:t>Critically analyse change models, and in particular Lewin’s 3 factor model of change, of their utility in a VUCA environment </a:t>
          </a:r>
          <a:endParaRPr lang="en-US" sz="1700" b="1" kern="1200" dirty="0">
            <a:latin typeface="Calibri" panose="020F0502020204030204" pitchFamily="34" charset="0"/>
            <a:cs typeface="Calibri" panose="020F0502020204030204" pitchFamily="34" charset="0"/>
          </a:endParaRPr>
        </a:p>
      </dsp:txBody>
      <dsp:txXfrm>
        <a:off x="892233" y="967145"/>
        <a:ext cx="5876517" cy="772496"/>
      </dsp:txXfrm>
    </dsp:sp>
    <dsp:sp modelId="{AB20FDC7-89CB-4A8A-A0B1-C945AA4169E5}">
      <dsp:nvSpPr>
        <dsp:cNvPr id="0" name=""/>
        <dsp:cNvSpPr/>
      </dsp:nvSpPr>
      <dsp:spPr>
        <a:xfrm>
          <a:off x="0" y="1932766"/>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BCCCB-1815-47CE-8404-A249C6D389CE}">
      <dsp:nvSpPr>
        <dsp:cNvPr id="0" name=""/>
        <dsp:cNvSpPr/>
      </dsp:nvSpPr>
      <dsp:spPr>
        <a:xfrm>
          <a:off x="233680" y="2106577"/>
          <a:ext cx="424873" cy="4248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BA3E7-8D20-48D0-A672-6F9ED7C5CCD9}">
      <dsp:nvSpPr>
        <dsp:cNvPr id="0" name=""/>
        <dsp:cNvSpPr/>
      </dsp:nvSpPr>
      <dsp:spPr>
        <a:xfrm>
          <a:off x="892233" y="1932766"/>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Calibri" panose="020F0502020204030204" pitchFamily="34" charset="0"/>
              <a:cs typeface="Calibri" panose="020F0502020204030204" pitchFamily="34" charset="0"/>
            </a:rPr>
            <a:t>Identify reasons for success and failure of change</a:t>
          </a:r>
          <a:endParaRPr lang="en-US" sz="1700" b="1" kern="1200" dirty="0">
            <a:latin typeface="Calibri" panose="020F0502020204030204" pitchFamily="34" charset="0"/>
            <a:cs typeface="Calibri" panose="020F0502020204030204" pitchFamily="34" charset="0"/>
          </a:endParaRPr>
        </a:p>
      </dsp:txBody>
      <dsp:txXfrm>
        <a:off x="892233" y="1932766"/>
        <a:ext cx="5876517" cy="772496"/>
      </dsp:txXfrm>
    </dsp:sp>
    <dsp:sp modelId="{8F385898-92A8-438D-9015-0F2F1582C4FE}">
      <dsp:nvSpPr>
        <dsp:cNvPr id="0" name=""/>
        <dsp:cNvSpPr/>
      </dsp:nvSpPr>
      <dsp:spPr>
        <a:xfrm>
          <a:off x="0" y="2898387"/>
          <a:ext cx="6768751" cy="772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EAEAE-3A72-4F34-8603-D7B964F1C71D}">
      <dsp:nvSpPr>
        <dsp:cNvPr id="0" name=""/>
        <dsp:cNvSpPr/>
      </dsp:nvSpPr>
      <dsp:spPr>
        <a:xfrm>
          <a:off x="233680" y="3072198"/>
          <a:ext cx="424873" cy="424873"/>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ECCCBA-9225-460E-91A4-648995802125}">
      <dsp:nvSpPr>
        <dsp:cNvPr id="0" name=""/>
        <dsp:cNvSpPr/>
      </dsp:nvSpPr>
      <dsp:spPr>
        <a:xfrm>
          <a:off x="892233" y="2898387"/>
          <a:ext cx="5876517" cy="77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756" tIns="81756" rIns="81756" bIns="81756" numCol="1" spcCol="1270" anchor="ctr" anchorCtr="0">
          <a:noAutofit/>
        </a:bodyPr>
        <a:lstStyle/>
        <a:p>
          <a:pPr marL="0" lvl="0" indent="0" algn="l" defTabSz="755650" rtl="0">
            <a:lnSpc>
              <a:spcPct val="100000"/>
            </a:lnSpc>
            <a:spcBef>
              <a:spcPct val="0"/>
            </a:spcBef>
            <a:spcAft>
              <a:spcPct val="35000"/>
            </a:spcAft>
            <a:buNone/>
          </a:pPr>
          <a:r>
            <a:rPr lang="en-GB" sz="1700" kern="1200" dirty="0">
              <a:latin typeface="Corbel" panose="020B0503020204020204"/>
            </a:rPr>
            <a:t> </a:t>
          </a:r>
          <a:r>
            <a:rPr lang="en-GB" sz="1700" b="1" kern="1200" dirty="0">
              <a:latin typeface="Calibri" panose="020F0502020204030204" pitchFamily="34" charset="0"/>
              <a:cs typeface="Calibri" panose="020F0502020204030204" pitchFamily="34" charset="0"/>
            </a:rPr>
            <a:t>Evaluate the role of organisational resilience in coping with change</a:t>
          </a:r>
        </a:p>
      </dsp:txBody>
      <dsp:txXfrm>
        <a:off x="892233" y="2898387"/>
        <a:ext cx="5876517" cy="7724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22/10/2021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22/10/2021</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dirty="0"/>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E9679-F2AB-4B37-97D6-1C9B83DB27DC}" type="slidenum">
              <a:rPr lang="en-GB" smtClean="0"/>
              <a:t>2</a:t>
            </a:fld>
            <a:endParaRPr lang="en-GB" dirty="0"/>
          </a:p>
        </p:txBody>
      </p:sp>
    </p:spTree>
    <p:extLst>
      <p:ext uri="{BB962C8B-B14F-4D97-AF65-F5344CB8AC3E}">
        <p14:creationId xmlns:p14="http://schemas.microsoft.com/office/powerpoint/2010/main" val="4191441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dirty="0"/>
          </a:p>
        </p:txBody>
      </p:sp>
    </p:spTree>
    <p:extLst>
      <p:ext uri="{BB962C8B-B14F-4D97-AF65-F5344CB8AC3E}">
        <p14:creationId xmlns:p14="http://schemas.microsoft.com/office/powerpoint/2010/main" val="1568496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dirty="0"/>
          </a:p>
        </p:txBody>
      </p:sp>
    </p:spTree>
    <p:extLst>
      <p:ext uri="{BB962C8B-B14F-4D97-AF65-F5344CB8AC3E}">
        <p14:creationId xmlns:p14="http://schemas.microsoft.com/office/powerpoint/2010/main" val="2509083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76F759-31D1-4441-B1A1-A1FE994AA6DC}" type="slidenum">
              <a:rPr lang="en-GB" smtClean="0"/>
              <a:t>6</a:t>
            </a:fld>
            <a:endParaRPr lang="en-GB" dirty="0"/>
          </a:p>
        </p:txBody>
      </p:sp>
    </p:spTree>
    <p:extLst>
      <p:ext uri="{BB962C8B-B14F-4D97-AF65-F5344CB8AC3E}">
        <p14:creationId xmlns:p14="http://schemas.microsoft.com/office/powerpoint/2010/main" val="3895032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dirty="0"/>
          </a:p>
        </p:txBody>
      </p:sp>
    </p:spTree>
    <p:extLst>
      <p:ext uri="{BB962C8B-B14F-4D97-AF65-F5344CB8AC3E}">
        <p14:creationId xmlns:p14="http://schemas.microsoft.com/office/powerpoint/2010/main" val="481578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76F759-31D1-4441-B1A1-A1FE994AA6DC}" type="slidenum">
              <a:rPr lang="en-GB" smtClean="0"/>
              <a:t>8</a:t>
            </a:fld>
            <a:endParaRPr lang="en-GB" dirty="0"/>
          </a:p>
        </p:txBody>
      </p:sp>
    </p:spTree>
    <p:extLst>
      <p:ext uri="{BB962C8B-B14F-4D97-AF65-F5344CB8AC3E}">
        <p14:creationId xmlns:p14="http://schemas.microsoft.com/office/powerpoint/2010/main" val="3766638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dirty="0"/>
          </a:p>
        </p:txBody>
      </p:sp>
    </p:spTree>
    <p:extLst>
      <p:ext uri="{BB962C8B-B14F-4D97-AF65-F5344CB8AC3E}">
        <p14:creationId xmlns:p14="http://schemas.microsoft.com/office/powerpoint/2010/main" val="1173003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dirty="0"/>
          </a:p>
        </p:txBody>
      </p:sp>
    </p:spTree>
    <p:extLst>
      <p:ext uri="{BB962C8B-B14F-4D97-AF65-F5344CB8AC3E}">
        <p14:creationId xmlns:p14="http://schemas.microsoft.com/office/powerpoint/2010/main" val="160317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dirty="0"/>
          </a:p>
        </p:txBody>
      </p:sp>
    </p:spTree>
    <p:extLst>
      <p:ext uri="{BB962C8B-B14F-4D97-AF65-F5344CB8AC3E}">
        <p14:creationId xmlns:p14="http://schemas.microsoft.com/office/powerpoint/2010/main" val="2117634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dirty="0"/>
          </a:p>
        </p:txBody>
      </p:sp>
    </p:spTree>
    <p:extLst>
      <p:ext uri="{BB962C8B-B14F-4D97-AF65-F5344CB8AC3E}">
        <p14:creationId xmlns:p14="http://schemas.microsoft.com/office/powerpoint/2010/main" val="3471645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dirty="0"/>
          </a:p>
        </p:txBody>
      </p:sp>
    </p:spTree>
    <p:extLst>
      <p:ext uri="{BB962C8B-B14F-4D97-AF65-F5344CB8AC3E}">
        <p14:creationId xmlns:p14="http://schemas.microsoft.com/office/powerpoint/2010/main" val="2949061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dirty="0"/>
          </a:p>
        </p:txBody>
      </p:sp>
    </p:spTree>
    <p:extLst>
      <p:ext uri="{BB962C8B-B14F-4D97-AF65-F5344CB8AC3E}">
        <p14:creationId xmlns:p14="http://schemas.microsoft.com/office/powerpoint/2010/main" val="4399052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dirty="0"/>
          </a:p>
        </p:txBody>
      </p:sp>
    </p:spTree>
    <p:extLst>
      <p:ext uri="{BB962C8B-B14F-4D97-AF65-F5344CB8AC3E}">
        <p14:creationId xmlns:p14="http://schemas.microsoft.com/office/powerpoint/2010/main" val="34489465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b="1">
                <a:solidFill>
                  <a:schemeClr val="tx1"/>
                </a:solidFill>
                <a:latin typeface="Arial" panose="020B0604020202020204" pitchFamily="34" charset="0"/>
                <a:cs typeface="Arial" panose="020B0604020202020204" pitchFamily="34" charset="0"/>
              </a:defRPr>
            </a:lvl1pPr>
            <a:lvl2pPr marL="742950" indent="-285750" defTabSz="927100" eaLnBrk="0" hangingPunct="0">
              <a:defRPr b="1">
                <a:solidFill>
                  <a:schemeClr val="tx1"/>
                </a:solidFill>
                <a:latin typeface="Arial" panose="020B0604020202020204" pitchFamily="34" charset="0"/>
                <a:cs typeface="Arial" panose="020B0604020202020204" pitchFamily="34" charset="0"/>
              </a:defRPr>
            </a:lvl2pPr>
            <a:lvl3pPr marL="1143000" indent="-228600" defTabSz="927100" eaLnBrk="0" hangingPunct="0">
              <a:defRPr b="1">
                <a:solidFill>
                  <a:schemeClr val="tx1"/>
                </a:solidFill>
                <a:latin typeface="Arial" panose="020B0604020202020204" pitchFamily="34" charset="0"/>
                <a:cs typeface="Arial" panose="020B0604020202020204" pitchFamily="34" charset="0"/>
              </a:defRPr>
            </a:lvl3pPr>
            <a:lvl4pPr marL="1600200" indent="-228600" defTabSz="927100" eaLnBrk="0" hangingPunct="0">
              <a:defRPr b="1">
                <a:solidFill>
                  <a:schemeClr val="tx1"/>
                </a:solidFill>
                <a:latin typeface="Arial" panose="020B0604020202020204" pitchFamily="34" charset="0"/>
                <a:cs typeface="Arial" panose="020B0604020202020204" pitchFamily="34" charset="0"/>
              </a:defRPr>
            </a:lvl4pPr>
            <a:lvl5pPr marL="2057400" indent="-228600" defTabSz="927100" eaLnBrk="0" hangingPunct="0">
              <a:defRPr b="1">
                <a:solidFill>
                  <a:schemeClr val="tx1"/>
                </a:solidFill>
                <a:latin typeface="Arial" panose="020B0604020202020204" pitchFamily="34" charset="0"/>
                <a:cs typeface="Arial" panose="020B0604020202020204" pitchFamily="34" charset="0"/>
              </a:defRPr>
            </a:lvl5pPr>
            <a:lvl6pPr marL="25146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fld id="{E6126204-79C2-4FD2-9AEC-F462EEA3B1C1}" type="slidenum">
              <a:rPr lang="en-GB" altLang="en-US" b="0">
                <a:solidFill>
                  <a:srgbClr val="000000"/>
                </a:solidFill>
              </a:rPr>
              <a:pPr eaLnBrk="1" hangingPunct="1"/>
              <a:t>17</a:t>
            </a:fld>
            <a:endParaRPr lang="en-GB" altLang="en-US" b="0" dirty="0">
              <a:solidFill>
                <a:srgbClr val="000000"/>
              </a:solidFill>
            </a:endParaRPr>
          </a:p>
        </p:txBody>
      </p:sp>
      <p:sp>
        <p:nvSpPr>
          <p:cNvPr id="74755" name="Rectangle 2"/>
          <p:cNvSpPr>
            <a:spLocks noGrp="1" noRot="1" noChangeAspect="1" noChangeArrowheads="1" noTextEdit="1"/>
          </p:cNvSpPr>
          <p:nvPr>
            <p:ph type="sldImg"/>
          </p:nvPr>
        </p:nvSpPr>
        <p:spPr>
          <a:xfrm>
            <a:off x="307975" y="482600"/>
            <a:ext cx="6196013" cy="4646613"/>
          </a:xfrm>
          <a:ln/>
        </p:spPr>
      </p:sp>
      <p:sp>
        <p:nvSpPr>
          <p:cNvPr id="74756" name="Rectangle 3"/>
          <p:cNvSpPr>
            <a:spLocks noGrp="1" noChangeArrowheads="1"/>
          </p:cNvSpPr>
          <p:nvPr>
            <p:ph type="body" idx="1"/>
          </p:nvPr>
        </p:nvSpPr>
        <p:spPr>
          <a:xfrm>
            <a:off x="319088" y="5335588"/>
            <a:ext cx="6161087" cy="2571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cs typeface="Arial" panose="020B0604020202020204" pitchFamily="34" charset="0"/>
            </a:endParaRPr>
          </a:p>
          <a:p>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21831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7100" eaLnBrk="0" hangingPunct="0">
              <a:defRPr b="1">
                <a:solidFill>
                  <a:schemeClr val="tx1"/>
                </a:solidFill>
                <a:latin typeface="Arial" panose="020B0604020202020204" pitchFamily="34" charset="0"/>
                <a:cs typeface="Arial" panose="020B0604020202020204" pitchFamily="34" charset="0"/>
              </a:defRPr>
            </a:lvl1pPr>
            <a:lvl2pPr marL="742950" indent="-285750" defTabSz="927100" eaLnBrk="0" hangingPunct="0">
              <a:defRPr b="1">
                <a:solidFill>
                  <a:schemeClr val="tx1"/>
                </a:solidFill>
                <a:latin typeface="Arial" panose="020B0604020202020204" pitchFamily="34" charset="0"/>
                <a:cs typeface="Arial" panose="020B0604020202020204" pitchFamily="34" charset="0"/>
              </a:defRPr>
            </a:lvl2pPr>
            <a:lvl3pPr marL="1143000" indent="-228600" defTabSz="927100" eaLnBrk="0" hangingPunct="0">
              <a:defRPr b="1">
                <a:solidFill>
                  <a:schemeClr val="tx1"/>
                </a:solidFill>
                <a:latin typeface="Arial" panose="020B0604020202020204" pitchFamily="34" charset="0"/>
                <a:cs typeface="Arial" panose="020B0604020202020204" pitchFamily="34" charset="0"/>
              </a:defRPr>
            </a:lvl3pPr>
            <a:lvl4pPr marL="1600200" indent="-228600" defTabSz="927100" eaLnBrk="0" hangingPunct="0">
              <a:defRPr b="1">
                <a:solidFill>
                  <a:schemeClr val="tx1"/>
                </a:solidFill>
                <a:latin typeface="Arial" panose="020B0604020202020204" pitchFamily="34" charset="0"/>
                <a:cs typeface="Arial" panose="020B0604020202020204" pitchFamily="34" charset="0"/>
              </a:defRPr>
            </a:lvl4pPr>
            <a:lvl5pPr marL="2057400" indent="-228600" defTabSz="927100" eaLnBrk="0" hangingPunct="0">
              <a:defRPr b="1">
                <a:solidFill>
                  <a:schemeClr val="tx1"/>
                </a:solidFill>
                <a:latin typeface="Arial" panose="020B0604020202020204" pitchFamily="34" charset="0"/>
                <a:cs typeface="Arial" panose="020B0604020202020204" pitchFamily="34" charset="0"/>
              </a:defRPr>
            </a:lvl5pPr>
            <a:lvl6pPr marL="25146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271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hangingPunct="1"/>
            <a:fld id="{1469496F-FFB6-4998-A0E6-911557F65121}" type="slidenum">
              <a:rPr lang="en-GB" altLang="en-US" b="0">
                <a:solidFill>
                  <a:srgbClr val="000000"/>
                </a:solidFill>
              </a:rPr>
              <a:pPr eaLnBrk="1" hangingPunct="1"/>
              <a:t>18</a:t>
            </a:fld>
            <a:endParaRPr lang="en-GB" altLang="en-US" b="0" dirty="0">
              <a:solidFill>
                <a:srgbClr val="000000"/>
              </a:solidFill>
            </a:endParaRPr>
          </a:p>
        </p:txBody>
      </p:sp>
      <p:sp>
        <p:nvSpPr>
          <p:cNvPr id="75779" name="Rectangle 7"/>
          <p:cNvSpPr txBox="1">
            <a:spLocks noGrp="1" noChangeArrowheads="1"/>
          </p:cNvSpPr>
          <p:nvPr/>
        </p:nvSpPr>
        <p:spPr bwMode="auto">
          <a:xfrm>
            <a:off x="6064250" y="9550400"/>
            <a:ext cx="541338" cy="18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defTabSz="955675" eaLnBrk="0" hangingPunct="0">
              <a:defRPr b="1">
                <a:solidFill>
                  <a:schemeClr val="tx1"/>
                </a:solidFill>
                <a:latin typeface="Arial" panose="020B0604020202020204" pitchFamily="34" charset="0"/>
                <a:cs typeface="Arial" panose="020B0604020202020204" pitchFamily="34" charset="0"/>
              </a:defRPr>
            </a:lvl1pPr>
            <a:lvl2pPr marL="742950" indent="-285750" defTabSz="955675" eaLnBrk="0" hangingPunct="0">
              <a:defRPr b="1">
                <a:solidFill>
                  <a:schemeClr val="tx1"/>
                </a:solidFill>
                <a:latin typeface="Arial" panose="020B0604020202020204" pitchFamily="34" charset="0"/>
                <a:cs typeface="Arial" panose="020B0604020202020204" pitchFamily="34" charset="0"/>
              </a:defRPr>
            </a:lvl2pPr>
            <a:lvl3pPr marL="1143000" indent="-228600" defTabSz="955675" eaLnBrk="0" hangingPunct="0">
              <a:defRPr b="1">
                <a:solidFill>
                  <a:schemeClr val="tx1"/>
                </a:solidFill>
                <a:latin typeface="Arial" panose="020B0604020202020204" pitchFamily="34" charset="0"/>
                <a:cs typeface="Arial" panose="020B0604020202020204" pitchFamily="34" charset="0"/>
              </a:defRPr>
            </a:lvl3pPr>
            <a:lvl4pPr marL="1600200" indent="-228600" defTabSz="955675" eaLnBrk="0" hangingPunct="0">
              <a:defRPr b="1">
                <a:solidFill>
                  <a:schemeClr val="tx1"/>
                </a:solidFill>
                <a:latin typeface="Arial" panose="020B0604020202020204" pitchFamily="34" charset="0"/>
                <a:cs typeface="Arial" panose="020B0604020202020204" pitchFamily="34" charset="0"/>
              </a:defRPr>
            </a:lvl4pPr>
            <a:lvl5pPr marL="2057400" indent="-228600" defTabSz="955675" eaLnBrk="0" hangingPunct="0">
              <a:defRPr b="1">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r" eaLnBrk="1" fontAlgn="base" hangingPunct="1">
              <a:spcBef>
                <a:spcPct val="0"/>
              </a:spcBef>
              <a:spcAft>
                <a:spcPct val="0"/>
              </a:spcAft>
            </a:pPr>
            <a:fld id="{7443C341-FEFE-483C-B3A7-CD4331E01DA3}" type="slidenum">
              <a:rPr lang="en-US" altLang="en-US" sz="1200" b="0" smtClean="0">
                <a:solidFill>
                  <a:srgbClr val="000000"/>
                </a:solidFill>
                <a:latin typeface="HelveticaNeueLT Std"/>
              </a:rPr>
              <a:pPr algn="r" eaLnBrk="1" fontAlgn="base" hangingPunct="1">
                <a:spcBef>
                  <a:spcPct val="0"/>
                </a:spcBef>
                <a:spcAft>
                  <a:spcPct val="0"/>
                </a:spcAft>
              </a:pPr>
              <a:t>18</a:t>
            </a:fld>
            <a:endParaRPr lang="en-US" altLang="en-US" sz="1200" b="0" dirty="0">
              <a:solidFill>
                <a:srgbClr val="000000"/>
              </a:solidFill>
              <a:latin typeface="HelveticaNeueLT Std"/>
            </a:endParaRPr>
          </a:p>
        </p:txBody>
      </p:sp>
      <p:sp>
        <p:nvSpPr>
          <p:cNvPr id="75780" name="Rectangle 2"/>
          <p:cNvSpPr>
            <a:spLocks noGrp="1" noRot="1" noChangeAspect="1" noChangeArrowheads="1" noTextEdit="1"/>
          </p:cNvSpPr>
          <p:nvPr>
            <p:ph type="sldImg"/>
          </p:nvPr>
        </p:nvSpPr>
        <p:spPr>
          <a:xfrm>
            <a:off x="488950" y="622300"/>
            <a:ext cx="5827713" cy="4370388"/>
          </a:xfrm>
          <a:ln/>
        </p:spPr>
      </p:sp>
      <p:sp>
        <p:nvSpPr>
          <p:cNvPr id="75781" name="Rectangle 3"/>
          <p:cNvSpPr>
            <a:spLocks noGrp="1" noChangeArrowheads="1"/>
          </p:cNvSpPr>
          <p:nvPr>
            <p:ph type="body" idx="1"/>
          </p:nvPr>
        </p:nvSpPr>
        <p:spPr>
          <a:xfrm>
            <a:off x="552450" y="5334000"/>
            <a:ext cx="5788025" cy="261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p>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51320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dirty="0"/>
          </a:p>
        </p:txBody>
      </p:sp>
    </p:spTree>
    <p:extLst>
      <p:ext uri="{BB962C8B-B14F-4D97-AF65-F5344CB8AC3E}">
        <p14:creationId xmlns:p14="http://schemas.microsoft.com/office/powerpoint/2010/main" val="2926173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dirty="0"/>
          </a:p>
        </p:txBody>
      </p:sp>
    </p:spTree>
    <p:extLst>
      <p:ext uri="{BB962C8B-B14F-4D97-AF65-F5344CB8AC3E}">
        <p14:creationId xmlns:p14="http://schemas.microsoft.com/office/powerpoint/2010/main" val="809151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dirty="0"/>
          </a:p>
        </p:txBody>
      </p:sp>
    </p:spTree>
    <p:extLst>
      <p:ext uri="{BB962C8B-B14F-4D97-AF65-F5344CB8AC3E}">
        <p14:creationId xmlns:p14="http://schemas.microsoft.com/office/powerpoint/2010/main" val="42746884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dirty="0"/>
          </a:p>
        </p:txBody>
      </p:sp>
    </p:spTree>
    <p:extLst>
      <p:ext uri="{BB962C8B-B14F-4D97-AF65-F5344CB8AC3E}">
        <p14:creationId xmlns:p14="http://schemas.microsoft.com/office/powerpoint/2010/main" val="24896102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a:t>
            </a:r>
            <a:r>
              <a:rPr lang="en-GB" dirty="0" err="1"/>
              <a:t>eg</a:t>
            </a:r>
            <a:r>
              <a:rPr lang="en-GB" dirty="0"/>
              <a:t> specific technology, introduction of a specific reward system</a:t>
            </a:r>
          </a:p>
          <a:p>
            <a:r>
              <a:rPr lang="en-GB" dirty="0"/>
              <a:t>Process – the way the change is introduced </a:t>
            </a:r>
            <a:r>
              <a:rPr lang="en-GB" dirty="0" err="1"/>
              <a:t>eg</a:t>
            </a:r>
            <a:r>
              <a:rPr lang="en-GB" dirty="0"/>
              <a:t> management restructure of jobs without prior </a:t>
            </a:r>
            <a:r>
              <a:rPr lang="en-GB" dirty="0" err="1"/>
              <a:t>consulations</a:t>
            </a:r>
            <a:r>
              <a:rPr lang="en-GB" dirty="0"/>
              <a:t> of affected employees</a:t>
            </a:r>
          </a:p>
          <a:p>
            <a:r>
              <a:rPr lang="en-GB" dirty="0"/>
              <a:t>What has worked change wise over the last year and why</a:t>
            </a:r>
          </a:p>
          <a:p>
            <a:r>
              <a:rPr lang="en-GB" dirty="0"/>
              <a:t>What hasn’t worked and why</a:t>
            </a:r>
          </a:p>
          <a:p>
            <a:r>
              <a:rPr lang="en-GB" dirty="0"/>
              <a:t>Key elements of effective change management?</a:t>
            </a:r>
          </a:p>
          <a:p>
            <a:r>
              <a:rPr lang="en-GB" dirty="0"/>
              <a:t>Apply that to Lewis’ model</a:t>
            </a:r>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23</a:t>
            </a:fld>
            <a:endParaRPr lang="en-GB" dirty="0"/>
          </a:p>
        </p:txBody>
      </p:sp>
    </p:spTree>
    <p:extLst>
      <p:ext uri="{BB962C8B-B14F-4D97-AF65-F5344CB8AC3E}">
        <p14:creationId xmlns:p14="http://schemas.microsoft.com/office/powerpoint/2010/main" val="42784020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28</a:t>
            </a:fld>
            <a:endParaRPr lang="en-GB" dirty="0"/>
          </a:p>
        </p:txBody>
      </p:sp>
    </p:spTree>
    <p:extLst>
      <p:ext uri="{BB962C8B-B14F-4D97-AF65-F5344CB8AC3E}">
        <p14:creationId xmlns:p14="http://schemas.microsoft.com/office/powerpoint/2010/main" val="36773441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29</a:t>
            </a:fld>
            <a:endParaRPr lang="en-GB" dirty="0"/>
          </a:p>
        </p:txBody>
      </p:sp>
    </p:spTree>
    <p:extLst>
      <p:ext uri="{BB962C8B-B14F-4D97-AF65-F5344CB8AC3E}">
        <p14:creationId xmlns:p14="http://schemas.microsoft.com/office/powerpoint/2010/main" val="15424943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31</a:t>
            </a:fld>
            <a:endParaRPr lang="en-GB" dirty="0"/>
          </a:p>
        </p:txBody>
      </p:sp>
    </p:spTree>
    <p:extLst>
      <p:ext uri="{BB962C8B-B14F-4D97-AF65-F5344CB8AC3E}">
        <p14:creationId xmlns:p14="http://schemas.microsoft.com/office/powerpoint/2010/main" val="5396967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32</a:t>
            </a:fld>
            <a:endParaRPr lang="en-GB" dirty="0"/>
          </a:p>
        </p:txBody>
      </p:sp>
    </p:spTree>
    <p:extLst>
      <p:ext uri="{BB962C8B-B14F-4D97-AF65-F5344CB8AC3E}">
        <p14:creationId xmlns:p14="http://schemas.microsoft.com/office/powerpoint/2010/main" val="35640552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33</a:t>
            </a:fld>
            <a:endParaRPr lang="en-GB" dirty="0"/>
          </a:p>
        </p:txBody>
      </p:sp>
    </p:spTree>
    <p:extLst>
      <p:ext uri="{BB962C8B-B14F-4D97-AF65-F5344CB8AC3E}">
        <p14:creationId xmlns:p14="http://schemas.microsoft.com/office/powerpoint/2010/main" val="19089980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22/10/2021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22/10/2021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22/10/2021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22/10/2021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22/10/2021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22/10/2021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22/10/2021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22/10/2021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22/10/2021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22/10/2021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22/10/2021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718534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22/10/2021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8" Type="http://schemas.openxmlformats.org/officeDocument/2006/relationships/tags" Target="../tags/tag7.xml"/><Relationship Id="rId13" Type="http://schemas.openxmlformats.org/officeDocument/2006/relationships/tags" Target="../tags/tag12.xml"/><Relationship Id="rId18" Type="http://schemas.openxmlformats.org/officeDocument/2006/relationships/notesSlide" Target="../notesSlides/notesSlide15.xml"/><Relationship Id="rId3" Type="http://schemas.openxmlformats.org/officeDocument/2006/relationships/tags" Target="../tags/tag2.xml"/><Relationship Id="rId7" Type="http://schemas.openxmlformats.org/officeDocument/2006/relationships/tags" Target="../tags/tag6.xml"/><Relationship Id="rId12" Type="http://schemas.openxmlformats.org/officeDocument/2006/relationships/tags" Target="../tags/tag11.xml"/><Relationship Id="rId17" Type="http://schemas.openxmlformats.org/officeDocument/2006/relationships/slideLayout" Target="../slideLayouts/slideLayout6.xml"/><Relationship Id="rId2" Type="http://schemas.openxmlformats.org/officeDocument/2006/relationships/tags" Target="../tags/tag1.xml"/><Relationship Id="rId16" Type="http://schemas.openxmlformats.org/officeDocument/2006/relationships/tags" Target="../tags/tag15.xml"/><Relationship Id="rId1" Type="http://schemas.openxmlformats.org/officeDocument/2006/relationships/vmlDrawing" Target="../drawings/vmlDrawing1.vml"/><Relationship Id="rId6" Type="http://schemas.openxmlformats.org/officeDocument/2006/relationships/tags" Target="../tags/tag5.xml"/><Relationship Id="rId11" Type="http://schemas.openxmlformats.org/officeDocument/2006/relationships/tags" Target="../tags/tag10.xml"/><Relationship Id="rId5" Type="http://schemas.openxmlformats.org/officeDocument/2006/relationships/tags" Target="../tags/tag4.xml"/><Relationship Id="rId15" Type="http://schemas.openxmlformats.org/officeDocument/2006/relationships/tags" Target="../tags/tag14.xml"/><Relationship Id="rId10" Type="http://schemas.openxmlformats.org/officeDocument/2006/relationships/tags" Target="../tags/tag9.xml"/><Relationship Id="rId19" Type="http://schemas.openxmlformats.org/officeDocument/2006/relationships/oleObject" Target="../embeddings/oleObject1.bin"/><Relationship Id="rId4" Type="http://schemas.openxmlformats.org/officeDocument/2006/relationships/tags" Target="../tags/tag3.xml"/><Relationship Id="rId9" Type="http://schemas.openxmlformats.org/officeDocument/2006/relationships/tags" Target="../tags/tag8.xml"/><Relationship Id="rId14" Type="http://schemas.openxmlformats.org/officeDocument/2006/relationships/tags" Target="../tags/tag13.xml"/></Relationships>
</file>

<file path=ppt/slides/_rels/slide18.xml.rels><?xml version="1.0" encoding="UTF-8" standalone="yes"?>
<Relationships xmlns="http://schemas.openxmlformats.org/package/2006/relationships"><Relationship Id="rId117" Type="http://schemas.openxmlformats.org/officeDocument/2006/relationships/tags" Target="../tags/tag131.xml"/><Relationship Id="rId21" Type="http://schemas.openxmlformats.org/officeDocument/2006/relationships/tags" Target="../tags/tag35.xml"/><Relationship Id="rId42" Type="http://schemas.openxmlformats.org/officeDocument/2006/relationships/tags" Target="../tags/tag56.xml"/><Relationship Id="rId63" Type="http://schemas.openxmlformats.org/officeDocument/2006/relationships/tags" Target="../tags/tag77.xml"/><Relationship Id="rId84" Type="http://schemas.openxmlformats.org/officeDocument/2006/relationships/tags" Target="../tags/tag98.xml"/><Relationship Id="rId138" Type="http://schemas.openxmlformats.org/officeDocument/2006/relationships/tags" Target="../tags/tag152.xml"/><Relationship Id="rId159" Type="http://schemas.openxmlformats.org/officeDocument/2006/relationships/tags" Target="../tags/tag173.xml"/><Relationship Id="rId170" Type="http://schemas.openxmlformats.org/officeDocument/2006/relationships/tags" Target="../tags/tag184.xml"/><Relationship Id="rId191" Type="http://schemas.openxmlformats.org/officeDocument/2006/relationships/tags" Target="../tags/tag205.xml"/><Relationship Id="rId205" Type="http://schemas.openxmlformats.org/officeDocument/2006/relationships/tags" Target="../tags/tag219.xml"/><Relationship Id="rId107" Type="http://schemas.openxmlformats.org/officeDocument/2006/relationships/tags" Target="../tags/tag121.xml"/><Relationship Id="rId11" Type="http://schemas.openxmlformats.org/officeDocument/2006/relationships/tags" Target="../tags/tag25.xml"/><Relationship Id="rId32" Type="http://schemas.openxmlformats.org/officeDocument/2006/relationships/tags" Target="../tags/tag46.xml"/><Relationship Id="rId53" Type="http://schemas.openxmlformats.org/officeDocument/2006/relationships/tags" Target="../tags/tag67.xml"/><Relationship Id="rId74" Type="http://schemas.openxmlformats.org/officeDocument/2006/relationships/tags" Target="../tags/tag88.xml"/><Relationship Id="rId128" Type="http://schemas.openxmlformats.org/officeDocument/2006/relationships/tags" Target="../tags/tag142.xml"/><Relationship Id="rId149" Type="http://schemas.openxmlformats.org/officeDocument/2006/relationships/tags" Target="../tags/tag163.xml"/><Relationship Id="rId5" Type="http://schemas.openxmlformats.org/officeDocument/2006/relationships/tags" Target="../tags/tag19.xml"/><Relationship Id="rId95" Type="http://schemas.openxmlformats.org/officeDocument/2006/relationships/tags" Target="../tags/tag109.xml"/><Relationship Id="rId160" Type="http://schemas.openxmlformats.org/officeDocument/2006/relationships/tags" Target="../tags/tag174.xml"/><Relationship Id="rId181" Type="http://schemas.openxmlformats.org/officeDocument/2006/relationships/tags" Target="../tags/tag195.xml"/><Relationship Id="rId216" Type="http://schemas.openxmlformats.org/officeDocument/2006/relationships/notesSlide" Target="../notesSlides/notesSlide16.xml"/><Relationship Id="rId22" Type="http://schemas.openxmlformats.org/officeDocument/2006/relationships/tags" Target="../tags/tag36.xml"/><Relationship Id="rId43" Type="http://schemas.openxmlformats.org/officeDocument/2006/relationships/tags" Target="../tags/tag57.xml"/><Relationship Id="rId64" Type="http://schemas.openxmlformats.org/officeDocument/2006/relationships/tags" Target="../tags/tag78.xml"/><Relationship Id="rId118" Type="http://schemas.openxmlformats.org/officeDocument/2006/relationships/tags" Target="../tags/tag132.xml"/><Relationship Id="rId139" Type="http://schemas.openxmlformats.org/officeDocument/2006/relationships/tags" Target="../tags/tag153.xml"/><Relationship Id="rId85" Type="http://schemas.openxmlformats.org/officeDocument/2006/relationships/tags" Target="../tags/tag99.xml"/><Relationship Id="rId150" Type="http://schemas.openxmlformats.org/officeDocument/2006/relationships/tags" Target="../tags/tag164.xml"/><Relationship Id="rId171" Type="http://schemas.openxmlformats.org/officeDocument/2006/relationships/tags" Target="../tags/tag185.xml"/><Relationship Id="rId192" Type="http://schemas.openxmlformats.org/officeDocument/2006/relationships/tags" Target="../tags/tag206.xml"/><Relationship Id="rId206" Type="http://schemas.openxmlformats.org/officeDocument/2006/relationships/tags" Target="../tags/tag220.xml"/><Relationship Id="rId12" Type="http://schemas.openxmlformats.org/officeDocument/2006/relationships/tags" Target="../tags/tag26.xml"/><Relationship Id="rId33" Type="http://schemas.openxmlformats.org/officeDocument/2006/relationships/tags" Target="../tags/tag47.xml"/><Relationship Id="rId108" Type="http://schemas.openxmlformats.org/officeDocument/2006/relationships/tags" Target="../tags/tag122.xml"/><Relationship Id="rId129" Type="http://schemas.openxmlformats.org/officeDocument/2006/relationships/tags" Target="../tags/tag143.xml"/><Relationship Id="rId54" Type="http://schemas.openxmlformats.org/officeDocument/2006/relationships/tags" Target="../tags/tag68.xml"/><Relationship Id="rId75" Type="http://schemas.openxmlformats.org/officeDocument/2006/relationships/tags" Target="../tags/tag89.xml"/><Relationship Id="rId96" Type="http://schemas.openxmlformats.org/officeDocument/2006/relationships/tags" Target="../tags/tag110.xml"/><Relationship Id="rId140" Type="http://schemas.openxmlformats.org/officeDocument/2006/relationships/tags" Target="../tags/tag154.xml"/><Relationship Id="rId161" Type="http://schemas.openxmlformats.org/officeDocument/2006/relationships/tags" Target="../tags/tag175.xml"/><Relationship Id="rId182" Type="http://schemas.openxmlformats.org/officeDocument/2006/relationships/tags" Target="../tags/tag196.xml"/><Relationship Id="rId217" Type="http://schemas.openxmlformats.org/officeDocument/2006/relationships/oleObject" Target="../embeddings/oleObject2.bin"/><Relationship Id="rId6" Type="http://schemas.openxmlformats.org/officeDocument/2006/relationships/tags" Target="../tags/tag20.xml"/><Relationship Id="rId23" Type="http://schemas.openxmlformats.org/officeDocument/2006/relationships/tags" Target="../tags/tag37.xml"/><Relationship Id="rId119" Type="http://schemas.openxmlformats.org/officeDocument/2006/relationships/tags" Target="../tags/tag133.xml"/><Relationship Id="rId44" Type="http://schemas.openxmlformats.org/officeDocument/2006/relationships/tags" Target="../tags/tag58.xml"/><Relationship Id="rId65" Type="http://schemas.openxmlformats.org/officeDocument/2006/relationships/tags" Target="../tags/tag79.xml"/><Relationship Id="rId86" Type="http://schemas.openxmlformats.org/officeDocument/2006/relationships/tags" Target="../tags/tag100.xml"/><Relationship Id="rId130" Type="http://schemas.openxmlformats.org/officeDocument/2006/relationships/tags" Target="../tags/tag144.xml"/><Relationship Id="rId151" Type="http://schemas.openxmlformats.org/officeDocument/2006/relationships/tags" Target="../tags/tag165.xml"/><Relationship Id="rId172" Type="http://schemas.openxmlformats.org/officeDocument/2006/relationships/tags" Target="../tags/tag186.xml"/><Relationship Id="rId193" Type="http://schemas.openxmlformats.org/officeDocument/2006/relationships/tags" Target="../tags/tag207.xml"/><Relationship Id="rId207" Type="http://schemas.openxmlformats.org/officeDocument/2006/relationships/tags" Target="../tags/tag221.xml"/><Relationship Id="rId13" Type="http://schemas.openxmlformats.org/officeDocument/2006/relationships/tags" Target="../tags/tag27.xml"/><Relationship Id="rId109" Type="http://schemas.openxmlformats.org/officeDocument/2006/relationships/tags" Target="../tags/tag123.xml"/><Relationship Id="rId34" Type="http://schemas.openxmlformats.org/officeDocument/2006/relationships/tags" Target="../tags/tag48.xml"/><Relationship Id="rId55" Type="http://schemas.openxmlformats.org/officeDocument/2006/relationships/tags" Target="../tags/tag69.xml"/><Relationship Id="rId76" Type="http://schemas.openxmlformats.org/officeDocument/2006/relationships/tags" Target="../tags/tag90.xml"/><Relationship Id="rId97" Type="http://schemas.openxmlformats.org/officeDocument/2006/relationships/tags" Target="../tags/tag111.xml"/><Relationship Id="rId120" Type="http://schemas.openxmlformats.org/officeDocument/2006/relationships/tags" Target="../tags/tag134.xml"/><Relationship Id="rId141" Type="http://schemas.openxmlformats.org/officeDocument/2006/relationships/tags" Target="../tags/tag155.xml"/><Relationship Id="rId7" Type="http://schemas.openxmlformats.org/officeDocument/2006/relationships/tags" Target="../tags/tag21.xml"/><Relationship Id="rId162" Type="http://schemas.openxmlformats.org/officeDocument/2006/relationships/tags" Target="../tags/tag176.xml"/><Relationship Id="rId183" Type="http://schemas.openxmlformats.org/officeDocument/2006/relationships/tags" Target="../tags/tag197.xml"/><Relationship Id="rId24" Type="http://schemas.openxmlformats.org/officeDocument/2006/relationships/tags" Target="../tags/tag38.xml"/><Relationship Id="rId45" Type="http://schemas.openxmlformats.org/officeDocument/2006/relationships/tags" Target="../tags/tag59.xml"/><Relationship Id="rId66" Type="http://schemas.openxmlformats.org/officeDocument/2006/relationships/tags" Target="../tags/tag80.xml"/><Relationship Id="rId87" Type="http://schemas.openxmlformats.org/officeDocument/2006/relationships/tags" Target="../tags/tag101.xml"/><Relationship Id="rId110" Type="http://schemas.openxmlformats.org/officeDocument/2006/relationships/tags" Target="../tags/tag124.xml"/><Relationship Id="rId131" Type="http://schemas.openxmlformats.org/officeDocument/2006/relationships/tags" Target="../tags/tag145.xml"/><Relationship Id="rId152" Type="http://schemas.openxmlformats.org/officeDocument/2006/relationships/tags" Target="../tags/tag166.xml"/><Relationship Id="rId173" Type="http://schemas.openxmlformats.org/officeDocument/2006/relationships/tags" Target="../tags/tag187.xml"/><Relationship Id="rId194" Type="http://schemas.openxmlformats.org/officeDocument/2006/relationships/tags" Target="../tags/tag208.xml"/><Relationship Id="rId208" Type="http://schemas.openxmlformats.org/officeDocument/2006/relationships/tags" Target="../tags/tag222.xml"/><Relationship Id="rId14" Type="http://schemas.openxmlformats.org/officeDocument/2006/relationships/tags" Target="../tags/tag28.xml"/><Relationship Id="rId30" Type="http://schemas.openxmlformats.org/officeDocument/2006/relationships/tags" Target="../tags/tag44.xml"/><Relationship Id="rId35" Type="http://schemas.openxmlformats.org/officeDocument/2006/relationships/tags" Target="../tags/tag49.xml"/><Relationship Id="rId56" Type="http://schemas.openxmlformats.org/officeDocument/2006/relationships/tags" Target="../tags/tag70.xml"/><Relationship Id="rId77" Type="http://schemas.openxmlformats.org/officeDocument/2006/relationships/tags" Target="../tags/tag91.xml"/><Relationship Id="rId100" Type="http://schemas.openxmlformats.org/officeDocument/2006/relationships/tags" Target="../tags/tag114.xml"/><Relationship Id="rId105" Type="http://schemas.openxmlformats.org/officeDocument/2006/relationships/tags" Target="../tags/tag119.xml"/><Relationship Id="rId126" Type="http://schemas.openxmlformats.org/officeDocument/2006/relationships/tags" Target="../tags/tag140.xml"/><Relationship Id="rId147" Type="http://schemas.openxmlformats.org/officeDocument/2006/relationships/tags" Target="../tags/tag161.xml"/><Relationship Id="rId168" Type="http://schemas.openxmlformats.org/officeDocument/2006/relationships/tags" Target="../tags/tag182.xml"/><Relationship Id="rId8" Type="http://schemas.openxmlformats.org/officeDocument/2006/relationships/tags" Target="../tags/tag22.xml"/><Relationship Id="rId51" Type="http://schemas.openxmlformats.org/officeDocument/2006/relationships/tags" Target="../tags/tag65.xml"/><Relationship Id="rId72" Type="http://schemas.openxmlformats.org/officeDocument/2006/relationships/tags" Target="../tags/tag86.xml"/><Relationship Id="rId93" Type="http://schemas.openxmlformats.org/officeDocument/2006/relationships/tags" Target="../tags/tag107.xml"/><Relationship Id="rId98" Type="http://schemas.openxmlformats.org/officeDocument/2006/relationships/tags" Target="../tags/tag112.xml"/><Relationship Id="rId121" Type="http://schemas.openxmlformats.org/officeDocument/2006/relationships/tags" Target="../tags/tag135.xml"/><Relationship Id="rId142" Type="http://schemas.openxmlformats.org/officeDocument/2006/relationships/tags" Target="../tags/tag156.xml"/><Relationship Id="rId163" Type="http://schemas.openxmlformats.org/officeDocument/2006/relationships/tags" Target="../tags/tag177.xml"/><Relationship Id="rId184" Type="http://schemas.openxmlformats.org/officeDocument/2006/relationships/tags" Target="../tags/tag198.xml"/><Relationship Id="rId189" Type="http://schemas.openxmlformats.org/officeDocument/2006/relationships/tags" Target="../tags/tag203.xml"/><Relationship Id="rId3" Type="http://schemas.openxmlformats.org/officeDocument/2006/relationships/tags" Target="../tags/tag17.xml"/><Relationship Id="rId214" Type="http://schemas.openxmlformats.org/officeDocument/2006/relationships/tags" Target="../tags/tag228.xml"/><Relationship Id="rId25" Type="http://schemas.openxmlformats.org/officeDocument/2006/relationships/tags" Target="../tags/tag39.xml"/><Relationship Id="rId46" Type="http://schemas.openxmlformats.org/officeDocument/2006/relationships/tags" Target="../tags/tag60.xml"/><Relationship Id="rId67" Type="http://schemas.openxmlformats.org/officeDocument/2006/relationships/tags" Target="../tags/tag81.xml"/><Relationship Id="rId116" Type="http://schemas.openxmlformats.org/officeDocument/2006/relationships/tags" Target="../tags/tag130.xml"/><Relationship Id="rId137" Type="http://schemas.openxmlformats.org/officeDocument/2006/relationships/tags" Target="../tags/tag151.xml"/><Relationship Id="rId158" Type="http://schemas.openxmlformats.org/officeDocument/2006/relationships/tags" Target="../tags/tag172.xml"/><Relationship Id="rId20" Type="http://schemas.openxmlformats.org/officeDocument/2006/relationships/tags" Target="../tags/tag34.xml"/><Relationship Id="rId41" Type="http://schemas.openxmlformats.org/officeDocument/2006/relationships/tags" Target="../tags/tag55.xml"/><Relationship Id="rId62" Type="http://schemas.openxmlformats.org/officeDocument/2006/relationships/tags" Target="../tags/tag76.xml"/><Relationship Id="rId83" Type="http://schemas.openxmlformats.org/officeDocument/2006/relationships/tags" Target="../tags/tag97.xml"/><Relationship Id="rId88" Type="http://schemas.openxmlformats.org/officeDocument/2006/relationships/tags" Target="../tags/tag102.xml"/><Relationship Id="rId111" Type="http://schemas.openxmlformats.org/officeDocument/2006/relationships/tags" Target="../tags/tag125.xml"/><Relationship Id="rId132" Type="http://schemas.openxmlformats.org/officeDocument/2006/relationships/tags" Target="../tags/tag146.xml"/><Relationship Id="rId153" Type="http://schemas.openxmlformats.org/officeDocument/2006/relationships/tags" Target="../tags/tag167.xml"/><Relationship Id="rId174" Type="http://schemas.openxmlformats.org/officeDocument/2006/relationships/tags" Target="../tags/tag188.xml"/><Relationship Id="rId179" Type="http://schemas.openxmlformats.org/officeDocument/2006/relationships/tags" Target="../tags/tag193.xml"/><Relationship Id="rId195" Type="http://schemas.openxmlformats.org/officeDocument/2006/relationships/tags" Target="../tags/tag209.xml"/><Relationship Id="rId209" Type="http://schemas.openxmlformats.org/officeDocument/2006/relationships/tags" Target="../tags/tag223.xml"/><Relationship Id="rId190" Type="http://schemas.openxmlformats.org/officeDocument/2006/relationships/tags" Target="../tags/tag204.xml"/><Relationship Id="rId204" Type="http://schemas.openxmlformats.org/officeDocument/2006/relationships/tags" Target="../tags/tag218.xml"/><Relationship Id="rId15" Type="http://schemas.openxmlformats.org/officeDocument/2006/relationships/tags" Target="../tags/tag29.xml"/><Relationship Id="rId36" Type="http://schemas.openxmlformats.org/officeDocument/2006/relationships/tags" Target="../tags/tag50.xml"/><Relationship Id="rId57" Type="http://schemas.openxmlformats.org/officeDocument/2006/relationships/tags" Target="../tags/tag71.xml"/><Relationship Id="rId106" Type="http://schemas.openxmlformats.org/officeDocument/2006/relationships/tags" Target="../tags/tag120.xml"/><Relationship Id="rId127" Type="http://schemas.openxmlformats.org/officeDocument/2006/relationships/tags" Target="../tags/tag141.xml"/><Relationship Id="rId10" Type="http://schemas.openxmlformats.org/officeDocument/2006/relationships/tags" Target="../tags/tag24.xml"/><Relationship Id="rId31" Type="http://schemas.openxmlformats.org/officeDocument/2006/relationships/tags" Target="../tags/tag45.xml"/><Relationship Id="rId52" Type="http://schemas.openxmlformats.org/officeDocument/2006/relationships/tags" Target="../tags/tag66.xml"/><Relationship Id="rId73" Type="http://schemas.openxmlformats.org/officeDocument/2006/relationships/tags" Target="../tags/tag87.xml"/><Relationship Id="rId78" Type="http://schemas.openxmlformats.org/officeDocument/2006/relationships/tags" Target="../tags/tag92.xml"/><Relationship Id="rId94" Type="http://schemas.openxmlformats.org/officeDocument/2006/relationships/tags" Target="../tags/tag108.xml"/><Relationship Id="rId99" Type="http://schemas.openxmlformats.org/officeDocument/2006/relationships/tags" Target="../tags/tag113.xml"/><Relationship Id="rId101" Type="http://schemas.openxmlformats.org/officeDocument/2006/relationships/tags" Target="../tags/tag115.xml"/><Relationship Id="rId122" Type="http://schemas.openxmlformats.org/officeDocument/2006/relationships/tags" Target="../tags/tag136.xml"/><Relationship Id="rId143" Type="http://schemas.openxmlformats.org/officeDocument/2006/relationships/tags" Target="../tags/tag157.xml"/><Relationship Id="rId148" Type="http://schemas.openxmlformats.org/officeDocument/2006/relationships/tags" Target="../tags/tag162.xml"/><Relationship Id="rId164" Type="http://schemas.openxmlformats.org/officeDocument/2006/relationships/tags" Target="../tags/tag178.xml"/><Relationship Id="rId169" Type="http://schemas.openxmlformats.org/officeDocument/2006/relationships/tags" Target="../tags/tag183.xml"/><Relationship Id="rId185" Type="http://schemas.openxmlformats.org/officeDocument/2006/relationships/tags" Target="../tags/tag199.xml"/><Relationship Id="rId4" Type="http://schemas.openxmlformats.org/officeDocument/2006/relationships/tags" Target="../tags/tag18.xml"/><Relationship Id="rId9" Type="http://schemas.openxmlformats.org/officeDocument/2006/relationships/tags" Target="../tags/tag23.xml"/><Relationship Id="rId180" Type="http://schemas.openxmlformats.org/officeDocument/2006/relationships/tags" Target="../tags/tag194.xml"/><Relationship Id="rId210" Type="http://schemas.openxmlformats.org/officeDocument/2006/relationships/tags" Target="../tags/tag224.xml"/><Relationship Id="rId215" Type="http://schemas.openxmlformats.org/officeDocument/2006/relationships/slideLayout" Target="../slideLayouts/slideLayout2.xml"/><Relationship Id="rId26" Type="http://schemas.openxmlformats.org/officeDocument/2006/relationships/tags" Target="../tags/tag40.xml"/><Relationship Id="rId47" Type="http://schemas.openxmlformats.org/officeDocument/2006/relationships/tags" Target="../tags/tag61.xml"/><Relationship Id="rId68" Type="http://schemas.openxmlformats.org/officeDocument/2006/relationships/tags" Target="../tags/tag82.xml"/><Relationship Id="rId89" Type="http://schemas.openxmlformats.org/officeDocument/2006/relationships/tags" Target="../tags/tag103.xml"/><Relationship Id="rId112" Type="http://schemas.openxmlformats.org/officeDocument/2006/relationships/tags" Target="../tags/tag126.xml"/><Relationship Id="rId133" Type="http://schemas.openxmlformats.org/officeDocument/2006/relationships/tags" Target="../tags/tag147.xml"/><Relationship Id="rId154" Type="http://schemas.openxmlformats.org/officeDocument/2006/relationships/tags" Target="../tags/tag168.xml"/><Relationship Id="rId175" Type="http://schemas.openxmlformats.org/officeDocument/2006/relationships/tags" Target="../tags/tag189.xml"/><Relationship Id="rId196" Type="http://schemas.openxmlformats.org/officeDocument/2006/relationships/tags" Target="../tags/tag210.xml"/><Relationship Id="rId200" Type="http://schemas.openxmlformats.org/officeDocument/2006/relationships/tags" Target="../tags/tag214.xml"/><Relationship Id="rId16" Type="http://schemas.openxmlformats.org/officeDocument/2006/relationships/tags" Target="../tags/tag30.xml"/><Relationship Id="rId37" Type="http://schemas.openxmlformats.org/officeDocument/2006/relationships/tags" Target="../tags/tag51.xml"/><Relationship Id="rId58" Type="http://schemas.openxmlformats.org/officeDocument/2006/relationships/tags" Target="../tags/tag72.xml"/><Relationship Id="rId79" Type="http://schemas.openxmlformats.org/officeDocument/2006/relationships/tags" Target="../tags/tag93.xml"/><Relationship Id="rId102" Type="http://schemas.openxmlformats.org/officeDocument/2006/relationships/tags" Target="../tags/tag116.xml"/><Relationship Id="rId123" Type="http://schemas.openxmlformats.org/officeDocument/2006/relationships/tags" Target="../tags/tag137.xml"/><Relationship Id="rId144" Type="http://schemas.openxmlformats.org/officeDocument/2006/relationships/tags" Target="../tags/tag158.xml"/><Relationship Id="rId90" Type="http://schemas.openxmlformats.org/officeDocument/2006/relationships/tags" Target="../tags/tag104.xml"/><Relationship Id="rId165" Type="http://schemas.openxmlformats.org/officeDocument/2006/relationships/tags" Target="../tags/tag179.xml"/><Relationship Id="rId186" Type="http://schemas.openxmlformats.org/officeDocument/2006/relationships/tags" Target="../tags/tag200.xml"/><Relationship Id="rId211" Type="http://schemas.openxmlformats.org/officeDocument/2006/relationships/tags" Target="../tags/tag225.xml"/><Relationship Id="rId27" Type="http://schemas.openxmlformats.org/officeDocument/2006/relationships/tags" Target="../tags/tag41.xml"/><Relationship Id="rId48" Type="http://schemas.openxmlformats.org/officeDocument/2006/relationships/tags" Target="../tags/tag62.xml"/><Relationship Id="rId69" Type="http://schemas.openxmlformats.org/officeDocument/2006/relationships/tags" Target="../tags/tag83.xml"/><Relationship Id="rId113" Type="http://schemas.openxmlformats.org/officeDocument/2006/relationships/tags" Target="../tags/tag127.xml"/><Relationship Id="rId134" Type="http://schemas.openxmlformats.org/officeDocument/2006/relationships/tags" Target="../tags/tag148.xml"/><Relationship Id="rId80" Type="http://schemas.openxmlformats.org/officeDocument/2006/relationships/tags" Target="../tags/tag94.xml"/><Relationship Id="rId155" Type="http://schemas.openxmlformats.org/officeDocument/2006/relationships/tags" Target="../tags/tag169.xml"/><Relationship Id="rId176" Type="http://schemas.openxmlformats.org/officeDocument/2006/relationships/tags" Target="../tags/tag190.xml"/><Relationship Id="rId197" Type="http://schemas.openxmlformats.org/officeDocument/2006/relationships/tags" Target="../tags/tag211.xml"/><Relationship Id="rId201" Type="http://schemas.openxmlformats.org/officeDocument/2006/relationships/tags" Target="../tags/tag215.xml"/><Relationship Id="rId17" Type="http://schemas.openxmlformats.org/officeDocument/2006/relationships/tags" Target="../tags/tag31.xml"/><Relationship Id="rId38" Type="http://schemas.openxmlformats.org/officeDocument/2006/relationships/tags" Target="../tags/tag52.xml"/><Relationship Id="rId59" Type="http://schemas.openxmlformats.org/officeDocument/2006/relationships/tags" Target="../tags/tag73.xml"/><Relationship Id="rId103" Type="http://schemas.openxmlformats.org/officeDocument/2006/relationships/tags" Target="../tags/tag117.xml"/><Relationship Id="rId124" Type="http://schemas.openxmlformats.org/officeDocument/2006/relationships/tags" Target="../tags/tag138.xml"/><Relationship Id="rId70" Type="http://schemas.openxmlformats.org/officeDocument/2006/relationships/tags" Target="../tags/tag84.xml"/><Relationship Id="rId91" Type="http://schemas.openxmlformats.org/officeDocument/2006/relationships/tags" Target="../tags/tag105.xml"/><Relationship Id="rId145" Type="http://schemas.openxmlformats.org/officeDocument/2006/relationships/tags" Target="../tags/tag159.xml"/><Relationship Id="rId166" Type="http://schemas.openxmlformats.org/officeDocument/2006/relationships/tags" Target="../tags/tag180.xml"/><Relationship Id="rId187" Type="http://schemas.openxmlformats.org/officeDocument/2006/relationships/tags" Target="../tags/tag201.xml"/><Relationship Id="rId1" Type="http://schemas.openxmlformats.org/officeDocument/2006/relationships/vmlDrawing" Target="../drawings/vmlDrawing2.vml"/><Relationship Id="rId212" Type="http://schemas.openxmlformats.org/officeDocument/2006/relationships/tags" Target="../tags/tag226.xml"/><Relationship Id="rId28" Type="http://schemas.openxmlformats.org/officeDocument/2006/relationships/tags" Target="../tags/tag42.xml"/><Relationship Id="rId49" Type="http://schemas.openxmlformats.org/officeDocument/2006/relationships/tags" Target="../tags/tag63.xml"/><Relationship Id="rId114" Type="http://schemas.openxmlformats.org/officeDocument/2006/relationships/tags" Target="../tags/tag128.xml"/><Relationship Id="rId60" Type="http://schemas.openxmlformats.org/officeDocument/2006/relationships/tags" Target="../tags/tag74.xml"/><Relationship Id="rId81" Type="http://schemas.openxmlformats.org/officeDocument/2006/relationships/tags" Target="../tags/tag95.xml"/><Relationship Id="rId135" Type="http://schemas.openxmlformats.org/officeDocument/2006/relationships/tags" Target="../tags/tag149.xml"/><Relationship Id="rId156" Type="http://schemas.openxmlformats.org/officeDocument/2006/relationships/tags" Target="../tags/tag170.xml"/><Relationship Id="rId177" Type="http://schemas.openxmlformats.org/officeDocument/2006/relationships/tags" Target="../tags/tag191.xml"/><Relationship Id="rId198" Type="http://schemas.openxmlformats.org/officeDocument/2006/relationships/tags" Target="../tags/tag212.xml"/><Relationship Id="rId202" Type="http://schemas.openxmlformats.org/officeDocument/2006/relationships/tags" Target="../tags/tag216.xml"/><Relationship Id="rId18" Type="http://schemas.openxmlformats.org/officeDocument/2006/relationships/tags" Target="../tags/tag32.xml"/><Relationship Id="rId39" Type="http://schemas.openxmlformats.org/officeDocument/2006/relationships/tags" Target="../tags/tag53.xml"/><Relationship Id="rId50" Type="http://schemas.openxmlformats.org/officeDocument/2006/relationships/tags" Target="../tags/tag64.xml"/><Relationship Id="rId104" Type="http://schemas.openxmlformats.org/officeDocument/2006/relationships/tags" Target="../tags/tag118.xml"/><Relationship Id="rId125" Type="http://schemas.openxmlformats.org/officeDocument/2006/relationships/tags" Target="../tags/tag139.xml"/><Relationship Id="rId146" Type="http://schemas.openxmlformats.org/officeDocument/2006/relationships/tags" Target="../tags/tag160.xml"/><Relationship Id="rId167" Type="http://schemas.openxmlformats.org/officeDocument/2006/relationships/tags" Target="../tags/tag181.xml"/><Relationship Id="rId188" Type="http://schemas.openxmlformats.org/officeDocument/2006/relationships/tags" Target="../tags/tag202.xml"/><Relationship Id="rId71" Type="http://schemas.openxmlformats.org/officeDocument/2006/relationships/tags" Target="../tags/tag85.xml"/><Relationship Id="rId92" Type="http://schemas.openxmlformats.org/officeDocument/2006/relationships/tags" Target="../tags/tag106.xml"/><Relationship Id="rId213" Type="http://schemas.openxmlformats.org/officeDocument/2006/relationships/tags" Target="../tags/tag227.xml"/><Relationship Id="rId2" Type="http://schemas.openxmlformats.org/officeDocument/2006/relationships/tags" Target="../tags/tag16.xml"/><Relationship Id="rId29" Type="http://schemas.openxmlformats.org/officeDocument/2006/relationships/tags" Target="../tags/tag43.xml"/><Relationship Id="rId40" Type="http://schemas.openxmlformats.org/officeDocument/2006/relationships/tags" Target="../tags/tag54.xml"/><Relationship Id="rId115" Type="http://schemas.openxmlformats.org/officeDocument/2006/relationships/tags" Target="../tags/tag129.xml"/><Relationship Id="rId136" Type="http://schemas.openxmlformats.org/officeDocument/2006/relationships/tags" Target="../tags/tag150.xml"/><Relationship Id="rId157" Type="http://schemas.openxmlformats.org/officeDocument/2006/relationships/tags" Target="../tags/tag171.xml"/><Relationship Id="rId178" Type="http://schemas.openxmlformats.org/officeDocument/2006/relationships/tags" Target="../tags/tag192.xml"/><Relationship Id="rId61" Type="http://schemas.openxmlformats.org/officeDocument/2006/relationships/tags" Target="../tags/tag75.xml"/><Relationship Id="rId82" Type="http://schemas.openxmlformats.org/officeDocument/2006/relationships/tags" Target="../tags/tag96.xml"/><Relationship Id="rId199" Type="http://schemas.openxmlformats.org/officeDocument/2006/relationships/tags" Target="../tags/tag213.xml"/><Relationship Id="rId203" Type="http://schemas.openxmlformats.org/officeDocument/2006/relationships/tags" Target="../tags/tag217.xml"/><Relationship Id="rId19" Type="http://schemas.openxmlformats.org/officeDocument/2006/relationships/tags" Target="../tags/tag3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tags" Target="../tags/tag236.xml"/><Relationship Id="rId13" Type="http://schemas.openxmlformats.org/officeDocument/2006/relationships/tags" Target="../tags/tag241.xml"/><Relationship Id="rId18" Type="http://schemas.openxmlformats.org/officeDocument/2006/relationships/slideLayout" Target="../slideLayouts/slideLayout6.xml"/><Relationship Id="rId3" Type="http://schemas.openxmlformats.org/officeDocument/2006/relationships/tags" Target="../tags/tag231.xml"/><Relationship Id="rId7" Type="http://schemas.openxmlformats.org/officeDocument/2006/relationships/tags" Target="../tags/tag235.xml"/><Relationship Id="rId12" Type="http://schemas.openxmlformats.org/officeDocument/2006/relationships/tags" Target="../tags/tag240.xml"/><Relationship Id="rId17" Type="http://schemas.openxmlformats.org/officeDocument/2006/relationships/tags" Target="../tags/tag245.xml"/><Relationship Id="rId2" Type="http://schemas.openxmlformats.org/officeDocument/2006/relationships/tags" Target="../tags/tag230.xml"/><Relationship Id="rId16" Type="http://schemas.openxmlformats.org/officeDocument/2006/relationships/tags" Target="../tags/tag244.xml"/><Relationship Id="rId1" Type="http://schemas.openxmlformats.org/officeDocument/2006/relationships/tags" Target="../tags/tag229.xml"/><Relationship Id="rId6" Type="http://schemas.openxmlformats.org/officeDocument/2006/relationships/tags" Target="../tags/tag234.xml"/><Relationship Id="rId11" Type="http://schemas.openxmlformats.org/officeDocument/2006/relationships/tags" Target="../tags/tag239.xml"/><Relationship Id="rId5" Type="http://schemas.openxmlformats.org/officeDocument/2006/relationships/tags" Target="../tags/tag233.xml"/><Relationship Id="rId15" Type="http://schemas.openxmlformats.org/officeDocument/2006/relationships/tags" Target="../tags/tag243.xml"/><Relationship Id="rId10" Type="http://schemas.openxmlformats.org/officeDocument/2006/relationships/tags" Target="../tags/tag238.xml"/><Relationship Id="rId19" Type="http://schemas.openxmlformats.org/officeDocument/2006/relationships/image" Target="../media/image19.wmf"/><Relationship Id="rId4" Type="http://schemas.openxmlformats.org/officeDocument/2006/relationships/tags" Target="../tags/tag232.xml"/><Relationship Id="rId9" Type="http://schemas.openxmlformats.org/officeDocument/2006/relationships/tags" Target="../tags/tag237.xml"/><Relationship Id="rId14" Type="http://schemas.openxmlformats.org/officeDocument/2006/relationships/tags" Target="../tags/tag242.xml"/></Relationships>
</file>

<file path=ppt/slides/_rels/slide26.xml.rels><?xml version="1.0" encoding="UTF-8" standalone="yes"?>
<Relationships xmlns="http://schemas.openxmlformats.org/package/2006/relationships"><Relationship Id="rId8" Type="http://schemas.openxmlformats.org/officeDocument/2006/relationships/tags" Target="../tags/tag253.xml"/><Relationship Id="rId13" Type="http://schemas.openxmlformats.org/officeDocument/2006/relationships/tags" Target="../tags/tag258.xml"/><Relationship Id="rId3" Type="http://schemas.openxmlformats.org/officeDocument/2006/relationships/tags" Target="../tags/tag248.xml"/><Relationship Id="rId7" Type="http://schemas.openxmlformats.org/officeDocument/2006/relationships/tags" Target="../tags/tag252.xml"/><Relationship Id="rId12" Type="http://schemas.openxmlformats.org/officeDocument/2006/relationships/tags" Target="../tags/tag257.xml"/><Relationship Id="rId2" Type="http://schemas.openxmlformats.org/officeDocument/2006/relationships/tags" Target="../tags/tag247.xml"/><Relationship Id="rId1" Type="http://schemas.openxmlformats.org/officeDocument/2006/relationships/tags" Target="../tags/tag246.xml"/><Relationship Id="rId6" Type="http://schemas.openxmlformats.org/officeDocument/2006/relationships/tags" Target="../tags/tag251.xml"/><Relationship Id="rId11" Type="http://schemas.openxmlformats.org/officeDocument/2006/relationships/tags" Target="../tags/tag256.xml"/><Relationship Id="rId5" Type="http://schemas.openxmlformats.org/officeDocument/2006/relationships/tags" Target="../tags/tag250.xml"/><Relationship Id="rId15" Type="http://schemas.openxmlformats.org/officeDocument/2006/relationships/slideLayout" Target="../slideLayouts/slideLayout6.xml"/><Relationship Id="rId10" Type="http://schemas.openxmlformats.org/officeDocument/2006/relationships/tags" Target="../tags/tag255.xml"/><Relationship Id="rId4" Type="http://schemas.openxmlformats.org/officeDocument/2006/relationships/tags" Target="../tags/tag249.xml"/><Relationship Id="rId9" Type="http://schemas.openxmlformats.org/officeDocument/2006/relationships/tags" Target="../tags/tag254.xml"/><Relationship Id="rId14" Type="http://schemas.openxmlformats.org/officeDocument/2006/relationships/tags" Target="../tags/tag259.xml"/></Relationships>
</file>

<file path=ppt/slides/_rels/slide27.xml.rels><?xml version="1.0" encoding="UTF-8" standalone="yes"?>
<Relationships xmlns="http://schemas.openxmlformats.org/package/2006/relationships"><Relationship Id="rId8" Type="http://schemas.openxmlformats.org/officeDocument/2006/relationships/tags" Target="../tags/tag267.xml"/><Relationship Id="rId13" Type="http://schemas.openxmlformats.org/officeDocument/2006/relationships/tags" Target="../tags/tag272.xml"/><Relationship Id="rId3" Type="http://schemas.openxmlformats.org/officeDocument/2006/relationships/tags" Target="../tags/tag262.xml"/><Relationship Id="rId7" Type="http://schemas.openxmlformats.org/officeDocument/2006/relationships/tags" Target="../tags/tag266.xml"/><Relationship Id="rId12" Type="http://schemas.openxmlformats.org/officeDocument/2006/relationships/tags" Target="../tags/tag271.xml"/><Relationship Id="rId17" Type="http://schemas.openxmlformats.org/officeDocument/2006/relationships/slideLayout" Target="../slideLayouts/slideLayout6.xml"/><Relationship Id="rId2" Type="http://schemas.openxmlformats.org/officeDocument/2006/relationships/tags" Target="../tags/tag261.xml"/><Relationship Id="rId16" Type="http://schemas.openxmlformats.org/officeDocument/2006/relationships/tags" Target="../tags/tag275.xml"/><Relationship Id="rId1" Type="http://schemas.openxmlformats.org/officeDocument/2006/relationships/tags" Target="../tags/tag260.xml"/><Relationship Id="rId6" Type="http://schemas.openxmlformats.org/officeDocument/2006/relationships/tags" Target="../tags/tag265.xml"/><Relationship Id="rId11" Type="http://schemas.openxmlformats.org/officeDocument/2006/relationships/tags" Target="../tags/tag270.xml"/><Relationship Id="rId5" Type="http://schemas.openxmlformats.org/officeDocument/2006/relationships/tags" Target="../tags/tag264.xml"/><Relationship Id="rId15" Type="http://schemas.openxmlformats.org/officeDocument/2006/relationships/tags" Target="../tags/tag274.xml"/><Relationship Id="rId10" Type="http://schemas.openxmlformats.org/officeDocument/2006/relationships/tags" Target="../tags/tag269.xml"/><Relationship Id="rId4" Type="http://schemas.openxmlformats.org/officeDocument/2006/relationships/tags" Target="../tags/tag263.xml"/><Relationship Id="rId9" Type="http://schemas.openxmlformats.org/officeDocument/2006/relationships/tags" Target="../tags/tag268.xml"/><Relationship Id="rId14" Type="http://schemas.openxmlformats.org/officeDocument/2006/relationships/tags" Target="../tags/tag273.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ipd.co.uk/knowledge/strategy/change/management-factsheet#8096" TargetMode="External"/><Relationship Id="rId2" Type="http://schemas.openxmlformats.org/officeDocument/2006/relationships/hyperlink" Target="https://www.bsigroup.com/en-GB/our-services/Organizational-Resilience/Organizational-Resilience-Index/" TargetMode="External"/><Relationship Id="rId1" Type="http://schemas.openxmlformats.org/officeDocument/2006/relationships/slideLayout" Target="../slideLayouts/slideLayout12.xml"/><Relationship Id="rId5" Type="http://schemas.openxmlformats.org/officeDocument/2006/relationships/hyperlink" Target="https://peopleprofession.cipd.org/insights/articles/lessons-covid-19-organisational-change" TargetMode="External"/><Relationship Id="rId4" Type="http://schemas.openxmlformats.org/officeDocument/2006/relationships/hyperlink" Target="https://rosariolongo.blogspot.com/2011/05/is-lewins-change-management-model-sti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179512" y="2924944"/>
            <a:ext cx="7772400" cy="1835626"/>
          </a:xfrm>
        </p:spPr>
        <p:txBody>
          <a:bodyPr>
            <a:normAutofit fontScale="90000"/>
          </a:bodyPr>
          <a:lstStyle/>
          <a:p>
            <a:pPr algn="l"/>
            <a:br>
              <a:rPr lang="en-GB" sz="4400" dirty="0">
                <a:solidFill>
                  <a:schemeClr val="bg1"/>
                </a:solidFill>
              </a:rPr>
            </a:br>
            <a:br>
              <a:rPr lang="en-GB" sz="4400" dirty="0">
                <a:solidFill>
                  <a:schemeClr val="bg1"/>
                </a:solidFill>
              </a:rPr>
            </a:br>
            <a:br>
              <a:rPr lang="en-GB" sz="4400" dirty="0">
                <a:solidFill>
                  <a:schemeClr val="bg1"/>
                </a:solidFill>
              </a:rPr>
            </a:br>
            <a:br>
              <a:rPr lang="en-GB" sz="4400" dirty="0">
                <a:solidFill>
                  <a:schemeClr val="bg1"/>
                </a:solidFill>
              </a:rPr>
            </a:br>
            <a:br>
              <a:rPr lang="en-GB" sz="3100" b="1" dirty="0">
                <a:solidFill>
                  <a:schemeClr val="accent6"/>
                </a:solidFill>
              </a:rPr>
            </a:br>
            <a:r>
              <a:rPr lang="en-GB" sz="3100" b="1" dirty="0">
                <a:solidFill>
                  <a:schemeClr val="accent6"/>
                </a:solidFill>
              </a:rPr>
              <a:t>Change in a VUCA environment</a:t>
            </a:r>
            <a:br>
              <a:rPr lang="en-GB" sz="3100" b="1" dirty="0">
                <a:solidFill>
                  <a:schemeClr val="accent6"/>
                </a:solidFill>
              </a:rPr>
            </a:br>
            <a:br>
              <a:rPr lang="en-GB" sz="3100" b="1" dirty="0">
                <a:solidFill>
                  <a:schemeClr val="accent6"/>
                </a:solidFill>
              </a:rPr>
            </a:br>
            <a:br>
              <a:rPr lang="en-GB" sz="3100" b="1" dirty="0">
                <a:solidFill>
                  <a:schemeClr val="accent6"/>
                </a:solidFill>
              </a:rPr>
            </a:br>
            <a:br>
              <a:rPr lang="en-GB" sz="3100" b="1" dirty="0">
                <a:solidFill>
                  <a:schemeClr val="tx2"/>
                </a:solidFill>
              </a:rPr>
            </a:br>
            <a:endParaRPr lang="en-GB" sz="3100" dirty="0">
              <a:solidFill>
                <a:schemeClr val="bg1"/>
              </a:solidFill>
            </a:endParaRPr>
          </a:p>
        </p:txBody>
      </p:sp>
      <p:sp>
        <p:nvSpPr>
          <p:cNvPr id="2" name="Rectangle 1">
            <a:extLst>
              <a:ext uri="{FF2B5EF4-FFF2-40B4-BE49-F238E27FC236}">
                <a16:creationId xmlns:a16="http://schemas.microsoft.com/office/drawing/2014/main" id="{562FF028-29B6-4752-A29F-E2B3BF6ACAFB}"/>
              </a:ext>
            </a:extLst>
          </p:cNvPr>
          <p:cNvSpPr/>
          <p:nvPr/>
        </p:nvSpPr>
        <p:spPr>
          <a:xfrm>
            <a:off x="2339752" y="2060848"/>
            <a:ext cx="5220072" cy="1077218"/>
          </a:xfrm>
          <a:prstGeom prst="rect">
            <a:avLst/>
          </a:prstGeom>
        </p:spPr>
        <p:txBody>
          <a:bodyPr wrap="square">
            <a:spAutoFit/>
          </a:bodyPr>
          <a:lstStyle/>
          <a:p>
            <a:r>
              <a:rPr lang="en-GB" sz="3200" dirty="0">
                <a:solidFill>
                  <a:schemeClr val="bg1"/>
                </a:solidFill>
              </a:rPr>
              <a:t>Leading, Managing &amp; Developing People: Week 5</a:t>
            </a:r>
            <a:endParaRPr lang="en-GB" sz="3200" dirty="0"/>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F3B-EA5A-475E-9FF7-7757296529D2}"/>
              </a:ext>
            </a:extLst>
          </p:cNvPr>
          <p:cNvSpPr>
            <a:spLocks noGrp="1"/>
          </p:cNvSpPr>
          <p:nvPr>
            <p:ph type="title"/>
          </p:nvPr>
        </p:nvSpPr>
        <p:spPr/>
        <p:txBody>
          <a:bodyPr>
            <a:normAutofit/>
          </a:bodyPr>
          <a:lstStyle/>
          <a:p>
            <a:r>
              <a:rPr lang="en-GB" dirty="0"/>
              <a:t>In this session we will:</a:t>
            </a:r>
          </a:p>
        </p:txBody>
      </p:sp>
      <p:graphicFrame>
        <p:nvGraphicFramePr>
          <p:cNvPr id="12" name="Content Placeholder 2">
            <a:extLst>
              <a:ext uri="{FF2B5EF4-FFF2-40B4-BE49-F238E27FC236}">
                <a16:creationId xmlns:a16="http://schemas.microsoft.com/office/drawing/2014/main" id="{DA8A22C8-BCF4-46E5-A974-A2F76FB193B2}"/>
              </a:ext>
            </a:extLst>
          </p:cNvPr>
          <p:cNvGraphicFramePr>
            <a:graphicFrameLocks noGrp="1"/>
          </p:cNvGraphicFramePr>
          <p:nvPr>
            <p:ph idx="1"/>
            <p:extLst>
              <p:ext uri="{D42A27DB-BD31-4B8C-83A1-F6EECF244321}">
                <p14:modId xmlns:p14="http://schemas.microsoft.com/office/powerpoint/2010/main" val="2888323743"/>
              </p:ext>
            </p:extLst>
          </p:nvPr>
        </p:nvGraphicFramePr>
        <p:xfrm>
          <a:off x="1187624" y="1556792"/>
          <a:ext cx="6768751" cy="3672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1442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72CE1-E711-43A8-851F-0D5965592485}"/>
              </a:ext>
            </a:extLst>
          </p:cNvPr>
          <p:cNvSpPr>
            <a:spLocks noGrp="1"/>
          </p:cNvSpPr>
          <p:nvPr>
            <p:ph type="title"/>
          </p:nvPr>
        </p:nvSpPr>
        <p:spPr/>
        <p:txBody>
          <a:bodyPr/>
          <a:lstStyle/>
          <a:p>
            <a:endParaRPr lang="en-GB" dirty="0"/>
          </a:p>
        </p:txBody>
      </p:sp>
      <p:sp>
        <p:nvSpPr>
          <p:cNvPr id="4" name="Slide Number Placeholder 3">
            <a:extLst>
              <a:ext uri="{FF2B5EF4-FFF2-40B4-BE49-F238E27FC236}">
                <a16:creationId xmlns:a16="http://schemas.microsoft.com/office/drawing/2014/main" id="{4FC8AF1C-0D72-4DB4-BA61-FE25945CE0A1}"/>
              </a:ext>
            </a:extLst>
          </p:cNvPr>
          <p:cNvSpPr>
            <a:spLocks noGrp="1"/>
          </p:cNvSpPr>
          <p:nvPr>
            <p:ph type="sldNum" sz="quarter" idx="12"/>
          </p:nvPr>
        </p:nvSpPr>
        <p:spPr/>
        <p:txBody>
          <a:bodyPr/>
          <a:lstStyle/>
          <a:p>
            <a:fld id="{AC82685A-BD3A-4230-8D85-804689F67293}" type="slidenum">
              <a:rPr lang="en-GB" smtClean="0"/>
              <a:t>3</a:t>
            </a:fld>
            <a:endParaRPr lang="en-GB" dirty="0"/>
          </a:p>
        </p:txBody>
      </p:sp>
      <p:pic>
        <p:nvPicPr>
          <p:cNvPr id="3074" name="Picture 2" descr="See the source image">
            <a:extLst>
              <a:ext uri="{FF2B5EF4-FFF2-40B4-BE49-F238E27FC236}">
                <a16:creationId xmlns:a16="http://schemas.microsoft.com/office/drawing/2014/main" id="{5C7D34F2-8A18-480A-A611-00B2F6099872}"/>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45534" y="548680"/>
            <a:ext cx="8831792" cy="4967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0607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0DFD5-80E6-4A2D-9468-2F9025A87356}"/>
              </a:ext>
            </a:extLst>
          </p:cNvPr>
          <p:cNvSpPr>
            <a:spLocks noGrp="1"/>
          </p:cNvSpPr>
          <p:nvPr>
            <p:ph type="title"/>
          </p:nvPr>
        </p:nvSpPr>
        <p:spPr/>
        <p:txBody>
          <a:bodyPr>
            <a:normAutofit fontScale="90000"/>
          </a:bodyPr>
          <a:lstStyle/>
          <a:p>
            <a:r>
              <a:rPr lang="en-GB" dirty="0"/>
              <a:t>Change in the external and internal environment</a:t>
            </a:r>
          </a:p>
        </p:txBody>
      </p:sp>
      <p:graphicFrame>
        <p:nvGraphicFramePr>
          <p:cNvPr id="4" name="Content Placeholder 3">
            <a:extLst>
              <a:ext uri="{FF2B5EF4-FFF2-40B4-BE49-F238E27FC236}">
                <a16:creationId xmlns:a16="http://schemas.microsoft.com/office/drawing/2014/main" id="{301D8FB2-73E3-45C8-B54C-46C58EB57E10}"/>
              </a:ext>
            </a:extLst>
          </p:cNvPr>
          <p:cNvGraphicFramePr>
            <a:graphicFrameLocks noGrp="1"/>
          </p:cNvGraphicFramePr>
          <p:nvPr>
            <p:ph idx="1"/>
            <p:extLst>
              <p:ext uri="{D42A27DB-BD31-4B8C-83A1-F6EECF244321}">
                <p14:modId xmlns:p14="http://schemas.microsoft.com/office/powerpoint/2010/main" val="3265699941"/>
              </p:ext>
            </p:extLst>
          </p:nvPr>
        </p:nvGraphicFramePr>
        <p:xfrm>
          <a:off x="1187624" y="1844824"/>
          <a:ext cx="6408712" cy="2952330"/>
        </p:xfrm>
        <a:graphic>
          <a:graphicData uri="http://schemas.openxmlformats.org/drawingml/2006/table">
            <a:tbl>
              <a:tblPr firstRow="1" firstCol="1" bandRow="1">
                <a:tableStyleId>{5C22544A-7EE6-4342-B048-85BDC9FD1C3A}</a:tableStyleId>
              </a:tblPr>
              <a:tblGrid>
                <a:gridCol w="1602178">
                  <a:extLst>
                    <a:ext uri="{9D8B030D-6E8A-4147-A177-3AD203B41FA5}">
                      <a16:colId xmlns:a16="http://schemas.microsoft.com/office/drawing/2014/main" val="524075857"/>
                    </a:ext>
                  </a:extLst>
                </a:gridCol>
                <a:gridCol w="1602178">
                  <a:extLst>
                    <a:ext uri="{9D8B030D-6E8A-4147-A177-3AD203B41FA5}">
                      <a16:colId xmlns:a16="http://schemas.microsoft.com/office/drawing/2014/main" val="2594964401"/>
                    </a:ext>
                  </a:extLst>
                </a:gridCol>
                <a:gridCol w="1602178">
                  <a:extLst>
                    <a:ext uri="{9D8B030D-6E8A-4147-A177-3AD203B41FA5}">
                      <a16:colId xmlns:a16="http://schemas.microsoft.com/office/drawing/2014/main" val="2555919516"/>
                    </a:ext>
                  </a:extLst>
                </a:gridCol>
                <a:gridCol w="1602178">
                  <a:extLst>
                    <a:ext uri="{9D8B030D-6E8A-4147-A177-3AD203B41FA5}">
                      <a16:colId xmlns:a16="http://schemas.microsoft.com/office/drawing/2014/main" val="678176401"/>
                    </a:ext>
                  </a:extLst>
                </a:gridCol>
              </a:tblGrid>
              <a:tr h="492055">
                <a:tc gridSpan="2">
                  <a:txBody>
                    <a:bodyPr/>
                    <a:lstStyle/>
                    <a:p>
                      <a:pPr algn="ctr">
                        <a:lnSpc>
                          <a:spcPct val="107000"/>
                        </a:lnSpc>
                        <a:spcAft>
                          <a:spcPts val="800"/>
                        </a:spcAft>
                      </a:pPr>
                      <a:r>
                        <a:rPr lang="en-GB" sz="1100" dirty="0">
                          <a:effectLst/>
                        </a:rPr>
                        <a:t>External Environment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gridSpan="2">
                  <a:txBody>
                    <a:bodyPr/>
                    <a:lstStyle/>
                    <a:p>
                      <a:pPr algn="ctr">
                        <a:lnSpc>
                          <a:spcPct val="107000"/>
                        </a:lnSpc>
                        <a:spcAft>
                          <a:spcPts val="800"/>
                        </a:spcAft>
                      </a:pPr>
                      <a:r>
                        <a:rPr lang="en-GB" sz="1100" dirty="0">
                          <a:effectLst/>
                        </a:rPr>
                        <a:t>Internal Environment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4132504112"/>
                  </a:ext>
                </a:extLst>
              </a:tr>
              <a:tr h="492055">
                <a:tc>
                  <a:txBody>
                    <a:bodyPr/>
                    <a:lstStyle/>
                    <a:p>
                      <a:pPr>
                        <a:lnSpc>
                          <a:spcPct val="107000"/>
                        </a:lnSpc>
                        <a:spcAft>
                          <a:spcPts val="800"/>
                        </a:spcAft>
                      </a:pPr>
                      <a:r>
                        <a:rPr lang="en-GB" sz="1100" dirty="0">
                          <a:solidFill>
                            <a:schemeClr val="tx1"/>
                          </a:solidFill>
                          <a:effectLst/>
                        </a:rPr>
                        <a:t>Last 2 years</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Next 2 years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b="1" dirty="0">
                          <a:effectLst/>
                        </a:rPr>
                        <a:t>Last 2 years</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Next 2 years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9043333"/>
                  </a:ext>
                </a:extLst>
              </a:tr>
              <a:tr h="492055">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b="1" dirty="0">
                          <a:effectLst/>
                        </a:rPr>
                        <a:t> </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8599593"/>
                  </a:ext>
                </a:extLst>
              </a:tr>
              <a:tr h="492055">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b="1" dirty="0">
                          <a:effectLst/>
                        </a:rPr>
                        <a:t> </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9282466"/>
                  </a:ext>
                </a:extLst>
              </a:tr>
              <a:tr h="492055">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b="1" dirty="0">
                          <a:effectLst/>
                        </a:rPr>
                        <a:t> </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1537017"/>
                  </a:ext>
                </a:extLst>
              </a:tr>
              <a:tr h="492055">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b="1" dirty="0">
                          <a:effectLst/>
                        </a:rPr>
                        <a:t> </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0227856"/>
                  </a:ext>
                </a:extLst>
              </a:tr>
            </a:tbl>
          </a:graphicData>
        </a:graphic>
      </p:graphicFrame>
    </p:spTree>
    <p:extLst>
      <p:ext uri="{BB962C8B-B14F-4D97-AF65-F5344CB8AC3E}">
        <p14:creationId xmlns:p14="http://schemas.microsoft.com/office/powerpoint/2010/main" val="3034503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Vertical Text Placeholder 2"/>
          <p:cNvSpPr>
            <a:spLocks noGrp="1"/>
          </p:cNvSpPr>
          <p:nvPr>
            <p:ph type="body" orient="vert" idx="1"/>
          </p:nvPr>
        </p:nvSpPr>
        <p:spPr/>
        <p:txBody>
          <a:bodyPr>
            <a:noAutofit/>
          </a:bodyPr>
          <a:lstStyle/>
          <a:p>
            <a:pPr marL="0" indent="0">
              <a:buNone/>
            </a:pPr>
            <a:r>
              <a:rPr lang="en-GB" sz="2800" dirty="0"/>
              <a:t>Transformational change</a:t>
            </a:r>
          </a:p>
          <a:p>
            <a:pPr lvl="1"/>
            <a:r>
              <a:rPr lang="en-GB" sz="2400" dirty="0"/>
              <a:t>a wide reaching and fundamental change of an organisations strategy, culture and structure (Burnes, 2004)</a:t>
            </a:r>
          </a:p>
          <a:p>
            <a:pPr marL="0" indent="0">
              <a:buNone/>
            </a:pPr>
            <a:r>
              <a:rPr lang="en-GB" sz="2800" dirty="0"/>
              <a:t>Incremental change</a:t>
            </a:r>
          </a:p>
          <a:p>
            <a:pPr lvl="1"/>
            <a:r>
              <a:rPr lang="en-GB" sz="2400" dirty="0"/>
              <a:t>Small scale changes effecting only part of what an organisation does .</a:t>
            </a:r>
          </a:p>
        </p:txBody>
      </p:sp>
      <p:sp>
        <p:nvSpPr>
          <p:cNvPr id="4" name="Vertical Text Placeholder 3"/>
          <p:cNvSpPr>
            <a:spLocks noGrp="1"/>
          </p:cNvSpPr>
          <p:nvPr>
            <p:ph type="body" orient="vert" idx="13"/>
          </p:nvPr>
        </p:nvSpPr>
        <p:spPr/>
        <p:txBody>
          <a:bodyPr/>
          <a:lstStyle/>
          <a:p>
            <a:pPr marL="0" indent="0">
              <a:buNone/>
            </a:pPr>
            <a:r>
              <a:rPr lang="en-GB" sz="2400" dirty="0"/>
              <a:t>Transformational v’s Incremental Change</a:t>
            </a:r>
          </a:p>
        </p:txBody>
      </p:sp>
    </p:spTree>
    <p:extLst>
      <p:ext uri="{BB962C8B-B14F-4D97-AF65-F5344CB8AC3E}">
        <p14:creationId xmlns:p14="http://schemas.microsoft.com/office/powerpoint/2010/main" val="688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9C10-8E20-4A1E-82AA-22CBDF2BEBCF}"/>
              </a:ext>
            </a:extLst>
          </p:cNvPr>
          <p:cNvSpPr>
            <a:spLocks noGrp="1"/>
          </p:cNvSpPr>
          <p:nvPr>
            <p:ph type="title"/>
          </p:nvPr>
        </p:nvSpPr>
        <p:spPr/>
        <p:txBody>
          <a:bodyPr/>
          <a:lstStyle/>
          <a:p>
            <a:r>
              <a:rPr lang="en-GB" dirty="0"/>
              <a:t>Planned Change</a:t>
            </a:r>
          </a:p>
        </p:txBody>
      </p:sp>
      <p:sp>
        <p:nvSpPr>
          <p:cNvPr id="3" name="Content Placeholder 2">
            <a:extLst>
              <a:ext uri="{FF2B5EF4-FFF2-40B4-BE49-F238E27FC236}">
                <a16:creationId xmlns:a16="http://schemas.microsoft.com/office/drawing/2014/main" id="{AF72F580-36CA-4E65-9909-00A801428488}"/>
              </a:ext>
            </a:extLst>
          </p:cNvPr>
          <p:cNvSpPr>
            <a:spLocks noGrp="1"/>
          </p:cNvSpPr>
          <p:nvPr>
            <p:ph idx="1"/>
          </p:nvPr>
        </p:nvSpPr>
        <p:spPr/>
        <p:txBody>
          <a:bodyPr>
            <a:normAutofit/>
          </a:bodyPr>
          <a:lstStyle/>
          <a:p>
            <a:r>
              <a:rPr lang="en-GB" dirty="0"/>
              <a:t>Planned change- deliberate and structured =</a:t>
            </a:r>
            <a:r>
              <a:rPr lang="en-GB" sz="3200" dirty="0"/>
              <a:t>process  can be actively managed (Stuart and Kringas, 2003; Burnes 2004).</a:t>
            </a:r>
          </a:p>
          <a:p>
            <a:r>
              <a:rPr lang="en-GB" dirty="0"/>
              <a:t>Assumption that an organisation's environment is known.</a:t>
            </a:r>
          </a:p>
          <a:p>
            <a:r>
              <a:rPr lang="en-GB" b="0" i="0" dirty="0">
                <a:effectLst/>
              </a:rPr>
              <a:t>Change can then be planned to facilitate movement from one condition to another</a:t>
            </a:r>
            <a:endParaRPr lang="en-GB" dirty="0"/>
          </a:p>
        </p:txBody>
      </p:sp>
    </p:spTree>
    <p:extLst>
      <p:ext uri="{BB962C8B-B14F-4D97-AF65-F5344CB8AC3E}">
        <p14:creationId xmlns:p14="http://schemas.microsoft.com/office/powerpoint/2010/main" val="2911122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1A370-DC9F-45C6-8C9D-9E40BD952B7C}"/>
              </a:ext>
            </a:extLst>
          </p:cNvPr>
          <p:cNvSpPr>
            <a:spLocks noGrp="1"/>
          </p:cNvSpPr>
          <p:nvPr>
            <p:ph type="title"/>
          </p:nvPr>
        </p:nvSpPr>
        <p:spPr/>
        <p:txBody>
          <a:bodyPr/>
          <a:lstStyle/>
          <a:p>
            <a:r>
              <a:rPr lang="en-GB" dirty="0"/>
              <a:t>Emergent Change</a:t>
            </a:r>
          </a:p>
        </p:txBody>
      </p:sp>
      <p:sp>
        <p:nvSpPr>
          <p:cNvPr id="3" name="Content Placeholder 2">
            <a:extLst>
              <a:ext uri="{FF2B5EF4-FFF2-40B4-BE49-F238E27FC236}">
                <a16:creationId xmlns:a16="http://schemas.microsoft.com/office/drawing/2014/main" id="{D580A7AA-A1DE-4ACC-9AB7-21F1431F02DD}"/>
              </a:ext>
            </a:extLst>
          </p:cNvPr>
          <p:cNvSpPr>
            <a:spLocks noGrp="1"/>
          </p:cNvSpPr>
          <p:nvPr>
            <p:ph idx="1"/>
          </p:nvPr>
        </p:nvSpPr>
        <p:spPr/>
        <p:txBody>
          <a:bodyPr/>
          <a:lstStyle/>
          <a:p>
            <a:r>
              <a:rPr lang="en-GB" dirty="0"/>
              <a:t>Emergent change – spontaneous, evolves naturally= can’t be managed in a planned fashion so need to create behaviours to manage change  e.g. Netflix. </a:t>
            </a:r>
            <a:r>
              <a:rPr lang="en-GB" sz="3200" dirty="0"/>
              <a:t>(Bamford and Daniel, 2005)</a:t>
            </a:r>
          </a:p>
          <a:p>
            <a:r>
              <a:rPr lang="en-GB" dirty="0"/>
              <a:t>How you view change will impact on how you manage change</a:t>
            </a:r>
          </a:p>
          <a:p>
            <a:endParaRPr lang="en-GB" dirty="0"/>
          </a:p>
          <a:p>
            <a:endParaRPr lang="en-GB" dirty="0"/>
          </a:p>
        </p:txBody>
      </p:sp>
      <p:sp>
        <p:nvSpPr>
          <p:cNvPr id="4" name="Slide Number Placeholder 3">
            <a:extLst>
              <a:ext uri="{FF2B5EF4-FFF2-40B4-BE49-F238E27FC236}">
                <a16:creationId xmlns:a16="http://schemas.microsoft.com/office/drawing/2014/main" id="{97860DE1-5C75-4D15-84FC-F28C1422726F}"/>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extLst>
      <p:ext uri="{BB962C8B-B14F-4D97-AF65-F5344CB8AC3E}">
        <p14:creationId xmlns:p14="http://schemas.microsoft.com/office/powerpoint/2010/main" val="917083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E0B-5415-4E24-B3F3-74D75664A47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4D20228-C50C-45F9-8D7D-F179EF7E3703}"/>
              </a:ext>
            </a:extLst>
          </p:cNvPr>
          <p:cNvSpPr>
            <a:spLocks noGrp="1"/>
          </p:cNvSpPr>
          <p:nvPr>
            <p:ph idx="1"/>
          </p:nvPr>
        </p:nvSpPr>
        <p:spPr/>
        <p:txBody>
          <a:bodyPr/>
          <a:lstStyle/>
          <a:p>
            <a:r>
              <a:rPr lang="en-GB" dirty="0"/>
              <a:t>Go back to your list of changes. Mark on which were planned/likely to be, planned and which were/likely to be, emergent</a:t>
            </a:r>
          </a:p>
        </p:txBody>
      </p:sp>
    </p:spTree>
    <p:extLst>
      <p:ext uri="{BB962C8B-B14F-4D97-AF65-F5344CB8AC3E}">
        <p14:creationId xmlns:p14="http://schemas.microsoft.com/office/powerpoint/2010/main" val="749548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Change Models</a:t>
            </a:r>
          </a:p>
        </p:txBody>
      </p:sp>
      <p:sp>
        <p:nvSpPr>
          <p:cNvPr id="3" name="Vertical Text Placeholder 2"/>
          <p:cNvSpPr>
            <a:spLocks noGrp="1"/>
          </p:cNvSpPr>
          <p:nvPr>
            <p:ph type="body" orient="vert" idx="1"/>
          </p:nvPr>
        </p:nvSpPr>
        <p:spPr/>
        <p:txBody>
          <a:bodyPr/>
          <a:lstStyle/>
          <a:p>
            <a:r>
              <a:rPr lang="en-GB" dirty="0"/>
              <a:t>McKinsey Influence Model</a:t>
            </a:r>
          </a:p>
          <a:p>
            <a:r>
              <a:rPr lang="en-GB" dirty="0"/>
              <a:t>Mckinsey 7s</a:t>
            </a:r>
          </a:p>
          <a:p>
            <a:r>
              <a:rPr lang="en-GB" dirty="0"/>
              <a:t>Lewin's 3 factor model</a:t>
            </a:r>
          </a:p>
          <a:p>
            <a:r>
              <a:rPr lang="en-GB" dirty="0"/>
              <a:t>Kotter’s eight-stage change model</a:t>
            </a:r>
          </a:p>
          <a:p>
            <a:r>
              <a:rPr lang="en-GB" dirty="0"/>
              <a:t>Balogen &amp; Hope Change Kaleidoscope</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Some Examples of Change Models</a:t>
            </a:r>
          </a:p>
        </p:txBody>
      </p:sp>
    </p:spTree>
    <p:extLst>
      <p:ext uri="{BB962C8B-B14F-4D97-AF65-F5344CB8AC3E}">
        <p14:creationId xmlns:p14="http://schemas.microsoft.com/office/powerpoint/2010/main" val="4084866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Lewin’s 3 factor model</a:t>
            </a:r>
          </a:p>
        </p:txBody>
      </p:sp>
      <p:pic>
        <p:nvPicPr>
          <p:cNvPr id="6" name="Picture 5"/>
          <p:cNvPicPr>
            <a:picLocks noChangeAspect="1"/>
          </p:cNvPicPr>
          <p:nvPr/>
        </p:nvPicPr>
        <p:blipFill>
          <a:blip r:embed="rId3"/>
          <a:stretch>
            <a:fillRect/>
          </a:stretch>
        </p:blipFill>
        <p:spPr>
          <a:xfrm>
            <a:off x="1170384" y="1268760"/>
            <a:ext cx="6858000" cy="5143500"/>
          </a:xfrm>
          <a:prstGeom prst="rect">
            <a:avLst/>
          </a:prstGeom>
        </p:spPr>
      </p:pic>
    </p:spTree>
    <p:extLst>
      <p:ext uri="{BB962C8B-B14F-4D97-AF65-F5344CB8AC3E}">
        <p14:creationId xmlns:p14="http://schemas.microsoft.com/office/powerpoint/2010/main" val="4111196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Vertical Text Placeholder 2"/>
          <p:cNvSpPr>
            <a:spLocks noGrp="1"/>
          </p:cNvSpPr>
          <p:nvPr>
            <p:ph type="body" orient="vert" idx="1"/>
          </p:nvPr>
        </p:nvSpPr>
        <p:spPr/>
        <p:txBody>
          <a:bodyPr>
            <a:normAutofit/>
          </a:bodyPr>
          <a:lstStyle/>
          <a:p>
            <a:pPr marL="0" indent="0">
              <a:buNone/>
            </a:pPr>
            <a:r>
              <a:rPr lang="en-GB" dirty="0"/>
              <a:t>Lewin describes 3 phases that represent basic mechanisms for managing change:</a:t>
            </a:r>
          </a:p>
          <a:p>
            <a:r>
              <a:rPr lang="en-GB" dirty="0"/>
              <a:t>Unfreezing – altering the present state</a:t>
            </a:r>
          </a:p>
          <a:p>
            <a:r>
              <a:rPr lang="en-GB" dirty="0"/>
              <a:t>Changing – developing new responses</a:t>
            </a:r>
          </a:p>
          <a:p>
            <a:r>
              <a:rPr lang="en-GB" dirty="0"/>
              <a:t>Re-freezing – Stabilising the change</a:t>
            </a:r>
          </a:p>
        </p:txBody>
      </p:sp>
      <p:sp>
        <p:nvSpPr>
          <p:cNvPr id="4" name="Vertical Text Placeholder 3"/>
          <p:cNvSpPr>
            <a:spLocks noGrp="1"/>
          </p:cNvSpPr>
          <p:nvPr>
            <p:ph type="body" orient="vert" idx="13"/>
          </p:nvPr>
        </p:nvSpPr>
        <p:spPr>
          <a:xfrm>
            <a:off x="406146" y="263001"/>
            <a:ext cx="8317230" cy="933751"/>
          </a:xfrm>
        </p:spPr>
        <p:txBody>
          <a:bodyPr/>
          <a:lstStyle/>
          <a:p>
            <a:pPr marL="0" indent="0">
              <a:buNone/>
            </a:pPr>
            <a:r>
              <a:rPr lang="en-GB" dirty="0"/>
              <a:t>Lewin’s Model (1951)</a:t>
            </a:r>
          </a:p>
        </p:txBody>
      </p:sp>
    </p:spTree>
    <p:extLst>
      <p:ext uri="{BB962C8B-B14F-4D97-AF65-F5344CB8AC3E}">
        <p14:creationId xmlns:p14="http://schemas.microsoft.com/office/powerpoint/2010/main" val="2280762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3772D-1EBF-421D-A7DD-095F162BFE13}"/>
              </a:ext>
            </a:extLst>
          </p:cNvPr>
          <p:cNvSpPr>
            <a:spLocks noGrp="1"/>
          </p:cNvSpPr>
          <p:nvPr>
            <p:ph type="title"/>
          </p:nvPr>
        </p:nvSpPr>
        <p:spPr/>
        <p:txBody>
          <a:bodyPr>
            <a:normAutofit fontScale="90000"/>
          </a:bodyPr>
          <a:lstStyle/>
          <a:p>
            <a:r>
              <a:rPr lang="en-GB" dirty="0"/>
              <a:t>Lewin’s Model (1951)</a:t>
            </a:r>
            <a:br>
              <a:rPr lang="en-GB" dirty="0"/>
            </a:br>
            <a:endParaRPr lang="en-GB" dirty="0"/>
          </a:p>
        </p:txBody>
      </p:sp>
      <p:pic>
        <p:nvPicPr>
          <p:cNvPr id="5" name="Content Placeholder 4">
            <a:extLst>
              <a:ext uri="{FF2B5EF4-FFF2-40B4-BE49-F238E27FC236}">
                <a16:creationId xmlns:a16="http://schemas.microsoft.com/office/drawing/2014/main" id="{1517344E-889B-49BD-91B1-A0C92503B928}"/>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56480" y="980728"/>
            <a:ext cx="7831039" cy="3892698"/>
          </a:xfrm>
        </p:spPr>
      </p:pic>
    </p:spTree>
    <p:extLst>
      <p:ext uri="{BB962C8B-B14F-4D97-AF65-F5344CB8AC3E}">
        <p14:creationId xmlns:p14="http://schemas.microsoft.com/office/powerpoint/2010/main" val="3994147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61A0-35CA-4DB1-9CB1-0674DF428B3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C5C9470-CA6A-4B84-A7B3-BBE5BBEA5940}"/>
              </a:ext>
            </a:extLst>
          </p:cNvPr>
          <p:cNvSpPr>
            <a:spLocks noGrp="1"/>
          </p:cNvSpPr>
          <p:nvPr>
            <p:ph idx="1"/>
          </p:nvPr>
        </p:nvSpPr>
        <p:spPr/>
        <p:txBody>
          <a:bodyPr>
            <a:normAutofit lnSpcReduction="10000"/>
          </a:bodyPr>
          <a:lstStyle/>
          <a:p>
            <a:r>
              <a:rPr lang="en-GB" dirty="0"/>
              <a:t>Go back to one of the changes that has happened in your organisation over the last year. Try and apply the Lewin’s model to it. </a:t>
            </a:r>
          </a:p>
          <a:p>
            <a:r>
              <a:rPr lang="en-GB" dirty="0"/>
              <a:t>What works from the model, what doesn’t?</a:t>
            </a:r>
          </a:p>
          <a:p>
            <a:r>
              <a:rPr lang="en-GB" dirty="0"/>
              <a:t>Give reasons as to your conclusions</a:t>
            </a:r>
          </a:p>
          <a:p>
            <a:r>
              <a:rPr lang="en-GB" dirty="0"/>
              <a:t>How applicable is this model to complex and continuous change?</a:t>
            </a:r>
          </a:p>
          <a:p>
            <a:endParaRPr lang="en-GB" dirty="0"/>
          </a:p>
        </p:txBody>
      </p:sp>
      <p:sp>
        <p:nvSpPr>
          <p:cNvPr id="4" name="Slide Number Placeholder 3">
            <a:extLst>
              <a:ext uri="{FF2B5EF4-FFF2-40B4-BE49-F238E27FC236}">
                <a16:creationId xmlns:a16="http://schemas.microsoft.com/office/drawing/2014/main" id="{49D93541-C853-4BB0-84EF-3C6BAFEA0093}"/>
              </a:ext>
            </a:extLst>
          </p:cNvPr>
          <p:cNvSpPr>
            <a:spLocks noGrp="1"/>
          </p:cNvSpPr>
          <p:nvPr>
            <p:ph type="sldNum" sz="quarter" idx="12"/>
          </p:nvPr>
        </p:nvSpPr>
        <p:spPr/>
        <p:txBody>
          <a:bodyPr/>
          <a:lstStyle/>
          <a:p>
            <a:fld id="{AC82685A-BD3A-4230-8D85-804689F67293}" type="slidenum">
              <a:rPr lang="en-GB" smtClean="0"/>
              <a:t>13</a:t>
            </a:fld>
            <a:endParaRPr lang="en-GB" dirty="0"/>
          </a:p>
        </p:txBody>
      </p:sp>
    </p:spTree>
    <p:extLst>
      <p:ext uri="{BB962C8B-B14F-4D97-AF65-F5344CB8AC3E}">
        <p14:creationId xmlns:p14="http://schemas.microsoft.com/office/powerpoint/2010/main" val="4040980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F87A6-E498-4308-AD93-20EC1896DAF4}"/>
              </a:ext>
            </a:extLst>
          </p:cNvPr>
          <p:cNvSpPr>
            <a:spLocks noGrp="1"/>
          </p:cNvSpPr>
          <p:nvPr>
            <p:ph type="title"/>
          </p:nvPr>
        </p:nvSpPr>
        <p:spPr/>
        <p:txBody>
          <a:bodyPr/>
          <a:lstStyle/>
          <a:p>
            <a:endParaRPr lang="en-GB" dirty="0"/>
          </a:p>
        </p:txBody>
      </p:sp>
      <p:sp>
        <p:nvSpPr>
          <p:cNvPr id="3" name="Vertical Text Placeholder 2">
            <a:extLst>
              <a:ext uri="{FF2B5EF4-FFF2-40B4-BE49-F238E27FC236}">
                <a16:creationId xmlns:a16="http://schemas.microsoft.com/office/drawing/2014/main" id="{B70E74D9-94F7-477E-A440-ACC1D46FB1EC}"/>
              </a:ext>
            </a:extLst>
          </p:cNvPr>
          <p:cNvSpPr>
            <a:spLocks noGrp="1"/>
          </p:cNvSpPr>
          <p:nvPr>
            <p:ph type="body" orient="vert" idx="1"/>
          </p:nvPr>
        </p:nvSpPr>
        <p:spPr>
          <a:xfrm>
            <a:off x="405584" y="2636912"/>
            <a:ext cx="8318832" cy="2880320"/>
          </a:xfrm>
        </p:spPr>
        <p:txBody>
          <a:bodyPr>
            <a:normAutofit fontScale="85000" lnSpcReduction="10000"/>
          </a:bodyPr>
          <a:lstStyle/>
          <a:p>
            <a:r>
              <a:rPr lang="en-GB" dirty="0"/>
              <a:t>Simplistic, linear, prescriptive and lacks a cognitive dimension (Bartunek &amp; Woodman (2015)</a:t>
            </a:r>
          </a:p>
          <a:p>
            <a:r>
              <a:rPr lang="en-GB" dirty="0"/>
              <a:t>Lacks flexibility to fit chaotic process of change?</a:t>
            </a:r>
          </a:p>
          <a:p>
            <a:r>
              <a:rPr lang="en-GB" dirty="0"/>
              <a:t> World is changing at pace so no time to settle and constantly refreeze after a change process has been implemented.</a:t>
            </a:r>
          </a:p>
          <a:p>
            <a:endParaRPr lang="en-GB" dirty="0"/>
          </a:p>
          <a:p>
            <a:endParaRPr lang="en-GB" dirty="0"/>
          </a:p>
        </p:txBody>
      </p:sp>
      <p:sp>
        <p:nvSpPr>
          <p:cNvPr id="4" name="Vertical Text Placeholder 3">
            <a:extLst>
              <a:ext uri="{FF2B5EF4-FFF2-40B4-BE49-F238E27FC236}">
                <a16:creationId xmlns:a16="http://schemas.microsoft.com/office/drawing/2014/main" id="{3A8C1774-9983-4D9D-9728-08E28AF461F6}"/>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5BBF964A-39DD-45FF-AC81-58AFE626F035}"/>
              </a:ext>
            </a:extLst>
          </p:cNvPr>
          <p:cNvSpPr>
            <a:spLocks noGrp="1"/>
          </p:cNvSpPr>
          <p:nvPr>
            <p:ph type="sldNum" sz="quarter" idx="15"/>
          </p:nvPr>
        </p:nvSpPr>
        <p:spPr/>
        <p:txBody>
          <a:bodyPr/>
          <a:lstStyle/>
          <a:p>
            <a:pPr>
              <a:defRPr/>
            </a:pPr>
            <a:fld id="{DFAEC5DD-68FC-4E9C-9587-DBB16356B9F7}" type="slidenum">
              <a:rPr lang="en-US" smtClean="0"/>
              <a:pPr>
                <a:defRPr/>
              </a:pPr>
              <a:t>14</a:t>
            </a:fld>
            <a:endParaRPr lang="en-US" dirty="0"/>
          </a:p>
        </p:txBody>
      </p:sp>
      <p:pic>
        <p:nvPicPr>
          <p:cNvPr id="6" name="Picture 5">
            <a:extLst>
              <a:ext uri="{FF2B5EF4-FFF2-40B4-BE49-F238E27FC236}">
                <a16:creationId xmlns:a16="http://schemas.microsoft.com/office/drawing/2014/main" id="{C6C66CE9-F5D9-4FE7-801E-BFDF5AA4E1E2}"/>
              </a:ext>
            </a:extLst>
          </p:cNvPr>
          <p:cNvPicPr>
            <a:picLocks noChangeAspect="1"/>
          </p:cNvPicPr>
          <p:nvPr/>
        </p:nvPicPr>
        <p:blipFill rotWithShape="1">
          <a:blip r:embed="rId3"/>
          <a:srcRect l="67405" t="23486" r="18901" b="61717"/>
          <a:stretch/>
        </p:blipFill>
        <p:spPr bwMode="auto">
          <a:xfrm>
            <a:off x="0" y="263001"/>
            <a:ext cx="8556165" cy="220012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812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255B-E171-4070-A452-175A41F80D6D}"/>
              </a:ext>
            </a:extLst>
          </p:cNvPr>
          <p:cNvSpPr>
            <a:spLocks noGrp="1"/>
          </p:cNvSpPr>
          <p:nvPr>
            <p:ph type="title"/>
          </p:nvPr>
        </p:nvSpPr>
        <p:spPr/>
        <p:txBody>
          <a:bodyPr/>
          <a:lstStyle/>
          <a:p>
            <a:endParaRPr lang="en-GB" dirty="0"/>
          </a:p>
        </p:txBody>
      </p:sp>
      <p:sp>
        <p:nvSpPr>
          <p:cNvPr id="3" name="Vertical Text Placeholder 2">
            <a:extLst>
              <a:ext uri="{FF2B5EF4-FFF2-40B4-BE49-F238E27FC236}">
                <a16:creationId xmlns:a16="http://schemas.microsoft.com/office/drawing/2014/main" id="{81A0BC0B-BC5C-42FA-A969-DA44E9EBA668}"/>
              </a:ext>
            </a:extLst>
          </p:cNvPr>
          <p:cNvSpPr>
            <a:spLocks noGrp="1"/>
          </p:cNvSpPr>
          <p:nvPr>
            <p:ph type="body" orient="vert" idx="1"/>
          </p:nvPr>
        </p:nvSpPr>
        <p:spPr>
          <a:xfrm>
            <a:off x="404544" y="2011409"/>
            <a:ext cx="8318832" cy="3930559"/>
          </a:xfrm>
        </p:spPr>
        <p:txBody>
          <a:bodyPr>
            <a:normAutofit fontScale="70000" lnSpcReduction="20000"/>
          </a:bodyPr>
          <a:lstStyle/>
          <a:p>
            <a:endParaRPr lang="en-GB" dirty="0"/>
          </a:p>
          <a:p>
            <a:endParaRPr lang="en-GB" dirty="0"/>
          </a:p>
          <a:p>
            <a:r>
              <a:rPr lang="en-GB" dirty="0"/>
              <a:t>Unfreezing allows “the fluidity necessary for change” (Lewin, 1943d, pp. 47-48). Lewin also believed that the learning gained better equips people for future change (Coghlan &amp; Jacobs, 2005; Lewin, 1946a).</a:t>
            </a:r>
          </a:p>
          <a:p>
            <a:r>
              <a:rPr lang="en-GB" dirty="0"/>
              <a:t>Moving: when forces pressing for change are greater than those resisting change</a:t>
            </a:r>
          </a:p>
          <a:p>
            <a:r>
              <a:rPr lang="en-GB" dirty="0"/>
              <a:t>Freezing prevents regression to old behaviours, culture, policies or practices i.e. ‘old way of doing things’</a:t>
            </a:r>
          </a:p>
          <a:p>
            <a:r>
              <a:rPr lang="en-GB" dirty="0"/>
              <a:t>Well developed approach to changing human behaviour?</a:t>
            </a:r>
          </a:p>
          <a:p>
            <a:pPr marL="0" indent="0">
              <a:buNone/>
            </a:pPr>
            <a:r>
              <a:rPr lang="en-GB" sz="2600" dirty="0"/>
              <a:t>Burnes (2020)</a:t>
            </a:r>
          </a:p>
          <a:p>
            <a:endParaRPr lang="en-GB" dirty="0"/>
          </a:p>
        </p:txBody>
      </p:sp>
      <p:sp>
        <p:nvSpPr>
          <p:cNvPr id="4" name="Vertical Text Placeholder 3">
            <a:extLst>
              <a:ext uri="{FF2B5EF4-FFF2-40B4-BE49-F238E27FC236}">
                <a16:creationId xmlns:a16="http://schemas.microsoft.com/office/drawing/2014/main" id="{64EBF644-77C5-4266-806C-790E5CDDA30A}"/>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041241A1-3DF3-4DC8-8084-D0003F44F49D}"/>
              </a:ext>
            </a:extLst>
          </p:cNvPr>
          <p:cNvSpPr>
            <a:spLocks noGrp="1"/>
          </p:cNvSpPr>
          <p:nvPr>
            <p:ph type="sldNum" sz="quarter" idx="15"/>
          </p:nvPr>
        </p:nvSpPr>
        <p:spPr/>
        <p:txBody>
          <a:bodyPr/>
          <a:lstStyle/>
          <a:p>
            <a:pPr>
              <a:defRPr/>
            </a:pPr>
            <a:fld id="{DFAEC5DD-68FC-4E9C-9587-DBB16356B9F7}" type="slidenum">
              <a:rPr lang="en-US" smtClean="0"/>
              <a:pPr>
                <a:defRPr/>
              </a:pPr>
              <a:t>15</a:t>
            </a:fld>
            <a:endParaRPr lang="en-US" dirty="0"/>
          </a:p>
        </p:txBody>
      </p:sp>
      <p:pic>
        <p:nvPicPr>
          <p:cNvPr id="6" name="Picture 5">
            <a:extLst>
              <a:ext uri="{FF2B5EF4-FFF2-40B4-BE49-F238E27FC236}">
                <a16:creationId xmlns:a16="http://schemas.microsoft.com/office/drawing/2014/main" id="{5CC942BD-ECDA-4CD0-B663-CFA3B3A390C5}"/>
              </a:ext>
            </a:extLst>
          </p:cNvPr>
          <p:cNvPicPr>
            <a:picLocks noChangeAspect="1"/>
          </p:cNvPicPr>
          <p:nvPr/>
        </p:nvPicPr>
        <p:blipFill rotWithShape="1">
          <a:blip r:embed="rId2"/>
          <a:srcRect l="68602" t="38755" r="18635" b="38087"/>
          <a:stretch/>
        </p:blipFill>
        <p:spPr bwMode="auto">
          <a:xfrm>
            <a:off x="1979712" y="259924"/>
            <a:ext cx="4724400" cy="24110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8023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598984" y="274638"/>
            <a:ext cx="8229600" cy="1143000"/>
          </a:xfrm>
        </p:spPr>
        <p:txBody>
          <a:bodyPr/>
          <a:lstStyle/>
          <a:p>
            <a:r>
              <a:rPr lang="en-GB" dirty="0">
                <a:solidFill>
                  <a:schemeClr val="tx2"/>
                </a:solidFill>
              </a:rPr>
              <a:t>McKinsey 7s</a:t>
            </a:r>
          </a:p>
        </p:txBody>
      </p:sp>
      <p:sp>
        <p:nvSpPr>
          <p:cNvPr id="5" name="Slide Number Placeholder 4"/>
          <p:cNvSpPr>
            <a:spLocks noGrp="1"/>
          </p:cNvSpPr>
          <p:nvPr>
            <p:ph type="sldNum" sz="quarter" idx="12"/>
          </p:nvPr>
        </p:nvSpPr>
        <p:spPr/>
        <p:txBody>
          <a:bodyPr/>
          <a:lstStyle/>
          <a:p>
            <a:pPr>
              <a:defRPr/>
            </a:pPr>
            <a:fld id="{04844E5C-2536-4B42-A055-23776A897398}" type="slidenum">
              <a:rPr lang="en-GB" smtClean="0"/>
              <a:pPr>
                <a:defRPr/>
              </a:pPr>
              <a:t>16</a:t>
            </a:fld>
            <a:endParaRPr lang="en-GB" dirty="0"/>
          </a:p>
        </p:txBody>
      </p:sp>
      <p:pic>
        <p:nvPicPr>
          <p:cNvPr id="16" name="Picture 15"/>
          <p:cNvPicPr>
            <a:picLocks noChangeAspect="1"/>
          </p:cNvPicPr>
          <p:nvPr/>
        </p:nvPicPr>
        <p:blipFill>
          <a:blip r:embed="rId3"/>
          <a:stretch>
            <a:fillRect/>
          </a:stretch>
        </p:blipFill>
        <p:spPr>
          <a:xfrm>
            <a:off x="2699792" y="1412776"/>
            <a:ext cx="6117359" cy="4176464"/>
          </a:xfrm>
          <a:prstGeom prst="rect">
            <a:avLst/>
          </a:prstGeom>
        </p:spPr>
      </p:pic>
      <p:sp>
        <p:nvSpPr>
          <p:cNvPr id="2" name="AutoShape 2" descr="Image result for knights of the round tab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331" y="3272480"/>
            <a:ext cx="3210120" cy="2381278"/>
          </a:xfrm>
          <a:prstGeom prst="rect">
            <a:avLst/>
          </a:prstGeom>
        </p:spPr>
      </p:pic>
      <p:sp>
        <p:nvSpPr>
          <p:cNvPr id="4" name="Rectangle 3"/>
          <p:cNvSpPr/>
          <p:nvPr/>
        </p:nvSpPr>
        <p:spPr>
          <a:xfrm>
            <a:off x="562228" y="620688"/>
            <a:ext cx="3001660" cy="2462213"/>
          </a:xfrm>
          <a:prstGeom prst="rect">
            <a:avLst/>
          </a:prstGeom>
        </p:spPr>
        <p:txBody>
          <a:bodyPr wrap="square">
            <a:spAutoFit/>
          </a:bodyPr>
          <a:lstStyle/>
          <a:p>
            <a:pPr lvl="0">
              <a:defRPr/>
            </a:pPr>
            <a:r>
              <a:rPr lang="en-US" sz="2200" dirty="0">
                <a:latin typeface="Calibri" panose="020F0502020204030204" pitchFamily="34" charset="0"/>
              </a:rPr>
              <a:t>The basic premise of the model is that there are </a:t>
            </a:r>
            <a:r>
              <a:rPr lang="en-US" sz="2200" b="1" dirty="0">
                <a:latin typeface="Calibri" panose="020F0502020204030204" pitchFamily="34" charset="0"/>
              </a:rPr>
              <a:t>seven internal aspects </a:t>
            </a:r>
            <a:r>
              <a:rPr lang="en-US" sz="2200" dirty="0">
                <a:latin typeface="Calibri" panose="020F0502020204030204" pitchFamily="34" charset="0"/>
              </a:rPr>
              <a:t>of an organization that need to be aligned if it is to be successful in its ability to change.</a:t>
            </a:r>
          </a:p>
        </p:txBody>
      </p:sp>
      <p:sp>
        <p:nvSpPr>
          <p:cNvPr id="8" name="Oval 7"/>
          <p:cNvSpPr/>
          <p:nvPr/>
        </p:nvSpPr>
        <p:spPr>
          <a:xfrm>
            <a:off x="7794813" y="2790451"/>
            <a:ext cx="1296144" cy="57606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HARD</a:t>
            </a:r>
          </a:p>
        </p:txBody>
      </p:sp>
      <p:sp>
        <p:nvSpPr>
          <p:cNvPr id="10" name="Oval 9"/>
          <p:cNvSpPr/>
          <p:nvPr/>
        </p:nvSpPr>
        <p:spPr>
          <a:xfrm>
            <a:off x="7794813" y="3789039"/>
            <a:ext cx="1296144" cy="57606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SOFT</a:t>
            </a:r>
          </a:p>
        </p:txBody>
      </p:sp>
    </p:spTree>
    <p:extLst>
      <p:ext uri="{BB962C8B-B14F-4D97-AF65-F5344CB8AC3E}">
        <p14:creationId xmlns:p14="http://schemas.microsoft.com/office/powerpoint/2010/main" val="399570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050" name="Rectangle 2" hidden="1"/>
          <p:cNvGraphicFramePr>
            <a:graphicFrameLocks/>
          </p:cNvGraphicFramePr>
          <p:nvPr>
            <p:custDataLst>
              <p:tags r:id="rId2"/>
            </p:custDataLst>
          </p:nvPr>
        </p:nvGraphicFramePr>
        <p:xfrm>
          <a:off x="0" y="0"/>
          <a:ext cx="161925" cy="161925"/>
        </p:xfrm>
        <a:graphic>
          <a:graphicData uri="http://schemas.openxmlformats.org/presentationml/2006/ole">
            <mc:AlternateContent xmlns:mc="http://schemas.openxmlformats.org/markup-compatibility/2006">
              <mc:Choice xmlns:v="urn:schemas-microsoft-com:vml" Requires="v">
                <p:oleObj spid="_x0000_s1051" name="think-cell Slide" r:id="rId19" imgW="0" imgH="0" progId="">
                  <p:embed/>
                </p:oleObj>
              </mc:Choice>
              <mc:Fallback>
                <p:oleObj name="think-cell Slide" r:id="rId19" imgW="0" imgH="0" progId="">
                  <p:embed/>
                  <p:pic>
                    <p:nvPicPr>
                      <p:cNvPr id="2050" name="Rectangle 2" hidden="1"/>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gray">
                      <a:xfrm>
                        <a:off x="0" y="0"/>
                        <a:ext cx="1619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1" name="Oval 3"/>
          <p:cNvSpPr>
            <a:spLocks noChangeArrowheads="1"/>
          </p:cNvSpPr>
          <p:nvPr>
            <p:custDataLst>
              <p:tags r:id="rId3"/>
            </p:custDataLst>
          </p:nvPr>
        </p:nvSpPr>
        <p:spPr bwMode="auto">
          <a:xfrm>
            <a:off x="5503863" y="2051050"/>
            <a:ext cx="2968625" cy="2968625"/>
          </a:xfrm>
          <a:prstGeom prst="ellipse">
            <a:avLst/>
          </a:prstGeom>
          <a:gradFill rotWithShape="1">
            <a:gsLst>
              <a:gs pos="0">
                <a:srgbClr val="405A68"/>
              </a:gs>
              <a:gs pos="100000">
                <a:srgbClr val="FFFFF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2052" name="Oval 4"/>
          <p:cNvSpPr>
            <a:spLocks noChangeArrowheads="1"/>
          </p:cNvSpPr>
          <p:nvPr>
            <p:custDataLst>
              <p:tags r:id="rId4"/>
            </p:custDataLst>
          </p:nvPr>
        </p:nvSpPr>
        <p:spPr bwMode="auto">
          <a:xfrm>
            <a:off x="1671638" y="2051050"/>
            <a:ext cx="2967037" cy="2968625"/>
          </a:xfrm>
          <a:prstGeom prst="ellipse">
            <a:avLst/>
          </a:prstGeom>
          <a:gradFill rotWithShape="1">
            <a:gsLst>
              <a:gs pos="0">
                <a:srgbClr val="405A68"/>
              </a:gs>
              <a:gs pos="100000">
                <a:srgbClr val="FFFFF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2053" name="AutoShape 5"/>
          <p:cNvSpPr>
            <a:spLocks noChangeArrowheads="1"/>
          </p:cNvSpPr>
          <p:nvPr>
            <p:custDataLst>
              <p:tags r:id="rId5"/>
            </p:custDataLst>
          </p:nvPr>
        </p:nvSpPr>
        <p:spPr bwMode="gray">
          <a:xfrm>
            <a:off x="0" y="4808538"/>
            <a:ext cx="9144000" cy="1235075"/>
          </a:xfrm>
          <a:prstGeom prst="roundRect">
            <a:avLst>
              <a:gd name="adj" fmla="val 0"/>
            </a:avLst>
          </a:prstGeom>
          <a:solidFill>
            <a:schemeClr val="accent4"/>
          </a:solidFill>
          <a:ln>
            <a:noFill/>
          </a:ln>
        </p:spPr>
        <p:txBody>
          <a:bodyPr lIns="91430" tIns="45716" rIns="91430" bIns="45716"/>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grpSp>
        <p:nvGrpSpPr>
          <p:cNvPr id="2054" name="Group 6"/>
          <p:cNvGrpSpPr>
            <a:grpSpLocks/>
          </p:cNvGrpSpPr>
          <p:nvPr>
            <p:custDataLst>
              <p:tags r:id="rId6"/>
            </p:custDataLst>
          </p:nvPr>
        </p:nvGrpSpPr>
        <p:grpSpPr bwMode="auto">
          <a:xfrm>
            <a:off x="1171575" y="1771650"/>
            <a:ext cx="2719388" cy="2667000"/>
            <a:chOff x="254" y="444"/>
            <a:chExt cx="617" cy="591"/>
          </a:xfrm>
        </p:grpSpPr>
        <p:sp>
          <p:nvSpPr>
            <p:cNvPr id="2066" name="Oval 7"/>
            <p:cNvSpPr>
              <a:spLocks noChangeArrowheads="1"/>
            </p:cNvSpPr>
            <p:nvPr>
              <p:custDataLst>
                <p:tags r:id="rId15"/>
              </p:custDataLst>
            </p:nvPr>
          </p:nvSpPr>
          <p:spPr bwMode="gray">
            <a:xfrm>
              <a:off x="254" y="444"/>
              <a:ext cx="617" cy="59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2067" name="Freeform 8"/>
            <p:cNvSpPr>
              <a:spLocks noEditPoints="1"/>
            </p:cNvSpPr>
            <p:nvPr>
              <p:custDataLst>
                <p:tags r:id="rId16"/>
              </p:custDataLst>
            </p:nvPr>
          </p:nvSpPr>
          <p:spPr bwMode="gray">
            <a:xfrm>
              <a:off x="316" y="502"/>
              <a:ext cx="494" cy="475"/>
            </a:xfrm>
            <a:custGeom>
              <a:avLst/>
              <a:gdLst>
                <a:gd name="T0" fmla="*/ 11281 w 190"/>
                <a:gd name="T1" fmla="*/ 0 h 191"/>
                <a:gd name="T2" fmla="*/ 0 w 190"/>
                <a:gd name="T3" fmla="*/ 9134 h 191"/>
                <a:gd name="T4" fmla="*/ 11281 w 190"/>
                <a:gd name="T5" fmla="*/ 18164 h 191"/>
                <a:gd name="T6" fmla="*/ 22565 w 190"/>
                <a:gd name="T7" fmla="*/ 9134 h 191"/>
                <a:gd name="T8" fmla="*/ 11281 w 190"/>
                <a:gd name="T9" fmla="*/ 0 h 191"/>
                <a:gd name="T10" fmla="*/ 11281 w 190"/>
                <a:gd name="T11" fmla="*/ 16073 h 191"/>
                <a:gd name="T12" fmla="*/ 2514 w 190"/>
                <a:gd name="T13" fmla="*/ 9134 h 191"/>
                <a:gd name="T14" fmla="*/ 11281 w 190"/>
                <a:gd name="T15" fmla="*/ 2109 h 191"/>
                <a:gd name="T16" fmla="*/ 20056 w 190"/>
                <a:gd name="T17" fmla="*/ 9134 h 191"/>
                <a:gd name="T18" fmla="*/ 11281 w 190"/>
                <a:gd name="T19" fmla="*/ 16073 h 191"/>
                <a:gd name="T20" fmla="*/ 11281 w 190"/>
                <a:gd name="T21" fmla="*/ 4663 h 191"/>
                <a:gd name="T22" fmla="*/ 5712 w 190"/>
                <a:gd name="T23" fmla="*/ 9134 h 191"/>
                <a:gd name="T24" fmla="*/ 11281 w 190"/>
                <a:gd name="T25" fmla="*/ 13506 h 191"/>
                <a:gd name="T26" fmla="*/ 16853 w 190"/>
                <a:gd name="T27" fmla="*/ 9134 h 191"/>
                <a:gd name="T28" fmla="*/ 11281 w 190"/>
                <a:gd name="T29" fmla="*/ 4663 h 191"/>
                <a:gd name="T30" fmla="*/ 11281 w 190"/>
                <a:gd name="T31" fmla="*/ 11522 h 191"/>
                <a:gd name="T32" fmla="*/ 8172 w 190"/>
                <a:gd name="T33" fmla="*/ 9134 h 191"/>
                <a:gd name="T34" fmla="*/ 11281 w 190"/>
                <a:gd name="T35" fmla="*/ 6660 h 191"/>
                <a:gd name="T36" fmla="*/ 14391 w 190"/>
                <a:gd name="T37" fmla="*/ 9134 h 191"/>
                <a:gd name="T38" fmla="*/ 11281 w 190"/>
                <a:gd name="T39" fmla="*/ 11522 h 1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1"/>
                <a:gd name="T62" fmla="*/ 190 w 190"/>
                <a:gd name="T63" fmla="*/ 191 h 19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1">
                  <a:moveTo>
                    <a:pt x="95" y="0"/>
                  </a:moveTo>
                  <a:cubicBezTo>
                    <a:pt x="42" y="0"/>
                    <a:pt x="0" y="43"/>
                    <a:pt x="0" y="96"/>
                  </a:cubicBezTo>
                  <a:cubicBezTo>
                    <a:pt x="0" y="148"/>
                    <a:pt x="42" y="191"/>
                    <a:pt x="95" y="191"/>
                  </a:cubicBezTo>
                  <a:cubicBezTo>
                    <a:pt x="148" y="191"/>
                    <a:pt x="190" y="148"/>
                    <a:pt x="190" y="96"/>
                  </a:cubicBezTo>
                  <a:cubicBezTo>
                    <a:pt x="190" y="43"/>
                    <a:pt x="148" y="0"/>
                    <a:pt x="95" y="0"/>
                  </a:cubicBezTo>
                  <a:close/>
                  <a:moveTo>
                    <a:pt x="95" y="169"/>
                  </a:moveTo>
                  <a:cubicBezTo>
                    <a:pt x="54" y="169"/>
                    <a:pt x="21" y="136"/>
                    <a:pt x="21" y="96"/>
                  </a:cubicBezTo>
                  <a:cubicBezTo>
                    <a:pt x="21" y="55"/>
                    <a:pt x="54" y="22"/>
                    <a:pt x="95" y="22"/>
                  </a:cubicBezTo>
                  <a:cubicBezTo>
                    <a:pt x="136" y="22"/>
                    <a:pt x="169" y="55"/>
                    <a:pt x="169" y="96"/>
                  </a:cubicBezTo>
                  <a:cubicBezTo>
                    <a:pt x="169" y="136"/>
                    <a:pt x="136" y="169"/>
                    <a:pt x="95" y="169"/>
                  </a:cubicBezTo>
                  <a:close/>
                  <a:moveTo>
                    <a:pt x="95" y="49"/>
                  </a:moveTo>
                  <a:cubicBezTo>
                    <a:pt x="69" y="49"/>
                    <a:pt x="48" y="70"/>
                    <a:pt x="48" y="96"/>
                  </a:cubicBezTo>
                  <a:cubicBezTo>
                    <a:pt x="48" y="122"/>
                    <a:pt x="69" y="142"/>
                    <a:pt x="95" y="142"/>
                  </a:cubicBezTo>
                  <a:cubicBezTo>
                    <a:pt x="121" y="142"/>
                    <a:pt x="142" y="122"/>
                    <a:pt x="142" y="96"/>
                  </a:cubicBezTo>
                  <a:cubicBezTo>
                    <a:pt x="142" y="70"/>
                    <a:pt x="121" y="49"/>
                    <a:pt x="95" y="49"/>
                  </a:cubicBezTo>
                  <a:close/>
                  <a:moveTo>
                    <a:pt x="95" y="121"/>
                  </a:moveTo>
                  <a:cubicBezTo>
                    <a:pt x="81" y="121"/>
                    <a:pt x="69" y="110"/>
                    <a:pt x="69" y="96"/>
                  </a:cubicBezTo>
                  <a:cubicBezTo>
                    <a:pt x="69" y="82"/>
                    <a:pt x="81" y="70"/>
                    <a:pt x="95" y="70"/>
                  </a:cubicBezTo>
                  <a:cubicBezTo>
                    <a:pt x="109" y="70"/>
                    <a:pt x="120" y="82"/>
                    <a:pt x="121" y="96"/>
                  </a:cubicBezTo>
                  <a:cubicBezTo>
                    <a:pt x="120" y="110"/>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sp>
        <p:nvSpPr>
          <p:cNvPr id="2055" name="Rectangle 9"/>
          <p:cNvSpPr>
            <a:spLocks noChangeArrowheads="1"/>
          </p:cNvSpPr>
          <p:nvPr>
            <p:custDataLst>
              <p:tags r:id="rId7"/>
            </p:custDataLst>
          </p:nvPr>
        </p:nvSpPr>
        <p:spPr bwMode="gray">
          <a:xfrm>
            <a:off x="6118225" y="1160463"/>
            <a:ext cx="7762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60000"/>
              </a:spcAft>
              <a:buClr>
                <a:srgbClr val="002B45"/>
              </a:buClr>
            </a:pPr>
            <a:r>
              <a:rPr lang="en-US" altLang="en-US" sz="2000" dirty="0">
                <a:solidFill>
                  <a:srgbClr val="000000"/>
                </a:solidFill>
              </a:rPr>
              <a:t>Health</a:t>
            </a:r>
          </a:p>
        </p:txBody>
      </p:sp>
      <p:sp>
        <p:nvSpPr>
          <p:cNvPr id="2056" name="Rectangle 10"/>
          <p:cNvSpPr>
            <a:spLocks noChangeArrowheads="1"/>
          </p:cNvSpPr>
          <p:nvPr>
            <p:custDataLst>
              <p:tags r:id="rId8"/>
            </p:custDataLst>
          </p:nvPr>
        </p:nvSpPr>
        <p:spPr bwMode="auto">
          <a:xfrm>
            <a:off x="1350963" y="2974975"/>
            <a:ext cx="22812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90000"/>
              </a:lnSpc>
              <a:spcBef>
                <a:spcPct val="0"/>
              </a:spcBef>
              <a:spcAft>
                <a:spcPct val="60000"/>
              </a:spcAft>
              <a:buClr>
                <a:srgbClr val="002B45"/>
              </a:buClr>
            </a:pPr>
            <a:r>
              <a:rPr lang="en-US" altLang="en-US" sz="2000" dirty="0">
                <a:solidFill>
                  <a:srgbClr val="000000"/>
                </a:solidFill>
              </a:rPr>
              <a:t>What we do</a:t>
            </a:r>
          </a:p>
        </p:txBody>
      </p:sp>
      <p:sp>
        <p:nvSpPr>
          <p:cNvPr id="2057" name="Rectangle 11"/>
          <p:cNvSpPr>
            <a:spLocks noChangeArrowheads="1"/>
          </p:cNvSpPr>
          <p:nvPr>
            <p:custDataLst>
              <p:tags r:id="rId9"/>
            </p:custDataLst>
          </p:nvPr>
        </p:nvSpPr>
        <p:spPr bwMode="gray">
          <a:xfrm>
            <a:off x="1720850" y="1147763"/>
            <a:ext cx="16224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rtl="1" eaLnBrk="1" fontAlgn="base" hangingPunct="1">
              <a:spcBef>
                <a:spcPct val="0"/>
              </a:spcBef>
              <a:spcAft>
                <a:spcPct val="60000"/>
              </a:spcAft>
              <a:buClr>
                <a:srgbClr val="002B45"/>
              </a:buClr>
            </a:pPr>
            <a:r>
              <a:rPr lang="en-US" altLang="en-US" sz="2000" dirty="0">
                <a:solidFill>
                  <a:srgbClr val="000000"/>
                </a:solidFill>
              </a:rPr>
              <a:t>Performance </a:t>
            </a:r>
          </a:p>
        </p:txBody>
      </p:sp>
      <p:sp>
        <p:nvSpPr>
          <p:cNvPr id="2058" name="Freeform 12"/>
          <p:cNvSpPr>
            <a:spLocks/>
          </p:cNvSpPr>
          <p:nvPr>
            <p:custDataLst>
              <p:tags r:id="rId10"/>
            </p:custDataLst>
          </p:nvPr>
        </p:nvSpPr>
        <p:spPr bwMode="gray">
          <a:xfrm>
            <a:off x="4867275" y="1754188"/>
            <a:ext cx="3417888" cy="2684462"/>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2059" name="Freeform 13"/>
          <p:cNvSpPr>
            <a:spLocks/>
          </p:cNvSpPr>
          <p:nvPr>
            <p:custDataLst>
              <p:tags r:id="rId11"/>
            </p:custDataLst>
          </p:nvPr>
        </p:nvSpPr>
        <p:spPr bwMode="gray">
          <a:xfrm>
            <a:off x="6567488" y="1508125"/>
            <a:ext cx="641350" cy="504825"/>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1"/>
                  <a:pt x="1" y="39"/>
                </a:cubicBezTo>
                <a:cubicBezTo>
                  <a:pt x="1" y="39"/>
                  <a:pt x="2" y="37"/>
                  <a:pt x="2" y="37"/>
                </a:cubicBezTo>
                <a:cubicBezTo>
                  <a:pt x="2" y="36"/>
                  <a:pt x="2" y="36"/>
                  <a:pt x="2" y="35"/>
                </a:cubicBezTo>
                <a:cubicBezTo>
                  <a:pt x="3" y="34"/>
                  <a:pt x="3" y="33"/>
                  <a:pt x="3" y="33"/>
                </a:cubicBezTo>
                <a:cubicBezTo>
                  <a:pt x="4" y="32"/>
                  <a:pt x="4" y="32"/>
                  <a:pt x="4" y="32"/>
                </a:cubicBezTo>
                <a:cubicBezTo>
                  <a:pt x="4" y="32"/>
                  <a:pt x="4" y="32"/>
                  <a:pt x="4" y="31"/>
                </a:cubicBezTo>
                <a:cubicBezTo>
                  <a:pt x="13" y="13"/>
                  <a:pt x="33" y="21"/>
                  <a:pt x="43" y="16"/>
                </a:cubicBezTo>
                <a:cubicBezTo>
                  <a:pt x="43" y="16"/>
                  <a:pt x="43" y="16"/>
                  <a:pt x="43" y="15"/>
                </a:cubicBezTo>
                <a:cubicBezTo>
                  <a:pt x="42" y="16"/>
                  <a:pt x="41" y="16"/>
                  <a:pt x="40" y="16"/>
                </a:cubicBezTo>
                <a:cubicBezTo>
                  <a:pt x="31" y="18"/>
                  <a:pt x="14" y="12"/>
                  <a:pt x="4" y="27"/>
                </a:cubicBezTo>
                <a:cubicBezTo>
                  <a:pt x="4" y="27"/>
                  <a:pt x="3" y="28"/>
                  <a:pt x="3" y="28"/>
                </a:cubicBezTo>
                <a:cubicBezTo>
                  <a:pt x="2" y="30"/>
                  <a:pt x="1" y="31"/>
                  <a:pt x="1" y="33"/>
                </a:cubicBezTo>
                <a:cubicBezTo>
                  <a:pt x="1" y="31"/>
                  <a:pt x="1" y="29"/>
                  <a:pt x="2" y="28"/>
                </a:cubicBezTo>
                <a:cubicBezTo>
                  <a:pt x="1" y="28"/>
                  <a:pt x="1" y="27"/>
                  <a:pt x="1" y="27"/>
                </a:cubicBezTo>
                <a:cubicBezTo>
                  <a:pt x="1" y="27"/>
                  <a:pt x="1" y="27"/>
                  <a:pt x="1" y="27"/>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8"/>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2060" name="AutoShape 14"/>
          <p:cNvSpPr>
            <a:spLocks noChangeArrowheads="1"/>
          </p:cNvSpPr>
          <p:nvPr>
            <p:custDataLst>
              <p:tags r:id="rId12"/>
            </p:custDataLst>
          </p:nvPr>
        </p:nvSpPr>
        <p:spPr bwMode="auto">
          <a:xfrm>
            <a:off x="4264025" y="2851150"/>
            <a:ext cx="603250" cy="604838"/>
          </a:xfrm>
          <a:prstGeom prst="plus">
            <a:avLst>
              <a:gd name="adj" fmla="val 35426"/>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2061" name="Rectangle 15"/>
          <p:cNvSpPr>
            <a:spLocks noChangeArrowheads="1"/>
          </p:cNvSpPr>
          <p:nvPr>
            <p:custDataLst>
              <p:tags r:id="rId13"/>
            </p:custDataLst>
          </p:nvPr>
        </p:nvSpPr>
        <p:spPr bwMode="auto">
          <a:xfrm>
            <a:off x="5632450" y="2974975"/>
            <a:ext cx="20399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90000"/>
              </a:lnSpc>
              <a:spcBef>
                <a:spcPct val="0"/>
              </a:spcBef>
              <a:spcAft>
                <a:spcPct val="60000"/>
              </a:spcAft>
              <a:buClr>
                <a:srgbClr val="002B45"/>
              </a:buClr>
            </a:pPr>
            <a:r>
              <a:rPr lang="en-US" altLang="en-US" sz="2000" dirty="0">
                <a:solidFill>
                  <a:srgbClr val="000000"/>
                </a:solidFill>
              </a:rPr>
              <a:t>How we do it</a:t>
            </a:r>
          </a:p>
        </p:txBody>
      </p:sp>
      <p:sp>
        <p:nvSpPr>
          <p:cNvPr id="2062" name="Rectangle 17"/>
          <p:cNvSpPr>
            <a:spLocks noChangeArrowheads="1"/>
          </p:cNvSpPr>
          <p:nvPr>
            <p:custDataLst>
              <p:tags r:id="rId14"/>
            </p:custDataLst>
          </p:nvPr>
        </p:nvSpPr>
        <p:spPr bwMode="auto">
          <a:xfrm>
            <a:off x="363538" y="5240338"/>
            <a:ext cx="83534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288925" indent="-288925"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60000"/>
              </a:spcAft>
              <a:buClr>
                <a:srgbClr val="002B45"/>
              </a:buClr>
            </a:pPr>
            <a:r>
              <a:rPr lang="en-US" altLang="ko-KR" sz="1600" i="1" dirty="0">
                <a:solidFill>
                  <a:srgbClr val="FFFFFF"/>
                </a:solidFill>
                <a:ea typeface="Gulim" panose="020B0600000101010101" pitchFamily="34" charset="-127"/>
              </a:rPr>
              <a:t>If we do not address the HEALTH, we will not get the PERFORMANCE change we want</a:t>
            </a:r>
          </a:p>
        </p:txBody>
      </p:sp>
      <p:sp>
        <p:nvSpPr>
          <p:cNvPr id="2063" name="Rectangle 18"/>
          <p:cNvSpPr>
            <a:spLocks noGrp="1" noChangeArrowheads="1"/>
          </p:cNvSpPr>
          <p:nvPr>
            <p:ph type="title"/>
          </p:nvPr>
        </p:nvSpPr>
        <p:spPr>
          <a:xfrm>
            <a:off x="457200" y="116632"/>
            <a:ext cx="8229600" cy="1143000"/>
          </a:xfrm>
        </p:spPr>
        <p:txBody>
          <a:bodyPr>
            <a:noAutofit/>
          </a:bodyPr>
          <a:lstStyle/>
          <a:p>
            <a:r>
              <a:rPr lang="en-US" altLang="en-US" sz="2800" dirty="0">
                <a:solidFill>
                  <a:schemeClr val="tx2"/>
                </a:solidFill>
              </a:rPr>
              <a:t>McKinsey Change Model – Making Change Stick</a:t>
            </a:r>
          </a:p>
        </p:txBody>
      </p:sp>
      <p:sp>
        <p:nvSpPr>
          <p:cNvPr id="2064" name="Text Box 19"/>
          <p:cNvSpPr txBox="1">
            <a:spLocks noChangeArrowheads="1"/>
          </p:cNvSpPr>
          <p:nvPr/>
        </p:nvSpPr>
        <p:spPr bwMode="auto">
          <a:xfrm>
            <a:off x="1771650" y="3795713"/>
            <a:ext cx="1460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400" i="1" dirty="0">
                <a:solidFill>
                  <a:srgbClr val="000000"/>
                </a:solidFill>
              </a:rPr>
              <a:t>It’s about KPI’s</a:t>
            </a:r>
          </a:p>
        </p:txBody>
      </p:sp>
      <p:sp>
        <p:nvSpPr>
          <p:cNvPr id="2065" name="Text Box 20"/>
          <p:cNvSpPr txBox="1">
            <a:spLocks noChangeArrowheads="1"/>
          </p:cNvSpPr>
          <p:nvPr/>
        </p:nvSpPr>
        <p:spPr bwMode="auto">
          <a:xfrm>
            <a:off x="5792788" y="3732213"/>
            <a:ext cx="15970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400" i="1" dirty="0">
                <a:solidFill>
                  <a:srgbClr val="000000"/>
                </a:solidFill>
              </a:rPr>
              <a:t>It’s about People</a:t>
            </a:r>
          </a:p>
        </p:txBody>
      </p:sp>
    </p:spTree>
    <p:extLst>
      <p:ext uri="{BB962C8B-B14F-4D97-AF65-F5344CB8AC3E}">
        <p14:creationId xmlns:p14="http://schemas.microsoft.com/office/powerpoint/2010/main" val="184086593"/>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074" name="Rectangle 2" hidden="1"/>
          <p:cNvGraphicFramePr>
            <a:graphicFrameLocks/>
          </p:cNvGraphicFramePr>
          <p:nvPr>
            <p:custDataLst>
              <p:tags r:id="rId2"/>
            </p:custDataLst>
          </p:nvPr>
        </p:nvGraphicFramePr>
        <p:xfrm>
          <a:off x="0" y="0"/>
          <a:ext cx="161925" cy="161925"/>
        </p:xfrm>
        <a:graphic>
          <a:graphicData uri="http://schemas.openxmlformats.org/presentationml/2006/ole">
            <mc:AlternateContent xmlns:mc="http://schemas.openxmlformats.org/markup-compatibility/2006">
              <mc:Choice xmlns:v="urn:schemas-microsoft-com:vml" Requires="v">
                <p:oleObj spid="_x0000_s2075" name="think-cell Slide" r:id="rId217" imgW="0" imgH="0" progId="">
                  <p:embed/>
                </p:oleObj>
              </mc:Choice>
              <mc:Fallback>
                <p:oleObj name="think-cell Slide" r:id="rId217" imgW="0" imgH="0" progId="">
                  <p:embed/>
                  <p:pic>
                    <p:nvPicPr>
                      <p:cNvPr id="3074" name="Rectangle 2" hidden="1"/>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0" y="0"/>
                        <a:ext cx="161925" cy="16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075" name="Rectangle 4"/>
          <p:cNvSpPr>
            <a:spLocks noGrp="1" noChangeArrowheads="1"/>
          </p:cNvSpPr>
          <p:nvPr>
            <p:ph type="title"/>
            <p:custDataLst>
              <p:tags r:id="rId3"/>
            </p:custDataLst>
          </p:nvPr>
        </p:nvSpPr>
        <p:spPr>
          <a:xfrm>
            <a:off x="457200" y="19507"/>
            <a:ext cx="8458200" cy="769441"/>
          </a:xfrm>
        </p:spPr>
        <p:txBody>
          <a:bodyPr>
            <a:spAutoFit/>
          </a:bodyPr>
          <a:lstStyle/>
          <a:p>
            <a:r>
              <a:rPr lang="en-GB" altLang="en-US" dirty="0">
                <a:solidFill>
                  <a:schemeClr val="tx2"/>
                </a:solidFill>
              </a:rPr>
              <a:t>McKinsey Change Model</a:t>
            </a:r>
            <a:endParaRPr lang="en-US" altLang="en-US" dirty="0">
              <a:solidFill>
                <a:schemeClr val="tx2"/>
              </a:solidFill>
            </a:endParaRPr>
          </a:p>
        </p:txBody>
      </p:sp>
      <p:grpSp>
        <p:nvGrpSpPr>
          <p:cNvPr id="3076" name="Group 232"/>
          <p:cNvGrpSpPr>
            <a:grpSpLocks/>
          </p:cNvGrpSpPr>
          <p:nvPr/>
        </p:nvGrpSpPr>
        <p:grpSpPr bwMode="auto">
          <a:xfrm>
            <a:off x="0" y="1060450"/>
            <a:ext cx="9144000" cy="5248275"/>
            <a:chOff x="0" y="1060450"/>
            <a:chExt cx="9144000" cy="5248275"/>
          </a:xfrm>
        </p:grpSpPr>
        <p:sp>
          <p:nvSpPr>
            <p:cNvPr id="3077" name="Rectangle 3"/>
            <p:cNvSpPr>
              <a:spLocks noChangeArrowheads="1"/>
            </p:cNvSpPr>
            <p:nvPr>
              <p:custDataLst>
                <p:tags r:id="rId4"/>
              </p:custDataLst>
            </p:nvPr>
          </p:nvSpPr>
          <p:spPr bwMode="gray">
            <a:xfrm>
              <a:off x="0" y="3366602"/>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078" name="Rectangle 4"/>
            <p:cNvSpPr>
              <a:spLocks noChangeArrowheads="1"/>
            </p:cNvSpPr>
            <p:nvPr>
              <p:custDataLst>
                <p:tags r:id="rId5"/>
              </p:custDataLst>
            </p:nvPr>
          </p:nvSpPr>
          <p:spPr bwMode="gray">
            <a:xfrm>
              <a:off x="0" y="5333569"/>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079" name="Rectangle 5"/>
            <p:cNvSpPr>
              <a:spLocks noChangeArrowheads="1"/>
            </p:cNvSpPr>
            <p:nvPr>
              <p:custDataLst>
                <p:tags r:id="rId6"/>
              </p:custDataLst>
            </p:nvPr>
          </p:nvSpPr>
          <p:spPr bwMode="gray">
            <a:xfrm>
              <a:off x="0" y="1401149"/>
              <a:ext cx="9144000" cy="975156"/>
            </a:xfrm>
            <a:prstGeom prst="rect">
              <a:avLst/>
            </a:prstGeom>
            <a:solidFill>
              <a:schemeClr val="accent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080" name="Rectangle 8"/>
            <p:cNvSpPr>
              <a:spLocks noChangeArrowheads="1"/>
            </p:cNvSpPr>
            <p:nvPr>
              <p:custDataLst>
                <p:tags r:id="rId7"/>
              </p:custDataLst>
            </p:nvPr>
          </p:nvSpPr>
          <p:spPr bwMode="gray">
            <a:xfrm>
              <a:off x="3557588" y="1084677"/>
              <a:ext cx="125354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dirty="0">
                  <a:solidFill>
                    <a:srgbClr val="3D7EDC"/>
                  </a:solidFill>
                </a:rPr>
                <a:t>Performance</a:t>
              </a:r>
              <a:endParaRPr lang="en-US" altLang="en-US" sz="1600" b="0" dirty="0">
                <a:solidFill>
                  <a:srgbClr val="3D7EDC"/>
                </a:solidFill>
              </a:endParaRPr>
            </a:p>
          </p:txBody>
        </p:sp>
        <p:sp>
          <p:nvSpPr>
            <p:cNvPr id="3081" name="Rectangle 9"/>
            <p:cNvSpPr>
              <a:spLocks noChangeArrowheads="1"/>
            </p:cNvSpPr>
            <p:nvPr>
              <p:custDataLst>
                <p:tags r:id="rId8"/>
              </p:custDataLst>
            </p:nvPr>
          </p:nvSpPr>
          <p:spPr bwMode="gray">
            <a:xfrm>
              <a:off x="7759700" y="1060450"/>
              <a:ext cx="626775"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nchor="b">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US" altLang="en-US" sz="1600" dirty="0">
                  <a:solidFill>
                    <a:srgbClr val="34B233"/>
                  </a:solidFill>
                </a:rPr>
                <a:t>Health</a:t>
              </a:r>
              <a:endParaRPr lang="en-US" altLang="en-US" sz="1600" b="0" dirty="0">
                <a:solidFill>
                  <a:srgbClr val="34B233"/>
                </a:solidFill>
              </a:endParaRPr>
            </a:p>
          </p:txBody>
        </p:sp>
        <p:sp>
          <p:nvSpPr>
            <p:cNvPr id="3082" name="Freeform 10"/>
            <p:cNvSpPr>
              <a:spLocks/>
            </p:cNvSpPr>
            <p:nvPr>
              <p:custDataLst>
                <p:tags r:id="rId9"/>
              </p:custDataLst>
            </p:nvPr>
          </p:nvSpPr>
          <p:spPr bwMode="gray">
            <a:xfrm>
              <a:off x="6432550" y="1351180"/>
              <a:ext cx="223838" cy="169592"/>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1"/>
                    <a:pt x="1" y="39"/>
                  </a:cubicBezTo>
                  <a:cubicBezTo>
                    <a:pt x="1" y="39"/>
                    <a:pt x="2" y="37"/>
                    <a:pt x="2" y="37"/>
                  </a:cubicBezTo>
                  <a:cubicBezTo>
                    <a:pt x="2" y="36"/>
                    <a:pt x="2" y="36"/>
                    <a:pt x="2" y="35"/>
                  </a:cubicBezTo>
                  <a:cubicBezTo>
                    <a:pt x="3" y="34"/>
                    <a:pt x="3" y="33"/>
                    <a:pt x="3" y="33"/>
                  </a:cubicBezTo>
                  <a:cubicBezTo>
                    <a:pt x="4" y="32"/>
                    <a:pt x="4" y="32"/>
                    <a:pt x="4" y="32"/>
                  </a:cubicBezTo>
                  <a:cubicBezTo>
                    <a:pt x="4" y="32"/>
                    <a:pt x="4" y="32"/>
                    <a:pt x="4" y="31"/>
                  </a:cubicBezTo>
                  <a:cubicBezTo>
                    <a:pt x="13" y="13"/>
                    <a:pt x="33" y="21"/>
                    <a:pt x="43" y="16"/>
                  </a:cubicBezTo>
                  <a:cubicBezTo>
                    <a:pt x="43" y="16"/>
                    <a:pt x="43" y="16"/>
                    <a:pt x="43" y="15"/>
                  </a:cubicBezTo>
                  <a:cubicBezTo>
                    <a:pt x="42" y="16"/>
                    <a:pt x="41" y="16"/>
                    <a:pt x="40" y="16"/>
                  </a:cubicBezTo>
                  <a:cubicBezTo>
                    <a:pt x="31" y="18"/>
                    <a:pt x="14" y="12"/>
                    <a:pt x="4" y="27"/>
                  </a:cubicBezTo>
                  <a:cubicBezTo>
                    <a:pt x="4" y="27"/>
                    <a:pt x="3" y="28"/>
                    <a:pt x="3" y="28"/>
                  </a:cubicBezTo>
                  <a:cubicBezTo>
                    <a:pt x="2" y="30"/>
                    <a:pt x="1" y="31"/>
                    <a:pt x="1" y="33"/>
                  </a:cubicBezTo>
                  <a:cubicBezTo>
                    <a:pt x="1" y="31"/>
                    <a:pt x="1" y="29"/>
                    <a:pt x="2" y="28"/>
                  </a:cubicBezTo>
                  <a:cubicBezTo>
                    <a:pt x="1" y="28"/>
                    <a:pt x="1" y="27"/>
                    <a:pt x="1" y="27"/>
                  </a:cubicBezTo>
                  <a:cubicBezTo>
                    <a:pt x="1" y="27"/>
                    <a:pt x="1" y="27"/>
                    <a:pt x="1" y="27"/>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8"/>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83" name="Oval 11"/>
            <p:cNvSpPr>
              <a:spLocks noChangeArrowheads="1"/>
            </p:cNvSpPr>
            <p:nvPr>
              <p:custDataLst>
                <p:tags r:id="rId10"/>
              </p:custDataLst>
            </p:nvPr>
          </p:nvSpPr>
          <p:spPr bwMode="gray">
            <a:xfrm>
              <a:off x="5113338" y="1423862"/>
              <a:ext cx="1000125" cy="91610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084" name="Oval 12"/>
            <p:cNvSpPr>
              <a:spLocks noChangeArrowheads="1"/>
            </p:cNvSpPr>
            <p:nvPr>
              <p:custDataLst>
                <p:tags r:id="rId11"/>
              </p:custDataLst>
            </p:nvPr>
          </p:nvSpPr>
          <p:spPr bwMode="gray">
            <a:xfrm>
              <a:off x="5457825" y="1740333"/>
              <a:ext cx="311150" cy="28467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085" name="Freeform 13"/>
            <p:cNvSpPr>
              <a:spLocks noEditPoints="1"/>
            </p:cNvSpPr>
            <p:nvPr>
              <p:custDataLst>
                <p:tags r:id="rId12"/>
              </p:custDataLst>
            </p:nvPr>
          </p:nvSpPr>
          <p:spPr bwMode="gray">
            <a:xfrm>
              <a:off x="5213350" y="1519258"/>
              <a:ext cx="800100" cy="728338"/>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7"/>
                    <a:pt x="42" y="190"/>
                    <a:pt x="95" y="190"/>
                  </a:cubicBezTo>
                  <a:cubicBezTo>
                    <a:pt x="148" y="190"/>
                    <a:pt x="190" y="147"/>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86" name="Freeform 14"/>
            <p:cNvSpPr>
              <a:spLocks/>
            </p:cNvSpPr>
            <p:nvPr>
              <p:custDataLst>
                <p:tags r:id="rId13"/>
              </p:custDataLst>
            </p:nvPr>
          </p:nvSpPr>
          <p:spPr bwMode="gray">
            <a:xfrm>
              <a:off x="5802313" y="1429919"/>
              <a:ext cx="1262063" cy="946385"/>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087" name="Group 16"/>
            <p:cNvGrpSpPr>
              <a:grpSpLocks/>
            </p:cNvGrpSpPr>
            <p:nvPr>
              <p:custDataLst>
                <p:tags r:id="rId14"/>
              </p:custDataLst>
            </p:nvPr>
          </p:nvGrpSpPr>
          <p:grpSpPr bwMode="auto">
            <a:xfrm>
              <a:off x="6121400" y="1691878"/>
              <a:ext cx="625475" cy="501206"/>
              <a:chOff x="2856" y="914"/>
              <a:chExt cx="346" cy="291"/>
            </a:xfrm>
          </p:grpSpPr>
          <p:sp>
            <p:nvSpPr>
              <p:cNvPr id="3295" name="Rectangle 17"/>
              <p:cNvSpPr>
                <a:spLocks noChangeArrowheads="1"/>
              </p:cNvSpPr>
              <p:nvPr>
                <p:custDataLst>
                  <p:tags r:id="rId206"/>
                </p:custDataLst>
              </p:nvPr>
            </p:nvSpPr>
            <p:spPr bwMode="gray">
              <a:xfrm>
                <a:off x="2856" y="1019"/>
                <a:ext cx="85"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96" name="Rectangle 18"/>
              <p:cNvSpPr>
                <a:spLocks noChangeArrowheads="1"/>
              </p:cNvSpPr>
              <p:nvPr>
                <p:custDataLst>
                  <p:tags r:id="rId207"/>
                </p:custDataLst>
              </p:nvPr>
            </p:nvSpPr>
            <p:spPr bwMode="gray">
              <a:xfrm>
                <a:off x="3116" y="1019"/>
                <a:ext cx="86"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97" name="Rectangle 19"/>
              <p:cNvSpPr>
                <a:spLocks noChangeArrowheads="1"/>
              </p:cNvSpPr>
              <p:nvPr>
                <p:custDataLst>
                  <p:tags r:id="rId208"/>
                </p:custDataLst>
              </p:nvPr>
            </p:nvSpPr>
            <p:spPr bwMode="gray">
              <a:xfrm>
                <a:off x="2922" y="1066"/>
                <a:ext cx="85"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98" name="Rectangle 20"/>
              <p:cNvSpPr>
                <a:spLocks noChangeArrowheads="1"/>
              </p:cNvSpPr>
              <p:nvPr>
                <p:custDataLst>
                  <p:tags r:id="rId209"/>
                </p:custDataLst>
              </p:nvPr>
            </p:nvSpPr>
            <p:spPr bwMode="gray">
              <a:xfrm>
                <a:off x="3051" y="1066"/>
                <a:ext cx="86" cy="82"/>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99" name="Rectangle 21"/>
              <p:cNvSpPr>
                <a:spLocks noChangeArrowheads="1"/>
              </p:cNvSpPr>
              <p:nvPr>
                <p:custDataLst>
                  <p:tags r:id="rId210"/>
                </p:custDataLst>
              </p:nvPr>
            </p:nvSpPr>
            <p:spPr bwMode="gray">
              <a:xfrm>
                <a:off x="2922" y="961"/>
                <a:ext cx="85"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300" name="Rectangle 22"/>
              <p:cNvSpPr>
                <a:spLocks noChangeArrowheads="1"/>
              </p:cNvSpPr>
              <p:nvPr>
                <p:custDataLst>
                  <p:tags r:id="rId211"/>
                </p:custDataLst>
              </p:nvPr>
            </p:nvSpPr>
            <p:spPr bwMode="gray">
              <a:xfrm>
                <a:off x="3051" y="961"/>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301" name="Rectangle 23"/>
              <p:cNvSpPr>
                <a:spLocks noChangeArrowheads="1"/>
              </p:cNvSpPr>
              <p:nvPr>
                <p:custDataLst>
                  <p:tags r:id="rId212"/>
                </p:custDataLst>
              </p:nvPr>
            </p:nvSpPr>
            <p:spPr bwMode="gray">
              <a:xfrm>
                <a:off x="2986" y="1122"/>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302" name="Rectangle 24"/>
              <p:cNvSpPr>
                <a:spLocks noChangeArrowheads="1"/>
              </p:cNvSpPr>
              <p:nvPr>
                <p:custDataLst>
                  <p:tags r:id="rId213"/>
                </p:custDataLst>
              </p:nvPr>
            </p:nvSpPr>
            <p:spPr bwMode="gray">
              <a:xfrm>
                <a:off x="2986" y="914"/>
                <a:ext cx="86" cy="79"/>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303" name="Rectangle 25"/>
              <p:cNvSpPr>
                <a:spLocks noChangeArrowheads="1"/>
              </p:cNvSpPr>
              <p:nvPr>
                <p:custDataLst>
                  <p:tags r:id="rId214"/>
                </p:custDataLst>
              </p:nvPr>
            </p:nvSpPr>
            <p:spPr bwMode="gray">
              <a:xfrm>
                <a:off x="2986" y="1018"/>
                <a:ext cx="86" cy="83"/>
              </a:xfrm>
              <a:prstGeom prst="rect">
                <a:avLst/>
              </a:prstGeom>
              <a:solidFill>
                <a:srgbClr val="FFFFFF"/>
              </a:solidFill>
              <a:ln w="7938">
                <a:solidFill>
                  <a:srgbClr val="A2B62D"/>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grpSp>
        <p:grpSp>
          <p:nvGrpSpPr>
            <p:cNvPr id="3088" name="Group 26"/>
            <p:cNvGrpSpPr>
              <a:grpSpLocks/>
            </p:cNvGrpSpPr>
            <p:nvPr>
              <p:custDataLst>
                <p:tags r:id="rId15"/>
              </p:custDataLst>
            </p:nvPr>
          </p:nvGrpSpPr>
          <p:grpSpPr bwMode="auto">
            <a:xfrm>
              <a:off x="5286375" y="1749419"/>
              <a:ext cx="684213" cy="243789"/>
              <a:chOff x="2335" y="980"/>
              <a:chExt cx="354" cy="133"/>
            </a:xfrm>
          </p:grpSpPr>
          <p:sp>
            <p:nvSpPr>
              <p:cNvPr id="3292" name="Freeform 27"/>
              <p:cNvSpPr>
                <a:spLocks/>
              </p:cNvSpPr>
              <p:nvPr>
                <p:custDataLst>
                  <p:tags r:id="rId203"/>
                </p:custDataLst>
              </p:nvPr>
            </p:nvSpPr>
            <p:spPr bwMode="gray">
              <a:xfrm>
                <a:off x="2335" y="1066"/>
                <a:ext cx="130" cy="47"/>
              </a:xfrm>
              <a:custGeom>
                <a:avLst/>
                <a:gdLst>
                  <a:gd name="T0" fmla="*/ 5941 w 50"/>
                  <a:gd name="T1" fmla="*/ 1756 h 19"/>
                  <a:gd name="T2" fmla="*/ 2967 w 50"/>
                  <a:gd name="T3" fmla="*/ 0 h 19"/>
                  <a:gd name="T4" fmla="*/ 0 w 50"/>
                  <a:gd name="T5" fmla="*/ 1756 h 19"/>
                  <a:gd name="T6" fmla="*/ 0 60000 65536"/>
                  <a:gd name="T7" fmla="*/ 0 60000 65536"/>
                  <a:gd name="T8" fmla="*/ 0 60000 65536"/>
                  <a:gd name="T9" fmla="*/ 0 w 50"/>
                  <a:gd name="T10" fmla="*/ 0 h 19"/>
                  <a:gd name="T11" fmla="*/ 50 w 50"/>
                  <a:gd name="T12" fmla="*/ 19 h 19"/>
                </a:gdLst>
                <a:ahLst/>
                <a:cxnLst>
                  <a:cxn ang="T6">
                    <a:pos x="T0" y="T1"/>
                  </a:cxn>
                  <a:cxn ang="T7">
                    <a:pos x="T2" y="T3"/>
                  </a:cxn>
                  <a:cxn ang="T8">
                    <a:pos x="T4" y="T5"/>
                  </a:cxn>
                </a:cxnLst>
                <a:rect l="T9" t="T10" r="T11" b="T12"/>
                <a:pathLst>
                  <a:path w="50" h="19">
                    <a:moveTo>
                      <a:pt x="50" y="19"/>
                    </a:moveTo>
                    <a:cubicBezTo>
                      <a:pt x="46" y="8"/>
                      <a:pt x="36"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93" name="Freeform 28"/>
              <p:cNvSpPr>
                <a:spLocks/>
              </p:cNvSpPr>
              <p:nvPr>
                <p:custDataLst>
                  <p:tags r:id="rId204"/>
                </p:custDataLst>
              </p:nvPr>
            </p:nvSpPr>
            <p:spPr bwMode="gray">
              <a:xfrm>
                <a:off x="2447" y="1024"/>
                <a:ext cx="129" cy="47"/>
              </a:xfrm>
              <a:custGeom>
                <a:avLst/>
                <a:gdLst>
                  <a:gd name="T0" fmla="*/ 5717 w 50"/>
                  <a:gd name="T1" fmla="*/ 1756 h 19"/>
                  <a:gd name="T2" fmla="*/ 2882 w 50"/>
                  <a:gd name="T3" fmla="*/ 0 h 19"/>
                  <a:gd name="T4" fmla="*/ 0 w 50"/>
                  <a:gd name="T5" fmla="*/ 1756 h 19"/>
                  <a:gd name="T6" fmla="*/ 0 60000 65536"/>
                  <a:gd name="T7" fmla="*/ 0 60000 65536"/>
                  <a:gd name="T8" fmla="*/ 0 60000 65536"/>
                  <a:gd name="T9" fmla="*/ 0 w 50"/>
                  <a:gd name="T10" fmla="*/ 0 h 19"/>
                  <a:gd name="T11" fmla="*/ 50 w 50"/>
                  <a:gd name="T12" fmla="*/ 19 h 19"/>
                </a:gdLst>
                <a:ahLst/>
                <a:cxnLst>
                  <a:cxn ang="T6">
                    <a:pos x="T0" y="T1"/>
                  </a:cxn>
                  <a:cxn ang="T7">
                    <a:pos x="T2" y="T3"/>
                  </a:cxn>
                  <a:cxn ang="T8">
                    <a:pos x="T4" y="T5"/>
                  </a:cxn>
                </a:cxnLst>
                <a:rect l="T9" t="T10" r="T11" b="T12"/>
                <a:pathLst>
                  <a:path w="50" h="19">
                    <a:moveTo>
                      <a:pt x="50" y="19"/>
                    </a:moveTo>
                    <a:cubicBezTo>
                      <a:pt x="46" y="8"/>
                      <a:pt x="37"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94" name="Freeform 29"/>
              <p:cNvSpPr>
                <a:spLocks/>
              </p:cNvSpPr>
              <p:nvPr>
                <p:custDataLst>
                  <p:tags r:id="rId205"/>
                </p:custDataLst>
              </p:nvPr>
            </p:nvSpPr>
            <p:spPr bwMode="gray">
              <a:xfrm>
                <a:off x="2558" y="980"/>
                <a:ext cx="131" cy="48"/>
              </a:xfrm>
              <a:custGeom>
                <a:avLst/>
                <a:gdLst>
                  <a:gd name="T0" fmla="*/ 5695 w 51"/>
                  <a:gd name="T1" fmla="*/ 1953 h 19"/>
                  <a:gd name="T2" fmla="*/ 2777 w 51"/>
                  <a:gd name="T3" fmla="*/ 0 h 19"/>
                  <a:gd name="T4" fmla="*/ 0 w 51"/>
                  <a:gd name="T5" fmla="*/ 1953 h 19"/>
                  <a:gd name="T6" fmla="*/ 0 60000 65536"/>
                  <a:gd name="T7" fmla="*/ 0 60000 65536"/>
                  <a:gd name="T8" fmla="*/ 0 60000 65536"/>
                  <a:gd name="T9" fmla="*/ 0 w 51"/>
                  <a:gd name="T10" fmla="*/ 0 h 19"/>
                  <a:gd name="T11" fmla="*/ 51 w 51"/>
                  <a:gd name="T12" fmla="*/ 19 h 19"/>
                </a:gdLst>
                <a:ahLst/>
                <a:cxnLst>
                  <a:cxn ang="T6">
                    <a:pos x="T0" y="T1"/>
                  </a:cxn>
                  <a:cxn ang="T7">
                    <a:pos x="T2" y="T3"/>
                  </a:cxn>
                  <a:cxn ang="T8">
                    <a:pos x="T4" y="T5"/>
                  </a:cxn>
                </a:cxnLst>
                <a:rect l="T9" t="T10" r="T11" b="T12"/>
                <a:pathLst>
                  <a:path w="51" h="19">
                    <a:moveTo>
                      <a:pt x="51" y="19"/>
                    </a:moveTo>
                    <a:cubicBezTo>
                      <a:pt x="47" y="8"/>
                      <a:pt x="37" y="0"/>
                      <a:pt x="25" y="0"/>
                    </a:cubicBezTo>
                    <a:cubicBezTo>
                      <a:pt x="14" y="0"/>
                      <a:pt x="4" y="8"/>
                      <a:pt x="0" y="19"/>
                    </a:cubicBezTo>
                  </a:path>
                </a:pathLst>
              </a:custGeom>
              <a:noFill/>
              <a:ln w="4445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grpSp>
        <p:sp>
          <p:nvSpPr>
            <p:cNvPr id="3089" name="Freeform 31"/>
            <p:cNvSpPr>
              <a:spLocks/>
            </p:cNvSpPr>
            <p:nvPr>
              <p:custDataLst>
                <p:tags r:id="rId16"/>
              </p:custDataLst>
            </p:nvPr>
          </p:nvSpPr>
          <p:spPr bwMode="gray">
            <a:xfrm>
              <a:off x="5962650" y="1605568"/>
              <a:ext cx="150813" cy="511805"/>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5"/>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90" name="Freeform 32"/>
            <p:cNvSpPr>
              <a:spLocks/>
            </p:cNvSpPr>
            <p:nvPr>
              <p:custDataLst>
                <p:tags r:id="rId17"/>
              </p:custDataLst>
            </p:nvPr>
          </p:nvSpPr>
          <p:spPr bwMode="gray">
            <a:xfrm>
              <a:off x="5942013" y="1700964"/>
              <a:ext cx="71438" cy="304358"/>
            </a:xfrm>
            <a:custGeom>
              <a:avLst/>
              <a:gdLst>
                <a:gd name="T0" fmla="*/ 2147483647 w 17"/>
                <a:gd name="T1" fmla="*/ 2147483647 h 79"/>
                <a:gd name="T2" fmla="*/ 2147483647 w 17"/>
                <a:gd name="T3" fmla="*/ 2147483647 h 79"/>
                <a:gd name="T4" fmla="*/ 2147483647 w 17"/>
                <a:gd name="T5" fmla="*/ 0 h 79"/>
                <a:gd name="T6" fmla="*/ 2147483647 w 17"/>
                <a:gd name="T7" fmla="*/ 2147483647 h 79"/>
                <a:gd name="T8" fmla="*/ 0 60000 65536"/>
                <a:gd name="T9" fmla="*/ 0 60000 65536"/>
                <a:gd name="T10" fmla="*/ 0 60000 65536"/>
                <a:gd name="T11" fmla="*/ 0 60000 65536"/>
                <a:gd name="T12" fmla="*/ 0 w 17"/>
                <a:gd name="T13" fmla="*/ 0 h 79"/>
                <a:gd name="T14" fmla="*/ 17 w 17"/>
                <a:gd name="T15" fmla="*/ 79 h 79"/>
              </a:gdLst>
              <a:ahLst/>
              <a:cxnLst>
                <a:cxn ang="T8">
                  <a:pos x="T0" y="T1"/>
                </a:cxn>
                <a:cxn ang="T9">
                  <a:pos x="T2" y="T3"/>
                </a:cxn>
                <a:cxn ang="T10">
                  <a:pos x="T4" y="T5"/>
                </a:cxn>
                <a:cxn ang="T11">
                  <a:pos x="T6" y="T7"/>
                </a:cxn>
              </a:cxnLst>
              <a:rect l="T12" t="T13" r="T14" b="T15"/>
              <a:pathLst>
                <a:path w="17" h="79">
                  <a:moveTo>
                    <a:pt x="12" y="79"/>
                  </a:moveTo>
                  <a:cubicBezTo>
                    <a:pt x="15" y="69"/>
                    <a:pt x="17" y="58"/>
                    <a:pt x="17" y="47"/>
                  </a:cubicBezTo>
                  <a:cubicBezTo>
                    <a:pt x="17" y="30"/>
                    <a:pt x="13" y="14"/>
                    <a:pt x="5" y="0"/>
                  </a:cubicBezTo>
                  <a:cubicBezTo>
                    <a:pt x="0" y="24"/>
                    <a:pt x="3" y="52"/>
                    <a:pt x="12" y="79"/>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91" name="Oval 34"/>
            <p:cNvSpPr>
              <a:spLocks noChangeArrowheads="1"/>
            </p:cNvSpPr>
            <p:nvPr>
              <p:custDataLst>
                <p:tags r:id="rId18"/>
              </p:custDataLst>
            </p:nvPr>
          </p:nvSpPr>
          <p:spPr bwMode="gray">
            <a:xfrm>
              <a:off x="5113338" y="3395372"/>
              <a:ext cx="1000125" cy="91610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092" name="Freeform 35"/>
            <p:cNvSpPr>
              <a:spLocks noEditPoints="1"/>
            </p:cNvSpPr>
            <p:nvPr>
              <p:custDataLst>
                <p:tags r:id="rId19"/>
              </p:custDataLst>
            </p:nvPr>
          </p:nvSpPr>
          <p:spPr bwMode="gray">
            <a:xfrm>
              <a:off x="5213350" y="3489254"/>
              <a:ext cx="800100" cy="729852"/>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7"/>
                    <a:pt x="42" y="190"/>
                    <a:pt x="95" y="190"/>
                  </a:cubicBezTo>
                  <a:cubicBezTo>
                    <a:pt x="148" y="190"/>
                    <a:pt x="190" y="147"/>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93" name="Freeform 36"/>
            <p:cNvSpPr>
              <a:spLocks/>
            </p:cNvSpPr>
            <p:nvPr>
              <p:custDataLst>
                <p:tags r:id="rId20"/>
              </p:custDataLst>
            </p:nvPr>
          </p:nvSpPr>
          <p:spPr bwMode="gray">
            <a:xfrm>
              <a:off x="5802313" y="3399915"/>
              <a:ext cx="1262063" cy="946385"/>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5"/>
                  </a:moveTo>
                  <a:cubicBezTo>
                    <a:pt x="195" y="0"/>
                    <a:pt x="154" y="30"/>
                    <a:pt x="150" y="34"/>
                  </a:cubicBezTo>
                  <a:cubicBezTo>
                    <a:pt x="145" y="30"/>
                    <a:pt x="104" y="0"/>
                    <a:pt x="59" y="35"/>
                  </a:cubicBezTo>
                  <a:cubicBezTo>
                    <a:pt x="0" y="82"/>
                    <a:pt x="64" y="246"/>
                    <a:pt x="126" y="233"/>
                  </a:cubicBezTo>
                  <a:cubicBezTo>
                    <a:pt x="126" y="233"/>
                    <a:pt x="134" y="229"/>
                    <a:pt x="140" y="232"/>
                  </a:cubicBezTo>
                  <a:cubicBezTo>
                    <a:pt x="140" y="232"/>
                    <a:pt x="141" y="232"/>
                    <a:pt x="141" y="232"/>
                  </a:cubicBezTo>
                  <a:cubicBezTo>
                    <a:pt x="143" y="233"/>
                    <a:pt x="146" y="233"/>
                    <a:pt x="150" y="233"/>
                  </a:cubicBezTo>
                  <a:cubicBezTo>
                    <a:pt x="153" y="233"/>
                    <a:pt x="156" y="233"/>
                    <a:pt x="158" y="232"/>
                  </a:cubicBezTo>
                  <a:cubicBezTo>
                    <a:pt x="158" y="232"/>
                    <a:pt x="159" y="232"/>
                    <a:pt x="160" y="232"/>
                  </a:cubicBezTo>
                  <a:cubicBezTo>
                    <a:pt x="167" y="229"/>
                    <a:pt x="173" y="233"/>
                    <a:pt x="173" y="233"/>
                  </a:cubicBezTo>
                  <a:cubicBezTo>
                    <a:pt x="236" y="246"/>
                    <a:pt x="300" y="82"/>
                    <a:pt x="241" y="35"/>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94" name="Freeform 37"/>
            <p:cNvSpPr>
              <a:spLocks/>
            </p:cNvSpPr>
            <p:nvPr>
              <p:custDataLst>
                <p:tags r:id="rId21"/>
              </p:custDataLst>
            </p:nvPr>
          </p:nvSpPr>
          <p:spPr bwMode="gray">
            <a:xfrm>
              <a:off x="5962650" y="3574050"/>
              <a:ext cx="150813" cy="513319"/>
            </a:xfrm>
            <a:custGeom>
              <a:avLst/>
              <a:gdLst>
                <a:gd name="T0" fmla="*/ 2147483647 w 36"/>
                <a:gd name="T1" fmla="*/ 0 h 134"/>
                <a:gd name="T2" fmla="*/ 0 w 36"/>
                <a:gd name="T3" fmla="*/ 2147483647 h 134"/>
                <a:gd name="T4" fmla="*/ 2147483647 w 36"/>
                <a:gd name="T5" fmla="*/ 2147483647 h 134"/>
                <a:gd name="T6" fmla="*/ 2147483647 w 36"/>
                <a:gd name="T7" fmla="*/ 2147483647 h 134"/>
                <a:gd name="T8" fmla="*/ 2147483647 w 36"/>
                <a:gd name="T9" fmla="*/ 2147483647 h 134"/>
                <a:gd name="T10" fmla="*/ 2147483647 w 36"/>
                <a:gd name="T11" fmla="*/ 2147483647 h 134"/>
                <a:gd name="T12" fmla="*/ 2147483647 w 36"/>
                <a:gd name="T13" fmla="*/ 0 h 134"/>
                <a:gd name="T14" fmla="*/ 0 60000 65536"/>
                <a:gd name="T15" fmla="*/ 0 60000 65536"/>
                <a:gd name="T16" fmla="*/ 0 60000 65536"/>
                <a:gd name="T17" fmla="*/ 0 60000 65536"/>
                <a:gd name="T18" fmla="*/ 0 60000 65536"/>
                <a:gd name="T19" fmla="*/ 0 60000 65536"/>
                <a:gd name="T20" fmla="*/ 0 60000 65536"/>
                <a:gd name="T21" fmla="*/ 0 w 36"/>
                <a:gd name="T22" fmla="*/ 0 h 134"/>
                <a:gd name="T23" fmla="*/ 36 w 36"/>
                <a:gd name="T24" fmla="*/ 134 h 1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4">
                  <a:moveTo>
                    <a:pt x="11" y="0"/>
                  </a:moveTo>
                  <a:cubicBezTo>
                    <a:pt x="6" y="8"/>
                    <a:pt x="2" y="17"/>
                    <a:pt x="0" y="26"/>
                  </a:cubicBezTo>
                  <a:cubicBezTo>
                    <a:pt x="8" y="40"/>
                    <a:pt x="12" y="56"/>
                    <a:pt x="12" y="73"/>
                  </a:cubicBezTo>
                  <a:cubicBezTo>
                    <a:pt x="12" y="84"/>
                    <a:pt x="10" y="95"/>
                    <a:pt x="7" y="104"/>
                  </a:cubicBezTo>
                  <a:cubicBezTo>
                    <a:pt x="10" y="115"/>
                    <a:pt x="14" y="125"/>
                    <a:pt x="19" y="134"/>
                  </a:cubicBezTo>
                  <a:cubicBezTo>
                    <a:pt x="30" y="116"/>
                    <a:pt x="36" y="95"/>
                    <a:pt x="36" y="73"/>
                  </a:cubicBezTo>
                  <a:cubicBezTo>
                    <a:pt x="36" y="46"/>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095" name="Freeform 38"/>
            <p:cNvSpPr>
              <a:spLocks/>
            </p:cNvSpPr>
            <p:nvPr>
              <p:custDataLst>
                <p:tags r:id="rId22"/>
              </p:custDataLst>
            </p:nvPr>
          </p:nvSpPr>
          <p:spPr bwMode="gray">
            <a:xfrm>
              <a:off x="5942013" y="3672474"/>
              <a:ext cx="71438" cy="299815"/>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9"/>
                    <a:pt x="17" y="58"/>
                    <a:pt x="17" y="47"/>
                  </a:cubicBezTo>
                  <a:cubicBezTo>
                    <a:pt x="17" y="30"/>
                    <a:pt x="13" y="14"/>
                    <a:pt x="5" y="0"/>
                  </a:cubicBezTo>
                  <a:cubicBezTo>
                    <a:pt x="0" y="24"/>
                    <a:pt x="3" y="52"/>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096" name="Group 40"/>
            <p:cNvGrpSpPr>
              <a:grpSpLocks/>
            </p:cNvGrpSpPr>
            <p:nvPr>
              <p:custDataLst>
                <p:tags r:id="rId23"/>
              </p:custDataLst>
            </p:nvPr>
          </p:nvGrpSpPr>
          <p:grpSpPr bwMode="auto">
            <a:xfrm>
              <a:off x="5346700" y="3625533"/>
              <a:ext cx="527050" cy="487578"/>
              <a:chOff x="2373" y="2205"/>
              <a:chExt cx="271" cy="258"/>
            </a:xfrm>
          </p:grpSpPr>
          <p:sp>
            <p:nvSpPr>
              <p:cNvPr id="3277" name="Rectangle 41"/>
              <p:cNvSpPr>
                <a:spLocks noChangeArrowheads="1"/>
              </p:cNvSpPr>
              <p:nvPr>
                <p:custDataLst>
                  <p:tags r:id="rId188"/>
                </p:custDataLst>
              </p:nvPr>
            </p:nvSpPr>
            <p:spPr bwMode="gray">
              <a:xfrm>
                <a:off x="2373" y="2205"/>
                <a:ext cx="271" cy="258"/>
              </a:xfrm>
              <a:prstGeom prst="rect">
                <a:avLst/>
              </a:prstGeom>
              <a:solidFill>
                <a:srgbClr val="FFFFFF"/>
              </a:solidFill>
              <a:ln w="7938">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78" name="Oval 42"/>
              <p:cNvSpPr>
                <a:spLocks noChangeArrowheads="1"/>
              </p:cNvSpPr>
              <p:nvPr>
                <p:custDataLst>
                  <p:tags r:id="rId189"/>
                </p:custDataLst>
              </p:nvPr>
            </p:nvSpPr>
            <p:spPr bwMode="gray">
              <a:xfrm>
                <a:off x="2381" y="2209"/>
                <a:ext cx="34" cy="3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79" name="Oval 43"/>
              <p:cNvSpPr>
                <a:spLocks noChangeArrowheads="1"/>
              </p:cNvSpPr>
              <p:nvPr>
                <p:custDataLst>
                  <p:tags r:id="rId190"/>
                </p:custDataLst>
              </p:nvPr>
            </p:nvSpPr>
            <p:spPr bwMode="gray">
              <a:xfrm>
                <a:off x="2381" y="2230"/>
                <a:ext cx="34" cy="32"/>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0" name="Oval 44"/>
              <p:cNvSpPr>
                <a:spLocks noChangeArrowheads="1"/>
              </p:cNvSpPr>
              <p:nvPr>
                <p:custDataLst>
                  <p:tags r:id="rId191"/>
                </p:custDataLst>
              </p:nvPr>
            </p:nvSpPr>
            <p:spPr bwMode="gray">
              <a:xfrm>
                <a:off x="2430" y="2254"/>
                <a:ext cx="37" cy="35"/>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1" name="Oval 45"/>
              <p:cNvSpPr>
                <a:spLocks noChangeArrowheads="1"/>
              </p:cNvSpPr>
              <p:nvPr>
                <p:custDataLst>
                  <p:tags r:id="rId192"/>
                </p:custDataLst>
              </p:nvPr>
            </p:nvSpPr>
            <p:spPr bwMode="gray">
              <a:xfrm>
                <a:off x="2465" y="2231"/>
                <a:ext cx="23"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2" name="Oval 46"/>
              <p:cNvSpPr>
                <a:spLocks noChangeArrowheads="1"/>
              </p:cNvSpPr>
              <p:nvPr>
                <p:custDataLst>
                  <p:tags r:id="rId193"/>
                </p:custDataLst>
              </p:nvPr>
            </p:nvSpPr>
            <p:spPr bwMode="gray">
              <a:xfrm>
                <a:off x="2415" y="2231"/>
                <a:ext cx="26"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3" name="Oval 47"/>
              <p:cNvSpPr>
                <a:spLocks noChangeArrowheads="1"/>
              </p:cNvSpPr>
              <p:nvPr>
                <p:custDataLst>
                  <p:tags r:id="rId194"/>
                </p:custDataLst>
              </p:nvPr>
            </p:nvSpPr>
            <p:spPr bwMode="gray">
              <a:xfrm>
                <a:off x="2449" y="2329"/>
                <a:ext cx="23" cy="23"/>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4" name="Oval 48"/>
              <p:cNvSpPr>
                <a:spLocks noChangeArrowheads="1"/>
              </p:cNvSpPr>
              <p:nvPr>
                <p:custDataLst>
                  <p:tags r:id="rId195"/>
                </p:custDataLst>
              </p:nvPr>
            </p:nvSpPr>
            <p:spPr bwMode="gray">
              <a:xfrm>
                <a:off x="2486" y="2343"/>
                <a:ext cx="22" cy="2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5" name="Oval 49"/>
              <p:cNvSpPr>
                <a:spLocks noChangeArrowheads="1"/>
              </p:cNvSpPr>
              <p:nvPr>
                <p:custDataLst>
                  <p:tags r:id="rId196"/>
                </p:custDataLst>
              </p:nvPr>
            </p:nvSpPr>
            <p:spPr bwMode="gray">
              <a:xfrm>
                <a:off x="2482" y="2398"/>
                <a:ext cx="21" cy="18"/>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6" name="Oval 50"/>
              <p:cNvSpPr>
                <a:spLocks noChangeArrowheads="1"/>
              </p:cNvSpPr>
              <p:nvPr>
                <p:custDataLst>
                  <p:tags r:id="rId197"/>
                </p:custDataLst>
              </p:nvPr>
            </p:nvSpPr>
            <p:spPr bwMode="gray">
              <a:xfrm>
                <a:off x="2566" y="2431"/>
                <a:ext cx="17" cy="18"/>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7" name="Oval 51"/>
              <p:cNvSpPr>
                <a:spLocks noChangeArrowheads="1"/>
              </p:cNvSpPr>
              <p:nvPr>
                <p:custDataLst>
                  <p:tags r:id="rId198"/>
                </p:custDataLst>
              </p:nvPr>
            </p:nvSpPr>
            <p:spPr bwMode="gray">
              <a:xfrm>
                <a:off x="2482" y="2281"/>
                <a:ext cx="34" cy="35"/>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8" name="Oval 52"/>
              <p:cNvSpPr>
                <a:spLocks noChangeArrowheads="1"/>
              </p:cNvSpPr>
              <p:nvPr>
                <p:custDataLst>
                  <p:tags r:id="rId199"/>
                </p:custDataLst>
              </p:nvPr>
            </p:nvSpPr>
            <p:spPr bwMode="gray">
              <a:xfrm>
                <a:off x="2508" y="2326"/>
                <a:ext cx="39" cy="37"/>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89" name="Oval 53"/>
              <p:cNvSpPr>
                <a:spLocks noChangeArrowheads="1"/>
              </p:cNvSpPr>
              <p:nvPr>
                <p:custDataLst>
                  <p:tags r:id="rId200"/>
                </p:custDataLst>
              </p:nvPr>
            </p:nvSpPr>
            <p:spPr bwMode="gray">
              <a:xfrm>
                <a:off x="2550" y="2381"/>
                <a:ext cx="39" cy="36"/>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90" name="Oval 54"/>
              <p:cNvSpPr>
                <a:spLocks noChangeArrowheads="1"/>
              </p:cNvSpPr>
              <p:nvPr>
                <p:custDataLst>
                  <p:tags r:id="rId201"/>
                </p:custDataLst>
              </p:nvPr>
            </p:nvSpPr>
            <p:spPr bwMode="gray">
              <a:xfrm>
                <a:off x="2521" y="2409"/>
                <a:ext cx="39" cy="36"/>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91" name="Oval 55"/>
              <p:cNvSpPr>
                <a:spLocks noChangeArrowheads="1"/>
              </p:cNvSpPr>
              <p:nvPr>
                <p:custDataLst>
                  <p:tags r:id="rId202"/>
                </p:custDataLst>
              </p:nvPr>
            </p:nvSpPr>
            <p:spPr bwMode="gray">
              <a:xfrm>
                <a:off x="2587" y="2409"/>
                <a:ext cx="43" cy="42"/>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grpSp>
        <p:sp>
          <p:nvSpPr>
            <p:cNvPr id="3097" name="Rectangle 56"/>
            <p:cNvSpPr>
              <a:spLocks noChangeArrowheads="1"/>
            </p:cNvSpPr>
            <p:nvPr>
              <p:custDataLst>
                <p:tags r:id="rId24"/>
              </p:custDataLst>
            </p:nvPr>
          </p:nvSpPr>
          <p:spPr bwMode="gray">
            <a:xfrm>
              <a:off x="7705725" y="3663388"/>
              <a:ext cx="709613"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FFFFFF"/>
                  </a:solidFill>
                </a:rPr>
                <a:t>Change</a:t>
              </a:r>
            </a:p>
            <a:p>
              <a:pPr algn="ctr" eaLnBrk="1" fontAlgn="base" hangingPunct="1">
                <a:lnSpc>
                  <a:spcPct val="80000"/>
                </a:lnSpc>
                <a:spcBef>
                  <a:spcPct val="0"/>
                </a:spcBef>
                <a:spcAft>
                  <a:spcPct val="0"/>
                </a:spcAft>
              </a:pPr>
              <a:r>
                <a:rPr lang="en-US" altLang="en-US" sz="1400" b="0" dirty="0">
                  <a:solidFill>
                    <a:srgbClr val="FFFFFF"/>
                  </a:solidFill>
                </a:rPr>
                <a:t>Mindsets</a:t>
              </a:r>
            </a:p>
          </p:txBody>
        </p:sp>
        <p:grpSp>
          <p:nvGrpSpPr>
            <p:cNvPr id="3098" name="Group 57"/>
            <p:cNvGrpSpPr>
              <a:grpSpLocks/>
            </p:cNvGrpSpPr>
            <p:nvPr>
              <p:custDataLst>
                <p:tags r:id="rId25"/>
              </p:custDataLst>
            </p:nvPr>
          </p:nvGrpSpPr>
          <p:grpSpPr bwMode="auto">
            <a:xfrm>
              <a:off x="6170613" y="3625533"/>
              <a:ext cx="525463" cy="487578"/>
              <a:chOff x="2895" y="2199"/>
              <a:chExt cx="267" cy="259"/>
            </a:xfrm>
          </p:grpSpPr>
          <p:sp>
            <p:nvSpPr>
              <p:cNvPr id="3273" name="Freeform 58"/>
              <p:cNvSpPr>
                <a:spLocks/>
              </p:cNvSpPr>
              <p:nvPr>
                <p:custDataLst>
                  <p:tags r:id="rId184"/>
                </p:custDataLst>
              </p:nvPr>
            </p:nvSpPr>
            <p:spPr bwMode="gray">
              <a:xfrm>
                <a:off x="3027" y="2300"/>
                <a:ext cx="135" cy="158"/>
              </a:xfrm>
              <a:custGeom>
                <a:avLst/>
                <a:gdLst>
                  <a:gd name="T0" fmla="*/ 0 w 52"/>
                  <a:gd name="T1" fmla="*/ 3864 h 64"/>
                  <a:gd name="T2" fmla="*/ 592 w 52"/>
                  <a:gd name="T3" fmla="*/ 3864 h 64"/>
                  <a:gd name="T4" fmla="*/ 735 w 52"/>
                  <a:gd name="T5" fmla="*/ 3864 h 64"/>
                  <a:gd name="T6" fmla="*/ 963 w 52"/>
                  <a:gd name="T7" fmla="*/ 3864 h 64"/>
                  <a:gd name="T8" fmla="*/ 1537 w 52"/>
                  <a:gd name="T9" fmla="*/ 3493 h 64"/>
                  <a:gd name="T10" fmla="*/ 963 w 52"/>
                  <a:gd name="T11" fmla="*/ 3012 h 64"/>
                  <a:gd name="T12" fmla="*/ 735 w 52"/>
                  <a:gd name="T13" fmla="*/ 3116 h 64"/>
                  <a:gd name="T14" fmla="*/ 592 w 52"/>
                  <a:gd name="T15" fmla="*/ 3116 h 64"/>
                  <a:gd name="T16" fmla="*/ 0 w 52"/>
                  <a:gd name="T17" fmla="*/ 3116 h 64"/>
                  <a:gd name="T18" fmla="*/ 0 w 52"/>
                  <a:gd name="T19" fmla="*/ 2377 h 64"/>
                  <a:gd name="T20" fmla="*/ 0 w 52"/>
                  <a:gd name="T21" fmla="*/ 2303 h 64"/>
                  <a:gd name="T22" fmla="*/ 0 w 52"/>
                  <a:gd name="T23" fmla="*/ 1187 h 64"/>
                  <a:gd name="T24" fmla="*/ 0 w 52"/>
                  <a:gd name="T25" fmla="*/ 1116 h 64"/>
                  <a:gd name="T26" fmla="*/ 2588 w 52"/>
                  <a:gd name="T27" fmla="*/ 1116 h 64"/>
                  <a:gd name="T28" fmla="*/ 2729 w 52"/>
                  <a:gd name="T29" fmla="*/ 1116 h 64"/>
                  <a:gd name="T30" fmla="*/ 2729 w 52"/>
                  <a:gd name="T31" fmla="*/ 634 h 64"/>
                  <a:gd name="T32" fmla="*/ 2588 w 52"/>
                  <a:gd name="T33" fmla="*/ 634 h 64"/>
                  <a:gd name="T34" fmla="*/ 2588 w 52"/>
                  <a:gd name="T35" fmla="*/ 378 h 64"/>
                  <a:gd name="T36" fmla="*/ 3100 w 52"/>
                  <a:gd name="T37" fmla="*/ 0 h 64"/>
                  <a:gd name="T38" fmla="*/ 3640 w 52"/>
                  <a:gd name="T39" fmla="*/ 378 h 64"/>
                  <a:gd name="T40" fmla="*/ 3552 w 52"/>
                  <a:gd name="T41" fmla="*/ 634 h 64"/>
                  <a:gd name="T42" fmla="*/ 3552 w 52"/>
                  <a:gd name="T43" fmla="*/ 634 h 64"/>
                  <a:gd name="T44" fmla="*/ 3552 w 52"/>
                  <a:gd name="T45" fmla="*/ 1116 h 64"/>
                  <a:gd name="T46" fmla="*/ 3640 w 52"/>
                  <a:gd name="T47" fmla="*/ 1116 h 64"/>
                  <a:gd name="T48" fmla="*/ 6127 w 52"/>
                  <a:gd name="T49" fmla="*/ 1116 h 64"/>
                  <a:gd name="T50" fmla="*/ 6127 w 52"/>
                  <a:gd name="T51" fmla="*/ 2930 h 64"/>
                  <a:gd name="T52" fmla="*/ 6127 w 52"/>
                  <a:gd name="T53" fmla="*/ 4303 h 64"/>
                  <a:gd name="T54" fmla="*/ 6127 w 52"/>
                  <a:gd name="T55" fmla="*/ 5868 h 64"/>
                  <a:gd name="T56" fmla="*/ 0 w 52"/>
                  <a:gd name="T57" fmla="*/ 5868 h 64"/>
                  <a:gd name="T58" fmla="*/ 0 w 52"/>
                  <a:gd name="T59" fmla="*/ 4498 h 64"/>
                  <a:gd name="T60" fmla="*/ 0 w 52"/>
                  <a:gd name="T61" fmla="*/ 4498 h 64"/>
                  <a:gd name="T62" fmla="*/ 0 w 52"/>
                  <a:gd name="T63" fmla="*/ 3864 h 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2"/>
                  <a:gd name="T97" fmla="*/ 0 h 64"/>
                  <a:gd name="T98" fmla="*/ 52 w 52"/>
                  <a:gd name="T99" fmla="*/ 64 h 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2" h="64">
                    <a:moveTo>
                      <a:pt x="0" y="42"/>
                    </a:moveTo>
                    <a:cubicBezTo>
                      <a:pt x="0" y="42"/>
                      <a:pt x="1" y="37"/>
                      <a:pt x="5" y="42"/>
                    </a:cubicBezTo>
                    <a:cubicBezTo>
                      <a:pt x="6" y="42"/>
                      <a:pt x="6" y="42"/>
                      <a:pt x="6" y="42"/>
                    </a:cubicBezTo>
                    <a:cubicBezTo>
                      <a:pt x="6" y="42"/>
                      <a:pt x="7" y="42"/>
                      <a:pt x="8" y="42"/>
                    </a:cubicBezTo>
                    <a:cubicBezTo>
                      <a:pt x="11" y="42"/>
                      <a:pt x="13" y="40"/>
                      <a:pt x="13" y="38"/>
                    </a:cubicBezTo>
                    <a:cubicBezTo>
                      <a:pt x="13" y="35"/>
                      <a:pt x="11" y="33"/>
                      <a:pt x="8" y="33"/>
                    </a:cubicBezTo>
                    <a:cubicBezTo>
                      <a:pt x="7" y="33"/>
                      <a:pt x="6" y="34"/>
                      <a:pt x="6" y="34"/>
                    </a:cubicBezTo>
                    <a:cubicBezTo>
                      <a:pt x="5" y="34"/>
                      <a:pt x="5" y="34"/>
                      <a:pt x="5" y="34"/>
                    </a:cubicBezTo>
                    <a:cubicBezTo>
                      <a:pt x="1" y="39"/>
                      <a:pt x="0" y="34"/>
                      <a:pt x="0" y="34"/>
                    </a:cubicBezTo>
                    <a:cubicBezTo>
                      <a:pt x="0" y="26"/>
                      <a:pt x="0" y="26"/>
                      <a:pt x="0" y="26"/>
                    </a:cubicBezTo>
                    <a:cubicBezTo>
                      <a:pt x="0" y="25"/>
                      <a:pt x="0" y="25"/>
                      <a:pt x="0" y="25"/>
                    </a:cubicBezTo>
                    <a:cubicBezTo>
                      <a:pt x="0" y="13"/>
                      <a:pt x="0" y="13"/>
                      <a:pt x="0" y="13"/>
                    </a:cubicBezTo>
                    <a:cubicBezTo>
                      <a:pt x="0" y="12"/>
                      <a:pt x="0" y="12"/>
                      <a:pt x="0" y="12"/>
                    </a:cubicBezTo>
                    <a:cubicBezTo>
                      <a:pt x="22" y="12"/>
                      <a:pt x="22" y="12"/>
                      <a:pt x="22" y="12"/>
                    </a:cubicBezTo>
                    <a:cubicBezTo>
                      <a:pt x="23" y="12"/>
                      <a:pt x="23" y="12"/>
                      <a:pt x="23" y="12"/>
                    </a:cubicBezTo>
                    <a:cubicBezTo>
                      <a:pt x="23" y="12"/>
                      <a:pt x="28" y="12"/>
                      <a:pt x="23" y="7"/>
                    </a:cubicBezTo>
                    <a:cubicBezTo>
                      <a:pt x="22" y="7"/>
                      <a:pt x="22" y="7"/>
                      <a:pt x="22" y="7"/>
                    </a:cubicBezTo>
                    <a:cubicBezTo>
                      <a:pt x="22" y="6"/>
                      <a:pt x="22" y="5"/>
                      <a:pt x="22" y="4"/>
                    </a:cubicBezTo>
                    <a:cubicBezTo>
                      <a:pt x="22" y="2"/>
                      <a:pt x="24" y="0"/>
                      <a:pt x="26" y="0"/>
                    </a:cubicBezTo>
                    <a:cubicBezTo>
                      <a:pt x="29" y="0"/>
                      <a:pt x="31" y="2"/>
                      <a:pt x="31" y="4"/>
                    </a:cubicBezTo>
                    <a:cubicBezTo>
                      <a:pt x="31" y="5"/>
                      <a:pt x="31" y="6"/>
                      <a:pt x="30" y="7"/>
                    </a:cubicBezTo>
                    <a:cubicBezTo>
                      <a:pt x="30" y="7"/>
                      <a:pt x="30" y="7"/>
                      <a:pt x="30" y="7"/>
                    </a:cubicBezTo>
                    <a:cubicBezTo>
                      <a:pt x="25" y="12"/>
                      <a:pt x="30" y="12"/>
                      <a:pt x="30" y="12"/>
                    </a:cubicBezTo>
                    <a:cubicBezTo>
                      <a:pt x="31" y="12"/>
                      <a:pt x="31" y="12"/>
                      <a:pt x="31" y="12"/>
                    </a:cubicBezTo>
                    <a:cubicBezTo>
                      <a:pt x="52" y="12"/>
                      <a:pt x="52" y="12"/>
                      <a:pt x="52" y="12"/>
                    </a:cubicBezTo>
                    <a:cubicBezTo>
                      <a:pt x="52" y="32"/>
                      <a:pt x="52" y="32"/>
                      <a:pt x="52" y="32"/>
                    </a:cubicBezTo>
                    <a:cubicBezTo>
                      <a:pt x="52" y="47"/>
                      <a:pt x="52" y="47"/>
                      <a:pt x="52" y="47"/>
                    </a:cubicBezTo>
                    <a:cubicBezTo>
                      <a:pt x="52" y="64"/>
                      <a:pt x="52" y="64"/>
                      <a:pt x="52" y="64"/>
                    </a:cubicBezTo>
                    <a:cubicBezTo>
                      <a:pt x="0" y="64"/>
                      <a:pt x="0" y="64"/>
                      <a:pt x="0" y="64"/>
                    </a:cubicBezTo>
                    <a:cubicBezTo>
                      <a:pt x="0" y="49"/>
                      <a:pt x="0" y="49"/>
                      <a:pt x="0" y="49"/>
                    </a:cubicBezTo>
                    <a:cubicBezTo>
                      <a:pt x="0" y="49"/>
                      <a:pt x="0" y="49"/>
                      <a:pt x="0" y="49"/>
                    </a:cubicBezTo>
                    <a:cubicBezTo>
                      <a:pt x="0" y="42"/>
                      <a:pt x="0" y="42"/>
                      <a:pt x="0" y="4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74" name="Freeform 59"/>
              <p:cNvSpPr>
                <a:spLocks/>
              </p:cNvSpPr>
              <p:nvPr>
                <p:custDataLst>
                  <p:tags r:id="rId185"/>
                </p:custDataLst>
              </p:nvPr>
            </p:nvSpPr>
            <p:spPr bwMode="gray">
              <a:xfrm>
                <a:off x="2895" y="2329"/>
                <a:ext cx="166" cy="129"/>
              </a:xfrm>
              <a:custGeom>
                <a:avLst/>
                <a:gdLst>
                  <a:gd name="T0" fmla="*/ 2583 w 64"/>
                  <a:gd name="T1" fmla="*/ 0 h 52"/>
                  <a:gd name="T2" fmla="*/ 2583 w 64"/>
                  <a:gd name="T3" fmla="*/ 456 h 52"/>
                  <a:gd name="T4" fmla="*/ 2583 w 64"/>
                  <a:gd name="T5" fmla="*/ 456 h 52"/>
                  <a:gd name="T6" fmla="*/ 2443 w 64"/>
                  <a:gd name="T7" fmla="*/ 764 h 52"/>
                  <a:gd name="T8" fmla="*/ 3035 w 64"/>
                  <a:gd name="T9" fmla="*/ 1131 h 52"/>
                  <a:gd name="T10" fmla="*/ 3525 w 64"/>
                  <a:gd name="T11" fmla="*/ 764 h 52"/>
                  <a:gd name="T12" fmla="*/ 3403 w 64"/>
                  <a:gd name="T13" fmla="*/ 456 h 52"/>
                  <a:gd name="T14" fmla="*/ 3403 w 64"/>
                  <a:gd name="T15" fmla="*/ 456 h 52"/>
                  <a:gd name="T16" fmla="*/ 3403 w 64"/>
                  <a:gd name="T17" fmla="*/ 0 h 52"/>
                  <a:gd name="T18" fmla="*/ 4347 w 64"/>
                  <a:gd name="T19" fmla="*/ 0 h 52"/>
                  <a:gd name="T20" fmla="*/ 4487 w 64"/>
                  <a:gd name="T21" fmla="*/ 0 h 52"/>
                  <a:gd name="T22" fmla="*/ 5968 w 64"/>
                  <a:gd name="T23" fmla="*/ 0 h 52"/>
                  <a:gd name="T24" fmla="*/ 6108 w 64"/>
                  <a:gd name="T25" fmla="*/ 0 h 52"/>
                  <a:gd name="T26" fmla="*/ 6108 w 64"/>
                  <a:gd name="T27" fmla="*/ 1970 h 52"/>
                  <a:gd name="T28" fmla="*/ 6108 w 64"/>
                  <a:gd name="T29" fmla="*/ 2074 h 52"/>
                  <a:gd name="T30" fmla="*/ 6700 w 64"/>
                  <a:gd name="T31" fmla="*/ 2074 h 52"/>
                  <a:gd name="T32" fmla="*/ 6700 w 64"/>
                  <a:gd name="T33" fmla="*/ 2074 h 52"/>
                  <a:gd name="T34" fmla="*/ 6930 w 64"/>
                  <a:gd name="T35" fmla="*/ 1970 h 52"/>
                  <a:gd name="T36" fmla="*/ 7522 w 64"/>
                  <a:gd name="T37" fmla="*/ 2456 h 52"/>
                  <a:gd name="T38" fmla="*/ 6930 w 64"/>
                  <a:gd name="T39" fmla="*/ 2806 h 52"/>
                  <a:gd name="T40" fmla="*/ 6700 w 64"/>
                  <a:gd name="T41" fmla="*/ 2806 h 52"/>
                  <a:gd name="T42" fmla="*/ 6700 w 64"/>
                  <a:gd name="T43" fmla="*/ 2806 h 52"/>
                  <a:gd name="T44" fmla="*/ 6108 w 64"/>
                  <a:gd name="T45" fmla="*/ 2806 h 52"/>
                  <a:gd name="T46" fmla="*/ 6108 w 64"/>
                  <a:gd name="T47" fmla="*/ 2917 h 52"/>
                  <a:gd name="T48" fmla="*/ 6108 w 64"/>
                  <a:gd name="T49" fmla="*/ 4887 h 52"/>
                  <a:gd name="T50" fmla="*/ 3753 w 64"/>
                  <a:gd name="T51" fmla="*/ 4887 h 52"/>
                  <a:gd name="T52" fmla="*/ 1992 w 64"/>
                  <a:gd name="T53" fmla="*/ 4887 h 52"/>
                  <a:gd name="T54" fmla="*/ 0 w 64"/>
                  <a:gd name="T55" fmla="*/ 4887 h 52"/>
                  <a:gd name="T56" fmla="*/ 0 w 64"/>
                  <a:gd name="T57" fmla="*/ 0 h 52"/>
                  <a:gd name="T58" fmla="*/ 1621 w 64"/>
                  <a:gd name="T59" fmla="*/ 0 h 52"/>
                  <a:gd name="T60" fmla="*/ 1764 w 64"/>
                  <a:gd name="T61" fmla="*/ 0 h 52"/>
                  <a:gd name="T62" fmla="*/ 2583 w 64"/>
                  <a:gd name="T63" fmla="*/ 0 h 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4"/>
                  <a:gd name="T97" fmla="*/ 0 h 52"/>
                  <a:gd name="T98" fmla="*/ 64 w 64"/>
                  <a:gd name="T99" fmla="*/ 52 h 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4" h="52">
                    <a:moveTo>
                      <a:pt x="22" y="0"/>
                    </a:moveTo>
                    <a:cubicBezTo>
                      <a:pt x="22" y="0"/>
                      <a:pt x="27" y="0"/>
                      <a:pt x="22" y="5"/>
                    </a:cubicBezTo>
                    <a:cubicBezTo>
                      <a:pt x="22" y="5"/>
                      <a:pt x="22" y="5"/>
                      <a:pt x="22" y="5"/>
                    </a:cubicBezTo>
                    <a:cubicBezTo>
                      <a:pt x="21" y="6"/>
                      <a:pt x="21" y="7"/>
                      <a:pt x="21" y="8"/>
                    </a:cubicBezTo>
                    <a:cubicBezTo>
                      <a:pt x="21" y="10"/>
                      <a:pt x="23" y="12"/>
                      <a:pt x="26" y="12"/>
                    </a:cubicBezTo>
                    <a:cubicBezTo>
                      <a:pt x="28" y="12"/>
                      <a:pt x="30" y="10"/>
                      <a:pt x="30" y="8"/>
                    </a:cubicBezTo>
                    <a:cubicBezTo>
                      <a:pt x="30" y="7"/>
                      <a:pt x="30" y="6"/>
                      <a:pt x="29" y="5"/>
                    </a:cubicBezTo>
                    <a:cubicBezTo>
                      <a:pt x="29" y="5"/>
                      <a:pt x="29" y="5"/>
                      <a:pt x="29" y="5"/>
                    </a:cubicBezTo>
                    <a:cubicBezTo>
                      <a:pt x="24" y="0"/>
                      <a:pt x="29" y="0"/>
                      <a:pt x="29" y="0"/>
                    </a:cubicBezTo>
                    <a:cubicBezTo>
                      <a:pt x="37" y="0"/>
                      <a:pt x="37" y="0"/>
                      <a:pt x="37" y="0"/>
                    </a:cubicBezTo>
                    <a:cubicBezTo>
                      <a:pt x="38" y="0"/>
                      <a:pt x="38" y="0"/>
                      <a:pt x="38" y="0"/>
                    </a:cubicBezTo>
                    <a:cubicBezTo>
                      <a:pt x="51" y="0"/>
                      <a:pt x="51" y="0"/>
                      <a:pt x="51" y="0"/>
                    </a:cubicBezTo>
                    <a:cubicBezTo>
                      <a:pt x="52" y="0"/>
                      <a:pt x="52" y="0"/>
                      <a:pt x="52" y="0"/>
                    </a:cubicBezTo>
                    <a:cubicBezTo>
                      <a:pt x="52" y="21"/>
                      <a:pt x="52" y="21"/>
                      <a:pt x="52" y="21"/>
                    </a:cubicBezTo>
                    <a:cubicBezTo>
                      <a:pt x="52" y="22"/>
                      <a:pt x="52" y="22"/>
                      <a:pt x="52" y="22"/>
                    </a:cubicBezTo>
                    <a:cubicBezTo>
                      <a:pt x="52" y="22"/>
                      <a:pt x="52" y="27"/>
                      <a:pt x="57" y="22"/>
                    </a:cubicBezTo>
                    <a:cubicBezTo>
                      <a:pt x="57" y="22"/>
                      <a:pt x="57" y="22"/>
                      <a:pt x="57" y="22"/>
                    </a:cubicBezTo>
                    <a:cubicBezTo>
                      <a:pt x="57" y="21"/>
                      <a:pt x="58" y="21"/>
                      <a:pt x="59" y="21"/>
                    </a:cubicBezTo>
                    <a:cubicBezTo>
                      <a:pt x="62" y="21"/>
                      <a:pt x="64" y="23"/>
                      <a:pt x="64" y="26"/>
                    </a:cubicBezTo>
                    <a:cubicBezTo>
                      <a:pt x="64" y="28"/>
                      <a:pt x="62" y="30"/>
                      <a:pt x="59" y="30"/>
                    </a:cubicBezTo>
                    <a:cubicBezTo>
                      <a:pt x="58" y="30"/>
                      <a:pt x="57" y="30"/>
                      <a:pt x="57" y="30"/>
                    </a:cubicBezTo>
                    <a:cubicBezTo>
                      <a:pt x="57" y="30"/>
                      <a:pt x="57" y="30"/>
                      <a:pt x="57" y="30"/>
                    </a:cubicBezTo>
                    <a:cubicBezTo>
                      <a:pt x="52" y="24"/>
                      <a:pt x="52" y="30"/>
                      <a:pt x="52" y="30"/>
                    </a:cubicBezTo>
                    <a:cubicBezTo>
                      <a:pt x="52" y="31"/>
                      <a:pt x="52" y="31"/>
                      <a:pt x="52" y="31"/>
                    </a:cubicBezTo>
                    <a:cubicBezTo>
                      <a:pt x="52" y="52"/>
                      <a:pt x="52" y="52"/>
                      <a:pt x="52" y="52"/>
                    </a:cubicBezTo>
                    <a:cubicBezTo>
                      <a:pt x="32" y="52"/>
                      <a:pt x="32" y="52"/>
                      <a:pt x="32" y="52"/>
                    </a:cubicBezTo>
                    <a:cubicBezTo>
                      <a:pt x="17" y="52"/>
                      <a:pt x="17" y="52"/>
                      <a:pt x="17" y="52"/>
                    </a:cubicBezTo>
                    <a:cubicBezTo>
                      <a:pt x="0" y="52"/>
                      <a:pt x="0" y="52"/>
                      <a:pt x="0" y="52"/>
                    </a:cubicBezTo>
                    <a:cubicBezTo>
                      <a:pt x="0" y="0"/>
                      <a:pt x="0" y="0"/>
                      <a:pt x="0" y="0"/>
                    </a:cubicBezTo>
                    <a:cubicBezTo>
                      <a:pt x="14" y="0"/>
                      <a:pt x="14" y="0"/>
                      <a:pt x="14" y="0"/>
                    </a:cubicBezTo>
                    <a:cubicBezTo>
                      <a:pt x="15" y="0"/>
                      <a:pt x="15" y="0"/>
                      <a:pt x="15" y="0"/>
                    </a:cubicBezTo>
                    <a:cubicBezTo>
                      <a:pt x="22" y="0"/>
                      <a:pt x="22" y="0"/>
                      <a:pt x="22" y="0"/>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75" name="Freeform 60"/>
              <p:cNvSpPr>
                <a:spLocks/>
              </p:cNvSpPr>
              <p:nvPr>
                <p:custDataLst>
                  <p:tags r:id="rId186"/>
                </p:custDataLst>
              </p:nvPr>
            </p:nvSpPr>
            <p:spPr bwMode="gray">
              <a:xfrm>
                <a:off x="2895" y="2199"/>
                <a:ext cx="132" cy="160"/>
              </a:xfrm>
              <a:custGeom>
                <a:avLst/>
                <a:gdLst>
                  <a:gd name="T0" fmla="*/ 5930 w 51"/>
                  <a:gd name="T1" fmla="*/ 2137 h 64"/>
                  <a:gd name="T2" fmla="*/ 5340 w 51"/>
                  <a:gd name="T3" fmla="*/ 2137 h 64"/>
                  <a:gd name="T4" fmla="*/ 5340 w 51"/>
                  <a:gd name="T5" fmla="*/ 2137 h 64"/>
                  <a:gd name="T6" fmla="*/ 5117 w 51"/>
                  <a:gd name="T7" fmla="*/ 2030 h 64"/>
                  <a:gd name="T8" fmla="*/ 4529 w 51"/>
                  <a:gd name="T9" fmla="*/ 2530 h 64"/>
                  <a:gd name="T10" fmla="*/ 5117 w 51"/>
                  <a:gd name="T11" fmla="*/ 2917 h 64"/>
                  <a:gd name="T12" fmla="*/ 5340 w 51"/>
                  <a:gd name="T13" fmla="*/ 2917 h 64"/>
                  <a:gd name="T14" fmla="*/ 5340 w 51"/>
                  <a:gd name="T15" fmla="*/ 2812 h 64"/>
                  <a:gd name="T16" fmla="*/ 5930 w 51"/>
                  <a:gd name="T17" fmla="*/ 2917 h 64"/>
                  <a:gd name="T18" fmla="*/ 5930 w 51"/>
                  <a:gd name="T19" fmla="*/ 3592 h 64"/>
                  <a:gd name="T20" fmla="*/ 5930 w 51"/>
                  <a:gd name="T21" fmla="*/ 3700 h 64"/>
                  <a:gd name="T22" fmla="*/ 5930 w 51"/>
                  <a:gd name="T23" fmla="*/ 4950 h 64"/>
                  <a:gd name="T24" fmla="*/ 5930 w 51"/>
                  <a:gd name="T25" fmla="*/ 5075 h 64"/>
                  <a:gd name="T26" fmla="*/ 3504 w 51"/>
                  <a:gd name="T27" fmla="*/ 5075 h 64"/>
                  <a:gd name="T28" fmla="*/ 3362 w 51"/>
                  <a:gd name="T29" fmla="*/ 5075 h 64"/>
                  <a:gd name="T30" fmla="*/ 3362 w 51"/>
                  <a:gd name="T31" fmla="*/ 5542 h 64"/>
                  <a:gd name="T32" fmla="*/ 3362 w 51"/>
                  <a:gd name="T33" fmla="*/ 5542 h 64"/>
                  <a:gd name="T34" fmla="*/ 3504 w 51"/>
                  <a:gd name="T35" fmla="*/ 5855 h 64"/>
                  <a:gd name="T36" fmla="*/ 2914 w 51"/>
                  <a:gd name="T37" fmla="*/ 6250 h 64"/>
                  <a:gd name="T38" fmla="*/ 2425 w 51"/>
                  <a:gd name="T39" fmla="*/ 5855 h 64"/>
                  <a:gd name="T40" fmla="*/ 2565 w 51"/>
                  <a:gd name="T41" fmla="*/ 5542 h 64"/>
                  <a:gd name="T42" fmla="*/ 2565 w 51"/>
                  <a:gd name="T43" fmla="*/ 5542 h 64"/>
                  <a:gd name="T44" fmla="*/ 2565 w 51"/>
                  <a:gd name="T45" fmla="*/ 5075 h 64"/>
                  <a:gd name="T46" fmla="*/ 2425 w 51"/>
                  <a:gd name="T47" fmla="*/ 5075 h 64"/>
                  <a:gd name="T48" fmla="*/ 0 w 51"/>
                  <a:gd name="T49" fmla="*/ 5075 h 64"/>
                  <a:gd name="T50" fmla="*/ 0 w 51"/>
                  <a:gd name="T51" fmla="*/ 3125 h 64"/>
                  <a:gd name="T52" fmla="*/ 0 w 51"/>
                  <a:gd name="T53" fmla="*/ 1637 h 64"/>
                  <a:gd name="T54" fmla="*/ 0 w 51"/>
                  <a:gd name="T55" fmla="*/ 0 h 64"/>
                  <a:gd name="T56" fmla="*/ 5930 w 51"/>
                  <a:gd name="T57" fmla="*/ 0 h 64"/>
                  <a:gd name="T58" fmla="*/ 5930 w 51"/>
                  <a:gd name="T59" fmla="*/ 1355 h 64"/>
                  <a:gd name="T60" fmla="*/ 5930 w 51"/>
                  <a:gd name="T61" fmla="*/ 1437 h 64"/>
                  <a:gd name="T62" fmla="*/ 5930 w 51"/>
                  <a:gd name="T63" fmla="*/ 2137 h 6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1"/>
                  <a:gd name="T97" fmla="*/ 0 h 64"/>
                  <a:gd name="T98" fmla="*/ 51 w 51"/>
                  <a:gd name="T99" fmla="*/ 64 h 6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1" h="64">
                    <a:moveTo>
                      <a:pt x="51" y="22"/>
                    </a:moveTo>
                    <a:cubicBezTo>
                      <a:pt x="51" y="22"/>
                      <a:pt x="51" y="27"/>
                      <a:pt x="46" y="22"/>
                    </a:cubicBezTo>
                    <a:cubicBezTo>
                      <a:pt x="46" y="22"/>
                      <a:pt x="46" y="22"/>
                      <a:pt x="46" y="22"/>
                    </a:cubicBezTo>
                    <a:cubicBezTo>
                      <a:pt x="45" y="22"/>
                      <a:pt x="45" y="21"/>
                      <a:pt x="44" y="21"/>
                    </a:cubicBezTo>
                    <a:cubicBezTo>
                      <a:pt x="41" y="21"/>
                      <a:pt x="39" y="23"/>
                      <a:pt x="39" y="26"/>
                    </a:cubicBezTo>
                    <a:cubicBezTo>
                      <a:pt x="39" y="28"/>
                      <a:pt x="41" y="30"/>
                      <a:pt x="44" y="30"/>
                    </a:cubicBezTo>
                    <a:cubicBezTo>
                      <a:pt x="45" y="30"/>
                      <a:pt x="45" y="30"/>
                      <a:pt x="46" y="30"/>
                    </a:cubicBezTo>
                    <a:cubicBezTo>
                      <a:pt x="46" y="29"/>
                      <a:pt x="46" y="29"/>
                      <a:pt x="46" y="29"/>
                    </a:cubicBezTo>
                    <a:cubicBezTo>
                      <a:pt x="51" y="24"/>
                      <a:pt x="51" y="30"/>
                      <a:pt x="51" y="30"/>
                    </a:cubicBezTo>
                    <a:cubicBezTo>
                      <a:pt x="51" y="37"/>
                      <a:pt x="51" y="37"/>
                      <a:pt x="51" y="37"/>
                    </a:cubicBezTo>
                    <a:cubicBezTo>
                      <a:pt x="51" y="38"/>
                      <a:pt x="51" y="38"/>
                      <a:pt x="51" y="38"/>
                    </a:cubicBezTo>
                    <a:cubicBezTo>
                      <a:pt x="51" y="51"/>
                      <a:pt x="51" y="51"/>
                      <a:pt x="51" y="51"/>
                    </a:cubicBezTo>
                    <a:cubicBezTo>
                      <a:pt x="51" y="52"/>
                      <a:pt x="51" y="52"/>
                      <a:pt x="51" y="52"/>
                    </a:cubicBezTo>
                    <a:cubicBezTo>
                      <a:pt x="30" y="52"/>
                      <a:pt x="30" y="52"/>
                      <a:pt x="30" y="52"/>
                    </a:cubicBezTo>
                    <a:cubicBezTo>
                      <a:pt x="29" y="52"/>
                      <a:pt x="29" y="52"/>
                      <a:pt x="29" y="52"/>
                    </a:cubicBezTo>
                    <a:cubicBezTo>
                      <a:pt x="29" y="52"/>
                      <a:pt x="24" y="52"/>
                      <a:pt x="29" y="57"/>
                    </a:cubicBezTo>
                    <a:cubicBezTo>
                      <a:pt x="29" y="57"/>
                      <a:pt x="29" y="57"/>
                      <a:pt x="29" y="57"/>
                    </a:cubicBezTo>
                    <a:cubicBezTo>
                      <a:pt x="30" y="58"/>
                      <a:pt x="30" y="59"/>
                      <a:pt x="30" y="60"/>
                    </a:cubicBezTo>
                    <a:cubicBezTo>
                      <a:pt x="30" y="62"/>
                      <a:pt x="28" y="64"/>
                      <a:pt x="25" y="64"/>
                    </a:cubicBezTo>
                    <a:cubicBezTo>
                      <a:pt x="23" y="64"/>
                      <a:pt x="21" y="62"/>
                      <a:pt x="21" y="60"/>
                    </a:cubicBezTo>
                    <a:cubicBezTo>
                      <a:pt x="21" y="59"/>
                      <a:pt x="21" y="58"/>
                      <a:pt x="22" y="57"/>
                    </a:cubicBezTo>
                    <a:cubicBezTo>
                      <a:pt x="22" y="57"/>
                      <a:pt x="22" y="57"/>
                      <a:pt x="22" y="57"/>
                    </a:cubicBezTo>
                    <a:cubicBezTo>
                      <a:pt x="27" y="52"/>
                      <a:pt x="22" y="52"/>
                      <a:pt x="22" y="52"/>
                    </a:cubicBezTo>
                    <a:cubicBezTo>
                      <a:pt x="21" y="52"/>
                      <a:pt x="21" y="52"/>
                      <a:pt x="21" y="52"/>
                    </a:cubicBezTo>
                    <a:cubicBezTo>
                      <a:pt x="0" y="52"/>
                      <a:pt x="0" y="52"/>
                      <a:pt x="0" y="52"/>
                    </a:cubicBezTo>
                    <a:cubicBezTo>
                      <a:pt x="0" y="32"/>
                      <a:pt x="0" y="32"/>
                      <a:pt x="0" y="32"/>
                    </a:cubicBezTo>
                    <a:cubicBezTo>
                      <a:pt x="0" y="17"/>
                      <a:pt x="0" y="17"/>
                      <a:pt x="0" y="17"/>
                    </a:cubicBezTo>
                    <a:cubicBezTo>
                      <a:pt x="0" y="0"/>
                      <a:pt x="0" y="0"/>
                      <a:pt x="0" y="0"/>
                    </a:cubicBezTo>
                    <a:cubicBezTo>
                      <a:pt x="51" y="0"/>
                      <a:pt x="51" y="0"/>
                      <a:pt x="51" y="0"/>
                    </a:cubicBezTo>
                    <a:cubicBezTo>
                      <a:pt x="51" y="14"/>
                      <a:pt x="51" y="14"/>
                      <a:pt x="51" y="14"/>
                    </a:cubicBezTo>
                    <a:cubicBezTo>
                      <a:pt x="51" y="15"/>
                      <a:pt x="51" y="15"/>
                      <a:pt x="51" y="15"/>
                    </a:cubicBezTo>
                    <a:cubicBezTo>
                      <a:pt x="51" y="22"/>
                      <a:pt x="51" y="22"/>
                      <a:pt x="51" y="2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76" name="Freeform 61"/>
              <p:cNvSpPr>
                <a:spLocks/>
              </p:cNvSpPr>
              <p:nvPr>
                <p:custDataLst>
                  <p:tags r:id="rId187"/>
                </p:custDataLst>
              </p:nvPr>
            </p:nvSpPr>
            <p:spPr bwMode="gray">
              <a:xfrm>
                <a:off x="2996" y="2199"/>
                <a:ext cx="166" cy="130"/>
              </a:xfrm>
              <a:custGeom>
                <a:avLst/>
                <a:gdLst>
                  <a:gd name="T0" fmla="*/ 4938 w 64"/>
                  <a:gd name="T1" fmla="*/ 5082 h 52"/>
                  <a:gd name="T2" fmla="*/ 4938 w 64"/>
                  <a:gd name="T3" fmla="*/ 4612 h 52"/>
                  <a:gd name="T4" fmla="*/ 4938 w 64"/>
                  <a:gd name="T5" fmla="*/ 4612 h 52"/>
                  <a:gd name="T6" fmla="*/ 5058 w 64"/>
                  <a:gd name="T7" fmla="*/ 4300 h 52"/>
                  <a:gd name="T8" fmla="*/ 4487 w 64"/>
                  <a:gd name="T9" fmla="*/ 3908 h 52"/>
                  <a:gd name="T10" fmla="*/ 3976 w 64"/>
                  <a:gd name="T11" fmla="*/ 4300 h 52"/>
                  <a:gd name="T12" fmla="*/ 4116 w 64"/>
                  <a:gd name="T13" fmla="*/ 4612 h 52"/>
                  <a:gd name="T14" fmla="*/ 4116 w 64"/>
                  <a:gd name="T15" fmla="*/ 4612 h 52"/>
                  <a:gd name="T16" fmla="*/ 4116 w 64"/>
                  <a:gd name="T17" fmla="*/ 5082 h 52"/>
                  <a:gd name="T18" fmla="*/ 3175 w 64"/>
                  <a:gd name="T19" fmla="*/ 5082 h 52"/>
                  <a:gd name="T20" fmla="*/ 3035 w 64"/>
                  <a:gd name="T21" fmla="*/ 5082 h 52"/>
                  <a:gd name="T22" fmla="*/ 1533 w 64"/>
                  <a:gd name="T23" fmla="*/ 5082 h 52"/>
                  <a:gd name="T24" fmla="*/ 1393 w 64"/>
                  <a:gd name="T25" fmla="*/ 5082 h 52"/>
                  <a:gd name="T26" fmla="*/ 1393 w 64"/>
                  <a:gd name="T27" fmla="*/ 3018 h 52"/>
                  <a:gd name="T28" fmla="*/ 1393 w 64"/>
                  <a:gd name="T29" fmla="*/ 2938 h 52"/>
                  <a:gd name="T30" fmla="*/ 820 w 64"/>
                  <a:gd name="T31" fmla="*/ 2938 h 52"/>
                  <a:gd name="T32" fmla="*/ 820 w 64"/>
                  <a:gd name="T33" fmla="*/ 2938 h 52"/>
                  <a:gd name="T34" fmla="*/ 591 w 64"/>
                  <a:gd name="T35" fmla="*/ 2938 h 52"/>
                  <a:gd name="T36" fmla="*/ 0 w 64"/>
                  <a:gd name="T37" fmla="*/ 2550 h 52"/>
                  <a:gd name="T38" fmla="*/ 591 w 64"/>
                  <a:gd name="T39" fmla="*/ 2063 h 52"/>
                  <a:gd name="T40" fmla="*/ 820 w 64"/>
                  <a:gd name="T41" fmla="*/ 2145 h 52"/>
                  <a:gd name="T42" fmla="*/ 820 w 64"/>
                  <a:gd name="T43" fmla="*/ 2145 h 52"/>
                  <a:gd name="T44" fmla="*/ 1393 w 64"/>
                  <a:gd name="T45" fmla="*/ 2145 h 52"/>
                  <a:gd name="T46" fmla="*/ 1393 w 64"/>
                  <a:gd name="T47" fmla="*/ 2063 h 52"/>
                  <a:gd name="T48" fmla="*/ 1393 w 64"/>
                  <a:gd name="T49" fmla="*/ 0 h 52"/>
                  <a:gd name="T50" fmla="*/ 3753 w 64"/>
                  <a:gd name="T51" fmla="*/ 0 h 52"/>
                  <a:gd name="T52" fmla="*/ 5517 w 64"/>
                  <a:gd name="T53" fmla="*/ 0 h 52"/>
                  <a:gd name="T54" fmla="*/ 7522 w 64"/>
                  <a:gd name="T55" fmla="*/ 0 h 52"/>
                  <a:gd name="T56" fmla="*/ 7522 w 64"/>
                  <a:gd name="T57" fmla="*/ 5082 h 52"/>
                  <a:gd name="T58" fmla="*/ 5880 w 64"/>
                  <a:gd name="T59" fmla="*/ 5082 h 52"/>
                  <a:gd name="T60" fmla="*/ 5737 w 64"/>
                  <a:gd name="T61" fmla="*/ 5082 h 52"/>
                  <a:gd name="T62" fmla="*/ 4938 w 64"/>
                  <a:gd name="T63" fmla="*/ 5082 h 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4"/>
                  <a:gd name="T97" fmla="*/ 0 h 52"/>
                  <a:gd name="T98" fmla="*/ 64 w 64"/>
                  <a:gd name="T99" fmla="*/ 52 h 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4" h="52">
                    <a:moveTo>
                      <a:pt x="42" y="52"/>
                    </a:moveTo>
                    <a:cubicBezTo>
                      <a:pt x="42" y="52"/>
                      <a:pt x="37" y="52"/>
                      <a:pt x="42" y="47"/>
                    </a:cubicBezTo>
                    <a:cubicBezTo>
                      <a:pt x="42" y="47"/>
                      <a:pt x="42" y="47"/>
                      <a:pt x="42" y="47"/>
                    </a:cubicBezTo>
                    <a:cubicBezTo>
                      <a:pt x="43" y="46"/>
                      <a:pt x="43" y="45"/>
                      <a:pt x="43" y="44"/>
                    </a:cubicBezTo>
                    <a:cubicBezTo>
                      <a:pt x="43" y="42"/>
                      <a:pt x="41" y="40"/>
                      <a:pt x="38" y="40"/>
                    </a:cubicBezTo>
                    <a:cubicBezTo>
                      <a:pt x="36" y="40"/>
                      <a:pt x="34" y="42"/>
                      <a:pt x="34" y="44"/>
                    </a:cubicBezTo>
                    <a:cubicBezTo>
                      <a:pt x="34" y="45"/>
                      <a:pt x="34" y="46"/>
                      <a:pt x="35" y="47"/>
                    </a:cubicBezTo>
                    <a:cubicBezTo>
                      <a:pt x="35" y="47"/>
                      <a:pt x="35" y="47"/>
                      <a:pt x="35" y="47"/>
                    </a:cubicBezTo>
                    <a:cubicBezTo>
                      <a:pt x="40" y="52"/>
                      <a:pt x="35" y="52"/>
                      <a:pt x="35" y="52"/>
                    </a:cubicBezTo>
                    <a:cubicBezTo>
                      <a:pt x="27" y="52"/>
                      <a:pt x="27" y="52"/>
                      <a:pt x="27" y="52"/>
                    </a:cubicBezTo>
                    <a:cubicBezTo>
                      <a:pt x="26" y="52"/>
                      <a:pt x="26" y="52"/>
                      <a:pt x="26" y="52"/>
                    </a:cubicBezTo>
                    <a:cubicBezTo>
                      <a:pt x="13" y="52"/>
                      <a:pt x="13" y="52"/>
                      <a:pt x="13" y="52"/>
                    </a:cubicBezTo>
                    <a:cubicBezTo>
                      <a:pt x="12" y="52"/>
                      <a:pt x="12" y="52"/>
                      <a:pt x="12" y="52"/>
                    </a:cubicBezTo>
                    <a:cubicBezTo>
                      <a:pt x="12" y="31"/>
                      <a:pt x="12" y="31"/>
                      <a:pt x="12" y="31"/>
                    </a:cubicBezTo>
                    <a:cubicBezTo>
                      <a:pt x="12" y="30"/>
                      <a:pt x="12" y="30"/>
                      <a:pt x="12" y="30"/>
                    </a:cubicBezTo>
                    <a:cubicBezTo>
                      <a:pt x="12" y="30"/>
                      <a:pt x="12" y="25"/>
                      <a:pt x="7" y="30"/>
                    </a:cubicBezTo>
                    <a:cubicBezTo>
                      <a:pt x="7" y="30"/>
                      <a:pt x="7" y="30"/>
                      <a:pt x="7" y="30"/>
                    </a:cubicBezTo>
                    <a:cubicBezTo>
                      <a:pt x="7" y="30"/>
                      <a:pt x="6" y="30"/>
                      <a:pt x="5" y="30"/>
                    </a:cubicBezTo>
                    <a:cubicBezTo>
                      <a:pt x="2" y="30"/>
                      <a:pt x="0" y="28"/>
                      <a:pt x="0" y="26"/>
                    </a:cubicBezTo>
                    <a:cubicBezTo>
                      <a:pt x="0" y="23"/>
                      <a:pt x="2" y="21"/>
                      <a:pt x="5" y="21"/>
                    </a:cubicBezTo>
                    <a:cubicBezTo>
                      <a:pt x="6" y="21"/>
                      <a:pt x="7" y="22"/>
                      <a:pt x="7" y="22"/>
                    </a:cubicBezTo>
                    <a:cubicBezTo>
                      <a:pt x="7" y="22"/>
                      <a:pt x="7" y="22"/>
                      <a:pt x="7" y="22"/>
                    </a:cubicBezTo>
                    <a:cubicBezTo>
                      <a:pt x="12" y="27"/>
                      <a:pt x="12" y="22"/>
                      <a:pt x="12" y="22"/>
                    </a:cubicBezTo>
                    <a:cubicBezTo>
                      <a:pt x="12" y="21"/>
                      <a:pt x="12" y="21"/>
                      <a:pt x="12" y="21"/>
                    </a:cubicBezTo>
                    <a:cubicBezTo>
                      <a:pt x="12" y="0"/>
                      <a:pt x="12" y="0"/>
                      <a:pt x="12" y="0"/>
                    </a:cubicBezTo>
                    <a:cubicBezTo>
                      <a:pt x="32" y="0"/>
                      <a:pt x="32" y="0"/>
                      <a:pt x="32" y="0"/>
                    </a:cubicBezTo>
                    <a:cubicBezTo>
                      <a:pt x="47" y="0"/>
                      <a:pt x="47" y="0"/>
                      <a:pt x="47" y="0"/>
                    </a:cubicBezTo>
                    <a:cubicBezTo>
                      <a:pt x="64" y="0"/>
                      <a:pt x="64" y="0"/>
                      <a:pt x="64" y="0"/>
                    </a:cubicBezTo>
                    <a:cubicBezTo>
                      <a:pt x="64" y="52"/>
                      <a:pt x="64" y="52"/>
                      <a:pt x="64" y="52"/>
                    </a:cubicBezTo>
                    <a:cubicBezTo>
                      <a:pt x="50" y="52"/>
                      <a:pt x="50" y="52"/>
                      <a:pt x="50" y="52"/>
                    </a:cubicBezTo>
                    <a:cubicBezTo>
                      <a:pt x="49" y="52"/>
                      <a:pt x="49" y="52"/>
                      <a:pt x="49" y="52"/>
                    </a:cubicBezTo>
                    <a:cubicBezTo>
                      <a:pt x="42" y="52"/>
                      <a:pt x="42" y="52"/>
                      <a:pt x="42" y="52"/>
                    </a:cubicBezTo>
                    <a:close/>
                  </a:path>
                </a:pathLst>
              </a:custGeom>
              <a:solidFill>
                <a:srgbClr val="FFFFFF"/>
              </a:solidFill>
              <a:ln w="11113">
                <a:solidFill>
                  <a:srgbClr val="A2B62D"/>
                </a:solidFill>
                <a:miter lim="800000"/>
                <a:headEnd/>
                <a:tailEnd/>
              </a:ln>
            </p:spPr>
            <p:txBody>
              <a:bodyPr/>
              <a:lstStyle/>
              <a:p>
                <a:pPr fontAlgn="base">
                  <a:spcBef>
                    <a:spcPct val="0"/>
                  </a:spcBef>
                  <a:spcAft>
                    <a:spcPct val="0"/>
                  </a:spcAft>
                </a:pPr>
                <a:endParaRPr lang="en-GB" b="1" dirty="0">
                  <a:solidFill>
                    <a:srgbClr val="000000"/>
                  </a:solidFill>
                </a:endParaRPr>
              </a:p>
            </p:txBody>
          </p:sp>
        </p:grpSp>
        <p:sp>
          <p:nvSpPr>
            <p:cNvPr id="3099" name="Oval 62"/>
            <p:cNvSpPr>
              <a:spLocks noChangeArrowheads="1"/>
            </p:cNvSpPr>
            <p:nvPr>
              <p:custDataLst>
                <p:tags r:id="rId26"/>
              </p:custDataLst>
            </p:nvPr>
          </p:nvSpPr>
          <p:spPr bwMode="gray">
            <a:xfrm>
              <a:off x="5113338" y="4373556"/>
              <a:ext cx="995363" cy="91004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00" name="Freeform 63"/>
            <p:cNvSpPr>
              <a:spLocks noEditPoints="1"/>
            </p:cNvSpPr>
            <p:nvPr>
              <p:custDataLst>
                <p:tags r:id="rId27"/>
              </p:custDataLst>
            </p:nvPr>
          </p:nvSpPr>
          <p:spPr bwMode="gray">
            <a:xfrm>
              <a:off x="5214938" y="4464409"/>
              <a:ext cx="793750" cy="728338"/>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2"/>
                    <a:pt x="0" y="95"/>
                  </a:cubicBezTo>
                  <a:cubicBezTo>
                    <a:pt x="0" y="148"/>
                    <a:pt x="42" y="190"/>
                    <a:pt x="95" y="190"/>
                  </a:cubicBezTo>
                  <a:cubicBezTo>
                    <a:pt x="148" y="190"/>
                    <a:pt x="190" y="148"/>
                    <a:pt x="190" y="95"/>
                  </a:cubicBezTo>
                  <a:cubicBezTo>
                    <a:pt x="190" y="42"/>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0"/>
                  </a:moveTo>
                  <a:cubicBezTo>
                    <a:pt x="81" y="120"/>
                    <a:pt x="69" y="109"/>
                    <a:pt x="69" y="95"/>
                  </a:cubicBezTo>
                  <a:cubicBezTo>
                    <a:pt x="69" y="81"/>
                    <a:pt x="81" y="69"/>
                    <a:pt x="95" y="69"/>
                  </a:cubicBezTo>
                  <a:cubicBezTo>
                    <a:pt x="109" y="69"/>
                    <a:pt x="120" y="81"/>
                    <a:pt x="121" y="95"/>
                  </a:cubicBezTo>
                  <a:cubicBezTo>
                    <a:pt x="120" y="109"/>
                    <a:pt x="109" y="120"/>
                    <a:pt x="95" y="120"/>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01" name="Freeform 64"/>
            <p:cNvSpPr>
              <a:spLocks/>
            </p:cNvSpPr>
            <p:nvPr>
              <p:custDataLst>
                <p:tags r:id="rId28"/>
              </p:custDataLst>
            </p:nvPr>
          </p:nvSpPr>
          <p:spPr bwMode="gray">
            <a:xfrm>
              <a:off x="5799138" y="4378099"/>
              <a:ext cx="1254125" cy="940329"/>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29"/>
                    <a:pt x="140" y="232"/>
                  </a:cubicBezTo>
                  <a:cubicBezTo>
                    <a:pt x="140" y="232"/>
                    <a:pt x="141" y="232"/>
                    <a:pt x="141" y="232"/>
                  </a:cubicBezTo>
                  <a:cubicBezTo>
                    <a:pt x="143" y="233"/>
                    <a:pt x="146" y="234"/>
                    <a:pt x="150" y="234"/>
                  </a:cubicBezTo>
                  <a:cubicBezTo>
                    <a:pt x="153" y="234"/>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02" name="Freeform 65"/>
            <p:cNvSpPr>
              <a:spLocks/>
            </p:cNvSpPr>
            <p:nvPr>
              <p:custDataLst>
                <p:tags r:id="rId29"/>
              </p:custDataLst>
            </p:nvPr>
          </p:nvSpPr>
          <p:spPr bwMode="gray">
            <a:xfrm>
              <a:off x="5957888" y="4555262"/>
              <a:ext cx="150813" cy="507263"/>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6"/>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03" name="Freeform 66"/>
            <p:cNvSpPr>
              <a:spLocks/>
            </p:cNvSpPr>
            <p:nvPr>
              <p:custDataLst>
                <p:tags r:id="rId30"/>
              </p:custDataLst>
            </p:nvPr>
          </p:nvSpPr>
          <p:spPr bwMode="gray">
            <a:xfrm>
              <a:off x="5937250" y="4653686"/>
              <a:ext cx="71438" cy="298301"/>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7"/>
                    <a:pt x="17" y="46"/>
                  </a:cubicBezTo>
                  <a:cubicBezTo>
                    <a:pt x="17" y="29"/>
                    <a:pt x="13" y="13"/>
                    <a:pt x="5" y="0"/>
                  </a:cubicBezTo>
                  <a:cubicBezTo>
                    <a:pt x="0" y="23"/>
                    <a:pt x="3" y="51"/>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104" name="Group 68"/>
            <p:cNvGrpSpPr>
              <a:grpSpLocks/>
            </p:cNvGrpSpPr>
            <p:nvPr>
              <p:custDataLst>
                <p:tags r:id="rId31"/>
              </p:custDataLst>
            </p:nvPr>
          </p:nvGrpSpPr>
          <p:grpSpPr bwMode="auto">
            <a:xfrm>
              <a:off x="5221288" y="4621888"/>
              <a:ext cx="671513" cy="484549"/>
              <a:chOff x="2337" y="2832"/>
              <a:chExt cx="341" cy="257"/>
            </a:xfrm>
          </p:grpSpPr>
          <p:sp>
            <p:nvSpPr>
              <p:cNvPr id="3260" name="Rectangle 69"/>
              <p:cNvSpPr>
                <a:spLocks noChangeArrowheads="1"/>
              </p:cNvSpPr>
              <p:nvPr>
                <p:custDataLst>
                  <p:tags r:id="rId171"/>
                </p:custDataLst>
              </p:nvPr>
            </p:nvSpPr>
            <p:spPr bwMode="gray">
              <a:xfrm>
                <a:off x="2337" y="2927"/>
                <a:ext cx="70" cy="53"/>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61" name="Rectangle 70"/>
              <p:cNvSpPr>
                <a:spLocks noChangeArrowheads="1"/>
              </p:cNvSpPr>
              <p:nvPr>
                <p:custDataLst>
                  <p:tags r:id="rId172"/>
                </p:custDataLst>
              </p:nvPr>
            </p:nvSpPr>
            <p:spPr bwMode="gray">
              <a:xfrm>
                <a:off x="2468" y="2858"/>
                <a:ext cx="70" cy="50"/>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62" name="Rectangle 71"/>
              <p:cNvSpPr>
                <a:spLocks noChangeArrowheads="1"/>
              </p:cNvSpPr>
              <p:nvPr>
                <p:custDataLst>
                  <p:tags r:id="rId173"/>
                </p:custDataLst>
              </p:nvPr>
            </p:nvSpPr>
            <p:spPr bwMode="gray">
              <a:xfrm>
                <a:off x="2468" y="3000"/>
                <a:ext cx="70" cy="49"/>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63" name="Rectangle 72"/>
              <p:cNvSpPr>
                <a:spLocks noChangeArrowheads="1"/>
              </p:cNvSpPr>
              <p:nvPr>
                <p:custDataLst>
                  <p:tags r:id="rId174"/>
                </p:custDataLst>
              </p:nvPr>
            </p:nvSpPr>
            <p:spPr bwMode="gray">
              <a:xfrm>
                <a:off x="2608" y="2832"/>
                <a:ext cx="70" cy="49"/>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64" name="Rectangle 73"/>
              <p:cNvSpPr>
                <a:spLocks noChangeArrowheads="1"/>
              </p:cNvSpPr>
              <p:nvPr>
                <p:custDataLst>
                  <p:tags r:id="rId175"/>
                </p:custDataLst>
              </p:nvPr>
            </p:nvSpPr>
            <p:spPr bwMode="gray">
              <a:xfrm>
                <a:off x="2608" y="2898"/>
                <a:ext cx="70" cy="52"/>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65" name="Freeform 74"/>
              <p:cNvSpPr>
                <a:spLocks/>
              </p:cNvSpPr>
              <p:nvPr>
                <p:custDataLst>
                  <p:tags r:id="rId176"/>
                </p:custDataLst>
              </p:nvPr>
            </p:nvSpPr>
            <p:spPr bwMode="gray">
              <a:xfrm>
                <a:off x="2407" y="2881"/>
                <a:ext cx="61" cy="71"/>
              </a:xfrm>
              <a:custGeom>
                <a:avLst/>
                <a:gdLst>
                  <a:gd name="T0" fmla="*/ 0 w 91"/>
                  <a:gd name="T1" fmla="*/ 12 h 111"/>
                  <a:gd name="T2" fmla="*/ 5 w 91"/>
                  <a:gd name="T3" fmla="*/ 12 h 111"/>
                  <a:gd name="T4" fmla="*/ 5 w 91"/>
                  <a:gd name="T5" fmla="*/ 0 h 111"/>
                  <a:gd name="T6" fmla="*/ 12 w 91"/>
                  <a:gd name="T7" fmla="*/ 0 h 111"/>
                  <a:gd name="T8" fmla="*/ 0 60000 65536"/>
                  <a:gd name="T9" fmla="*/ 0 60000 65536"/>
                  <a:gd name="T10" fmla="*/ 0 60000 65536"/>
                  <a:gd name="T11" fmla="*/ 0 60000 65536"/>
                  <a:gd name="T12" fmla="*/ 0 w 91"/>
                  <a:gd name="T13" fmla="*/ 0 h 111"/>
                  <a:gd name="T14" fmla="*/ 91 w 91"/>
                  <a:gd name="T15" fmla="*/ 111 h 111"/>
                </a:gdLst>
                <a:ahLst/>
                <a:cxnLst>
                  <a:cxn ang="T8">
                    <a:pos x="T0" y="T1"/>
                  </a:cxn>
                  <a:cxn ang="T9">
                    <a:pos x="T2" y="T3"/>
                  </a:cxn>
                  <a:cxn ang="T10">
                    <a:pos x="T4" y="T5"/>
                  </a:cxn>
                  <a:cxn ang="T11">
                    <a:pos x="T6" y="T7"/>
                  </a:cxn>
                </a:cxnLst>
                <a:rect l="T12" t="T13" r="T14" b="T15"/>
                <a:pathLst>
                  <a:path w="91" h="111">
                    <a:moveTo>
                      <a:pt x="0" y="111"/>
                    </a:moveTo>
                    <a:lnTo>
                      <a:pt x="38" y="111"/>
                    </a:lnTo>
                    <a:lnTo>
                      <a:pt x="38" y="0"/>
                    </a:lnTo>
                    <a:lnTo>
                      <a:pt x="91"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66" name="Freeform 75"/>
              <p:cNvSpPr>
                <a:spLocks/>
              </p:cNvSpPr>
              <p:nvPr>
                <p:custDataLst>
                  <p:tags r:id="rId177"/>
                </p:custDataLst>
              </p:nvPr>
            </p:nvSpPr>
            <p:spPr bwMode="gray">
              <a:xfrm>
                <a:off x="2407" y="2952"/>
                <a:ext cx="61" cy="72"/>
              </a:xfrm>
              <a:custGeom>
                <a:avLst/>
                <a:gdLst>
                  <a:gd name="T0" fmla="*/ 0 w 91"/>
                  <a:gd name="T1" fmla="*/ 0 h 111"/>
                  <a:gd name="T2" fmla="*/ 5 w 91"/>
                  <a:gd name="T3" fmla="*/ 0 h 111"/>
                  <a:gd name="T4" fmla="*/ 5 w 91"/>
                  <a:gd name="T5" fmla="*/ 12 h 111"/>
                  <a:gd name="T6" fmla="*/ 12 w 91"/>
                  <a:gd name="T7" fmla="*/ 12 h 111"/>
                  <a:gd name="T8" fmla="*/ 0 60000 65536"/>
                  <a:gd name="T9" fmla="*/ 0 60000 65536"/>
                  <a:gd name="T10" fmla="*/ 0 60000 65536"/>
                  <a:gd name="T11" fmla="*/ 0 60000 65536"/>
                  <a:gd name="T12" fmla="*/ 0 w 91"/>
                  <a:gd name="T13" fmla="*/ 0 h 111"/>
                  <a:gd name="T14" fmla="*/ 91 w 91"/>
                  <a:gd name="T15" fmla="*/ 111 h 111"/>
                </a:gdLst>
                <a:ahLst/>
                <a:cxnLst>
                  <a:cxn ang="T8">
                    <a:pos x="T0" y="T1"/>
                  </a:cxn>
                  <a:cxn ang="T9">
                    <a:pos x="T2" y="T3"/>
                  </a:cxn>
                  <a:cxn ang="T10">
                    <a:pos x="T4" y="T5"/>
                  </a:cxn>
                  <a:cxn ang="T11">
                    <a:pos x="T6" y="T7"/>
                  </a:cxn>
                </a:cxnLst>
                <a:rect l="T12" t="T13" r="T14" b="T15"/>
                <a:pathLst>
                  <a:path w="91" h="111">
                    <a:moveTo>
                      <a:pt x="0" y="0"/>
                    </a:moveTo>
                    <a:lnTo>
                      <a:pt x="38" y="0"/>
                    </a:lnTo>
                    <a:lnTo>
                      <a:pt x="38" y="111"/>
                    </a:lnTo>
                    <a:lnTo>
                      <a:pt x="91" y="111"/>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67" name="Freeform 76"/>
              <p:cNvSpPr>
                <a:spLocks/>
              </p:cNvSpPr>
              <p:nvPr>
                <p:custDataLst>
                  <p:tags r:id="rId178"/>
                </p:custDataLst>
              </p:nvPr>
            </p:nvSpPr>
            <p:spPr bwMode="gray">
              <a:xfrm>
                <a:off x="2538" y="2856"/>
                <a:ext cx="70" cy="27"/>
              </a:xfrm>
              <a:custGeom>
                <a:avLst/>
                <a:gdLst>
                  <a:gd name="T0" fmla="*/ 0 w 103"/>
                  <a:gd name="T1" fmla="*/ 4 h 42"/>
                  <a:gd name="T2" fmla="*/ 8 w 103"/>
                  <a:gd name="T3" fmla="*/ 4 h 42"/>
                  <a:gd name="T4" fmla="*/ 8 w 103"/>
                  <a:gd name="T5" fmla="*/ 0 h 42"/>
                  <a:gd name="T6" fmla="*/ 15 w 103"/>
                  <a:gd name="T7" fmla="*/ 0 h 42"/>
                  <a:gd name="T8" fmla="*/ 0 60000 65536"/>
                  <a:gd name="T9" fmla="*/ 0 60000 65536"/>
                  <a:gd name="T10" fmla="*/ 0 60000 65536"/>
                  <a:gd name="T11" fmla="*/ 0 60000 65536"/>
                  <a:gd name="T12" fmla="*/ 0 w 103"/>
                  <a:gd name="T13" fmla="*/ 0 h 42"/>
                  <a:gd name="T14" fmla="*/ 103 w 103"/>
                  <a:gd name="T15" fmla="*/ 42 h 42"/>
                </a:gdLst>
                <a:ahLst/>
                <a:cxnLst>
                  <a:cxn ang="T8">
                    <a:pos x="T0" y="T1"/>
                  </a:cxn>
                  <a:cxn ang="T9">
                    <a:pos x="T2" y="T3"/>
                  </a:cxn>
                  <a:cxn ang="T10">
                    <a:pos x="T4" y="T5"/>
                  </a:cxn>
                  <a:cxn ang="T11">
                    <a:pos x="T6" y="T7"/>
                  </a:cxn>
                </a:cxnLst>
                <a:rect l="T12" t="T13" r="T14" b="T15"/>
                <a:pathLst>
                  <a:path w="103" h="42">
                    <a:moveTo>
                      <a:pt x="0" y="42"/>
                    </a:moveTo>
                    <a:lnTo>
                      <a:pt x="54" y="42"/>
                    </a:lnTo>
                    <a:lnTo>
                      <a:pt x="54" y="0"/>
                    </a:lnTo>
                    <a:lnTo>
                      <a:pt x="103"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68" name="Freeform 77"/>
              <p:cNvSpPr>
                <a:spLocks/>
              </p:cNvSpPr>
              <p:nvPr>
                <p:custDataLst>
                  <p:tags r:id="rId179"/>
                </p:custDataLst>
              </p:nvPr>
            </p:nvSpPr>
            <p:spPr bwMode="gray">
              <a:xfrm>
                <a:off x="2575" y="2883"/>
                <a:ext cx="33" cy="40"/>
              </a:xfrm>
              <a:custGeom>
                <a:avLst/>
                <a:gdLst>
                  <a:gd name="T0" fmla="*/ 0 w 49"/>
                  <a:gd name="T1" fmla="*/ 0 h 62"/>
                  <a:gd name="T2" fmla="*/ 0 w 49"/>
                  <a:gd name="T3" fmla="*/ 7 h 62"/>
                  <a:gd name="T4" fmla="*/ 7 w 49"/>
                  <a:gd name="T5" fmla="*/ 7 h 62"/>
                  <a:gd name="T6" fmla="*/ 0 60000 65536"/>
                  <a:gd name="T7" fmla="*/ 0 60000 65536"/>
                  <a:gd name="T8" fmla="*/ 0 60000 65536"/>
                  <a:gd name="T9" fmla="*/ 0 w 49"/>
                  <a:gd name="T10" fmla="*/ 0 h 62"/>
                  <a:gd name="T11" fmla="*/ 49 w 49"/>
                  <a:gd name="T12" fmla="*/ 62 h 62"/>
                </a:gdLst>
                <a:ahLst/>
                <a:cxnLst>
                  <a:cxn ang="T6">
                    <a:pos x="T0" y="T1"/>
                  </a:cxn>
                  <a:cxn ang="T7">
                    <a:pos x="T2" y="T3"/>
                  </a:cxn>
                  <a:cxn ang="T8">
                    <a:pos x="T4" y="T5"/>
                  </a:cxn>
                </a:cxnLst>
                <a:rect l="T9" t="T10" r="T11" b="T12"/>
                <a:pathLst>
                  <a:path w="49" h="62">
                    <a:moveTo>
                      <a:pt x="0" y="0"/>
                    </a:moveTo>
                    <a:lnTo>
                      <a:pt x="0" y="62"/>
                    </a:lnTo>
                    <a:lnTo>
                      <a:pt x="49" y="62"/>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69" name="Rectangle 78"/>
              <p:cNvSpPr>
                <a:spLocks noChangeArrowheads="1"/>
              </p:cNvSpPr>
              <p:nvPr>
                <p:custDataLst>
                  <p:tags r:id="rId180"/>
                </p:custDataLst>
              </p:nvPr>
            </p:nvSpPr>
            <p:spPr bwMode="gray">
              <a:xfrm>
                <a:off x="2608" y="2971"/>
                <a:ext cx="70" cy="50"/>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70" name="Rectangle 79"/>
              <p:cNvSpPr>
                <a:spLocks noChangeArrowheads="1"/>
              </p:cNvSpPr>
              <p:nvPr>
                <p:custDataLst>
                  <p:tags r:id="rId181"/>
                </p:custDataLst>
              </p:nvPr>
            </p:nvSpPr>
            <p:spPr bwMode="gray">
              <a:xfrm>
                <a:off x="2608" y="3037"/>
                <a:ext cx="70" cy="52"/>
              </a:xfrm>
              <a:prstGeom prst="rect">
                <a:avLst/>
              </a:prstGeom>
              <a:solidFill>
                <a:srgbClr val="FFFFFF"/>
              </a:solidFill>
              <a:ln w="11113">
                <a:solidFill>
                  <a:srgbClr val="FFFFFF"/>
                </a:solidFill>
                <a:miter lim="800000"/>
                <a:headEnd/>
                <a:tailEnd/>
              </a:ln>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71" name="Freeform 80"/>
              <p:cNvSpPr>
                <a:spLocks/>
              </p:cNvSpPr>
              <p:nvPr>
                <p:custDataLst>
                  <p:tags r:id="rId182"/>
                </p:custDataLst>
              </p:nvPr>
            </p:nvSpPr>
            <p:spPr bwMode="gray">
              <a:xfrm>
                <a:off x="2538" y="2995"/>
                <a:ext cx="70" cy="29"/>
              </a:xfrm>
              <a:custGeom>
                <a:avLst/>
                <a:gdLst>
                  <a:gd name="T0" fmla="*/ 0 w 103"/>
                  <a:gd name="T1" fmla="*/ 4 h 46"/>
                  <a:gd name="T2" fmla="*/ 8 w 103"/>
                  <a:gd name="T3" fmla="*/ 4 h 46"/>
                  <a:gd name="T4" fmla="*/ 8 w 103"/>
                  <a:gd name="T5" fmla="*/ 0 h 46"/>
                  <a:gd name="T6" fmla="*/ 15 w 103"/>
                  <a:gd name="T7" fmla="*/ 0 h 46"/>
                  <a:gd name="T8" fmla="*/ 0 60000 65536"/>
                  <a:gd name="T9" fmla="*/ 0 60000 65536"/>
                  <a:gd name="T10" fmla="*/ 0 60000 65536"/>
                  <a:gd name="T11" fmla="*/ 0 60000 65536"/>
                  <a:gd name="T12" fmla="*/ 0 w 103"/>
                  <a:gd name="T13" fmla="*/ 0 h 46"/>
                  <a:gd name="T14" fmla="*/ 103 w 103"/>
                  <a:gd name="T15" fmla="*/ 46 h 46"/>
                </a:gdLst>
                <a:ahLst/>
                <a:cxnLst>
                  <a:cxn ang="T8">
                    <a:pos x="T0" y="T1"/>
                  </a:cxn>
                  <a:cxn ang="T9">
                    <a:pos x="T2" y="T3"/>
                  </a:cxn>
                  <a:cxn ang="T10">
                    <a:pos x="T4" y="T5"/>
                  </a:cxn>
                  <a:cxn ang="T11">
                    <a:pos x="T6" y="T7"/>
                  </a:cxn>
                </a:cxnLst>
                <a:rect l="T12" t="T13" r="T14" b="T15"/>
                <a:pathLst>
                  <a:path w="103" h="46">
                    <a:moveTo>
                      <a:pt x="0" y="46"/>
                    </a:moveTo>
                    <a:lnTo>
                      <a:pt x="54" y="46"/>
                    </a:lnTo>
                    <a:lnTo>
                      <a:pt x="54" y="0"/>
                    </a:lnTo>
                    <a:lnTo>
                      <a:pt x="103" y="0"/>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72" name="Freeform 81"/>
              <p:cNvSpPr>
                <a:spLocks/>
              </p:cNvSpPr>
              <p:nvPr>
                <p:custDataLst>
                  <p:tags r:id="rId183"/>
                </p:custDataLst>
              </p:nvPr>
            </p:nvSpPr>
            <p:spPr bwMode="gray">
              <a:xfrm>
                <a:off x="2575" y="3024"/>
                <a:ext cx="33" cy="37"/>
              </a:xfrm>
              <a:custGeom>
                <a:avLst/>
                <a:gdLst>
                  <a:gd name="T0" fmla="*/ 0 w 49"/>
                  <a:gd name="T1" fmla="*/ 0 h 57"/>
                  <a:gd name="T2" fmla="*/ 0 w 49"/>
                  <a:gd name="T3" fmla="*/ 6 h 57"/>
                  <a:gd name="T4" fmla="*/ 7 w 49"/>
                  <a:gd name="T5" fmla="*/ 6 h 57"/>
                  <a:gd name="T6" fmla="*/ 0 60000 65536"/>
                  <a:gd name="T7" fmla="*/ 0 60000 65536"/>
                  <a:gd name="T8" fmla="*/ 0 60000 65536"/>
                  <a:gd name="T9" fmla="*/ 0 w 49"/>
                  <a:gd name="T10" fmla="*/ 0 h 57"/>
                  <a:gd name="T11" fmla="*/ 49 w 49"/>
                  <a:gd name="T12" fmla="*/ 57 h 57"/>
                </a:gdLst>
                <a:ahLst/>
                <a:cxnLst>
                  <a:cxn ang="T6">
                    <a:pos x="T0" y="T1"/>
                  </a:cxn>
                  <a:cxn ang="T7">
                    <a:pos x="T2" y="T3"/>
                  </a:cxn>
                  <a:cxn ang="T8">
                    <a:pos x="T4" y="T5"/>
                  </a:cxn>
                </a:cxnLst>
                <a:rect l="T9" t="T10" r="T11" b="T12"/>
                <a:pathLst>
                  <a:path w="49" h="57">
                    <a:moveTo>
                      <a:pt x="0" y="0"/>
                    </a:moveTo>
                    <a:lnTo>
                      <a:pt x="0" y="57"/>
                    </a:lnTo>
                    <a:lnTo>
                      <a:pt x="49" y="57"/>
                    </a:lnTo>
                  </a:path>
                </a:pathLst>
              </a:custGeom>
              <a:noFill/>
              <a:ln w="23813">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grpSp>
        <p:sp>
          <p:nvSpPr>
            <p:cNvPr id="3105" name="Rectangle 82"/>
            <p:cNvSpPr>
              <a:spLocks noChangeArrowheads="1"/>
            </p:cNvSpPr>
            <p:nvPr>
              <p:custDataLst>
                <p:tags r:id="rId32"/>
              </p:custDataLst>
            </p:nvPr>
          </p:nvSpPr>
          <p:spPr bwMode="gray">
            <a:xfrm>
              <a:off x="7480300" y="4573433"/>
              <a:ext cx="1389063" cy="510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000000"/>
                  </a:solidFill>
                </a:rPr>
                <a:t>Change Structure</a:t>
              </a:r>
            </a:p>
            <a:p>
              <a:pPr algn="ctr" eaLnBrk="1" fontAlgn="base" hangingPunct="1">
                <a:lnSpc>
                  <a:spcPct val="80000"/>
                </a:lnSpc>
                <a:spcBef>
                  <a:spcPct val="0"/>
                </a:spcBef>
                <a:spcAft>
                  <a:spcPct val="0"/>
                </a:spcAft>
              </a:pPr>
              <a:r>
                <a:rPr lang="en-US" altLang="en-US" sz="1400" b="0" dirty="0">
                  <a:solidFill>
                    <a:srgbClr val="000000"/>
                  </a:solidFill>
                </a:rPr>
                <a:t>Tools &amp;</a:t>
              </a:r>
            </a:p>
            <a:p>
              <a:pPr algn="ctr" eaLnBrk="1" fontAlgn="base" hangingPunct="1">
                <a:lnSpc>
                  <a:spcPct val="80000"/>
                </a:lnSpc>
                <a:spcBef>
                  <a:spcPct val="0"/>
                </a:spcBef>
                <a:spcAft>
                  <a:spcPct val="0"/>
                </a:spcAft>
              </a:pPr>
              <a:r>
                <a:rPr lang="en-US" altLang="en-US" sz="1400" b="0" dirty="0">
                  <a:solidFill>
                    <a:srgbClr val="000000"/>
                  </a:solidFill>
                </a:rPr>
                <a:t> Accountability</a:t>
              </a:r>
            </a:p>
          </p:txBody>
        </p:sp>
        <p:sp>
          <p:nvSpPr>
            <p:cNvPr id="3106" name="Freeform 83"/>
            <p:cNvSpPr>
              <a:spLocks/>
            </p:cNvSpPr>
            <p:nvPr>
              <p:custDataLst>
                <p:tags r:id="rId33"/>
              </p:custDataLst>
            </p:nvPr>
          </p:nvSpPr>
          <p:spPr bwMode="gray">
            <a:xfrm>
              <a:off x="6426200" y="4305416"/>
              <a:ext cx="222250" cy="172621"/>
            </a:xfrm>
            <a:custGeom>
              <a:avLst/>
              <a:gdLst>
                <a:gd name="T0" fmla="*/ 0 w 53"/>
                <a:gd name="T1" fmla="*/ 2147483647 h 45"/>
                <a:gd name="T2" fmla="*/ 2147483647 w 53"/>
                <a:gd name="T3" fmla="*/ 2147483647 h 45"/>
                <a:gd name="T4" fmla="*/ 2147483647 w 53"/>
                <a:gd name="T5" fmla="*/ 2147483647 h 45"/>
                <a:gd name="T6" fmla="*/ 2147483647 w 53"/>
                <a:gd name="T7" fmla="*/ 2147483647 h 45"/>
                <a:gd name="T8" fmla="*/ 2147483647 w 53"/>
                <a:gd name="T9" fmla="*/ 2147483647 h 45"/>
                <a:gd name="T10" fmla="*/ 2147483647 w 53"/>
                <a:gd name="T11" fmla="*/ 2147483647 h 45"/>
                <a:gd name="T12" fmla="*/ 2147483647 w 53"/>
                <a:gd name="T13" fmla="*/ 2147483647 h 45"/>
                <a:gd name="T14" fmla="*/ 2147483647 w 53"/>
                <a:gd name="T15" fmla="*/ 2147483647 h 45"/>
                <a:gd name="T16" fmla="*/ 2147483647 w 53"/>
                <a:gd name="T17" fmla="*/ 2147483647 h 45"/>
                <a:gd name="T18" fmla="*/ 2147483647 w 53"/>
                <a:gd name="T19" fmla="*/ 2147483647 h 45"/>
                <a:gd name="T20" fmla="*/ 2147483647 w 53"/>
                <a:gd name="T21" fmla="*/ 2147483647 h 45"/>
                <a:gd name="T22" fmla="*/ 2147483647 w 53"/>
                <a:gd name="T23" fmla="*/ 2147483647 h 45"/>
                <a:gd name="T24" fmla="*/ 2147483647 w 53"/>
                <a:gd name="T25" fmla="*/ 2147483647 h 45"/>
                <a:gd name="T26" fmla="*/ 2147483647 w 53"/>
                <a:gd name="T27" fmla="*/ 2147483647 h 45"/>
                <a:gd name="T28" fmla="*/ 2147483647 w 53"/>
                <a:gd name="T29" fmla="*/ 2147483647 h 45"/>
                <a:gd name="T30" fmla="*/ 2147483647 w 53"/>
                <a:gd name="T31" fmla="*/ 2147483647 h 45"/>
                <a:gd name="T32" fmla="*/ 2147483647 w 53"/>
                <a:gd name="T33" fmla="*/ 2147483647 h 45"/>
                <a:gd name="T34" fmla="*/ 2147483647 w 53"/>
                <a:gd name="T35" fmla="*/ 2147483647 h 45"/>
                <a:gd name="T36" fmla="*/ 2147483647 w 53"/>
                <a:gd name="T37" fmla="*/ 2147483647 h 45"/>
                <a:gd name="T38" fmla="*/ 2147483647 w 53"/>
                <a:gd name="T39" fmla="*/ 2147483647 h 45"/>
                <a:gd name="T40" fmla="*/ 2147483647 w 53"/>
                <a:gd name="T41" fmla="*/ 2147483647 h 45"/>
                <a:gd name="T42" fmla="*/ 2147483647 w 53"/>
                <a:gd name="T43" fmla="*/ 2147483647 h 45"/>
                <a:gd name="T44" fmla="*/ 2147483647 w 53"/>
                <a:gd name="T45" fmla="*/ 2147483647 h 45"/>
                <a:gd name="T46" fmla="*/ 2147483647 w 53"/>
                <a:gd name="T47" fmla="*/ 2147483647 h 45"/>
                <a:gd name="T48" fmla="*/ 2147483647 w 53"/>
                <a:gd name="T49" fmla="*/ 2147483647 h 45"/>
                <a:gd name="T50" fmla="*/ 0 w 53"/>
                <a:gd name="T51" fmla="*/ 2147483647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2"/>
                  </a:moveTo>
                  <a:cubicBezTo>
                    <a:pt x="0" y="42"/>
                    <a:pt x="1" y="41"/>
                    <a:pt x="1" y="40"/>
                  </a:cubicBezTo>
                  <a:cubicBezTo>
                    <a:pt x="1" y="39"/>
                    <a:pt x="2" y="38"/>
                    <a:pt x="2" y="38"/>
                  </a:cubicBezTo>
                  <a:cubicBezTo>
                    <a:pt x="2" y="37"/>
                    <a:pt x="2" y="36"/>
                    <a:pt x="2" y="36"/>
                  </a:cubicBezTo>
                  <a:cubicBezTo>
                    <a:pt x="3" y="35"/>
                    <a:pt x="3" y="34"/>
                    <a:pt x="3" y="33"/>
                  </a:cubicBezTo>
                  <a:cubicBezTo>
                    <a:pt x="4" y="33"/>
                    <a:pt x="4" y="33"/>
                    <a:pt x="4" y="33"/>
                  </a:cubicBezTo>
                  <a:cubicBezTo>
                    <a:pt x="4" y="33"/>
                    <a:pt x="4" y="32"/>
                    <a:pt x="4" y="32"/>
                  </a:cubicBezTo>
                  <a:cubicBezTo>
                    <a:pt x="13" y="14"/>
                    <a:pt x="33" y="21"/>
                    <a:pt x="43" y="16"/>
                  </a:cubicBezTo>
                  <a:cubicBezTo>
                    <a:pt x="43" y="16"/>
                    <a:pt x="43" y="16"/>
                    <a:pt x="43" y="16"/>
                  </a:cubicBezTo>
                  <a:cubicBezTo>
                    <a:pt x="42" y="16"/>
                    <a:pt x="41" y="17"/>
                    <a:pt x="40" y="17"/>
                  </a:cubicBezTo>
                  <a:cubicBezTo>
                    <a:pt x="31" y="19"/>
                    <a:pt x="14" y="12"/>
                    <a:pt x="4" y="28"/>
                  </a:cubicBezTo>
                  <a:cubicBezTo>
                    <a:pt x="4" y="28"/>
                    <a:pt x="3" y="28"/>
                    <a:pt x="3" y="29"/>
                  </a:cubicBezTo>
                  <a:cubicBezTo>
                    <a:pt x="2" y="30"/>
                    <a:pt x="1" y="32"/>
                    <a:pt x="1" y="34"/>
                  </a:cubicBezTo>
                  <a:cubicBezTo>
                    <a:pt x="1" y="32"/>
                    <a:pt x="1" y="30"/>
                    <a:pt x="2" y="29"/>
                  </a:cubicBezTo>
                  <a:cubicBezTo>
                    <a:pt x="1" y="28"/>
                    <a:pt x="1" y="28"/>
                    <a:pt x="1" y="27"/>
                  </a:cubicBezTo>
                  <a:cubicBezTo>
                    <a:pt x="1" y="27"/>
                    <a:pt x="1" y="27"/>
                    <a:pt x="1" y="27"/>
                  </a:cubicBezTo>
                  <a:cubicBezTo>
                    <a:pt x="0" y="26"/>
                    <a:pt x="1" y="24"/>
                    <a:pt x="1" y="23"/>
                  </a:cubicBezTo>
                  <a:cubicBezTo>
                    <a:pt x="2" y="22"/>
                    <a:pt x="2" y="21"/>
                    <a:pt x="3" y="20"/>
                  </a:cubicBezTo>
                  <a:cubicBezTo>
                    <a:pt x="3" y="20"/>
                    <a:pt x="3" y="20"/>
                    <a:pt x="3" y="20"/>
                  </a:cubicBezTo>
                  <a:cubicBezTo>
                    <a:pt x="15" y="0"/>
                    <a:pt x="36" y="14"/>
                    <a:pt x="46" y="11"/>
                  </a:cubicBezTo>
                  <a:cubicBezTo>
                    <a:pt x="50" y="11"/>
                    <a:pt x="53" y="9"/>
                    <a:pt x="53" y="9"/>
                  </a:cubicBezTo>
                  <a:cubicBezTo>
                    <a:pt x="53" y="9"/>
                    <a:pt x="38" y="43"/>
                    <a:pt x="9" y="38"/>
                  </a:cubicBezTo>
                  <a:cubicBezTo>
                    <a:pt x="7" y="38"/>
                    <a:pt x="5" y="37"/>
                    <a:pt x="4" y="36"/>
                  </a:cubicBezTo>
                  <a:cubicBezTo>
                    <a:pt x="4" y="35"/>
                    <a:pt x="4" y="35"/>
                    <a:pt x="4" y="35"/>
                  </a:cubicBezTo>
                  <a:cubicBezTo>
                    <a:pt x="4" y="37"/>
                    <a:pt x="3" y="40"/>
                    <a:pt x="2" y="41"/>
                  </a:cubicBezTo>
                  <a:cubicBezTo>
                    <a:pt x="2" y="45"/>
                    <a:pt x="1" y="44"/>
                    <a:pt x="0" y="42"/>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07" name="Oval 84"/>
            <p:cNvSpPr>
              <a:spLocks noChangeArrowheads="1"/>
            </p:cNvSpPr>
            <p:nvPr>
              <p:custDataLst>
                <p:tags r:id="rId34"/>
              </p:custDataLst>
            </p:nvPr>
          </p:nvSpPr>
          <p:spPr bwMode="gray">
            <a:xfrm>
              <a:off x="5113338" y="5356283"/>
              <a:ext cx="995363" cy="910044"/>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08" name="Freeform 85"/>
            <p:cNvSpPr>
              <a:spLocks noEditPoints="1"/>
            </p:cNvSpPr>
            <p:nvPr>
              <p:custDataLst>
                <p:tags r:id="rId35"/>
              </p:custDataLst>
            </p:nvPr>
          </p:nvSpPr>
          <p:spPr bwMode="gray">
            <a:xfrm>
              <a:off x="5214938" y="5448650"/>
              <a:ext cx="793750" cy="726824"/>
            </a:xfrm>
            <a:custGeom>
              <a:avLst/>
              <a:gdLst>
                <a:gd name="T0" fmla="*/ 2147483647 w 190"/>
                <a:gd name="T1" fmla="*/ 0 h 190"/>
                <a:gd name="T2" fmla="*/ 0 w 190"/>
                <a:gd name="T3" fmla="*/ 2147483647 h 190"/>
                <a:gd name="T4" fmla="*/ 2147483647 w 190"/>
                <a:gd name="T5" fmla="*/ 2147483647 h 190"/>
                <a:gd name="T6" fmla="*/ 2147483647 w 190"/>
                <a:gd name="T7" fmla="*/ 2147483647 h 190"/>
                <a:gd name="T8" fmla="*/ 2147483647 w 190"/>
                <a:gd name="T9" fmla="*/ 0 h 190"/>
                <a:gd name="T10" fmla="*/ 2147483647 w 190"/>
                <a:gd name="T11" fmla="*/ 2147483647 h 190"/>
                <a:gd name="T12" fmla="*/ 2147483647 w 190"/>
                <a:gd name="T13" fmla="*/ 2147483647 h 190"/>
                <a:gd name="T14" fmla="*/ 2147483647 w 190"/>
                <a:gd name="T15" fmla="*/ 2147483647 h 190"/>
                <a:gd name="T16" fmla="*/ 2147483647 w 190"/>
                <a:gd name="T17" fmla="*/ 2147483647 h 190"/>
                <a:gd name="T18" fmla="*/ 2147483647 w 190"/>
                <a:gd name="T19" fmla="*/ 2147483647 h 190"/>
                <a:gd name="T20" fmla="*/ 2147483647 w 190"/>
                <a:gd name="T21" fmla="*/ 2147483647 h 190"/>
                <a:gd name="T22" fmla="*/ 2147483647 w 190"/>
                <a:gd name="T23" fmla="*/ 2147483647 h 190"/>
                <a:gd name="T24" fmla="*/ 2147483647 w 190"/>
                <a:gd name="T25" fmla="*/ 2147483647 h 190"/>
                <a:gd name="T26" fmla="*/ 2147483647 w 190"/>
                <a:gd name="T27" fmla="*/ 2147483647 h 190"/>
                <a:gd name="T28" fmla="*/ 2147483647 w 190"/>
                <a:gd name="T29" fmla="*/ 2147483647 h 190"/>
                <a:gd name="T30" fmla="*/ 2147483647 w 190"/>
                <a:gd name="T31" fmla="*/ 2147483647 h 190"/>
                <a:gd name="T32" fmla="*/ 2147483647 w 190"/>
                <a:gd name="T33" fmla="*/ 2147483647 h 190"/>
                <a:gd name="T34" fmla="*/ 2147483647 w 190"/>
                <a:gd name="T35" fmla="*/ 2147483647 h 190"/>
                <a:gd name="T36" fmla="*/ 2147483647 w 190"/>
                <a:gd name="T37" fmla="*/ 2147483647 h 190"/>
                <a:gd name="T38" fmla="*/ 2147483647 w 190"/>
                <a:gd name="T39" fmla="*/ 2147483647 h 19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0"/>
                <a:gd name="T62" fmla="*/ 190 w 190"/>
                <a:gd name="T63" fmla="*/ 190 h 19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0">
                  <a:moveTo>
                    <a:pt x="95" y="0"/>
                  </a:moveTo>
                  <a:cubicBezTo>
                    <a:pt x="42" y="0"/>
                    <a:pt x="0" y="43"/>
                    <a:pt x="0" y="95"/>
                  </a:cubicBezTo>
                  <a:cubicBezTo>
                    <a:pt x="0" y="148"/>
                    <a:pt x="42" y="190"/>
                    <a:pt x="95" y="190"/>
                  </a:cubicBezTo>
                  <a:cubicBezTo>
                    <a:pt x="148" y="190"/>
                    <a:pt x="190" y="148"/>
                    <a:pt x="190" y="95"/>
                  </a:cubicBezTo>
                  <a:cubicBezTo>
                    <a:pt x="190" y="43"/>
                    <a:pt x="148" y="0"/>
                    <a:pt x="95" y="0"/>
                  </a:cubicBezTo>
                  <a:close/>
                  <a:moveTo>
                    <a:pt x="95" y="169"/>
                  </a:moveTo>
                  <a:cubicBezTo>
                    <a:pt x="54" y="169"/>
                    <a:pt x="21" y="136"/>
                    <a:pt x="21" y="95"/>
                  </a:cubicBezTo>
                  <a:cubicBezTo>
                    <a:pt x="21" y="54"/>
                    <a:pt x="54" y="21"/>
                    <a:pt x="95" y="21"/>
                  </a:cubicBezTo>
                  <a:cubicBezTo>
                    <a:pt x="136" y="21"/>
                    <a:pt x="169" y="54"/>
                    <a:pt x="169" y="95"/>
                  </a:cubicBezTo>
                  <a:cubicBezTo>
                    <a:pt x="169" y="136"/>
                    <a:pt x="136" y="169"/>
                    <a:pt x="95" y="169"/>
                  </a:cubicBezTo>
                  <a:close/>
                  <a:moveTo>
                    <a:pt x="95" y="48"/>
                  </a:moveTo>
                  <a:cubicBezTo>
                    <a:pt x="69" y="48"/>
                    <a:pt x="48" y="69"/>
                    <a:pt x="48" y="95"/>
                  </a:cubicBezTo>
                  <a:cubicBezTo>
                    <a:pt x="48" y="121"/>
                    <a:pt x="69" y="142"/>
                    <a:pt x="95" y="142"/>
                  </a:cubicBezTo>
                  <a:cubicBezTo>
                    <a:pt x="121" y="142"/>
                    <a:pt x="142" y="121"/>
                    <a:pt x="142" y="95"/>
                  </a:cubicBezTo>
                  <a:cubicBezTo>
                    <a:pt x="142" y="69"/>
                    <a:pt x="121" y="48"/>
                    <a:pt x="95" y="48"/>
                  </a:cubicBezTo>
                  <a:close/>
                  <a:moveTo>
                    <a:pt x="95" y="121"/>
                  </a:moveTo>
                  <a:cubicBezTo>
                    <a:pt x="81" y="121"/>
                    <a:pt x="69" y="109"/>
                    <a:pt x="69" y="95"/>
                  </a:cubicBezTo>
                  <a:cubicBezTo>
                    <a:pt x="69" y="81"/>
                    <a:pt x="81" y="70"/>
                    <a:pt x="95" y="70"/>
                  </a:cubicBezTo>
                  <a:cubicBezTo>
                    <a:pt x="109" y="70"/>
                    <a:pt x="120" y="81"/>
                    <a:pt x="121" y="95"/>
                  </a:cubicBezTo>
                  <a:cubicBezTo>
                    <a:pt x="120" y="109"/>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09" name="Freeform 86"/>
            <p:cNvSpPr>
              <a:spLocks/>
            </p:cNvSpPr>
            <p:nvPr>
              <p:custDataLst>
                <p:tags r:id="rId36"/>
              </p:custDataLst>
            </p:nvPr>
          </p:nvSpPr>
          <p:spPr bwMode="gray">
            <a:xfrm>
              <a:off x="5799138" y="5359311"/>
              <a:ext cx="1254125" cy="943357"/>
            </a:xfrm>
            <a:custGeom>
              <a:avLst/>
              <a:gdLst>
                <a:gd name="T0" fmla="*/ 2147483647 w 300"/>
                <a:gd name="T1" fmla="*/ 2147483647 h 246"/>
                <a:gd name="T2" fmla="*/ 2147483647 w 300"/>
                <a:gd name="T3" fmla="*/ 2147483647 h 246"/>
                <a:gd name="T4" fmla="*/ 2147483647 w 300"/>
                <a:gd name="T5" fmla="*/ 2147483647 h 246"/>
                <a:gd name="T6" fmla="*/ 2147483647 w 300"/>
                <a:gd name="T7" fmla="*/ 2147483647 h 246"/>
                <a:gd name="T8" fmla="*/ 2147483647 w 300"/>
                <a:gd name="T9" fmla="*/ 2147483647 h 246"/>
                <a:gd name="T10" fmla="*/ 2147483647 w 300"/>
                <a:gd name="T11" fmla="*/ 2147483647 h 246"/>
                <a:gd name="T12" fmla="*/ 2147483647 w 300"/>
                <a:gd name="T13" fmla="*/ 2147483647 h 246"/>
                <a:gd name="T14" fmla="*/ 2147483647 w 300"/>
                <a:gd name="T15" fmla="*/ 2147483647 h 246"/>
                <a:gd name="T16" fmla="*/ 2147483647 w 300"/>
                <a:gd name="T17" fmla="*/ 2147483647 h 246"/>
                <a:gd name="T18" fmla="*/ 2147483647 w 300"/>
                <a:gd name="T19" fmla="*/ 2147483647 h 246"/>
                <a:gd name="T20" fmla="*/ 2147483647 w 300"/>
                <a:gd name="T21" fmla="*/ 2147483647 h 2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6"/>
                <a:gd name="T35" fmla="*/ 300 w 300"/>
                <a:gd name="T36" fmla="*/ 246 h 24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6">
                  <a:moveTo>
                    <a:pt x="241" y="36"/>
                  </a:moveTo>
                  <a:cubicBezTo>
                    <a:pt x="195" y="0"/>
                    <a:pt x="154" y="31"/>
                    <a:pt x="150" y="34"/>
                  </a:cubicBezTo>
                  <a:cubicBezTo>
                    <a:pt x="145" y="31"/>
                    <a:pt x="104" y="0"/>
                    <a:pt x="59" y="36"/>
                  </a:cubicBezTo>
                  <a:cubicBezTo>
                    <a:pt x="0" y="82"/>
                    <a:pt x="64" y="246"/>
                    <a:pt x="126" y="233"/>
                  </a:cubicBezTo>
                  <a:cubicBezTo>
                    <a:pt x="126" y="233"/>
                    <a:pt x="134" y="230"/>
                    <a:pt x="140" y="232"/>
                  </a:cubicBezTo>
                  <a:cubicBezTo>
                    <a:pt x="140" y="232"/>
                    <a:pt x="141" y="232"/>
                    <a:pt x="141" y="232"/>
                  </a:cubicBezTo>
                  <a:cubicBezTo>
                    <a:pt x="143" y="233"/>
                    <a:pt x="146" y="234"/>
                    <a:pt x="150" y="234"/>
                  </a:cubicBezTo>
                  <a:cubicBezTo>
                    <a:pt x="153" y="234"/>
                    <a:pt x="156" y="233"/>
                    <a:pt x="158" y="232"/>
                  </a:cubicBezTo>
                  <a:cubicBezTo>
                    <a:pt x="158" y="232"/>
                    <a:pt x="159" y="232"/>
                    <a:pt x="160" y="232"/>
                  </a:cubicBezTo>
                  <a:cubicBezTo>
                    <a:pt x="167" y="229"/>
                    <a:pt x="173" y="233"/>
                    <a:pt x="173" y="233"/>
                  </a:cubicBezTo>
                  <a:cubicBezTo>
                    <a:pt x="236" y="246"/>
                    <a:pt x="300" y="82"/>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10" name="Freeform 87"/>
            <p:cNvSpPr>
              <a:spLocks/>
            </p:cNvSpPr>
            <p:nvPr>
              <p:custDataLst>
                <p:tags r:id="rId37"/>
              </p:custDataLst>
            </p:nvPr>
          </p:nvSpPr>
          <p:spPr bwMode="gray">
            <a:xfrm>
              <a:off x="5957888" y="5537989"/>
              <a:ext cx="150813" cy="507263"/>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6"/>
                  </a:cubicBezTo>
                  <a:cubicBezTo>
                    <a:pt x="8" y="39"/>
                    <a:pt x="12" y="55"/>
                    <a:pt x="12" y="72"/>
                  </a:cubicBezTo>
                  <a:cubicBezTo>
                    <a:pt x="12" y="83"/>
                    <a:pt x="10" y="94"/>
                    <a:pt x="7" y="104"/>
                  </a:cubicBezTo>
                  <a:cubicBezTo>
                    <a:pt x="10" y="114"/>
                    <a:pt x="14" y="124"/>
                    <a:pt x="19" y="133"/>
                  </a:cubicBezTo>
                  <a:cubicBezTo>
                    <a:pt x="30" y="115"/>
                    <a:pt x="36" y="95"/>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11" name="Freeform 88"/>
            <p:cNvSpPr>
              <a:spLocks/>
            </p:cNvSpPr>
            <p:nvPr>
              <p:custDataLst>
                <p:tags r:id="rId38"/>
              </p:custDataLst>
            </p:nvPr>
          </p:nvSpPr>
          <p:spPr bwMode="gray">
            <a:xfrm>
              <a:off x="5937250" y="5636413"/>
              <a:ext cx="71438" cy="298301"/>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7"/>
                    <a:pt x="17" y="46"/>
                  </a:cubicBezTo>
                  <a:cubicBezTo>
                    <a:pt x="17" y="29"/>
                    <a:pt x="13" y="13"/>
                    <a:pt x="5" y="0"/>
                  </a:cubicBezTo>
                  <a:cubicBezTo>
                    <a:pt x="0" y="23"/>
                    <a:pt x="3" y="51"/>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112" name="Group 89"/>
            <p:cNvGrpSpPr>
              <a:grpSpLocks/>
            </p:cNvGrpSpPr>
            <p:nvPr>
              <p:custDataLst>
                <p:tags r:id="rId39"/>
              </p:custDataLst>
            </p:nvPr>
          </p:nvGrpSpPr>
          <p:grpSpPr bwMode="auto">
            <a:xfrm>
              <a:off x="5130800" y="5515275"/>
              <a:ext cx="784225" cy="549661"/>
              <a:chOff x="2296" y="3464"/>
              <a:chExt cx="371" cy="273"/>
            </a:xfrm>
          </p:grpSpPr>
          <p:sp>
            <p:nvSpPr>
              <p:cNvPr id="3251" name="Freeform 90"/>
              <p:cNvSpPr>
                <a:spLocks/>
              </p:cNvSpPr>
              <p:nvPr>
                <p:custDataLst>
                  <p:tags r:id="rId162"/>
                </p:custDataLst>
              </p:nvPr>
            </p:nvSpPr>
            <p:spPr bwMode="gray">
              <a:xfrm>
                <a:off x="2404" y="3643"/>
                <a:ext cx="186" cy="94"/>
              </a:xfrm>
              <a:custGeom>
                <a:avLst/>
                <a:gdLst>
                  <a:gd name="T0" fmla="*/ 8274 w 72"/>
                  <a:gd name="T1" fmla="*/ 2949 h 38"/>
                  <a:gd name="T2" fmla="*/ 5293 w 72"/>
                  <a:gd name="T3" fmla="*/ 3525 h 38"/>
                  <a:gd name="T4" fmla="*/ 674 w 72"/>
                  <a:gd name="T5" fmla="*/ 1756 h 38"/>
                  <a:gd name="T6" fmla="*/ 674 w 72"/>
                  <a:gd name="T7" fmla="*/ 1831 h 38"/>
                  <a:gd name="T8" fmla="*/ 0 w 72"/>
                  <a:gd name="T9" fmla="*/ 2209 h 38"/>
                  <a:gd name="T10" fmla="*/ 1155 w 72"/>
                  <a:gd name="T11" fmla="*/ 183 h 38"/>
                  <a:gd name="T12" fmla="*/ 3911 w 72"/>
                  <a:gd name="T13" fmla="*/ 0 h 38"/>
                  <a:gd name="T14" fmla="*/ 3203 w 72"/>
                  <a:gd name="T15" fmla="*/ 378 h 38"/>
                  <a:gd name="T16" fmla="*/ 3203 w 72"/>
                  <a:gd name="T17" fmla="*/ 378 h 38"/>
                  <a:gd name="T18" fmla="*/ 3123 w 72"/>
                  <a:gd name="T19" fmla="*/ 453 h 38"/>
                  <a:gd name="T20" fmla="*/ 5293 w 72"/>
                  <a:gd name="T21" fmla="*/ 1192 h 38"/>
                  <a:gd name="T22" fmla="*/ 6554 w 72"/>
                  <a:gd name="T23" fmla="*/ 1017 h 38"/>
                  <a:gd name="T24" fmla="*/ 6554 w 72"/>
                  <a:gd name="T25" fmla="*/ 1017 h 38"/>
                  <a:gd name="T26" fmla="*/ 6673 w 72"/>
                  <a:gd name="T27" fmla="*/ 2392 h 38"/>
                  <a:gd name="T28" fmla="*/ 8274 w 72"/>
                  <a:gd name="T29" fmla="*/ 2949 h 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2"/>
                  <a:gd name="T46" fmla="*/ 0 h 38"/>
                  <a:gd name="T47" fmla="*/ 72 w 72"/>
                  <a:gd name="T48" fmla="*/ 38 h 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2" h="38">
                    <a:moveTo>
                      <a:pt x="72" y="32"/>
                    </a:moveTo>
                    <a:cubicBezTo>
                      <a:pt x="64" y="36"/>
                      <a:pt x="55" y="38"/>
                      <a:pt x="46" y="38"/>
                    </a:cubicBezTo>
                    <a:cubicBezTo>
                      <a:pt x="30" y="38"/>
                      <a:pt x="15" y="31"/>
                      <a:pt x="6" y="19"/>
                    </a:cubicBezTo>
                    <a:cubicBezTo>
                      <a:pt x="6" y="20"/>
                      <a:pt x="6" y="20"/>
                      <a:pt x="6" y="20"/>
                    </a:cubicBezTo>
                    <a:cubicBezTo>
                      <a:pt x="0" y="24"/>
                      <a:pt x="0" y="24"/>
                      <a:pt x="0" y="24"/>
                    </a:cubicBezTo>
                    <a:cubicBezTo>
                      <a:pt x="10" y="2"/>
                      <a:pt x="10" y="2"/>
                      <a:pt x="10" y="2"/>
                    </a:cubicBezTo>
                    <a:cubicBezTo>
                      <a:pt x="34" y="0"/>
                      <a:pt x="34" y="0"/>
                      <a:pt x="34" y="0"/>
                    </a:cubicBezTo>
                    <a:cubicBezTo>
                      <a:pt x="28" y="4"/>
                      <a:pt x="28" y="4"/>
                      <a:pt x="28" y="4"/>
                    </a:cubicBezTo>
                    <a:cubicBezTo>
                      <a:pt x="28" y="4"/>
                      <a:pt x="28" y="4"/>
                      <a:pt x="28" y="4"/>
                    </a:cubicBezTo>
                    <a:cubicBezTo>
                      <a:pt x="27" y="5"/>
                      <a:pt x="27" y="5"/>
                      <a:pt x="27" y="5"/>
                    </a:cubicBezTo>
                    <a:cubicBezTo>
                      <a:pt x="32" y="10"/>
                      <a:pt x="39" y="13"/>
                      <a:pt x="46" y="13"/>
                    </a:cubicBezTo>
                    <a:cubicBezTo>
                      <a:pt x="50" y="13"/>
                      <a:pt x="53" y="12"/>
                      <a:pt x="57" y="11"/>
                    </a:cubicBezTo>
                    <a:cubicBezTo>
                      <a:pt x="57" y="11"/>
                      <a:pt x="57" y="11"/>
                      <a:pt x="57" y="11"/>
                    </a:cubicBezTo>
                    <a:cubicBezTo>
                      <a:pt x="58" y="26"/>
                      <a:pt x="58" y="26"/>
                      <a:pt x="58" y="26"/>
                    </a:cubicBezTo>
                    <a:cubicBezTo>
                      <a:pt x="72" y="32"/>
                      <a:pt x="72" y="32"/>
                      <a:pt x="72" y="32"/>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52" name="Freeform 91"/>
              <p:cNvSpPr>
                <a:spLocks/>
              </p:cNvSpPr>
              <p:nvPr>
                <p:custDataLst>
                  <p:tags r:id="rId163"/>
                </p:custDataLst>
              </p:nvPr>
            </p:nvSpPr>
            <p:spPr bwMode="gray">
              <a:xfrm>
                <a:off x="2404" y="3643"/>
                <a:ext cx="186" cy="94"/>
              </a:xfrm>
              <a:custGeom>
                <a:avLst/>
                <a:gdLst>
                  <a:gd name="T0" fmla="*/ 8274 w 72"/>
                  <a:gd name="T1" fmla="*/ 2949 h 38"/>
                  <a:gd name="T2" fmla="*/ 5293 w 72"/>
                  <a:gd name="T3" fmla="*/ 3525 h 38"/>
                  <a:gd name="T4" fmla="*/ 674 w 72"/>
                  <a:gd name="T5" fmla="*/ 1756 h 38"/>
                  <a:gd name="T6" fmla="*/ 674 w 72"/>
                  <a:gd name="T7" fmla="*/ 1831 h 38"/>
                  <a:gd name="T8" fmla="*/ 0 w 72"/>
                  <a:gd name="T9" fmla="*/ 2209 h 38"/>
                  <a:gd name="T10" fmla="*/ 1155 w 72"/>
                  <a:gd name="T11" fmla="*/ 183 h 38"/>
                  <a:gd name="T12" fmla="*/ 3911 w 72"/>
                  <a:gd name="T13" fmla="*/ 0 h 38"/>
                  <a:gd name="T14" fmla="*/ 3203 w 72"/>
                  <a:gd name="T15" fmla="*/ 378 h 38"/>
                  <a:gd name="T16" fmla="*/ 3203 w 72"/>
                  <a:gd name="T17" fmla="*/ 378 h 38"/>
                  <a:gd name="T18" fmla="*/ 3123 w 72"/>
                  <a:gd name="T19" fmla="*/ 453 h 38"/>
                  <a:gd name="T20" fmla="*/ 5293 w 72"/>
                  <a:gd name="T21" fmla="*/ 1192 h 38"/>
                  <a:gd name="T22" fmla="*/ 6554 w 72"/>
                  <a:gd name="T23" fmla="*/ 1017 h 38"/>
                  <a:gd name="T24" fmla="*/ 6554 w 72"/>
                  <a:gd name="T25" fmla="*/ 1017 h 38"/>
                  <a:gd name="T26" fmla="*/ 6673 w 72"/>
                  <a:gd name="T27" fmla="*/ 2392 h 38"/>
                  <a:gd name="T28" fmla="*/ 8274 w 72"/>
                  <a:gd name="T29" fmla="*/ 2949 h 3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2"/>
                  <a:gd name="T46" fmla="*/ 0 h 38"/>
                  <a:gd name="T47" fmla="*/ 72 w 72"/>
                  <a:gd name="T48" fmla="*/ 38 h 3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2" h="38">
                    <a:moveTo>
                      <a:pt x="72" y="32"/>
                    </a:moveTo>
                    <a:cubicBezTo>
                      <a:pt x="64" y="36"/>
                      <a:pt x="55" y="38"/>
                      <a:pt x="46" y="38"/>
                    </a:cubicBezTo>
                    <a:cubicBezTo>
                      <a:pt x="30" y="38"/>
                      <a:pt x="15" y="31"/>
                      <a:pt x="6" y="19"/>
                    </a:cubicBezTo>
                    <a:cubicBezTo>
                      <a:pt x="6" y="20"/>
                      <a:pt x="6" y="20"/>
                      <a:pt x="6" y="20"/>
                    </a:cubicBezTo>
                    <a:cubicBezTo>
                      <a:pt x="0" y="24"/>
                      <a:pt x="0" y="24"/>
                      <a:pt x="0" y="24"/>
                    </a:cubicBezTo>
                    <a:cubicBezTo>
                      <a:pt x="10" y="2"/>
                      <a:pt x="10" y="2"/>
                      <a:pt x="10" y="2"/>
                    </a:cubicBezTo>
                    <a:cubicBezTo>
                      <a:pt x="34" y="0"/>
                      <a:pt x="34" y="0"/>
                      <a:pt x="34" y="0"/>
                    </a:cubicBezTo>
                    <a:cubicBezTo>
                      <a:pt x="28" y="4"/>
                      <a:pt x="28" y="4"/>
                      <a:pt x="28" y="4"/>
                    </a:cubicBezTo>
                    <a:cubicBezTo>
                      <a:pt x="28" y="4"/>
                      <a:pt x="28" y="4"/>
                      <a:pt x="28" y="4"/>
                    </a:cubicBezTo>
                    <a:cubicBezTo>
                      <a:pt x="27" y="5"/>
                      <a:pt x="27" y="5"/>
                      <a:pt x="27" y="5"/>
                    </a:cubicBezTo>
                    <a:cubicBezTo>
                      <a:pt x="32" y="10"/>
                      <a:pt x="39" y="13"/>
                      <a:pt x="46" y="13"/>
                    </a:cubicBezTo>
                    <a:cubicBezTo>
                      <a:pt x="50" y="13"/>
                      <a:pt x="53" y="12"/>
                      <a:pt x="57" y="11"/>
                    </a:cubicBezTo>
                    <a:cubicBezTo>
                      <a:pt x="57" y="11"/>
                      <a:pt x="57" y="11"/>
                      <a:pt x="57" y="11"/>
                    </a:cubicBezTo>
                    <a:cubicBezTo>
                      <a:pt x="58" y="26"/>
                      <a:pt x="58" y="26"/>
                      <a:pt x="58" y="26"/>
                    </a:cubicBezTo>
                    <a:cubicBezTo>
                      <a:pt x="72" y="32"/>
                      <a:pt x="72" y="32"/>
                      <a:pt x="72" y="32"/>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53" name="Freeform 92"/>
              <p:cNvSpPr>
                <a:spLocks/>
              </p:cNvSpPr>
              <p:nvPr>
                <p:custDataLst>
                  <p:tags r:id="rId164"/>
                </p:custDataLst>
              </p:nvPr>
            </p:nvSpPr>
            <p:spPr bwMode="gray">
              <a:xfrm>
                <a:off x="2551" y="3591"/>
                <a:ext cx="103" cy="136"/>
              </a:xfrm>
              <a:custGeom>
                <a:avLst/>
                <a:gdLst>
                  <a:gd name="T0" fmla="*/ 1584 w 40"/>
                  <a:gd name="T1" fmla="*/ 635 h 55"/>
                  <a:gd name="T2" fmla="*/ 1584 w 40"/>
                  <a:gd name="T3" fmla="*/ 818 h 55"/>
                  <a:gd name="T4" fmla="*/ 564 w 40"/>
                  <a:gd name="T5" fmla="*/ 2690 h 55"/>
                  <a:gd name="T6" fmla="*/ 445 w 40"/>
                  <a:gd name="T7" fmla="*/ 2586 h 55"/>
                  <a:gd name="T8" fmla="*/ 0 w 40"/>
                  <a:gd name="T9" fmla="*/ 2023 h 55"/>
                  <a:gd name="T10" fmla="*/ 219 w 40"/>
                  <a:gd name="T11" fmla="*/ 4261 h 55"/>
                  <a:gd name="T12" fmla="*/ 2817 w 40"/>
                  <a:gd name="T13" fmla="*/ 5081 h 55"/>
                  <a:gd name="T14" fmla="*/ 2287 w 40"/>
                  <a:gd name="T15" fmla="*/ 4518 h 55"/>
                  <a:gd name="T16" fmla="*/ 2287 w 40"/>
                  <a:gd name="T17" fmla="*/ 4518 h 55"/>
                  <a:gd name="T18" fmla="*/ 4522 w 40"/>
                  <a:gd name="T19" fmla="*/ 739 h 55"/>
                  <a:gd name="T20" fmla="*/ 4522 w 40"/>
                  <a:gd name="T21" fmla="*/ 0 h 55"/>
                  <a:gd name="T22" fmla="*/ 4522 w 40"/>
                  <a:gd name="T23" fmla="*/ 0 h 55"/>
                  <a:gd name="T24" fmla="*/ 3296 w 40"/>
                  <a:gd name="T25" fmla="*/ 1014 h 55"/>
                  <a:gd name="T26" fmla="*/ 1584 w 40"/>
                  <a:gd name="T27" fmla="*/ 635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55"/>
                  <a:gd name="T44" fmla="*/ 40 w 40"/>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55">
                    <a:moveTo>
                      <a:pt x="14" y="7"/>
                    </a:moveTo>
                    <a:cubicBezTo>
                      <a:pt x="14" y="8"/>
                      <a:pt x="14" y="8"/>
                      <a:pt x="14" y="9"/>
                    </a:cubicBezTo>
                    <a:cubicBezTo>
                      <a:pt x="14" y="17"/>
                      <a:pt x="11" y="24"/>
                      <a:pt x="5" y="29"/>
                    </a:cubicBezTo>
                    <a:cubicBezTo>
                      <a:pt x="4" y="28"/>
                      <a:pt x="4" y="28"/>
                      <a:pt x="4" y="28"/>
                    </a:cubicBezTo>
                    <a:cubicBezTo>
                      <a:pt x="0" y="22"/>
                      <a:pt x="0" y="22"/>
                      <a:pt x="0" y="22"/>
                    </a:cubicBezTo>
                    <a:cubicBezTo>
                      <a:pt x="2" y="46"/>
                      <a:pt x="2" y="46"/>
                      <a:pt x="2" y="46"/>
                    </a:cubicBezTo>
                    <a:cubicBezTo>
                      <a:pt x="25" y="55"/>
                      <a:pt x="25" y="55"/>
                      <a:pt x="25" y="55"/>
                    </a:cubicBezTo>
                    <a:cubicBezTo>
                      <a:pt x="20" y="49"/>
                      <a:pt x="20" y="49"/>
                      <a:pt x="20" y="49"/>
                    </a:cubicBezTo>
                    <a:cubicBezTo>
                      <a:pt x="20" y="49"/>
                      <a:pt x="20" y="49"/>
                      <a:pt x="20" y="49"/>
                    </a:cubicBezTo>
                    <a:cubicBezTo>
                      <a:pt x="32" y="40"/>
                      <a:pt x="40" y="25"/>
                      <a:pt x="40" y="8"/>
                    </a:cubicBezTo>
                    <a:cubicBezTo>
                      <a:pt x="40" y="5"/>
                      <a:pt x="40" y="3"/>
                      <a:pt x="40" y="0"/>
                    </a:cubicBezTo>
                    <a:cubicBezTo>
                      <a:pt x="40" y="0"/>
                      <a:pt x="40" y="0"/>
                      <a:pt x="40" y="0"/>
                    </a:cubicBezTo>
                    <a:cubicBezTo>
                      <a:pt x="29" y="11"/>
                      <a:pt x="29" y="11"/>
                      <a:pt x="29" y="11"/>
                    </a:cubicBezTo>
                    <a:cubicBezTo>
                      <a:pt x="14" y="7"/>
                      <a:pt x="14" y="7"/>
                      <a:pt x="14" y="7"/>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54" name="Freeform 93"/>
              <p:cNvSpPr>
                <a:spLocks/>
              </p:cNvSpPr>
              <p:nvPr>
                <p:custDataLst>
                  <p:tags r:id="rId165"/>
                </p:custDataLst>
              </p:nvPr>
            </p:nvSpPr>
            <p:spPr bwMode="gray">
              <a:xfrm>
                <a:off x="2551" y="3591"/>
                <a:ext cx="103" cy="136"/>
              </a:xfrm>
              <a:custGeom>
                <a:avLst/>
                <a:gdLst>
                  <a:gd name="T0" fmla="*/ 1584 w 40"/>
                  <a:gd name="T1" fmla="*/ 635 h 55"/>
                  <a:gd name="T2" fmla="*/ 1584 w 40"/>
                  <a:gd name="T3" fmla="*/ 818 h 55"/>
                  <a:gd name="T4" fmla="*/ 564 w 40"/>
                  <a:gd name="T5" fmla="*/ 2690 h 55"/>
                  <a:gd name="T6" fmla="*/ 445 w 40"/>
                  <a:gd name="T7" fmla="*/ 2586 h 55"/>
                  <a:gd name="T8" fmla="*/ 0 w 40"/>
                  <a:gd name="T9" fmla="*/ 2023 h 55"/>
                  <a:gd name="T10" fmla="*/ 219 w 40"/>
                  <a:gd name="T11" fmla="*/ 4261 h 55"/>
                  <a:gd name="T12" fmla="*/ 2817 w 40"/>
                  <a:gd name="T13" fmla="*/ 5081 h 55"/>
                  <a:gd name="T14" fmla="*/ 2287 w 40"/>
                  <a:gd name="T15" fmla="*/ 4518 h 55"/>
                  <a:gd name="T16" fmla="*/ 2287 w 40"/>
                  <a:gd name="T17" fmla="*/ 4518 h 55"/>
                  <a:gd name="T18" fmla="*/ 4522 w 40"/>
                  <a:gd name="T19" fmla="*/ 739 h 55"/>
                  <a:gd name="T20" fmla="*/ 4522 w 40"/>
                  <a:gd name="T21" fmla="*/ 0 h 55"/>
                  <a:gd name="T22" fmla="*/ 4522 w 40"/>
                  <a:gd name="T23" fmla="*/ 0 h 55"/>
                  <a:gd name="T24" fmla="*/ 3296 w 40"/>
                  <a:gd name="T25" fmla="*/ 1014 h 55"/>
                  <a:gd name="T26" fmla="*/ 1584 w 40"/>
                  <a:gd name="T27" fmla="*/ 635 h 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55"/>
                  <a:gd name="T44" fmla="*/ 40 w 40"/>
                  <a:gd name="T45" fmla="*/ 55 h 5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55">
                    <a:moveTo>
                      <a:pt x="14" y="7"/>
                    </a:moveTo>
                    <a:cubicBezTo>
                      <a:pt x="14" y="8"/>
                      <a:pt x="14" y="8"/>
                      <a:pt x="14" y="9"/>
                    </a:cubicBezTo>
                    <a:cubicBezTo>
                      <a:pt x="14" y="17"/>
                      <a:pt x="11" y="24"/>
                      <a:pt x="5" y="29"/>
                    </a:cubicBezTo>
                    <a:cubicBezTo>
                      <a:pt x="4" y="28"/>
                      <a:pt x="4" y="28"/>
                      <a:pt x="4" y="28"/>
                    </a:cubicBezTo>
                    <a:cubicBezTo>
                      <a:pt x="0" y="22"/>
                      <a:pt x="0" y="22"/>
                      <a:pt x="0" y="22"/>
                    </a:cubicBezTo>
                    <a:cubicBezTo>
                      <a:pt x="2" y="46"/>
                      <a:pt x="2" y="46"/>
                      <a:pt x="2" y="46"/>
                    </a:cubicBezTo>
                    <a:cubicBezTo>
                      <a:pt x="25" y="55"/>
                      <a:pt x="25" y="55"/>
                      <a:pt x="25" y="55"/>
                    </a:cubicBezTo>
                    <a:cubicBezTo>
                      <a:pt x="20" y="49"/>
                      <a:pt x="20" y="49"/>
                      <a:pt x="20" y="49"/>
                    </a:cubicBezTo>
                    <a:cubicBezTo>
                      <a:pt x="20" y="49"/>
                      <a:pt x="20" y="49"/>
                      <a:pt x="20" y="49"/>
                    </a:cubicBezTo>
                    <a:cubicBezTo>
                      <a:pt x="32" y="40"/>
                      <a:pt x="40" y="25"/>
                      <a:pt x="40" y="8"/>
                    </a:cubicBezTo>
                    <a:cubicBezTo>
                      <a:pt x="40" y="5"/>
                      <a:pt x="40" y="3"/>
                      <a:pt x="40" y="0"/>
                    </a:cubicBezTo>
                    <a:cubicBezTo>
                      <a:pt x="40" y="0"/>
                      <a:pt x="40" y="0"/>
                      <a:pt x="40" y="0"/>
                    </a:cubicBezTo>
                    <a:cubicBezTo>
                      <a:pt x="29" y="11"/>
                      <a:pt x="29" y="11"/>
                      <a:pt x="29" y="11"/>
                    </a:cubicBezTo>
                    <a:cubicBezTo>
                      <a:pt x="14" y="7"/>
                      <a:pt x="14" y="7"/>
                      <a:pt x="14" y="7"/>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55" name="Freeform 94"/>
              <p:cNvSpPr>
                <a:spLocks/>
              </p:cNvSpPr>
              <p:nvPr>
                <p:custDataLst>
                  <p:tags r:id="rId166"/>
                </p:custDataLst>
              </p:nvPr>
            </p:nvSpPr>
            <p:spPr bwMode="gray">
              <a:xfrm>
                <a:off x="2528" y="3483"/>
                <a:ext cx="139" cy="133"/>
              </a:xfrm>
              <a:custGeom>
                <a:avLst/>
                <a:gdLst>
                  <a:gd name="T0" fmla="*/ 5439 w 54"/>
                  <a:gd name="T1" fmla="*/ 3463 h 54"/>
                  <a:gd name="T2" fmla="*/ 6108 w 54"/>
                  <a:gd name="T3" fmla="*/ 3271 h 54"/>
                  <a:gd name="T4" fmla="*/ 4180 w 54"/>
                  <a:gd name="T5" fmla="*/ 4901 h 54"/>
                  <a:gd name="T6" fmla="*/ 1583 w 54"/>
                  <a:gd name="T7" fmla="*/ 4271 h 54"/>
                  <a:gd name="T8" fmla="*/ 2505 w 54"/>
                  <a:gd name="T9" fmla="*/ 4076 h 54"/>
                  <a:gd name="T10" fmla="*/ 2505 w 54"/>
                  <a:gd name="T11" fmla="*/ 4076 h 54"/>
                  <a:gd name="T12" fmla="*/ 0 w 54"/>
                  <a:gd name="T13" fmla="*/ 2463 h 54"/>
                  <a:gd name="T14" fmla="*/ 922 w 54"/>
                  <a:gd name="T15" fmla="*/ 1256 h 54"/>
                  <a:gd name="T16" fmla="*/ 0 w 54"/>
                  <a:gd name="T17" fmla="*/ 0 h 54"/>
                  <a:gd name="T18" fmla="*/ 5439 w 54"/>
                  <a:gd name="T19" fmla="*/ 3463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4"/>
                  <a:gd name="T32" fmla="*/ 54 w 54"/>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4">
                    <a:moveTo>
                      <a:pt x="48" y="38"/>
                    </a:moveTo>
                    <a:cubicBezTo>
                      <a:pt x="54" y="36"/>
                      <a:pt x="54" y="36"/>
                      <a:pt x="54" y="36"/>
                    </a:cubicBezTo>
                    <a:cubicBezTo>
                      <a:pt x="37" y="54"/>
                      <a:pt x="37" y="54"/>
                      <a:pt x="37" y="54"/>
                    </a:cubicBezTo>
                    <a:cubicBezTo>
                      <a:pt x="14" y="47"/>
                      <a:pt x="14" y="47"/>
                      <a:pt x="14" y="47"/>
                    </a:cubicBezTo>
                    <a:cubicBezTo>
                      <a:pt x="22" y="45"/>
                      <a:pt x="22" y="45"/>
                      <a:pt x="22" y="45"/>
                    </a:cubicBezTo>
                    <a:cubicBezTo>
                      <a:pt x="22" y="45"/>
                      <a:pt x="22" y="45"/>
                      <a:pt x="22" y="45"/>
                    </a:cubicBezTo>
                    <a:cubicBezTo>
                      <a:pt x="19" y="35"/>
                      <a:pt x="10" y="28"/>
                      <a:pt x="0" y="27"/>
                    </a:cubicBezTo>
                    <a:cubicBezTo>
                      <a:pt x="8" y="14"/>
                      <a:pt x="8" y="14"/>
                      <a:pt x="8" y="14"/>
                    </a:cubicBezTo>
                    <a:cubicBezTo>
                      <a:pt x="0" y="0"/>
                      <a:pt x="0" y="0"/>
                      <a:pt x="0" y="0"/>
                    </a:cubicBezTo>
                    <a:cubicBezTo>
                      <a:pt x="23" y="1"/>
                      <a:pt x="42" y="17"/>
                      <a:pt x="48" y="38"/>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56" name="Freeform 95"/>
              <p:cNvSpPr>
                <a:spLocks/>
              </p:cNvSpPr>
              <p:nvPr>
                <p:custDataLst>
                  <p:tags r:id="rId167"/>
                </p:custDataLst>
              </p:nvPr>
            </p:nvSpPr>
            <p:spPr bwMode="gray">
              <a:xfrm>
                <a:off x="2528" y="3483"/>
                <a:ext cx="139" cy="133"/>
              </a:xfrm>
              <a:custGeom>
                <a:avLst/>
                <a:gdLst>
                  <a:gd name="T0" fmla="*/ 5439 w 54"/>
                  <a:gd name="T1" fmla="*/ 3463 h 54"/>
                  <a:gd name="T2" fmla="*/ 6108 w 54"/>
                  <a:gd name="T3" fmla="*/ 3271 h 54"/>
                  <a:gd name="T4" fmla="*/ 4180 w 54"/>
                  <a:gd name="T5" fmla="*/ 4901 h 54"/>
                  <a:gd name="T6" fmla="*/ 1583 w 54"/>
                  <a:gd name="T7" fmla="*/ 4271 h 54"/>
                  <a:gd name="T8" fmla="*/ 2505 w 54"/>
                  <a:gd name="T9" fmla="*/ 4076 h 54"/>
                  <a:gd name="T10" fmla="*/ 2505 w 54"/>
                  <a:gd name="T11" fmla="*/ 4076 h 54"/>
                  <a:gd name="T12" fmla="*/ 0 w 54"/>
                  <a:gd name="T13" fmla="*/ 2463 h 54"/>
                  <a:gd name="T14" fmla="*/ 922 w 54"/>
                  <a:gd name="T15" fmla="*/ 1256 h 54"/>
                  <a:gd name="T16" fmla="*/ 0 w 54"/>
                  <a:gd name="T17" fmla="*/ 0 h 54"/>
                  <a:gd name="T18" fmla="*/ 5439 w 54"/>
                  <a:gd name="T19" fmla="*/ 3463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4"/>
                  <a:gd name="T31" fmla="*/ 0 h 54"/>
                  <a:gd name="T32" fmla="*/ 54 w 54"/>
                  <a:gd name="T33" fmla="*/ 54 h 5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4" h="54">
                    <a:moveTo>
                      <a:pt x="48" y="38"/>
                    </a:moveTo>
                    <a:cubicBezTo>
                      <a:pt x="54" y="36"/>
                      <a:pt x="54" y="36"/>
                      <a:pt x="54" y="36"/>
                    </a:cubicBezTo>
                    <a:cubicBezTo>
                      <a:pt x="37" y="54"/>
                      <a:pt x="37" y="54"/>
                      <a:pt x="37" y="54"/>
                    </a:cubicBezTo>
                    <a:cubicBezTo>
                      <a:pt x="14" y="47"/>
                      <a:pt x="14" y="47"/>
                      <a:pt x="14" y="47"/>
                    </a:cubicBezTo>
                    <a:cubicBezTo>
                      <a:pt x="22" y="45"/>
                      <a:pt x="22" y="45"/>
                      <a:pt x="22" y="45"/>
                    </a:cubicBezTo>
                    <a:cubicBezTo>
                      <a:pt x="22" y="45"/>
                      <a:pt x="22" y="45"/>
                      <a:pt x="22" y="45"/>
                    </a:cubicBezTo>
                    <a:cubicBezTo>
                      <a:pt x="19" y="35"/>
                      <a:pt x="10" y="28"/>
                      <a:pt x="0" y="27"/>
                    </a:cubicBezTo>
                    <a:cubicBezTo>
                      <a:pt x="8" y="14"/>
                      <a:pt x="8" y="14"/>
                      <a:pt x="8" y="14"/>
                    </a:cubicBezTo>
                    <a:cubicBezTo>
                      <a:pt x="0" y="0"/>
                      <a:pt x="0" y="0"/>
                      <a:pt x="0" y="0"/>
                    </a:cubicBezTo>
                    <a:cubicBezTo>
                      <a:pt x="23" y="1"/>
                      <a:pt x="42" y="17"/>
                      <a:pt x="48" y="38"/>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57" name="Freeform 96"/>
              <p:cNvSpPr>
                <a:spLocks/>
              </p:cNvSpPr>
              <p:nvPr>
                <p:custDataLst>
                  <p:tags r:id="rId168"/>
                </p:custDataLst>
              </p:nvPr>
            </p:nvSpPr>
            <p:spPr bwMode="gray">
              <a:xfrm>
                <a:off x="2296" y="3464"/>
                <a:ext cx="248" cy="107"/>
              </a:xfrm>
              <a:custGeom>
                <a:avLst/>
                <a:gdLst>
                  <a:gd name="T0" fmla="*/ 7928 w 96"/>
                  <a:gd name="T1" fmla="*/ 4098 h 43"/>
                  <a:gd name="T2" fmla="*/ 9669 w 96"/>
                  <a:gd name="T3" fmla="*/ 3270 h 43"/>
                  <a:gd name="T4" fmla="*/ 9669 w 96"/>
                  <a:gd name="T5" fmla="*/ 3270 h 43"/>
                  <a:gd name="T6" fmla="*/ 9669 w 96"/>
                  <a:gd name="T7" fmla="*/ 3914 h 43"/>
                  <a:gd name="T8" fmla="*/ 11052 w 96"/>
                  <a:gd name="T9" fmla="*/ 1988 h 43"/>
                  <a:gd name="T10" fmla="*/ 9669 w 96"/>
                  <a:gd name="T11" fmla="*/ 0 h 43"/>
                  <a:gd name="T12" fmla="*/ 9669 w 96"/>
                  <a:gd name="T13" fmla="*/ 649 h 43"/>
                  <a:gd name="T14" fmla="*/ 2395 w 96"/>
                  <a:gd name="T15" fmla="*/ 649 h 43"/>
                  <a:gd name="T16" fmla="*/ 2395 w 96"/>
                  <a:gd name="T17" fmla="*/ 3270 h 43"/>
                  <a:gd name="T18" fmla="*/ 4944 w 96"/>
                  <a:gd name="T19" fmla="*/ 3270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43"/>
                  <a:gd name="T32" fmla="*/ 96 w 96"/>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43">
                    <a:moveTo>
                      <a:pt x="69" y="43"/>
                    </a:moveTo>
                    <a:cubicBezTo>
                      <a:pt x="73" y="38"/>
                      <a:pt x="78" y="35"/>
                      <a:pt x="84" y="34"/>
                    </a:cubicBezTo>
                    <a:cubicBezTo>
                      <a:pt x="84" y="34"/>
                      <a:pt x="84" y="34"/>
                      <a:pt x="84" y="34"/>
                    </a:cubicBezTo>
                    <a:cubicBezTo>
                      <a:pt x="84" y="41"/>
                      <a:pt x="84" y="41"/>
                      <a:pt x="84" y="41"/>
                    </a:cubicBezTo>
                    <a:cubicBezTo>
                      <a:pt x="96" y="21"/>
                      <a:pt x="96" y="21"/>
                      <a:pt x="96" y="21"/>
                    </a:cubicBezTo>
                    <a:cubicBezTo>
                      <a:pt x="84" y="0"/>
                      <a:pt x="84" y="0"/>
                      <a:pt x="84" y="0"/>
                    </a:cubicBezTo>
                    <a:cubicBezTo>
                      <a:pt x="84" y="7"/>
                      <a:pt x="84" y="7"/>
                      <a:pt x="84" y="7"/>
                    </a:cubicBezTo>
                    <a:cubicBezTo>
                      <a:pt x="0" y="7"/>
                      <a:pt x="21" y="7"/>
                      <a:pt x="21" y="7"/>
                    </a:cubicBezTo>
                    <a:cubicBezTo>
                      <a:pt x="21" y="34"/>
                      <a:pt x="21" y="34"/>
                      <a:pt x="21" y="34"/>
                    </a:cubicBezTo>
                    <a:cubicBezTo>
                      <a:pt x="64" y="34"/>
                      <a:pt x="43" y="34"/>
                      <a:pt x="43" y="34"/>
                    </a:cubicBezTo>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258" name="Freeform 97"/>
              <p:cNvSpPr>
                <a:spLocks/>
              </p:cNvSpPr>
              <p:nvPr>
                <p:custDataLst>
                  <p:tags r:id="rId169"/>
                </p:custDataLst>
              </p:nvPr>
            </p:nvSpPr>
            <p:spPr bwMode="gray">
              <a:xfrm>
                <a:off x="2296" y="3464"/>
                <a:ext cx="248" cy="107"/>
              </a:xfrm>
              <a:custGeom>
                <a:avLst/>
                <a:gdLst>
                  <a:gd name="T0" fmla="*/ 7928 w 96"/>
                  <a:gd name="T1" fmla="*/ 4098 h 43"/>
                  <a:gd name="T2" fmla="*/ 9669 w 96"/>
                  <a:gd name="T3" fmla="*/ 3270 h 43"/>
                  <a:gd name="T4" fmla="*/ 9669 w 96"/>
                  <a:gd name="T5" fmla="*/ 3270 h 43"/>
                  <a:gd name="T6" fmla="*/ 9669 w 96"/>
                  <a:gd name="T7" fmla="*/ 3914 h 43"/>
                  <a:gd name="T8" fmla="*/ 11052 w 96"/>
                  <a:gd name="T9" fmla="*/ 1988 h 43"/>
                  <a:gd name="T10" fmla="*/ 9669 w 96"/>
                  <a:gd name="T11" fmla="*/ 0 h 43"/>
                  <a:gd name="T12" fmla="*/ 9669 w 96"/>
                  <a:gd name="T13" fmla="*/ 649 h 43"/>
                  <a:gd name="T14" fmla="*/ 2395 w 96"/>
                  <a:gd name="T15" fmla="*/ 649 h 43"/>
                  <a:gd name="T16" fmla="*/ 2395 w 96"/>
                  <a:gd name="T17" fmla="*/ 3270 h 43"/>
                  <a:gd name="T18" fmla="*/ 4944 w 96"/>
                  <a:gd name="T19" fmla="*/ 3270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6"/>
                  <a:gd name="T31" fmla="*/ 0 h 43"/>
                  <a:gd name="T32" fmla="*/ 96 w 96"/>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6" h="43">
                    <a:moveTo>
                      <a:pt x="69" y="43"/>
                    </a:moveTo>
                    <a:cubicBezTo>
                      <a:pt x="73" y="38"/>
                      <a:pt x="78" y="35"/>
                      <a:pt x="84" y="34"/>
                    </a:cubicBezTo>
                    <a:cubicBezTo>
                      <a:pt x="84" y="34"/>
                      <a:pt x="84" y="34"/>
                      <a:pt x="84" y="34"/>
                    </a:cubicBezTo>
                    <a:cubicBezTo>
                      <a:pt x="84" y="41"/>
                      <a:pt x="84" y="41"/>
                      <a:pt x="84" y="41"/>
                    </a:cubicBezTo>
                    <a:cubicBezTo>
                      <a:pt x="96" y="21"/>
                      <a:pt x="96" y="21"/>
                      <a:pt x="96" y="21"/>
                    </a:cubicBezTo>
                    <a:cubicBezTo>
                      <a:pt x="84" y="0"/>
                      <a:pt x="84" y="0"/>
                      <a:pt x="84" y="0"/>
                    </a:cubicBezTo>
                    <a:cubicBezTo>
                      <a:pt x="84" y="7"/>
                      <a:pt x="84" y="7"/>
                      <a:pt x="84" y="7"/>
                    </a:cubicBezTo>
                    <a:cubicBezTo>
                      <a:pt x="0" y="7"/>
                      <a:pt x="21" y="7"/>
                      <a:pt x="21" y="7"/>
                    </a:cubicBezTo>
                    <a:cubicBezTo>
                      <a:pt x="21" y="34"/>
                      <a:pt x="21" y="34"/>
                      <a:pt x="21" y="34"/>
                    </a:cubicBezTo>
                    <a:cubicBezTo>
                      <a:pt x="64" y="34"/>
                      <a:pt x="43" y="34"/>
                      <a:pt x="43" y="34"/>
                    </a:cubicBezTo>
                  </a:path>
                </a:pathLst>
              </a:custGeom>
              <a:noFill/>
              <a:ln w="12700">
                <a:solidFill>
                  <a:srgbClr val="00AEEF"/>
                </a:solidFill>
                <a:miter lim="800000"/>
                <a:headEnd/>
                <a:tailEnd/>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b="1" dirty="0">
                  <a:solidFill>
                    <a:srgbClr val="000000"/>
                  </a:solidFill>
                </a:endParaRPr>
              </a:p>
            </p:txBody>
          </p:sp>
          <p:sp>
            <p:nvSpPr>
              <p:cNvPr id="3259" name="Freeform 98"/>
              <p:cNvSpPr>
                <a:spLocks/>
              </p:cNvSpPr>
              <p:nvPr>
                <p:custDataLst>
                  <p:tags r:id="rId170"/>
                </p:custDataLst>
              </p:nvPr>
            </p:nvSpPr>
            <p:spPr bwMode="gray">
              <a:xfrm>
                <a:off x="2389" y="3536"/>
                <a:ext cx="95" cy="144"/>
              </a:xfrm>
              <a:custGeom>
                <a:avLst/>
                <a:gdLst>
                  <a:gd name="T0" fmla="*/ 3348 w 37"/>
                  <a:gd name="T1" fmla="*/ 3950 h 58"/>
                  <a:gd name="T2" fmla="*/ 1695 w 37"/>
                  <a:gd name="T3" fmla="*/ 4149 h 58"/>
                  <a:gd name="T4" fmla="*/ 996 w 37"/>
                  <a:gd name="T5" fmla="*/ 5479 h 58"/>
                  <a:gd name="T6" fmla="*/ 660 w 37"/>
                  <a:gd name="T7" fmla="*/ 5018 h 58"/>
                  <a:gd name="T8" fmla="*/ 0 w 37"/>
                  <a:gd name="T9" fmla="*/ 2818 h 58"/>
                  <a:gd name="T10" fmla="*/ 778 w 37"/>
                  <a:gd name="T11" fmla="*/ 457 h 58"/>
                  <a:gd name="T12" fmla="*/ 778 w 37"/>
                  <a:gd name="T13" fmla="*/ 457 h 58"/>
                  <a:gd name="T14" fmla="*/ 0 w 37"/>
                  <a:gd name="T15" fmla="*/ 74 h 58"/>
                  <a:gd name="T16" fmla="*/ 2691 w 37"/>
                  <a:gd name="T17" fmla="*/ 0 h 58"/>
                  <a:gd name="T18" fmla="*/ 4126 w 37"/>
                  <a:gd name="T19" fmla="*/ 1899 h 58"/>
                  <a:gd name="T20" fmla="*/ 3469 w 37"/>
                  <a:gd name="T21" fmla="*/ 1591 h 58"/>
                  <a:gd name="T22" fmla="*/ 3348 w 37"/>
                  <a:gd name="T23" fmla="*/ 1591 h 58"/>
                  <a:gd name="T24" fmla="*/ 2994 w 37"/>
                  <a:gd name="T25" fmla="*/ 2818 h 58"/>
                  <a:gd name="T26" fmla="*/ 3132 w 37"/>
                  <a:gd name="T27" fmla="*/ 3687 h 58"/>
                  <a:gd name="T28" fmla="*/ 3348 w 37"/>
                  <a:gd name="T29" fmla="*/ 3950 h 5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7"/>
                  <a:gd name="T46" fmla="*/ 0 h 58"/>
                  <a:gd name="T47" fmla="*/ 37 w 37"/>
                  <a:gd name="T48" fmla="*/ 58 h 5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7" h="58">
                    <a:moveTo>
                      <a:pt x="30" y="42"/>
                    </a:moveTo>
                    <a:cubicBezTo>
                      <a:pt x="14" y="43"/>
                      <a:pt x="15" y="44"/>
                      <a:pt x="15" y="44"/>
                    </a:cubicBezTo>
                    <a:cubicBezTo>
                      <a:pt x="9" y="57"/>
                      <a:pt x="9" y="58"/>
                      <a:pt x="9" y="58"/>
                    </a:cubicBezTo>
                    <a:cubicBezTo>
                      <a:pt x="9" y="58"/>
                      <a:pt x="6" y="53"/>
                      <a:pt x="6" y="53"/>
                    </a:cubicBezTo>
                    <a:cubicBezTo>
                      <a:pt x="2" y="46"/>
                      <a:pt x="0" y="38"/>
                      <a:pt x="0" y="30"/>
                    </a:cubicBezTo>
                    <a:cubicBezTo>
                      <a:pt x="0" y="21"/>
                      <a:pt x="3" y="12"/>
                      <a:pt x="7" y="5"/>
                    </a:cubicBezTo>
                    <a:cubicBezTo>
                      <a:pt x="7" y="5"/>
                      <a:pt x="7" y="5"/>
                      <a:pt x="7" y="5"/>
                    </a:cubicBezTo>
                    <a:cubicBezTo>
                      <a:pt x="0" y="1"/>
                      <a:pt x="0" y="1"/>
                      <a:pt x="0" y="1"/>
                    </a:cubicBezTo>
                    <a:cubicBezTo>
                      <a:pt x="24" y="0"/>
                      <a:pt x="24" y="0"/>
                      <a:pt x="24" y="0"/>
                    </a:cubicBezTo>
                    <a:cubicBezTo>
                      <a:pt x="37" y="20"/>
                      <a:pt x="37" y="20"/>
                      <a:pt x="37" y="20"/>
                    </a:cubicBezTo>
                    <a:cubicBezTo>
                      <a:pt x="31" y="17"/>
                      <a:pt x="31" y="17"/>
                      <a:pt x="31" y="17"/>
                    </a:cubicBezTo>
                    <a:cubicBezTo>
                      <a:pt x="30" y="17"/>
                      <a:pt x="30" y="17"/>
                      <a:pt x="30" y="17"/>
                    </a:cubicBezTo>
                    <a:cubicBezTo>
                      <a:pt x="28" y="20"/>
                      <a:pt x="27" y="25"/>
                      <a:pt x="27" y="30"/>
                    </a:cubicBezTo>
                    <a:cubicBezTo>
                      <a:pt x="27" y="33"/>
                      <a:pt x="27" y="36"/>
                      <a:pt x="28" y="39"/>
                    </a:cubicBezTo>
                    <a:cubicBezTo>
                      <a:pt x="30" y="42"/>
                      <a:pt x="30" y="42"/>
                      <a:pt x="30" y="42"/>
                    </a:cubicBezTo>
                    <a:close/>
                  </a:path>
                </a:pathLst>
              </a:custGeom>
              <a:solidFill>
                <a:srgbClr val="FFFFFF"/>
              </a:solidFill>
              <a:ln w="12700">
                <a:solidFill>
                  <a:srgbClr val="00AEEF"/>
                </a:solidFill>
                <a:miter lim="800000"/>
                <a:headEnd/>
                <a:tailEnd/>
              </a:ln>
            </p:spPr>
            <p:txBody>
              <a:bodyPr/>
              <a:lstStyle/>
              <a:p>
                <a:pPr fontAlgn="base">
                  <a:spcBef>
                    <a:spcPct val="0"/>
                  </a:spcBef>
                  <a:spcAft>
                    <a:spcPct val="0"/>
                  </a:spcAft>
                </a:pPr>
                <a:endParaRPr lang="en-GB" b="1" dirty="0">
                  <a:solidFill>
                    <a:srgbClr val="000000"/>
                  </a:solidFill>
                </a:endParaRPr>
              </a:p>
            </p:txBody>
          </p:sp>
        </p:grpSp>
        <p:sp>
          <p:nvSpPr>
            <p:cNvPr id="3113" name="Rectangle 99"/>
            <p:cNvSpPr>
              <a:spLocks noChangeArrowheads="1"/>
            </p:cNvSpPr>
            <p:nvPr>
              <p:custDataLst>
                <p:tags r:id="rId40"/>
              </p:custDataLst>
            </p:nvPr>
          </p:nvSpPr>
          <p:spPr bwMode="gray">
            <a:xfrm>
              <a:off x="7532688" y="5666697"/>
              <a:ext cx="1339850" cy="171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FFFFFF"/>
                  </a:solidFill>
                </a:rPr>
                <a:t>Spread the Word</a:t>
              </a:r>
            </a:p>
          </p:txBody>
        </p:sp>
        <p:sp>
          <p:nvSpPr>
            <p:cNvPr id="3114" name="Freeform 101"/>
            <p:cNvSpPr>
              <a:spLocks/>
            </p:cNvSpPr>
            <p:nvPr>
              <p:custDataLst>
                <p:tags r:id="rId41"/>
              </p:custDataLst>
            </p:nvPr>
          </p:nvSpPr>
          <p:spPr bwMode="gray">
            <a:xfrm>
              <a:off x="6426200" y="5291171"/>
              <a:ext cx="222250" cy="169592"/>
            </a:xfrm>
            <a:custGeom>
              <a:avLst/>
              <a:gdLst>
                <a:gd name="T0" fmla="*/ 0 w 53"/>
                <a:gd name="T1" fmla="*/ 2147483647 h 44"/>
                <a:gd name="T2" fmla="*/ 2147483647 w 53"/>
                <a:gd name="T3" fmla="*/ 2147483647 h 44"/>
                <a:gd name="T4" fmla="*/ 2147483647 w 53"/>
                <a:gd name="T5" fmla="*/ 2147483647 h 44"/>
                <a:gd name="T6" fmla="*/ 2147483647 w 53"/>
                <a:gd name="T7" fmla="*/ 2147483647 h 44"/>
                <a:gd name="T8" fmla="*/ 2147483647 w 53"/>
                <a:gd name="T9" fmla="*/ 2147483647 h 44"/>
                <a:gd name="T10" fmla="*/ 2147483647 w 53"/>
                <a:gd name="T11" fmla="*/ 2147483647 h 44"/>
                <a:gd name="T12" fmla="*/ 2147483647 w 53"/>
                <a:gd name="T13" fmla="*/ 2147483647 h 44"/>
                <a:gd name="T14" fmla="*/ 2147483647 w 53"/>
                <a:gd name="T15" fmla="*/ 2147483647 h 44"/>
                <a:gd name="T16" fmla="*/ 2147483647 w 53"/>
                <a:gd name="T17" fmla="*/ 2147483647 h 44"/>
                <a:gd name="T18" fmla="*/ 2147483647 w 53"/>
                <a:gd name="T19" fmla="*/ 2147483647 h 44"/>
                <a:gd name="T20" fmla="*/ 2147483647 w 53"/>
                <a:gd name="T21" fmla="*/ 2147483647 h 44"/>
                <a:gd name="T22" fmla="*/ 2147483647 w 53"/>
                <a:gd name="T23" fmla="*/ 2147483647 h 44"/>
                <a:gd name="T24" fmla="*/ 2147483647 w 53"/>
                <a:gd name="T25" fmla="*/ 2147483647 h 44"/>
                <a:gd name="T26" fmla="*/ 2147483647 w 53"/>
                <a:gd name="T27" fmla="*/ 2147483647 h 44"/>
                <a:gd name="T28" fmla="*/ 2147483647 w 53"/>
                <a:gd name="T29" fmla="*/ 2147483647 h 44"/>
                <a:gd name="T30" fmla="*/ 2147483647 w 53"/>
                <a:gd name="T31" fmla="*/ 2147483647 h 44"/>
                <a:gd name="T32" fmla="*/ 2147483647 w 53"/>
                <a:gd name="T33" fmla="*/ 2147483647 h 44"/>
                <a:gd name="T34" fmla="*/ 2147483647 w 53"/>
                <a:gd name="T35" fmla="*/ 2147483647 h 44"/>
                <a:gd name="T36" fmla="*/ 2147483647 w 53"/>
                <a:gd name="T37" fmla="*/ 2147483647 h 44"/>
                <a:gd name="T38" fmla="*/ 2147483647 w 53"/>
                <a:gd name="T39" fmla="*/ 2147483647 h 44"/>
                <a:gd name="T40" fmla="*/ 2147483647 w 53"/>
                <a:gd name="T41" fmla="*/ 2147483647 h 44"/>
                <a:gd name="T42" fmla="*/ 2147483647 w 53"/>
                <a:gd name="T43" fmla="*/ 2147483647 h 44"/>
                <a:gd name="T44" fmla="*/ 2147483647 w 53"/>
                <a:gd name="T45" fmla="*/ 2147483647 h 44"/>
                <a:gd name="T46" fmla="*/ 2147483647 w 53"/>
                <a:gd name="T47" fmla="*/ 2147483647 h 44"/>
                <a:gd name="T48" fmla="*/ 2147483647 w 53"/>
                <a:gd name="T49" fmla="*/ 2147483647 h 44"/>
                <a:gd name="T50" fmla="*/ 0 w 53"/>
                <a:gd name="T51" fmla="*/ 2147483647 h 4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4"/>
                <a:gd name="T80" fmla="*/ 53 w 53"/>
                <a:gd name="T81" fmla="*/ 44 h 44"/>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4">
                  <a:moveTo>
                    <a:pt x="0" y="41"/>
                  </a:moveTo>
                  <a:cubicBezTo>
                    <a:pt x="0" y="41"/>
                    <a:pt x="1" y="40"/>
                    <a:pt x="1" y="39"/>
                  </a:cubicBezTo>
                  <a:cubicBezTo>
                    <a:pt x="1" y="38"/>
                    <a:pt x="2" y="37"/>
                    <a:pt x="2" y="37"/>
                  </a:cubicBezTo>
                  <a:cubicBezTo>
                    <a:pt x="2" y="36"/>
                    <a:pt x="2" y="36"/>
                    <a:pt x="2" y="35"/>
                  </a:cubicBezTo>
                  <a:cubicBezTo>
                    <a:pt x="3" y="34"/>
                    <a:pt x="3" y="33"/>
                    <a:pt x="3" y="32"/>
                  </a:cubicBezTo>
                  <a:cubicBezTo>
                    <a:pt x="4" y="32"/>
                    <a:pt x="4" y="32"/>
                    <a:pt x="4" y="32"/>
                  </a:cubicBezTo>
                  <a:cubicBezTo>
                    <a:pt x="4" y="32"/>
                    <a:pt x="4" y="31"/>
                    <a:pt x="4" y="31"/>
                  </a:cubicBezTo>
                  <a:cubicBezTo>
                    <a:pt x="13" y="13"/>
                    <a:pt x="33" y="20"/>
                    <a:pt x="43" y="16"/>
                  </a:cubicBezTo>
                  <a:cubicBezTo>
                    <a:pt x="43" y="15"/>
                    <a:pt x="43" y="15"/>
                    <a:pt x="43" y="15"/>
                  </a:cubicBezTo>
                  <a:cubicBezTo>
                    <a:pt x="42" y="16"/>
                    <a:pt x="41" y="16"/>
                    <a:pt x="40" y="16"/>
                  </a:cubicBezTo>
                  <a:cubicBezTo>
                    <a:pt x="31" y="18"/>
                    <a:pt x="14" y="11"/>
                    <a:pt x="4" y="27"/>
                  </a:cubicBezTo>
                  <a:cubicBezTo>
                    <a:pt x="4" y="27"/>
                    <a:pt x="3" y="28"/>
                    <a:pt x="3" y="28"/>
                  </a:cubicBezTo>
                  <a:cubicBezTo>
                    <a:pt x="2" y="30"/>
                    <a:pt x="1" y="31"/>
                    <a:pt x="1" y="33"/>
                  </a:cubicBezTo>
                  <a:cubicBezTo>
                    <a:pt x="1" y="31"/>
                    <a:pt x="1" y="29"/>
                    <a:pt x="2" y="28"/>
                  </a:cubicBezTo>
                  <a:cubicBezTo>
                    <a:pt x="1" y="27"/>
                    <a:pt x="1" y="27"/>
                    <a:pt x="1" y="26"/>
                  </a:cubicBezTo>
                  <a:cubicBezTo>
                    <a:pt x="1" y="26"/>
                    <a:pt x="1" y="26"/>
                    <a:pt x="1" y="26"/>
                  </a:cubicBezTo>
                  <a:cubicBezTo>
                    <a:pt x="0" y="25"/>
                    <a:pt x="1" y="23"/>
                    <a:pt x="1" y="22"/>
                  </a:cubicBezTo>
                  <a:cubicBezTo>
                    <a:pt x="2" y="21"/>
                    <a:pt x="2" y="20"/>
                    <a:pt x="3" y="19"/>
                  </a:cubicBezTo>
                  <a:cubicBezTo>
                    <a:pt x="3" y="19"/>
                    <a:pt x="3" y="19"/>
                    <a:pt x="3" y="19"/>
                  </a:cubicBezTo>
                  <a:cubicBezTo>
                    <a:pt x="15" y="0"/>
                    <a:pt x="36" y="13"/>
                    <a:pt x="46" y="11"/>
                  </a:cubicBezTo>
                  <a:cubicBezTo>
                    <a:pt x="50" y="10"/>
                    <a:pt x="53" y="8"/>
                    <a:pt x="53" y="8"/>
                  </a:cubicBezTo>
                  <a:cubicBezTo>
                    <a:pt x="53" y="8"/>
                    <a:pt x="38" y="43"/>
                    <a:pt x="9" y="37"/>
                  </a:cubicBezTo>
                  <a:cubicBezTo>
                    <a:pt x="7" y="37"/>
                    <a:pt x="5" y="36"/>
                    <a:pt x="4" y="35"/>
                  </a:cubicBezTo>
                  <a:cubicBezTo>
                    <a:pt x="4" y="35"/>
                    <a:pt x="4" y="35"/>
                    <a:pt x="4" y="35"/>
                  </a:cubicBezTo>
                  <a:cubicBezTo>
                    <a:pt x="4" y="36"/>
                    <a:pt x="3" y="39"/>
                    <a:pt x="2" y="41"/>
                  </a:cubicBezTo>
                  <a:cubicBezTo>
                    <a:pt x="2" y="44"/>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115" name="Group 102"/>
            <p:cNvGrpSpPr>
              <a:grpSpLocks/>
            </p:cNvGrpSpPr>
            <p:nvPr>
              <p:custDataLst>
                <p:tags r:id="rId42"/>
              </p:custDataLst>
            </p:nvPr>
          </p:nvGrpSpPr>
          <p:grpSpPr bwMode="auto">
            <a:xfrm>
              <a:off x="6069013" y="4650658"/>
              <a:ext cx="738188" cy="466379"/>
              <a:chOff x="2837" y="2856"/>
              <a:chExt cx="374" cy="248"/>
            </a:xfrm>
          </p:grpSpPr>
          <p:sp>
            <p:nvSpPr>
              <p:cNvPr id="3200" name="Freeform 103"/>
              <p:cNvSpPr>
                <a:spLocks/>
              </p:cNvSpPr>
              <p:nvPr>
                <p:custDataLst>
                  <p:tags r:id="rId111"/>
                </p:custDataLst>
              </p:nvPr>
            </p:nvSpPr>
            <p:spPr bwMode="gray">
              <a:xfrm>
                <a:off x="2858" y="2871"/>
                <a:ext cx="57" cy="56"/>
              </a:xfrm>
              <a:custGeom>
                <a:avLst/>
                <a:gdLst>
                  <a:gd name="T0" fmla="*/ 12 w 84"/>
                  <a:gd name="T1" fmla="*/ 6 h 88"/>
                  <a:gd name="T2" fmla="*/ 2 w 84"/>
                  <a:gd name="T3" fmla="*/ 0 h 88"/>
                  <a:gd name="T4" fmla="*/ 0 w 84"/>
                  <a:gd name="T5" fmla="*/ 2 h 88"/>
                  <a:gd name="T6" fmla="*/ 7 w 84"/>
                  <a:gd name="T7" fmla="*/ 10 h 88"/>
                  <a:gd name="T8" fmla="*/ 12 w 84"/>
                  <a:gd name="T9" fmla="*/ 6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84" y="54"/>
                    </a:moveTo>
                    <a:lnTo>
                      <a:pt x="15" y="0"/>
                    </a:lnTo>
                    <a:lnTo>
                      <a:pt x="0" y="19"/>
                    </a:lnTo>
                    <a:lnTo>
                      <a:pt x="50" y="88"/>
                    </a:lnTo>
                    <a:lnTo>
                      <a:pt x="84"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1" name="Freeform 104"/>
              <p:cNvSpPr>
                <a:spLocks/>
              </p:cNvSpPr>
              <p:nvPr>
                <p:custDataLst>
                  <p:tags r:id="rId112"/>
                </p:custDataLst>
              </p:nvPr>
            </p:nvSpPr>
            <p:spPr bwMode="gray">
              <a:xfrm>
                <a:off x="2858" y="2871"/>
                <a:ext cx="57" cy="56"/>
              </a:xfrm>
              <a:custGeom>
                <a:avLst/>
                <a:gdLst>
                  <a:gd name="T0" fmla="*/ 12 w 84"/>
                  <a:gd name="T1" fmla="*/ 6 h 88"/>
                  <a:gd name="T2" fmla="*/ 2 w 84"/>
                  <a:gd name="T3" fmla="*/ 0 h 88"/>
                  <a:gd name="T4" fmla="*/ 0 w 84"/>
                  <a:gd name="T5" fmla="*/ 2 h 88"/>
                  <a:gd name="T6" fmla="*/ 7 w 84"/>
                  <a:gd name="T7" fmla="*/ 10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84" y="54"/>
                    </a:moveTo>
                    <a:lnTo>
                      <a:pt x="15" y="0"/>
                    </a:lnTo>
                    <a:lnTo>
                      <a:pt x="0" y="19"/>
                    </a:lnTo>
                    <a:lnTo>
                      <a:pt x="50" y="8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2" name="Freeform 105"/>
              <p:cNvSpPr>
                <a:spLocks/>
              </p:cNvSpPr>
              <p:nvPr>
                <p:custDataLst>
                  <p:tags r:id="rId113"/>
                </p:custDataLst>
              </p:nvPr>
            </p:nvSpPr>
            <p:spPr bwMode="gray">
              <a:xfrm>
                <a:off x="2855" y="2932"/>
                <a:ext cx="57" cy="58"/>
              </a:xfrm>
              <a:custGeom>
                <a:avLst/>
                <a:gdLst>
                  <a:gd name="T0" fmla="*/ 8 w 84"/>
                  <a:gd name="T1" fmla="*/ 0 h 88"/>
                  <a:gd name="T2" fmla="*/ 0 w 84"/>
                  <a:gd name="T3" fmla="*/ 9 h 88"/>
                  <a:gd name="T4" fmla="*/ 2 w 84"/>
                  <a:gd name="T5" fmla="*/ 11 h 88"/>
                  <a:gd name="T6" fmla="*/ 12 w 84"/>
                  <a:gd name="T7" fmla="*/ 5 h 88"/>
                  <a:gd name="T8" fmla="*/ 8 w 84"/>
                  <a:gd name="T9" fmla="*/ 0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54" y="0"/>
                    </a:moveTo>
                    <a:lnTo>
                      <a:pt x="0" y="73"/>
                    </a:lnTo>
                    <a:lnTo>
                      <a:pt x="15" y="88"/>
                    </a:lnTo>
                    <a:lnTo>
                      <a:pt x="84" y="35"/>
                    </a:lnTo>
                    <a:lnTo>
                      <a:pt x="5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3" name="Freeform 106"/>
              <p:cNvSpPr>
                <a:spLocks/>
              </p:cNvSpPr>
              <p:nvPr>
                <p:custDataLst>
                  <p:tags r:id="rId114"/>
                </p:custDataLst>
              </p:nvPr>
            </p:nvSpPr>
            <p:spPr bwMode="gray">
              <a:xfrm>
                <a:off x="2855" y="2932"/>
                <a:ext cx="57" cy="58"/>
              </a:xfrm>
              <a:custGeom>
                <a:avLst/>
                <a:gdLst>
                  <a:gd name="T0" fmla="*/ 8 w 84"/>
                  <a:gd name="T1" fmla="*/ 0 h 88"/>
                  <a:gd name="T2" fmla="*/ 0 w 84"/>
                  <a:gd name="T3" fmla="*/ 9 h 88"/>
                  <a:gd name="T4" fmla="*/ 2 w 84"/>
                  <a:gd name="T5" fmla="*/ 11 h 88"/>
                  <a:gd name="T6" fmla="*/ 12 w 84"/>
                  <a:gd name="T7" fmla="*/ 5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54" y="0"/>
                    </a:moveTo>
                    <a:lnTo>
                      <a:pt x="0" y="73"/>
                    </a:lnTo>
                    <a:lnTo>
                      <a:pt x="15" y="88"/>
                    </a:lnTo>
                    <a:lnTo>
                      <a:pt x="84" y="3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4" name="Freeform 107"/>
              <p:cNvSpPr>
                <a:spLocks/>
              </p:cNvSpPr>
              <p:nvPr>
                <p:custDataLst>
                  <p:tags r:id="rId115"/>
                </p:custDataLst>
              </p:nvPr>
            </p:nvSpPr>
            <p:spPr bwMode="gray">
              <a:xfrm>
                <a:off x="2925" y="2935"/>
                <a:ext cx="60" cy="57"/>
              </a:xfrm>
              <a:custGeom>
                <a:avLst/>
                <a:gdLst>
                  <a:gd name="T0" fmla="*/ 0 w 88"/>
                  <a:gd name="T1" fmla="*/ 4 h 88"/>
                  <a:gd name="T2" fmla="*/ 10 w 88"/>
                  <a:gd name="T3" fmla="*/ 10 h 88"/>
                  <a:gd name="T4" fmla="*/ 13 w 88"/>
                  <a:gd name="T5" fmla="*/ 8 h 88"/>
                  <a:gd name="T6" fmla="*/ 5 w 88"/>
                  <a:gd name="T7" fmla="*/ 0 h 88"/>
                  <a:gd name="T8" fmla="*/ 0 w 88"/>
                  <a:gd name="T9" fmla="*/ 4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0" y="34"/>
                    </a:moveTo>
                    <a:lnTo>
                      <a:pt x="68" y="88"/>
                    </a:lnTo>
                    <a:lnTo>
                      <a:pt x="88" y="69"/>
                    </a:lnTo>
                    <a:lnTo>
                      <a:pt x="34" y="0"/>
                    </a:lnTo>
                    <a:lnTo>
                      <a:pt x="0"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5" name="Freeform 108"/>
              <p:cNvSpPr>
                <a:spLocks/>
              </p:cNvSpPr>
              <p:nvPr>
                <p:custDataLst>
                  <p:tags r:id="rId116"/>
                </p:custDataLst>
              </p:nvPr>
            </p:nvSpPr>
            <p:spPr bwMode="gray">
              <a:xfrm>
                <a:off x="2925" y="2935"/>
                <a:ext cx="60" cy="57"/>
              </a:xfrm>
              <a:custGeom>
                <a:avLst/>
                <a:gdLst>
                  <a:gd name="T0" fmla="*/ 0 w 88"/>
                  <a:gd name="T1" fmla="*/ 4 h 88"/>
                  <a:gd name="T2" fmla="*/ 10 w 88"/>
                  <a:gd name="T3" fmla="*/ 10 h 88"/>
                  <a:gd name="T4" fmla="*/ 13 w 88"/>
                  <a:gd name="T5" fmla="*/ 8 h 88"/>
                  <a:gd name="T6" fmla="*/ 5 w 88"/>
                  <a:gd name="T7" fmla="*/ 0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0" y="34"/>
                    </a:moveTo>
                    <a:lnTo>
                      <a:pt x="68" y="88"/>
                    </a:lnTo>
                    <a:lnTo>
                      <a:pt x="88" y="69"/>
                    </a:lnTo>
                    <a:lnTo>
                      <a:pt x="3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6" name="Freeform 109"/>
              <p:cNvSpPr>
                <a:spLocks/>
              </p:cNvSpPr>
              <p:nvPr>
                <p:custDataLst>
                  <p:tags r:id="rId117"/>
                </p:custDataLst>
              </p:nvPr>
            </p:nvSpPr>
            <p:spPr bwMode="gray">
              <a:xfrm>
                <a:off x="2927" y="2874"/>
                <a:ext cx="60" cy="56"/>
              </a:xfrm>
              <a:custGeom>
                <a:avLst/>
                <a:gdLst>
                  <a:gd name="T0" fmla="*/ 5 w 88"/>
                  <a:gd name="T1" fmla="*/ 10 h 88"/>
                  <a:gd name="T2" fmla="*/ 13 w 88"/>
                  <a:gd name="T3" fmla="*/ 2 h 88"/>
                  <a:gd name="T4" fmla="*/ 10 w 88"/>
                  <a:gd name="T5" fmla="*/ 0 h 88"/>
                  <a:gd name="T6" fmla="*/ 0 w 88"/>
                  <a:gd name="T7" fmla="*/ 6 h 88"/>
                  <a:gd name="T8" fmla="*/ 5 w 88"/>
                  <a:gd name="T9" fmla="*/ 10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35" y="88"/>
                    </a:moveTo>
                    <a:lnTo>
                      <a:pt x="88" y="19"/>
                    </a:lnTo>
                    <a:lnTo>
                      <a:pt x="69" y="0"/>
                    </a:lnTo>
                    <a:lnTo>
                      <a:pt x="0" y="54"/>
                    </a:lnTo>
                    <a:lnTo>
                      <a:pt x="35"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7" name="Freeform 110"/>
              <p:cNvSpPr>
                <a:spLocks/>
              </p:cNvSpPr>
              <p:nvPr>
                <p:custDataLst>
                  <p:tags r:id="rId118"/>
                </p:custDataLst>
              </p:nvPr>
            </p:nvSpPr>
            <p:spPr bwMode="gray">
              <a:xfrm>
                <a:off x="2927" y="2874"/>
                <a:ext cx="60" cy="56"/>
              </a:xfrm>
              <a:custGeom>
                <a:avLst/>
                <a:gdLst>
                  <a:gd name="T0" fmla="*/ 5 w 88"/>
                  <a:gd name="T1" fmla="*/ 10 h 88"/>
                  <a:gd name="T2" fmla="*/ 13 w 88"/>
                  <a:gd name="T3" fmla="*/ 2 h 88"/>
                  <a:gd name="T4" fmla="*/ 10 w 88"/>
                  <a:gd name="T5" fmla="*/ 0 h 88"/>
                  <a:gd name="T6" fmla="*/ 0 w 88"/>
                  <a:gd name="T7" fmla="*/ 6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35" y="88"/>
                    </a:moveTo>
                    <a:lnTo>
                      <a:pt x="88" y="19"/>
                    </a:lnTo>
                    <a:lnTo>
                      <a:pt x="69" y="0"/>
                    </a:lnTo>
                    <a:lnTo>
                      <a:pt x="0" y="5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8" name="Freeform 111"/>
              <p:cNvSpPr>
                <a:spLocks/>
              </p:cNvSpPr>
              <p:nvPr>
                <p:custDataLst>
                  <p:tags r:id="rId119"/>
                </p:custDataLst>
              </p:nvPr>
            </p:nvSpPr>
            <p:spPr bwMode="gray">
              <a:xfrm>
                <a:off x="2943" y="2918"/>
                <a:ext cx="59" cy="30"/>
              </a:xfrm>
              <a:custGeom>
                <a:avLst/>
                <a:gdLst>
                  <a:gd name="T0" fmla="*/ 0 w 88"/>
                  <a:gd name="T1" fmla="*/ 5 h 46"/>
                  <a:gd name="T2" fmla="*/ 12 w 88"/>
                  <a:gd name="T3" fmla="*/ 5 h 46"/>
                  <a:gd name="T4" fmla="*/ 12 w 88"/>
                  <a:gd name="T5" fmla="*/ 1 h 46"/>
                  <a:gd name="T6" fmla="*/ 0 w 88"/>
                  <a:gd name="T7" fmla="*/ 0 h 46"/>
                  <a:gd name="T8" fmla="*/ 0 w 88"/>
                  <a:gd name="T9" fmla="*/ 5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0" y="46"/>
                    </a:moveTo>
                    <a:lnTo>
                      <a:pt x="88" y="35"/>
                    </a:lnTo>
                    <a:lnTo>
                      <a:pt x="88" y="12"/>
                    </a:lnTo>
                    <a:lnTo>
                      <a:pt x="0" y="0"/>
                    </a:lnTo>
                    <a:lnTo>
                      <a:pt x="0"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09" name="Freeform 112"/>
              <p:cNvSpPr>
                <a:spLocks/>
              </p:cNvSpPr>
              <p:nvPr>
                <p:custDataLst>
                  <p:tags r:id="rId120"/>
                </p:custDataLst>
              </p:nvPr>
            </p:nvSpPr>
            <p:spPr bwMode="gray">
              <a:xfrm>
                <a:off x="2943" y="2918"/>
                <a:ext cx="59" cy="30"/>
              </a:xfrm>
              <a:custGeom>
                <a:avLst/>
                <a:gdLst>
                  <a:gd name="T0" fmla="*/ 0 w 88"/>
                  <a:gd name="T1" fmla="*/ 5 h 46"/>
                  <a:gd name="T2" fmla="*/ 12 w 88"/>
                  <a:gd name="T3" fmla="*/ 5 h 46"/>
                  <a:gd name="T4" fmla="*/ 12 w 88"/>
                  <a:gd name="T5" fmla="*/ 1 h 46"/>
                  <a:gd name="T6" fmla="*/ 0 w 88"/>
                  <a:gd name="T7" fmla="*/ 0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0" y="46"/>
                    </a:moveTo>
                    <a:lnTo>
                      <a:pt x="88" y="35"/>
                    </a:lnTo>
                    <a:lnTo>
                      <a:pt x="88" y="12"/>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0" name="Freeform 113"/>
              <p:cNvSpPr>
                <a:spLocks/>
              </p:cNvSpPr>
              <p:nvPr>
                <p:custDataLst>
                  <p:tags r:id="rId121"/>
                </p:custDataLst>
              </p:nvPr>
            </p:nvSpPr>
            <p:spPr bwMode="gray">
              <a:xfrm>
                <a:off x="2837" y="2918"/>
                <a:ext cx="59" cy="30"/>
              </a:xfrm>
              <a:custGeom>
                <a:avLst/>
                <a:gdLst>
                  <a:gd name="T0" fmla="*/ 12 w 88"/>
                  <a:gd name="T1" fmla="*/ 0 h 46"/>
                  <a:gd name="T2" fmla="*/ 0 w 88"/>
                  <a:gd name="T3" fmla="*/ 1 h 46"/>
                  <a:gd name="T4" fmla="*/ 0 w 88"/>
                  <a:gd name="T5" fmla="*/ 5 h 46"/>
                  <a:gd name="T6" fmla="*/ 12 w 88"/>
                  <a:gd name="T7" fmla="*/ 5 h 46"/>
                  <a:gd name="T8" fmla="*/ 12 w 88"/>
                  <a:gd name="T9" fmla="*/ 0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88" y="0"/>
                    </a:moveTo>
                    <a:lnTo>
                      <a:pt x="0" y="12"/>
                    </a:lnTo>
                    <a:lnTo>
                      <a:pt x="0" y="35"/>
                    </a:lnTo>
                    <a:lnTo>
                      <a:pt x="88" y="46"/>
                    </a:lnTo>
                    <a:lnTo>
                      <a:pt x="8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1" name="Freeform 114"/>
              <p:cNvSpPr>
                <a:spLocks/>
              </p:cNvSpPr>
              <p:nvPr>
                <p:custDataLst>
                  <p:tags r:id="rId122"/>
                </p:custDataLst>
              </p:nvPr>
            </p:nvSpPr>
            <p:spPr bwMode="gray">
              <a:xfrm>
                <a:off x="2837" y="2918"/>
                <a:ext cx="59" cy="30"/>
              </a:xfrm>
              <a:custGeom>
                <a:avLst/>
                <a:gdLst>
                  <a:gd name="T0" fmla="*/ 12 w 88"/>
                  <a:gd name="T1" fmla="*/ 0 h 46"/>
                  <a:gd name="T2" fmla="*/ 0 w 88"/>
                  <a:gd name="T3" fmla="*/ 1 h 46"/>
                  <a:gd name="T4" fmla="*/ 0 w 88"/>
                  <a:gd name="T5" fmla="*/ 5 h 46"/>
                  <a:gd name="T6" fmla="*/ 12 w 88"/>
                  <a:gd name="T7" fmla="*/ 5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88" y="0"/>
                    </a:moveTo>
                    <a:lnTo>
                      <a:pt x="0" y="12"/>
                    </a:lnTo>
                    <a:lnTo>
                      <a:pt x="0" y="35"/>
                    </a:lnTo>
                    <a:lnTo>
                      <a:pt x="88" y="4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2" name="Freeform 115"/>
              <p:cNvSpPr>
                <a:spLocks/>
              </p:cNvSpPr>
              <p:nvPr>
                <p:custDataLst>
                  <p:tags r:id="rId123"/>
                </p:custDataLst>
              </p:nvPr>
            </p:nvSpPr>
            <p:spPr bwMode="gray">
              <a:xfrm>
                <a:off x="2904" y="2856"/>
                <a:ext cx="31" cy="55"/>
              </a:xfrm>
              <a:custGeom>
                <a:avLst/>
                <a:gdLst>
                  <a:gd name="T0" fmla="*/ 6 w 46"/>
                  <a:gd name="T1" fmla="*/ 10 h 85"/>
                  <a:gd name="T2" fmla="*/ 5 w 46"/>
                  <a:gd name="T3" fmla="*/ 0 h 85"/>
                  <a:gd name="T4" fmla="*/ 1 w 46"/>
                  <a:gd name="T5" fmla="*/ 0 h 85"/>
                  <a:gd name="T6" fmla="*/ 0 w 46"/>
                  <a:gd name="T7" fmla="*/ 10 h 85"/>
                  <a:gd name="T8" fmla="*/ 6 w 46"/>
                  <a:gd name="T9" fmla="*/ 10 h 85"/>
                  <a:gd name="T10" fmla="*/ 0 60000 65536"/>
                  <a:gd name="T11" fmla="*/ 0 60000 65536"/>
                  <a:gd name="T12" fmla="*/ 0 60000 65536"/>
                  <a:gd name="T13" fmla="*/ 0 60000 65536"/>
                  <a:gd name="T14" fmla="*/ 0 60000 65536"/>
                  <a:gd name="T15" fmla="*/ 0 w 46"/>
                  <a:gd name="T16" fmla="*/ 0 h 85"/>
                  <a:gd name="T17" fmla="*/ 46 w 46"/>
                  <a:gd name="T18" fmla="*/ 85 h 85"/>
                </a:gdLst>
                <a:ahLst/>
                <a:cxnLst>
                  <a:cxn ang="T10">
                    <a:pos x="T0" y="T1"/>
                  </a:cxn>
                  <a:cxn ang="T11">
                    <a:pos x="T2" y="T3"/>
                  </a:cxn>
                  <a:cxn ang="T12">
                    <a:pos x="T4" y="T5"/>
                  </a:cxn>
                  <a:cxn ang="T13">
                    <a:pos x="T6" y="T7"/>
                  </a:cxn>
                  <a:cxn ang="T14">
                    <a:pos x="T8" y="T9"/>
                  </a:cxn>
                </a:cxnLst>
                <a:rect l="T15" t="T16" r="T17" b="T18"/>
                <a:pathLst>
                  <a:path w="46" h="85">
                    <a:moveTo>
                      <a:pt x="46" y="85"/>
                    </a:moveTo>
                    <a:lnTo>
                      <a:pt x="34" y="0"/>
                    </a:lnTo>
                    <a:lnTo>
                      <a:pt x="11" y="0"/>
                    </a:lnTo>
                    <a:lnTo>
                      <a:pt x="0" y="85"/>
                    </a:lnTo>
                    <a:lnTo>
                      <a:pt x="46"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3" name="Freeform 116"/>
              <p:cNvSpPr>
                <a:spLocks/>
              </p:cNvSpPr>
              <p:nvPr>
                <p:custDataLst>
                  <p:tags r:id="rId124"/>
                </p:custDataLst>
              </p:nvPr>
            </p:nvSpPr>
            <p:spPr bwMode="gray">
              <a:xfrm>
                <a:off x="2904" y="2856"/>
                <a:ext cx="31" cy="55"/>
              </a:xfrm>
              <a:custGeom>
                <a:avLst/>
                <a:gdLst>
                  <a:gd name="T0" fmla="*/ 6 w 46"/>
                  <a:gd name="T1" fmla="*/ 10 h 85"/>
                  <a:gd name="T2" fmla="*/ 5 w 46"/>
                  <a:gd name="T3" fmla="*/ 0 h 85"/>
                  <a:gd name="T4" fmla="*/ 1 w 46"/>
                  <a:gd name="T5" fmla="*/ 0 h 85"/>
                  <a:gd name="T6" fmla="*/ 0 w 46"/>
                  <a:gd name="T7" fmla="*/ 10 h 85"/>
                  <a:gd name="T8" fmla="*/ 0 60000 65536"/>
                  <a:gd name="T9" fmla="*/ 0 60000 65536"/>
                  <a:gd name="T10" fmla="*/ 0 60000 65536"/>
                  <a:gd name="T11" fmla="*/ 0 60000 65536"/>
                  <a:gd name="T12" fmla="*/ 0 w 46"/>
                  <a:gd name="T13" fmla="*/ 0 h 85"/>
                  <a:gd name="T14" fmla="*/ 46 w 46"/>
                  <a:gd name="T15" fmla="*/ 85 h 85"/>
                </a:gdLst>
                <a:ahLst/>
                <a:cxnLst>
                  <a:cxn ang="T8">
                    <a:pos x="T0" y="T1"/>
                  </a:cxn>
                  <a:cxn ang="T9">
                    <a:pos x="T2" y="T3"/>
                  </a:cxn>
                  <a:cxn ang="T10">
                    <a:pos x="T4" y="T5"/>
                  </a:cxn>
                  <a:cxn ang="T11">
                    <a:pos x="T6" y="T7"/>
                  </a:cxn>
                </a:cxnLst>
                <a:rect l="T12" t="T13" r="T14" b="T15"/>
                <a:pathLst>
                  <a:path w="46" h="85">
                    <a:moveTo>
                      <a:pt x="46" y="85"/>
                    </a:moveTo>
                    <a:lnTo>
                      <a:pt x="34" y="0"/>
                    </a:lnTo>
                    <a:lnTo>
                      <a:pt x="11" y="0"/>
                    </a:lnTo>
                    <a:lnTo>
                      <a:pt x="0" y="8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4" name="Freeform 117"/>
              <p:cNvSpPr>
                <a:spLocks/>
              </p:cNvSpPr>
              <p:nvPr>
                <p:custDataLst>
                  <p:tags r:id="rId125"/>
                </p:custDataLst>
              </p:nvPr>
            </p:nvSpPr>
            <p:spPr bwMode="gray">
              <a:xfrm>
                <a:off x="2904" y="2952"/>
                <a:ext cx="31" cy="55"/>
              </a:xfrm>
              <a:custGeom>
                <a:avLst/>
                <a:gdLst>
                  <a:gd name="T0" fmla="*/ 0 w 46"/>
                  <a:gd name="T1" fmla="*/ 0 h 84"/>
                  <a:gd name="T2" fmla="*/ 1 w 46"/>
                  <a:gd name="T3" fmla="*/ 10 h 84"/>
                  <a:gd name="T4" fmla="*/ 5 w 46"/>
                  <a:gd name="T5" fmla="*/ 10 h 84"/>
                  <a:gd name="T6" fmla="*/ 6 w 46"/>
                  <a:gd name="T7" fmla="*/ 0 h 84"/>
                  <a:gd name="T8" fmla="*/ 0 w 46"/>
                  <a:gd name="T9" fmla="*/ 0 h 84"/>
                  <a:gd name="T10" fmla="*/ 0 60000 65536"/>
                  <a:gd name="T11" fmla="*/ 0 60000 65536"/>
                  <a:gd name="T12" fmla="*/ 0 60000 65536"/>
                  <a:gd name="T13" fmla="*/ 0 60000 65536"/>
                  <a:gd name="T14" fmla="*/ 0 60000 65536"/>
                  <a:gd name="T15" fmla="*/ 0 w 46"/>
                  <a:gd name="T16" fmla="*/ 0 h 84"/>
                  <a:gd name="T17" fmla="*/ 46 w 46"/>
                  <a:gd name="T18" fmla="*/ 84 h 84"/>
                </a:gdLst>
                <a:ahLst/>
                <a:cxnLst>
                  <a:cxn ang="T10">
                    <a:pos x="T0" y="T1"/>
                  </a:cxn>
                  <a:cxn ang="T11">
                    <a:pos x="T2" y="T3"/>
                  </a:cxn>
                  <a:cxn ang="T12">
                    <a:pos x="T4" y="T5"/>
                  </a:cxn>
                  <a:cxn ang="T13">
                    <a:pos x="T6" y="T7"/>
                  </a:cxn>
                  <a:cxn ang="T14">
                    <a:pos x="T8" y="T9"/>
                  </a:cxn>
                </a:cxnLst>
                <a:rect l="T15" t="T16" r="T17" b="T18"/>
                <a:pathLst>
                  <a:path w="46" h="84">
                    <a:moveTo>
                      <a:pt x="0" y="0"/>
                    </a:moveTo>
                    <a:lnTo>
                      <a:pt x="11" y="84"/>
                    </a:lnTo>
                    <a:lnTo>
                      <a:pt x="34" y="84"/>
                    </a:lnTo>
                    <a:lnTo>
                      <a:pt x="46"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5" name="Freeform 118"/>
              <p:cNvSpPr>
                <a:spLocks/>
              </p:cNvSpPr>
              <p:nvPr>
                <p:custDataLst>
                  <p:tags r:id="rId126"/>
                </p:custDataLst>
              </p:nvPr>
            </p:nvSpPr>
            <p:spPr bwMode="gray">
              <a:xfrm>
                <a:off x="2904" y="2952"/>
                <a:ext cx="31" cy="55"/>
              </a:xfrm>
              <a:custGeom>
                <a:avLst/>
                <a:gdLst>
                  <a:gd name="T0" fmla="*/ 0 w 46"/>
                  <a:gd name="T1" fmla="*/ 0 h 84"/>
                  <a:gd name="T2" fmla="*/ 1 w 46"/>
                  <a:gd name="T3" fmla="*/ 10 h 84"/>
                  <a:gd name="T4" fmla="*/ 5 w 46"/>
                  <a:gd name="T5" fmla="*/ 10 h 84"/>
                  <a:gd name="T6" fmla="*/ 6 w 46"/>
                  <a:gd name="T7" fmla="*/ 0 h 84"/>
                  <a:gd name="T8" fmla="*/ 0 60000 65536"/>
                  <a:gd name="T9" fmla="*/ 0 60000 65536"/>
                  <a:gd name="T10" fmla="*/ 0 60000 65536"/>
                  <a:gd name="T11" fmla="*/ 0 60000 65536"/>
                  <a:gd name="T12" fmla="*/ 0 w 46"/>
                  <a:gd name="T13" fmla="*/ 0 h 84"/>
                  <a:gd name="T14" fmla="*/ 46 w 46"/>
                  <a:gd name="T15" fmla="*/ 84 h 84"/>
                </a:gdLst>
                <a:ahLst/>
                <a:cxnLst>
                  <a:cxn ang="T8">
                    <a:pos x="T0" y="T1"/>
                  </a:cxn>
                  <a:cxn ang="T9">
                    <a:pos x="T2" y="T3"/>
                  </a:cxn>
                  <a:cxn ang="T10">
                    <a:pos x="T4" y="T5"/>
                  </a:cxn>
                  <a:cxn ang="T11">
                    <a:pos x="T6" y="T7"/>
                  </a:cxn>
                </a:cxnLst>
                <a:rect l="T12" t="T13" r="T14" b="T15"/>
                <a:pathLst>
                  <a:path w="46" h="84">
                    <a:moveTo>
                      <a:pt x="0" y="0"/>
                    </a:moveTo>
                    <a:lnTo>
                      <a:pt x="11" y="84"/>
                    </a:lnTo>
                    <a:lnTo>
                      <a:pt x="34" y="84"/>
                    </a:lnTo>
                    <a:lnTo>
                      <a:pt x="4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6" name="Oval 119"/>
              <p:cNvSpPr>
                <a:spLocks noChangeArrowheads="1"/>
              </p:cNvSpPr>
              <p:nvPr>
                <p:custDataLst>
                  <p:tags r:id="rId127"/>
                </p:custDataLst>
              </p:nvPr>
            </p:nvSpPr>
            <p:spPr bwMode="gray">
              <a:xfrm>
                <a:off x="2863" y="287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17" name="Freeform 120"/>
              <p:cNvSpPr>
                <a:spLocks/>
              </p:cNvSpPr>
              <p:nvPr>
                <p:custDataLst>
                  <p:tags r:id="rId128"/>
                </p:custDataLst>
              </p:nvPr>
            </p:nvSpPr>
            <p:spPr bwMode="gray">
              <a:xfrm>
                <a:off x="2961" y="2968"/>
                <a:ext cx="127" cy="121"/>
              </a:xfrm>
              <a:custGeom>
                <a:avLst/>
                <a:gdLst>
                  <a:gd name="T0" fmla="*/ 1848 w 49"/>
                  <a:gd name="T1" fmla="*/ 452 h 49"/>
                  <a:gd name="T2" fmla="*/ 591 w 49"/>
                  <a:gd name="T3" fmla="*/ 3116 h 49"/>
                  <a:gd name="T4" fmla="*/ 3883 w 49"/>
                  <a:gd name="T5" fmla="*/ 4050 h 49"/>
                  <a:gd name="T6" fmla="*/ 5140 w 49"/>
                  <a:gd name="T7" fmla="*/ 1373 h 49"/>
                  <a:gd name="T8" fmla="*/ 1848 w 49"/>
                  <a:gd name="T9" fmla="*/ 452 h 49"/>
                  <a:gd name="T10" fmla="*/ 0 60000 65536"/>
                  <a:gd name="T11" fmla="*/ 0 60000 65536"/>
                  <a:gd name="T12" fmla="*/ 0 60000 65536"/>
                  <a:gd name="T13" fmla="*/ 0 60000 65536"/>
                  <a:gd name="T14" fmla="*/ 0 60000 65536"/>
                  <a:gd name="T15" fmla="*/ 0 w 49"/>
                  <a:gd name="T16" fmla="*/ 0 h 49"/>
                  <a:gd name="T17" fmla="*/ 49 w 49"/>
                  <a:gd name="T18" fmla="*/ 49 h 49"/>
                </a:gdLst>
                <a:ahLst/>
                <a:cxnLst>
                  <a:cxn ang="T10">
                    <a:pos x="T0" y="T1"/>
                  </a:cxn>
                  <a:cxn ang="T11">
                    <a:pos x="T2" y="T3"/>
                  </a:cxn>
                  <a:cxn ang="T12">
                    <a:pos x="T4" y="T5"/>
                  </a:cxn>
                  <a:cxn ang="T13">
                    <a:pos x="T6" y="T7"/>
                  </a:cxn>
                  <a:cxn ang="T14">
                    <a:pos x="T8" y="T9"/>
                  </a:cxn>
                </a:cxnLst>
                <a:rect l="T15" t="T16" r="T17" b="T18"/>
                <a:pathLst>
                  <a:path w="49" h="49">
                    <a:moveTo>
                      <a:pt x="16" y="5"/>
                    </a:moveTo>
                    <a:cubicBezTo>
                      <a:pt x="5" y="10"/>
                      <a:pt x="0" y="23"/>
                      <a:pt x="5" y="34"/>
                    </a:cubicBezTo>
                    <a:cubicBezTo>
                      <a:pt x="10" y="45"/>
                      <a:pt x="22" y="49"/>
                      <a:pt x="33" y="44"/>
                    </a:cubicBezTo>
                    <a:cubicBezTo>
                      <a:pt x="44" y="39"/>
                      <a:pt x="49" y="26"/>
                      <a:pt x="44" y="15"/>
                    </a:cubicBezTo>
                    <a:cubicBezTo>
                      <a:pt x="40" y="5"/>
                      <a:pt x="27" y="0"/>
                      <a:pt x="16" y="5"/>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8" name="Freeform 121"/>
              <p:cNvSpPr>
                <a:spLocks/>
              </p:cNvSpPr>
              <p:nvPr>
                <p:custDataLst>
                  <p:tags r:id="rId129"/>
                </p:custDataLst>
              </p:nvPr>
            </p:nvSpPr>
            <p:spPr bwMode="gray">
              <a:xfrm>
                <a:off x="2945" y="2995"/>
                <a:ext cx="65" cy="39"/>
              </a:xfrm>
              <a:custGeom>
                <a:avLst/>
                <a:gdLst>
                  <a:gd name="T0" fmla="*/ 14 w 96"/>
                  <a:gd name="T1" fmla="*/ 2 h 61"/>
                  <a:gd name="T2" fmla="*/ 1 w 96"/>
                  <a:gd name="T3" fmla="*/ 0 h 61"/>
                  <a:gd name="T4" fmla="*/ 0 w 96"/>
                  <a:gd name="T5" fmla="*/ 3 h 61"/>
                  <a:gd name="T6" fmla="*/ 11 w 96"/>
                  <a:gd name="T7" fmla="*/ 6 h 61"/>
                  <a:gd name="T8" fmla="*/ 14 w 96"/>
                  <a:gd name="T9" fmla="*/ 2 h 61"/>
                  <a:gd name="T10" fmla="*/ 0 60000 65536"/>
                  <a:gd name="T11" fmla="*/ 0 60000 65536"/>
                  <a:gd name="T12" fmla="*/ 0 60000 65536"/>
                  <a:gd name="T13" fmla="*/ 0 60000 65536"/>
                  <a:gd name="T14" fmla="*/ 0 60000 65536"/>
                  <a:gd name="T15" fmla="*/ 0 w 96"/>
                  <a:gd name="T16" fmla="*/ 0 h 61"/>
                  <a:gd name="T17" fmla="*/ 96 w 96"/>
                  <a:gd name="T18" fmla="*/ 61 h 61"/>
                </a:gdLst>
                <a:ahLst/>
                <a:cxnLst>
                  <a:cxn ang="T10">
                    <a:pos x="T0" y="T1"/>
                  </a:cxn>
                  <a:cxn ang="T11">
                    <a:pos x="T2" y="T3"/>
                  </a:cxn>
                  <a:cxn ang="T12">
                    <a:pos x="T4" y="T5"/>
                  </a:cxn>
                  <a:cxn ang="T13">
                    <a:pos x="T6" y="T7"/>
                  </a:cxn>
                  <a:cxn ang="T14">
                    <a:pos x="T8" y="T9"/>
                  </a:cxn>
                </a:cxnLst>
                <a:rect l="T15" t="T16" r="T17" b="T18"/>
                <a:pathLst>
                  <a:path w="96" h="61">
                    <a:moveTo>
                      <a:pt x="96" y="19"/>
                    </a:moveTo>
                    <a:lnTo>
                      <a:pt x="12" y="0"/>
                    </a:lnTo>
                    <a:lnTo>
                      <a:pt x="0" y="23"/>
                    </a:lnTo>
                    <a:lnTo>
                      <a:pt x="77" y="61"/>
                    </a:lnTo>
                    <a:lnTo>
                      <a:pt x="96"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19" name="Freeform 122"/>
              <p:cNvSpPr>
                <a:spLocks/>
              </p:cNvSpPr>
              <p:nvPr>
                <p:custDataLst>
                  <p:tags r:id="rId130"/>
                </p:custDataLst>
              </p:nvPr>
            </p:nvSpPr>
            <p:spPr bwMode="gray">
              <a:xfrm>
                <a:off x="2945" y="2995"/>
                <a:ext cx="65" cy="39"/>
              </a:xfrm>
              <a:custGeom>
                <a:avLst/>
                <a:gdLst>
                  <a:gd name="T0" fmla="*/ 14 w 96"/>
                  <a:gd name="T1" fmla="*/ 2 h 61"/>
                  <a:gd name="T2" fmla="*/ 1 w 96"/>
                  <a:gd name="T3" fmla="*/ 0 h 61"/>
                  <a:gd name="T4" fmla="*/ 0 w 96"/>
                  <a:gd name="T5" fmla="*/ 3 h 61"/>
                  <a:gd name="T6" fmla="*/ 11 w 96"/>
                  <a:gd name="T7" fmla="*/ 6 h 61"/>
                  <a:gd name="T8" fmla="*/ 0 60000 65536"/>
                  <a:gd name="T9" fmla="*/ 0 60000 65536"/>
                  <a:gd name="T10" fmla="*/ 0 60000 65536"/>
                  <a:gd name="T11" fmla="*/ 0 60000 65536"/>
                  <a:gd name="T12" fmla="*/ 0 w 96"/>
                  <a:gd name="T13" fmla="*/ 0 h 61"/>
                  <a:gd name="T14" fmla="*/ 96 w 96"/>
                  <a:gd name="T15" fmla="*/ 61 h 61"/>
                </a:gdLst>
                <a:ahLst/>
                <a:cxnLst>
                  <a:cxn ang="T8">
                    <a:pos x="T0" y="T1"/>
                  </a:cxn>
                  <a:cxn ang="T9">
                    <a:pos x="T2" y="T3"/>
                  </a:cxn>
                  <a:cxn ang="T10">
                    <a:pos x="T4" y="T5"/>
                  </a:cxn>
                  <a:cxn ang="T11">
                    <a:pos x="T6" y="T7"/>
                  </a:cxn>
                </a:cxnLst>
                <a:rect l="T12" t="T13" r="T14" b="T15"/>
                <a:pathLst>
                  <a:path w="96" h="61">
                    <a:moveTo>
                      <a:pt x="96" y="19"/>
                    </a:moveTo>
                    <a:lnTo>
                      <a:pt x="12" y="0"/>
                    </a:lnTo>
                    <a:lnTo>
                      <a:pt x="0" y="23"/>
                    </a:lnTo>
                    <a:lnTo>
                      <a:pt x="77" y="6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0" name="Freeform 123"/>
              <p:cNvSpPr>
                <a:spLocks/>
              </p:cNvSpPr>
              <p:nvPr>
                <p:custDataLst>
                  <p:tags r:id="rId131"/>
                </p:custDataLst>
              </p:nvPr>
            </p:nvSpPr>
            <p:spPr bwMode="gray">
              <a:xfrm>
                <a:off x="2987" y="3042"/>
                <a:ext cx="41" cy="62"/>
              </a:xfrm>
              <a:custGeom>
                <a:avLst/>
                <a:gdLst>
                  <a:gd name="T0" fmla="*/ 3 w 62"/>
                  <a:gd name="T1" fmla="*/ 0 h 96"/>
                  <a:gd name="T2" fmla="*/ 0 w 62"/>
                  <a:gd name="T3" fmla="*/ 10 h 96"/>
                  <a:gd name="T4" fmla="*/ 3 w 62"/>
                  <a:gd name="T5" fmla="*/ 11 h 96"/>
                  <a:gd name="T6" fmla="*/ 8 w 62"/>
                  <a:gd name="T7" fmla="*/ 2 h 96"/>
                  <a:gd name="T8" fmla="*/ 3 w 62"/>
                  <a:gd name="T9" fmla="*/ 0 h 96"/>
                  <a:gd name="T10" fmla="*/ 0 60000 65536"/>
                  <a:gd name="T11" fmla="*/ 0 60000 65536"/>
                  <a:gd name="T12" fmla="*/ 0 60000 65536"/>
                  <a:gd name="T13" fmla="*/ 0 60000 65536"/>
                  <a:gd name="T14" fmla="*/ 0 60000 65536"/>
                  <a:gd name="T15" fmla="*/ 0 w 62"/>
                  <a:gd name="T16" fmla="*/ 0 h 96"/>
                  <a:gd name="T17" fmla="*/ 62 w 62"/>
                  <a:gd name="T18" fmla="*/ 96 h 96"/>
                </a:gdLst>
                <a:ahLst/>
                <a:cxnLst>
                  <a:cxn ang="T10">
                    <a:pos x="T0" y="T1"/>
                  </a:cxn>
                  <a:cxn ang="T11">
                    <a:pos x="T2" y="T3"/>
                  </a:cxn>
                  <a:cxn ang="T12">
                    <a:pos x="T4" y="T5"/>
                  </a:cxn>
                  <a:cxn ang="T13">
                    <a:pos x="T6" y="T7"/>
                  </a:cxn>
                  <a:cxn ang="T14">
                    <a:pos x="T8" y="T9"/>
                  </a:cxn>
                </a:cxnLst>
                <a:rect l="T15" t="T16" r="T17" b="T18"/>
                <a:pathLst>
                  <a:path w="62" h="96">
                    <a:moveTo>
                      <a:pt x="20" y="0"/>
                    </a:moveTo>
                    <a:lnTo>
                      <a:pt x="0" y="84"/>
                    </a:lnTo>
                    <a:lnTo>
                      <a:pt x="20" y="96"/>
                    </a:lnTo>
                    <a:lnTo>
                      <a:pt x="62" y="15"/>
                    </a:lnTo>
                    <a:lnTo>
                      <a:pt x="2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1" name="Freeform 124"/>
              <p:cNvSpPr>
                <a:spLocks/>
              </p:cNvSpPr>
              <p:nvPr>
                <p:custDataLst>
                  <p:tags r:id="rId132"/>
                </p:custDataLst>
              </p:nvPr>
            </p:nvSpPr>
            <p:spPr bwMode="gray">
              <a:xfrm>
                <a:off x="2987" y="3042"/>
                <a:ext cx="41" cy="62"/>
              </a:xfrm>
              <a:custGeom>
                <a:avLst/>
                <a:gdLst>
                  <a:gd name="T0" fmla="*/ 3 w 62"/>
                  <a:gd name="T1" fmla="*/ 0 h 96"/>
                  <a:gd name="T2" fmla="*/ 0 w 62"/>
                  <a:gd name="T3" fmla="*/ 10 h 96"/>
                  <a:gd name="T4" fmla="*/ 3 w 62"/>
                  <a:gd name="T5" fmla="*/ 11 h 96"/>
                  <a:gd name="T6" fmla="*/ 8 w 62"/>
                  <a:gd name="T7" fmla="*/ 2 h 96"/>
                  <a:gd name="T8" fmla="*/ 0 60000 65536"/>
                  <a:gd name="T9" fmla="*/ 0 60000 65536"/>
                  <a:gd name="T10" fmla="*/ 0 60000 65536"/>
                  <a:gd name="T11" fmla="*/ 0 60000 65536"/>
                  <a:gd name="T12" fmla="*/ 0 w 62"/>
                  <a:gd name="T13" fmla="*/ 0 h 96"/>
                  <a:gd name="T14" fmla="*/ 62 w 62"/>
                  <a:gd name="T15" fmla="*/ 96 h 96"/>
                </a:gdLst>
                <a:ahLst/>
                <a:cxnLst>
                  <a:cxn ang="T8">
                    <a:pos x="T0" y="T1"/>
                  </a:cxn>
                  <a:cxn ang="T9">
                    <a:pos x="T2" y="T3"/>
                  </a:cxn>
                  <a:cxn ang="T10">
                    <a:pos x="T4" y="T5"/>
                  </a:cxn>
                  <a:cxn ang="T11">
                    <a:pos x="T6" y="T7"/>
                  </a:cxn>
                </a:cxnLst>
                <a:rect l="T12" t="T13" r="T14" b="T15"/>
                <a:pathLst>
                  <a:path w="62" h="96">
                    <a:moveTo>
                      <a:pt x="20" y="0"/>
                    </a:moveTo>
                    <a:lnTo>
                      <a:pt x="0" y="84"/>
                    </a:lnTo>
                    <a:lnTo>
                      <a:pt x="20" y="96"/>
                    </a:lnTo>
                    <a:lnTo>
                      <a:pt x="62" y="1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2" name="Freeform 125"/>
              <p:cNvSpPr>
                <a:spLocks/>
              </p:cNvSpPr>
              <p:nvPr>
                <p:custDataLst>
                  <p:tags r:id="rId133"/>
                </p:custDataLst>
              </p:nvPr>
            </p:nvSpPr>
            <p:spPr bwMode="gray">
              <a:xfrm>
                <a:off x="3041" y="3021"/>
                <a:ext cx="62" cy="40"/>
              </a:xfrm>
              <a:custGeom>
                <a:avLst/>
                <a:gdLst>
                  <a:gd name="T0" fmla="*/ 0 w 92"/>
                  <a:gd name="T1" fmla="*/ 5 h 61"/>
                  <a:gd name="T2" fmla="*/ 12 w 92"/>
                  <a:gd name="T3" fmla="*/ 7 h 61"/>
                  <a:gd name="T4" fmla="*/ 13 w 92"/>
                  <a:gd name="T5" fmla="*/ 5 h 61"/>
                  <a:gd name="T6" fmla="*/ 3 w 92"/>
                  <a:gd name="T7" fmla="*/ 0 h 61"/>
                  <a:gd name="T8" fmla="*/ 0 w 92"/>
                  <a:gd name="T9" fmla="*/ 5 h 61"/>
                  <a:gd name="T10" fmla="*/ 0 60000 65536"/>
                  <a:gd name="T11" fmla="*/ 0 60000 65536"/>
                  <a:gd name="T12" fmla="*/ 0 60000 65536"/>
                  <a:gd name="T13" fmla="*/ 0 60000 65536"/>
                  <a:gd name="T14" fmla="*/ 0 60000 65536"/>
                  <a:gd name="T15" fmla="*/ 0 w 92"/>
                  <a:gd name="T16" fmla="*/ 0 h 61"/>
                  <a:gd name="T17" fmla="*/ 92 w 92"/>
                  <a:gd name="T18" fmla="*/ 61 h 61"/>
                </a:gdLst>
                <a:ahLst/>
                <a:cxnLst>
                  <a:cxn ang="T10">
                    <a:pos x="T0" y="T1"/>
                  </a:cxn>
                  <a:cxn ang="T11">
                    <a:pos x="T2" y="T3"/>
                  </a:cxn>
                  <a:cxn ang="T12">
                    <a:pos x="T4" y="T5"/>
                  </a:cxn>
                  <a:cxn ang="T13">
                    <a:pos x="T6" y="T7"/>
                  </a:cxn>
                  <a:cxn ang="T14">
                    <a:pos x="T8" y="T9"/>
                  </a:cxn>
                </a:cxnLst>
                <a:rect l="T15" t="T16" r="T17" b="T18"/>
                <a:pathLst>
                  <a:path w="92" h="61">
                    <a:moveTo>
                      <a:pt x="0" y="42"/>
                    </a:moveTo>
                    <a:lnTo>
                      <a:pt x="84" y="61"/>
                    </a:lnTo>
                    <a:lnTo>
                      <a:pt x="92" y="38"/>
                    </a:lnTo>
                    <a:lnTo>
                      <a:pt x="19" y="0"/>
                    </a:lnTo>
                    <a:lnTo>
                      <a:pt x="0"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3" name="Freeform 126"/>
              <p:cNvSpPr>
                <a:spLocks/>
              </p:cNvSpPr>
              <p:nvPr>
                <p:custDataLst>
                  <p:tags r:id="rId134"/>
                </p:custDataLst>
              </p:nvPr>
            </p:nvSpPr>
            <p:spPr bwMode="gray">
              <a:xfrm>
                <a:off x="3041" y="3021"/>
                <a:ext cx="62" cy="40"/>
              </a:xfrm>
              <a:custGeom>
                <a:avLst/>
                <a:gdLst>
                  <a:gd name="T0" fmla="*/ 0 w 92"/>
                  <a:gd name="T1" fmla="*/ 5 h 61"/>
                  <a:gd name="T2" fmla="*/ 12 w 92"/>
                  <a:gd name="T3" fmla="*/ 7 h 61"/>
                  <a:gd name="T4" fmla="*/ 13 w 92"/>
                  <a:gd name="T5" fmla="*/ 5 h 61"/>
                  <a:gd name="T6" fmla="*/ 3 w 92"/>
                  <a:gd name="T7" fmla="*/ 0 h 61"/>
                  <a:gd name="T8" fmla="*/ 0 60000 65536"/>
                  <a:gd name="T9" fmla="*/ 0 60000 65536"/>
                  <a:gd name="T10" fmla="*/ 0 60000 65536"/>
                  <a:gd name="T11" fmla="*/ 0 60000 65536"/>
                  <a:gd name="T12" fmla="*/ 0 w 92"/>
                  <a:gd name="T13" fmla="*/ 0 h 61"/>
                  <a:gd name="T14" fmla="*/ 92 w 92"/>
                  <a:gd name="T15" fmla="*/ 61 h 61"/>
                </a:gdLst>
                <a:ahLst/>
                <a:cxnLst>
                  <a:cxn ang="T8">
                    <a:pos x="T0" y="T1"/>
                  </a:cxn>
                  <a:cxn ang="T9">
                    <a:pos x="T2" y="T3"/>
                  </a:cxn>
                  <a:cxn ang="T10">
                    <a:pos x="T4" y="T5"/>
                  </a:cxn>
                  <a:cxn ang="T11">
                    <a:pos x="T6" y="T7"/>
                  </a:cxn>
                </a:cxnLst>
                <a:rect l="T12" t="T13" r="T14" b="T15"/>
                <a:pathLst>
                  <a:path w="92" h="61">
                    <a:moveTo>
                      <a:pt x="0" y="42"/>
                    </a:moveTo>
                    <a:lnTo>
                      <a:pt x="84" y="61"/>
                    </a:lnTo>
                    <a:lnTo>
                      <a:pt x="92" y="38"/>
                    </a:lnTo>
                    <a:lnTo>
                      <a:pt x="1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4" name="Freeform 127"/>
              <p:cNvSpPr>
                <a:spLocks/>
              </p:cNvSpPr>
              <p:nvPr>
                <p:custDataLst>
                  <p:tags r:id="rId135"/>
                </p:custDataLst>
              </p:nvPr>
            </p:nvSpPr>
            <p:spPr bwMode="gray">
              <a:xfrm>
                <a:off x="3023" y="2955"/>
                <a:ext cx="41" cy="60"/>
              </a:xfrm>
              <a:custGeom>
                <a:avLst/>
                <a:gdLst>
                  <a:gd name="T0" fmla="*/ 6 w 61"/>
                  <a:gd name="T1" fmla="*/ 10 h 92"/>
                  <a:gd name="T2" fmla="*/ 9 w 61"/>
                  <a:gd name="T3" fmla="*/ 1 h 92"/>
                  <a:gd name="T4" fmla="*/ 5 w 61"/>
                  <a:gd name="T5" fmla="*/ 0 h 92"/>
                  <a:gd name="T6" fmla="*/ 0 w 61"/>
                  <a:gd name="T7" fmla="*/ 9 h 92"/>
                  <a:gd name="T8" fmla="*/ 6 w 61"/>
                  <a:gd name="T9" fmla="*/ 10 h 92"/>
                  <a:gd name="T10" fmla="*/ 0 60000 65536"/>
                  <a:gd name="T11" fmla="*/ 0 60000 65536"/>
                  <a:gd name="T12" fmla="*/ 0 60000 65536"/>
                  <a:gd name="T13" fmla="*/ 0 60000 65536"/>
                  <a:gd name="T14" fmla="*/ 0 60000 65536"/>
                  <a:gd name="T15" fmla="*/ 0 w 61"/>
                  <a:gd name="T16" fmla="*/ 0 h 92"/>
                  <a:gd name="T17" fmla="*/ 61 w 61"/>
                  <a:gd name="T18" fmla="*/ 92 h 92"/>
                </a:gdLst>
                <a:ahLst/>
                <a:cxnLst>
                  <a:cxn ang="T10">
                    <a:pos x="T0" y="T1"/>
                  </a:cxn>
                  <a:cxn ang="T11">
                    <a:pos x="T2" y="T3"/>
                  </a:cxn>
                  <a:cxn ang="T12">
                    <a:pos x="T4" y="T5"/>
                  </a:cxn>
                  <a:cxn ang="T13">
                    <a:pos x="T6" y="T7"/>
                  </a:cxn>
                  <a:cxn ang="T14">
                    <a:pos x="T8" y="T9"/>
                  </a:cxn>
                </a:cxnLst>
                <a:rect l="T15" t="T16" r="T17" b="T18"/>
                <a:pathLst>
                  <a:path w="61" h="92">
                    <a:moveTo>
                      <a:pt x="42" y="92"/>
                    </a:moveTo>
                    <a:lnTo>
                      <a:pt x="61" y="7"/>
                    </a:lnTo>
                    <a:lnTo>
                      <a:pt x="38" y="0"/>
                    </a:lnTo>
                    <a:lnTo>
                      <a:pt x="0" y="76"/>
                    </a:lnTo>
                    <a:lnTo>
                      <a:pt x="42"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5" name="Freeform 128"/>
              <p:cNvSpPr>
                <a:spLocks/>
              </p:cNvSpPr>
              <p:nvPr>
                <p:custDataLst>
                  <p:tags r:id="rId136"/>
                </p:custDataLst>
              </p:nvPr>
            </p:nvSpPr>
            <p:spPr bwMode="gray">
              <a:xfrm>
                <a:off x="3023" y="2955"/>
                <a:ext cx="41" cy="60"/>
              </a:xfrm>
              <a:custGeom>
                <a:avLst/>
                <a:gdLst>
                  <a:gd name="T0" fmla="*/ 6 w 61"/>
                  <a:gd name="T1" fmla="*/ 10 h 92"/>
                  <a:gd name="T2" fmla="*/ 9 w 61"/>
                  <a:gd name="T3" fmla="*/ 1 h 92"/>
                  <a:gd name="T4" fmla="*/ 5 w 61"/>
                  <a:gd name="T5" fmla="*/ 0 h 92"/>
                  <a:gd name="T6" fmla="*/ 0 w 61"/>
                  <a:gd name="T7" fmla="*/ 9 h 92"/>
                  <a:gd name="T8" fmla="*/ 0 60000 65536"/>
                  <a:gd name="T9" fmla="*/ 0 60000 65536"/>
                  <a:gd name="T10" fmla="*/ 0 60000 65536"/>
                  <a:gd name="T11" fmla="*/ 0 60000 65536"/>
                  <a:gd name="T12" fmla="*/ 0 w 61"/>
                  <a:gd name="T13" fmla="*/ 0 h 92"/>
                  <a:gd name="T14" fmla="*/ 61 w 61"/>
                  <a:gd name="T15" fmla="*/ 92 h 92"/>
                </a:gdLst>
                <a:ahLst/>
                <a:cxnLst>
                  <a:cxn ang="T8">
                    <a:pos x="T0" y="T1"/>
                  </a:cxn>
                  <a:cxn ang="T9">
                    <a:pos x="T2" y="T3"/>
                  </a:cxn>
                  <a:cxn ang="T10">
                    <a:pos x="T4" y="T5"/>
                  </a:cxn>
                  <a:cxn ang="T11">
                    <a:pos x="T6" y="T7"/>
                  </a:cxn>
                </a:cxnLst>
                <a:rect l="T12" t="T13" r="T14" b="T15"/>
                <a:pathLst>
                  <a:path w="61" h="92">
                    <a:moveTo>
                      <a:pt x="42" y="92"/>
                    </a:moveTo>
                    <a:lnTo>
                      <a:pt x="61" y="7"/>
                    </a:lnTo>
                    <a:lnTo>
                      <a:pt x="38" y="0"/>
                    </a:lnTo>
                    <a:lnTo>
                      <a:pt x="0" y="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6" name="Freeform 129"/>
              <p:cNvSpPr>
                <a:spLocks/>
              </p:cNvSpPr>
              <p:nvPr>
                <p:custDataLst>
                  <p:tags r:id="rId137"/>
                </p:custDataLst>
              </p:nvPr>
            </p:nvSpPr>
            <p:spPr bwMode="gray">
              <a:xfrm>
                <a:off x="3038" y="2990"/>
                <a:ext cx="65" cy="41"/>
              </a:xfrm>
              <a:custGeom>
                <a:avLst/>
                <a:gdLst>
                  <a:gd name="T0" fmla="*/ 3 w 96"/>
                  <a:gd name="T1" fmla="*/ 6 h 65"/>
                  <a:gd name="T2" fmla="*/ 14 w 96"/>
                  <a:gd name="T3" fmla="*/ 2 h 65"/>
                  <a:gd name="T4" fmla="*/ 12 w 96"/>
                  <a:gd name="T5" fmla="*/ 0 h 65"/>
                  <a:gd name="T6" fmla="*/ 0 w 96"/>
                  <a:gd name="T7" fmla="*/ 3 h 65"/>
                  <a:gd name="T8" fmla="*/ 3 w 96"/>
                  <a:gd name="T9" fmla="*/ 6 h 65"/>
                  <a:gd name="T10" fmla="*/ 0 60000 65536"/>
                  <a:gd name="T11" fmla="*/ 0 60000 65536"/>
                  <a:gd name="T12" fmla="*/ 0 60000 65536"/>
                  <a:gd name="T13" fmla="*/ 0 60000 65536"/>
                  <a:gd name="T14" fmla="*/ 0 60000 65536"/>
                  <a:gd name="T15" fmla="*/ 0 w 96"/>
                  <a:gd name="T16" fmla="*/ 0 h 65"/>
                  <a:gd name="T17" fmla="*/ 96 w 96"/>
                  <a:gd name="T18" fmla="*/ 65 h 65"/>
                </a:gdLst>
                <a:ahLst/>
                <a:cxnLst>
                  <a:cxn ang="T10">
                    <a:pos x="T0" y="T1"/>
                  </a:cxn>
                  <a:cxn ang="T11">
                    <a:pos x="T2" y="T3"/>
                  </a:cxn>
                  <a:cxn ang="T12">
                    <a:pos x="T4" y="T5"/>
                  </a:cxn>
                  <a:cxn ang="T13">
                    <a:pos x="T6" y="T7"/>
                  </a:cxn>
                  <a:cxn ang="T14">
                    <a:pos x="T8" y="T9"/>
                  </a:cxn>
                </a:cxnLst>
                <a:rect l="T15" t="T16" r="T17" b="T18"/>
                <a:pathLst>
                  <a:path w="96" h="65">
                    <a:moveTo>
                      <a:pt x="19" y="65"/>
                    </a:moveTo>
                    <a:lnTo>
                      <a:pt x="96" y="19"/>
                    </a:lnTo>
                    <a:lnTo>
                      <a:pt x="84" y="0"/>
                    </a:lnTo>
                    <a:lnTo>
                      <a:pt x="0" y="23"/>
                    </a:lnTo>
                    <a:lnTo>
                      <a:pt x="19"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7" name="Freeform 130"/>
              <p:cNvSpPr>
                <a:spLocks/>
              </p:cNvSpPr>
              <p:nvPr>
                <p:custDataLst>
                  <p:tags r:id="rId138"/>
                </p:custDataLst>
              </p:nvPr>
            </p:nvSpPr>
            <p:spPr bwMode="gray">
              <a:xfrm>
                <a:off x="3038" y="2990"/>
                <a:ext cx="65" cy="41"/>
              </a:xfrm>
              <a:custGeom>
                <a:avLst/>
                <a:gdLst>
                  <a:gd name="T0" fmla="*/ 3 w 96"/>
                  <a:gd name="T1" fmla="*/ 6 h 65"/>
                  <a:gd name="T2" fmla="*/ 14 w 96"/>
                  <a:gd name="T3" fmla="*/ 2 h 65"/>
                  <a:gd name="T4" fmla="*/ 12 w 96"/>
                  <a:gd name="T5" fmla="*/ 0 h 65"/>
                  <a:gd name="T6" fmla="*/ 0 w 96"/>
                  <a:gd name="T7" fmla="*/ 3 h 65"/>
                  <a:gd name="T8" fmla="*/ 0 60000 65536"/>
                  <a:gd name="T9" fmla="*/ 0 60000 65536"/>
                  <a:gd name="T10" fmla="*/ 0 60000 65536"/>
                  <a:gd name="T11" fmla="*/ 0 60000 65536"/>
                  <a:gd name="T12" fmla="*/ 0 w 96"/>
                  <a:gd name="T13" fmla="*/ 0 h 65"/>
                  <a:gd name="T14" fmla="*/ 96 w 96"/>
                  <a:gd name="T15" fmla="*/ 65 h 65"/>
                </a:gdLst>
                <a:ahLst/>
                <a:cxnLst>
                  <a:cxn ang="T8">
                    <a:pos x="T0" y="T1"/>
                  </a:cxn>
                  <a:cxn ang="T9">
                    <a:pos x="T2" y="T3"/>
                  </a:cxn>
                  <a:cxn ang="T10">
                    <a:pos x="T4" y="T5"/>
                  </a:cxn>
                  <a:cxn ang="T11">
                    <a:pos x="T6" y="T7"/>
                  </a:cxn>
                </a:cxnLst>
                <a:rect l="T12" t="T13" r="T14" b="T15"/>
                <a:pathLst>
                  <a:path w="96" h="65">
                    <a:moveTo>
                      <a:pt x="19" y="65"/>
                    </a:moveTo>
                    <a:lnTo>
                      <a:pt x="96" y="19"/>
                    </a:lnTo>
                    <a:lnTo>
                      <a:pt x="84" y="0"/>
                    </a:lnTo>
                    <a:lnTo>
                      <a:pt x="0" y="23"/>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8" name="Freeform 131"/>
              <p:cNvSpPr>
                <a:spLocks/>
              </p:cNvSpPr>
              <p:nvPr>
                <p:custDataLst>
                  <p:tags r:id="rId139"/>
                </p:custDataLst>
              </p:nvPr>
            </p:nvSpPr>
            <p:spPr bwMode="gray">
              <a:xfrm>
                <a:off x="2945" y="3024"/>
                <a:ext cx="65" cy="45"/>
              </a:xfrm>
              <a:custGeom>
                <a:avLst/>
                <a:gdLst>
                  <a:gd name="T0" fmla="*/ 11 w 96"/>
                  <a:gd name="T1" fmla="*/ 0 h 69"/>
                  <a:gd name="T2" fmla="*/ 0 w 96"/>
                  <a:gd name="T3" fmla="*/ 5 h 69"/>
                  <a:gd name="T4" fmla="*/ 1 w 96"/>
                  <a:gd name="T5" fmla="*/ 8 h 69"/>
                  <a:gd name="T6" fmla="*/ 14 w 96"/>
                  <a:gd name="T7" fmla="*/ 5 h 69"/>
                  <a:gd name="T8" fmla="*/ 11 w 96"/>
                  <a:gd name="T9" fmla="*/ 0 h 69"/>
                  <a:gd name="T10" fmla="*/ 0 60000 65536"/>
                  <a:gd name="T11" fmla="*/ 0 60000 65536"/>
                  <a:gd name="T12" fmla="*/ 0 60000 65536"/>
                  <a:gd name="T13" fmla="*/ 0 60000 65536"/>
                  <a:gd name="T14" fmla="*/ 0 60000 65536"/>
                  <a:gd name="T15" fmla="*/ 0 w 96"/>
                  <a:gd name="T16" fmla="*/ 0 h 69"/>
                  <a:gd name="T17" fmla="*/ 96 w 96"/>
                  <a:gd name="T18" fmla="*/ 69 h 69"/>
                </a:gdLst>
                <a:ahLst/>
                <a:cxnLst>
                  <a:cxn ang="T10">
                    <a:pos x="T0" y="T1"/>
                  </a:cxn>
                  <a:cxn ang="T11">
                    <a:pos x="T2" y="T3"/>
                  </a:cxn>
                  <a:cxn ang="T12">
                    <a:pos x="T4" y="T5"/>
                  </a:cxn>
                  <a:cxn ang="T13">
                    <a:pos x="T6" y="T7"/>
                  </a:cxn>
                  <a:cxn ang="T14">
                    <a:pos x="T8" y="T9"/>
                  </a:cxn>
                </a:cxnLst>
                <a:rect l="T15" t="T16" r="T17" b="T18"/>
                <a:pathLst>
                  <a:path w="96" h="69">
                    <a:moveTo>
                      <a:pt x="77" y="0"/>
                    </a:moveTo>
                    <a:lnTo>
                      <a:pt x="0" y="46"/>
                    </a:lnTo>
                    <a:lnTo>
                      <a:pt x="12" y="69"/>
                    </a:lnTo>
                    <a:lnTo>
                      <a:pt x="96" y="42"/>
                    </a:lnTo>
                    <a:lnTo>
                      <a:pt x="7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29" name="Freeform 132"/>
              <p:cNvSpPr>
                <a:spLocks/>
              </p:cNvSpPr>
              <p:nvPr>
                <p:custDataLst>
                  <p:tags r:id="rId140"/>
                </p:custDataLst>
              </p:nvPr>
            </p:nvSpPr>
            <p:spPr bwMode="gray">
              <a:xfrm>
                <a:off x="2945" y="3024"/>
                <a:ext cx="65" cy="45"/>
              </a:xfrm>
              <a:custGeom>
                <a:avLst/>
                <a:gdLst>
                  <a:gd name="T0" fmla="*/ 11 w 96"/>
                  <a:gd name="T1" fmla="*/ 0 h 69"/>
                  <a:gd name="T2" fmla="*/ 0 w 96"/>
                  <a:gd name="T3" fmla="*/ 5 h 69"/>
                  <a:gd name="T4" fmla="*/ 1 w 96"/>
                  <a:gd name="T5" fmla="*/ 8 h 69"/>
                  <a:gd name="T6" fmla="*/ 14 w 96"/>
                  <a:gd name="T7" fmla="*/ 5 h 69"/>
                  <a:gd name="T8" fmla="*/ 0 60000 65536"/>
                  <a:gd name="T9" fmla="*/ 0 60000 65536"/>
                  <a:gd name="T10" fmla="*/ 0 60000 65536"/>
                  <a:gd name="T11" fmla="*/ 0 60000 65536"/>
                  <a:gd name="T12" fmla="*/ 0 w 96"/>
                  <a:gd name="T13" fmla="*/ 0 h 69"/>
                  <a:gd name="T14" fmla="*/ 96 w 96"/>
                  <a:gd name="T15" fmla="*/ 69 h 69"/>
                </a:gdLst>
                <a:ahLst/>
                <a:cxnLst>
                  <a:cxn ang="T8">
                    <a:pos x="T0" y="T1"/>
                  </a:cxn>
                  <a:cxn ang="T9">
                    <a:pos x="T2" y="T3"/>
                  </a:cxn>
                  <a:cxn ang="T10">
                    <a:pos x="T4" y="T5"/>
                  </a:cxn>
                  <a:cxn ang="T11">
                    <a:pos x="T6" y="T7"/>
                  </a:cxn>
                </a:cxnLst>
                <a:rect l="T12" t="T13" r="T14" b="T15"/>
                <a:pathLst>
                  <a:path w="96" h="69">
                    <a:moveTo>
                      <a:pt x="77" y="0"/>
                    </a:moveTo>
                    <a:lnTo>
                      <a:pt x="0" y="46"/>
                    </a:lnTo>
                    <a:lnTo>
                      <a:pt x="12" y="69"/>
                    </a:lnTo>
                    <a:lnTo>
                      <a:pt x="96" y="4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0" name="Freeform 133"/>
              <p:cNvSpPr>
                <a:spLocks/>
              </p:cNvSpPr>
              <p:nvPr>
                <p:custDataLst>
                  <p:tags r:id="rId141"/>
                </p:custDataLst>
              </p:nvPr>
            </p:nvSpPr>
            <p:spPr bwMode="gray">
              <a:xfrm>
                <a:off x="2985" y="2955"/>
                <a:ext cx="46" cy="60"/>
              </a:xfrm>
              <a:custGeom>
                <a:avLst/>
                <a:gdLst>
                  <a:gd name="T0" fmla="*/ 9 w 69"/>
                  <a:gd name="T1" fmla="*/ 8 h 92"/>
                  <a:gd name="T2" fmla="*/ 3 w 69"/>
                  <a:gd name="T3" fmla="*/ 0 h 92"/>
                  <a:gd name="T4" fmla="*/ 0 w 69"/>
                  <a:gd name="T5" fmla="*/ 1 h 92"/>
                  <a:gd name="T6" fmla="*/ 3 w 69"/>
                  <a:gd name="T7" fmla="*/ 10 h 92"/>
                  <a:gd name="T8" fmla="*/ 9 w 69"/>
                  <a:gd name="T9" fmla="*/ 8 h 92"/>
                  <a:gd name="T10" fmla="*/ 0 60000 65536"/>
                  <a:gd name="T11" fmla="*/ 0 60000 65536"/>
                  <a:gd name="T12" fmla="*/ 0 60000 65536"/>
                  <a:gd name="T13" fmla="*/ 0 60000 65536"/>
                  <a:gd name="T14" fmla="*/ 0 60000 65536"/>
                  <a:gd name="T15" fmla="*/ 0 w 69"/>
                  <a:gd name="T16" fmla="*/ 0 h 92"/>
                  <a:gd name="T17" fmla="*/ 69 w 69"/>
                  <a:gd name="T18" fmla="*/ 92 h 92"/>
                </a:gdLst>
                <a:ahLst/>
                <a:cxnLst>
                  <a:cxn ang="T10">
                    <a:pos x="T0" y="T1"/>
                  </a:cxn>
                  <a:cxn ang="T11">
                    <a:pos x="T2" y="T3"/>
                  </a:cxn>
                  <a:cxn ang="T12">
                    <a:pos x="T4" y="T5"/>
                  </a:cxn>
                  <a:cxn ang="T13">
                    <a:pos x="T6" y="T7"/>
                  </a:cxn>
                  <a:cxn ang="T14">
                    <a:pos x="T8" y="T9"/>
                  </a:cxn>
                </a:cxnLst>
                <a:rect l="T15" t="T16" r="T17" b="T18"/>
                <a:pathLst>
                  <a:path w="69" h="92">
                    <a:moveTo>
                      <a:pt x="69" y="72"/>
                    </a:moveTo>
                    <a:lnTo>
                      <a:pt x="19" y="0"/>
                    </a:lnTo>
                    <a:lnTo>
                      <a:pt x="0" y="11"/>
                    </a:lnTo>
                    <a:lnTo>
                      <a:pt x="23" y="92"/>
                    </a:lnTo>
                    <a:lnTo>
                      <a:pt x="69" y="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1" name="Freeform 134"/>
              <p:cNvSpPr>
                <a:spLocks/>
              </p:cNvSpPr>
              <p:nvPr>
                <p:custDataLst>
                  <p:tags r:id="rId142"/>
                </p:custDataLst>
              </p:nvPr>
            </p:nvSpPr>
            <p:spPr bwMode="gray">
              <a:xfrm>
                <a:off x="2985" y="2955"/>
                <a:ext cx="46" cy="60"/>
              </a:xfrm>
              <a:custGeom>
                <a:avLst/>
                <a:gdLst>
                  <a:gd name="T0" fmla="*/ 9 w 69"/>
                  <a:gd name="T1" fmla="*/ 8 h 92"/>
                  <a:gd name="T2" fmla="*/ 3 w 69"/>
                  <a:gd name="T3" fmla="*/ 0 h 92"/>
                  <a:gd name="T4" fmla="*/ 0 w 69"/>
                  <a:gd name="T5" fmla="*/ 1 h 92"/>
                  <a:gd name="T6" fmla="*/ 3 w 69"/>
                  <a:gd name="T7" fmla="*/ 10 h 92"/>
                  <a:gd name="T8" fmla="*/ 0 60000 65536"/>
                  <a:gd name="T9" fmla="*/ 0 60000 65536"/>
                  <a:gd name="T10" fmla="*/ 0 60000 65536"/>
                  <a:gd name="T11" fmla="*/ 0 60000 65536"/>
                  <a:gd name="T12" fmla="*/ 0 w 69"/>
                  <a:gd name="T13" fmla="*/ 0 h 92"/>
                  <a:gd name="T14" fmla="*/ 69 w 69"/>
                  <a:gd name="T15" fmla="*/ 92 h 92"/>
                </a:gdLst>
                <a:ahLst/>
                <a:cxnLst>
                  <a:cxn ang="T8">
                    <a:pos x="T0" y="T1"/>
                  </a:cxn>
                  <a:cxn ang="T9">
                    <a:pos x="T2" y="T3"/>
                  </a:cxn>
                  <a:cxn ang="T10">
                    <a:pos x="T4" y="T5"/>
                  </a:cxn>
                  <a:cxn ang="T11">
                    <a:pos x="T6" y="T7"/>
                  </a:cxn>
                </a:cxnLst>
                <a:rect l="T12" t="T13" r="T14" b="T15"/>
                <a:pathLst>
                  <a:path w="69" h="92">
                    <a:moveTo>
                      <a:pt x="69" y="72"/>
                    </a:moveTo>
                    <a:lnTo>
                      <a:pt x="19" y="0"/>
                    </a:lnTo>
                    <a:lnTo>
                      <a:pt x="0" y="11"/>
                    </a:lnTo>
                    <a:lnTo>
                      <a:pt x="23" y="9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2" name="Freeform 135"/>
              <p:cNvSpPr>
                <a:spLocks/>
              </p:cNvSpPr>
              <p:nvPr>
                <p:custDataLst>
                  <p:tags r:id="rId143"/>
                </p:custDataLst>
              </p:nvPr>
            </p:nvSpPr>
            <p:spPr bwMode="gray">
              <a:xfrm>
                <a:off x="3020" y="3042"/>
                <a:ext cx="44" cy="59"/>
              </a:xfrm>
              <a:custGeom>
                <a:avLst/>
                <a:gdLst>
                  <a:gd name="T0" fmla="*/ 0 w 65"/>
                  <a:gd name="T1" fmla="*/ 2 h 92"/>
                  <a:gd name="T2" fmla="*/ 6 w 65"/>
                  <a:gd name="T3" fmla="*/ 10 h 92"/>
                  <a:gd name="T4" fmla="*/ 9 w 65"/>
                  <a:gd name="T5" fmla="*/ 8 h 92"/>
                  <a:gd name="T6" fmla="*/ 6 w 65"/>
                  <a:gd name="T7" fmla="*/ 0 h 92"/>
                  <a:gd name="T8" fmla="*/ 0 w 65"/>
                  <a:gd name="T9" fmla="*/ 2 h 92"/>
                  <a:gd name="T10" fmla="*/ 0 60000 65536"/>
                  <a:gd name="T11" fmla="*/ 0 60000 65536"/>
                  <a:gd name="T12" fmla="*/ 0 60000 65536"/>
                  <a:gd name="T13" fmla="*/ 0 60000 65536"/>
                  <a:gd name="T14" fmla="*/ 0 60000 65536"/>
                  <a:gd name="T15" fmla="*/ 0 w 65"/>
                  <a:gd name="T16" fmla="*/ 0 h 92"/>
                  <a:gd name="T17" fmla="*/ 65 w 65"/>
                  <a:gd name="T18" fmla="*/ 92 h 92"/>
                </a:gdLst>
                <a:ahLst/>
                <a:cxnLst>
                  <a:cxn ang="T10">
                    <a:pos x="T0" y="T1"/>
                  </a:cxn>
                  <a:cxn ang="T11">
                    <a:pos x="T2" y="T3"/>
                  </a:cxn>
                  <a:cxn ang="T12">
                    <a:pos x="T4" y="T5"/>
                  </a:cxn>
                  <a:cxn ang="T13">
                    <a:pos x="T6" y="T7"/>
                  </a:cxn>
                  <a:cxn ang="T14">
                    <a:pos x="T8" y="T9"/>
                  </a:cxn>
                </a:cxnLst>
                <a:rect l="T15" t="T16" r="T17" b="T18"/>
                <a:pathLst>
                  <a:path w="65" h="92">
                    <a:moveTo>
                      <a:pt x="0" y="19"/>
                    </a:moveTo>
                    <a:lnTo>
                      <a:pt x="46" y="92"/>
                    </a:lnTo>
                    <a:lnTo>
                      <a:pt x="65" y="80"/>
                    </a:lnTo>
                    <a:lnTo>
                      <a:pt x="42" y="0"/>
                    </a:lnTo>
                    <a:lnTo>
                      <a:pt x="0"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3" name="Freeform 136"/>
              <p:cNvSpPr>
                <a:spLocks/>
              </p:cNvSpPr>
              <p:nvPr>
                <p:custDataLst>
                  <p:tags r:id="rId144"/>
                </p:custDataLst>
              </p:nvPr>
            </p:nvSpPr>
            <p:spPr bwMode="gray">
              <a:xfrm>
                <a:off x="3020" y="3042"/>
                <a:ext cx="44" cy="59"/>
              </a:xfrm>
              <a:custGeom>
                <a:avLst/>
                <a:gdLst>
                  <a:gd name="T0" fmla="*/ 0 w 65"/>
                  <a:gd name="T1" fmla="*/ 2 h 92"/>
                  <a:gd name="T2" fmla="*/ 6 w 65"/>
                  <a:gd name="T3" fmla="*/ 10 h 92"/>
                  <a:gd name="T4" fmla="*/ 9 w 65"/>
                  <a:gd name="T5" fmla="*/ 8 h 92"/>
                  <a:gd name="T6" fmla="*/ 6 w 65"/>
                  <a:gd name="T7" fmla="*/ 0 h 92"/>
                  <a:gd name="T8" fmla="*/ 0 60000 65536"/>
                  <a:gd name="T9" fmla="*/ 0 60000 65536"/>
                  <a:gd name="T10" fmla="*/ 0 60000 65536"/>
                  <a:gd name="T11" fmla="*/ 0 60000 65536"/>
                  <a:gd name="T12" fmla="*/ 0 w 65"/>
                  <a:gd name="T13" fmla="*/ 0 h 92"/>
                  <a:gd name="T14" fmla="*/ 65 w 65"/>
                  <a:gd name="T15" fmla="*/ 92 h 92"/>
                </a:gdLst>
                <a:ahLst/>
                <a:cxnLst>
                  <a:cxn ang="T8">
                    <a:pos x="T0" y="T1"/>
                  </a:cxn>
                  <a:cxn ang="T9">
                    <a:pos x="T2" y="T3"/>
                  </a:cxn>
                  <a:cxn ang="T10">
                    <a:pos x="T4" y="T5"/>
                  </a:cxn>
                  <a:cxn ang="T11">
                    <a:pos x="T6" y="T7"/>
                  </a:cxn>
                </a:cxnLst>
                <a:rect l="T12" t="T13" r="T14" b="T15"/>
                <a:pathLst>
                  <a:path w="65" h="92">
                    <a:moveTo>
                      <a:pt x="0" y="19"/>
                    </a:moveTo>
                    <a:lnTo>
                      <a:pt x="46" y="92"/>
                    </a:lnTo>
                    <a:lnTo>
                      <a:pt x="65" y="80"/>
                    </a:lnTo>
                    <a:lnTo>
                      <a:pt x="4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4" name="Oval 137"/>
              <p:cNvSpPr>
                <a:spLocks noChangeArrowheads="1"/>
              </p:cNvSpPr>
              <p:nvPr>
                <p:custDataLst>
                  <p:tags r:id="rId145"/>
                </p:custDataLst>
              </p:nvPr>
            </p:nvSpPr>
            <p:spPr bwMode="gray">
              <a:xfrm>
                <a:off x="3072" y="287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235" name="Freeform 138"/>
              <p:cNvSpPr>
                <a:spLocks/>
              </p:cNvSpPr>
              <p:nvPr>
                <p:custDataLst>
                  <p:tags r:id="rId146"/>
                </p:custDataLst>
              </p:nvPr>
            </p:nvSpPr>
            <p:spPr bwMode="gray">
              <a:xfrm>
                <a:off x="3067" y="2871"/>
                <a:ext cx="57" cy="56"/>
              </a:xfrm>
              <a:custGeom>
                <a:avLst/>
                <a:gdLst>
                  <a:gd name="T0" fmla="*/ 11 w 85"/>
                  <a:gd name="T1" fmla="*/ 6 h 88"/>
                  <a:gd name="T2" fmla="*/ 3 w 85"/>
                  <a:gd name="T3" fmla="*/ 0 h 88"/>
                  <a:gd name="T4" fmla="*/ 0 w 85"/>
                  <a:gd name="T5" fmla="*/ 2 h 88"/>
                  <a:gd name="T6" fmla="*/ 7 w 85"/>
                  <a:gd name="T7" fmla="*/ 10 h 88"/>
                  <a:gd name="T8" fmla="*/ 11 w 85"/>
                  <a:gd name="T9" fmla="*/ 6 h 88"/>
                  <a:gd name="T10" fmla="*/ 0 60000 65536"/>
                  <a:gd name="T11" fmla="*/ 0 60000 65536"/>
                  <a:gd name="T12" fmla="*/ 0 60000 65536"/>
                  <a:gd name="T13" fmla="*/ 0 60000 65536"/>
                  <a:gd name="T14" fmla="*/ 0 60000 65536"/>
                  <a:gd name="T15" fmla="*/ 0 w 85"/>
                  <a:gd name="T16" fmla="*/ 0 h 88"/>
                  <a:gd name="T17" fmla="*/ 85 w 85"/>
                  <a:gd name="T18" fmla="*/ 88 h 88"/>
                </a:gdLst>
                <a:ahLst/>
                <a:cxnLst>
                  <a:cxn ang="T10">
                    <a:pos x="T0" y="T1"/>
                  </a:cxn>
                  <a:cxn ang="T11">
                    <a:pos x="T2" y="T3"/>
                  </a:cxn>
                  <a:cxn ang="T12">
                    <a:pos x="T4" y="T5"/>
                  </a:cxn>
                  <a:cxn ang="T13">
                    <a:pos x="T6" y="T7"/>
                  </a:cxn>
                  <a:cxn ang="T14">
                    <a:pos x="T8" y="T9"/>
                  </a:cxn>
                </a:cxnLst>
                <a:rect l="T15" t="T16" r="T17" b="T18"/>
                <a:pathLst>
                  <a:path w="85" h="88">
                    <a:moveTo>
                      <a:pt x="85" y="54"/>
                    </a:moveTo>
                    <a:lnTo>
                      <a:pt x="19" y="0"/>
                    </a:lnTo>
                    <a:lnTo>
                      <a:pt x="0" y="19"/>
                    </a:lnTo>
                    <a:lnTo>
                      <a:pt x="54" y="88"/>
                    </a:lnTo>
                    <a:lnTo>
                      <a:pt x="85"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6" name="Freeform 139"/>
              <p:cNvSpPr>
                <a:spLocks/>
              </p:cNvSpPr>
              <p:nvPr>
                <p:custDataLst>
                  <p:tags r:id="rId147"/>
                </p:custDataLst>
              </p:nvPr>
            </p:nvSpPr>
            <p:spPr bwMode="gray">
              <a:xfrm>
                <a:off x="3067" y="2871"/>
                <a:ext cx="57" cy="56"/>
              </a:xfrm>
              <a:custGeom>
                <a:avLst/>
                <a:gdLst>
                  <a:gd name="T0" fmla="*/ 11 w 85"/>
                  <a:gd name="T1" fmla="*/ 6 h 88"/>
                  <a:gd name="T2" fmla="*/ 3 w 85"/>
                  <a:gd name="T3" fmla="*/ 0 h 88"/>
                  <a:gd name="T4" fmla="*/ 0 w 85"/>
                  <a:gd name="T5" fmla="*/ 2 h 88"/>
                  <a:gd name="T6" fmla="*/ 7 w 85"/>
                  <a:gd name="T7" fmla="*/ 10 h 88"/>
                  <a:gd name="T8" fmla="*/ 0 60000 65536"/>
                  <a:gd name="T9" fmla="*/ 0 60000 65536"/>
                  <a:gd name="T10" fmla="*/ 0 60000 65536"/>
                  <a:gd name="T11" fmla="*/ 0 60000 65536"/>
                  <a:gd name="T12" fmla="*/ 0 w 85"/>
                  <a:gd name="T13" fmla="*/ 0 h 88"/>
                  <a:gd name="T14" fmla="*/ 85 w 85"/>
                  <a:gd name="T15" fmla="*/ 88 h 88"/>
                </a:gdLst>
                <a:ahLst/>
                <a:cxnLst>
                  <a:cxn ang="T8">
                    <a:pos x="T0" y="T1"/>
                  </a:cxn>
                  <a:cxn ang="T9">
                    <a:pos x="T2" y="T3"/>
                  </a:cxn>
                  <a:cxn ang="T10">
                    <a:pos x="T4" y="T5"/>
                  </a:cxn>
                  <a:cxn ang="T11">
                    <a:pos x="T6" y="T7"/>
                  </a:cxn>
                </a:cxnLst>
                <a:rect l="T12" t="T13" r="T14" b="T15"/>
                <a:pathLst>
                  <a:path w="85" h="88">
                    <a:moveTo>
                      <a:pt x="85" y="54"/>
                    </a:moveTo>
                    <a:lnTo>
                      <a:pt x="19" y="0"/>
                    </a:lnTo>
                    <a:lnTo>
                      <a:pt x="0" y="19"/>
                    </a:lnTo>
                    <a:lnTo>
                      <a:pt x="54" y="8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7" name="Freeform 140"/>
              <p:cNvSpPr>
                <a:spLocks/>
              </p:cNvSpPr>
              <p:nvPr>
                <p:custDataLst>
                  <p:tags r:id="rId148"/>
                </p:custDataLst>
              </p:nvPr>
            </p:nvSpPr>
            <p:spPr bwMode="gray">
              <a:xfrm>
                <a:off x="3064" y="2932"/>
                <a:ext cx="60" cy="58"/>
              </a:xfrm>
              <a:custGeom>
                <a:avLst/>
                <a:gdLst>
                  <a:gd name="T0" fmla="*/ 7 w 89"/>
                  <a:gd name="T1" fmla="*/ 0 h 88"/>
                  <a:gd name="T2" fmla="*/ 0 w 89"/>
                  <a:gd name="T3" fmla="*/ 9 h 88"/>
                  <a:gd name="T4" fmla="*/ 2 w 89"/>
                  <a:gd name="T5" fmla="*/ 11 h 88"/>
                  <a:gd name="T6" fmla="*/ 12 w 89"/>
                  <a:gd name="T7" fmla="*/ 5 h 88"/>
                  <a:gd name="T8" fmla="*/ 7 w 89"/>
                  <a:gd name="T9" fmla="*/ 0 h 88"/>
                  <a:gd name="T10" fmla="*/ 0 60000 65536"/>
                  <a:gd name="T11" fmla="*/ 0 60000 65536"/>
                  <a:gd name="T12" fmla="*/ 0 60000 65536"/>
                  <a:gd name="T13" fmla="*/ 0 60000 65536"/>
                  <a:gd name="T14" fmla="*/ 0 60000 65536"/>
                  <a:gd name="T15" fmla="*/ 0 w 89"/>
                  <a:gd name="T16" fmla="*/ 0 h 88"/>
                  <a:gd name="T17" fmla="*/ 89 w 89"/>
                  <a:gd name="T18" fmla="*/ 88 h 88"/>
                </a:gdLst>
                <a:ahLst/>
                <a:cxnLst>
                  <a:cxn ang="T10">
                    <a:pos x="T0" y="T1"/>
                  </a:cxn>
                  <a:cxn ang="T11">
                    <a:pos x="T2" y="T3"/>
                  </a:cxn>
                  <a:cxn ang="T12">
                    <a:pos x="T4" y="T5"/>
                  </a:cxn>
                  <a:cxn ang="T13">
                    <a:pos x="T6" y="T7"/>
                  </a:cxn>
                  <a:cxn ang="T14">
                    <a:pos x="T8" y="T9"/>
                  </a:cxn>
                </a:cxnLst>
                <a:rect l="T15" t="T16" r="T17" b="T18"/>
                <a:pathLst>
                  <a:path w="89" h="88">
                    <a:moveTo>
                      <a:pt x="54" y="0"/>
                    </a:moveTo>
                    <a:lnTo>
                      <a:pt x="0" y="73"/>
                    </a:lnTo>
                    <a:lnTo>
                      <a:pt x="16" y="88"/>
                    </a:lnTo>
                    <a:lnTo>
                      <a:pt x="89" y="35"/>
                    </a:lnTo>
                    <a:lnTo>
                      <a:pt x="5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8" name="Freeform 141"/>
              <p:cNvSpPr>
                <a:spLocks/>
              </p:cNvSpPr>
              <p:nvPr>
                <p:custDataLst>
                  <p:tags r:id="rId149"/>
                </p:custDataLst>
              </p:nvPr>
            </p:nvSpPr>
            <p:spPr bwMode="gray">
              <a:xfrm>
                <a:off x="3064" y="2932"/>
                <a:ext cx="60" cy="58"/>
              </a:xfrm>
              <a:custGeom>
                <a:avLst/>
                <a:gdLst>
                  <a:gd name="T0" fmla="*/ 7 w 89"/>
                  <a:gd name="T1" fmla="*/ 0 h 88"/>
                  <a:gd name="T2" fmla="*/ 0 w 89"/>
                  <a:gd name="T3" fmla="*/ 9 h 88"/>
                  <a:gd name="T4" fmla="*/ 2 w 89"/>
                  <a:gd name="T5" fmla="*/ 11 h 88"/>
                  <a:gd name="T6" fmla="*/ 12 w 89"/>
                  <a:gd name="T7" fmla="*/ 5 h 88"/>
                  <a:gd name="T8" fmla="*/ 0 60000 65536"/>
                  <a:gd name="T9" fmla="*/ 0 60000 65536"/>
                  <a:gd name="T10" fmla="*/ 0 60000 65536"/>
                  <a:gd name="T11" fmla="*/ 0 60000 65536"/>
                  <a:gd name="T12" fmla="*/ 0 w 89"/>
                  <a:gd name="T13" fmla="*/ 0 h 88"/>
                  <a:gd name="T14" fmla="*/ 89 w 89"/>
                  <a:gd name="T15" fmla="*/ 88 h 88"/>
                </a:gdLst>
                <a:ahLst/>
                <a:cxnLst>
                  <a:cxn ang="T8">
                    <a:pos x="T0" y="T1"/>
                  </a:cxn>
                  <a:cxn ang="T9">
                    <a:pos x="T2" y="T3"/>
                  </a:cxn>
                  <a:cxn ang="T10">
                    <a:pos x="T4" y="T5"/>
                  </a:cxn>
                  <a:cxn ang="T11">
                    <a:pos x="T6" y="T7"/>
                  </a:cxn>
                </a:cxnLst>
                <a:rect l="T12" t="T13" r="T14" b="T15"/>
                <a:pathLst>
                  <a:path w="89" h="88">
                    <a:moveTo>
                      <a:pt x="54" y="0"/>
                    </a:moveTo>
                    <a:lnTo>
                      <a:pt x="0" y="73"/>
                    </a:lnTo>
                    <a:lnTo>
                      <a:pt x="16" y="88"/>
                    </a:lnTo>
                    <a:lnTo>
                      <a:pt x="89" y="3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39" name="Freeform 142"/>
              <p:cNvSpPr>
                <a:spLocks/>
              </p:cNvSpPr>
              <p:nvPr>
                <p:custDataLst>
                  <p:tags r:id="rId150"/>
                </p:custDataLst>
              </p:nvPr>
            </p:nvSpPr>
            <p:spPr bwMode="gray">
              <a:xfrm>
                <a:off x="3137" y="2935"/>
                <a:ext cx="56" cy="57"/>
              </a:xfrm>
              <a:custGeom>
                <a:avLst/>
                <a:gdLst>
                  <a:gd name="T0" fmla="*/ 0 w 84"/>
                  <a:gd name="T1" fmla="*/ 4 h 88"/>
                  <a:gd name="T2" fmla="*/ 9 w 84"/>
                  <a:gd name="T3" fmla="*/ 10 h 88"/>
                  <a:gd name="T4" fmla="*/ 11 w 84"/>
                  <a:gd name="T5" fmla="*/ 8 h 88"/>
                  <a:gd name="T6" fmla="*/ 4 w 84"/>
                  <a:gd name="T7" fmla="*/ 0 h 88"/>
                  <a:gd name="T8" fmla="*/ 0 w 84"/>
                  <a:gd name="T9" fmla="*/ 4 h 88"/>
                  <a:gd name="T10" fmla="*/ 0 60000 65536"/>
                  <a:gd name="T11" fmla="*/ 0 60000 65536"/>
                  <a:gd name="T12" fmla="*/ 0 60000 65536"/>
                  <a:gd name="T13" fmla="*/ 0 60000 65536"/>
                  <a:gd name="T14" fmla="*/ 0 60000 65536"/>
                  <a:gd name="T15" fmla="*/ 0 w 84"/>
                  <a:gd name="T16" fmla="*/ 0 h 88"/>
                  <a:gd name="T17" fmla="*/ 84 w 84"/>
                  <a:gd name="T18" fmla="*/ 88 h 88"/>
                </a:gdLst>
                <a:ahLst/>
                <a:cxnLst>
                  <a:cxn ang="T10">
                    <a:pos x="T0" y="T1"/>
                  </a:cxn>
                  <a:cxn ang="T11">
                    <a:pos x="T2" y="T3"/>
                  </a:cxn>
                  <a:cxn ang="T12">
                    <a:pos x="T4" y="T5"/>
                  </a:cxn>
                  <a:cxn ang="T13">
                    <a:pos x="T6" y="T7"/>
                  </a:cxn>
                  <a:cxn ang="T14">
                    <a:pos x="T8" y="T9"/>
                  </a:cxn>
                </a:cxnLst>
                <a:rect l="T15" t="T16" r="T17" b="T18"/>
                <a:pathLst>
                  <a:path w="84" h="88">
                    <a:moveTo>
                      <a:pt x="0" y="34"/>
                    </a:moveTo>
                    <a:lnTo>
                      <a:pt x="69" y="88"/>
                    </a:lnTo>
                    <a:lnTo>
                      <a:pt x="84" y="69"/>
                    </a:lnTo>
                    <a:lnTo>
                      <a:pt x="30" y="0"/>
                    </a:lnTo>
                    <a:lnTo>
                      <a:pt x="0" y="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0" name="Freeform 143"/>
              <p:cNvSpPr>
                <a:spLocks/>
              </p:cNvSpPr>
              <p:nvPr>
                <p:custDataLst>
                  <p:tags r:id="rId151"/>
                </p:custDataLst>
              </p:nvPr>
            </p:nvSpPr>
            <p:spPr bwMode="gray">
              <a:xfrm>
                <a:off x="3137" y="2935"/>
                <a:ext cx="56" cy="57"/>
              </a:xfrm>
              <a:custGeom>
                <a:avLst/>
                <a:gdLst>
                  <a:gd name="T0" fmla="*/ 0 w 84"/>
                  <a:gd name="T1" fmla="*/ 4 h 88"/>
                  <a:gd name="T2" fmla="*/ 9 w 84"/>
                  <a:gd name="T3" fmla="*/ 10 h 88"/>
                  <a:gd name="T4" fmla="*/ 11 w 84"/>
                  <a:gd name="T5" fmla="*/ 8 h 88"/>
                  <a:gd name="T6" fmla="*/ 4 w 84"/>
                  <a:gd name="T7" fmla="*/ 0 h 88"/>
                  <a:gd name="T8" fmla="*/ 0 60000 65536"/>
                  <a:gd name="T9" fmla="*/ 0 60000 65536"/>
                  <a:gd name="T10" fmla="*/ 0 60000 65536"/>
                  <a:gd name="T11" fmla="*/ 0 60000 65536"/>
                  <a:gd name="T12" fmla="*/ 0 w 84"/>
                  <a:gd name="T13" fmla="*/ 0 h 88"/>
                  <a:gd name="T14" fmla="*/ 84 w 84"/>
                  <a:gd name="T15" fmla="*/ 88 h 88"/>
                </a:gdLst>
                <a:ahLst/>
                <a:cxnLst>
                  <a:cxn ang="T8">
                    <a:pos x="T0" y="T1"/>
                  </a:cxn>
                  <a:cxn ang="T9">
                    <a:pos x="T2" y="T3"/>
                  </a:cxn>
                  <a:cxn ang="T10">
                    <a:pos x="T4" y="T5"/>
                  </a:cxn>
                  <a:cxn ang="T11">
                    <a:pos x="T6" y="T7"/>
                  </a:cxn>
                </a:cxnLst>
                <a:rect l="T12" t="T13" r="T14" b="T15"/>
                <a:pathLst>
                  <a:path w="84" h="88">
                    <a:moveTo>
                      <a:pt x="0" y="34"/>
                    </a:moveTo>
                    <a:lnTo>
                      <a:pt x="69" y="88"/>
                    </a:lnTo>
                    <a:lnTo>
                      <a:pt x="84" y="69"/>
                    </a:lnTo>
                    <a:lnTo>
                      <a:pt x="3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1" name="Freeform 144"/>
              <p:cNvSpPr>
                <a:spLocks/>
              </p:cNvSpPr>
              <p:nvPr>
                <p:custDataLst>
                  <p:tags r:id="rId152"/>
                </p:custDataLst>
              </p:nvPr>
            </p:nvSpPr>
            <p:spPr bwMode="gray">
              <a:xfrm>
                <a:off x="3137" y="2874"/>
                <a:ext cx="59" cy="56"/>
              </a:xfrm>
              <a:custGeom>
                <a:avLst/>
                <a:gdLst>
                  <a:gd name="T0" fmla="*/ 5 w 88"/>
                  <a:gd name="T1" fmla="*/ 10 h 88"/>
                  <a:gd name="T2" fmla="*/ 12 w 88"/>
                  <a:gd name="T3" fmla="*/ 2 h 88"/>
                  <a:gd name="T4" fmla="*/ 9 w 88"/>
                  <a:gd name="T5" fmla="*/ 0 h 88"/>
                  <a:gd name="T6" fmla="*/ 0 w 88"/>
                  <a:gd name="T7" fmla="*/ 6 h 88"/>
                  <a:gd name="T8" fmla="*/ 5 w 88"/>
                  <a:gd name="T9" fmla="*/ 10 h 88"/>
                  <a:gd name="T10" fmla="*/ 0 60000 65536"/>
                  <a:gd name="T11" fmla="*/ 0 60000 65536"/>
                  <a:gd name="T12" fmla="*/ 0 60000 65536"/>
                  <a:gd name="T13" fmla="*/ 0 60000 65536"/>
                  <a:gd name="T14" fmla="*/ 0 60000 65536"/>
                  <a:gd name="T15" fmla="*/ 0 w 88"/>
                  <a:gd name="T16" fmla="*/ 0 h 88"/>
                  <a:gd name="T17" fmla="*/ 88 w 88"/>
                  <a:gd name="T18" fmla="*/ 88 h 88"/>
                </a:gdLst>
                <a:ahLst/>
                <a:cxnLst>
                  <a:cxn ang="T10">
                    <a:pos x="T0" y="T1"/>
                  </a:cxn>
                  <a:cxn ang="T11">
                    <a:pos x="T2" y="T3"/>
                  </a:cxn>
                  <a:cxn ang="T12">
                    <a:pos x="T4" y="T5"/>
                  </a:cxn>
                  <a:cxn ang="T13">
                    <a:pos x="T6" y="T7"/>
                  </a:cxn>
                  <a:cxn ang="T14">
                    <a:pos x="T8" y="T9"/>
                  </a:cxn>
                </a:cxnLst>
                <a:rect l="T15" t="T16" r="T17" b="T18"/>
                <a:pathLst>
                  <a:path w="88" h="88">
                    <a:moveTo>
                      <a:pt x="34" y="88"/>
                    </a:moveTo>
                    <a:lnTo>
                      <a:pt x="88" y="19"/>
                    </a:lnTo>
                    <a:lnTo>
                      <a:pt x="72" y="0"/>
                    </a:lnTo>
                    <a:lnTo>
                      <a:pt x="0" y="54"/>
                    </a:lnTo>
                    <a:lnTo>
                      <a:pt x="34"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2" name="Freeform 145"/>
              <p:cNvSpPr>
                <a:spLocks/>
              </p:cNvSpPr>
              <p:nvPr>
                <p:custDataLst>
                  <p:tags r:id="rId153"/>
                </p:custDataLst>
              </p:nvPr>
            </p:nvSpPr>
            <p:spPr bwMode="gray">
              <a:xfrm>
                <a:off x="3137" y="2874"/>
                <a:ext cx="59" cy="56"/>
              </a:xfrm>
              <a:custGeom>
                <a:avLst/>
                <a:gdLst>
                  <a:gd name="T0" fmla="*/ 5 w 88"/>
                  <a:gd name="T1" fmla="*/ 10 h 88"/>
                  <a:gd name="T2" fmla="*/ 12 w 88"/>
                  <a:gd name="T3" fmla="*/ 2 h 88"/>
                  <a:gd name="T4" fmla="*/ 9 w 88"/>
                  <a:gd name="T5" fmla="*/ 0 h 88"/>
                  <a:gd name="T6" fmla="*/ 0 w 88"/>
                  <a:gd name="T7" fmla="*/ 6 h 88"/>
                  <a:gd name="T8" fmla="*/ 0 60000 65536"/>
                  <a:gd name="T9" fmla="*/ 0 60000 65536"/>
                  <a:gd name="T10" fmla="*/ 0 60000 65536"/>
                  <a:gd name="T11" fmla="*/ 0 60000 65536"/>
                  <a:gd name="T12" fmla="*/ 0 w 88"/>
                  <a:gd name="T13" fmla="*/ 0 h 88"/>
                  <a:gd name="T14" fmla="*/ 88 w 88"/>
                  <a:gd name="T15" fmla="*/ 88 h 88"/>
                </a:gdLst>
                <a:ahLst/>
                <a:cxnLst>
                  <a:cxn ang="T8">
                    <a:pos x="T0" y="T1"/>
                  </a:cxn>
                  <a:cxn ang="T9">
                    <a:pos x="T2" y="T3"/>
                  </a:cxn>
                  <a:cxn ang="T10">
                    <a:pos x="T4" y="T5"/>
                  </a:cxn>
                  <a:cxn ang="T11">
                    <a:pos x="T6" y="T7"/>
                  </a:cxn>
                </a:cxnLst>
                <a:rect l="T12" t="T13" r="T14" b="T15"/>
                <a:pathLst>
                  <a:path w="88" h="88">
                    <a:moveTo>
                      <a:pt x="34" y="88"/>
                    </a:moveTo>
                    <a:lnTo>
                      <a:pt x="88" y="19"/>
                    </a:lnTo>
                    <a:lnTo>
                      <a:pt x="72" y="0"/>
                    </a:lnTo>
                    <a:lnTo>
                      <a:pt x="0" y="5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3" name="Freeform 146"/>
              <p:cNvSpPr>
                <a:spLocks/>
              </p:cNvSpPr>
              <p:nvPr>
                <p:custDataLst>
                  <p:tags r:id="rId154"/>
                </p:custDataLst>
              </p:nvPr>
            </p:nvSpPr>
            <p:spPr bwMode="gray">
              <a:xfrm>
                <a:off x="3152" y="2918"/>
                <a:ext cx="59" cy="30"/>
              </a:xfrm>
              <a:custGeom>
                <a:avLst/>
                <a:gdLst>
                  <a:gd name="T0" fmla="*/ 0 w 88"/>
                  <a:gd name="T1" fmla="*/ 5 h 46"/>
                  <a:gd name="T2" fmla="*/ 12 w 88"/>
                  <a:gd name="T3" fmla="*/ 5 h 46"/>
                  <a:gd name="T4" fmla="*/ 12 w 88"/>
                  <a:gd name="T5" fmla="*/ 1 h 46"/>
                  <a:gd name="T6" fmla="*/ 0 w 88"/>
                  <a:gd name="T7" fmla="*/ 0 h 46"/>
                  <a:gd name="T8" fmla="*/ 0 w 88"/>
                  <a:gd name="T9" fmla="*/ 5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0" y="46"/>
                    </a:moveTo>
                    <a:lnTo>
                      <a:pt x="88" y="35"/>
                    </a:lnTo>
                    <a:lnTo>
                      <a:pt x="88" y="12"/>
                    </a:lnTo>
                    <a:lnTo>
                      <a:pt x="0" y="0"/>
                    </a:lnTo>
                    <a:lnTo>
                      <a:pt x="0"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4" name="Freeform 147"/>
              <p:cNvSpPr>
                <a:spLocks/>
              </p:cNvSpPr>
              <p:nvPr>
                <p:custDataLst>
                  <p:tags r:id="rId155"/>
                </p:custDataLst>
              </p:nvPr>
            </p:nvSpPr>
            <p:spPr bwMode="gray">
              <a:xfrm>
                <a:off x="3152" y="2918"/>
                <a:ext cx="59" cy="30"/>
              </a:xfrm>
              <a:custGeom>
                <a:avLst/>
                <a:gdLst>
                  <a:gd name="T0" fmla="*/ 0 w 88"/>
                  <a:gd name="T1" fmla="*/ 5 h 46"/>
                  <a:gd name="T2" fmla="*/ 12 w 88"/>
                  <a:gd name="T3" fmla="*/ 5 h 46"/>
                  <a:gd name="T4" fmla="*/ 12 w 88"/>
                  <a:gd name="T5" fmla="*/ 1 h 46"/>
                  <a:gd name="T6" fmla="*/ 0 w 88"/>
                  <a:gd name="T7" fmla="*/ 0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0" y="46"/>
                    </a:moveTo>
                    <a:lnTo>
                      <a:pt x="88" y="35"/>
                    </a:lnTo>
                    <a:lnTo>
                      <a:pt x="88" y="12"/>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5" name="Freeform 148"/>
              <p:cNvSpPr>
                <a:spLocks/>
              </p:cNvSpPr>
              <p:nvPr>
                <p:custDataLst>
                  <p:tags r:id="rId156"/>
                </p:custDataLst>
              </p:nvPr>
            </p:nvSpPr>
            <p:spPr bwMode="gray">
              <a:xfrm>
                <a:off x="3046" y="2918"/>
                <a:ext cx="60" cy="30"/>
              </a:xfrm>
              <a:custGeom>
                <a:avLst/>
                <a:gdLst>
                  <a:gd name="T0" fmla="*/ 13 w 88"/>
                  <a:gd name="T1" fmla="*/ 0 h 46"/>
                  <a:gd name="T2" fmla="*/ 0 w 88"/>
                  <a:gd name="T3" fmla="*/ 1 h 46"/>
                  <a:gd name="T4" fmla="*/ 0 w 88"/>
                  <a:gd name="T5" fmla="*/ 5 h 46"/>
                  <a:gd name="T6" fmla="*/ 13 w 88"/>
                  <a:gd name="T7" fmla="*/ 5 h 46"/>
                  <a:gd name="T8" fmla="*/ 13 w 88"/>
                  <a:gd name="T9" fmla="*/ 0 h 46"/>
                  <a:gd name="T10" fmla="*/ 0 60000 65536"/>
                  <a:gd name="T11" fmla="*/ 0 60000 65536"/>
                  <a:gd name="T12" fmla="*/ 0 60000 65536"/>
                  <a:gd name="T13" fmla="*/ 0 60000 65536"/>
                  <a:gd name="T14" fmla="*/ 0 60000 65536"/>
                  <a:gd name="T15" fmla="*/ 0 w 88"/>
                  <a:gd name="T16" fmla="*/ 0 h 46"/>
                  <a:gd name="T17" fmla="*/ 88 w 88"/>
                  <a:gd name="T18" fmla="*/ 46 h 46"/>
                </a:gdLst>
                <a:ahLst/>
                <a:cxnLst>
                  <a:cxn ang="T10">
                    <a:pos x="T0" y="T1"/>
                  </a:cxn>
                  <a:cxn ang="T11">
                    <a:pos x="T2" y="T3"/>
                  </a:cxn>
                  <a:cxn ang="T12">
                    <a:pos x="T4" y="T5"/>
                  </a:cxn>
                  <a:cxn ang="T13">
                    <a:pos x="T6" y="T7"/>
                  </a:cxn>
                  <a:cxn ang="T14">
                    <a:pos x="T8" y="T9"/>
                  </a:cxn>
                </a:cxnLst>
                <a:rect l="T15" t="T16" r="T17" b="T18"/>
                <a:pathLst>
                  <a:path w="88" h="46">
                    <a:moveTo>
                      <a:pt x="88" y="0"/>
                    </a:moveTo>
                    <a:lnTo>
                      <a:pt x="0" y="12"/>
                    </a:lnTo>
                    <a:lnTo>
                      <a:pt x="0" y="35"/>
                    </a:lnTo>
                    <a:lnTo>
                      <a:pt x="88" y="46"/>
                    </a:lnTo>
                    <a:lnTo>
                      <a:pt x="8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6" name="Freeform 149"/>
              <p:cNvSpPr>
                <a:spLocks/>
              </p:cNvSpPr>
              <p:nvPr>
                <p:custDataLst>
                  <p:tags r:id="rId157"/>
                </p:custDataLst>
              </p:nvPr>
            </p:nvSpPr>
            <p:spPr bwMode="gray">
              <a:xfrm>
                <a:off x="3046" y="2918"/>
                <a:ext cx="60" cy="30"/>
              </a:xfrm>
              <a:custGeom>
                <a:avLst/>
                <a:gdLst>
                  <a:gd name="T0" fmla="*/ 13 w 88"/>
                  <a:gd name="T1" fmla="*/ 0 h 46"/>
                  <a:gd name="T2" fmla="*/ 0 w 88"/>
                  <a:gd name="T3" fmla="*/ 1 h 46"/>
                  <a:gd name="T4" fmla="*/ 0 w 88"/>
                  <a:gd name="T5" fmla="*/ 5 h 46"/>
                  <a:gd name="T6" fmla="*/ 13 w 88"/>
                  <a:gd name="T7" fmla="*/ 5 h 46"/>
                  <a:gd name="T8" fmla="*/ 0 60000 65536"/>
                  <a:gd name="T9" fmla="*/ 0 60000 65536"/>
                  <a:gd name="T10" fmla="*/ 0 60000 65536"/>
                  <a:gd name="T11" fmla="*/ 0 60000 65536"/>
                  <a:gd name="T12" fmla="*/ 0 w 88"/>
                  <a:gd name="T13" fmla="*/ 0 h 46"/>
                  <a:gd name="T14" fmla="*/ 88 w 88"/>
                  <a:gd name="T15" fmla="*/ 46 h 46"/>
                </a:gdLst>
                <a:ahLst/>
                <a:cxnLst>
                  <a:cxn ang="T8">
                    <a:pos x="T0" y="T1"/>
                  </a:cxn>
                  <a:cxn ang="T9">
                    <a:pos x="T2" y="T3"/>
                  </a:cxn>
                  <a:cxn ang="T10">
                    <a:pos x="T4" y="T5"/>
                  </a:cxn>
                  <a:cxn ang="T11">
                    <a:pos x="T6" y="T7"/>
                  </a:cxn>
                </a:cxnLst>
                <a:rect l="T12" t="T13" r="T14" b="T15"/>
                <a:pathLst>
                  <a:path w="88" h="46">
                    <a:moveTo>
                      <a:pt x="88" y="0"/>
                    </a:moveTo>
                    <a:lnTo>
                      <a:pt x="0" y="12"/>
                    </a:lnTo>
                    <a:lnTo>
                      <a:pt x="0" y="35"/>
                    </a:lnTo>
                    <a:lnTo>
                      <a:pt x="88" y="4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7" name="Freeform 150"/>
              <p:cNvSpPr>
                <a:spLocks/>
              </p:cNvSpPr>
              <p:nvPr>
                <p:custDataLst>
                  <p:tags r:id="rId158"/>
                </p:custDataLst>
              </p:nvPr>
            </p:nvSpPr>
            <p:spPr bwMode="gray">
              <a:xfrm>
                <a:off x="3113" y="2856"/>
                <a:ext cx="34" cy="55"/>
              </a:xfrm>
              <a:custGeom>
                <a:avLst/>
                <a:gdLst>
                  <a:gd name="T0" fmla="*/ 7 w 50"/>
                  <a:gd name="T1" fmla="*/ 10 h 85"/>
                  <a:gd name="T2" fmla="*/ 5 w 50"/>
                  <a:gd name="T3" fmla="*/ 0 h 85"/>
                  <a:gd name="T4" fmla="*/ 1 w 50"/>
                  <a:gd name="T5" fmla="*/ 0 h 85"/>
                  <a:gd name="T6" fmla="*/ 0 w 50"/>
                  <a:gd name="T7" fmla="*/ 10 h 85"/>
                  <a:gd name="T8" fmla="*/ 7 w 50"/>
                  <a:gd name="T9" fmla="*/ 10 h 85"/>
                  <a:gd name="T10" fmla="*/ 0 60000 65536"/>
                  <a:gd name="T11" fmla="*/ 0 60000 65536"/>
                  <a:gd name="T12" fmla="*/ 0 60000 65536"/>
                  <a:gd name="T13" fmla="*/ 0 60000 65536"/>
                  <a:gd name="T14" fmla="*/ 0 60000 65536"/>
                  <a:gd name="T15" fmla="*/ 0 w 50"/>
                  <a:gd name="T16" fmla="*/ 0 h 85"/>
                  <a:gd name="T17" fmla="*/ 50 w 50"/>
                  <a:gd name="T18" fmla="*/ 85 h 85"/>
                </a:gdLst>
                <a:ahLst/>
                <a:cxnLst>
                  <a:cxn ang="T10">
                    <a:pos x="T0" y="T1"/>
                  </a:cxn>
                  <a:cxn ang="T11">
                    <a:pos x="T2" y="T3"/>
                  </a:cxn>
                  <a:cxn ang="T12">
                    <a:pos x="T4" y="T5"/>
                  </a:cxn>
                  <a:cxn ang="T13">
                    <a:pos x="T6" y="T7"/>
                  </a:cxn>
                  <a:cxn ang="T14">
                    <a:pos x="T8" y="T9"/>
                  </a:cxn>
                </a:cxnLst>
                <a:rect l="T15" t="T16" r="T17" b="T18"/>
                <a:pathLst>
                  <a:path w="50" h="85">
                    <a:moveTo>
                      <a:pt x="50" y="85"/>
                    </a:moveTo>
                    <a:lnTo>
                      <a:pt x="35" y="0"/>
                    </a:lnTo>
                    <a:lnTo>
                      <a:pt x="12" y="0"/>
                    </a:lnTo>
                    <a:lnTo>
                      <a:pt x="0" y="85"/>
                    </a:lnTo>
                    <a:lnTo>
                      <a:pt x="50" y="8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8" name="Freeform 151"/>
              <p:cNvSpPr>
                <a:spLocks/>
              </p:cNvSpPr>
              <p:nvPr>
                <p:custDataLst>
                  <p:tags r:id="rId159"/>
                </p:custDataLst>
              </p:nvPr>
            </p:nvSpPr>
            <p:spPr bwMode="gray">
              <a:xfrm>
                <a:off x="3113" y="2856"/>
                <a:ext cx="34" cy="55"/>
              </a:xfrm>
              <a:custGeom>
                <a:avLst/>
                <a:gdLst>
                  <a:gd name="T0" fmla="*/ 7 w 50"/>
                  <a:gd name="T1" fmla="*/ 10 h 85"/>
                  <a:gd name="T2" fmla="*/ 5 w 50"/>
                  <a:gd name="T3" fmla="*/ 0 h 85"/>
                  <a:gd name="T4" fmla="*/ 1 w 50"/>
                  <a:gd name="T5" fmla="*/ 0 h 85"/>
                  <a:gd name="T6" fmla="*/ 0 w 50"/>
                  <a:gd name="T7" fmla="*/ 10 h 85"/>
                  <a:gd name="T8" fmla="*/ 0 60000 65536"/>
                  <a:gd name="T9" fmla="*/ 0 60000 65536"/>
                  <a:gd name="T10" fmla="*/ 0 60000 65536"/>
                  <a:gd name="T11" fmla="*/ 0 60000 65536"/>
                  <a:gd name="T12" fmla="*/ 0 w 50"/>
                  <a:gd name="T13" fmla="*/ 0 h 85"/>
                  <a:gd name="T14" fmla="*/ 50 w 50"/>
                  <a:gd name="T15" fmla="*/ 85 h 85"/>
                </a:gdLst>
                <a:ahLst/>
                <a:cxnLst>
                  <a:cxn ang="T8">
                    <a:pos x="T0" y="T1"/>
                  </a:cxn>
                  <a:cxn ang="T9">
                    <a:pos x="T2" y="T3"/>
                  </a:cxn>
                  <a:cxn ang="T10">
                    <a:pos x="T4" y="T5"/>
                  </a:cxn>
                  <a:cxn ang="T11">
                    <a:pos x="T6" y="T7"/>
                  </a:cxn>
                </a:cxnLst>
                <a:rect l="T12" t="T13" r="T14" b="T15"/>
                <a:pathLst>
                  <a:path w="50" h="85">
                    <a:moveTo>
                      <a:pt x="50" y="85"/>
                    </a:moveTo>
                    <a:lnTo>
                      <a:pt x="35" y="0"/>
                    </a:lnTo>
                    <a:lnTo>
                      <a:pt x="12" y="0"/>
                    </a:lnTo>
                    <a:lnTo>
                      <a:pt x="0" y="8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49" name="Freeform 152"/>
              <p:cNvSpPr>
                <a:spLocks/>
              </p:cNvSpPr>
              <p:nvPr>
                <p:custDataLst>
                  <p:tags r:id="rId160"/>
                </p:custDataLst>
              </p:nvPr>
            </p:nvSpPr>
            <p:spPr bwMode="gray">
              <a:xfrm>
                <a:off x="3113" y="2952"/>
                <a:ext cx="34" cy="55"/>
              </a:xfrm>
              <a:custGeom>
                <a:avLst/>
                <a:gdLst>
                  <a:gd name="T0" fmla="*/ 0 w 50"/>
                  <a:gd name="T1" fmla="*/ 0 h 84"/>
                  <a:gd name="T2" fmla="*/ 1 w 50"/>
                  <a:gd name="T3" fmla="*/ 10 h 84"/>
                  <a:gd name="T4" fmla="*/ 5 w 50"/>
                  <a:gd name="T5" fmla="*/ 10 h 84"/>
                  <a:gd name="T6" fmla="*/ 7 w 50"/>
                  <a:gd name="T7" fmla="*/ 0 h 84"/>
                  <a:gd name="T8" fmla="*/ 0 w 50"/>
                  <a:gd name="T9" fmla="*/ 0 h 84"/>
                  <a:gd name="T10" fmla="*/ 0 60000 65536"/>
                  <a:gd name="T11" fmla="*/ 0 60000 65536"/>
                  <a:gd name="T12" fmla="*/ 0 60000 65536"/>
                  <a:gd name="T13" fmla="*/ 0 60000 65536"/>
                  <a:gd name="T14" fmla="*/ 0 60000 65536"/>
                  <a:gd name="T15" fmla="*/ 0 w 50"/>
                  <a:gd name="T16" fmla="*/ 0 h 84"/>
                  <a:gd name="T17" fmla="*/ 50 w 50"/>
                  <a:gd name="T18" fmla="*/ 84 h 84"/>
                </a:gdLst>
                <a:ahLst/>
                <a:cxnLst>
                  <a:cxn ang="T10">
                    <a:pos x="T0" y="T1"/>
                  </a:cxn>
                  <a:cxn ang="T11">
                    <a:pos x="T2" y="T3"/>
                  </a:cxn>
                  <a:cxn ang="T12">
                    <a:pos x="T4" y="T5"/>
                  </a:cxn>
                  <a:cxn ang="T13">
                    <a:pos x="T6" y="T7"/>
                  </a:cxn>
                  <a:cxn ang="T14">
                    <a:pos x="T8" y="T9"/>
                  </a:cxn>
                </a:cxnLst>
                <a:rect l="T15" t="T16" r="T17" b="T18"/>
                <a:pathLst>
                  <a:path w="50" h="84">
                    <a:moveTo>
                      <a:pt x="0" y="0"/>
                    </a:moveTo>
                    <a:lnTo>
                      <a:pt x="12" y="84"/>
                    </a:lnTo>
                    <a:lnTo>
                      <a:pt x="35" y="84"/>
                    </a:lnTo>
                    <a:lnTo>
                      <a:pt x="50" y="0"/>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250" name="Freeform 153"/>
              <p:cNvSpPr>
                <a:spLocks/>
              </p:cNvSpPr>
              <p:nvPr>
                <p:custDataLst>
                  <p:tags r:id="rId161"/>
                </p:custDataLst>
              </p:nvPr>
            </p:nvSpPr>
            <p:spPr bwMode="gray">
              <a:xfrm>
                <a:off x="3113" y="2952"/>
                <a:ext cx="34" cy="55"/>
              </a:xfrm>
              <a:custGeom>
                <a:avLst/>
                <a:gdLst>
                  <a:gd name="T0" fmla="*/ 0 w 50"/>
                  <a:gd name="T1" fmla="*/ 0 h 84"/>
                  <a:gd name="T2" fmla="*/ 1 w 50"/>
                  <a:gd name="T3" fmla="*/ 10 h 84"/>
                  <a:gd name="T4" fmla="*/ 5 w 50"/>
                  <a:gd name="T5" fmla="*/ 10 h 84"/>
                  <a:gd name="T6" fmla="*/ 7 w 50"/>
                  <a:gd name="T7" fmla="*/ 0 h 84"/>
                  <a:gd name="T8" fmla="*/ 0 60000 65536"/>
                  <a:gd name="T9" fmla="*/ 0 60000 65536"/>
                  <a:gd name="T10" fmla="*/ 0 60000 65536"/>
                  <a:gd name="T11" fmla="*/ 0 60000 65536"/>
                  <a:gd name="T12" fmla="*/ 0 w 50"/>
                  <a:gd name="T13" fmla="*/ 0 h 84"/>
                  <a:gd name="T14" fmla="*/ 50 w 50"/>
                  <a:gd name="T15" fmla="*/ 84 h 84"/>
                </a:gdLst>
                <a:ahLst/>
                <a:cxnLst>
                  <a:cxn ang="T8">
                    <a:pos x="T0" y="T1"/>
                  </a:cxn>
                  <a:cxn ang="T9">
                    <a:pos x="T2" y="T3"/>
                  </a:cxn>
                  <a:cxn ang="T10">
                    <a:pos x="T4" y="T5"/>
                  </a:cxn>
                  <a:cxn ang="T11">
                    <a:pos x="T6" y="T7"/>
                  </a:cxn>
                </a:cxnLst>
                <a:rect l="T12" t="T13" r="T14" b="T15"/>
                <a:pathLst>
                  <a:path w="50" h="84">
                    <a:moveTo>
                      <a:pt x="0" y="0"/>
                    </a:moveTo>
                    <a:lnTo>
                      <a:pt x="12" y="84"/>
                    </a:lnTo>
                    <a:lnTo>
                      <a:pt x="35" y="84"/>
                    </a:lnTo>
                    <a:lnTo>
                      <a:pt x="5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grpSp>
          <p:nvGrpSpPr>
            <p:cNvPr id="3116" name="Group 154"/>
            <p:cNvGrpSpPr>
              <a:grpSpLocks/>
            </p:cNvGrpSpPr>
            <p:nvPr>
              <p:custDataLst>
                <p:tags r:id="rId43"/>
              </p:custDataLst>
            </p:nvPr>
          </p:nvGrpSpPr>
          <p:grpSpPr bwMode="auto">
            <a:xfrm>
              <a:off x="6146800" y="5616728"/>
              <a:ext cx="603250" cy="514834"/>
              <a:chOff x="2879" y="3477"/>
              <a:chExt cx="281" cy="252"/>
            </a:xfrm>
          </p:grpSpPr>
          <p:sp>
            <p:nvSpPr>
              <p:cNvPr id="3190" name="Oval 155"/>
              <p:cNvSpPr>
                <a:spLocks noChangeArrowheads="1"/>
              </p:cNvSpPr>
              <p:nvPr>
                <p:custDataLst>
                  <p:tags r:id="rId101"/>
                </p:custDataLst>
              </p:nvPr>
            </p:nvSpPr>
            <p:spPr bwMode="gray">
              <a:xfrm>
                <a:off x="2879" y="3569"/>
                <a:ext cx="113"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91" name="Oval 156"/>
              <p:cNvSpPr>
                <a:spLocks noChangeArrowheads="1"/>
              </p:cNvSpPr>
              <p:nvPr>
                <p:custDataLst>
                  <p:tags r:id="rId102"/>
                </p:custDataLst>
              </p:nvPr>
            </p:nvSpPr>
            <p:spPr bwMode="gray">
              <a:xfrm>
                <a:off x="2961" y="3625"/>
                <a:ext cx="114" cy="104"/>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92" name="Oval 157"/>
              <p:cNvSpPr>
                <a:spLocks noChangeArrowheads="1"/>
              </p:cNvSpPr>
              <p:nvPr>
                <p:custDataLst>
                  <p:tags r:id="rId103"/>
                </p:custDataLst>
              </p:nvPr>
            </p:nvSpPr>
            <p:spPr bwMode="gray">
              <a:xfrm>
                <a:off x="3046" y="3569"/>
                <a:ext cx="114" cy="103"/>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93" name="Oval 158"/>
              <p:cNvSpPr>
                <a:spLocks noChangeArrowheads="1"/>
              </p:cNvSpPr>
              <p:nvPr>
                <p:custDataLst>
                  <p:tags r:id="rId104"/>
                </p:custDataLst>
              </p:nvPr>
            </p:nvSpPr>
            <p:spPr bwMode="gray">
              <a:xfrm>
                <a:off x="3015" y="3480"/>
                <a:ext cx="114" cy="103"/>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94" name="Oval 159"/>
              <p:cNvSpPr>
                <a:spLocks noChangeArrowheads="1"/>
              </p:cNvSpPr>
              <p:nvPr>
                <p:custDataLst>
                  <p:tags r:id="rId105"/>
                </p:custDataLst>
              </p:nvPr>
            </p:nvSpPr>
            <p:spPr bwMode="gray">
              <a:xfrm>
                <a:off x="2912" y="3477"/>
                <a:ext cx="114" cy="10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95" name="Freeform 160"/>
              <p:cNvSpPr>
                <a:spLocks/>
              </p:cNvSpPr>
              <p:nvPr>
                <p:custDataLst>
                  <p:tags r:id="rId106"/>
                </p:custDataLst>
              </p:nvPr>
            </p:nvSpPr>
            <p:spPr bwMode="gray">
              <a:xfrm>
                <a:off x="3015" y="3509"/>
                <a:ext cx="11" cy="43"/>
              </a:xfrm>
              <a:custGeom>
                <a:avLst/>
                <a:gdLst>
                  <a:gd name="T0" fmla="*/ 333 w 4"/>
                  <a:gd name="T1" fmla="*/ 0 h 17"/>
                  <a:gd name="T2" fmla="*/ 0 w 4"/>
                  <a:gd name="T3" fmla="*/ 941 h 17"/>
                  <a:gd name="T4" fmla="*/ 333 w 4"/>
                  <a:gd name="T5" fmla="*/ 1766 h 17"/>
                  <a:gd name="T6" fmla="*/ 619 w 4"/>
                  <a:gd name="T7" fmla="*/ 941 h 17"/>
                  <a:gd name="T8" fmla="*/ 333 w 4"/>
                  <a:gd name="T9" fmla="*/ 0 h 17"/>
                  <a:gd name="T10" fmla="*/ 0 60000 65536"/>
                  <a:gd name="T11" fmla="*/ 0 60000 65536"/>
                  <a:gd name="T12" fmla="*/ 0 60000 65536"/>
                  <a:gd name="T13" fmla="*/ 0 60000 65536"/>
                  <a:gd name="T14" fmla="*/ 0 60000 65536"/>
                  <a:gd name="T15" fmla="*/ 0 w 4"/>
                  <a:gd name="T16" fmla="*/ 0 h 17"/>
                  <a:gd name="T17" fmla="*/ 4 w 4"/>
                  <a:gd name="T18" fmla="*/ 17 h 17"/>
                </a:gdLst>
                <a:ahLst/>
                <a:cxnLst>
                  <a:cxn ang="T10">
                    <a:pos x="T0" y="T1"/>
                  </a:cxn>
                  <a:cxn ang="T11">
                    <a:pos x="T2" y="T3"/>
                  </a:cxn>
                  <a:cxn ang="T12">
                    <a:pos x="T4" y="T5"/>
                  </a:cxn>
                  <a:cxn ang="T13">
                    <a:pos x="T6" y="T7"/>
                  </a:cxn>
                  <a:cxn ang="T14">
                    <a:pos x="T8" y="T9"/>
                  </a:cxn>
                </a:cxnLst>
                <a:rect l="T15" t="T16" r="T17" b="T18"/>
                <a:pathLst>
                  <a:path w="4" h="17">
                    <a:moveTo>
                      <a:pt x="2" y="0"/>
                    </a:moveTo>
                    <a:cubicBezTo>
                      <a:pt x="1" y="3"/>
                      <a:pt x="0" y="6"/>
                      <a:pt x="0" y="9"/>
                    </a:cubicBezTo>
                    <a:cubicBezTo>
                      <a:pt x="0" y="12"/>
                      <a:pt x="1" y="15"/>
                      <a:pt x="2" y="17"/>
                    </a:cubicBezTo>
                    <a:cubicBezTo>
                      <a:pt x="3" y="15"/>
                      <a:pt x="4" y="12"/>
                      <a:pt x="4" y="9"/>
                    </a:cubicBezTo>
                    <a:cubicBezTo>
                      <a:pt x="4" y="6"/>
                      <a:pt x="3" y="3"/>
                      <a:pt x="2"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96" name="Freeform 161"/>
              <p:cNvSpPr>
                <a:spLocks/>
              </p:cNvSpPr>
              <p:nvPr>
                <p:custDataLst>
                  <p:tags r:id="rId107"/>
                </p:custDataLst>
              </p:nvPr>
            </p:nvSpPr>
            <p:spPr bwMode="gray">
              <a:xfrm>
                <a:off x="2930" y="3569"/>
                <a:ext cx="44" cy="14"/>
              </a:xfrm>
              <a:custGeom>
                <a:avLst/>
                <a:gdLst>
                  <a:gd name="T0" fmla="*/ 228 w 17"/>
                  <a:gd name="T1" fmla="*/ 0 h 6"/>
                  <a:gd name="T2" fmla="*/ 0 w 17"/>
                  <a:gd name="T3" fmla="*/ 0 h 6"/>
                  <a:gd name="T4" fmla="*/ 1750 w 17"/>
                  <a:gd name="T5" fmla="*/ 420 h 6"/>
                  <a:gd name="T6" fmla="*/ 1977 w 17"/>
                  <a:gd name="T7" fmla="*/ 420 h 6"/>
                  <a:gd name="T8" fmla="*/ 228 w 17"/>
                  <a:gd name="T9" fmla="*/ 0 h 6"/>
                  <a:gd name="T10" fmla="*/ 0 60000 65536"/>
                  <a:gd name="T11" fmla="*/ 0 60000 65536"/>
                  <a:gd name="T12" fmla="*/ 0 60000 65536"/>
                  <a:gd name="T13" fmla="*/ 0 60000 65536"/>
                  <a:gd name="T14" fmla="*/ 0 60000 65536"/>
                  <a:gd name="T15" fmla="*/ 0 w 17"/>
                  <a:gd name="T16" fmla="*/ 0 h 6"/>
                  <a:gd name="T17" fmla="*/ 17 w 17"/>
                  <a:gd name="T18" fmla="*/ 6 h 6"/>
                </a:gdLst>
                <a:ahLst/>
                <a:cxnLst>
                  <a:cxn ang="T10">
                    <a:pos x="T0" y="T1"/>
                  </a:cxn>
                  <a:cxn ang="T11">
                    <a:pos x="T2" y="T3"/>
                  </a:cxn>
                  <a:cxn ang="T12">
                    <a:pos x="T4" y="T5"/>
                  </a:cxn>
                  <a:cxn ang="T13">
                    <a:pos x="T6" y="T7"/>
                  </a:cxn>
                  <a:cxn ang="T14">
                    <a:pos x="T8" y="T9"/>
                  </a:cxn>
                </a:cxnLst>
                <a:rect l="T15" t="T16" r="T17" b="T18"/>
                <a:pathLst>
                  <a:path w="17" h="6">
                    <a:moveTo>
                      <a:pt x="2" y="0"/>
                    </a:moveTo>
                    <a:cubicBezTo>
                      <a:pt x="1" y="0"/>
                      <a:pt x="1" y="0"/>
                      <a:pt x="0" y="0"/>
                    </a:cubicBezTo>
                    <a:cubicBezTo>
                      <a:pt x="4" y="4"/>
                      <a:pt x="9" y="6"/>
                      <a:pt x="15" y="6"/>
                    </a:cubicBezTo>
                    <a:cubicBezTo>
                      <a:pt x="16" y="6"/>
                      <a:pt x="16" y="6"/>
                      <a:pt x="17" y="6"/>
                    </a:cubicBezTo>
                    <a:cubicBezTo>
                      <a:pt x="13" y="2"/>
                      <a:pt x="8" y="0"/>
                      <a:pt x="2"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97" name="Freeform 162"/>
              <p:cNvSpPr>
                <a:spLocks/>
              </p:cNvSpPr>
              <p:nvPr>
                <p:custDataLst>
                  <p:tags r:id="rId108"/>
                </p:custDataLst>
              </p:nvPr>
            </p:nvSpPr>
            <p:spPr bwMode="gray">
              <a:xfrm>
                <a:off x="3064" y="3569"/>
                <a:ext cx="46" cy="14"/>
              </a:xfrm>
              <a:custGeom>
                <a:avLst/>
                <a:gdLst>
                  <a:gd name="T0" fmla="*/ 1620 w 18"/>
                  <a:gd name="T1" fmla="*/ 0 h 6"/>
                  <a:gd name="T2" fmla="*/ 0 w 18"/>
                  <a:gd name="T3" fmla="*/ 420 h 6"/>
                  <a:gd name="T4" fmla="*/ 332 w 18"/>
                  <a:gd name="T5" fmla="*/ 420 h 6"/>
                  <a:gd name="T6" fmla="*/ 1973 w 18"/>
                  <a:gd name="T7" fmla="*/ 0 h 6"/>
                  <a:gd name="T8" fmla="*/ 1620 w 18"/>
                  <a:gd name="T9" fmla="*/ 0 h 6"/>
                  <a:gd name="T10" fmla="*/ 0 60000 65536"/>
                  <a:gd name="T11" fmla="*/ 0 60000 65536"/>
                  <a:gd name="T12" fmla="*/ 0 60000 65536"/>
                  <a:gd name="T13" fmla="*/ 0 60000 65536"/>
                  <a:gd name="T14" fmla="*/ 0 60000 65536"/>
                  <a:gd name="T15" fmla="*/ 0 w 18"/>
                  <a:gd name="T16" fmla="*/ 0 h 6"/>
                  <a:gd name="T17" fmla="*/ 18 w 18"/>
                  <a:gd name="T18" fmla="*/ 6 h 6"/>
                </a:gdLst>
                <a:ahLst/>
                <a:cxnLst>
                  <a:cxn ang="T10">
                    <a:pos x="T0" y="T1"/>
                  </a:cxn>
                  <a:cxn ang="T11">
                    <a:pos x="T2" y="T3"/>
                  </a:cxn>
                  <a:cxn ang="T12">
                    <a:pos x="T4" y="T5"/>
                  </a:cxn>
                  <a:cxn ang="T13">
                    <a:pos x="T6" y="T7"/>
                  </a:cxn>
                  <a:cxn ang="T14">
                    <a:pos x="T8" y="T9"/>
                  </a:cxn>
                </a:cxnLst>
                <a:rect l="T15" t="T16" r="T17" b="T18"/>
                <a:pathLst>
                  <a:path w="18" h="6">
                    <a:moveTo>
                      <a:pt x="15" y="0"/>
                    </a:moveTo>
                    <a:cubicBezTo>
                      <a:pt x="9" y="0"/>
                      <a:pt x="4" y="2"/>
                      <a:pt x="0" y="6"/>
                    </a:cubicBezTo>
                    <a:cubicBezTo>
                      <a:pt x="1" y="6"/>
                      <a:pt x="2" y="6"/>
                      <a:pt x="3" y="6"/>
                    </a:cubicBezTo>
                    <a:cubicBezTo>
                      <a:pt x="9" y="6"/>
                      <a:pt x="14" y="4"/>
                      <a:pt x="18" y="0"/>
                    </a:cubicBezTo>
                    <a:cubicBezTo>
                      <a:pt x="17" y="0"/>
                      <a:pt x="16" y="0"/>
                      <a:pt x="15"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98" name="Freeform 163"/>
              <p:cNvSpPr>
                <a:spLocks/>
              </p:cNvSpPr>
              <p:nvPr>
                <p:custDataLst>
                  <p:tags r:id="rId109"/>
                </p:custDataLst>
              </p:nvPr>
            </p:nvSpPr>
            <p:spPr bwMode="gray">
              <a:xfrm>
                <a:off x="2964" y="3633"/>
                <a:ext cx="28" cy="35"/>
              </a:xfrm>
              <a:custGeom>
                <a:avLst/>
                <a:gdLst>
                  <a:gd name="T0" fmla="*/ 1173 w 11"/>
                  <a:gd name="T1" fmla="*/ 0 h 14"/>
                  <a:gd name="T2" fmla="*/ 0 w 11"/>
                  <a:gd name="T3" fmla="*/ 1375 h 14"/>
                  <a:gd name="T4" fmla="*/ 1173 w 11"/>
                  <a:gd name="T5" fmla="*/ 0 h 14"/>
                  <a:gd name="T6" fmla="*/ 0 60000 65536"/>
                  <a:gd name="T7" fmla="*/ 0 60000 65536"/>
                  <a:gd name="T8" fmla="*/ 0 60000 65536"/>
                  <a:gd name="T9" fmla="*/ 0 w 11"/>
                  <a:gd name="T10" fmla="*/ 0 h 14"/>
                  <a:gd name="T11" fmla="*/ 11 w 11"/>
                  <a:gd name="T12" fmla="*/ 14 h 14"/>
                </a:gdLst>
                <a:ahLst/>
                <a:cxnLst>
                  <a:cxn ang="T6">
                    <a:pos x="T0" y="T1"/>
                  </a:cxn>
                  <a:cxn ang="T7">
                    <a:pos x="T2" y="T3"/>
                  </a:cxn>
                  <a:cxn ang="T8">
                    <a:pos x="T4" y="T5"/>
                  </a:cxn>
                </a:cxnLst>
                <a:rect l="T9" t="T10" r="T11" b="T12"/>
                <a:pathLst>
                  <a:path w="11" h="14">
                    <a:moveTo>
                      <a:pt x="11" y="0"/>
                    </a:moveTo>
                    <a:cubicBezTo>
                      <a:pt x="5" y="3"/>
                      <a:pt x="1" y="8"/>
                      <a:pt x="0" y="14"/>
                    </a:cubicBezTo>
                    <a:cubicBezTo>
                      <a:pt x="5" y="11"/>
                      <a:pt x="9" y="6"/>
                      <a:pt x="11"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99" name="Freeform 164"/>
              <p:cNvSpPr>
                <a:spLocks/>
              </p:cNvSpPr>
              <p:nvPr>
                <p:custDataLst>
                  <p:tags r:id="rId110"/>
                </p:custDataLst>
              </p:nvPr>
            </p:nvSpPr>
            <p:spPr bwMode="gray">
              <a:xfrm>
                <a:off x="3048" y="3633"/>
                <a:ext cx="27" cy="33"/>
              </a:xfrm>
              <a:custGeom>
                <a:avLst/>
                <a:gdLst>
                  <a:gd name="T0" fmla="*/ 0 w 10"/>
                  <a:gd name="T1" fmla="*/ 0 h 13"/>
                  <a:gd name="T2" fmla="*/ 1436 w 10"/>
                  <a:gd name="T3" fmla="*/ 1373 h 13"/>
                  <a:gd name="T4" fmla="*/ 0 w 10"/>
                  <a:gd name="T5" fmla="*/ 0 h 13"/>
                  <a:gd name="T6" fmla="*/ 0 60000 65536"/>
                  <a:gd name="T7" fmla="*/ 0 60000 65536"/>
                  <a:gd name="T8" fmla="*/ 0 60000 65536"/>
                  <a:gd name="T9" fmla="*/ 0 w 10"/>
                  <a:gd name="T10" fmla="*/ 0 h 13"/>
                  <a:gd name="T11" fmla="*/ 10 w 10"/>
                  <a:gd name="T12" fmla="*/ 13 h 13"/>
                </a:gdLst>
                <a:ahLst/>
                <a:cxnLst>
                  <a:cxn ang="T6">
                    <a:pos x="T0" y="T1"/>
                  </a:cxn>
                  <a:cxn ang="T7">
                    <a:pos x="T2" y="T3"/>
                  </a:cxn>
                  <a:cxn ang="T8">
                    <a:pos x="T4" y="T5"/>
                  </a:cxn>
                </a:cxnLst>
                <a:rect l="T9" t="T10" r="T11" b="T12"/>
                <a:pathLst>
                  <a:path w="10" h="13">
                    <a:moveTo>
                      <a:pt x="0" y="0"/>
                    </a:moveTo>
                    <a:cubicBezTo>
                      <a:pt x="1" y="6"/>
                      <a:pt x="5" y="10"/>
                      <a:pt x="10" y="13"/>
                    </a:cubicBezTo>
                    <a:cubicBezTo>
                      <a:pt x="8" y="8"/>
                      <a:pt x="5" y="3"/>
                      <a:pt x="0" y="0"/>
                    </a:cubicBezTo>
                  </a:path>
                </a:pathLst>
              </a:custGeom>
              <a:solidFill>
                <a:srgbClr val="85991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sp>
          <p:nvSpPr>
            <p:cNvPr id="3117" name="Rectangle 165"/>
            <p:cNvSpPr>
              <a:spLocks noChangeArrowheads="1"/>
            </p:cNvSpPr>
            <p:nvPr>
              <p:custDataLst>
                <p:tags r:id="rId44"/>
              </p:custDataLst>
            </p:nvPr>
          </p:nvSpPr>
          <p:spPr bwMode="gray">
            <a:xfrm>
              <a:off x="996950" y="2512584"/>
              <a:ext cx="890588"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dirty="0">
                  <a:solidFill>
                    <a:srgbClr val="0083A9"/>
                  </a:solidFill>
                </a:rPr>
                <a:t>Assess</a:t>
              </a:r>
            </a:p>
          </p:txBody>
        </p:sp>
        <p:sp>
          <p:nvSpPr>
            <p:cNvPr id="3118" name="Rectangle 166"/>
            <p:cNvSpPr>
              <a:spLocks noChangeArrowheads="1"/>
            </p:cNvSpPr>
            <p:nvPr>
              <p:custDataLst>
                <p:tags r:id="rId45"/>
              </p:custDataLst>
            </p:nvPr>
          </p:nvSpPr>
          <p:spPr bwMode="gray">
            <a:xfrm>
              <a:off x="996950" y="2800285"/>
              <a:ext cx="1487488" cy="41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dirty="0">
                  <a:solidFill>
                    <a:srgbClr val="000000"/>
                  </a:solidFill>
                </a:rPr>
                <a:t>How ready are we to go there?</a:t>
              </a:r>
            </a:p>
          </p:txBody>
        </p:sp>
        <p:sp>
          <p:nvSpPr>
            <p:cNvPr id="3119" name="Rectangle 167"/>
            <p:cNvSpPr>
              <a:spLocks noChangeArrowheads="1"/>
            </p:cNvSpPr>
            <p:nvPr>
              <p:custDataLst>
                <p:tags r:id="rId46"/>
              </p:custDataLst>
            </p:nvPr>
          </p:nvSpPr>
          <p:spPr bwMode="gray">
            <a:xfrm>
              <a:off x="996950" y="1528343"/>
              <a:ext cx="790575"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dirty="0">
                  <a:solidFill>
                    <a:srgbClr val="FFFFFF"/>
                  </a:solidFill>
                </a:rPr>
                <a:t>Aspire</a:t>
              </a:r>
            </a:p>
          </p:txBody>
        </p:sp>
        <p:sp>
          <p:nvSpPr>
            <p:cNvPr id="3120" name="Rectangle 168"/>
            <p:cNvSpPr>
              <a:spLocks noChangeArrowheads="1"/>
            </p:cNvSpPr>
            <p:nvPr>
              <p:custDataLst>
                <p:tags r:id="rId47"/>
              </p:custDataLst>
            </p:nvPr>
          </p:nvSpPr>
          <p:spPr bwMode="gray">
            <a:xfrm>
              <a:off x="996950" y="1843300"/>
              <a:ext cx="1196975"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dirty="0">
                  <a:solidFill>
                    <a:srgbClr val="FFFFFF"/>
                  </a:solidFill>
                </a:rPr>
                <a:t>Where do we</a:t>
              </a:r>
            </a:p>
            <a:p>
              <a:pPr eaLnBrk="1" fontAlgn="base" hangingPunct="1">
                <a:lnSpc>
                  <a:spcPct val="85000"/>
                </a:lnSpc>
                <a:spcBef>
                  <a:spcPct val="0"/>
                </a:spcBef>
                <a:spcAft>
                  <a:spcPct val="0"/>
                </a:spcAft>
              </a:pPr>
              <a:r>
                <a:rPr lang="en-US" altLang="en-US" sz="1600" b="0" dirty="0">
                  <a:solidFill>
                    <a:srgbClr val="FFFFFF"/>
                  </a:solidFill>
                </a:rPr>
                <a:t>want to go?</a:t>
              </a:r>
            </a:p>
          </p:txBody>
        </p:sp>
        <p:sp>
          <p:nvSpPr>
            <p:cNvPr id="3121" name="Rectangle 169"/>
            <p:cNvSpPr>
              <a:spLocks noChangeArrowheads="1"/>
            </p:cNvSpPr>
            <p:nvPr>
              <p:custDataLst>
                <p:tags r:id="rId48"/>
              </p:custDataLst>
            </p:nvPr>
          </p:nvSpPr>
          <p:spPr bwMode="gray">
            <a:xfrm>
              <a:off x="996950" y="3493796"/>
              <a:ext cx="1100138"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dirty="0">
                  <a:solidFill>
                    <a:srgbClr val="FFFFFF"/>
                  </a:solidFill>
                </a:rPr>
                <a:t>Architect</a:t>
              </a:r>
            </a:p>
          </p:txBody>
        </p:sp>
        <p:sp>
          <p:nvSpPr>
            <p:cNvPr id="3122" name="Rectangle 170"/>
            <p:cNvSpPr>
              <a:spLocks noChangeArrowheads="1"/>
            </p:cNvSpPr>
            <p:nvPr>
              <p:custDataLst>
                <p:tags r:id="rId49"/>
              </p:custDataLst>
            </p:nvPr>
          </p:nvSpPr>
          <p:spPr bwMode="gray">
            <a:xfrm>
              <a:off x="996950" y="3808753"/>
              <a:ext cx="1765300"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dirty="0">
                  <a:solidFill>
                    <a:srgbClr val="FFFFFF"/>
                  </a:solidFill>
                </a:rPr>
                <a:t>What do we need to do to get there?</a:t>
              </a:r>
            </a:p>
          </p:txBody>
        </p:sp>
        <p:sp>
          <p:nvSpPr>
            <p:cNvPr id="3123" name="Rectangle 171"/>
            <p:cNvSpPr>
              <a:spLocks noChangeArrowheads="1"/>
            </p:cNvSpPr>
            <p:nvPr>
              <p:custDataLst>
                <p:tags r:id="rId50"/>
              </p:custDataLst>
            </p:nvPr>
          </p:nvSpPr>
          <p:spPr bwMode="gray">
            <a:xfrm>
              <a:off x="996950" y="5462278"/>
              <a:ext cx="1060450"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dirty="0">
                  <a:solidFill>
                    <a:srgbClr val="FFFFFF"/>
                  </a:solidFill>
                </a:rPr>
                <a:t>Advance</a:t>
              </a:r>
            </a:p>
          </p:txBody>
        </p:sp>
        <p:sp>
          <p:nvSpPr>
            <p:cNvPr id="3124" name="Rectangle 172"/>
            <p:cNvSpPr>
              <a:spLocks noChangeArrowheads="1"/>
            </p:cNvSpPr>
            <p:nvPr>
              <p:custDataLst>
                <p:tags r:id="rId51"/>
              </p:custDataLst>
            </p:nvPr>
          </p:nvSpPr>
          <p:spPr bwMode="gray">
            <a:xfrm>
              <a:off x="996950" y="5775721"/>
              <a:ext cx="1557338" cy="41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dirty="0">
                  <a:solidFill>
                    <a:srgbClr val="FFFFFF"/>
                  </a:solidFill>
                </a:rPr>
                <a:t>How do we keep </a:t>
              </a:r>
              <a:br>
                <a:rPr lang="en-US" altLang="en-US" sz="1600" b="0" dirty="0">
                  <a:solidFill>
                    <a:srgbClr val="FFFFFF"/>
                  </a:solidFill>
                </a:rPr>
              </a:br>
              <a:r>
                <a:rPr lang="en-US" altLang="en-US" sz="1600" b="0" dirty="0">
                  <a:solidFill>
                    <a:srgbClr val="FFFFFF"/>
                  </a:solidFill>
                </a:rPr>
                <a:t>moving forward?</a:t>
              </a:r>
            </a:p>
          </p:txBody>
        </p:sp>
        <p:sp>
          <p:nvSpPr>
            <p:cNvPr id="3125" name="Rectangle 173"/>
            <p:cNvSpPr>
              <a:spLocks noChangeArrowheads="1"/>
            </p:cNvSpPr>
            <p:nvPr>
              <p:custDataLst>
                <p:tags r:id="rId52"/>
              </p:custDataLst>
            </p:nvPr>
          </p:nvSpPr>
          <p:spPr bwMode="gray">
            <a:xfrm>
              <a:off x="996950" y="4500750"/>
              <a:ext cx="409575" cy="304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pPr>
              <a:r>
                <a:rPr lang="en-US" altLang="en-US" sz="2000" dirty="0">
                  <a:solidFill>
                    <a:srgbClr val="0083A9"/>
                  </a:solidFill>
                </a:rPr>
                <a:t>Act</a:t>
              </a:r>
            </a:p>
          </p:txBody>
        </p:sp>
        <p:sp>
          <p:nvSpPr>
            <p:cNvPr id="3126" name="Rectangle 174"/>
            <p:cNvSpPr>
              <a:spLocks noChangeArrowheads="1"/>
            </p:cNvSpPr>
            <p:nvPr>
              <p:custDataLst>
                <p:tags r:id="rId53"/>
              </p:custDataLst>
            </p:nvPr>
          </p:nvSpPr>
          <p:spPr bwMode="gray">
            <a:xfrm>
              <a:off x="996950" y="4815707"/>
              <a:ext cx="1793875" cy="416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85000"/>
                </a:lnSpc>
                <a:spcBef>
                  <a:spcPct val="0"/>
                </a:spcBef>
                <a:spcAft>
                  <a:spcPct val="0"/>
                </a:spcAft>
              </a:pPr>
              <a:r>
                <a:rPr lang="en-US" altLang="en-US" sz="1600" b="0" dirty="0">
                  <a:solidFill>
                    <a:srgbClr val="000000"/>
                  </a:solidFill>
                </a:rPr>
                <a:t>How do we manage</a:t>
              </a:r>
              <a:br>
                <a:rPr lang="en-US" altLang="en-US" sz="1600" b="0" dirty="0">
                  <a:solidFill>
                    <a:srgbClr val="000000"/>
                  </a:solidFill>
                </a:rPr>
              </a:br>
              <a:r>
                <a:rPr lang="en-US" altLang="en-US" sz="1600" b="0" dirty="0">
                  <a:solidFill>
                    <a:srgbClr val="000000"/>
                  </a:solidFill>
                </a:rPr>
                <a:t>the journey?</a:t>
              </a:r>
            </a:p>
          </p:txBody>
        </p:sp>
        <p:sp>
          <p:nvSpPr>
            <p:cNvPr id="458929" name="Oval 177"/>
            <p:cNvSpPr>
              <a:spLocks noChangeArrowheads="1"/>
            </p:cNvSpPr>
            <p:nvPr/>
          </p:nvSpPr>
          <p:spPr bwMode="auto">
            <a:xfrm>
              <a:off x="298213" y="1703468"/>
              <a:ext cx="385355" cy="37187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1</a:t>
              </a:r>
            </a:p>
          </p:txBody>
        </p:sp>
        <p:sp>
          <p:nvSpPr>
            <p:cNvPr id="458932" name="Oval 180"/>
            <p:cNvSpPr>
              <a:spLocks noChangeArrowheads="1"/>
            </p:cNvSpPr>
            <p:nvPr/>
          </p:nvSpPr>
          <p:spPr bwMode="auto">
            <a:xfrm>
              <a:off x="298213" y="2668298"/>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2</a:t>
              </a:r>
            </a:p>
          </p:txBody>
        </p:sp>
        <p:sp>
          <p:nvSpPr>
            <p:cNvPr id="458935" name="Oval 183"/>
            <p:cNvSpPr>
              <a:spLocks noChangeArrowheads="1"/>
            </p:cNvSpPr>
            <p:nvPr/>
          </p:nvSpPr>
          <p:spPr bwMode="auto">
            <a:xfrm>
              <a:off x="298213" y="3668975"/>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3</a:t>
              </a:r>
            </a:p>
          </p:txBody>
        </p:sp>
        <p:sp>
          <p:nvSpPr>
            <p:cNvPr id="458938" name="Oval 186"/>
            <p:cNvSpPr>
              <a:spLocks noChangeArrowheads="1"/>
            </p:cNvSpPr>
            <p:nvPr/>
          </p:nvSpPr>
          <p:spPr bwMode="auto">
            <a:xfrm>
              <a:off x="298213" y="4673121"/>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4</a:t>
              </a:r>
            </a:p>
          </p:txBody>
        </p:sp>
        <p:sp>
          <p:nvSpPr>
            <p:cNvPr id="458941" name="Oval 189"/>
            <p:cNvSpPr>
              <a:spLocks noChangeArrowheads="1"/>
            </p:cNvSpPr>
            <p:nvPr/>
          </p:nvSpPr>
          <p:spPr bwMode="auto">
            <a:xfrm>
              <a:off x="298213" y="5635942"/>
              <a:ext cx="385355" cy="371704"/>
            </a:xfrm>
            <a:prstGeom prst="ellipse">
              <a:avLst/>
            </a:prstGeom>
            <a:solidFill>
              <a:schemeClr val="accent6"/>
            </a:solidFill>
            <a:ln w="9525">
              <a:solidFill>
                <a:schemeClr val="accent4"/>
              </a:solidFill>
              <a:round/>
              <a:headEnd/>
              <a:tailEnd/>
            </a:ln>
            <a:effectLst/>
          </p:spPr>
          <p:txBody>
            <a:bodyPr wrap="none" lIns="93286" tIns="46643" rIns="93286" bIns="46643" anchor="ctr"/>
            <a:lstStyle/>
            <a:p>
              <a:pPr algn="ctr" defTabSz="933450" fontAlgn="base">
                <a:spcBef>
                  <a:spcPct val="0"/>
                </a:spcBef>
                <a:spcAft>
                  <a:spcPct val="0"/>
                </a:spcAft>
                <a:defRPr/>
              </a:pPr>
              <a:r>
                <a:rPr lang="en-US" sz="2000" b="1" dirty="0">
                  <a:solidFill>
                    <a:srgbClr val="FFFFFF"/>
                  </a:solidFill>
                </a:rPr>
                <a:t>5</a:t>
              </a:r>
            </a:p>
          </p:txBody>
        </p:sp>
        <p:sp>
          <p:nvSpPr>
            <p:cNvPr id="3132" name="Freeform 190"/>
            <p:cNvSpPr>
              <a:spLocks/>
            </p:cNvSpPr>
            <p:nvPr>
              <p:custDataLst>
                <p:tags r:id="rId54"/>
              </p:custDataLst>
            </p:nvPr>
          </p:nvSpPr>
          <p:spPr bwMode="gray">
            <a:xfrm>
              <a:off x="6432550" y="3325718"/>
              <a:ext cx="223838" cy="174135"/>
            </a:xfrm>
            <a:custGeom>
              <a:avLst/>
              <a:gdLst>
                <a:gd name="T0" fmla="*/ 0 w 53"/>
                <a:gd name="T1" fmla="*/ 2147483647 h 45"/>
                <a:gd name="T2" fmla="*/ 2147483647 w 53"/>
                <a:gd name="T3" fmla="*/ 2147483647 h 45"/>
                <a:gd name="T4" fmla="*/ 2147483647 w 53"/>
                <a:gd name="T5" fmla="*/ 2147483647 h 45"/>
                <a:gd name="T6" fmla="*/ 2147483647 w 53"/>
                <a:gd name="T7" fmla="*/ 2147483647 h 45"/>
                <a:gd name="T8" fmla="*/ 2147483647 w 53"/>
                <a:gd name="T9" fmla="*/ 2147483647 h 45"/>
                <a:gd name="T10" fmla="*/ 2147483647 w 53"/>
                <a:gd name="T11" fmla="*/ 2147483647 h 45"/>
                <a:gd name="T12" fmla="*/ 2147483647 w 53"/>
                <a:gd name="T13" fmla="*/ 2147483647 h 45"/>
                <a:gd name="T14" fmla="*/ 2147483647 w 53"/>
                <a:gd name="T15" fmla="*/ 2147483647 h 45"/>
                <a:gd name="T16" fmla="*/ 2147483647 w 53"/>
                <a:gd name="T17" fmla="*/ 2147483647 h 45"/>
                <a:gd name="T18" fmla="*/ 2147483647 w 53"/>
                <a:gd name="T19" fmla="*/ 2147483647 h 45"/>
                <a:gd name="T20" fmla="*/ 2147483647 w 53"/>
                <a:gd name="T21" fmla="*/ 2147483647 h 45"/>
                <a:gd name="T22" fmla="*/ 2147483647 w 53"/>
                <a:gd name="T23" fmla="*/ 2147483647 h 45"/>
                <a:gd name="T24" fmla="*/ 2147483647 w 53"/>
                <a:gd name="T25" fmla="*/ 2147483647 h 45"/>
                <a:gd name="T26" fmla="*/ 2147483647 w 53"/>
                <a:gd name="T27" fmla="*/ 2147483647 h 45"/>
                <a:gd name="T28" fmla="*/ 2147483647 w 53"/>
                <a:gd name="T29" fmla="*/ 2147483647 h 45"/>
                <a:gd name="T30" fmla="*/ 2147483647 w 53"/>
                <a:gd name="T31" fmla="*/ 2147483647 h 45"/>
                <a:gd name="T32" fmla="*/ 2147483647 w 53"/>
                <a:gd name="T33" fmla="*/ 2147483647 h 45"/>
                <a:gd name="T34" fmla="*/ 2147483647 w 53"/>
                <a:gd name="T35" fmla="*/ 2147483647 h 45"/>
                <a:gd name="T36" fmla="*/ 2147483647 w 53"/>
                <a:gd name="T37" fmla="*/ 2147483647 h 45"/>
                <a:gd name="T38" fmla="*/ 2147483647 w 53"/>
                <a:gd name="T39" fmla="*/ 2147483647 h 45"/>
                <a:gd name="T40" fmla="*/ 2147483647 w 53"/>
                <a:gd name="T41" fmla="*/ 2147483647 h 45"/>
                <a:gd name="T42" fmla="*/ 2147483647 w 53"/>
                <a:gd name="T43" fmla="*/ 2147483647 h 45"/>
                <a:gd name="T44" fmla="*/ 2147483647 w 53"/>
                <a:gd name="T45" fmla="*/ 2147483647 h 45"/>
                <a:gd name="T46" fmla="*/ 2147483647 w 53"/>
                <a:gd name="T47" fmla="*/ 2147483647 h 45"/>
                <a:gd name="T48" fmla="*/ 2147483647 w 53"/>
                <a:gd name="T49" fmla="*/ 2147483647 h 45"/>
                <a:gd name="T50" fmla="*/ 0 w 53"/>
                <a:gd name="T51" fmla="*/ 2147483647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1"/>
                  </a:moveTo>
                  <a:cubicBezTo>
                    <a:pt x="0" y="42"/>
                    <a:pt x="1" y="41"/>
                    <a:pt x="1" y="39"/>
                  </a:cubicBezTo>
                  <a:cubicBezTo>
                    <a:pt x="1" y="39"/>
                    <a:pt x="2" y="38"/>
                    <a:pt x="2" y="38"/>
                  </a:cubicBezTo>
                  <a:cubicBezTo>
                    <a:pt x="2" y="37"/>
                    <a:pt x="2" y="36"/>
                    <a:pt x="2" y="36"/>
                  </a:cubicBezTo>
                  <a:cubicBezTo>
                    <a:pt x="3" y="35"/>
                    <a:pt x="3" y="34"/>
                    <a:pt x="3" y="33"/>
                  </a:cubicBezTo>
                  <a:cubicBezTo>
                    <a:pt x="4" y="33"/>
                    <a:pt x="4" y="33"/>
                    <a:pt x="4" y="33"/>
                  </a:cubicBezTo>
                  <a:cubicBezTo>
                    <a:pt x="4" y="32"/>
                    <a:pt x="4" y="32"/>
                    <a:pt x="4" y="32"/>
                  </a:cubicBezTo>
                  <a:cubicBezTo>
                    <a:pt x="13" y="13"/>
                    <a:pt x="33" y="21"/>
                    <a:pt x="43" y="16"/>
                  </a:cubicBezTo>
                  <a:cubicBezTo>
                    <a:pt x="43" y="16"/>
                    <a:pt x="43" y="16"/>
                    <a:pt x="43" y="16"/>
                  </a:cubicBezTo>
                  <a:cubicBezTo>
                    <a:pt x="42" y="16"/>
                    <a:pt x="41" y="16"/>
                    <a:pt x="40" y="17"/>
                  </a:cubicBezTo>
                  <a:cubicBezTo>
                    <a:pt x="31" y="19"/>
                    <a:pt x="14" y="12"/>
                    <a:pt x="4" y="27"/>
                  </a:cubicBezTo>
                  <a:cubicBezTo>
                    <a:pt x="4" y="28"/>
                    <a:pt x="3" y="28"/>
                    <a:pt x="3" y="29"/>
                  </a:cubicBezTo>
                  <a:cubicBezTo>
                    <a:pt x="2" y="30"/>
                    <a:pt x="1" y="32"/>
                    <a:pt x="1" y="34"/>
                  </a:cubicBezTo>
                  <a:cubicBezTo>
                    <a:pt x="1" y="32"/>
                    <a:pt x="1" y="30"/>
                    <a:pt x="2" y="28"/>
                  </a:cubicBezTo>
                  <a:cubicBezTo>
                    <a:pt x="1" y="28"/>
                    <a:pt x="1" y="28"/>
                    <a:pt x="1" y="27"/>
                  </a:cubicBezTo>
                  <a:cubicBezTo>
                    <a:pt x="1" y="27"/>
                    <a:pt x="1" y="27"/>
                    <a:pt x="1" y="27"/>
                  </a:cubicBezTo>
                  <a:cubicBezTo>
                    <a:pt x="0" y="25"/>
                    <a:pt x="1" y="24"/>
                    <a:pt x="1" y="22"/>
                  </a:cubicBezTo>
                  <a:cubicBezTo>
                    <a:pt x="2" y="22"/>
                    <a:pt x="2" y="21"/>
                    <a:pt x="3" y="20"/>
                  </a:cubicBezTo>
                  <a:cubicBezTo>
                    <a:pt x="3" y="20"/>
                    <a:pt x="3" y="20"/>
                    <a:pt x="3" y="20"/>
                  </a:cubicBezTo>
                  <a:cubicBezTo>
                    <a:pt x="15" y="0"/>
                    <a:pt x="36" y="14"/>
                    <a:pt x="46" y="11"/>
                  </a:cubicBezTo>
                  <a:cubicBezTo>
                    <a:pt x="50" y="10"/>
                    <a:pt x="53" y="8"/>
                    <a:pt x="53" y="8"/>
                  </a:cubicBezTo>
                  <a:cubicBezTo>
                    <a:pt x="53" y="8"/>
                    <a:pt x="38" y="43"/>
                    <a:pt x="9" y="38"/>
                  </a:cubicBezTo>
                  <a:cubicBezTo>
                    <a:pt x="7" y="38"/>
                    <a:pt x="5" y="37"/>
                    <a:pt x="4" y="35"/>
                  </a:cubicBezTo>
                  <a:cubicBezTo>
                    <a:pt x="4" y="35"/>
                    <a:pt x="4" y="35"/>
                    <a:pt x="4" y="35"/>
                  </a:cubicBezTo>
                  <a:cubicBezTo>
                    <a:pt x="4" y="37"/>
                    <a:pt x="3" y="39"/>
                    <a:pt x="2" y="41"/>
                  </a:cubicBezTo>
                  <a:cubicBezTo>
                    <a:pt x="2" y="45"/>
                    <a:pt x="1" y="43"/>
                    <a:pt x="0" y="41"/>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33" name="Rectangle 192"/>
            <p:cNvSpPr>
              <a:spLocks noChangeArrowheads="1"/>
            </p:cNvSpPr>
            <p:nvPr>
              <p:custDataLst>
                <p:tags r:id="rId55"/>
              </p:custDataLst>
            </p:nvPr>
          </p:nvSpPr>
          <p:spPr bwMode="gray">
            <a:xfrm>
              <a:off x="7723188" y="2715489"/>
              <a:ext cx="681038"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000000"/>
                  </a:solidFill>
                </a:rPr>
                <a:t>Mindset </a:t>
              </a:r>
            </a:p>
            <a:p>
              <a:pPr algn="ctr" eaLnBrk="1" fontAlgn="base" hangingPunct="1">
                <a:lnSpc>
                  <a:spcPct val="80000"/>
                </a:lnSpc>
                <a:spcBef>
                  <a:spcPct val="0"/>
                </a:spcBef>
                <a:spcAft>
                  <a:spcPct val="0"/>
                </a:spcAft>
              </a:pPr>
              <a:r>
                <a:rPr lang="en-US" altLang="en-US" sz="1400" b="0" dirty="0">
                  <a:solidFill>
                    <a:srgbClr val="000000"/>
                  </a:solidFill>
                </a:rPr>
                <a:t>Blockers</a:t>
              </a:r>
            </a:p>
          </p:txBody>
        </p:sp>
        <p:sp>
          <p:nvSpPr>
            <p:cNvPr id="3134" name="Freeform 193"/>
            <p:cNvSpPr>
              <a:spLocks/>
            </p:cNvSpPr>
            <p:nvPr>
              <p:custDataLst>
                <p:tags r:id="rId56"/>
              </p:custDataLst>
            </p:nvPr>
          </p:nvSpPr>
          <p:spPr bwMode="gray">
            <a:xfrm>
              <a:off x="5937250" y="2585266"/>
              <a:ext cx="150813" cy="516348"/>
            </a:xfrm>
            <a:custGeom>
              <a:avLst/>
              <a:gdLst>
                <a:gd name="T0" fmla="*/ 2147483647 w 36"/>
                <a:gd name="T1" fmla="*/ 0 h 134"/>
                <a:gd name="T2" fmla="*/ 0 w 36"/>
                <a:gd name="T3" fmla="*/ 2147483647 h 134"/>
                <a:gd name="T4" fmla="*/ 2147483647 w 36"/>
                <a:gd name="T5" fmla="*/ 2147483647 h 134"/>
                <a:gd name="T6" fmla="*/ 2147483647 w 36"/>
                <a:gd name="T7" fmla="*/ 2147483647 h 134"/>
                <a:gd name="T8" fmla="*/ 2147483647 w 36"/>
                <a:gd name="T9" fmla="*/ 2147483647 h 134"/>
                <a:gd name="T10" fmla="*/ 2147483647 w 36"/>
                <a:gd name="T11" fmla="*/ 2147483647 h 134"/>
                <a:gd name="T12" fmla="*/ 2147483647 w 36"/>
                <a:gd name="T13" fmla="*/ 0 h 134"/>
                <a:gd name="T14" fmla="*/ 0 60000 65536"/>
                <a:gd name="T15" fmla="*/ 0 60000 65536"/>
                <a:gd name="T16" fmla="*/ 0 60000 65536"/>
                <a:gd name="T17" fmla="*/ 0 60000 65536"/>
                <a:gd name="T18" fmla="*/ 0 60000 65536"/>
                <a:gd name="T19" fmla="*/ 0 60000 65536"/>
                <a:gd name="T20" fmla="*/ 0 60000 65536"/>
                <a:gd name="T21" fmla="*/ 0 w 36"/>
                <a:gd name="T22" fmla="*/ 0 h 134"/>
                <a:gd name="T23" fmla="*/ 36 w 36"/>
                <a:gd name="T24" fmla="*/ 134 h 1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4">
                  <a:moveTo>
                    <a:pt x="11" y="0"/>
                  </a:moveTo>
                  <a:cubicBezTo>
                    <a:pt x="6" y="8"/>
                    <a:pt x="2" y="16"/>
                    <a:pt x="0" y="26"/>
                  </a:cubicBezTo>
                  <a:cubicBezTo>
                    <a:pt x="8" y="40"/>
                    <a:pt x="12" y="56"/>
                    <a:pt x="12" y="73"/>
                  </a:cubicBezTo>
                  <a:cubicBezTo>
                    <a:pt x="12" y="84"/>
                    <a:pt x="10" y="94"/>
                    <a:pt x="7" y="104"/>
                  </a:cubicBezTo>
                  <a:cubicBezTo>
                    <a:pt x="10" y="115"/>
                    <a:pt x="14" y="125"/>
                    <a:pt x="19" y="134"/>
                  </a:cubicBezTo>
                  <a:cubicBezTo>
                    <a:pt x="30" y="116"/>
                    <a:pt x="36" y="95"/>
                    <a:pt x="36" y="73"/>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35" name="Freeform 194"/>
            <p:cNvSpPr>
              <a:spLocks/>
            </p:cNvSpPr>
            <p:nvPr>
              <p:custDataLst>
                <p:tags r:id="rId57"/>
              </p:custDataLst>
            </p:nvPr>
          </p:nvSpPr>
          <p:spPr bwMode="gray">
            <a:xfrm>
              <a:off x="5916613" y="2685204"/>
              <a:ext cx="69850" cy="301329"/>
            </a:xfrm>
            <a:custGeom>
              <a:avLst/>
              <a:gdLst>
                <a:gd name="T0" fmla="*/ 2147483647 w 17"/>
                <a:gd name="T1" fmla="*/ 2147483647 h 78"/>
                <a:gd name="T2" fmla="*/ 2147483647 w 17"/>
                <a:gd name="T3" fmla="*/ 2147483647 h 78"/>
                <a:gd name="T4" fmla="*/ 2147483647 w 17"/>
                <a:gd name="T5" fmla="*/ 0 h 78"/>
                <a:gd name="T6" fmla="*/ 2147483647 w 17"/>
                <a:gd name="T7" fmla="*/ 2147483647 h 78"/>
                <a:gd name="T8" fmla="*/ 0 60000 65536"/>
                <a:gd name="T9" fmla="*/ 0 60000 65536"/>
                <a:gd name="T10" fmla="*/ 0 60000 65536"/>
                <a:gd name="T11" fmla="*/ 0 60000 65536"/>
                <a:gd name="T12" fmla="*/ 0 w 17"/>
                <a:gd name="T13" fmla="*/ 0 h 78"/>
                <a:gd name="T14" fmla="*/ 17 w 17"/>
                <a:gd name="T15" fmla="*/ 78 h 78"/>
              </a:gdLst>
              <a:ahLst/>
              <a:cxnLst>
                <a:cxn ang="T8">
                  <a:pos x="T0" y="T1"/>
                </a:cxn>
                <a:cxn ang="T9">
                  <a:pos x="T2" y="T3"/>
                </a:cxn>
                <a:cxn ang="T10">
                  <a:pos x="T4" y="T5"/>
                </a:cxn>
                <a:cxn ang="T11">
                  <a:pos x="T6" y="T7"/>
                </a:cxn>
              </a:cxnLst>
              <a:rect l="T12" t="T13" r="T14" b="T15"/>
              <a:pathLst>
                <a:path w="17" h="78">
                  <a:moveTo>
                    <a:pt x="12" y="78"/>
                  </a:moveTo>
                  <a:cubicBezTo>
                    <a:pt x="15" y="68"/>
                    <a:pt x="17" y="58"/>
                    <a:pt x="17" y="47"/>
                  </a:cubicBezTo>
                  <a:cubicBezTo>
                    <a:pt x="17" y="30"/>
                    <a:pt x="13" y="14"/>
                    <a:pt x="5" y="0"/>
                  </a:cubicBezTo>
                  <a:cubicBezTo>
                    <a:pt x="0" y="23"/>
                    <a:pt x="3" y="52"/>
                    <a:pt x="12" y="78"/>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136" name="Group 195"/>
            <p:cNvGrpSpPr>
              <a:grpSpLocks/>
            </p:cNvGrpSpPr>
            <p:nvPr>
              <p:custDataLst>
                <p:tags r:id="rId58"/>
              </p:custDataLst>
            </p:nvPr>
          </p:nvGrpSpPr>
          <p:grpSpPr bwMode="auto">
            <a:xfrm>
              <a:off x="5776913" y="2350563"/>
              <a:ext cx="1262063" cy="1006954"/>
              <a:chOff x="3629" y="1261"/>
              <a:chExt cx="779" cy="652"/>
            </a:xfrm>
          </p:grpSpPr>
          <p:sp>
            <p:nvSpPr>
              <p:cNvPr id="3156" name="Freeform 196"/>
              <p:cNvSpPr>
                <a:spLocks/>
              </p:cNvSpPr>
              <p:nvPr>
                <p:custDataLst>
                  <p:tags r:id="rId78"/>
                </p:custDataLst>
              </p:nvPr>
            </p:nvSpPr>
            <p:spPr bwMode="gray">
              <a:xfrm>
                <a:off x="4018" y="1261"/>
                <a:ext cx="138" cy="113"/>
              </a:xfrm>
              <a:custGeom>
                <a:avLst/>
                <a:gdLst>
                  <a:gd name="T0" fmla="*/ 0 w 53"/>
                  <a:gd name="T1" fmla="*/ 4181 h 45"/>
                  <a:gd name="T2" fmla="*/ 143 w 53"/>
                  <a:gd name="T3" fmla="*/ 3897 h 45"/>
                  <a:gd name="T4" fmla="*/ 232 w 53"/>
                  <a:gd name="T5" fmla="*/ 3784 h 45"/>
                  <a:gd name="T6" fmla="*/ 232 w 53"/>
                  <a:gd name="T7" fmla="*/ 3581 h 45"/>
                  <a:gd name="T8" fmla="*/ 372 w 53"/>
                  <a:gd name="T9" fmla="*/ 3292 h 45"/>
                  <a:gd name="T10" fmla="*/ 461 w 53"/>
                  <a:gd name="T11" fmla="*/ 3292 h 45"/>
                  <a:gd name="T12" fmla="*/ 461 w 53"/>
                  <a:gd name="T13" fmla="*/ 3184 h 45"/>
                  <a:gd name="T14" fmla="*/ 5153 w 53"/>
                  <a:gd name="T15" fmla="*/ 1582 h 45"/>
                  <a:gd name="T16" fmla="*/ 5153 w 53"/>
                  <a:gd name="T17" fmla="*/ 1582 h 45"/>
                  <a:gd name="T18" fmla="*/ 4786 w 53"/>
                  <a:gd name="T19" fmla="*/ 1710 h 45"/>
                  <a:gd name="T20" fmla="*/ 461 w 53"/>
                  <a:gd name="T21" fmla="*/ 2704 h 45"/>
                  <a:gd name="T22" fmla="*/ 372 w 53"/>
                  <a:gd name="T23" fmla="*/ 2900 h 45"/>
                  <a:gd name="T24" fmla="*/ 143 w 53"/>
                  <a:gd name="T25" fmla="*/ 3372 h 45"/>
                  <a:gd name="T26" fmla="*/ 232 w 53"/>
                  <a:gd name="T27" fmla="*/ 2900 h 45"/>
                  <a:gd name="T28" fmla="*/ 143 w 53"/>
                  <a:gd name="T29" fmla="*/ 2704 h 45"/>
                  <a:gd name="T30" fmla="*/ 143 w 53"/>
                  <a:gd name="T31" fmla="*/ 2704 h 45"/>
                  <a:gd name="T32" fmla="*/ 143 w 53"/>
                  <a:gd name="T33" fmla="*/ 2187 h 45"/>
                  <a:gd name="T34" fmla="*/ 372 w 53"/>
                  <a:gd name="T35" fmla="*/ 1994 h 45"/>
                  <a:gd name="T36" fmla="*/ 372 w 53"/>
                  <a:gd name="T37" fmla="*/ 1994 h 45"/>
                  <a:gd name="T38" fmla="*/ 5504 w 53"/>
                  <a:gd name="T39" fmla="*/ 1110 h 45"/>
                  <a:gd name="T40" fmla="*/ 6340 w 53"/>
                  <a:gd name="T41" fmla="*/ 794 h 45"/>
                  <a:gd name="T42" fmla="*/ 1057 w 53"/>
                  <a:gd name="T43" fmla="*/ 3784 h 45"/>
                  <a:gd name="T44" fmla="*/ 461 w 53"/>
                  <a:gd name="T45" fmla="*/ 3500 h 45"/>
                  <a:gd name="T46" fmla="*/ 461 w 53"/>
                  <a:gd name="T47" fmla="*/ 3500 h 45"/>
                  <a:gd name="T48" fmla="*/ 232 w 53"/>
                  <a:gd name="T49" fmla="*/ 4098 h 45"/>
                  <a:gd name="T50" fmla="*/ 0 w 53"/>
                  <a:gd name="T51" fmla="*/ 4181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3"/>
                  <a:gd name="T79" fmla="*/ 0 h 45"/>
                  <a:gd name="T80" fmla="*/ 53 w 53"/>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3" h="45">
                    <a:moveTo>
                      <a:pt x="0" y="42"/>
                    </a:moveTo>
                    <a:cubicBezTo>
                      <a:pt x="0" y="42"/>
                      <a:pt x="1" y="41"/>
                      <a:pt x="1" y="39"/>
                    </a:cubicBezTo>
                    <a:cubicBezTo>
                      <a:pt x="1" y="39"/>
                      <a:pt x="2" y="38"/>
                      <a:pt x="2" y="38"/>
                    </a:cubicBezTo>
                    <a:cubicBezTo>
                      <a:pt x="2" y="37"/>
                      <a:pt x="2" y="36"/>
                      <a:pt x="2" y="36"/>
                    </a:cubicBezTo>
                    <a:cubicBezTo>
                      <a:pt x="3" y="35"/>
                      <a:pt x="3" y="34"/>
                      <a:pt x="3" y="33"/>
                    </a:cubicBezTo>
                    <a:cubicBezTo>
                      <a:pt x="4" y="33"/>
                      <a:pt x="4" y="33"/>
                      <a:pt x="4" y="33"/>
                    </a:cubicBezTo>
                    <a:cubicBezTo>
                      <a:pt x="4" y="32"/>
                      <a:pt x="4" y="32"/>
                      <a:pt x="4" y="32"/>
                    </a:cubicBezTo>
                    <a:cubicBezTo>
                      <a:pt x="13" y="14"/>
                      <a:pt x="33" y="21"/>
                      <a:pt x="43" y="16"/>
                    </a:cubicBezTo>
                    <a:cubicBezTo>
                      <a:pt x="43" y="16"/>
                      <a:pt x="43" y="16"/>
                      <a:pt x="43" y="16"/>
                    </a:cubicBezTo>
                    <a:cubicBezTo>
                      <a:pt x="42" y="16"/>
                      <a:pt x="41" y="17"/>
                      <a:pt x="40" y="17"/>
                    </a:cubicBezTo>
                    <a:cubicBezTo>
                      <a:pt x="31" y="19"/>
                      <a:pt x="14" y="12"/>
                      <a:pt x="4" y="27"/>
                    </a:cubicBezTo>
                    <a:cubicBezTo>
                      <a:pt x="4" y="28"/>
                      <a:pt x="3" y="28"/>
                      <a:pt x="3" y="29"/>
                    </a:cubicBezTo>
                    <a:cubicBezTo>
                      <a:pt x="2" y="30"/>
                      <a:pt x="1" y="32"/>
                      <a:pt x="1" y="34"/>
                    </a:cubicBezTo>
                    <a:cubicBezTo>
                      <a:pt x="1" y="32"/>
                      <a:pt x="1" y="30"/>
                      <a:pt x="2" y="29"/>
                    </a:cubicBezTo>
                    <a:cubicBezTo>
                      <a:pt x="1" y="28"/>
                      <a:pt x="1" y="28"/>
                      <a:pt x="1" y="27"/>
                    </a:cubicBezTo>
                    <a:cubicBezTo>
                      <a:pt x="1" y="27"/>
                      <a:pt x="1" y="27"/>
                      <a:pt x="1" y="27"/>
                    </a:cubicBezTo>
                    <a:cubicBezTo>
                      <a:pt x="0" y="25"/>
                      <a:pt x="1" y="24"/>
                      <a:pt x="1" y="22"/>
                    </a:cubicBezTo>
                    <a:cubicBezTo>
                      <a:pt x="2" y="22"/>
                      <a:pt x="2" y="21"/>
                      <a:pt x="3" y="20"/>
                    </a:cubicBezTo>
                    <a:cubicBezTo>
                      <a:pt x="3" y="20"/>
                      <a:pt x="3" y="20"/>
                      <a:pt x="3" y="20"/>
                    </a:cubicBezTo>
                    <a:cubicBezTo>
                      <a:pt x="15" y="0"/>
                      <a:pt x="36" y="14"/>
                      <a:pt x="46" y="11"/>
                    </a:cubicBezTo>
                    <a:cubicBezTo>
                      <a:pt x="50" y="10"/>
                      <a:pt x="53" y="8"/>
                      <a:pt x="53" y="8"/>
                    </a:cubicBezTo>
                    <a:cubicBezTo>
                      <a:pt x="53" y="8"/>
                      <a:pt x="38" y="43"/>
                      <a:pt x="9" y="38"/>
                    </a:cubicBezTo>
                    <a:cubicBezTo>
                      <a:pt x="7" y="38"/>
                      <a:pt x="5" y="37"/>
                      <a:pt x="4" y="35"/>
                    </a:cubicBezTo>
                    <a:cubicBezTo>
                      <a:pt x="4" y="35"/>
                      <a:pt x="4" y="35"/>
                      <a:pt x="4" y="35"/>
                    </a:cubicBezTo>
                    <a:cubicBezTo>
                      <a:pt x="4" y="37"/>
                      <a:pt x="3" y="39"/>
                      <a:pt x="2" y="41"/>
                    </a:cubicBezTo>
                    <a:cubicBezTo>
                      <a:pt x="2" y="45"/>
                      <a:pt x="1" y="44"/>
                      <a:pt x="0" y="42"/>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57" name="Freeform 197"/>
              <p:cNvSpPr>
                <a:spLocks/>
              </p:cNvSpPr>
              <p:nvPr>
                <p:custDataLst>
                  <p:tags r:id="rId79"/>
                </p:custDataLst>
              </p:nvPr>
            </p:nvSpPr>
            <p:spPr bwMode="gray">
              <a:xfrm>
                <a:off x="3629" y="1300"/>
                <a:ext cx="779" cy="613"/>
              </a:xfrm>
              <a:custGeom>
                <a:avLst/>
                <a:gdLst>
                  <a:gd name="T0" fmla="*/ 28467 w 300"/>
                  <a:gd name="T1" fmla="*/ 3375 h 247"/>
                  <a:gd name="T2" fmla="*/ 17733 w 300"/>
                  <a:gd name="T3" fmla="*/ 3301 h 247"/>
                  <a:gd name="T4" fmla="*/ 6951 w 300"/>
                  <a:gd name="T5" fmla="*/ 3375 h 247"/>
                  <a:gd name="T6" fmla="*/ 14869 w 300"/>
                  <a:gd name="T7" fmla="*/ 22043 h 247"/>
                  <a:gd name="T8" fmla="*/ 16546 w 300"/>
                  <a:gd name="T9" fmla="*/ 21860 h 247"/>
                  <a:gd name="T10" fmla="*/ 16634 w 300"/>
                  <a:gd name="T11" fmla="*/ 21922 h 247"/>
                  <a:gd name="T12" fmla="*/ 17733 w 300"/>
                  <a:gd name="T13" fmla="*/ 22043 h 247"/>
                  <a:gd name="T14" fmla="*/ 18644 w 300"/>
                  <a:gd name="T15" fmla="*/ 21922 h 247"/>
                  <a:gd name="T16" fmla="*/ 18873 w 300"/>
                  <a:gd name="T17" fmla="*/ 21860 h 247"/>
                  <a:gd name="T18" fmla="*/ 20418 w 300"/>
                  <a:gd name="T19" fmla="*/ 22043 h 247"/>
                  <a:gd name="T20" fmla="*/ 28467 w 300"/>
                  <a:gd name="T21" fmla="*/ 3375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0"/>
                  <a:gd name="T34" fmla="*/ 0 h 247"/>
                  <a:gd name="T35" fmla="*/ 300 w 300"/>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0" h="247">
                    <a:moveTo>
                      <a:pt x="241" y="36"/>
                    </a:moveTo>
                    <a:cubicBezTo>
                      <a:pt x="195" y="0"/>
                      <a:pt x="154" y="31"/>
                      <a:pt x="150" y="35"/>
                    </a:cubicBezTo>
                    <a:cubicBezTo>
                      <a:pt x="145" y="31"/>
                      <a:pt x="104" y="0"/>
                      <a:pt x="59" y="36"/>
                    </a:cubicBezTo>
                    <a:cubicBezTo>
                      <a:pt x="0" y="83"/>
                      <a:pt x="64" y="247"/>
                      <a:pt x="126" y="234"/>
                    </a:cubicBezTo>
                    <a:cubicBezTo>
                      <a:pt x="126" y="234"/>
                      <a:pt x="134" y="230"/>
                      <a:pt x="140" y="232"/>
                    </a:cubicBezTo>
                    <a:cubicBezTo>
                      <a:pt x="140" y="233"/>
                      <a:pt x="141" y="233"/>
                      <a:pt x="141" y="233"/>
                    </a:cubicBezTo>
                    <a:cubicBezTo>
                      <a:pt x="143" y="234"/>
                      <a:pt x="146" y="234"/>
                      <a:pt x="150" y="234"/>
                    </a:cubicBezTo>
                    <a:cubicBezTo>
                      <a:pt x="153" y="234"/>
                      <a:pt x="156" y="234"/>
                      <a:pt x="158" y="233"/>
                    </a:cubicBezTo>
                    <a:cubicBezTo>
                      <a:pt x="158" y="233"/>
                      <a:pt x="159" y="233"/>
                      <a:pt x="160" y="232"/>
                    </a:cubicBezTo>
                    <a:cubicBezTo>
                      <a:pt x="167" y="230"/>
                      <a:pt x="173" y="234"/>
                      <a:pt x="173" y="234"/>
                    </a:cubicBezTo>
                    <a:cubicBezTo>
                      <a:pt x="236" y="247"/>
                      <a:pt x="300" y="83"/>
                      <a:pt x="241" y="36"/>
                    </a:cubicBezTo>
                    <a:close/>
                  </a:path>
                </a:pathLst>
              </a:custGeom>
              <a:solidFill>
                <a:srgbClr val="90D10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158" name="Group 198"/>
              <p:cNvGrpSpPr>
                <a:grpSpLocks/>
              </p:cNvGrpSpPr>
              <p:nvPr/>
            </p:nvGrpSpPr>
            <p:grpSpPr bwMode="auto">
              <a:xfrm>
                <a:off x="3819" y="1456"/>
                <a:ext cx="401" cy="334"/>
                <a:chOff x="3819" y="1456"/>
                <a:chExt cx="401" cy="334"/>
              </a:xfrm>
            </p:grpSpPr>
            <p:sp>
              <p:nvSpPr>
                <p:cNvPr id="3159" name="Freeform 199"/>
                <p:cNvSpPr>
                  <a:spLocks/>
                </p:cNvSpPr>
                <p:nvPr>
                  <p:custDataLst>
                    <p:tags r:id="rId80"/>
                  </p:custDataLst>
                </p:nvPr>
              </p:nvSpPr>
              <p:spPr bwMode="gray">
                <a:xfrm>
                  <a:off x="4119" y="1456"/>
                  <a:ext cx="101" cy="60"/>
                </a:xfrm>
                <a:custGeom>
                  <a:avLst/>
                  <a:gdLst>
                    <a:gd name="T0" fmla="*/ 877 w 32"/>
                    <a:gd name="T1" fmla="*/ 0 h 20"/>
                    <a:gd name="T2" fmla="*/ 0 w 32"/>
                    <a:gd name="T3" fmla="*/ 729 h 20"/>
                    <a:gd name="T4" fmla="*/ 0 w 32"/>
                    <a:gd name="T5" fmla="*/ 4131 h 20"/>
                    <a:gd name="T6" fmla="*/ 877 w 32"/>
                    <a:gd name="T7" fmla="*/ 4860 h 20"/>
                    <a:gd name="T8" fmla="*/ 9115 w 32"/>
                    <a:gd name="T9" fmla="*/ 4860 h 20"/>
                    <a:gd name="T10" fmla="*/ 10031 w 32"/>
                    <a:gd name="T11" fmla="*/ 4131 h 20"/>
                    <a:gd name="T12" fmla="*/ 10031 w 32"/>
                    <a:gd name="T13" fmla="*/ 729 h 20"/>
                    <a:gd name="T14" fmla="*/ 9115 w 32"/>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2"/>
                    <a:gd name="T25" fmla="*/ 0 h 20"/>
                    <a:gd name="T26" fmla="*/ 32 w 32"/>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 h="20">
                      <a:moveTo>
                        <a:pt x="3" y="0"/>
                      </a:moveTo>
                      <a:cubicBezTo>
                        <a:pt x="1" y="0"/>
                        <a:pt x="0" y="1"/>
                        <a:pt x="0" y="3"/>
                      </a:cubicBezTo>
                      <a:cubicBezTo>
                        <a:pt x="0" y="17"/>
                        <a:pt x="0" y="17"/>
                        <a:pt x="0" y="17"/>
                      </a:cubicBezTo>
                      <a:cubicBezTo>
                        <a:pt x="0" y="19"/>
                        <a:pt x="1" y="20"/>
                        <a:pt x="3" y="20"/>
                      </a:cubicBezTo>
                      <a:cubicBezTo>
                        <a:pt x="29" y="20"/>
                        <a:pt x="29" y="20"/>
                        <a:pt x="29" y="20"/>
                      </a:cubicBezTo>
                      <a:cubicBezTo>
                        <a:pt x="31" y="20"/>
                        <a:pt x="32" y="19"/>
                        <a:pt x="32" y="17"/>
                      </a:cubicBezTo>
                      <a:cubicBezTo>
                        <a:pt x="32" y="3"/>
                        <a:pt x="32" y="3"/>
                        <a:pt x="32" y="3"/>
                      </a:cubicBezTo>
                      <a:cubicBezTo>
                        <a:pt x="32"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0" name="Freeform 200"/>
                <p:cNvSpPr>
                  <a:spLocks/>
                </p:cNvSpPr>
                <p:nvPr>
                  <p:custDataLst>
                    <p:tags r:id="rId81"/>
                  </p:custDataLst>
                </p:nvPr>
              </p:nvSpPr>
              <p:spPr bwMode="gray">
                <a:xfrm>
                  <a:off x="4035" y="1703"/>
                  <a:ext cx="115" cy="62"/>
                </a:xfrm>
                <a:custGeom>
                  <a:avLst/>
                  <a:gdLst>
                    <a:gd name="T0" fmla="*/ 1367 w 36"/>
                    <a:gd name="T1" fmla="*/ 0 h 20"/>
                    <a:gd name="T2" fmla="*/ 0 w 36"/>
                    <a:gd name="T3" fmla="*/ 837 h 20"/>
                    <a:gd name="T4" fmla="*/ 0 w 36"/>
                    <a:gd name="T5" fmla="*/ 4882 h 20"/>
                    <a:gd name="T6" fmla="*/ 1367 w 36"/>
                    <a:gd name="T7" fmla="*/ 5719 h 20"/>
                    <a:gd name="T8" fmla="*/ 10622 w 36"/>
                    <a:gd name="T9" fmla="*/ 5719 h 20"/>
                    <a:gd name="T10" fmla="*/ 11960 w 36"/>
                    <a:gd name="T11" fmla="*/ 4882 h 20"/>
                    <a:gd name="T12" fmla="*/ 11960 w 36"/>
                    <a:gd name="T13" fmla="*/ 837 h 20"/>
                    <a:gd name="T14" fmla="*/ 10622 w 36"/>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0"/>
                    <a:gd name="T26" fmla="*/ 36 w 36"/>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0">
                      <a:moveTo>
                        <a:pt x="4" y="0"/>
                      </a:moveTo>
                      <a:cubicBezTo>
                        <a:pt x="2" y="0"/>
                        <a:pt x="0" y="1"/>
                        <a:pt x="0" y="3"/>
                      </a:cubicBezTo>
                      <a:cubicBezTo>
                        <a:pt x="0" y="17"/>
                        <a:pt x="0" y="17"/>
                        <a:pt x="0" y="17"/>
                      </a:cubicBezTo>
                      <a:cubicBezTo>
                        <a:pt x="0" y="18"/>
                        <a:pt x="2" y="20"/>
                        <a:pt x="4" y="20"/>
                      </a:cubicBezTo>
                      <a:cubicBezTo>
                        <a:pt x="32" y="20"/>
                        <a:pt x="32" y="20"/>
                        <a:pt x="32" y="20"/>
                      </a:cubicBezTo>
                      <a:cubicBezTo>
                        <a:pt x="34" y="20"/>
                        <a:pt x="36" y="18"/>
                        <a:pt x="36" y="17"/>
                      </a:cubicBezTo>
                      <a:cubicBezTo>
                        <a:pt x="36" y="3"/>
                        <a:pt x="36" y="3"/>
                        <a:pt x="36" y="3"/>
                      </a:cubicBezTo>
                      <a:cubicBezTo>
                        <a:pt x="36" y="1"/>
                        <a:pt x="34" y="0"/>
                        <a:pt x="32"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1" name="Freeform 201"/>
                <p:cNvSpPr>
                  <a:spLocks/>
                </p:cNvSpPr>
                <p:nvPr>
                  <p:custDataLst>
                    <p:tags r:id="rId82"/>
                  </p:custDataLst>
                </p:nvPr>
              </p:nvSpPr>
              <p:spPr bwMode="gray">
                <a:xfrm>
                  <a:off x="3819" y="1456"/>
                  <a:ext cx="106" cy="60"/>
                </a:xfrm>
                <a:custGeom>
                  <a:avLst/>
                  <a:gdLst>
                    <a:gd name="T0" fmla="*/ 1394 w 33"/>
                    <a:gd name="T1" fmla="*/ 0 h 20"/>
                    <a:gd name="T2" fmla="*/ 0 w 33"/>
                    <a:gd name="T3" fmla="*/ 729 h 20"/>
                    <a:gd name="T4" fmla="*/ 0 w 33"/>
                    <a:gd name="T5" fmla="*/ 4131 h 20"/>
                    <a:gd name="T6" fmla="*/ 1394 w 33"/>
                    <a:gd name="T7" fmla="*/ 4860 h 20"/>
                    <a:gd name="T8" fmla="*/ 9906 w 33"/>
                    <a:gd name="T9" fmla="*/ 4860 h 20"/>
                    <a:gd name="T10" fmla="*/ 11268 w 33"/>
                    <a:gd name="T11" fmla="*/ 4131 h 20"/>
                    <a:gd name="T12" fmla="*/ 11268 w 33"/>
                    <a:gd name="T13" fmla="*/ 729 h 20"/>
                    <a:gd name="T14" fmla="*/ 9906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4" y="0"/>
                      </a:moveTo>
                      <a:cubicBezTo>
                        <a:pt x="2" y="0"/>
                        <a:pt x="0" y="1"/>
                        <a:pt x="0" y="3"/>
                      </a:cubicBezTo>
                      <a:cubicBezTo>
                        <a:pt x="0" y="17"/>
                        <a:pt x="0" y="17"/>
                        <a:pt x="0" y="17"/>
                      </a:cubicBezTo>
                      <a:cubicBezTo>
                        <a:pt x="0" y="19"/>
                        <a:pt x="2" y="20"/>
                        <a:pt x="4" y="20"/>
                      </a:cubicBezTo>
                      <a:cubicBezTo>
                        <a:pt x="29" y="20"/>
                        <a:pt x="29" y="20"/>
                        <a:pt x="29" y="20"/>
                      </a:cubicBezTo>
                      <a:cubicBezTo>
                        <a:pt x="31" y="20"/>
                        <a:pt x="33" y="19"/>
                        <a:pt x="33" y="17"/>
                      </a:cubicBezTo>
                      <a:cubicBezTo>
                        <a:pt x="33" y="3"/>
                        <a:pt x="33" y="3"/>
                        <a:pt x="33" y="3"/>
                      </a:cubicBezTo>
                      <a:cubicBezTo>
                        <a:pt x="33"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2" name="Freeform 202"/>
                <p:cNvSpPr>
                  <a:spLocks/>
                </p:cNvSpPr>
                <p:nvPr>
                  <p:custDataLst>
                    <p:tags r:id="rId83"/>
                  </p:custDataLst>
                </p:nvPr>
              </p:nvSpPr>
              <p:spPr bwMode="gray">
                <a:xfrm>
                  <a:off x="4091" y="1541"/>
                  <a:ext cx="103" cy="61"/>
                </a:xfrm>
                <a:custGeom>
                  <a:avLst/>
                  <a:gdLst>
                    <a:gd name="T0" fmla="*/ 849 w 33"/>
                    <a:gd name="T1" fmla="*/ 0 h 20"/>
                    <a:gd name="T2" fmla="*/ 0 w 33"/>
                    <a:gd name="T3" fmla="*/ 762 h 20"/>
                    <a:gd name="T4" fmla="*/ 0 w 33"/>
                    <a:gd name="T5" fmla="*/ 4511 h 20"/>
                    <a:gd name="T6" fmla="*/ 849 w 33"/>
                    <a:gd name="T7" fmla="*/ 5273 h 20"/>
                    <a:gd name="T8" fmla="*/ 8630 w 33"/>
                    <a:gd name="T9" fmla="*/ 5273 h 20"/>
                    <a:gd name="T10" fmla="*/ 9760 w 33"/>
                    <a:gd name="T11" fmla="*/ 4511 h 20"/>
                    <a:gd name="T12" fmla="*/ 9760 w 33"/>
                    <a:gd name="T13" fmla="*/ 762 h 20"/>
                    <a:gd name="T14" fmla="*/ 8630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3" y="0"/>
                      </a:moveTo>
                      <a:cubicBezTo>
                        <a:pt x="2" y="0"/>
                        <a:pt x="0" y="1"/>
                        <a:pt x="0" y="3"/>
                      </a:cubicBezTo>
                      <a:cubicBezTo>
                        <a:pt x="0" y="17"/>
                        <a:pt x="0" y="17"/>
                        <a:pt x="0" y="17"/>
                      </a:cubicBezTo>
                      <a:cubicBezTo>
                        <a:pt x="0" y="19"/>
                        <a:pt x="2" y="20"/>
                        <a:pt x="3" y="20"/>
                      </a:cubicBezTo>
                      <a:cubicBezTo>
                        <a:pt x="29" y="20"/>
                        <a:pt x="29" y="20"/>
                        <a:pt x="29" y="20"/>
                      </a:cubicBezTo>
                      <a:cubicBezTo>
                        <a:pt x="31" y="20"/>
                        <a:pt x="33" y="19"/>
                        <a:pt x="33" y="17"/>
                      </a:cubicBezTo>
                      <a:cubicBezTo>
                        <a:pt x="33" y="3"/>
                        <a:pt x="33" y="3"/>
                        <a:pt x="33" y="3"/>
                      </a:cubicBezTo>
                      <a:cubicBezTo>
                        <a:pt x="33"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3" name="Freeform 203"/>
                <p:cNvSpPr>
                  <a:spLocks/>
                </p:cNvSpPr>
                <p:nvPr>
                  <p:custDataLst>
                    <p:tags r:id="rId84"/>
                  </p:custDataLst>
                </p:nvPr>
              </p:nvSpPr>
              <p:spPr bwMode="gray">
                <a:xfrm>
                  <a:off x="3840" y="1541"/>
                  <a:ext cx="103" cy="61"/>
                </a:xfrm>
                <a:custGeom>
                  <a:avLst/>
                  <a:gdLst>
                    <a:gd name="T0" fmla="*/ 1069 w 32"/>
                    <a:gd name="T1" fmla="*/ 0 h 20"/>
                    <a:gd name="T2" fmla="*/ 0 w 32"/>
                    <a:gd name="T3" fmla="*/ 762 h 20"/>
                    <a:gd name="T4" fmla="*/ 0 w 32"/>
                    <a:gd name="T5" fmla="*/ 4511 h 20"/>
                    <a:gd name="T6" fmla="*/ 1069 w 32"/>
                    <a:gd name="T7" fmla="*/ 5273 h 20"/>
                    <a:gd name="T8" fmla="*/ 9965 w 32"/>
                    <a:gd name="T9" fmla="*/ 5273 h 20"/>
                    <a:gd name="T10" fmla="*/ 11076 w 32"/>
                    <a:gd name="T11" fmla="*/ 4511 h 20"/>
                    <a:gd name="T12" fmla="*/ 11076 w 32"/>
                    <a:gd name="T13" fmla="*/ 762 h 20"/>
                    <a:gd name="T14" fmla="*/ 9965 w 32"/>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2"/>
                    <a:gd name="T25" fmla="*/ 0 h 20"/>
                    <a:gd name="T26" fmla="*/ 32 w 32"/>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 h="20">
                      <a:moveTo>
                        <a:pt x="3" y="0"/>
                      </a:moveTo>
                      <a:cubicBezTo>
                        <a:pt x="1" y="0"/>
                        <a:pt x="0" y="1"/>
                        <a:pt x="0" y="3"/>
                      </a:cubicBezTo>
                      <a:cubicBezTo>
                        <a:pt x="0" y="17"/>
                        <a:pt x="0" y="17"/>
                        <a:pt x="0" y="17"/>
                      </a:cubicBezTo>
                      <a:cubicBezTo>
                        <a:pt x="0" y="19"/>
                        <a:pt x="1" y="20"/>
                        <a:pt x="3" y="20"/>
                      </a:cubicBezTo>
                      <a:cubicBezTo>
                        <a:pt x="29" y="20"/>
                        <a:pt x="29" y="20"/>
                        <a:pt x="29" y="20"/>
                      </a:cubicBezTo>
                      <a:cubicBezTo>
                        <a:pt x="31" y="20"/>
                        <a:pt x="32" y="19"/>
                        <a:pt x="32" y="17"/>
                      </a:cubicBezTo>
                      <a:cubicBezTo>
                        <a:pt x="32" y="3"/>
                        <a:pt x="32" y="3"/>
                        <a:pt x="32" y="3"/>
                      </a:cubicBezTo>
                      <a:cubicBezTo>
                        <a:pt x="32" y="1"/>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4" name="Freeform 204"/>
                <p:cNvSpPr>
                  <a:spLocks/>
                </p:cNvSpPr>
                <p:nvPr>
                  <p:custDataLst>
                    <p:tags r:id="rId85"/>
                  </p:custDataLst>
                </p:nvPr>
              </p:nvSpPr>
              <p:spPr bwMode="gray">
                <a:xfrm>
                  <a:off x="3895" y="1703"/>
                  <a:ext cx="115" cy="62"/>
                </a:xfrm>
                <a:custGeom>
                  <a:avLst/>
                  <a:gdLst>
                    <a:gd name="T0" fmla="*/ 1367 w 36"/>
                    <a:gd name="T1" fmla="*/ 0 h 20"/>
                    <a:gd name="T2" fmla="*/ 0 w 36"/>
                    <a:gd name="T3" fmla="*/ 837 h 20"/>
                    <a:gd name="T4" fmla="*/ 0 w 36"/>
                    <a:gd name="T5" fmla="*/ 4882 h 20"/>
                    <a:gd name="T6" fmla="*/ 1367 w 36"/>
                    <a:gd name="T7" fmla="*/ 5719 h 20"/>
                    <a:gd name="T8" fmla="*/ 10622 w 36"/>
                    <a:gd name="T9" fmla="*/ 5719 h 20"/>
                    <a:gd name="T10" fmla="*/ 11960 w 36"/>
                    <a:gd name="T11" fmla="*/ 4882 h 20"/>
                    <a:gd name="T12" fmla="*/ 11960 w 36"/>
                    <a:gd name="T13" fmla="*/ 837 h 20"/>
                    <a:gd name="T14" fmla="*/ 10622 w 36"/>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6"/>
                    <a:gd name="T25" fmla="*/ 0 h 20"/>
                    <a:gd name="T26" fmla="*/ 36 w 36"/>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6" h="20">
                      <a:moveTo>
                        <a:pt x="4" y="0"/>
                      </a:moveTo>
                      <a:cubicBezTo>
                        <a:pt x="2" y="0"/>
                        <a:pt x="0" y="1"/>
                        <a:pt x="0" y="3"/>
                      </a:cubicBezTo>
                      <a:cubicBezTo>
                        <a:pt x="0" y="17"/>
                        <a:pt x="0" y="17"/>
                        <a:pt x="0" y="17"/>
                      </a:cubicBezTo>
                      <a:cubicBezTo>
                        <a:pt x="0" y="18"/>
                        <a:pt x="2" y="20"/>
                        <a:pt x="4" y="20"/>
                      </a:cubicBezTo>
                      <a:cubicBezTo>
                        <a:pt x="32" y="20"/>
                        <a:pt x="32" y="20"/>
                        <a:pt x="32" y="20"/>
                      </a:cubicBezTo>
                      <a:cubicBezTo>
                        <a:pt x="34" y="20"/>
                        <a:pt x="36" y="18"/>
                        <a:pt x="36" y="17"/>
                      </a:cubicBezTo>
                      <a:cubicBezTo>
                        <a:pt x="36" y="3"/>
                        <a:pt x="36" y="3"/>
                        <a:pt x="36" y="3"/>
                      </a:cubicBezTo>
                      <a:cubicBezTo>
                        <a:pt x="36" y="1"/>
                        <a:pt x="34" y="0"/>
                        <a:pt x="32"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5" name="Freeform 205"/>
                <p:cNvSpPr>
                  <a:spLocks/>
                </p:cNvSpPr>
                <p:nvPr>
                  <p:custDataLst>
                    <p:tags r:id="rId86"/>
                  </p:custDataLst>
                </p:nvPr>
              </p:nvSpPr>
              <p:spPr bwMode="gray">
                <a:xfrm>
                  <a:off x="4075" y="1621"/>
                  <a:ext cx="104" cy="62"/>
                </a:xfrm>
                <a:custGeom>
                  <a:avLst/>
                  <a:gdLst>
                    <a:gd name="T0" fmla="*/ 873 w 33"/>
                    <a:gd name="T1" fmla="*/ 0 h 20"/>
                    <a:gd name="T2" fmla="*/ 0 w 33"/>
                    <a:gd name="T3" fmla="*/ 837 h 20"/>
                    <a:gd name="T4" fmla="*/ 0 w 33"/>
                    <a:gd name="T5" fmla="*/ 4882 h 20"/>
                    <a:gd name="T6" fmla="*/ 873 w 33"/>
                    <a:gd name="T7" fmla="*/ 5719 h 20"/>
                    <a:gd name="T8" fmla="*/ 8979 w 33"/>
                    <a:gd name="T9" fmla="*/ 5719 h 20"/>
                    <a:gd name="T10" fmla="*/ 10271 w 33"/>
                    <a:gd name="T11" fmla="*/ 4882 h 20"/>
                    <a:gd name="T12" fmla="*/ 10271 w 33"/>
                    <a:gd name="T13" fmla="*/ 837 h 20"/>
                    <a:gd name="T14" fmla="*/ 8979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3" y="0"/>
                      </a:moveTo>
                      <a:cubicBezTo>
                        <a:pt x="1" y="0"/>
                        <a:pt x="0" y="2"/>
                        <a:pt x="0" y="3"/>
                      </a:cubicBezTo>
                      <a:cubicBezTo>
                        <a:pt x="0" y="17"/>
                        <a:pt x="0" y="17"/>
                        <a:pt x="0" y="17"/>
                      </a:cubicBezTo>
                      <a:cubicBezTo>
                        <a:pt x="0" y="19"/>
                        <a:pt x="1" y="20"/>
                        <a:pt x="3" y="20"/>
                      </a:cubicBezTo>
                      <a:cubicBezTo>
                        <a:pt x="29" y="20"/>
                        <a:pt x="29" y="20"/>
                        <a:pt x="29" y="20"/>
                      </a:cubicBezTo>
                      <a:cubicBezTo>
                        <a:pt x="31" y="20"/>
                        <a:pt x="33" y="19"/>
                        <a:pt x="33" y="17"/>
                      </a:cubicBezTo>
                      <a:cubicBezTo>
                        <a:pt x="33" y="3"/>
                        <a:pt x="33" y="3"/>
                        <a:pt x="33" y="3"/>
                      </a:cubicBezTo>
                      <a:cubicBezTo>
                        <a:pt x="33" y="2"/>
                        <a:pt x="31" y="0"/>
                        <a:pt x="29"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6" name="Freeform 206"/>
                <p:cNvSpPr>
                  <a:spLocks/>
                </p:cNvSpPr>
                <p:nvPr>
                  <p:custDataLst>
                    <p:tags r:id="rId87"/>
                  </p:custDataLst>
                </p:nvPr>
              </p:nvSpPr>
              <p:spPr bwMode="gray">
                <a:xfrm>
                  <a:off x="3863" y="1621"/>
                  <a:ext cx="106" cy="62"/>
                </a:xfrm>
                <a:custGeom>
                  <a:avLst/>
                  <a:gdLst>
                    <a:gd name="T0" fmla="*/ 1394 w 33"/>
                    <a:gd name="T1" fmla="*/ 0 h 20"/>
                    <a:gd name="T2" fmla="*/ 0 w 33"/>
                    <a:gd name="T3" fmla="*/ 837 h 20"/>
                    <a:gd name="T4" fmla="*/ 0 w 33"/>
                    <a:gd name="T5" fmla="*/ 4882 h 20"/>
                    <a:gd name="T6" fmla="*/ 1394 w 33"/>
                    <a:gd name="T7" fmla="*/ 5719 h 20"/>
                    <a:gd name="T8" fmla="*/ 10205 w 33"/>
                    <a:gd name="T9" fmla="*/ 5719 h 20"/>
                    <a:gd name="T10" fmla="*/ 11268 w 33"/>
                    <a:gd name="T11" fmla="*/ 4882 h 20"/>
                    <a:gd name="T12" fmla="*/ 11268 w 33"/>
                    <a:gd name="T13" fmla="*/ 837 h 20"/>
                    <a:gd name="T14" fmla="*/ 10205 w 33"/>
                    <a:gd name="T15" fmla="*/ 0 h 20"/>
                    <a:gd name="T16" fmla="*/ 0 60000 65536"/>
                    <a:gd name="T17" fmla="*/ 0 60000 65536"/>
                    <a:gd name="T18" fmla="*/ 0 60000 65536"/>
                    <a:gd name="T19" fmla="*/ 0 60000 65536"/>
                    <a:gd name="T20" fmla="*/ 0 60000 65536"/>
                    <a:gd name="T21" fmla="*/ 0 60000 65536"/>
                    <a:gd name="T22" fmla="*/ 0 60000 65536"/>
                    <a:gd name="T23" fmla="*/ 0 60000 65536"/>
                    <a:gd name="T24" fmla="*/ 0 w 33"/>
                    <a:gd name="T25" fmla="*/ 0 h 20"/>
                    <a:gd name="T26" fmla="*/ 33 w 33"/>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3" h="20">
                      <a:moveTo>
                        <a:pt x="4" y="0"/>
                      </a:moveTo>
                      <a:cubicBezTo>
                        <a:pt x="2" y="0"/>
                        <a:pt x="0" y="2"/>
                        <a:pt x="0" y="3"/>
                      </a:cubicBezTo>
                      <a:cubicBezTo>
                        <a:pt x="0" y="17"/>
                        <a:pt x="0" y="17"/>
                        <a:pt x="0" y="17"/>
                      </a:cubicBezTo>
                      <a:cubicBezTo>
                        <a:pt x="0" y="19"/>
                        <a:pt x="2" y="20"/>
                        <a:pt x="4" y="20"/>
                      </a:cubicBezTo>
                      <a:cubicBezTo>
                        <a:pt x="30" y="20"/>
                        <a:pt x="30" y="20"/>
                        <a:pt x="30" y="20"/>
                      </a:cubicBezTo>
                      <a:cubicBezTo>
                        <a:pt x="31" y="20"/>
                        <a:pt x="33" y="19"/>
                        <a:pt x="33" y="17"/>
                      </a:cubicBezTo>
                      <a:cubicBezTo>
                        <a:pt x="33" y="3"/>
                        <a:pt x="33" y="3"/>
                        <a:pt x="33" y="3"/>
                      </a:cubicBezTo>
                      <a:cubicBezTo>
                        <a:pt x="33" y="2"/>
                        <a:pt x="31" y="0"/>
                        <a:pt x="30"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7" name="Freeform 207"/>
                <p:cNvSpPr>
                  <a:spLocks noEditPoints="1"/>
                </p:cNvSpPr>
                <p:nvPr>
                  <p:custDataLst>
                    <p:tags r:id="rId88"/>
                  </p:custDataLst>
                </p:nvPr>
              </p:nvSpPr>
              <p:spPr bwMode="gray">
                <a:xfrm rot="180767">
                  <a:off x="3991" y="1753"/>
                  <a:ext cx="57" cy="37"/>
                </a:xfrm>
                <a:custGeom>
                  <a:avLst/>
                  <a:gdLst>
                    <a:gd name="T0" fmla="*/ 741 w 30"/>
                    <a:gd name="T1" fmla="*/ 265 h 12"/>
                    <a:gd name="T2" fmla="*/ 665 w 30"/>
                    <a:gd name="T3" fmla="*/ 1995 h 12"/>
                    <a:gd name="T4" fmla="*/ 638 w 30"/>
                    <a:gd name="T5" fmla="*/ 2254 h 12"/>
                    <a:gd name="T6" fmla="*/ 625 w 30"/>
                    <a:gd name="T7" fmla="*/ 2519 h 12"/>
                    <a:gd name="T8" fmla="*/ 578 w 30"/>
                    <a:gd name="T9" fmla="*/ 2815 h 12"/>
                    <a:gd name="T10" fmla="*/ 549 w 30"/>
                    <a:gd name="T11" fmla="*/ 3080 h 12"/>
                    <a:gd name="T12" fmla="*/ 494 w 30"/>
                    <a:gd name="T13" fmla="*/ 3080 h 12"/>
                    <a:gd name="T14" fmla="*/ 448 w 30"/>
                    <a:gd name="T15" fmla="*/ 3080 h 12"/>
                    <a:gd name="T16" fmla="*/ 380 w 30"/>
                    <a:gd name="T17" fmla="*/ 3336 h 12"/>
                    <a:gd name="T18" fmla="*/ 350 w 30"/>
                    <a:gd name="T19" fmla="*/ 3080 h 12"/>
                    <a:gd name="T20" fmla="*/ 304 w 30"/>
                    <a:gd name="T21" fmla="*/ 3080 h 12"/>
                    <a:gd name="T22" fmla="*/ 245 w 30"/>
                    <a:gd name="T23" fmla="*/ 3080 h 12"/>
                    <a:gd name="T24" fmla="*/ 200 w 30"/>
                    <a:gd name="T25" fmla="*/ 2815 h 12"/>
                    <a:gd name="T26" fmla="*/ 144 w 30"/>
                    <a:gd name="T27" fmla="*/ 2254 h 12"/>
                    <a:gd name="T28" fmla="*/ 129 w 30"/>
                    <a:gd name="T29" fmla="*/ 1995 h 12"/>
                    <a:gd name="T30" fmla="*/ 76 w 30"/>
                    <a:gd name="T31" fmla="*/ 1730 h 12"/>
                    <a:gd name="T32" fmla="*/ 55 w 30"/>
                    <a:gd name="T33" fmla="*/ 1082 h 12"/>
                    <a:gd name="T34" fmla="*/ 29 w 30"/>
                    <a:gd name="T35" fmla="*/ 817 h 12"/>
                    <a:gd name="T36" fmla="*/ 0 w 30"/>
                    <a:gd name="T37" fmla="*/ 265 h 12"/>
                    <a:gd name="T38" fmla="*/ 76 w 30"/>
                    <a:gd name="T39" fmla="*/ 265 h 12"/>
                    <a:gd name="T40" fmla="*/ 105 w 30"/>
                    <a:gd name="T41" fmla="*/ 817 h 12"/>
                    <a:gd name="T42" fmla="*/ 129 w 30"/>
                    <a:gd name="T43" fmla="*/ 1082 h 12"/>
                    <a:gd name="T44" fmla="*/ 173 w 30"/>
                    <a:gd name="T45" fmla="*/ 1730 h 12"/>
                    <a:gd name="T46" fmla="*/ 200 w 30"/>
                    <a:gd name="T47" fmla="*/ 1995 h 12"/>
                    <a:gd name="T48" fmla="*/ 220 w 30"/>
                    <a:gd name="T49" fmla="*/ 2254 h 12"/>
                    <a:gd name="T50" fmla="*/ 245 w 30"/>
                    <a:gd name="T51" fmla="*/ 2254 h 12"/>
                    <a:gd name="T52" fmla="*/ 304 w 30"/>
                    <a:gd name="T53" fmla="*/ 2519 h 12"/>
                    <a:gd name="T54" fmla="*/ 350 w 30"/>
                    <a:gd name="T55" fmla="*/ 2519 h 12"/>
                    <a:gd name="T56" fmla="*/ 390 w 30"/>
                    <a:gd name="T57" fmla="*/ 2519 h 12"/>
                    <a:gd name="T58" fmla="*/ 448 w 30"/>
                    <a:gd name="T59" fmla="*/ 2519 h 12"/>
                    <a:gd name="T60" fmla="*/ 465 w 30"/>
                    <a:gd name="T61" fmla="*/ 2519 h 12"/>
                    <a:gd name="T62" fmla="*/ 521 w 30"/>
                    <a:gd name="T63" fmla="*/ 2254 h 12"/>
                    <a:gd name="T64" fmla="*/ 549 w 30"/>
                    <a:gd name="T65" fmla="*/ 2254 h 12"/>
                    <a:gd name="T66" fmla="*/ 597 w 30"/>
                    <a:gd name="T67" fmla="*/ 1995 h 12"/>
                    <a:gd name="T68" fmla="*/ 597 w 30"/>
                    <a:gd name="T69" fmla="*/ 1730 h 12"/>
                    <a:gd name="T70" fmla="*/ 665 w 30"/>
                    <a:gd name="T71" fmla="*/ 1995 h 1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0"/>
                    <a:gd name="T109" fmla="*/ 0 h 12"/>
                    <a:gd name="T110" fmla="*/ 30 w 30"/>
                    <a:gd name="T111" fmla="*/ 12 h 1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0" h="12">
                      <a:moveTo>
                        <a:pt x="23" y="5"/>
                      </a:moveTo>
                      <a:cubicBezTo>
                        <a:pt x="30" y="1"/>
                        <a:pt x="30" y="1"/>
                        <a:pt x="30" y="1"/>
                      </a:cubicBezTo>
                      <a:cubicBezTo>
                        <a:pt x="28" y="9"/>
                        <a:pt x="28" y="9"/>
                        <a:pt x="28" y="9"/>
                      </a:cubicBezTo>
                      <a:moveTo>
                        <a:pt x="27" y="7"/>
                      </a:moveTo>
                      <a:cubicBezTo>
                        <a:pt x="26" y="8"/>
                        <a:pt x="26" y="8"/>
                        <a:pt x="26" y="8"/>
                      </a:cubicBezTo>
                      <a:cubicBezTo>
                        <a:pt x="26" y="8"/>
                        <a:pt x="26" y="8"/>
                        <a:pt x="26" y="8"/>
                      </a:cubicBezTo>
                      <a:cubicBezTo>
                        <a:pt x="25" y="9"/>
                        <a:pt x="25" y="9"/>
                        <a:pt x="25" y="9"/>
                      </a:cubicBezTo>
                      <a:cubicBezTo>
                        <a:pt x="25" y="9"/>
                        <a:pt x="25" y="9"/>
                        <a:pt x="25" y="9"/>
                      </a:cubicBezTo>
                      <a:cubicBezTo>
                        <a:pt x="24" y="10"/>
                        <a:pt x="24" y="10"/>
                        <a:pt x="24" y="10"/>
                      </a:cubicBezTo>
                      <a:cubicBezTo>
                        <a:pt x="23" y="10"/>
                        <a:pt x="23" y="10"/>
                        <a:pt x="23" y="10"/>
                      </a:cubicBezTo>
                      <a:cubicBezTo>
                        <a:pt x="22" y="10"/>
                        <a:pt x="22" y="10"/>
                        <a:pt x="22" y="10"/>
                      </a:cubicBezTo>
                      <a:cubicBezTo>
                        <a:pt x="22" y="11"/>
                        <a:pt x="22" y="11"/>
                        <a:pt x="22" y="11"/>
                      </a:cubicBezTo>
                      <a:cubicBezTo>
                        <a:pt x="21" y="11"/>
                        <a:pt x="21" y="11"/>
                        <a:pt x="21" y="11"/>
                      </a:cubicBezTo>
                      <a:cubicBezTo>
                        <a:pt x="20" y="11"/>
                        <a:pt x="20" y="11"/>
                        <a:pt x="20" y="11"/>
                      </a:cubicBezTo>
                      <a:cubicBezTo>
                        <a:pt x="18" y="11"/>
                        <a:pt x="18" y="11"/>
                        <a:pt x="18" y="11"/>
                      </a:cubicBezTo>
                      <a:cubicBezTo>
                        <a:pt x="18" y="11"/>
                        <a:pt x="18" y="11"/>
                        <a:pt x="18" y="11"/>
                      </a:cubicBezTo>
                      <a:cubicBezTo>
                        <a:pt x="17" y="12"/>
                        <a:pt x="17" y="12"/>
                        <a:pt x="17" y="12"/>
                      </a:cubicBezTo>
                      <a:cubicBezTo>
                        <a:pt x="15" y="12"/>
                        <a:pt x="15" y="12"/>
                        <a:pt x="15" y="12"/>
                      </a:cubicBezTo>
                      <a:cubicBezTo>
                        <a:pt x="14" y="11"/>
                        <a:pt x="14" y="11"/>
                        <a:pt x="14" y="11"/>
                      </a:cubicBezTo>
                      <a:cubicBezTo>
                        <a:pt x="14" y="11"/>
                        <a:pt x="14" y="11"/>
                        <a:pt x="14" y="11"/>
                      </a:cubicBezTo>
                      <a:cubicBezTo>
                        <a:pt x="13" y="11"/>
                        <a:pt x="13" y="11"/>
                        <a:pt x="13" y="11"/>
                      </a:cubicBezTo>
                      <a:cubicBezTo>
                        <a:pt x="12" y="11"/>
                        <a:pt x="12" y="11"/>
                        <a:pt x="12" y="11"/>
                      </a:cubicBezTo>
                      <a:cubicBezTo>
                        <a:pt x="11" y="11"/>
                        <a:pt x="11" y="11"/>
                        <a:pt x="11" y="11"/>
                      </a:cubicBezTo>
                      <a:cubicBezTo>
                        <a:pt x="10" y="11"/>
                        <a:pt x="10" y="11"/>
                        <a:pt x="10" y="11"/>
                      </a:cubicBezTo>
                      <a:cubicBezTo>
                        <a:pt x="9" y="10"/>
                        <a:pt x="9" y="10"/>
                        <a:pt x="9" y="10"/>
                      </a:cubicBezTo>
                      <a:cubicBezTo>
                        <a:pt x="8" y="10"/>
                        <a:pt x="8" y="10"/>
                        <a:pt x="8" y="10"/>
                      </a:cubicBezTo>
                      <a:cubicBezTo>
                        <a:pt x="7" y="9"/>
                        <a:pt x="7" y="9"/>
                        <a:pt x="7" y="9"/>
                      </a:cubicBezTo>
                      <a:cubicBezTo>
                        <a:pt x="6" y="8"/>
                        <a:pt x="6" y="8"/>
                        <a:pt x="6" y="8"/>
                      </a:cubicBezTo>
                      <a:cubicBezTo>
                        <a:pt x="5" y="8"/>
                        <a:pt x="5" y="8"/>
                        <a:pt x="5" y="8"/>
                      </a:cubicBezTo>
                      <a:cubicBezTo>
                        <a:pt x="5" y="7"/>
                        <a:pt x="5" y="7"/>
                        <a:pt x="5" y="7"/>
                      </a:cubicBezTo>
                      <a:cubicBezTo>
                        <a:pt x="4" y="7"/>
                        <a:pt x="4" y="7"/>
                        <a:pt x="4" y="7"/>
                      </a:cubicBezTo>
                      <a:cubicBezTo>
                        <a:pt x="3" y="6"/>
                        <a:pt x="3" y="6"/>
                        <a:pt x="3" y="6"/>
                      </a:cubicBezTo>
                      <a:cubicBezTo>
                        <a:pt x="3" y="5"/>
                        <a:pt x="3" y="5"/>
                        <a:pt x="3" y="5"/>
                      </a:cubicBezTo>
                      <a:cubicBezTo>
                        <a:pt x="2" y="4"/>
                        <a:pt x="2" y="4"/>
                        <a:pt x="2" y="4"/>
                      </a:cubicBezTo>
                      <a:cubicBezTo>
                        <a:pt x="1" y="3"/>
                        <a:pt x="1" y="3"/>
                        <a:pt x="1" y="3"/>
                      </a:cubicBezTo>
                      <a:cubicBezTo>
                        <a:pt x="1" y="3"/>
                        <a:pt x="1" y="3"/>
                        <a:pt x="1" y="3"/>
                      </a:cubicBezTo>
                      <a:cubicBezTo>
                        <a:pt x="1" y="2"/>
                        <a:pt x="1" y="2"/>
                        <a:pt x="1" y="2"/>
                      </a:cubicBezTo>
                      <a:cubicBezTo>
                        <a:pt x="0" y="1"/>
                        <a:pt x="0" y="1"/>
                        <a:pt x="0" y="1"/>
                      </a:cubicBezTo>
                      <a:cubicBezTo>
                        <a:pt x="2" y="0"/>
                        <a:pt x="2" y="0"/>
                        <a:pt x="2" y="0"/>
                      </a:cubicBezTo>
                      <a:cubicBezTo>
                        <a:pt x="3" y="1"/>
                        <a:pt x="3" y="1"/>
                        <a:pt x="3" y="1"/>
                      </a:cubicBezTo>
                      <a:cubicBezTo>
                        <a:pt x="3" y="2"/>
                        <a:pt x="3" y="2"/>
                        <a:pt x="3" y="2"/>
                      </a:cubicBezTo>
                      <a:cubicBezTo>
                        <a:pt x="4" y="3"/>
                        <a:pt x="4" y="3"/>
                        <a:pt x="4" y="3"/>
                      </a:cubicBezTo>
                      <a:cubicBezTo>
                        <a:pt x="4" y="3"/>
                        <a:pt x="4" y="3"/>
                        <a:pt x="4" y="3"/>
                      </a:cubicBezTo>
                      <a:cubicBezTo>
                        <a:pt x="5" y="4"/>
                        <a:pt x="5" y="4"/>
                        <a:pt x="5" y="4"/>
                      </a:cubicBezTo>
                      <a:cubicBezTo>
                        <a:pt x="5" y="5"/>
                        <a:pt x="5" y="5"/>
                        <a:pt x="5" y="5"/>
                      </a:cubicBezTo>
                      <a:cubicBezTo>
                        <a:pt x="7" y="6"/>
                        <a:pt x="7" y="6"/>
                        <a:pt x="7" y="6"/>
                      </a:cubicBezTo>
                      <a:cubicBezTo>
                        <a:pt x="7" y="6"/>
                        <a:pt x="7" y="6"/>
                        <a:pt x="7" y="6"/>
                      </a:cubicBezTo>
                      <a:cubicBezTo>
                        <a:pt x="8" y="7"/>
                        <a:pt x="8" y="7"/>
                        <a:pt x="8" y="7"/>
                      </a:cubicBezTo>
                      <a:cubicBezTo>
                        <a:pt x="8" y="7"/>
                        <a:pt x="8" y="7"/>
                        <a:pt x="8" y="7"/>
                      </a:cubicBezTo>
                      <a:cubicBezTo>
                        <a:pt x="9" y="8"/>
                        <a:pt x="9" y="8"/>
                        <a:pt x="9" y="8"/>
                      </a:cubicBezTo>
                      <a:cubicBezTo>
                        <a:pt x="10" y="8"/>
                        <a:pt x="10" y="8"/>
                        <a:pt x="10" y="8"/>
                      </a:cubicBezTo>
                      <a:cubicBezTo>
                        <a:pt x="10" y="8"/>
                        <a:pt x="10" y="8"/>
                        <a:pt x="10" y="8"/>
                      </a:cubicBezTo>
                      <a:cubicBezTo>
                        <a:pt x="11" y="8"/>
                        <a:pt x="11" y="8"/>
                        <a:pt x="11" y="8"/>
                      </a:cubicBezTo>
                      <a:cubicBezTo>
                        <a:pt x="12" y="9"/>
                        <a:pt x="12" y="9"/>
                        <a:pt x="12" y="9"/>
                      </a:cubicBezTo>
                      <a:cubicBezTo>
                        <a:pt x="12" y="9"/>
                        <a:pt x="12" y="9"/>
                        <a:pt x="12" y="9"/>
                      </a:cubicBezTo>
                      <a:cubicBezTo>
                        <a:pt x="14" y="9"/>
                        <a:pt x="14" y="9"/>
                        <a:pt x="14" y="9"/>
                      </a:cubicBezTo>
                      <a:cubicBezTo>
                        <a:pt x="14" y="9"/>
                        <a:pt x="14" y="9"/>
                        <a:pt x="14" y="9"/>
                      </a:cubicBezTo>
                      <a:cubicBezTo>
                        <a:pt x="16" y="9"/>
                        <a:pt x="16" y="9"/>
                        <a:pt x="16" y="9"/>
                      </a:cubicBezTo>
                      <a:cubicBezTo>
                        <a:pt x="17" y="9"/>
                        <a:pt x="17" y="9"/>
                        <a:pt x="17" y="9"/>
                      </a:cubicBezTo>
                      <a:cubicBezTo>
                        <a:pt x="18" y="9"/>
                        <a:pt x="18" y="9"/>
                        <a:pt x="18" y="9"/>
                      </a:cubicBezTo>
                      <a:cubicBezTo>
                        <a:pt x="19" y="9"/>
                        <a:pt x="19" y="9"/>
                        <a:pt x="19" y="9"/>
                      </a:cubicBezTo>
                      <a:cubicBezTo>
                        <a:pt x="19" y="9"/>
                        <a:pt x="19" y="9"/>
                        <a:pt x="19" y="9"/>
                      </a:cubicBezTo>
                      <a:cubicBezTo>
                        <a:pt x="20" y="9"/>
                        <a:pt x="20" y="9"/>
                        <a:pt x="20" y="9"/>
                      </a:cubicBezTo>
                      <a:cubicBezTo>
                        <a:pt x="21" y="8"/>
                        <a:pt x="21" y="8"/>
                        <a:pt x="21" y="8"/>
                      </a:cubicBezTo>
                      <a:cubicBezTo>
                        <a:pt x="21" y="8"/>
                        <a:pt x="21" y="8"/>
                        <a:pt x="21" y="8"/>
                      </a:cubicBezTo>
                      <a:cubicBezTo>
                        <a:pt x="22" y="8"/>
                        <a:pt x="22" y="8"/>
                        <a:pt x="22" y="8"/>
                      </a:cubicBezTo>
                      <a:cubicBezTo>
                        <a:pt x="23" y="8"/>
                        <a:pt x="23" y="8"/>
                        <a:pt x="23" y="8"/>
                      </a:cubicBezTo>
                      <a:cubicBezTo>
                        <a:pt x="24" y="7"/>
                        <a:pt x="24" y="7"/>
                        <a:pt x="24" y="7"/>
                      </a:cubicBezTo>
                      <a:cubicBezTo>
                        <a:pt x="25" y="6"/>
                        <a:pt x="25" y="6"/>
                        <a:pt x="25" y="6"/>
                      </a:cubicBezTo>
                      <a:cubicBezTo>
                        <a:pt x="24" y="6"/>
                        <a:pt x="24" y="6"/>
                        <a:pt x="24" y="6"/>
                      </a:cubicBezTo>
                      <a:cubicBezTo>
                        <a:pt x="26" y="5"/>
                        <a:pt x="26" y="5"/>
                        <a:pt x="26" y="5"/>
                      </a:cubicBezTo>
                      <a:lnTo>
                        <a:pt x="27" y="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8" name="Freeform 208"/>
                <p:cNvSpPr>
                  <a:spLocks/>
                </p:cNvSpPr>
                <p:nvPr>
                  <p:custDataLst>
                    <p:tags r:id="rId89"/>
                  </p:custDataLst>
                </p:nvPr>
              </p:nvSpPr>
              <p:spPr bwMode="gray">
                <a:xfrm>
                  <a:off x="3895" y="1599"/>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w 22"/>
                    <a:gd name="T15" fmla="*/ 47 h 19"/>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9"/>
                    <a:gd name="T26" fmla="*/ 22 w 22"/>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9">
                      <a:moveTo>
                        <a:pt x="0" y="14"/>
                      </a:moveTo>
                      <a:lnTo>
                        <a:pt x="5" y="12"/>
                      </a:lnTo>
                      <a:lnTo>
                        <a:pt x="3" y="3"/>
                      </a:lnTo>
                      <a:lnTo>
                        <a:pt x="12" y="0"/>
                      </a:lnTo>
                      <a:lnTo>
                        <a:pt x="15" y="7"/>
                      </a:lnTo>
                      <a:lnTo>
                        <a:pt x="22" y="5"/>
                      </a:lnTo>
                      <a:lnTo>
                        <a:pt x="15" y="19"/>
                      </a:lnTo>
                      <a:lnTo>
                        <a:pt x="0"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69" name="Freeform 209"/>
                <p:cNvSpPr>
                  <a:spLocks/>
                </p:cNvSpPr>
                <p:nvPr>
                  <p:custDataLst>
                    <p:tags r:id="rId90"/>
                  </p:custDataLst>
                </p:nvPr>
              </p:nvSpPr>
              <p:spPr bwMode="gray">
                <a:xfrm>
                  <a:off x="3895" y="1599"/>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0" name="Freeform 210"/>
                <p:cNvSpPr>
                  <a:spLocks/>
                </p:cNvSpPr>
                <p:nvPr>
                  <p:custDataLst>
                    <p:tags r:id="rId91"/>
                  </p:custDataLst>
                </p:nvPr>
              </p:nvSpPr>
              <p:spPr bwMode="gray">
                <a:xfrm>
                  <a:off x="3921" y="1679"/>
                  <a:ext cx="30" cy="24"/>
                </a:xfrm>
                <a:custGeom>
                  <a:avLst/>
                  <a:gdLst>
                    <a:gd name="T0" fmla="*/ 0 w 22"/>
                    <a:gd name="T1" fmla="*/ 47 h 19"/>
                    <a:gd name="T2" fmla="*/ 26 w 22"/>
                    <a:gd name="T3" fmla="*/ 37 h 19"/>
                    <a:gd name="T4" fmla="*/ 14 w 22"/>
                    <a:gd name="T5" fmla="*/ 8 h 19"/>
                    <a:gd name="T6" fmla="*/ 56 w 22"/>
                    <a:gd name="T7" fmla="*/ 0 h 19"/>
                    <a:gd name="T8" fmla="*/ 65 w 22"/>
                    <a:gd name="T9" fmla="*/ 23 h 19"/>
                    <a:gd name="T10" fmla="*/ 104 w 22"/>
                    <a:gd name="T11" fmla="*/ 13 h 19"/>
                    <a:gd name="T12" fmla="*/ 65 w 22"/>
                    <a:gd name="T13" fmla="*/ 61 h 19"/>
                    <a:gd name="T14" fmla="*/ 0 w 22"/>
                    <a:gd name="T15" fmla="*/ 47 h 19"/>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19"/>
                    <a:gd name="T26" fmla="*/ 22 w 22"/>
                    <a:gd name="T27" fmla="*/ 19 h 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19">
                      <a:moveTo>
                        <a:pt x="0" y="14"/>
                      </a:moveTo>
                      <a:lnTo>
                        <a:pt x="5" y="11"/>
                      </a:lnTo>
                      <a:lnTo>
                        <a:pt x="3" y="2"/>
                      </a:lnTo>
                      <a:lnTo>
                        <a:pt x="12" y="0"/>
                      </a:lnTo>
                      <a:lnTo>
                        <a:pt x="14" y="7"/>
                      </a:lnTo>
                      <a:lnTo>
                        <a:pt x="22" y="4"/>
                      </a:lnTo>
                      <a:lnTo>
                        <a:pt x="14" y="19"/>
                      </a:lnTo>
                      <a:lnTo>
                        <a:pt x="0"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1" name="Freeform 211"/>
                <p:cNvSpPr>
                  <a:spLocks/>
                </p:cNvSpPr>
                <p:nvPr>
                  <p:custDataLst>
                    <p:tags r:id="rId92"/>
                  </p:custDataLst>
                </p:nvPr>
              </p:nvSpPr>
              <p:spPr bwMode="gray">
                <a:xfrm>
                  <a:off x="3921" y="1679"/>
                  <a:ext cx="30" cy="24"/>
                </a:xfrm>
                <a:custGeom>
                  <a:avLst/>
                  <a:gdLst>
                    <a:gd name="T0" fmla="*/ 0 w 22"/>
                    <a:gd name="T1" fmla="*/ 47 h 19"/>
                    <a:gd name="T2" fmla="*/ 26 w 22"/>
                    <a:gd name="T3" fmla="*/ 37 h 19"/>
                    <a:gd name="T4" fmla="*/ 14 w 22"/>
                    <a:gd name="T5" fmla="*/ 8 h 19"/>
                    <a:gd name="T6" fmla="*/ 56 w 22"/>
                    <a:gd name="T7" fmla="*/ 0 h 19"/>
                    <a:gd name="T8" fmla="*/ 65 w 22"/>
                    <a:gd name="T9" fmla="*/ 23 h 19"/>
                    <a:gd name="T10" fmla="*/ 104 w 22"/>
                    <a:gd name="T11" fmla="*/ 13 h 19"/>
                    <a:gd name="T12" fmla="*/ 65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1"/>
                      </a:lnTo>
                      <a:lnTo>
                        <a:pt x="3" y="2"/>
                      </a:lnTo>
                      <a:lnTo>
                        <a:pt x="12" y="0"/>
                      </a:lnTo>
                      <a:lnTo>
                        <a:pt x="14" y="7"/>
                      </a:lnTo>
                      <a:lnTo>
                        <a:pt x="22" y="4"/>
                      </a:lnTo>
                      <a:lnTo>
                        <a:pt x="14"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2" name="Freeform 212"/>
                <p:cNvSpPr>
                  <a:spLocks/>
                </p:cNvSpPr>
                <p:nvPr>
                  <p:custDataLst>
                    <p:tags r:id="rId93"/>
                  </p:custDataLst>
                </p:nvPr>
              </p:nvSpPr>
              <p:spPr bwMode="gray">
                <a:xfrm>
                  <a:off x="4147" y="1514"/>
                  <a:ext cx="29" cy="27"/>
                </a:xfrm>
                <a:custGeom>
                  <a:avLst/>
                  <a:gdLst>
                    <a:gd name="T0" fmla="*/ 105 w 21"/>
                    <a:gd name="T1" fmla="*/ 50 h 21"/>
                    <a:gd name="T2" fmla="*/ 69 w 21"/>
                    <a:gd name="T3" fmla="*/ 40 h 21"/>
                    <a:gd name="T4" fmla="*/ 61 w 21"/>
                    <a:gd name="T5" fmla="*/ 75 h 21"/>
                    <a:gd name="T6" fmla="*/ 11 w 21"/>
                    <a:gd name="T7" fmla="*/ 66 h 21"/>
                    <a:gd name="T8" fmla="*/ 26 w 21"/>
                    <a:gd name="T9" fmla="*/ 36 h 21"/>
                    <a:gd name="T10" fmla="*/ 0 w 21"/>
                    <a:gd name="T11" fmla="*/ 24 h 21"/>
                    <a:gd name="T12" fmla="*/ 61 w 21"/>
                    <a:gd name="T13" fmla="*/ 0 h 21"/>
                    <a:gd name="T14" fmla="*/ 105 w 21"/>
                    <a:gd name="T15" fmla="*/ 50 h 21"/>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21"/>
                    <a:gd name="T26" fmla="*/ 21 w 21"/>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21">
                      <a:moveTo>
                        <a:pt x="21" y="14"/>
                      </a:moveTo>
                      <a:lnTo>
                        <a:pt x="14" y="12"/>
                      </a:lnTo>
                      <a:lnTo>
                        <a:pt x="12" y="21"/>
                      </a:lnTo>
                      <a:lnTo>
                        <a:pt x="2" y="19"/>
                      </a:lnTo>
                      <a:lnTo>
                        <a:pt x="5" y="10"/>
                      </a:lnTo>
                      <a:lnTo>
                        <a:pt x="0" y="7"/>
                      </a:lnTo>
                      <a:lnTo>
                        <a:pt x="12" y="0"/>
                      </a:lnTo>
                      <a:lnTo>
                        <a:pt x="21"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3" name="Freeform 213"/>
                <p:cNvSpPr>
                  <a:spLocks/>
                </p:cNvSpPr>
                <p:nvPr>
                  <p:custDataLst>
                    <p:tags r:id="rId94"/>
                  </p:custDataLst>
                </p:nvPr>
              </p:nvSpPr>
              <p:spPr bwMode="gray">
                <a:xfrm>
                  <a:off x="4147" y="1514"/>
                  <a:ext cx="29" cy="27"/>
                </a:xfrm>
                <a:custGeom>
                  <a:avLst/>
                  <a:gdLst>
                    <a:gd name="T0" fmla="*/ 105 w 21"/>
                    <a:gd name="T1" fmla="*/ 50 h 21"/>
                    <a:gd name="T2" fmla="*/ 69 w 21"/>
                    <a:gd name="T3" fmla="*/ 40 h 21"/>
                    <a:gd name="T4" fmla="*/ 61 w 21"/>
                    <a:gd name="T5" fmla="*/ 75 h 21"/>
                    <a:gd name="T6" fmla="*/ 11 w 21"/>
                    <a:gd name="T7" fmla="*/ 66 h 21"/>
                    <a:gd name="T8" fmla="*/ 26 w 21"/>
                    <a:gd name="T9" fmla="*/ 36 h 21"/>
                    <a:gd name="T10" fmla="*/ 0 w 21"/>
                    <a:gd name="T11" fmla="*/ 24 h 21"/>
                    <a:gd name="T12" fmla="*/ 61 w 21"/>
                    <a:gd name="T13" fmla="*/ 0 h 21"/>
                    <a:gd name="T14" fmla="*/ 0 60000 65536"/>
                    <a:gd name="T15" fmla="*/ 0 60000 65536"/>
                    <a:gd name="T16" fmla="*/ 0 60000 65536"/>
                    <a:gd name="T17" fmla="*/ 0 60000 65536"/>
                    <a:gd name="T18" fmla="*/ 0 60000 65536"/>
                    <a:gd name="T19" fmla="*/ 0 60000 65536"/>
                    <a:gd name="T20" fmla="*/ 0 60000 65536"/>
                    <a:gd name="T21" fmla="*/ 0 w 21"/>
                    <a:gd name="T22" fmla="*/ 0 h 21"/>
                    <a:gd name="T23" fmla="*/ 21 w 21"/>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21">
                      <a:moveTo>
                        <a:pt x="21" y="14"/>
                      </a:moveTo>
                      <a:lnTo>
                        <a:pt x="14" y="12"/>
                      </a:lnTo>
                      <a:lnTo>
                        <a:pt x="12" y="21"/>
                      </a:lnTo>
                      <a:lnTo>
                        <a:pt x="2" y="19"/>
                      </a:lnTo>
                      <a:lnTo>
                        <a:pt x="5" y="10"/>
                      </a:lnTo>
                      <a:lnTo>
                        <a:pt x="0" y="7"/>
                      </a:lnTo>
                      <a:lnTo>
                        <a:pt x="1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4" name="Freeform 214"/>
                <p:cNvSpPr>
                  <a:spLocks/>
                </p:cNvSpPr>
                <p:nvPr>
                  <p:custDataLst>
                    <p:tags r:id="rId95"/>
                  </p:custDataLst>
                </p:nvPr>
              </p:nvSpPr>
              <p:spPr bwMode="gray">
                <a:xfrm>
                  <a:off x="4122" y="1596"/>
                  <a:ext cx="28" cy="27"/>
                </a:xfrm>
                <a:custGeom>
                  <a:avLst/>
                  <a:gdLst>
                    <a:gd name="T0" fmla="*/ 87 w 21"/>
                    <a:gd name="T1" fmla="*/ 50 h 21"/>
                    <a:gd name="T2" fmla="*/ 73 w 21"/>
                    <a:gd name="T3" fmla="*/ 40 h 21"/>
                    <a:gd name="T4" fmla="*/ 59 w 21"/>
                    <a:gd name="T5" fmla="*/ 75 h 21"/>
                    <a:gd name="T6" fmla="*/ 21 w 21"/>
                    <a:gd name="T7" fmla="*/ 66 h 21"/>
                    <a:gd name="T8" fmla="*/ 28 w 21"/>
                    <a:gd name="T9" fmla="*/ 31 h 21"/>
                    <a:gd name="T10" fmla="*/ 0 w 21"/>
                    <a:gd name="T11" fmla="*/ 31 h 21"/>
                    <a:gd name="T12" fmla="*/ 59 w 21"/>
                    <a:gd name="T13" fmla="*/ 0 h 21"/>
                    <a:gd name="T14" fmla="*/ 87 w 21"/>
                    <a:gd name="T15" fmla="*/ 50 h 21"/>
                    <a:gd name="T16" fmla="*/ 0 60000 65536"/>
                    <a:gd name="T17" fmla="*/ 0 60000 65536"/>
                    <a:gd name="T18" fmla="*/ 0 60000 65536"/>
                    <a:gd name="T19" fmla="*/ 0 60000 65536"/>
                    <a:gd name="T20" fmla="*/ 0 60000 65536"/>
                    <a:gd name="T21" fmla="*/ 0 60000 65536"/>
                    <a:gd name="T22" fmla="*/ 0 60000 65536"/>
                    <a:gd name="T23" fmla="*/ 0 60000 65536"/>
                    <a:gd name="T24" fmla="*/ 0 w 21"/>
                    <a:gd name="T25" fmla="*/ 0 h 21"/>
                    <a:gd name="T26" fmla="*/ 21 w 21"/>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 h="21">
                      <a:moveTo>
                        <a:pt x="21" y="14"/>
                      </a:moveTo>
                      <a:lnTo>
                        <a:pt x="17" y="12"/>
                      </a:lnTo>
                      <a:lnTo>
                        <a:pt x="14" y="21"/>
                      </a:lnTo>
                      <a:lnTo>
                        <a:pt x="5" y="19"/>
                      </a:lnTo>
                      <a:lnTo>
                        <a:pt x="7" y="9"/>
                      </a:lnTo>
                      <a:lnTo>
                        <a:pt x="0" y="9"/>
                      </a:lnTo>
                      <a:lnTo>
                        <a:pt x="14" y="0"/>
                      </a:lnTo>
                      <a:lnTo>
                        <a:pt x="21"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5" name="Freeform 215"/>
                <p:cNvSpPr>
                  <a:spLocks/>
                </p:cNvSpPr>
                <p:nvPr>
                  <p:custDataLst>
                    <p:tags r:id="rId96"/>
                  </p:custDataLst>
                </p:nvPr>
              </p:nvSpPr>
              <p:spPr bwMode="gray">
                <a:xfrm>
                  <a:off x="4122" y="1596"/>
                  <a:ext cx="28" cy="27"/>
                </a:xfrm>
                <a:custGeom>
                  <a:avLst/>
                  <a:gdLst>
                    <a:gd name="T0" fmla="*/ 87 w 21"/>
                    <a:gd name="T1" fmla="*/ 50 h 21"/>
                    <a:gd name="T2" fmla="*/ 73 w 21"/>
                    <a:gd name="T3" fmla="*/ 40 h 21"/>
                    <a:gd name="T4" fmla="*/ 59 w 21"/>
                    <a:gd name="T5" fmla="*/ 75 h 21"/>
                    <a:gd name="T6" fmla="*/ 21 w 21"/>
                    <a:gd name="T7" fmla="*/ 66 h 21"/>
                    <a:gd name="T8" fmla="*/ 28 w 21"/>
                    <a:gd name="T9" fmla="*/ 31 h 21"/>
                    <a:gd name="T10" fmla="*/ 0 w 21"/>
                    <a:gd name="T11" fmla="*/ 31 h 21"/>
                    <a:gd name="T12" fmla="*/ 59 w 21"/>
                    <a:gd name="T13" fmla="*/ 0 h 21"/>
                    <a:gd name="T14" fmla="*/ 0 60000 65536"/>
                    <a:gd name="T15" fmla="*/ 0 60000 65536"/>
                    <a:gd name="T16" fmla="*/ 0 60000 65536"/>
                    <a:gd name="T17" fmla="*/ 0 60000 65536"/>
                    <a:gd name="T18" fmla="*/ 0 60000 65536"/>
                    <a:gd name="T19" fmla="*/ 0 60000 65536"/>
                    <a:gd name="T20" fmla="*/ 0 60000 65536"/>
                    <a:gd name="T21" fmla="*/ 0 w 21"/>
                    <a:gd name="T22" fmla="*/ 0 h 21"/>
                    <a:gd name="T23" fmla="*/ 21 w 21"/>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21">
                      <a:moveTo>
                        <a:pt x="21" y="14"/>
                      </a:moveTo>
                      <a:lnTo>
                        <a:pt x="17" y="12"/>
                      </a:lnTo>
                      <a:lnTo>
                        <a:pt x="14" y="21"/>
                      </a:lnTo>
                      <a:lnTo>
                        <a:pt x="5" y="19"/>
                      </a:lnTo>
                      <a:lnTo>
                        <a:pt x="7" y="9"/>
                      </a:lnTo>
                      <a:lnTo>
                        <a:pt x="0" y="9"/>
                      </a:lnTo>
                      <a:lnTo>
                        <a:pt x="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6" name="Freeform 216"/>
                <p:cNvSpPr>
                  <a:spLocks/>
                </p:cNvSpPr>
                <p:nvPr>
                  <p:custDataLst>
                    <p:tags r:id="rId97"/>
                  </p:custDataLst>
                </p:nvPr>
              </p:nvSpPr>
              <p:spPr bwMode="gray">
                <a:xfrm>
                  <a:off x="4096" y="1679"/>
                  <a:ext cx="31" cy="28"/>
                </a:xfrm>
                <a:custGeom>
                  <a:avLst/>
                  <a:gdLst>
                    <a:gd name="T0" fmla="*/ 123 w 22"/>
                    <a:gd name="T1" fmla="*/ 59 h 21"/>
                    <a:gd name="T2" fmla="*/ 96 w 22"/>
                    <a:gd name="T3" fmla="*/ 48 h 21"/>
                    <a:gd name="T4" fmla="*/ 77 w 22"/>
                    <a:gd name="T5" fmla="*/ 87 h 21"/>
                    <a:gd name="T6" fmla="*/ 28 w 22"/>
                    <a:gd name="T7" fmla="*/ 79 h 21"/>
                    <a:gd name="T8" fmla="*/ 39 w 22"/>
                    <a:gd name="T9" fmla="*/ 37 h 21"/>
                    <a:gd name="T10" fmla="*/ 0 w 22"/>
                    <a:gd name="T11" fmla="*/ 37 h 21"/>
                    <a:gd name="T12" fmla="*/ 77 w 22"/>
                    <a:gd name="T13" fmla="*/ 0 h 21"/>
                    <a:gd name="T14" fmla="*/ 123 w 22"/>
                    <a:gd name="T15" fmla="*/ 59 h 21"/>
                    <a:gd name="T16" fmla="*/ 0 60000 65536"/>
                    <a:gd name="T17" fmla="*/ 0 60000 65536"/>
                    <a:gd name="T18" fmla="*/ 0 60000 65536"/>
                    <a:gd name="T19" fmla="*/ 0 60000 65536"/>
                    <a:gd name="T20" fmla="*/ 0 60000 65536"/>
                    <a:gd name="T21" fmla="*/ 0 60000 65536"/>
                    <a:gd name="T22" fmla="*/ 0 60000 65536"/>
                    <a:gd name="T23" fmla="*/ 0 60000 65536"/>
                    <a:gd name="T24" fmla="*/ 0 w 22"/>
                    <a:gd name="T25" fmla="*/ 0 h 21"/>
                    <a:gd name="T26" fmla="*/ 22 w 22"/>
                    <a:gd name="T27" fmla="*/ 21 h 2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2" h="21">
                      <a:moveTo>
                        <a:pt x="22" y="14"/>
                      </a:moveTo>
                      <a:lnTo>
                        <a:pt x="17" y="11"/>
                      </a:lnTo>
                      <a:lnTo>
                        <a:pt x="14" y="21"/>
                      </a:lnTo>
                      <a:lnTo>
                        <a:pt x="5" y="19"/>
                      </a:lnTo>
                      <a:lnTo>
                        <a:pt x="7" y="9"/>
                      </a:lnTo>
                      <a:lnTo>
                        <a:pt x="0" y="9"/>
                      </a:lnTo>
                      <a:lnTo>
                        <a:pt x="14" y="0"/>
                      </a:lnTo>
                      <a:lnTo>
                        <a:pt x="22"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7" name="Freeform 217"/>
                <p:cNvSpPr>
                  <a:spLocks/>
                </p:cNvSpPr>
                <p:nvPr>
                  <p:custDataLst>
                    <p:tags r:id="rId98"/>
                  </p:custDataLst>
                </p:nvPr>
              </p:nvSpPr>
              <p:spPr bwMode="gray">
                <a:xfrm>
                  <a:off x="4096" y="1679"/>
                  <a:ext cx="31" cy="28"/>
                </a:xfrm>
                <a:custGeom>
                  <a:avLst/>
                  <a:gdLst>
                    <a:gd name="T0" fmla="*/ 123 w 22"/>
                    <a:gd name="T1" fmla="*/ 59 h 21"/>
                    <a:gd name="T2" fmla="*/ 96 w 22"/>
                    <a:gd name="T3" fmla="*/ 48 h 21"/>
                    <a:gd name="T4" fmla="*/ 77 w 22"/>
                    <a:gd name="T5" fmla="*/ 87 h 21"/>
                    <a:gd name="T6" fmla="*/ 28 w 22"/>
                    <a:gd name="T7" fmla="*/ 79 h 21"/>
                    <a:gd name="T8" fmla="*/ 39 w 22"/>
                    <a:gd name="T9" fmla="*/ 37 h 21"/>
                    <a:gd name="T10" fmla="*/ 0 w 22"/>
                    <a:gd name="T11" fmla="*/ 37 h 21"/>
                    <a:gd name="T12" fmla="*/ 77 w 22"/>
                    <a:gd name="T13" fmla="*/ 0 h 21"/>
                    <a:gd name="T14" fmla="*/ 0 60000 65536"/>
                    <a:gd name="T15" fmla="*/ 0 60000 65536"/>
                    <a:gd name="T16" fmla="*/ 0 60000 65536"/>
                    <a:gd name="T17" fmla="*/ 0 60000 65536"/>
                    <a:gd name="T18" fmla="*/ 0 60000 65536"/>
                    <a:gd name="T19" fmla="*/ 0 60000 65536"/>
                    <a:gd name="T20" fmla="*/ 0 60000 65536"/>
                    <a:gd name="T21" fmla="*/ 0 w 22"/>
                    <a:gd name="T22" fmla="*/ 0 h 21"/>
                    <a:gd name="T23" fmla="*/ 22 w 22"/>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1">
                      <a:moveTo>
                        <a:pt x="22" y="14"/>
                      </a:moveTo>
                      <a:lnTo>
                        <a:pt x="17" y="11"/>
                      </a:lnTo>
                      <a:lnTo>
                        <a:pt x="14" y="21"/>
                      </a:lnTo>
                      <a:lnTo>
                        <a:pt x="5" y="19"/>
                      </a:lnTo>
                      <a:lnTo>
                        <a:pt x="7" y="9"/>
                      </a:lnTo>
                      <a:lnTo>
                        <a:pt x="0" y="9"/>
                      </a:lnTo>
                      <a:lnTo>
                        <a:pt x="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8" name="Freeform 218"/>
                <p:cNvSpPr>
                  <a:spLocks/>
                </p:cNvSpPr>
                <p:nvPr>
                  <p:custDataLst>
                    <p:tags r:id="rId99"/>
                  </p:custDataLst>
                </p:nvPr>
              </p:nvSpPr>
              <p:spPr bwMode="gray">
                <a:xfrm>
                  <a:off x="4031" y="1735"/>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79" name="Freeform 219"/>
                <p:cNvSpPr>
                  <a:spLocks/>
                </p:cNvSpPr>
                <p:nvPr>
                  <p:custDataLst>
                    <p:tags r:id="rId100"/>
                  </p:custDataLst>
                </p:nvPr>
              </p:nvSpPr>
              <p:spPr bwMode="gray">
                <a:xfrm>
                  <a:off x="3865" y="1517"/>
                  <a:ext cx="30" cy="24"/>
                </a:xfrm>
                <a:custGeom>
                  <a:avLst/>
                  <a:gdLst>
                    <a:gd name="T0" fmla="*/ 0 w 22"/>
                    <a:gd name="T1" fmla="*/ 47 h 19"/>
                    <a:gd name="T2" fmla="*/ 26 w 22"/>
                    <a:gd name="T3" fmla="*/ 38 h 19"/>
                    <a:gd name="T4" fmla="*/ 14 w 22"/>
                    <a:gd name="T5" fmla="*/ 10 h 19"/>
                    <a:gd name="T6" fmla="*/ 56 w 22"/>
                    <a:gd name="T7" fmla="*/ 0 h 19"/>
                    <a:gd name="T8" fmla="*/ 68 w 22"/>
                    <a:gd name="T9" fmla="*/ 23 h 19"/>
                    <a:gd name="T10" fmla="*/ 104 w 22"/>
                    <a:gd name="T11" fmla="*/ 16 h 19"/>
                    <a:gd name="T12" fmla="*/ 68 w 22"/>
                    <a:gd name="T13" fmla="*/ 61 h 19"/>
                    <a:gd name="T14" fmla="*/ 0 60000 65536"/>
                    <a:gd name="T15" fmla="*/ 0 60000 65536"/>
                    <a:gd name="T16" fmla="*/ 0 60000 65536"/>
                    <a:gd name="T17" fmla="*/ 0 60000 65536"/>
                    <a:gd name="T18" fmla="*/ 0 60000 65536"/>
                    <a:gd name="T19" fmla="*/ 0 60000 65536"/>
                    <a:gd name="T20" fmla="*/ 0 60000 65536"/>
                    <a:gd name="T21" fmla="*/ 0 w 22"/>
                    <a:gd name="T22" fmla="*/ 0 h 19"/>
                    <a:gd name="T23" fmla="*/ 22 w 2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9">
                      <a:moveTo>
                        <a:pt x="0" y="14"/>
                      </a:moveTo>
                      <a:lnTo>
                        <a:pt x="5" y="12"/>
                      </a:lnTo>
                      <a:lnTo>
                        <a:pt x="3" y="3"/>
                      </a:lnTo>
                      <a:lnTo>
                        <a:pt x="12" y="0"/>
                      </a:lnTo>
                      <a:lnTo>
                        <a:pt x="15" y="7"/>
                      </a:lnTo>
                      <a:lnTo>
                        <a:pt x="22" y="5"/>
                      </a:lnTo>
                      <a:lnTo>
                        <a:pt x="15" y="19"/>
                      </a:lnTo>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grpSp>
        <p:grpSp>
          <p:nvGrpSpPr>
            <p:cNvPr id="3137" name="Group 220"/>
            <p:cNvGrpSpPr>
              <a:grpSpLocks/>
            </p:cNvGrpSpPr>
            <p:nvPr>
              <p:custDataLst>
                <p:tags r:id="rId59"/>
              </p:custDataLst>
            </p:nvPr>
          </p:nvGrpSpPr>
          <p:grpSpPr bwMode="auto">
            <a:xfrm>
              <a:off x="5087938" y="2411131"/>
              <a:ext cx="1000125" cy="913073"/>
              <a:chOff x="3204" y="1300"/>
              <a:chExt cx="617" cy="591"/>
            </a:xfrm>
          </p:grpSpPr>
          <p:sp>
            <p:nvSpPr>
              <p:cNvPr id="3146" name="Oval 221"/>
              <p:cNvSpPr>
                <a:spLocks noChangeArrowheads="1"/>
              </p:cNvSpPr>
              <p:nvPr>
                <p:custDataLst>
                  <p:tags r:id="rId68"/>
                </p:custDataLst>
              </p:nvPr>
            </p:nvSpPr>
            <p:spPr bwMode="gray">
              <a:xfrm>
                <a:off x="3204" y="1300"/>
                <a:ext cx="617" cy="591"/>
              </a:xfrm>
              <a:prstGeom prst="ellipse">
                <a:avLst/>
              </a:prstGeom>
              <a:solidFill>
                <a:srgbClr val="00AEE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endParaRPr lang="en-US" altLang="en-US" dirty="0">
                  <a:solidFill>
                    <a:srgbClr val="000000"/>
                  </a:solidFill>
                </a:endParaRPr>
              </a:p>
            </p:txBody>
          </p:sp>
          <p:sp>
            <p:nvSpPr>
              <p:cNvPr id="3147" name="Freeform 222"/>
              <p:cNvSpPr>
                <a:spLocks noEditPoints="1"/>
              </p:cNvSpPr>
              <p:nvPr>
                <p:custDataLst>
                  <p:tags r:id="rId69"/>
                </p:custDataLst>
              </p:nvPr>
            </p:nvSpPr>
            <p:spPr bwMode="gray">
              <a:xfrm>
                <a:off x="3265" y="1356"/>
                <a:ext cx="494" cy="475"/>
              </a:xfrm>
              <a:custGeom>
                <a:avLst/>
                <a:gdLst>
                  <a:gd name="T0" fmla="*/ 11281 w 190"/>
                  <a:gd name="T1" fmla="*/ 0 h 191"/>
                  <a:gd name="T2" fmla="*/ 0 w 190"/>
                  <a:gd name="T3" fmla="*/ 9134 h 191"/>
                  <a:gd name="T4" fmla="*/ 11281 w 190"/>
                  <a:gd name="T5" fmla="*/ 18164 h 191"/>
                  <a:gd name="T6" fmla="*/ 22565 w 190"/>
                  <a:gd name="T7" fmla="*/ 9134 h 191"/>
                  <a:gd name="T8" fmla="*/ 11281 w 190"/>
                  <a:gd name="T9" fmla="*/ 0 h 191"/>
                  <a:gd name="T10" fmla="*/ 11281 w 190"/>
                  <a:gd name="T11" fmla="*/ 16073 h 191"/>
                  <a:gd name="T12" fmla="*/ 2514 w 190"/>
                  <a:gd name="T13" fmla="*/ 9134 h 191"/>
                  <a:gd name="T14" fmla="*/ 11281 w 190"/>
                  <a:gd name="T15" fmla="*/ 2109 h 191"/>
                  <a:gd name="T16" fmla="*/ 20056 w 190"/>
                  <a:gd name="T17" fmla="*/ 9134 h 191"/>
                  <a:gd name="T18" fmla="*/ 11281 w 190"/>
                  <a:gd name="T19" fmla="*/ 16073 h 191"/>
                  <a:gd name="T20" fmla="*/ 11281 w 190"/>
                  <a:gd name="T21" fmla="*/ 4663 h 191"/>
                  <a:gd name="T22" fmla="*/ 5712 w 190"/>
                  <a:gd name="T23" fmla="*/ 9134 h 191"/>
                  <a:gd name="T24" fmla="*/ 11281 w 190"/>
                  <a:gd name="T25" fmla="*/ 13506 h 191"/>
                  <a:gd name="T26" fmla="*/ 16853 w 190"/>
                  <a:gd name="T27" fmla="*/ 9134 h 191"/>
                  <a:gd name="T28" fmla="*/ 11281 w 190"/>
                  <a:gd name="T29" fmla="*/ 4663 h 191"/>
                  <a:gd name="T30" fmla="*/ 11281 w 190"/>
                  <a:gd name="T31" fmla="*/ 11522 h 191"/>
                  <a:gd name="T32" fmla="*/ 8172 w 190"/>
                  <a:gd name="T33" fmla="*/ 9134 h 191"/>
                  <a:gd name="T34" fmla="*/ 11281 w 190"/>
                  <a:gd name="T35" fmla="*/ 6660 h 191"/>
                  <a:gd name="T36" fmla="*/ 14391 w 190"/>
                  <a:gd name="T37" fmla="*/ 9134 h 191"/>
                  <a:gd name="T38" fmla="*/ 11281 w 190"/>
                  <a:gd name="T39" fmla="*/ 11522 h 19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0"/>
                  <a:gd name="T61" fmla="*/ 0 h 191"/>
                  <a:gd name="T62" fmla="*/ 190 w 190"/>
                  <a:gd name="T63" fmla="*/ 191 h 19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0" h="191">
                    <a:moveTo>
                      <a:pt x="95" y="0"/>
                    </a:moveTo>
                    <a:cubicBezTo>
                      <a:pt x="42" y="0"/>
                      <a:pt x="0" y="43"/>
                      <a:pt x="0" y="96"/>
                    </a:cubicBezTo>
                    <a:cubicBezTo>
                      <a:pt x="0" y="148"/>
                      <a:pt x="42" y="191"/>
                      <a:pt x="95" y="191"/>
                    </a:cubicBezTo>
                    <a:cubicBezTo>
                      <a:pt x="148" y="191"/>
                      <a:pt x="190" y="148"/>
                      <a:pt x="190" y="96"/>
                    </a:cubicBezTo>
                    <a:cubicBezTo>
                      <a:pt x="190" y="43"/>
                      <a:pt x="148" y="0"/>
                      <a:pt x="95" y="0"/>
                    </a:cubicBezTo>
                    <a:close/>
                    <a:moveTo>
                      <a:pt x="95" y="169"/>
                    </a:moveTo>
                    <a:cubicBezTo>
                      <a:pt x="54" y="169"/>
                      <a:pt x="21" y="136"/>
                      <a:pt x="21" y="96"/>
                    </a:cubicBezTo>
                    <a:cubicBezTo>
                      <a:pt x="21" y="55"/>
                      <a:pt x="54" y="22"/>
                      <a:pt x="95" y="22"/>
                    </a:cubicBezTo>
                    <a:cubicBezTo>
                      <a:pt x="136" y="22"/>
                      <a:pt x="169" y="55"/>
                      <a:pt x="169" y="96"/>
                    </a:cubicBezTo>
                    <a:cubicBezTo>
                      <a:pt x="169" y="136"/>
                      <a:pt x="136" y="169"/>
                      <a:pt x="95" y="169"/>
                    </a:cubicBezTo>
                    <a:close/>
                    <a:moveTo>
                      <a:pt x="95" y="49"/>
                    </a:moveTo>
                    <a:cubicBezTo>
                      <a:pt x="69" y="49"/>
                      <a:pt x="48" y="70"/>
                      <a:pt x="48" y="96"/>
                    </a:cubicBezTo>
                    <a:cubicBezTo>
                      <a:pt x="48" y="122"/>
                      <a:pt x="69" y="142"/>
                      <a:pt x="95" y="142"/>
                    </a:cubicBezTo>
                    <a:cubicBezTo>
                      <a:pt x="121" y="142"/>
                      <a:pt x="142" y="122"/>
                      <a:pt x="142" y="96"/>
                    </a:cubicBezTo>
                    <a:cubicBezTo>
                      <a:pt x="142" y="70"/>
                      <a:pt x="121" y="49"/>
                      <a:pt x="95" y="49"/>
                    </a:cubicBezTo>
                    <a:close/>
                    <a:moveTo>
                      <a:pt x="95" y="121"/>
                    </a:moveTo>
                    <a:cubicBezTo>
                      <a:pt x="81" y="121"/>
                      <a:pt x="69" y="110"/>
                      <a:pt x="69" y="96"/>
                    </a:cubicBezTo>
                    <a:cubicBezTo>
                      <a:pt x="69" y="82"/>
                      <a:pt x="81" y="70"/>
                      <a:pt x="95" y="70"/>
                    </a:cubicBezTo>
                    <a:cubicBezTo>
                      <a:pt x="109" y="70"/>
                      <a:pt x="120" y="82"/>
                      <a:pt x="121" y="96"/>
                    </a:cubicBezTo>
                    <a:cubicBezTo>
                      <a:pt x="120" y="110"/>
                      <a:pt x="109" y="121"/>
                      <a:pt x="95" y="121"/>
                    </a:cubicBezTo>
                    <a:close/>
                  </a:path>
                </a:pathLst>
              </a:custGeom>
              <a:solidFill>
                <a:srgbClr val="5BCBF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grpSp>
            <p:nvGrpSpPr>
              <p:cNvPr id="3148" name="Group 223"/>
              <p:cNvGrpSpPr>
                <a:grpSpLocks/>
              </p:cNvGrpSpPr>
              <p:nvPr>
                <p:custDataLst>
                  <p:tags r:id="rId70"/>
                </p:custDataLst>
              </p:nvPr>
            </p:nvGrpSpPr>
            <p:grpSpPr bwMode="auto">
              <a:xfrm>
                <a:off x="3300" y="1404"/>
                <a:ext cx="410" cy="356"/>
                <a:chOff x="2363" y="1560"/>
                <a:chExt cx="304" cy="264"/>
              </a:xfrm>
            </p:grpSpPr>
            <p:sp>
              <p:nvSpPr>
                <p:cNvPr id="3149" name="Freeform 224"/>
                <p:cNvSpPr>
                  <a:spLocks/>
                </p:cNvSpPr>
                <p:nvPr>
                  <p:custDataLst>
                    <p:tags r:id="rId71"/>
                  </p:custDataLst>
                </p:nvPr>
              </p:nvSpPr>
              <p:spPr bwMode="gray">
                <a:xfrm>
                  <a:off x="2514" y="1651"/>
                  <a:ext cx="153" cy="173"/>
                </a:xfrm>
                <a:custGeom>
                  <a:avLst/>
                  <a:gdLst>
                    <a:gd name="T0" fmla="*/ 1621 w 59"/>
                    <a:gd name="T1" fmla="*/ 3067 h 70"/>
                    <a:gd name="T2" fmla="*/ 1621 w 59"/>
                    <a:gd name="T3" fmla="*/ 3139 h 70"/>
                    <a:gd name="T4" fmla="*/ 0 w 59"/>
                    <a:gd name="T5" fmla="*/ 5704 h 70"/>
                    <a:gd name="T6" fmla="*/ 2583 w 59"/>
                    <a:gd name="T7" fmla="*/ 6463 h 70"/>
                    <a:gd name="T8" fmla="*/ 6926 w 59"/>
                    <a:gd name="T9" fmla="*/ 3139 h 70"/>
                    <a:gd name="T10" fmla="*/ 4204 w 59"/>
                    <a:gd name="T11" fmla="*/ 0 h 70"/>
                    <a:gd name="T12" fmla="*/ 1621 w 59"/>
                    <a:gd name="T13" fmla="*/ 3067 h 70"/>
                    <a:gd name="T14" fmla="*/ 0 60000 65536"/>
                    <a:gd name="T15" fmla="*/ 0 60000 65536"/>
                    <a:gd name="T16" fmla="*/ 0 60000 65536"/>
                    <a:gd name="T17" fmla="*/ 0 60000 65536"/>
                    <a:gd name="T18" fmla="*/ 0 60000 65536"/>
                    <a:gd name="T19" fmla="*/ 0 60000 65536"/>
                    <a:gd name="T20" fmla="*/ 0 60000 65536"/>
                    <a:gd name="T21" fmla="*/ 0 w 59"/>
                    <a:gd name="T22" fmla="*/ 0 h 70"/>
                    <a:gd name="T23" fmla="*/ 59 w 59"/>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9" h="70">
                      <a:moveTo>
                        <a:pt x="14" y="33"/>
                      </a:moveTo>
                      <a:cubicBezTo>
                        <a:pt x="14" y="34"/>
                        <a:pt x="14" y="34"/>
                        <a:pt x="14" y="34"/>
                      </a:cubicBezTo>
                      <a:cubicBezTo>
                        <a:pt x="14" y="45"/>
                        <a:pt x="9" y="55"/>
                        <a:pt x="0" y="62"/>
                      </a:cubicBezTo>
                      <a:cubicBezTo>
                        <a:pt x="6" y="67"/>
                        <a:pt x="14" y="70"/>
                        <a:pt x="22" y="70"/>
                      </a:cubicBezTo>
                      <a:cubicBezTo>
                        <a:pt x="42" y="70"/>
                        <a:pt x="59" y="54"/>
                        <a:pt x="59" y="34"/>
                      </a:cubicBezTo>
                      <a:cubicBezTo>
                        <a:pt x="59" y="19"/>
                        <a:pt x="49" y="6"/>
                        <a:pt x="36" y="0"/>
                      </a:cubicBezTo>
                      <a:cubicBezTo>
                        <a:pt x="36" y="15"/>
                        <a:pt x="27" y="28"/>
                        <a:pt x="14" y="3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50" name="Freeform 225"/>
                <p:cNvSpPr>
                  <a:spLocks/>
                </p:cNvSpPr>
                <p:nvPr>
                  <p:custDataLst>
                    <p:tags r:id="rId72"/>
                  </p:custDataLst>
                </p:nvPr>
              </p:nvSpPr>
              <p:spPr bwMode="gray">
                <a:xfrm>
                  <a:off x="2363" y="1651"/>
                  <a:ext cx="151" cy="173"/>
                </a:xfrm>
                <a:custGeom>
                  <a:avLst/>
                  <a:gdLst>
                    <a:gd name="T0" fmla="*/ 0 w 58"/>
                    <a:gd name="T1" fmla="*/ 3139 h 70"/>
                    <a:gd name="T2" fmla="*/ 4324 w 58"/>
                    <a:gd name="T3" fmla="*/ 6463 h 70"/>
                    <a:gd name="T4" fmla="*/ 6933 w 58"/>
                    <a:gd name="T5" fmla="*/ 5704 h 70"/>
                    <a:gd name="T6" fmla="*/ 5272 w 58"/>
                    <a:gd name="T7" fmla="*/ 3139 h 70"/>
                    <a:gd name="T8" fmla="*/ 5272 w 58"/>
                    <a:gd name="T9" fmla="*/ 3067 h 70"/>
                    <a:gd name="T10" fmla="*/ 2609 w 58"/>
                    <a:gd name="T11" fmla="*/ 0 h 70"/>
                    <a:gd name="T12" fmla="*/ 0 w 58"/>
                    <a:gd name="T13" fmla="*/ 3139 h 70"/>
                    <a:gd name="T14" fmla="*/ 0 60000 65536"/>
                    <a:gd name="T15" fmla="*/ 0 60000 65536"/>
                    <a:gd name="T16" fmla="*/ 0 60000 65536"/>
                    <a:gd name="T17" fmla="*/ 0 60000 65536"/>
                    <a:gd name="T18" fmla="*/ 0 60000 65536"/>
                    <a:gd name="T19" fmla="*/ 0 60000 65536"/>
                    <a:gd name="T20" fmla="*/ 0 60000 65536"/>
                    <a:gd name="T21" fmla="*/ 0 w 58"/>
                    <a:gd name="T22" fmla="*/ 0 h 70"/>
                    <a:gd name="T23" fmla="*/ 58 w 58"/>
                    <a:gd name="T24" fmla="*/ 70 h 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8" h="70">
                      <a:moveTo>
                        <a:pt x="0" y="34"/>
                      </a:moveTo>
                      <a:cubicBezTo>
                        <a:pt x="0" y="54"/>
                        <a:pt x="16" y="70"/>
                        <a:pt x="36" y="70"/>
                      </a:cubicBezTo>
                      <a:cubicBezTo>
                        <a:pt x="45" y="70"/>
                        <a:pt x="52" y="67"/>
                        <a:pt x="58" y="62"/>
                      </a:cubicBezTo>
                      <a:cubicBezTo>
                        <a:pt x="50" y="55"/>
                        <a:pt x="44" y="45"/>
                        <a:pt x="44" y="34"/>
                      </a:cubicBezTo>
                      <a:cubicBezTo>
                        <a:pt x="44" y="34"/>
                        <a:pt x="44" y="34"/>
                        <a:pt x="44" y="33"/>
                      </a:cubicBezTo>
                      <a:cubicBezTo>
                        <a:pt x="31" y="28"/>
                        <a:pt x="22" y="15"/>
                        <a:pt x="22" y="0"/>
                      </a:cubicBezTo>
                      <a:cubicBezTo>
                        <a:pt x="9" y="6"/>
                        <a:pt x="0" y="19"/>
                        <a:pt x="0" y="3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51" name="Freeform 226"/>
                <p:cNvSpPr>
                  <a:spLocks/>
                </p:cNvSpPr>
                <p:nvPr>
                  <p:custDataLst>
                    <p:tags r:id="rId73"/>
                  </p:custDataLst>
                </p:nvPr>
              </p:nvSpPr>
              <p:spPr bwMode="gray">
                <a:xfrm>
                  <a:off x="2477" y="1732"/>
                  <a:ext cx="73" cy="72"/>
                </a:xfrm>
                <a:custGeom>
                  <a:avLst/>
                  <a:gdLst>
                    <a:gd name="T0" fmla="*/ 3366 w 28"/>
                    <a:gd name="T1" fmla="*/ 74 h 29"/>
                    <a:gd name="T2" fmla="*/ 3366 w 28"/>
                    <a:gd name="T3" fmla="*/ 0 h 29"/>
                    <a:gd name="T4" fmla="*/ 1700 w 28"/>
                    <a:gd name="T5" fmla="*/ 258 h 29"/>
                    <a:gd name="T6" fmla="*/ 0 w 28"/>
                    <a:gd name="T7" fmla="*/ 0 h 29"/>
                    <a:gd name="T8" fmla="*/ 0 w 28"/>
                    <a:gd name="T9" fmla="*/ 74 h 29"/>
                    <a:gd name="T10" fmla="*/ 1700 w 28"/>
                    <a:gd name="T11" fmla="*/ 2736 h 29"/>
                    <a:gd name="T12" fmla="*/ 3366 w 28"/>
                    <a:gd name="T13" fmla="*/ 74 h 29"/>
                    <a:gd name="T14" fmla="*/ 0 60000 65536"/>
                    <a:gd name="T15" fmla="*/ 0 60000 65536"/>
                    <a:gd name="T16" fmla="*/ 0 60000 65536"/>
                    <a:gd name="T17" fmla="*/ 0 60000 65536"/>
                    <a:gd name="T18" fmla="*/ 0 60000 65536"/>
                    <a:gd name="T19" fmla="*/ 0 60000 65536"/>
                    <a:gd name="T20" fmla="*/ 0 60000 65536"/>
                    <a:gd name="T21" fmla="*/ 0 w 28"/>
                    <a:gd name="T22" fmla="*/ 0 h 29"/>
                    <a:gd name="T23" fmla="*/ 28 w 28"/>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 h="29">
                      <a:moveTo>
                        <a:pt x="28" y="1"/>
                      </a:moveTo>
                      <a:cubicBezTo>
                        <a:pt x="28" y="1"/>
                        <a:pt x="28" y="1"/>
                        <a:pt x="28" y="0"/>
                      </a:cubicBezTo>
                      <a:cubicBezTo>
                        <a:pt x="24" y="2"/>
                        <a:pt x="19" y="3"/>
                        <a:pt x="14" y="3"/>
                      </a:cubicBezTo>
                      <a:cubicBezTo>
                        <a:pt x="9" y="3"/>
                        <a:pt x="5" y="2"/>
                        <a:pt x="0" y="0"/>
                      </a:cubicBezTo>
                      <a:cubicBezTo>
                        <a:pt x="0" y="1"/>
                        <a:pt x="0" y="1"/>
                        <a:pt x="0" y="1"/>
                      </a:cubicBezTo>
                      <a:cubicBezTo>
                        <a:pt x="0" y="12"/>
                        <a:pt x="6" y="22"/>
                        <a:pt x="14" y="29"/>
                      </a:cubicBezTo>
                      <a:cubicBezTo>
                        <a:pt x="23" y="22"/>
                        <a:pt x="28" y="12"/>
                        <a:pt x="28" y="1"/>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152" name="Freeform 227"/>
                <p:cNvSpPr>
                  <a:spLocks/>
                </p:cNvSpPr>
                <p:nvPr>
                  <p:custDataLst>
                    <p:tags r:id="rId74"/>
                  </p:custDataLst>
                </p:nvPr>
              </p:nvSpPr>
              <p:spPr bwMode="gray">
                <a:xfrm>
                  <a:off x="2420" y="1560"/>
                  <a:ext cx="187" cy="102"/>
                </a:xfrm>
                <a:custGeom>
                  <a:avLst/>
                  <a:gdLst>
                    <a:gd name="T0" fmla="*/ 4278 w 72"/>
                    <a:gd name="T1" fmla="*/ 3911 h 41"/>
                    <a:gd name="T2" fmla="*/ 6867 w 72"/>
                    <a:gd name="T3" fmla="*/ 3249 h 41"/>
                    <a:gd name="T4" fmla="*/ 8514 w 72"/>
                    <a:gd name="T5" fmla="*/ 3448 h 41"/>
                    <a:gd name="T6" fmla="*/ 8514 w 72"/>
                    <a:gd name="T7" fmla="*/ 3448 h 41"/>
                    <a:gd name="T8" fmla="*/ 4278 w 72"/>
                    <a:gd name="T9" fmla="*/ 0 h 41"/>
                    <a:gd name="T10" fmla="*/ 0 w 72"/>
                    <a:gd name="T11" fmla="*/ 3448 h 41"/>
                    <a:gd name="T12" fmla="*/ 0 w 72"/>
                    <a:gd name="T13" fmla="*/ 3448 h 41"/>
                    <a:gd name="T14" fmla="*/ 1647 w 72"/>
                    <a:gd name="T15" fmla="*/ 3249 h 41"/>
                    <a:gd name="T16" fmla="*/ 4278 w 72"/>
                    <a:gd name="T17" fmla="*/ 3911 h 4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
                    <a:gd name="T28" fmla="*/ 0 h 41"/>
                    <a:gd name="T29" fmla="*/ 72 w 72"/>
                    <a:gd name="T30" fmla="*/ 41 h 4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 h="41">
                      <a:moveTo>
                        <a:pt x="36" y="41"/>
                      </a:moveTo>
                      <a:cubicBezTo>
                        <a:pt x="42" y="36"/>
                        <a:pt x="50" y="34"/>
                        <a:pt x="58" y="34"/>
                      </a:cubicBezTo>
                      <a:cubicBezTo>
                        <a:pt x="63" y="34"/>
                        <a:pt x="68" y="35"/>
                        <a:pt x="72" y="36"/>
                      </a:cubicBezTo>
                      <a:cubicBezTo>
                        <a:pt x="72" y="36"/>
                        <a:pt x="72" y="36"/>
                        <a:pt x="72" y="36"/>
                      </a:cubicBezTo>
                      <a:cubicBezTo>
                        <a:pt x="72" y="16"/>
                        <a:pt x="56" y="0"/>
                        <a:pt x="36" y="0"/>
                      </a:cubicBezTo>
                      <a:cubicBezTo>
                        <a:pt x="16" y="0"/>
                        <a:pt x="0" y="16"/>
                        <a:pt x="0" y="36"/>
                      </a:cubicBezTo>
                      <a:cubicBezTo>
                        <a:pt x="0" y="36"/>
                        <a:pt x="0" y="36"/>
                        <a:pt x="0" y="36"/>
                      </a:cubicBezTo>
                      <a:cubicBezTo>
                        <a:pt x="4" y="35"/>
                        <a:pt x="9" y="34"/>
                        <a:pt x="14" y="34"/>
                      </a:cubicBezTo>
                      <a:cubicBezTo>
                        <a:pt x="23" y="34"/>
                        <a:pt x="30" y="36"/>
                        <a:pt x="36" y="4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53" name="Freeform 228"/>
                <p:cNvSpPr>
                  <a:spLocks/>
                </p:cNvSpPr>
                <p:nvPr>
                  <p:custDataLst>
                    <p:tags r:id="rId75"/>
                  </p:custDataLst>
                </p:nvPr>
              </p:nvSpPr>
              <p:spPr bwMode="gray">
                <a:xfrm>
                  <a:off x="2514" y="1645"/>
                  <a:ext cx="93" cy="87"/>
                </a:xfrm>
                <a:custGeom>
                  <a:avLst/>
                  <a:gdLst>
                    <a:gd name="T0" fmla="*/ 0 w 36"/>
                    <a:gd name="T1" fmla="*/ 644 h 35"/>
                    <a:gd name="T2" fmla="*/ 1602 w 36"/>
                    <a:gd name="T3" fmla="*/ 3318 h 35"/>
                    <a:gd name="T4" fmla="*/ 4138 w 36"/>
                    <a:gd name="T5" fmla="*/ 186 h 35"/>
                    <a:gd name="T6" fmla="*/ 2537 w 36"/>
                    <a:gd name="T7" fmla="*/ 0 h 35"/>
                    <a:gd name="T8" fmla="*/ 0 w 36"/>
                    <a:gd name="T9" fmla="*/ 644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0" y="7"/>
                      </a:moveTo>
                      <a:cubicBezTo>
                        <a:pt x="9" y="14"/>
                        <a:pt x="14" y="24"/>
                        <a:pt x="14" y="35"/>
                      </a:cubicBezTo>
                      <a:cubicBezTo>
                        <a:pt x="27" y="30"/>
                        <a:pt x="36" y="17"/>
                        <a:pt x="36" y="2"/>
                      </a:cubicBezTo>
                      <a:cubicBezTo>
                        <a:pt x="32" y="1"/>
                        <a:pt x="27" y="0"/>
                        <a:pt x="22" y="0"/>
                      </a:cubicBezTo>
                      <a:cubicBezTo>
                        <a:pt x="14" y="0"/>
                        <a:pt x="6" y="2"/>
                        <a:pt x="0" y="7"/>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154" name="Freeform 229"/>
                <p:cNvSpPr>
                  <a:spLocks/>
                </p:cNvSpPr>
                <p:nvPr>
                  <p:custDataLst>
                    <p:tags r:id="rId76"/>
                  </p:custDataLst>
                </p:nvPr>
              </p:nvSpPr>
              <p:spPr bwMode="gray">
                <a:xfrm>
                  <a:off x="2420" y="1645"/>
                  <a:ext cx="94" cy="87"/>
                </a:xfrm>
                <a:custGeom>
                  <a:avLst/>
                  <a:gdLst>
                    <a:gd name="T0" fmla="*/ 2653 w 36"/>
                    <a:gd name="T1" fmla="*/ 3318 h 35"/>
                    <a:gd name="T2" fmla="*/ 4363 w 36"/>
                    <a:gd name="T3" fmla="*/ 644 h 35"/>
                    <a:gd name="T4" fmla="*/ 1726 w 36"/>
                    <a:gd name="T5" fmla="*/ 0 h 35"/>
                    <a:gd name="T6" fmla="*/ 0 w 36"/>
                    <a:gd name="T7" fmla="*/ 186 h 35"/>
                    <a:gd name="T8" fmla="*/ 2653 w 36"/>
                    <a:gd name="T9" fmla="*/ 3318 h 35"/>
                    <a:gd name="T10" fmla="*/ 0 60000 65536"/>
                    <a:gd name="T11" fmla="*/ 0 60000 65536"/>
                    <a:gd name="T12" fmla="*/ 0 60000 65536"/>
                    <a:gd name="T13" fmla="*/ 0 60000 65536"/>
                    <a:gd name="T14" fmla="*/ 0 60000 65536"/>
                    <a:gd name="T15" fmla="*/ 0 w 36"/>
                    <a:gd name="T16" fmla="*/ 0 h 35"/>
                    <a:gd name="T17" fmla="*/ 36 w 36"/>
                    <a:gd name="T18" fmla="*/ 35 h 35"/>
                  </a:gdLst>
                  <a:ahLst/>
                  <a:cxnLst>
                    <a:cxn ang="T10">
                      <a:pos x="T0" y="T1"/>
                    </a:cxn>
                    <a:cxn ang="T11">
                      <a:pos x="T2" y="T3"/>
                    </a:cxn>
                    <a:cxn ang="T12">
                      <a:pos x="T4" y="T5"/>
                    </a:cxn>
                    <a:cxn ang="T13">
                      <a:pos x="T6" y="T7"/>
                    </a:cxn>
                    <a:cxn ang="T14">
                      <a:pos x="T8" y="T9"/>
                    </a:cxn>
                  </a:cxnLst>
                  <a:rect l="T15" t="T16" r="T17" b="T18"/>
                  <a:pathLst>
                    <a:path w="36" h="35">
                      <a:moveTo>
                        <a:pt x="22" y="35"/>
                      </a:moveTo>
                      <a:cubicBezTo>
                        <a:pt x="22" y="24"/>
                        <a:pt x="28" y="14"/>
                        <a:pt x="36" y="7"/>
                      </a:cubicBezTo>
                      <a:cubicBezTo>
                        <a:pt x="30" y="2"/>
                        <a:pt x="23" y="0"/>
                        <a:pt x="14" y="0"/>
                      </a:cubicBezTo>
                      <a:cubicBezTo>
                        <a:pt x="9" y="0"/>
                        <a:pt x="4" y="1"/>
                        <a:pt x="0" y="2"/>
                      </a:cubicBezTo>
                      <a:cubicBezTo>
                        <a:pt x="0" y="17"/>
                        <a:pt x="9" y="30"/>
                        <a:pt x="22" y="35"/>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dirty="0">
                    <a:solidFill>
                      <a:srgbClr val="000000"/>
                    </a:solidFill>
                  </a:endParaRPr>
                </a:p>
              </p:txBody>
            </p:sp>
            <p:sp>
              <p:nvSpPr>
                <p:cNvPr id="3155" name="Freeform 230"/>
                <p:cNvSpPr>
                  <a:spLocks/>
                </p:cNvSpPr>
                <p:nvPr>
                  <p:custDataLst>
                    <p:tags r:id="rId77"/>
                  </p:custDataLst>
                </p:nvPr>
              </p:nvSpPr>
              <p:spPr bwMode="gray">
                <a:xfrm>
                  <a:off x="2474" y="1659"/>
                  <a:ext cx="78" cy="83"/>
                </a:xfrm>
                <a:custGeom>
                  <a:avLst/>
                  <a:gdLst>
                    <a:gd name="T0" fmla="*/ 3570 w 30"/>
                    <a:gd name="T1" fmla="*/ 3006 h 33"/>
                    <a:gd name="T2" fmla="*/ 1778 w 30"/>
                    <a:gd name="T3" fmla="*/ 0 h 33"/>
                    <a:gd name="T4" fmla="*/ 0 w 30"/>
                    <a:gd name="T5" fmla="*/ 3006 h 33"/>
                    <a:gd name="T6" fmla="*/ 1778 w 30"/>
                    <a:gd name="T7" fmla="*/ 3328 h 33"/>
                    <a:gd name="T8" fmla="*/ 3570 w 30"/>
                    <a:gd name="T9" fmla="*/ 3006 h 33"/>
                    <a:gd name="T10" fmla="*/ 0 60000 65536"/>
                    <a:gd name="T11" fmla="*/ 0 60000 65536"/>
                    <a:gd name="T12" fmla="*/ 0 60000 65536"/>
                    <a:gd name="T13" fmla="*/ 0 60000 65536"/>
                    <a:gd name="T14" fmla="*/ 0 60000 65536"/>
                    <a:gd name="T15" fmla="*/ 0 w 30"/>
                    <a:gd name="T16" fmla="*/ 0 h 33"/>
                    <a:gd name="T17" fmla="*/ 30 w 30"/>
                    <a:gd name="T18" fmla="*/ 33 h 33"/>
                  </a:gdLst>
                  <a:ahLst/>
                  <a:cxnLst>
                    <a:cxn ang="T10">
                      <a:pos x="T0" y="T1"/>
                    </a:cxn>
                    <a:cxn ang="T11">
                      <a:pos x="T2" y="T3"/>
                    </a:cxn>
                    <a:cxn ang="T12">
                      <a:pos x="T4" y="T5"/>
                    </a:cxn>
                    <a:cxn ang="T13">
                      <a:pos x="T6" y="T7"/>
                    </a:cxn>
                    <a:cxn ang="T14">
                      <a:pos x="T8" y="T9"/>
                    </a:cxn>
                  </a:cxnLst>
                  <a:rect l="T15" t="T16" r="T17" b="T18"/>
                  <a:pathLst>
                    <a:path w="30" h="33">
                      <a:moveTo>
                        <a:pt x="30" y="30"/>
                      </a:moveTo>
                      <a:cubicBezTo>
                        <a:pt x="29" y="18"/>
                        <a:pt x="24" y="7"/>
                        <a:pt x="15" y="0"/>
                      </a:cubicBezTo>
                      <a:cubicBezTo>
                        <a:pt x="6" y="7"/>
                        <a:pt x="0" y="18"/>
                        <a:pt x="0" y="30"/>
                      </a:cubicBezTo>
                      <a:cubicBezTo>
                        <a:pt x="5" y="32"/>
                        <a:pt x="10" y="33"/>
                        <a:pt x="15" y="33"/>
                      </a:cubicBezTo>
                      <a:cubicBezTo>
                        <a:pt x="20" y="33"/>
                        <a:pt x="25" y="32"/>
                        <a:pt x="30" y="30"/>
                      </a:cubicBezTo>
                      <a:close/>
                    </a:path>
                  </a:pathLst>
                </a:custGeom>
                <a:solidFill>
                  <a:srgbClr val="00AEEF"/>
                </a:solidFill>
                <a:ln w="7938">
                  <a:solidFill>
                    <a:srgbClr val="FFFFFF"/>
                  </a:solidFill>
                  <a:miter lim="800000"/>
                  <a:headEnd/>
                  <a:tailEnd/>
                </a:ln>
              </p:spPr>
              <p:txBody>
                <a:bodyPr/>
                <a:lstStyle/>
                <a:p>
                  <a:pPr fontAlgn="base">
                    <a:spcBef>
                      <a:spcPct val="0"/>
                    </a:spcBef>
                    <a:spcAft>
                      <a:spcPct val="0"/>
                    </a:spcAft>
                  </a:pPr>
                  <a:endParaRPr lang="en-GB" b="1" dirty="0">
                    <a:solidFill>
                      <a:srgbClr val="000000"/>
                    </a:solidFill>
                  </a:endParaRPr>
                </a:p>
              </p:txBody>
            </p:sp>
          </p:grpSp>
        </p:grpSp>
        <p:sp>
          <p:nvSpPr>
            <p:cNvPr id="3138" name="Freeform 231"/>
            <p:cNvSpPr>
              <a:spLocks/>
            </p:cNvSpPr>
            <p:nvPr>
              <p:custDataLst>
                <p:tags r:id="rId60"/>
              </p:custDataLst>
            </p:nvPr>
          </p:nvSpPr>
          <p:spPr bwMode="gray">
            <a:xfrm>
              <a:off x="5942013" y="2583752"/>
              <a:ext cx="150813" cy="511805"/>
            </a:xfrm>
            <a:custGeom>
              <a:avLst/>
              <a:gdLst>
                <a:gd name="T0" fmla="*/ 2147483647 w 36"/>
                <a:gd name="T1" fmla="*/ 0 h 133"/>
                <a:gd name="T2" fmla="*/ 0 w 36"/>
                <a:gd name="T3" fmla="*/ 2147483647 h 133"/>
                <a:gd name="T4" fmla="*/ 2147483647 w 36"/>
                <a:gd name="T5" fmla="*/ 2147483647 h 133"/>
                <a:gd name="T6" fmla="*/ 2147483647 w 36"/>
                <a:gd name="T7" fmla="*/ 2147483647 h 133"/>
                <a:gd name="T8" fmla="*/ 2147483647 w 36"/>
                <a:gd name="T9" fmla="*/ 2147483647 h 133"/>
                <a:gd name="T10" fmla="*/ 2147483647 w 36"/>
                <a:gd name="T11" fmla="*/ 2147483647 h 133"/>
                <a:gd name="T12" fmla="*/ 2147483647 w 36"/>
                <a:gd name="T13" fmla="*/ 0 h 133"/>
                <a:gd name="T14" fmla="*/ 0 60000 65536"/>
                <a:gd name="T15" fmla="*/ 0 60000 65536"/>
                <a:gd name="T16" fmla="*/ 0 60000 65536"/>
                <a:gd name="T17" fmla="*/ 0 60000 65536"/>
                <a:gd name="T18" fmla="*/ 0 60000 65536"/>
                <a:gd name="T19" fmla="*/ 0 60000 65536"/>
                <a:gd name="T20" fmla="*/ 0 60000 65536"/>
                <a:gd name="T21" fmla="*/ 0 w 36"/>
                <a:gd name="T22" fmla="*/ 0 h 133"/>
                <a:gd name="T23" fmla="*/ 36 w 36"/>
                <a:gd name="T24" fmla="*/ 133 h 13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133">
                  <a:moveTo>
                    <a:pt x="11" y="0"/>
                  </a:moveTo>
                  <a:cubicBezTo>
                    <a:pt x="6" y="7"/>
                    <a:pt x="2" y="16"/>
                    <a:pt x="0" y="25"/>
                  </a:cubicBezTo>
                  <a:cubicBezTo>
                    <a:pt x="8" y="39"/>
                    <a:pt x="12" y="55"/>
                    <a:pt x="12" y="72"/>
                  </a:cubicBezTo>
                  <a:cubicBezTo>
                    <a:pt x="12" y="83"/>
                    <a:pt x="10" y="94"/>
                    <a:pt x="7" y="104"/>
                  </a:cubicBezTo>
                  <a:cubicBezTo>
                    <a:pt x="10" y="114"/>
                    <a:pt x="14" y="124"/>
                    <a:pt x="19" y="133"/>
                  </a:cubicBezTo>
                  <a:cubicBezTo>
                    <a:pt x="30" y="115"/>
                    <a:pt x="36" y="94"/>
                    <a:pt x="36" y="72"/>
                  </a:cubicBezTo>
                  <a:cubicBezTo>
                    <a:pt x="36" y="45"/>
                    <a:pt x="27" y="20"/>
                    <a:pt x="11" y="0"/>
                  </a:cubicBezTo>
                  <a:close/>
                </a:path>
              </a:pathLst>
            </a:custGeom>
            <a:solidFill>
              <a:srgbClr val="40953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39" name="Freeform 232"/>
            <p:cNvSpPr>
              <a:spLocks/>
            </p:cNvSpPr>
            <p:nvPr>
              <p:custDataLst>
                <p:tags r:id="rId61"/>
              </p:custDataLst>
            </p:nvPr>
          </p:nvSpPr>
          <p:spPr bwMode="gray">
            <a:xfrm>
              <a:off x="5922963" y="2679148"/>
              <a:ext cx="69850" cy="304358"/>
            </a:xfrm>
            <a:custGeom>
              <a:avLst/>
              <a:gdLst>
                <a:gd name="T0" fmla="*/ 2147483647 w 17"/>
                <a:gd name="T1" fmla="*/ 2147483647 h 79"/>
                <a:gd name="T2" fmla="*/ 2147483647 w 17"/>
                <a:gd name="T3" fmla="*/ 2147483647 h 79"/>
                <a:gd name="T4" fmla="*/ 2147483647 w 17"/>
                <a:gd name="T5" fmla="*/ 0 h 79"/>
                <a:gd name="T6" fmla="*/ 2147483647 w 17"/>
                <a:gd name="T7" fmla="*/ 2147483647 h 79"/>
                <a:gd name="T8" fmla="*/ 0 60000 65536"/>
                <a:gd name="T9" fmla="*/ 0 60000 65536"/>
                <a:gd name="T10" fmla="*/ 0 60000 65536"/>
                <a:gd name="T11" fmla="*/ 0 60000 65536"/>
                <a:gd name="T12" fmla="*/ 0 w 17"/>
                <a:gd name="T13" fmla="*/ 0 h 79"/>
                <a:gd name="T14" fmla="*/ 17 w 17"/>
                <a:gd name="T15" fmla="*/ 79 h 79"/>
              </a:gdLst>
              <a:ahLst/>
              <a:cxnLst>
                <a:cxn ang="T8">
                  <a:pos x="T0" y="T1"/>
                </a:cxn>
                <a:cxn ang="T9">
                  <a:pos x="T2" y="T3"/>
                </a:cxn>
                <a:cxn ang="T10">
                  <a:pos x="T4" y="T5"/>
                </a:cxn>
                <a:cxn ang="T11">
                  <a:pos x="T6" y="T7"/>
                </a:cxn>
              </a:cxnLst>
              <a:rect l="T12" t="T13" r="T14" b="T15"/>
              <a:pathLst>
                <a:path w="17" h="79">
                  <a:moveTo>
                    <a:pt x="12" y="79"/>
                  </a:moveTo>
                  <a:cubicBezTo>
                    <a:pt x="15" y="69"/>
                    <a:pt x="17" y="58"/>
                    <a:pt x="17" y="47"/>
                  </a:cubicBezTo>
                  <a:cubicBezTo>
                    <a:pt x="17" y="30"/>
                    <a:pt x="13" y="14"/>
                    <a:pt x="5" y="0"/>
                  </a:cubicBezTo>
                  <a:cubicBezTo>
                    <a:pt x="0" y="24"/>
                    <a:pt x="3" y="52"/>
                    <a:pt x="12" y="79"/>
                  </a:cubicBezTo>
                  <a:close/>
                </a:path>
              </a:pathLst>
            </a:custGeom>
            <a:solidFill>
              <a:srgbClr val="5FA14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b="1" dirty="0">
                <a:solidFill>
                  <a:srgbClr val="000000"/>
                </a:solidFill>
              </a:endParaRPr>
            </a:p>
          </p:txBody>
        </p:sp>
        <p:sp>
          <p:nvSpPr>
            <p:cNvPr id="3140" name="Rectangle 234"/>
            <p:cNvSpPr>
              <a:spLocks noChangeArrowheads="1"/>
            </p:cNvSpPr>
            <p:nvPr>
              <p:custDataLst>
                <p:tags r:id="rId62"/>
              </p:custDataLst>
            </p:nvPr>
          </p:nvSpPr>
          <p:spPr bwMode="gray">
            <a:xfrm>
              <a:off x="3413125" y="1772132"/>
              <a:ext cx="1390650" cy="34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FFFFFF"/>
                  </a:solidFill>
                </a:rPr>
                <a:t>Vision </a:t>
              </a:r>
            </a:p>
            <a:p>
              <a:pPr algn="ctr" eaLnBrk="1" fontAlgn="base" hangingPunct="1">
                <a:lnSpc>
                  <a:spcPct val="80000"/>
                </a:lnSpc>
                <a:spcBef>
                  <a:spcPct val="0"/>
                </a:spcBef>
                <a:spcAft>
                  <a:spcPct val="0"/>
                </a:spcAft>
              </a:pPr>
              <a:r>
                <a:rPr lang="en-US" altLang="en-US" sz="1400" b="0" dirty="0">
                  <a:solidFill>
                    <a:srgbClr val="FFFFFF"/>
                  </a:solidFill>
                </a:rPr>
                <a:t>&amp; Targets</a:t>
              </a:r>
            </a:p>
          </p:txBody>
        </p:sp>
        <p:sp>
          <p:nvSpPr>
            <p:cNvPr id="3141" name="Rectangle 235"/>
            <p:cNvSpPr>
              <a:spLocks noChangeArrowheads="1"/>
            </p:cNvSpPr>
            <p:nvPr>
              <p:custDataLst>
                <p:tags r:id="rId63"/>
              </p:custDataLst>
            </p:nvPr>
          </p:nvSpPr>
          <p:spPr bwMode="gray">
            <a:xfrm>
              <a:off x="3689350" y="2632207"/>
              <a:ext cx="828675" cy="508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000000"/>
                  </a:solidFill>
                </a:rPr>
                <a:t>Systems</a:t>
              </a:r>
            </a:p>
            <a:p>
              <a:pPr algn="ctr" eaLnBrk="1" fontAlgn="base" hangingPunct="1">
                <a:lnSpc>
                  <a:spcPct val="80000"/>
                </a:lnSpc>
                <a:spcBef>
                  <a:spcPct val="0"/>
                </a:spcBef>
                <a:spcAft>
                  <a:spcPct val="0"/>
                </a:spcAft>
              </a:pPr>
              <a:r>
                <a:rPr lang="en-US" altLang="en-US" sz="1400" b="0" dirty="0">
                  <a:solidFill>
                    <a:srgbClr val="000000"/>
                  </a:solidFill>
                </a:rPr>
                <a:t>Processes</a:t>
              </a:r>
            </a:p>
            <a:p>
              <a:pPr algn="ctr" eaLnBrk="1" fontAlgn="base" hangingPunct="1">
                <a:lnSpc>
                  <a:spcPct val="80000"/>
                </a:lnSpc>
                <a:spcBef>
                  <a:spcPct val="0"/>
                </a:spcBef>
                <a:spcAft>
                  <a:spcPct val="0"/>
                </a:spcAft>
              </a:pPr>
              <a:r>
                <a:rPr lang="en-US" altLang="en-US" sz="1400" b="0" dirty="0">
                  <a:solidFill>
                    <a:srgbClr val="000000"/>
                  </a:solidFill>
                </a:rPr>
                <a:t> &amp; People</a:t>
              </a:r>
            </a:p>
          </p:txBody>
        </p:sp>
        <p:sp>
          <p:nvSpPr>
            <p:cNvPr id="3142" name="Rectangle 236"/>
            <p:cNvSpPr>
              <a:spLocks noChangeArrowheads="1"/>
            </p:cNvSpPr>
            <p:nvPr>
              <p:custDataLst>
                <p:tags r:id="rId64"/>
              </p:custDataLst>
            </p:nvPr>
          </p:nvSpPr>
          <p:spPr bwMode="gray">
            <a:xfrm>
              <a:off x="3990975" y="3746670"/>
              <a:ext cx="355600"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FFFFFF"/>
                  </a:solidFill>
                </a:rPr>
                <a:t>Plan</a:t>
              </a:r>
            </a:p>
          </p:txBody>
        </p:sp>
        <p:sp>
          <p:nvSpPr>
            <p:cNvPr id="3143" name="Rectangle 237"/>
            <p:cNvSpPr>
              <a:spLocks noChangeArrowheads="1"/>
            </p:cNvSpPr>
            <p:nvPr>
              <p:custDataLst>
                <p:tags r:id="rId65"/>
              </p:custDataLst>
            </p:nvPr>
          </p:nvSpPr>
          <p:spPr bwMode="gray">
            <a:xfrm>
              <a:off x="3802063" y="4703655"/>
              <a:ext cx="758825"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000000"/>
                  </a:solidFill>
                </a:rPr>
                <a:t>Resource</a:t>
              </a:r>
            </a:p>
          </p:txBody>
        </p:sp>
        <p:sp>
          <p:nvSpPr>
            <p:cNvPr id="3144" name="Rectangle 238"/>
            <p:cNvSpPr>
              <a:spLocks noChangeArrowheads="1"/>
            </p:cNvSpPr>
            <p:nvPr>
              <p:custDataLst>
                <p:tags r:id="rId66"/>
              </p:custDataLst>
            </p:nvPr>
          </p:nvSpPr>
          <p:spPr bwMode="gray">
            <a:xfrm>
              <a:off x="4011613" y="5721209"/>
              <a:ext cx="495300" cy="169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FFFFFF"/>
                  </a:solidFill>
                </a:rPr>
                <a:t>PDCA</a:t>
              </a:r>
            </a:p>
          </p:txBody>
        </p:sp>
        <p:sp>
          <p:nvSpPr>
            <p:cNvPr id="3145" name="Rectangle 239"/>
            <p:cNvSpPr>
              <a:spLocks noChangeArrowheads="1"/>
            </p:cNvSpPr>
            <p:nvPr>
              <p:custDataLst>
                <p:tags r:id="rId67"/>
              </p:custDataLst>
            </p:nvPr>
          </p:nvSpPr>
          <p:spPr bwMode="gray">
            <a:xfrm>
              <a:off x="7649439" y="1688850"/>
              <a:ext cx="806311" cy="34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spAutoFit/>
            </a:bodyPr>
            <a:lstStyle>
              <a:lvl1pPr defTabSz="933450" eaLnBrk="0" hangingPunct="0">
                <a:defRPr b="1">
                  <a:solidFill>
                    <a:schemeClr val="tx1"/>
                  </a:solidFill>
                  <a:latin typeface="Arial" panose="020B0604020202020204" pitchFamily="34" charset="0"/>
                  <a:cs typeface="Arial" panose="020B0604020202020204" pitchFamily="34" charset="0"/>
                </a:defRPr>
              </a:lvl1pPr>
              <a:lvl2pPr marL="742950" indent="-285750" defTabSz="933450" eaLnBrk="0" hangingPunct="0">
                <a:defRPr b="1">
                  <a:solidFill>
                    <a:schemeClr val="tx1"/>
                  </a:solidFill>
                  <a:latin typeface="Arial" panose="020B0604020202020204" pitchFamily="34" charset="0"/>
                  <a:cs typeface="Arial" panose="020B0604020202020204" pitchFamily="34" charset="0"/>
                </a:defRPr>
              </a:lvl2pPr>
              <a:lvl3pPr marL="1143000" indent="-228600" defTabSz="933450" eaLnBrk="0" hangingPunct="0">
                <a:defRPr b="1">
                  <a:solidFill>
                    <a:schemeClr val="tx1"/>
                  </a:solidFill>
                  <a:latin typeface="Arial" panose="020B0604020202020204" pitchFamily="34" charset="0"/>
                  <a:cs typeface="Arial" panose="020B0604020202020204" pitchFamily="34" charset="0"/>
                </a:defRPr>
              </a:lvl3pPr>
              <a:lvl4pPr marL="1600200" indent="-228600" defTabSz="933450" eaLnBrk="0" hangingPunct="0">
                <a:defRPr b="1">
                  <a:solidFill>
                    <a:schemeClr val="tx1"/>
                  </a:solidFill>
                  <a:latin typeface="Arial" panose="020B0604020202020204" pitchFamily="34" charset="0"/>
                  <a:cs typeface="Arial" panose="020B0604020202020204" pitchFamily="34" charset="0"/>
                </a:defRPr>
              </a:lvl4pPr>
              <a:lvl5pPr marL="2057400" indent="-228600" defTabSz="933450" eaLnBrk="0" hangingPunct="0">
                <a:defRPr b="1">
                  <a:solidFill>
                    <a:schemeClr val="tx1"/>
                  </a:solidFill>
                  <a:latin typeface="Arial" panose="020B0604020202020204" pitchFamily="34" charset="0"/>
                  <a:cs typeface="Arial" panose="020B0604020202020204" pitchFamily="34" charset="0"/>
                </a:defRPr>
              </a:lvl5pPr>
              <a:lvl6pPr marL="25146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345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lnSpc>
                  <a:spcPct val="80000"/>
                </a:lnSpc>
                <a:spcBef>
                  <a:spcPct val="0"/>
                </a:spcBef>
                <a:spcAft>
                  <a:spcPct val="0"/>
                </a:spcAft>
              </a:pPr>
              <a:r>
                <a:rPr lang="en-US" altLang="en-US" sz="1400" b="0" dirty="0">
                  <a:solidFill>
                    <a:srgbClr val="FFFFFF"/>
                  </a:solidFill>
                </a:rPr>
                <a:t>Required </a:t>
              </a:r>
            </a:p>
            <a:p>
              <a:pPr algn="ctr" eaLnBrk="1" fontAlgn="base" hangingPunct="1">
                <a:lnSpc>
                  <a:spcPct val="80000"/>
                </a:lnSpc>
                <a:spcBef>
                  <a:spcPct val="0"/>
                </a:spcBef>
                <a:spcAft>
                  <a:spcPct val="0"/>
                </a:spcAft>
              </a:pPr>
              <a:r>
                <a:rPr lang="en-US" altLang="en-US" sz="1400" b="0" dirty="0">
                  <a:solidFill>
                    <a:srgbClr val="FFFFFF"/>
                  </a:solidFill>
                </a:rPr>
                <a:t>Behaviour</a:t>
              </a:r>
            </a:p>
          </p:txBody>
        </p:sp>
      </p:grpSp>
    </p:spTree>
    <p:extLst>
      <p:ext uri="{BB962C8B-B14F-4D97-AF65-F5344CB8AC3E}">
        <p14:creationId xmlns:p14="http://schemas.microsoft.com/office/powerpoint/2010/main" val="57545930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endParaRPr lang="en-GB" dirty="0"/>
          </a:p>
        </p:txBody>
      </p:sp>
      <p:sp>
        <p:nvSpPr>
          <p:cNvPr id="4" name="Vertical Text Placeholder 3"/>
          <p:cNvSpPr>
            <a:spLocks noGrp="1"/>
          </p:cNvSpPr>
          <p:nvPr>
            <p:ph type="body" orient="vert" idx="13"/>
          </p:nvPr>
        </p:nvSpPr>
        <p:spPr>
          <a:xfrm>
            <a:off x="406146" y="919658"/>
            <a:ext cx="8317230" cy="369741"/>
          </a:xfrm>
        </p:spPr>
        <p:txBody>
          <a:bodyPr/>
          <a:lstStyle/>
          <a:p>
            <a:pPr marL="0" indent="0">
              <a:buNone/>
            </a:pPr>
            <a:r>
              <a:rPr lang="en-GB" sz="2400" dirty="0"/>
              <a:t>The Change Kaleidoscope (Balogun &amp; Hope, 2004)</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4520" y="1312199"/>
            <a:ext cx="5571728" cy="5379600"/>
          </a:xfrm>
          <a:prstGeom prst="rect">
            <a:avLst/>
          </a:prstGeom>
        </p:spPr>
      </p:pic>
    </p:spTree>
    <p:extLst>
      <p:ext uri="{BB962C8B-B14F-4D97-AF65-F5344CB8AC3E}">
        <p14:creationId xmlns:p14="http://schemas.microsoft.com/office/powerpoint/2010/main" val="3561796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a:t>
            </a:r>
          </a:p>
        </p:txBody>
      </p:sp>
      <p:sp>
        <p:nvSpPr>
          <p:cNvPr id="3" name="Vertical Text Placeholder 2"/>
          <p:cNvSpPr>
            <a:spLocks noGrp="1"/>
          </p:cNvSpPr>
          <p:nvPr>
            <p:ph type="body" orient="vert" idx="1"/>
          </p:nvPr>
        </p:nvSpPr>
        <p:spPr/>
        <p:txBody>
          <a:bodyPr/>
          <a:lstStyle/>
          <a:p>
            <a:r>
              <a:rPr lang="en-GB" dirty="0"/>
              <a:t>Change emerges in a non-linear way due to changes in the external environment</a:t>
            </a:r>
          </a:p>
          <a:p>
            <a:r>
              <a:rPr lang="en-GB" dirty="0"/>
              <a:t>Change can develop bottom-up</a:t>
            </a:r>
          </a:p>
          <a:p>
            <a:r>
              <a:rPr lang="en-GB" dirty="0"/>
              <a:t>Change is an open ended process of adaptation and learning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Emergent Approach</a:t>
            </a:r>
          </a:p>
        </p:txBody>
      </p:sp>
    </p:spTree>
    <p:extLst>
      <p:ext uri="{BB962C8B-B14F-4D97-AF65-F5344CB8AC3E}">
        <p14:creationId xmlns:p14="http://schemas.microsoft.com/office/powerpoint/2010/main" val="1160269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Vertical Text Placeholder 2"/>
          <p:cNvSpPr>
            <a:spLocks noGrp="1"/>
          </p:cNvSpPr>
          <p:nvPr>
            <p:ph type="body" orient="vert" idx="1"/>
          </p:nvPr>
        </p:nvSpPr>
        <p:spPr/>
        <p:txBody>
          <a:bodyPr/>
          <a:lstStyle/>
          <a:p>
            <a:r>
              <a:rPr lang="en-GB" dirty="0"/>
              <a:t>How can organisations enhance their general readiness to change?</a:t>
            </a:r>
          </a:p>
          <a:p>
            <a:r>
              <a:rPr lang="en-GB" dirty="0"/>
              <a:t>What are organisations like Google and Facebook doing which allows them to adapt to change so quickly?</a:t>
            </a:r>
          </a:p>
          <a:p>
            <a:pPr marL="0" indent="0">
              <a:buNone/>
            </a:pPr>
            <a:r>
              <a:rPr lang="en-GB" dirty="0"/>
              <a:t> - Scanning the environment for change</a:t>
            </a:r>
          </a:p>
          <a:p>
            <a:pPr marL="0" indent="0">
              <a:buNone/>
            </a:pPr>
            <a:r>
              <a:rPr lang="en-GB" dirty="0"/>
              <a:t> - Fostering a culture of knowledge sharing</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Emergent Approach</a:t>
            </a:r>
          </a:p>
        </p:txBody>
      </p:sp>
    </p:spTree>
    <p:extLst>
      <p:ext uri="{BB962C8B-B14F-4D97-AF65-F5344CB8AC3E}">
        <p14:creationId xmlns:p14="http://schemas.microsoft.com/office/powerpoint/2010/main" val="19735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a:xfrm>
            <a:off x="405584" y="1196753"/>
            <a:ext cx="8318832" cy="4320480"/>
          </a:xfrm>
        </p:spPr>
        <p:txBody>
          <a:bodyPr>
            <a:normAutofit fontScale="92500" lnSpcReduction="10000"/>
          </a:bodyPr>
          <a:lstStyle/>
          <a:p>
            <a:pPr marL="0" indent="0">
              <a:buNone/>
            </a:pPr>
            <a:r>
              <a:rPr lang="en-GB" dirty="0"/>
              <a:t>Failure rates for major change programmes is running at around 70%!</a:t>
            </a:r>
          </a:p>
          <a:p>
            <a:pPr marL="0" indent="0">
              <a:buNone/>
            </a:pPr>
            <a:r>
              <a:rPr lang="en-GB" dirty="0"/>
              <a:t>Crail’s 2007 study felt the following factors acted as barriers to change:</a:t>
            </a:r>
          </a:p>
          <a:p>
            <a:pPr lvl="2" indent="-342900">
              <a:buFont typeface="Wingdings" panose="05000000000000000000" pitchFamily="2" charset="2"/>
              <a:buChar char="§"/>
            </a:pPr>
            <a:r>
              <a:rPr lang="en-GB" dirty="0"/>
              <a:t>Employee resistance				81%</a:t>
            </a:r>
          </a:p>
          <a:p>
            <a:pPr lvl="2" indent="-342900">
              <a:buFont typeface="Wingdings" panose="05000000000000000000" pitchFamily="2" charset="2"/>
              <a:buChar char="§"/>
            </a:pPr>
            <a:r>
              <a:rPr lang="en-GB" dirty="0"/>
              <a:t>Communication breakdown			90%</a:t>
            </a:r>
          </a:p>
          <a:p>
            <a:pPr lvl="2" indent="-342900">
              <a:buFont typeface="Wingdings" panose="05000000000000000000" pitchFamily="2" charset="2"/>
              <a:buChar char="§"/>
            </a:pPr>
            <a:r>
              <a:rPr lang="en-GB" dirty="0"/>
              <a:t>Lack of time to prepare			65%</a:t>
            </a:r>
          </a:p>
          <a:p>
            <a:pPr lvl="2" indent="-342900">
              <a:buFont typeface="Wingdings" panose="05000000000000000000" pitchFamily="2" charset="2"/>
              <a:buChar char="§"/>
            </a:pPr>
            <a:r>
              <a:rPr lang="en-GB" dirty="0"/>
              <a:t>Lack of time to implement			63%</a:t>
            </a:r>
          </a:p>
          <a:p>
            <a:pPr lvl="2" indent="-342900">
              <a:buFont typeface="Wingdings" panose="05000000000000000000" pitchFamily="2" charset="2"/>
              <a:buChar char="§"/>
            </a:pPr>
            <a:r>
              <a:rPr lang="en-GB" dirty="0"/>
              <a:t>Poor leadership form senior managers	60%</a:t>
            </a:r>
          </a:p>
          <a:p>
            <a:pPr lvl="2" indent="-342900">
              <a:buFont typeface="Wingdings" panose="05000000000000000000" pitchFamily="2" charset="2"/>
              <a:buChar char="§"/>
            </a:pPr>
            <a:r>
              <a:rPr lang="en-GB" dirty="0"/>
              <a:t>Lack of change management expertise	57%</a:t>
            </a:r>
          </a:p>
        </p:txBody>
      </p:sp>
    </p:spTree>
    <p:extLst>
      <p:ext uri="{BB962C8B-B14F-4D97-AF65-F5344CB8AC3E}">
        <p14:creationId xmlns:p14="http://schemas.microsoft.com/office/powerpoint/2010/main" val="1361805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normAutofit/>
          </a:bodyPr>
          <a:lstStyle/>
          <a:p>
            <a:r>
              <a:rPr lang="en-GB" dirty="0"/>
              <a:t>Resistance to the content of change</a:t>
            </a:r>
          </a:p>
          <a:p>
            <a:r>
              <a:rPr lang="en-GB" dirty="0"/>
              <a:t>Resistance to the process of change</a:t>
            </a:r>
          </a:p>
          <a:p>
            <a:r>
              <a:rPr lang="en-GB" dirty="0"/>
              <a:t>The success of change management programmes depends on whether people are willing and able to change</a:t>
            </a:r>
          </a:p>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Employee Resistance</a:t>
            </a:r>
          </a:p>
        </p:txBody>
      </p:sp>
    </p:spTree>
    <p:extLst>
      <p:ext uri="{BB962C8B-B14F-4D97-AF65-F5344CB8AC3E}">
        <p14:creationId xmlns:p14="http://schemas.microsoft.com/office/powerpoint/2010/main" val="3696895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84213" y="15197"/>
            <a:ext cx="7772400" cy="1143000"/>
          </a:xfrm>
        </p:spPr>
        <p:txBody>
          <a:bodyPr>
            <a:noAutofit/>
          </a:bodyPr>
          <a:lstStyle/>
          <a:p>
            <a:r>
              <a:rPr lang="en-GB" altLang="es-ES_tradnl" sz="4000" b="1" dirty="0">
                <a:latin typeface="Arial" charset="0"/>
                <a:cs typeface="Arial" charset="0"/>
              </a:rPr>
              <a:t>Managing resistance to change</a:t>
            </a:r>
            <a:endParaRPr lang="es-ES_tradnl" altLang="es-ES_tradnl" sz="4000" b="1" dirty="0">
              <a:latin typeface="Arial" charset="0"/>
              <a:cs typeface="Arial" charset="0"/>
            </a:endParaRPr>
          </a:p>
        </p:txBody>
      </p:sp>
      <p:sp>
        <p:nvSpPr>
          <p:cNvPr id="3" name="Content Placeholder 2"/>
          <p:cNvSpPr>
            <a:spLocks noGrp="1"/>
          </p:cNvSpPr>
          <p:nvPr>
            <p:ph idx="1"/>
          </p:nvPr>
        </p:nvSpPr>
        <p:spPr>
          <a:xfrm>
            <a:off x="687661" y="980728"/>
            <a:ext cx="7772400" cy="4114800"/>
          </a:xfrm>
        </p:spPr>
        <p:txBody>
          <a:bodyPr>
            <a:normAutofit lnSpcReduction="10000"/>
          </a:bodyPr>
          <a:lstStyle/>
          <a:p>
            <a:pPr marL="0" indent="0">
              <a:buFontTx/>
              <a:buNone/>
              <a:defRPr/>
            </a:pPr>
            <a:r>
              <a:rPr lang="en-GB" sz="2600" dirty="0">
                <a:latin typeface="Arial" pitchFamily="34" charset="0"/>
                <a:cs typeface="Arial" pitchFamily="34" charset="0"/>
              </a:rPr>
              <a:t>People affected by the change need to know how it satisfies these criteria:</a:t>
            </a:r>
          </a:p>
          <a:p>
            <a:pPr>
              <a:defRPr/>
            </a:pPr>
            <a:r>
              <a:rPr lang="en-GB" sz="2600" i="1" dirty="0">
                <a:latin typeface="Arial" pitchFamily="34" charset="0"/>
                <a:cs typeface="Arial" pitchFamily="34" charset="0"/>
              </a:rPr>
              <a:t>Benefit</a:t>
            </a:r>
            <a:r>
              <a:rPr lang="en-GB" sz="2600" dirty="0">
                <a:latin typeface="Arial" pitchFamily="34" charset="0"/>
                <a:cs typeface="Arial" pitchFamily="34" charset="0"/>
              </a:rPr>
              <a:t>: it should have clear relative benefit for individuals being asked to change</a:t>
            </a:r>
          </a:p>
          <a:p>
            <a:pPr>
              <a:defRPr/>
            </a:pPr>
            <a:r>
              <a:rPr lang="en-GB" sz="2600" i="1" dirty="0">
                <a:latin typeface="Arial" pitchFamily="34" charset="0"/>
                <a:cs typeface="Arial" pitchFamily="34" charset="0"/>
              </a:rPr>
              <a:t>Compatibility</a:t>
            </a:r>
            <a:r>
              <a:rPr lang="en-GB" sz="2600" dirty="0">
                <a:latin typeface="Arial" pitchFamily="34" charset="0"/>
                <a:cs typeface="Arial" pitchFamily="34" charset="0"/>
              </a:rPr>
              <a:t>: it should be as compatible as possible with existing values and experiences</a:t>
            </a:r>
          </a:p>
          <a:p>
            <a:pPr>
              <a:defRPr/>
            </a:pPr>
            <a:r>
              <a:rPr lang="en-GB" sz="2600" i="1" dirty="0">
                <a:latin typeface="Arial" pitchFamily="34" charset="0"/>
                <a:cs typeface="Arial" pitchFamily="34" charset="0"/>
              </a:rPr>
              <a:t>Complexity</a:t>
            </a:r>
            <a:r>
              <a:rPr lang="en-GB" sz="2600" dirty="0">
                <a:latin typeface="Arial" pitchFamily="34" charset="0"/>
                <a:cs typeface="Arial" pitchFamily="34" charset="0"/>
              </a:rPr>
              <a:t>: it should be as easy as possible to understand and use</a:t>
            </a:r>
          </a:p>
          <a:p>
            <a:pPr>
              <a:defRPr/>
            </a:pPr>
            <a:r>
              <a:rPr lang="en-GB" sz="2600" i="1" dirty="0">
                <a:latin typeface="Arial" pitchFamily="34" charset="0"/>
                <a:cs typeface="Arial" pitchFamily="34" charset="0"/>
              </a:rPr>
              <a:t>Triability</a:t>
            </a:r>
            <a:r>
              <a:rPr lang="en-GB" sz="2600" dirty="0">
                <a:latin typeface="Arial" pitchFamily="34" charset="0"/>
                <a:cs typeface="Arial" pitchFamily="34" charset="0"/>
              </a:rPr>
              <a:t>: it should be something that people can try on a step-by-step basis. (French et al. 2011)</a:t>
            </a:r>
            <a:endParaRPr lang="en-GB" sz="2600" i="1" dirty="0">
              <a:latin typeface="Arial" pitchFamily="34" charset="0"/>
              <a:cs typeface="Arial" pitchFamily="34" charset="0"/>
            </a:endParaRPr>
          </a:p>
          <a:p>
            <a:pPr marL="0" indent="0">
              <a:buFontTx/>
              <a:buNone/>
              <a:defRPr/>
            </a:pPr>
            <a:endParaRPr lang="es-ES_tradnl" sz="2800" dirty="0">
              <a:latin typeface="Arial" pitchFamily="34" charset="0"/>
              <a:cs typeface="Arial" pitchFamily="34" charset="0"/>
            </a:endParaRPr>
          </a:p>
        </p:txBody>
      </p:sp>
    </p:spTree>
    <p:extLst>
      <p:ext uri="{BB962C8B-B14F-4D97-AF65-F5344CB8AC3E}">
        <p14:creationId xmlns:p14="http://schemas.microsoft.com/office/powerpoint/2010/main" val="725474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44624"/>
            <a:ext cx="8229600" cy="1143000"/>
          </a:xfrm>
        </p:spPr>
        <p:txBody>
          <a:bodyPr>
            <a:normAutofit fontScale="90000"/>
          </a:bodyPr>
          <a:lstStyle/>
          <a:p>
            <a:r>
              <a:rPr lang="en-US" altLang="en-US" dirty="0">
                <a:solidFill>
                  <a:schemeClr val="tx2"/>
                </a:solidFill>
              </a:rPr>
              <a:t>Influence Model – Worked Example</a:t>
            </a:r>
            <a:br>
              <a:rPr lang="en-US" altLang="en-US" dirty="0">
                <a:solidFill>
                  <a:schemeClr val="tx2"/>
                </a:solidFill>
              </a:rPr>
            </a:br>
            <a:r>
              <a:rPr lang="en-US" altLang="en-US" sz="1600" dirty="0">
                <a:solidFill>
                  <a:schemeClr val="tx2"/>
                </a:solidFill>
              </a:rPr>
              <a:t>Develop a mindset of “Sky diving is worth the risk”</a:t>
            </a:r>
          </a:p>
        </p:txBody>
      </p:sp>
      <p:grpSp>
        <p:nvGrpSpPr>
          <p:cNvPr id="38915" name="Group 3"/>
          <p:cNvGrpSpPr>
            <a:grpSpLocks/>
          </p:cNvGrpSpPr>
          <p:nvPr/>
        </p:nvGrpSpPr>
        <p:grpSpPr bwMode="auto">
          <a:xfrm>
            <a:off x="554038" y="1120775"/>
            <a:ext cx="7954962" cy="5280025"/>
            <a:chOff x="349" y="594"/>
            <a:chExt cx="5011" cy="3326"/>
          </a:xfrm>
        </p:grpSpPr>
        <p:sp>
          <p:nvSpPr>
            <p:cNvPr id="69645" name="Freeform 13"/>
            <p:cNvSpPr>
              <a:spLocks noChangeAspect="1"/>
            </p:cNvSpPr>
            <p:nvPr>
              <p:custDataLst>
                <p:tags r:id="rId1"/>
              </p:custDataLst>
            </p:nvPr>
          </p:nvSpPr>
          <p:spPr bwMode="gray">
            <a:xfrm flipH="1">
              <a:off x="357" y="1925"/>
              <a:ext cx="1512" cy="1879"/>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69646" name="Freeform 14"/>
            <p:cNvSpPr>
              <a:spLocks noChangeAspect="1"/>
            </p:cNvSpPr>
            <p:nvPr>
              <p:custDataLst>
                <p:tags r:id="rId2"/>
              </p:custDataLst>
            </p:nvPr>
          </p:nvSpPr>
          <p:spPr bwMode="gray">
            <a:xfrm flipH="1">
              <a:off x="349" y="650"/>
              <a:ext cx="1875" cy="1474"/>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18" name="Rectangle 12"/>
            <p:cNvSpPr>
              <a:spLocks noChangeArrowheads="1"/>
            </p:cNvSpPr>
            <p:nvPr>
              <p:custDataLst>
                <p:tags r:id="rId3"/>
              </p:custDataLst>
            </p:nvPr>
          </p:nvSpPr>
          <p:spPr bwMode="gray">
            <a:xfrm>
              <a:off x="433" y="2470"/>
              <a:ext cx="1217" cy="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dirty="0">
                  <a:solidFill>
                    <a:srgbClr val="000000"/>
                  </a:solidFill>
                </a:rPr>
                <a:t>	We select an accredited and approved Parachute Centre to give you the necessary training.</a:t>
              </a:r>
            </a:p>
          </p:txBody>
        </p:sp>
        <p:sp>
          <p:nvSpPr>
            <p:cNvPr id="38919" name="Rectangle 15"/>
            <p:cNvSpPr>
              <a:spLocks noChangeArrowheads="1"/>
            </p:cNvSpPr>
            <p:nvPr>
              <p:custDataLst>
                <p:tags r:id="rId4"/>
              </p:custDataLst>
            </p:nvPr>
          </p:nvSpPr>
          <p:spPr bwMode="gray">
            <a:xfrm>
              <a:off x="460" y="881"/>
              <a:ext cx="1294" cy="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742950" indent="-285750" defTabSz="930275" eaLnBrk="0" hangingPunct="0">
                <a:defRPr b="1">
                  <a:solidFill>
                    <a:schemeClr val="tx1"/>
                  </a:solidFill>
                  <a:latin typeface="Arial" panose="020B0604020202020204" pitchFamily="34" charset="0"/>
                  <a:cs typeface="Arial" panose="020B0604020202020204" pitchFamily="34" charset="0"/>
                </a:defRPr>
              </a:lvl2pPr>
              <a:lvl3pPr marL="179388" indent="20638"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2" eaLnBrk="1" fontAlgn="base" hangingPunct="1">
                <a:spcBef>
                  <a:spcPct val="0"/>
                </a:spcBef>
                <a:spcAft>
                  <a:spcPct val="0"/>
                </a:spcAft>
                <a:buClr>
                  <a:srgbClr val="3D7EDB"/>
                </a:buClr>
                <a:buSzPct val="120000"/>
              </a:pPr>
              <a:r>
                <a:rPr lang="en-GB" altLang="en-US" sz="1100" dirty="0">
                  <a:solidFill>
                    <a:srgbClr val="000000"/>
                  </a:solidFill>
                </a:rPr>
                <a:t>Finally, your boss and two of  your colleagues did the jump last year  and had such a great time and raised so much money for charity they’ve agreed to do it again this year.</a:t>
              </a:r>
            </a:p>
          </p:txBody>
        </p:sp>
        <p:sp>
          <p:nvSpPr>
            <p:cNvPr id="38920" name="Rectangle 18"/>
            <p:cNvSpPr>
              <a:spLocks noChangeAspect="1" noChangeArrowheads="1"/>
            </p:cNvSpPr>
            <p:nvPr>
              <p:custDataLst>
                <p:tags r:id="rId5"/>
              </p:custDataLst>
            </p:nvPr>
          </p:nvSpPr>
          <p:spPr bwMode="gray">
            <a:xfrm>
              <a:off x="561" y="3518"/>
              <a:ext cx="1255" cy="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Skills required for change</a:t>
              </a:r>
            </a:p>
          </p:txBody>
        </p:sp>
        <p:sp>
          <p:nvSpPr>
            <p:cNvPr id="38921" name="Rectangle 14"/>
            <p:cNvSpPr>
              <a:spLocks noChangeAspect="1" noChangeArrowheads="1"/>
            </p:cNvSpPr>
            <p:nvPr>
              <p:custDataLst>
                <p:tags r:id="rId6"/>
              </p:custDataLst>
            </p:nvPr>
          </p:nvSpPr>
          <p:spPr bwMode="gray">
            <a:xfrm>
              <a:off x="586" y="708"/>
              <a:ext cx="1299" cy="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Role modelling</a:t>
              </a:r>
            </a:p>
          </p:txBody>
        </p:sp>
        <p:sp>
          <p:nvSpPr>
            <p:cNvPr id="38922" name="McK 6. Title circle"/>
            <p:cNvSpPr>
              <a:spLocks noChangeArrowheads="1"/>
            </p:cNvSpPr>
            <p:nvPr>
              <p:custDataLst>
                <p:tags r:id="rId7"/>
              </p:custDataLst>
            </p:nvPr>
          </p:nvSpPr>
          <p:spPr bwMode="gray">
            <a:xfrm>
              <a:off x="392" y="690"/>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D</a:t>
              </a:r>
            </a:p>
          </p:txBody>
        </p:sp>
        <p:grpSp>
          <p:nvGrpSpPr>
            <p:cNvPr id="38923" name="Group 3"/>
            <p:cNvGrpSpPr>
              <a:grpSpLocks/>
            </p:cNvGrpSpPr>
            <p:nvPr/>
          </p:nvGrpSpPr>
          <p:grpSpPr bwMode="auto">
            <a:xfrm>
              <a:off x="3841" y="609"/>
              <a:ext cx="1505" cy="1899"/>
              <a:chOff x="6097080" y="966989"/>
              <a:chExt cx="2389265" cy="3014343"/>
            </a:xfrm>
          </p:grpSpPr>
          <p:sp>
            <p:nvSpPr>
              <p:cNvPr id="69642" name="Freeform 10"/>
              <p:cNvSpPr>
                <a:spLocks noChangeAspect="1"/>
              </p:cNvSpPr>
              <p:nvPr>
                <p:custDataLst>
                  <p:tags r:id="rId14"/>
                </p:custDataLst>
              </p:nvPr>
            </p:nvSpPr>
            <p:spPr bwMode="gray">
              <a:xfrm flipH="1">
                <a:off x="6097080" y="966989"/>
                <a:ext cx="2389265" cy="301434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34" name="Rectangle 18"/>
              <p:cNvSpPr>
                <a:spLocks noChangeArrowheads="1"/>
              </p:cNvSpPr>
              <p:nvPr>
                <p:custDataLst>
                  <p:tags r:id="rId15"/>
                </p:custDataLst>
              </p:nvPr>
            </p:nvSpPr>
            <p:spPr bwMode="gray">
              <a:xfrm>
                <a:off x="6493968" y="1211438"/>
                <a:ext cx="1974914" cy="2187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dirty="0">
                    <a:solidFill>
                      <a:srgbClr val="000000"/>
                    </a:solidFill>
                  </a:rPr>
                  <a:t>	You’ve just found out your little brother has cancer and requires expensive treatment.  Local NHS treatment is not funded.  Cancer Research UK can support but are short of funds.  Cancer Research UK are developing tests for  siblings that give early indication of hereditary issues.  Comms are looking for community</a:t>
                </a:r>
              </a:p>
            </p:txBody>
          </p:sp>
          <p:sp>
            <p:nvSpPr>
              <p:cNvPr id="38935" name="Rectangle 12"/>
              <p:cNvSpPr>
                <a:spLocks noChangeAspect="1" noChangeArrowheads="1"/>
              </p:cNvSpPr>
              <p:nvPr>
                <p:custDataLst>
                  <p:tags r:id="rId16"/>
                </p:custDataLst>
              </p:nvPr>
            </p:nvSpPr>
            <p:spPr bwMode="gray">
              <a:xfrm>
                <a:off x="6686061" y="997149"/>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A compelling story</a:t>
                </a:r>
              </a:p>
            </p:txBody>
          </p:sp>
          <p:sp>
            <p:nvSpPr>
              <p:cNvPr id="38936" name="McK 6. Title circle"/>
              <p:cNvSpPr>
                <a:spLocks noChangeArrowheads="1"/>
              </p:cNvSpPr>
              <p:nvPr>
                <p:custDataLst>
                  <p:tags r:id="rId17"/>
                </p:custDataLst>
              </p:nvPr>
            </p:nvSpPr>
            <p:spPr bwMode="gray">
              <a:xfrm>
                <a:off x="6375644" y="1050177"/>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A</a:t>
                </a:r>
              </a:p>
            </p:txBody>
          </p:sp>
        </p:grpSp>
        <p:sp>
          <p:nvSpPr>
            <p:cNvPr id="38924" name="McK 6. Title circle"/>
            <p:cNvSpPr>
              <a:spLocks noChangeArrowheads="1"/>
            </p:cNvSpPr>
            <p:nvPr>
              <p:custDataLst>
                <p:tags r:id="rId8"/>
              </p:custDataLst>
            </p:nvPr>
          </p:nvSpPr>
          <p:spPr bwMode="gray">
            <a:xfrm>
              <a:off x="392" y="3506"/>
              <a:ext cx="159" cy="159"/>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C</a:t>
              </a:r>
            </a:p>
          </p:txBody>
        </p:sp>
        <p:grpSp>
          <p:nvGrpSpPr>
            <p:cNvPr id="38925" name="Group 4"/>
            <p:cNvGrpSpPr>
              <a:grpSpLocks/>
            </p:cNvGrpSpPr>
            <p:nvPr/>
          </p:nvGrpSpPr>
          <p:grpSpPr bwMode="auto">
            <a:xfrm>
              <a:off x="3474" y="2295"/>
              <a:ext cx="1886" cy="1625"/>
              <a:chOff x="5515558" y="3642807"/>
              <a:chExt cx="2993004" cy="2580031"/>
            </a:xfrm>
          </p:grpSpPr>
          <p:sp>
            <p:nvSpPr>
              <p:cNvPr id="69644" name="Freeform 12"/>
              <p:cNvSpPr>
                <a:spLocks noChangeAspect="1"/>
              </p:cNvSpPr>
              <p:nvPr>
                <p:custDataLst>
                  <p:tags r:id="rId10"/>
                </p:custDataLst>
              </p:nvPr>
            </p:nvSpPr>
            <p:spPr bwMode="gray">
              <a:xfrm flipH="1">
                <a:off x="5515558" y="3642807"/>
                <a:ext cx="2970787" cy="258003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8930" name="Rectangle 9"/>
              <p:cNvSpPr>
                <a:spLocks noChangeArrowheads="1"/>
              </p:cNvSpPr>
              <p:nvPr>
                <p:custDataLst>
                  <p:tags r:id="rId11"/>
                </p:custDataLst>
              </p:nvPr>
            </p:nvSpPr>
            <p:spPr bwMode="gray">
              <a:xfrm>
                <a:off x="6109081" y="4176278"/>
                <a:ext cx="2399481" cy="1585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dirty="0">
                    <a:solidFill>
                      <a:srgbClr val="000000"/>
                    </a:solidFill>
                  </a:rPr>
                  <a:t>	We promise to pay Cancer Research UK the same amount as your bonus this year if you do the jump.  Jumpers are automatically entered into the I-MAD scheme for recognition</a:t>
                </a:r>
              </a:p>
              <a:p>
                <a:pPr lvl="1" eaLnBrk="1" fontAlgn="base" hangingPunct="1">
                  <a:spcBef>
                    <a:spcPct val="0"/>
                  </a:spcBef>
                  <a:spcAft>
                    <a:spcPct val="0"/>
                  </a:spcAft>
                  <a:buClr>
                    <a:srgbClr val="3D7EDB"/>
                  </a:buClr>
                  <a:buSzPct val="125000"/>
                </a:pPr>
                <a:endParaRPr lang="en-GB" altLang="en-US" sz="400" dirty="0">
                  <a:solidFill>
                    <a:srgbClr val="000000"/>
                  </a:solidFill>
                </a:endParaRPr>
              </a:p>
              <a:p>
                <a:pPr lvl="1" eaLnBrk="1" fontAlgn="base" hangingPunct="1">
                  <a:spcBef>
                    <a:spcPct val="0"/>
                  </a:spcBef>
                  <a:spcAft>
                    <a:spcPct val="0"/>
                  </a:spcAft>
                  <a:buClr>
                    <a:srgbClr val="3D7EDB"/>
                  </a:buClr>
                  <a:buSzPct val="125000"/>
                </a:pPr>
                <a:r>
                  <a:rPr lang="en-GB" altLang="en-US" sz="1100" i="1" dirty="0">
                    <a:solidFill>
                      <a:srgbClr val="000000"/>
                    </a:solidFill>
                  </a:rPr>
                  <a:t>	</a:t>
                </a:r>
                <a:r>
                  <a:rPr lang="en-GB" altLang="en-US" sz="1100" dirty="0">
                    <a:solidFill>
                      <a:srgbClr val="000000"/>
                    </a:solidFill>
                  </a:rPr>
                  <a:t>To make sure you are safe we  ensure you have up to date  equipment.</a:t>
                </a:r>
              </a:p>
            </p:txBody>
          </p:sp>
          <p:sp>
            <p:nvSpPr>
              <p:cNvPr id="38931" name="Rectangle 16"/>
              <p:cNvSpPr>
                <a:spLocks noChangeAspect="1" noChangeArrowheads="1"/>
              </p:cNvSpPr>
              <p:nvPr>
                <p:custDataLst>
                  <p:tags r:id="rId12"/>
                </p:custDataLst>
              </p:nvPr>
            </p:nvSpPr>
            <p:spPr bwMode="gray">
              <a:xfrm>
                <a:off x="6402667" y="5787805"/>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Reinforcement mechanisms</a:t>
                </a:r>
              </a:p>
            </p:txBody>
          </p:sp>
          <p:sp>
            <p:nvSpPr>
              <p:cNvPr id="38932" name="McK 6. Title circle"/>
              <p:cNvSpPr>
                <a:spLocks noChangeArrowheads="1"/>
              </p:cNvSpPr>
              <p:nvPr>
                <p:custDataLst>
                  <p:tags r:id="rId13"/>
                </p:custDataLst>
              </p:nvPr>
            </p:nvSpPr>
            <p:spPr bwMode="gray">
              <a:xfrm>
                <a:off x="6134336" y="5846756"/>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B</a:t>
                </a:r>
              </a:p>
            </p:txBody>
          </p:sp>
        </p:grpSp>
        <p:grpSp>
          <p:nvGrpSpPr>
            <p:cNvPr id="38926" name="Group 2"/>
            <p:cNvGrpSpPr>
              <a:grpSpLocks/>
            </p:cNvGrpSpPr>
            <p:nvPr/>
          </p:nvGrpSpPr>
          <p:grpSpPr bwMode="auto">
            <a:xfrm>
              <a:off x="1885" y="594"/>
              <a:ext cx="1956" cy="2387"/>
              <a:chOff x="2991846" y="1677932"/>
              <a:chExt cx="3105234" cy="3788318"/>
            </a:xfrm>
          </p:grpSpPr>
          <p:pic>
            <p:nvPicPr>
              <p:cNvPr id="38927" name="Picture 21" descr="C:\Users\Craig\AppData\Local\Microsoft\Windows\Temporary Internet Files\Content.IE5\1BOAVHBD\MC900365896[1].wmf"/>
              <p:cNvPicPr>
                <a:picLocks noChangeAspect="1" noChangeArrowheads="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2991846" y="1677932"/>
                <a:ext cx="3105234" cy="3788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28" name="TextBox 26"/>
              <p:cNvSpPr txBox="1">
                <a:spLocks noChangeArrowheads="1"/>
              </p:cNvSpPr>
              <p:nvPr>
                <p:custDataLst>
                  <p:tags r:id="rId9"/>
                </p:custDataLst>
              </p:nvPr>
            </p:nvSpPr>
            <p:spPr bwMode="gray">
              <a:xfrm>
                <a:off x="3117262" y="2073111"/>
                <a:ext cx="2617858" cy="942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296" tIns="46648" rIns="93296" bIns="46648">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sz="1400" dirty="0">
                    <a:solidFill>
                      <a:srgbClr val="000000"/>
                    </a:solidFill>
                  </a:rPr>
                  <a:t>Wouldn’t all these</a:t>
                </a:r>
              </a:p>
              <a:p>
                <a:pPr algn="ctr" eaLnBrk="1" fontAlgn="base" hangingPunct="1">
                  <a:spcBef>
                    <a:spcPct val="0"/>
                  </a:spcBef>
                  <a:spcAft>
                    <a:spcPct val="0"/>
                  </a:spcAft>
                </a:pPr>
                <a:r>
                  <a:rPr lang="en-GB" altLang="en-US" sz="1400" dirty="0">
                    <a:solidFill>
                      <a:srgbClr val="000000"/>
                    </a:solidFill>
                  </a:rPr>
                  <a:t> changes make you more likely to adopt the mindset </a:t>
                </a:r>
              </a:p>
              <a:p>
                <a:pPr algn="ctr" eaLnBrk="1" fontAlgn="base" hangingPunct="1">
                  <a:spcBef>
                    <a:spcPct val="0"/>
                  </a:spcBef>
                  <a:spcAft>
                    <a:spcPct val="0"/>
                  </a:spcAft>
                </a:pPr>
                <a:r>
                  <a:rPr lang="en-GB" altLang="en-US" sz="1400" dirty="0">
                    <a:solidFill>
                      <a:srgbClr val="000000"/>
                    </a:solidFill>
                  </a:rPr>
                  <a:t>we are looking for?</a:t>
                </a:r>
              </a:p>
            </p:txBody>
          </p:sp>
        </p:grpSp>
      </p:grpSp>
    </p:spTree>
    <p:extLst>
      <p:ext uri="{BB962C8B-B14F-4D97-AF65-F5344CB8AC3E}">
        <p14:creationId xmlns:p14="http://schemas.microsoft.com/office/powerpoint/2010/main" val="3089440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197768"/>
            <a:ext cx="8229600" cy="1143000"/>
          </a:xfrm>
        </p:spPr>
        <p:txBody>
          <a:bodyPr/>
          <a:lstStyle/>
          <a:p>
            <a:r>
              <a:rPr lang="en-US" altLang="en-US" dirty="0">
                <a:solidFill>
                  <a:schemeClr val="tx2"/>
                </a:solidFill>
              </a:rPr>
              <a:t>2. Influence Model – Have a Go!</a:t>
            </a:r>
            <a:br>
              <a:rPr lang="en-US" altLang="en-US" dirty="0">
                <a:solidFill>
                  <a:schemeClr val="tx2"/>
                </a:solidFill>
              </a:rPr>
            </a:br>
            <a:endParaRPr lang="en-US" altLang="en-US" sz="1600" dirty="0">
              <a:solidFill>
                <a:schemeClr val="tx2"/>
              </a:solidFill>
            </a:endParaRPr>
          </a:p>
        </p:txBody>
      </p:sp>
      <p:sp>
        <p:nvSpPr>
          <p:cNvPr id="69645" name="Freeform 13"/>
          <p:cNvSpPr>
            <a:spLocks noChangeAspect="1"/>
          </p:cNvSpPr>
          <p:nvPr>
            <p:custDataLst>
              <p:tags r:id="rId1"/>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69646" name="Freeform 14"/>
          <p:cNvSpPr>
            <a:spLocks noChangeAspect="1"/>
          </p:cNvSpPr>
          <p:nvPr>
            <p:custDataLst>
              <p:tags r:id="rId2"/>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41" name="Rectangle 18"/>
          <p:cNvSpPr>
            <a:spLocks noChangeAspect="1" noChangeArrowheads="1"/>
          </p:cNvSpPr>
          <p:nvPr>
            <p:custDataLst>
              <p:tags r:id="rId3"/>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Skills required for change</a:t>
            </a:r>
          </a:p>
        </p:txBody>
      </p:sp>
      <p:sp>
        <p:nvSpPr>
          <p:cNvPr id="39942" name="Rectangle 14"/>
          <p:cNvSpPr>
            <a:spLocks noChangeAspect="1" noChangeArrowheads="1"/>
          </p:cNvSpPr>
          <p:nvPr>
            <p:custDataLst>
              <p:tags r:id="rId4"/>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Role modelling</a:t>
            </a:r>
          </a:p>
        </p:txBody>
      </p:sp>
      <p:sp>
        <p:nvSpPr>
          <p:cNvPr id="39943" name="McK 6. Title circle"/>
          <p:cNvSpPr>
            <a:spLocks noChangeArrowheads="1"/>
          </p:cNvSpPr>
          <p:nvPr>
            <p:custDataLst>
              <p:tags r:id="rId5"/>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D</a:t>
            </a:r>
          </a:p>
        </p:txBody>
      </p:sp>
      <p:grpSp>
        <p:nvGrpSpPr>
          <p:cNvPr id="39944" name="Group 3"/>
          <p:cNvGrpSpPr>
            <a:grpSpLocks/>
          </p:cNvGrpSpPr>
          <p:nvPr/>
        </p:nvGrpSpPr>
        <p:grpSpPr bwMode="auto">
          <a:xfrm>
            <a:off x="6097588" y="1144588"/>
            <a:ext cx="2389187" cy="3014662"/>
            <a:chOff x="6097080" y="966989"/>
            <a:chExt cx="2389265" cy="3014345"/>
          </a:xfrm>
        </p:grpSpPr>
        <p:sp>
          <p:nvSpPr>
            <p:cNvPr id="69642" name="Freeform 10"/>
            <p:cNvSpPr>
              <a:spLocks noChangeAspect="1"/>
            </p:cNvSpPr>
            <p:nvPr>
              <p:custDataLst>
                <p:tags r:id="rId11"/>
              </p:custDataLst>
            </p:nvPr>
          </p:nvSpPr>
          <p:spPr bwMode="gray">
            <a:xfrm flipH="1">
              <a:off x="6097080" y="966989"/>
              <a:ext cx="2389265" cy="3014345"/>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54" name="Rectangle 18"/>
            <p:cNvSpPr>
              <a:spLocks noChangeArrowheads="1"/>
            </p:cNvSpPr>
            <p:nvPr>
              <p:custDataLst>
                <p:tags r:id="rId12"/>
              </p:custDataLst>
            </p:nvPr>
          </p:nvSpPr>
          <p:spPr bwMode="gray">
            <a:xfrm>
              <a:off x="6214559" y="1325726"/>
              <a:ext cx="1974914" cy="168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dirty="0">
                  <a:solidFill>
                    <a:srgbClr val="000000"/>
                  </a:solidFill>
                </a:rPr>
                <a:t>	</a:t>
              </a:r>
            </a:p>
          </p:txBody>
        </p:sp>
        <p:sp>
          <p:nvSpPr>
            <p:cNvPr id="39955" name="Rectangle 12"/>
            <p:cNvSpPr>
              <a:spLocks noChangeAspect="1" noChangeArrowheads="1"/>
            </p:cNvSpPr>
            <p:nvPr>
              <p:custDataLst>
                <p:tags r:id="rId13"/>
              </p:custDataLst>
            </p:nvPr>
          </p:nvSpPr>
          <p:spPr bwMode="gray">
            <a:xfrm>
              <a:off x="6432053" y="1047943"/>
              <a:ext cx="1798696" cy="192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A compelling story</a:t>
              </a:r>
            </a:p>
          </p:txBody>
        </p:sp>
        <p:sp>
          <p:nvSpPr>
            <p:cNvPr id="39956" name="McK 6. Title circle"/>
            <p:cNvSpPr>
              <a:spLocks noChangeArrowheads="1"/>
            </p:cNvSpPr>
            <p:nvPr>
              <p:custDataLst>
                <p:tags r:id="rId14"/>
              </p:custDataLst>
            </p:nvPr>
          </p:nvSpPr>
          <p:spPr bwMode="gray">
            <a:xfrm>
              <a:off x="6134336" y="999383"/>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A</a:t>
              </a:r>
            </a:p>
          </p:txBody>
        </p:sp>
      </p:grpSp>
      <p:sp>
        <p:nvSpPr>
          <p:cNvPr id="39945" name="McK 6. Title circle"/>
          <p:cNvSpPr>
            <a:spLocks noChangeArrowheads="1"/>
          </p:cNvSpPr>
          <p:nvPr>
            <p:custDataLst>
              <p:tags r:id="rId6"/>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C</a:t>
            </a:r>
          </a:p>
        </p:txBody>
      </p:sp>
      <p:grpSp>
        <p:nvGrpSpPr>
          <p:cNvPr id="39946" name="Group 4"/>
          <p:cNvGrpSpPr>
            <a:grpSpLocks/>
          </p:cNvGrpSpPr>
          <p:nvPr/>
        </p:nvGrpSpPr>
        <p:grpSpPr bwMode="auto">
          <a:xfrm>
            <a:off x="5514975" y="3821113"/>
            <a:ext cx="2971800" cy="2408237"/>
            <a:chOff x="5515558" y="3642807"/>
            <a:chExt cx="2970787" cy="2408560"/>
          </a:xfrm>
        </p:grpSpPr>
        <p:sp>
          <p:nvSpPr>
            <p:cNvPr id="69644" name="Freeform 12"/>
            <p:cNvSpPr>
              <a:spLocks noChangeAspect="1"/>
            </p:cNvSpPr>
            <p:nvPr>
              <p:custDataLst>
                <p:tags r:id="rId7"/>
              </p:custDataLst>
            </p:nvPr>
          </p:nvSpPr>
          <p:spPr bwMode="gray">
            <a:xfrm flipH="1">
              <a:off x="5515558" y="3642807"/>
              <a:ext cx="2970787" cy="2408560"/>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39950" name="Rectangle 9"/>
            <p:cNvSpPr>
              <a:spLocks noChangeArrowheads="1"/>
            </p:cNvSpPr>
            <p:nvPr>
              <p:custDataLst>
                <p:tags r:id="rId8"/>
              </p:custDataLst>
            </p:nvPr>
          </p:nvSpPr>
          <p:spPr bwMode="gray">
            <a:xfrm>
              <a:off x="6204298" y="3947648"/>
              <a:ext cx="2177308" cy="168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pPr>
              <a:r>
                <a:rPr lang="en-GB" altLang="en-US" sz="1100" dirty="0">
                  <a:solidFill>
                    <a:srgbClr val="000000"/>
                  </a:solidFill>
                </a:rPr>
                <a:t>	.</a:t>
              </a:r>
            </a:p>
          </p:txBody>
        </p:sp>
        <p:sp>
          <p:nvSpPr>
            <p:cNvPr id="39951" name="Rectangle 16"/>
            <p:cNvSpPr>
              <a:spLocks noChangeAspect="1" noChangeArrowheads="1"/>
            </p:cNvSpPr>
            <p:nvPr>
              <p:custDataLst>
                <p:tags r:id="rId9"/>
              </p:custDataLst>
            </p:nvPr>
          </p:nvSpPr>
          <p:spPr bwMode="gray">
            <a:xfrm>
              <a:off x="6402668" y="5597281"/>
              <a:ext cx="1817068" cy="38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Reinforcement mechanisms</a:t>
              </a:r>
            </a:p>
          </p:txBody>
        </p:sp>
        <p:sp>
          <p:nvSpPr>
            <p:cNvPr id="39952" name="McK 6. Title circle"/>
            <p:cNvSpPr>
              <a:spLocks noChangeArrowheads="1"/>
            </p:cNvSpPr>
            <p:nvPr>
              <p:custDataLst>
                <p:tags r:id="rId10"/>
              </p:custDataLst>
            </p:nvPr>
          </p:nvSpPr>
          <p:spPr bwMode="gray">
            <a:xfrm>
              <a:off x="6134336" y="5580022"/>
              <a:ext cx="252695" cy="25268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B</a:t>
              </a:r>
            </a:p>
          </p:txBody>
        </p:sp>
      </p:grpSp>
      <p:sp>
        <p:nvSpPr>
          <p:cNvPr id="491545"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fontAlgn="base">
              <a:spcBef>
                <a:spcPct val="0"/>
              </a:spcBef>
              <a:spcAft>
                <a:spcPct val="0"/>
              </a:spcAft>
              <a:defRPr/>
            </a:pPr>
            <a:r>
              <a:rPr lang="en-GB" b="1" dirty="0">
                <a:solidFill>
                  <a:srgbClr val="000000"/>
                </a:solidFill>
              </a:rPr>
              <a:t>Let’s get the ‘line’ to effectively manage discipline and grievance processes</a:t>
            </a:r>
            <a:endParaRPr lang="en-US" b="1" dirty="0">
              <a:solidFill>
                <a:srgbClr val="000000"/>
              </a:solidFill>
            </a:endParaRPr>
          </a:p>
        </p:txBody>
      </p:sp>
      <p:sp>
        <p:nvSpPr>
          <p:cNvPr id="39948" name="Text Box 26"/>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dirty="0">
                <a:solidFill>
                  <a:srgbClr val="000000"/>
                </a:solidFill>
              </a:rPr>
              <a:t>The Problem</a:t>
            </a:r>
            <a:endParaRPr lang="en-US" altLang="en-US" dirty="0">
              <a:solidFill>
                <a:srgbClr val="000000"/>
              </a:solidFill>
            </a:endParaRPr>
          </a:p>
        </p:txBody>
      </p:sp>
    </p:spTree>
    <p:extLst>
      <p:ext uri="{BB962C8B-B14F-4D97-AF65-F5344CB8AC3E}">
        <p14:creationId xmlns:p14="http://schemas.microsoft.com/office/powerpoint/2010/main" val="3486171260"/>
      </p:ext>
    </p:extLst>
  </p:cSld>
  <p:clrMapOvr>
    <a:masterClrMapping/>
  </p:clrMapOvr>
  <p:transition advClick="0"/>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116632"/>
            <a:ext cx="8229600" cy="1143000"/>
          </a:xfrm>
        </p:spPr>
        <p:txBody>
          <a:bodyPr/>
          <a:lstStyle/>
          <a:p>
            <a:r>
              <a:rPr lang="en-US" altLang="en-US" dirty="0">
                <a:solidFill>
                  <a:schemeClr val="tx2"/>
                </a:solidFill>
              </a:rPr>
              <a:t>2. Influence Model – Have a Go!</a:t>
            </a:r>
            <a:br>
              <a:rPr lang="en-US" altLang="en-US" dirty="0">
                <a:solidFill>
                  <a:schemeClr val="tx2"/>
                </a:solidFill>
              </a:rPr>
            </a:br>
            <a:r>
              <a:rPr lang="en-US" altLang="en-US" sz="1600" dirty="0">
                <a:solidFill>
                  <a:schemeClr val="tx2"/>
                </a:solidFill>
              </a:rPr>
              <a:t>A possible solution</a:t>
            </a:r>
          </a:p>
        </p:txBody>
      </p:sp>
      <p:grpSp>
        <p:nvGrpSpPr>
          <p:cNvPr id="2" name="Group 21"/>
          <p:cNvGrpSpPr>
            <a:grpSpLocks/>
          </p:cNvGrpSpPr>
          <p:nvPr/>
        </p:nvGrpSpPr>
        <p:grpSpPr bwMode="auto">
          <a:xfrm>
            <a:off x="6097588" y="954088"/>
            <a:ext cx="2389187" cy="3014662"/>
            <a:chOff x="6097588" y="1144588"/>
            <a:chExt cx="2389187" cy="3014662"/>
          </a:xfrm>
        </p:grpSpPr>
        <p:sp>
          <p:nvSpPr>
            <p:cNvPr id="69642" name="Freeform 10"/>
            <p:cNvSpPr>
              <a:spLocks noChangeAspect="1"/>
            </p:cNvSpPr>
            <p:nvPr>
              <p:custDataLst>
                <p:tags r:id="rId13"/>
              </p:custDataLst>
            </p:nvPr>
          </p:nvSpPr>
          <p:spPr bwMode="gray">
            <a:xfrm flipH="1">
              <a:off x="6097588" y="1144588"/>
              <a:ext cx="2389187" cy="3014662"/>
            </a:xfrm>
            <a:custGeom>
              <a:avLst/>
              <a:gdLst>
                <a:gd name="T0" fmla="*/ 832 w 832"/>
                <a:gd name="T1" fmla="*/ 354 h 1032"/>
                <a:gd name="T2" fmla="*/ 750 w 832"/>
                <a:gd name="T3" fmla="*/ 354 h 1032"/>
                <a:gd name="T4" fmla="*/ 748 w 832"/>
                <a:gd name="T5" fmla="*/ 353 h 1032"/>
                <a:gd name="T6" fmla="*/ 707 w 832"/>
                <a:gd name="T7" fmla="*/ 340 h 1032"/>
                <a:gd name="T8" fmla="*/ 634 w 832"/>
                <a:gd name="T9" fmla="*/ 414 h 1032"/>
                <a:gd name="T10" fmla="*/ 707 w 832"/>
                <a:gd name="T11" fmla="*/ 487 h 1032"/>
                <a:gd name="T12" fmla="*/ 749 w 832"/>
                <a:gd name="T13" fmla="*/ 474 h 1032"/>
                <a:gd name="T14" fmla="*/ 750 w 832"/>
                <a:gd name="T15" fmla="*/ 473 h 1032"/>
                <a:gd name="T16" fmla="*/ 832 w 832"/>
                <a:gd name="T17" fmla="*/ 474 h 1032"/>
                <a:gd name="T18" fmla="*/ 832 w 832"/>
                <a:gd name="T19" fmla="*/ 601 h 1032"/>
                <a:gd name="T20" fmla="*/ 832 w 832"/>
                <a:gd name="T21" fmla="*/ 618 h 1032"/>
                <a:gd name="T22" fmla="*/ 832 w 832"/>
                <a:gd name="T23" fmla="*/ 822 h 1032"/>
                <a:gd name="T24" fmla="*/ 832 w 832"/>
                <a:gd name="T25" fmla="*/ 834 h 1032"/>
                <a:gd name="T26" fmla="*/ 490 w 832"/>
                <a:gd name="T27" fmla="*/ 834 h 1032"/>
                <a:gd name="T28" fmla="*/ 474 w 832"/>
                <a:gd name="T29" fmla="*/ 834 h 1032"/>
                <a:gd name="T30" fmla="*/ 473 w 832"/>
                <a:gd name="T31" fmla="*/ 915 h 1032"/>
                <a:gd name="T32" fmla="*/ 475 w 832"/>
                <a:gd name="T33" fmla="*/ 916 h 1032"/>
                <a:gd name="T34" fmla="*/ 487 w 832"/>
                <a:gd name="T35" fmla="*/ 958 h 1032"/>
                <a:gd name="T36" fmla="*/ 414 w 832"/>
                <a:gd name="T37" fmla="*/ 1032 h 1032"/>
                <a:gd name="T38" fmla="*/ 340 w 832"/>
                <a:gd name="T39" fmla="*/ 958 h 1032"/>
                <a:gd name="T40" fmla="*/ 352 w 832"/>
                <a:gd name="T41" fmla="*/ 917 h 1032"/>
                <a:gd name="T42" fmla="*/ 354 w 832"/>
                <a:gd name="T43" fmla="*/ 915 h 1032"/>
                <a:gd name="T44" fmla="*/ 353 w 832"/>
                <a:gd name="T45" fmla="*/ 834 h 1032"/>
                <a:gd name="T46" fmla="*/ 337 w 832"/>
                <a:gd name="T47" fmla="*/ 834 h 1032"/>
                <a:gd name="T48" fmla="*/ 0 w 832"/>
                <a:gd name="T49" fmla="*/ 834 h 1032"/>
                <a:gd name="T50" fmla="*/ 0 w 832"/>
                <a:gd name="T51" fmla="*/ 513 h 1032"/>
                <a:gd name="T52" fmla="*/ 0 w 832"/>
                <a:gd name="T53" fmla="*/ 270 h 1032"/>
                <a:gd name="T54" fmla="*/ 0 w 832"/>
                <a:gd name="T55" fmla="*/ 0 h 1032"/>
                <a:gd name="T56" fmla="*/ 832 w 832"/>
                <a:gd name="T57" fmla="*/ 0 h 1032"/>
                <a:gd name="T58" fmla="*/ 832 w 832"/>
                <a:gd name="T59" fmla="*/ 228 h 1032"/>
                <a:gd name="T60" fmla="*/ 832 w 832"/>
                <a:gd name="T61" fmla="*/ 238 h 1032"/>
                <a:gd name="T62" fmla="*/ 832 w 832"/>
                <a:gd name="T63" fmla="*/ 354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2"/>
                <a:gd name="T97" fmla="*/ 0 h 1032"/>
                <a:gd name="T98" fmla="*/ 832 w 832"/>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2" h="1032">
                  <a:moveTo>
                    <a:pt x="832" y="354"/>
                  </a:moveTo>
                  <a:cubicBezTo>
                    <a:pt x="832" y="354"/>
                    <a:pt x="828" y="435"/>
                    <a:pt x="750" y="354"/>
                  </a:cubicBezTo>
                  <a:cubicBezTo>
                    <a:pt x="748" y="353"/>
                    <a:pt x="748" y="353"/>
                    <a:pt x="748" y="353"/>
                  </a:cubicBezTo>
                  <a:cubicBezTo>
                    <a:pt x="737" y="345"/>
                    <a:pt x="722" y="340"/>
                    <a:pt x="707" y="340"/>
                  </a:cubicBezTo>
                  <a:cubicBezTo>
                    <a:pt x="667" y="340"/>
                    <a:pt x="634" y="373"/>
                    <a:pt x="634" y="414"/>
                  </a:cubicBezTo>
                  <a:cubicBezTo>
                    <a:pt x="634" y="454"/>
                    <a:pt x="667" y="487"/>
                    <a:pt x="707" y="487"/>
                  </a:cubicBezTo>
                  <a:cubicBezTo>
                    <a:pt x="723" y="487"/>
                    <a:pt x="737" y="483"/>
                    <a:pt x="749" y="474"/>
                  </a:cubicBezTo>
                  <a:cubicBezTo>
                    <a:pt x="750" y="473"/>
                    <a:pt x="750" y="473"/>
                    <a:pt x="750" y="473"/>
                  </a:cubicBezTo>
                  <a:cubicBezTo>
                    <a:pt x="828" y="392"/>
                    <a:pt x="832" y="474"/>
                    <a:pt x="832" y="474"/>
                  </a:cubicBezTo>
                  <a:cubicBezTo>
                    <a:pt x="832" y="601"/>
                    <a:pt x="832" y="601"/>
                    <a:pt x="832" y="601"/>
                  </a:cubicBezTo>
                  <a:cubicBezTo>
                    <a:pt x="832" y="618"/>
                    <a:pt x="832" y="618"/>
                    <a:pt x="832" y="618"/>
                  </a:cubicBezTo>
                  <a:cubicBezTo>
                    <a:pt x="832" y="822"/>
                    <a:pt x="832" y="822"/>
                    <a:pt x="832" y="822"/>
                  </a:cubicBezTo>
                  <a:cubicBezTo>
                    <a:pt x="832" y="834"/>
                    <a:pt x="832" y="834"/>
                    <a:pt x="832" y="834"/>
                  </a:cubicBezTo>
                  <a:cubicBezTo>
                    <a:pt x="490" y="834"/>
                    <a:pt x="490" y="834"/>
                    <a:pt x="490" y="834"/>
                  </a:cubicBezTo>
                  <a:cubicBezTo>
                    <a:pt x="474" y="834"/>
                    <a:pt x="474" y="834"/>
                    <a:pt x="474" y="834"/>
                  </a:cubicBezTo>
                  <a:cubicBezTo>
                    <a:pt x="474" y="834"/>
                    <a:pt x="392" y="837"/>
                    <a:pt x="473" y="915"/>
                  </a:cubicBezTo>
                  <a:cubicBezTo>
                    <a:pt x="475" y="916"/>
                    <a:pt x="475" y="916"/>
                    <a:pt x="475" y="916"/>
                  </a:cubicBezTo>
                  <a:cubicBezTo>
                    <a:pt x="483" y="929"/>
                    <a:pt x="487" y="942"/>
                    <a:pt x="487" y="958"/>
                  </a:cubicBezTo>
                  <a:cubicBezTo>
                    <a:pt x="487" y="999"/>
                    <a:pt x="454" y="1032"/>
                    <a:pt x="414" y="1032"/>
                  </a:cubicBezTo>
                  <a:cubicBezTo>
                    <a:pt x="373" y="1032"/>
                    <a:pt x="340" y="999"/>
                    <a:pt x="340" y="958"/>
                  </a:cubicBezTo>
                  <a:cubicBezTo>
                    <a:pt x="340" y="943"/>
                    <a:pt x="344" y="929"/>
                    <a:pt x="352" y="917"/>
                  </a:cubicBezTo>
                  <a:cubicBezTo>
                    <a:pt x="354" y="915"/>
                    <a:pt x="354" y="915"/>
                    <a:pt x="354" y="915"/>
                  </a:cubicBezTo>
                  <a:cubicBezTo>
                    <a:pt x="435" y="837"/>
                    <a:pt x="353" y="834"/>
                    <a:pt x="353" y="834"/>
                  </a:cubicBezTo>
                  <a:cubicBezTo>
                    <a:pt x="337" y="834"/>
                    <a:pt x="337" y="834"/>
                    <a:pt x="337" y="834"/>
                  </a:cubicBezTo>
                  <a:cubicBezTo>
                    <a:pt x="0" y="834"/>
                    <a:pt x="0" y="834"/>
                    <a:pt x="0" y="834"/>
                  </a:cubicBezTo>
                  <a:cubicBezTo>
                    <a:pt x="0" y="513"/>
                    <a:pt x="0" y="513"/>
                    <a:pt x="0" y="513"/>
                  </a:cubicBezTo>
                  <a:cubicBezTo>
                    <a:pt x="0" y="270"/>
                    <a:pt x="0" y="270"/>
                    <a:pt x="0" y="270"/>
                  </a:cubicBezTo>
                  <a:cubicBezTo>
                    <a:pt x="0" y="0"/>
                    <a:pt x="0" y="0"/>
                    <a:pt x="0" y="0"/>
                  </a:cubicBezTo>
                  <a:cubicBezTo>
                    <a:pt x="832" y="0"/>
                    <a:pt x="832" y="0"/>
                    <a:pt x="832" y="0"/>
                  </a:cubicBezTo>
                  <a:cubicBezTo>
                    <a:pt x="832" y="228"/>
                    <a:pt x="832" y="228"/>
                    <a:pt x="832" y="228"/>
                  </a:cubicBezTo>
                  <a:cubicBezTo>
                    <a:pt x="832" y="238"/>
                    <a:pt x="832" y="238"/>
                    <a:pt x="832" y="238"/>
                  </a:cubicBezTo>
                  <a:lnTo>
                    <a:pt x="832" y="35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a:p>
              <a:pPr fontAlgn="base">
                <a:spcBef>
                  <a:spcPct val="0"/>
                </a:spcBef>
                <a:spcAft>
                  <a:spcPct val="0"/>
                </a:spcAft>
                <a:defRPr/>
              </a:pPr>
              <a:endParaRPr lang="en-US" b="1" dirty="0">
                <a:solidFill>
                  <a:srgbClr val="000000"/>
                </a:solidFill>
              </a:endParaRPr>
            </a:p>
          </p:txBody>
        </p:sp>
        <p:sp>
          <p:nvSpPr>
            <p:cNvPr id="40982" name="Rectangle 18"/>
            <p:cNvSpPr>
              <a:spLocks noChangeArrowheads="1"/>
            </p:cNvSpPr>
            <p:nvPr>
              <p:custDataLst>
                <p:tags r:id="rId14"/>
              </p:custDataLst>
            </p:nvPr>
          </p:nvSpPr>
          <p:spPr bwMode="gray">
            <a:xfrm>
              <a:off x="6354763" y="1427163"/>
              <a:ext cx="1974850"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196850" indent="-195263"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 typeface="Arial" panose="020B0604020202020204" pitchFamily="34" charset="0"/>
                <a:buChar char="•"/>
              </a:pPr>
              <a:r>
                <a:rPr lang="en-GB" altLang="en-US" sz="1100" dirty="0">
                  <a:solidFill>
                    <a:srgbClr val="000000"/>
                  </a:solidFill>
                </a:rPr>
                <a:t>  Provide a more timely and effective process</a:t>
              </a:r>
            </a:p>
            <a:p>
              <a:pPr eaLnBrk="1" fontAlgn="base" hangingPunct="1">
                <a:spcBef>
                  <a:spcPct val="0"/>
                </a:spcBef>
                <a:spcAft>
                  <a:spcPct val="0"/>
                </a:spcAft>
                <a:buFont typeface="Arial" panose="020B0604020202020204" pitchFamily="34" charset="0"/>
                <a:buChar char="•"/>
              </a:pPr>
              <a:r>
                <a:rPr lang="en-US" altLang="en-US" sz="1100" dirty="0">
                  <a:solidFill>
                    <a:srgbClr val="000000"/>
                  </a:solidFill>
                </a:rPr>
                <a:t>  Improved experience and service for managers</a:t>
              </a:r>
            </a:p>
            <a:p>
              <a:pPr eaLnBrk="1" fontAlgn="base" hangingPunct="1">
                <a:spcBef>
                  <a:spcPct val="0"/>
                </a:spcBef>
                <a:spcAft>
                  <a:spcPct val="0"/>
                </a:spcAft>
                <a:buFont typeface="Arial" panose="020B0604020202020204" pitchFamily="34" charset="0"/>
                <a:buChar char="•"/>
              </a:pPr>
              <a:r>
                <a:rPr lang="en-GB" altLang="en-US" sz="1100" dirty="0">
                  <a:solidFill>
                    <a:srgbClr val="000000"/>
                  </a:solidFill>
                </a:rPr>
                <a:t>  More professional approach and service to both the business and employees</a:t>
              </a:r>
            </a:p>
            <a:p>
              <a:pPr eaLnBrk="1" fontAlgn="base" hangingPunct="1">
                <a:spcBef>
                  <a:spcPct val="0"/>
                </a:spcBef>
                <a:spcAft>
                  <a:spcPct val="0"/>
                </a:spcAft>
                <a:buFont typeface="Arial" panose="020B0604020202020204" pitchFamily="34" charset="0"/>
                <a:buChar char="•"/>
              </a:pPr>
              <a:r>
                <a:rPr lang="en-GB" altLang="en-US" sz="1100" dirty="0">
                  <a:solidFill>
                    <a:srgbClr val="000000"/>
                  </a:solidFill>
                </a:rPr>
                <a:t>  Potential to reduce severity of future disciplinary/ grievance issues = save money/time</a:t>
              </a:r>
            </a:p>
            <a:p>
              <a:pPr eaLnBrk="1" fontAlgn="base" hangingPunct="1">
                <a:spcBef>
                  <a:spcPct val="0"/>
                </a:spcBef>
                <a:spcAft>
                  <a:spcPct val="0"/>
                </a:spcAft>
                <a:buFont typeface="Arial" panose="020B0604020202020204" pitchFamily="34" charset="0"/>
                <a:buChar char="•"/>
              </a:pPr>
              <a:r>
                <a:rPr lang="en-GB" altLang="en-US" sz="1100" dirty="0">
                  <a:solidFill>
                    <a:srgbClr val="000000"/>
                  </a:solidFill>
                </a:rPr>
                <a:t>  More autonomy for managers</a:t>
              </a: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p:txBody>
        </p:sp>
        <p:sp>
          <p:nvSpPr>
            <p:cNvPr id="40983" name="Rectangle 12"/>
            <p:cNvSpPr>
              <a:spLocks noChangeAspect="1" noChangeArrowheads="1"/>
            </p:cNvSpPr>
            <p:nvPr>
              <p:custDataLst>
                <p:tags r:id="rId15"/>
              </p:custDataLst>
            </p:nvPr>
          </p:nvSpPr>
          <p:spPr bwMode="gray">
            <a:xfrm>
              <a:off x="6432550" y="1225550"/>
              <a:ext cx="1798638"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A compelling story</a:t>
              </a:r>
            </a:p>
          </p:txBody>
        </p:sp>
        <p:sp>
          <p:nvSpPr>
            <p:cNvPr id="40984" name="McK 6. Title circle"/>
            <p:cNvSpPr>
              <a:spLocks noChangeArrowheads="1"/>
            </p:cNvSpPr>
            <p:nvPr>
              <p:custDataLst>
                <p:tags r:id="rId16"/>
              </p:custDataLst>
            </p:nvPr>
          </p:nvSpPr>
          <p:spPr bwMode="gray">
            <a:xfrm>
              <a:off x="6134100" y="1176338"/>
              <a:ext cx="254000" cy="254000"/>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A</a:t>
              </a:r>
            </a:p>
          </p:txBody>
        </p:sp>
      </p:grpSp>
      <p:grpSp>
        <p:nvGrpSpPr>
          <p:cNvPr id="3" name="Group 22"/>
          <p:cNvGrpSpPr>
            <a:grpSpLocks/>
          </p:cNvGrpSpPr>
          <p:nvPr/>
        </p:nvGrpSpPr>
        <p:grpSpPr bwMode="auto">
          <a:xfrm>
            <a:off x="5514975" y="3795713"/>
            <a:ext cx="2971800" cy="2408237"/>
            <a:chOff x="5514975" y="3795713"/>
            <a:chExt cx="2971800" cy="2408237"/>
          </a:xfrm>
        </p:grpSpPr>
        <p:sp>
          <p:nvSpPr>
            <p:cNvPr id="69644" name="Freeform 12"/>
            <p:cNvSpPr>
              <a:spLocks noChangeAspect="1"/>
            </p:cNvSpPr>
            <p:nvPr>
              <p:custDataLst>
                <p:tags r:id="rId9"/>
              </p:custDataLst>
            </p:nvPr>
          </p:nvSpPr>
          <p:spPr bwMode="gray">
            <a:xfrm flipH="1">
              <a:off x="5514975" y="3795713"/>
              <a:ext cx="2971800" cy="2408237"/>
            </a:xfrm>
            <a:custGeom>
              <a:avLst/>
              <a:gdLst>
                <a:gd name="T0" fmla="*/ 354 w 1032"/>
                <a:gd name="T1" fmla="*/ 0 h 834"/>
                <a:gd name="T2" fmla="*/ 354 w 1032"/>
                <a:gd name="T3" fmla="*/ 82 h 834"/>
                <a:gd name="T4" fmla="*/ 353 w 1032"/>
                <a:gd name="T5" fmla="*/ 84 h 834"/>
                <a:gd name="T6" fmla="*/ 340 w 1032"/>
                <a:gd name="T7" fmla="*/ 125 h 834"/>
                <a:gd name="T8" fmla="*/ 414 w 1032"/>
                <a:gd name="T9" fmla="*/ 199 h 834"/>
                <a:gd name="T10" fmla="*/ 487 w 1032"/>
                <a:gd name="T11" fmla="*/ 125 h 834"/>
                <a:gd name="T12" fmla="*/ 475 w 1032"/>
                <a:gd name="T13" fmla="*/ 83 h 834"/>
                <a:gd name="T14" fmla="*/ 473 w 1032"/>
                <a:gd name="T15" fmla="*/ 82 h 834"/>
                <a:gd name="T16" fmla="*/ 474 w 1032"/>
                <a:gd name="T17" fmla="*/ 0 h 834"/>
                <a:gd name="T18" fmla="*/ 601 w 1032"/>
                <a:gd name="T19" fmla="*/ 0 h 834"/>
                <a:gd name="T20" fmla="*/ 618 w 1032"/>
                <a:gd name="T21" fmla="*/ 0 h 834"/>
                <a:gd name="T22" fmla="*/ 823 w 1032"/>
                <a:gd name="T23" fmla="*/ 0 h 834"/>
                <a:gd name="T24" fmla="*/ 834 w 1032"/>
                <a:gd name="T25" fmla="*/ 0 h 834"/>
                <a:gd name="T26" fmla="*/ 834 w 1032"/>
                <a:gd name="T27" fmla="*/ 343 h 834"/>
                <a:gd name="T28" fmla="*/ 834 w 1032"/>
                <a:gd name="T29" fmla="*/ 359 h 834"/>
                <a:gd name="T30" fmla="*/ 915 w 1032"/>
                <a:gd name="T31" fmla="*/ 359 h 834"/>
                <a:gd name="T32" fmla="*/ 917 w 1032"/>
                <a:gd name="T33" fmla="*/ 358 h 834"/>
                <a:gd name="T34" fmla="*/ 958 w 1032"/>
                <a:gd name="T35" fmla="*/ 345 h 834"/>
                <a:gd name="T36" fmla="*/ 1032 w 1032"/>
                <a:gd name="T37" fmla="*/ 419 h 834"/>
                <a:gd name="T38" fmla="*/ 958 w 1032"/>
                <a:gd name="T39" fmla="*/ 493 h 834"/>
                <a:gd name="T40" fmla="*/ 917 w 1032"/>
                <a:gd name="T41" fmla="*/ 480 h 834"/>
                <a:gd name="T42" fmla="*/ 915 w 1032"/>
                <a:gd name="T43" fmla="*/ 479 h 834"/>
                <a:gd name="T44" fmla="*/ 834 w 1032"/>
                <a:gd name="T45" fmla="*/ 479 h 834"/>
                <a:gd name="T46" fmla="*/ 834 w 1032"/>
                <a:gd name="T47" fmla="*/ 496 h 834"/>
                <a:gd name="T48" fmla="*/ 834 w 1032"/>
                <a:gd name="T49" fmla="*/ 834 h 834"/>
                <a:gd name="T50" fmla="*/ 513 w 1032"/>
                <a:gd name="T51" fmla="*/ 834 h 834"/>
                <a:gd name="T52" fmla="*/ 270 w 1032"/>
                <a:gd name="T53" fmla="*/ 834 h 834"/>
                <a:gd name="T54" fmla="*/ 0 w 1032"/>
                <a:gd name="T55" fmla="*/ 834 h 834"/>
                <a:gd name="T56" fmla="*/ 0 w 1032"/>
                <a:gd name="T57" fmla="*/ 0 h 834"/>
                <a:gd name="T58" fmla="*/ 228 w 1032"/>
                <a:gd name="T59" fmla="*/ 0 h 834"/>
                <a:gd name="T60" fmla="*/ 238 w 1032"/>
                <a:gd name="T61" fmla="*/ 0 h 834"/>
                <a:gd name="T62" fmla="*/ 354 w 1032"/>
                <a:gd name="T63" fmla="*/ 0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32"/>
                <a:gd name="T97" fmla="*/ 0 h 834"/>
                <a:gd name="T98" fmla="*/ 1032 w 1032"/>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32" h="834">
                  <a:moveTo>
                    <a:pt x="354" y="0"/>
                  </a:moveTo>
                  <a:cubicBezTo>
                    <a:pt x="354" y="0"/>
                    <a:pt x="435" y="3"/>
                    <a:pt x="354" y="82"/>
                  </a:cubicBezTo>
                  <a:cubicBezTo>
                    <a:pt x="353" y="84"/>
                    <a:pt x="353" y="84"/>
                    <a:pt x="353" y="84"/>
                  </a:cubicBezTo>
                  <a:cubicBezTo>
                    <a:pt x="345" y="95"/>
                    <a:pt x="340" y="110"/>
                    <a:pt x="340" y="125"/>
                  </a:cubicBezTo>
                  <a:cubicBezTo>
                    <a:pt x="340" y="166"/>
                    <a:pt x="373" y="199"/>
                    <a:pt x="414" y="199"/>
                  </a:cubicBezTo>
                  <a:cubicBezTo>
                    <a:pt x="454" y="199"/>
                    <a:pt x="487" y="166"/>
                    <a:pt x="487" y="125"/>
                  </a:cubicBezTo>
                  <a:cubicBezTo>
                    <a:pt x="487" y="109"/>
                    <a:pt x="483" y="95"/>
                    <a:pt x="475" y="83"/>
                  </a:cubicBezTo>
                  <a:cubicBezTo>
                    <a:pt x="473" y="82"/>
                    <a:pt x="473" y="82"/>
                    <a:pt x="473" y="82"/>
                  </a:cubicBezTo>
                  <a:cubicBezTo>
                    <a:pt x="392" y="3"/>
                    <a:pt x="474" y="0"/>
                    <a:pt x="474" y="0"/>
                  </a:cubicBezTo>
                  <a:cubicBezTo>
                    <a:pt x="601" y="0"/>
                    <a:pt x="601" y="0"/>
                    <a:pt x="601" y="0"/>
                  </a:cubicBezTo>
                  <a:cubicBezTo>
                    <a:pt x="618" y="0"/>
                    <a:pt x="618" y="0"/>
                    <a:pt x="618" y="0"/>
                  </a:cubicBezTo>
                  <a:cubicBezTo>
                    <a:pt x="823" y="0"/>
                    <a:pt x="823" y="0"/>
                    <a:pt x="823" y="0"/>
                  </a:cubicBezTo>
                  <a:cubicBezTo>
                    <a:pt x="834" y="0"/>
                    <a:pt x="834" y="0"/>
                    <a:pt x="834" y="0"/>
                  </a:cubicBezTo>
                  <a:cubicBezTo>
                    <a:pt x="834" y="343"/>
                    <a:pt x="834" y="343"/>
                    <a:pt x="834" y="343"/>
                  </a:cubicBezTo>
                  <a:cubicBezTo>
                    <a:pt x="834" y="359"/>
                    <a:pt x="834" y="359"/>
                    <a:pt x="834" y="359"/>
                  </a:cubicBezTo>
                  <a:cubicBezTo>
                    <a:pt x="834" y="359"/>
                    <a:pt x="837" y="441"/>
                    <a:pt x="915" y="359"/>
                  </a:cubicBezTo>
                  <a:cubicBezTo>
                    <a:pt x="917" y="358"/>
                    <a:pt x="917" y="358"/>
                    <a:pt x="917" y="358"/>
                  </a:cubicBezTo>
                  <a:cubicBezTo>
                    <a:pt x="929" y="349"/>
                    <a:pt x="942" y="345"/>
                    <a:pt x="958" y="345"/>
                  </a:cubicBezTo>
                  <a:cubicBezTo>
                    <a:pt x="999" y="345"/>
                    <a:pt x="1032" y="378"/>
                    <a:pt x="1032" y="419"/>
                  </a:cubicBezTo>
                  <a:cubicBezTo>
                    <a:pt x="1032" y="460"/>
                    <a:pt x="999" y="493"/>
                    <a:pt x="958" y="493"/>
                  </a:cubicBezTo>
                  <a:cubicBezTo>
                    <a:pt x="943" y="493"/>
                    <a:pt x="929" y="488"/>
                    <a:pt x="917" y="480"/>
                  </a:cubicBezTo>
                  <a:cubicBezTo>
                    <a:pt x="915" y="479"/>
                    <a:pt x="915" y="479"/>
                    <a:pt x="915" y="479"/>
                  </a:cubicBezTo>
                  <a:cubicBezTo>
                    <a:pt x="837" y="397"/>
                    <a:pt x="834" y="479"/>
                    <a:pt x="834" y="479"/>
                  </a:cubicBezTo>
                  <a:cubicBezTo>
                    <a:pt x="834" y="496"/>
                    <a:pt x="834" y="496"/>
                    <a:pt x="834" y="496"/>
                  </a:cubicBezTo>
                  <a:cubicBezTo>
                    <a:pt x="834" y="834"/>
                    <a:pt x="834" y="834"/>
                    <a:pt x="834" y="834"/>
                  </a:cubicBezTo>
                  <a:cubicBezTo>
                    <a:pt x="513" y="834"/>
                    <a:pt x="513" y="834"/>
                    <a:pt x="513" y="834"/>
                  </a:cubicBezTo>
                  <a:cubicBezTo>
                    <a:pt x="270" y="834"/>
                    <a:pt x="270" y="834"/>
                    <a:pt x="270" y="834"/>
                  </a:cubicBezTo>
                  <a:cubicBezTo>
                    <a:pt x="0" y="834"/>
                    <a:pt x="0" y="834"/>
                    <a:pt x="0" y="834"/>
                  </a:cubicBezTo>
                  <a:cubicBezTo>
                    <a:pt x="0" y="0"/>
                    <a:pt x="0" y="0"/>
                    <a:pt x="0" y="0"/>
                  </a:cubicBezTo>
                  <a:cubicBezTo>
                    <a:pt x="228" y="0"/>
                    <a:pt x="228" y="0"/>
                    <a:pt x="228" y="0"/>
                  </a:cubicBezTo>
                  <a:cubicBezTo>
                    <a:pt x="238" y="0"/>
                    <a:pt x="238" y="0"/>
                    <a:pt x="238" y="0"/>
                  </a:cubicBezTo>
                  <a:lnTo>
                    <a:pt x="354" y="0"/>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8" name="Rectangle 9"/>
            <p:cNvSpPr>
              <a:spLocks noChangeArrowheads="1"/>
            </p:cNvSpPr>
            <p:nvPr>
              <p:custDataLst>
                <p:tags r:id="rId10"/>
              </p:custDataLst>
            </p:nvPr>
          </p:nvSpPr>
          <p:spPr bwMode="gray">
            <a:xfrm>
              <a:off x="6178550" y="4557713"/>
              <a:ext cx="2178050" cy="1523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dirty="0">
                  <a:solidFill>
                    <a:srgbClr val="000000"/>
                  </a:solidFill>
                </a:rPr>
                <a:t>Structure of HR Ops</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Remove the easy option</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Clear simple processes</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Confirm as a management skill requirement through DP</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Report widely using standard systems</a:t>
              </a: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p:txBody>
        </p:sp>
        <p:sp>
          <p:nvSpPr>
            <p:cNvPr id="40979" name="Rectangle 16"/>
            <p:cNvSpPr>
              <a:spLocks noChangeAspect="1" noChangeArrowheads="1"/>
            </p:cNvSpPr>
            <p:nvPr>
              <p:custDataLst>
                <p:tags r:id="rId11"/>
              </p:custDataLst>
            </p:nvPr>
          </p:nvSpPr>
          <p:spPr bwMode="gray">
            <a:xfrm>
              <a:off x="6402388" y="5775325"/>
              <a:ext cx="1817687"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Reinforcement mechanisms</a:t>
              </a:r>
            </a:p>
          </p:txBody>
        </p:sp>
        <p:sp>
          <p:nvSpPr>
            <p:cNvPr id="40980" name="McK 6. Title circle"/>
            <p:cNvSpPr>
              <a:spLocks noChangeArrowheads="1"/>
            </p:cNvSpPr>
            <p:nvPr>
              <p:custDataLst>
                <p:tags r:id="rId12"/>
              </p:custDataLst>
            </p:nvPr>
          </p:nvSpPr>
          <p:spPr bwMode="gray">
            <a:xfrm>
              <a:off x="6134100" y="5757863"/>
              <a:ext cx="252413" cy="252412"/>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B</a:t>
              </a:r>
            </a:p>
          </p:txBody>
        </p:sp>
      </p:grpSp>
      <p:sp>
        <p:nvSpPr>
          <p:cNvPr id="494611" name="Cloud"/>
          <p:cNvSpPr>
            <a:spLocks noChangeAspect="1" noEditPoints="1" noChangeArrowheads="1"/>
          </p:cNvSpPr>
          <p:nvPr/>
        </p:nvSpPr>
        <p:spPr bwMode="auto">
          <a:xfrm>
            <a:off x="3111500" y="2001838"/>
            <a:ext cx="2743200" cy="36798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fontAlgn="base">
              <a:spcBef>
                <a:spcPct val="0"/>
              </a:spcBef>
              <a:spcAft>
                <a:spcPct val="0"/>
              </a:spcAft>
              <a:defRPr/>
            </a:pPr>
            <a:r>
              <a:rPr lang="en-GB" b="1" dirty="0">
                <a:solidFill>
                  <a:srgbClr val="000000"/>
                </a:solidFill>
              </a:rPr>
              <a:t>Let’s get the ‘line’ to effectively manage discipline and grievance processes</a:t>
            </a:r>
            <a:endParaRPr lang="en-US" b="1" dirty="0">
              <a:solidFill>
                <a:srgbClr val="000000"/>
              </a:solidFill>
            </a:endParaRPr>
          </a:p>
        </p:txBody>
      </p:sp>
      <p:sp>
        <p:nvSpPr>
          <p:cNvPr id="40966" name="Text Box 20"/>
          <p:cNvSpPr txBox="1">
            <a:spLocks noChangeArrowheads="1"/>
          </p:cNvSpPr>
          <p:nvPr/>
        </p:nvSpPr>
        <p:spPr bwMode="auto">
          <a:xfrm>
            <a:off x="3662363" y="1408113"/>
            <a:ext cx="15652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panose="020B0604020202020204" pitchFamily="34" charset="0"/>
                <a:cs typeface="Arial" panose="020B0604020202020204" pitchFamily="34" charset="0"/>
              </a:defRPr>
            </a:lvl1pPr>
            <a:lvl2pPr marL="742950" indent="-285750" eaLnBrk="0" hangingPunct="0">
              <a:defRPr b="1">
                <a:solidFill>
                  <a:schemeClr val="tx1"/>
                </a:solidFill>
                <a:latin typeface="Arial" panose="020B0604020202020204" pitchFamily="34" charset="0"/>
                <a:cs typeface="Arial" panose="020B0604020202020204" pitchFamily="34" charset="0"/>
              </a:defRPr>
            </a:lvl2pPr>
            <a:lvl3pPr marL="1143000" indent="-228600" eaLnBrk="0" hangingPunct="0">
              <a:defRPr b="1">
                <a:solidFill>
                  <a:schemeClr val="tx1"/>
                </a:solidFill>
                <a:latin typeface="Arial" panose="020B0604020202020204" pitchFamily="34" charset="0"/>
                <a:cs typeface="Arial" panose="020B0604020202020204" pitchFamily="34" charset="0"/>
              </a:defRPr>
            </a:lvl3pPr>
            <a:lvl4pPr marL="1600200" indent="-228600" eaLnBrk="0" hangingPunct="0">
              <a:defRPr b="1">
                <a:solidFill>
                  <a:schemeClr val="tx1"/>
                </a:solidFill>
                <a:latin typeface="Arial" panose="020B0604020202020204" pitchFamily="34" charset="0"/>
                <a:cs typeface="Arial" panose="020B0604020202020204" pitchFamily="34" charset="0"/>
              </a:defRPr>
            </a:lvl4pPr>
            <a:lvl5pPr marL="2057400" indent="-228600" eaLnBrk="0" hangingPunct="0">
              <a:defRPr b="1">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algn="ctr" eaLnBrk="1" fontAlgn="base" hangingPunct="1">
              <a:spcBef>
                <a:spcPct val="0"/>
              </a:spcBef>
              <a:spcAft>
                <a:spcPct val="0"/>
              </a:spcAft>
            </a:pPr>
            <a:r>
              <a:rPr lang="en-GB" altLang="en-US" dirty="0">
                <a:solidFill>
                  <a:srgbClr val="000000"/>
                </a:solidFill>
              </a:rPr>
              <a:t>The Problem</a:t>
            </a:r>
            <a:endParaRPr lang="en-US" altLang="en-US" dirty="0">
              <a:solidFill>
                <a:srgbClr val="000000"/>
              </a:solidFill>
            </a:endParaRPr>
          </a:p>
        </p:txBody>
      </p:sp>
      <p:grpSp>
        <p:nvGrpSpPr>
          <p:cNvPr id="4" name="Group 23"/>
          <p:cNvGrpSpPr>
            <a:grpSpLocks/>
          </p:cNvGrpSpPr>
          <p:nvPr/>
        </p:nvGrpSpPr>
        <p:grpSpPr bwMode="auto">
          <a:xfrm>
            <a:off x="566738" y="3233738"/>
            <a:ext cx="2400300" cy="2982912"/>
            <a:chOff x="566738" y="3233738"/>
            <a:chExt cx="2400300" cy="2982912"/>
          </a:xfrm>
        </p:grpSpPr>
        <p:sp>
          <p:nvSpPr>
            <p:cNvPr id="69645" name="Freeform 13"/>
            <p:cNvSpPr>
              <a:spLocks noChangeAspect="1"/>
            </p:cNvSpPr>
            <p:nvPr>
              <p:custDataLst>
                <p:tags r:id="rId5"/>
              </p:custDataLst>
            </p:nvPr>
          </p:nvSpPr>
          <p:spPr bwMode="gray">
            <a:xfrm flipH="1">
              <a:off x="566738" y="3233738"/>
              <a:ext cx="2400300" cy="2982912"/>
            </a:xfrm>
            <a:custGeom>
              <a:avLst/>
              <a:gdLst>
                <a:gd name="T0" fmla="*/ 0 w 830"/>
                <a:gd name="T1" fmla="*/ 678 h 1032"/>
                <a:gd name="T2" fmla="*/ 81 w 830"/>
                <a:gd name="T3" fmla="*/ 677 h 1032"/>
                <a:gd name="T4" fmla="*/ 83 w 830"/>
                <a:gd name="T5" fmla="*/ 679 h 1032"/>
                <a:gd name="T6" fmla="*/ 124 w 830"/>
                <a:gd name="T7" fmla="*/ 691 h 1032"/>
                <a:gd name="T8" fmla="*/ 198 w 830"/>
                <a:gd name="T9" fmla="*/ 618 h 1032"/>
                <a:gd name="T10" fmla="*/ 124 w 830"/>
                <a:gd name="T11" fmla="*/ 544 h 1032"/>
                <a:gd name="T12" fmla="*/ 83 w 830"/>
                <a:gd name="T13" fmla="*/ 557 h 1032"/>
                <a:gd name="T14" fmla="*/ 81 w 830"/>
                <a:gd name="T15" fmla="*/ 558 h 1032"/>
                <a:gd name="T16" fmla="*/ 0 w 830"/>
                <a:gd name="T17" fmla="*/ 558 h 1032"/>
                <a:gd name="T18" fmla="*/ 0 w 830"/>
                <a:gd name="T19" fmla="*/ 431 h 1032"/>
                <a:gd name="T20" fmla="*/ 0 w 830"/>
                <a:gd name="T21" fmla="*/ 413 h 1032"/>
                <a:gd name="T22" fmla="*/ 0 w 830"/>
                <a:gd name="T23" fmla="*/ 209 h 1032"/>
                <a:gd name="T24" fmla="*/ 0 w 830"/>
                <a:gd name="T25" fmla="*/ 198 h 1032"/>
                <a:gd name="T26" fmla="*/ 341 w 830"/>
                <a:gd name="T27" fmla="*/ 198 h 1032"/>
                <a:gd name="T28" fmla="*/ 357 w 830"/>
                <a:gd name="T29" fmla="*/ 198 h 1032"/>
                <a:gd name="T30" fmla="*/ 358 w 830"/>
                <a:gd name="T31" fmla="*/ 116 h 1032"/>
                <a:gd name="T32" fmla="*/ 356 w 830"/>
                <a:gd name="T33" fmla="*/ 115 h 1032"/>
                <a:gd name="T34" fmla="*/ 343 w 830"/>
                <a:gd name="T35" fmla="*/ 73 h 1032"/>
                <a:gd name="T36" fmla="*/ 417 w 830"/>
                <a:gd name="T37" fmla="*/ 0 h 1032"/>
                <a:gd name="T38" fmla="*/ 491 w 830"/>
                <a:gd name="T39" fmla="*/ 73 h 1032"/>
                <a:gd name="T40" fmla="*/ 478 w 830"/>
                <a:gd name="T41" fmla="*/ 114 h 1032"/>
                <a:gd name="T42" fmla="*/ 477 w 830"/>
                <a:gd name="T43" fmla="*/ 116 h 1032"/>
                <a:gd name="T44" fmla="*/ 477 w 830"/>
                <a:gd name="T45" fmla="*/ 198 h 1032"/>
                <a:gd name="T46" fmla="*/ 493 w 830"/>
                <a:gd name="T47" fmla="*/ 198 h 1032"/>
                <a:gd name="T48" fmla="*/ 830 w 830"/>
                <a:gd name="T49" fmla="*/ 198 h 1032"/>
                <a:gd name="T50" fmla="*/ 830 w 830"/>
                <a:gd name="T51" fmla="*/ 518 h 1032"/>
                <a:gd name="T52" fmla="*/ 830 w 830"/>
                <a:gd name="T53" fmla="*/ 762 h 1032"/>
                <a:gd name="T54" fmla="*/ 830 w 830"/>
                <a:gd name="T55" fmla="*/ 1032 h 1032"/>
                <a:gd name="T56" fmla="*/ 0 w 830"/>
                <a:gd name="T57" fmla="*/ 1032 h 1032"/>
                <a:gd name="T58" fmla="*/ 0 w 830"/>
                <a:gd name="T59" fmla="*/ 803 h 1032"/>
                <a:gd name="T60" fmla="*/ 0 w 830"/>
                <a:gd name="T61" fmla="*/ 794 h 1032"/>
                <a:gd name="T62" fmla="*/ 0 w 830"/>
                <a:gd name="T63" fmla="*/ 678 h 103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0"/>
                <a:gd name="T97" fmla="*/ 0 h 1032"/>
                <a:gd name="T98" fmla="*/ 830 w 830"/>
                <a:gd name="T99" fmla="*/ 1032 h 103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0" h="1032">
                  <a:moveTo>
                    <a:pt x="0" y="678"/>
                  </a:moveTo>
                  <a:cubicBezTo>
                    <a:pt x="0" y="678"/>
                    <a:pt x="3" y="596"/>
                    <a:pt x="81" y="677"/>
                  </a:cubicBezTo>
                  <a:cubicBezTo>
                    <a:pt x="83" y="679"/>
                    <a:pt x="83" y="679"/>
                    <a:pt x="83" y="679"/>
                  </a:cubicBezTo>
                  <a:cubicBezTo>
                    <a:pt x="95" y="687"/>
                    <a:pt x="109" y="691"/>
                    <a:pt x="124" y="691"/>
                  </a:cubicBezTo>
                  <a:cubicBezTo>
                    <a:pt x="165" y="691"/>
                    <a:pt x="198" y="658"/>
                    <a:pt x="198" y="618"/>
                  </a:cubicBezTo>
                  <a:cubicBezTo>
                    <a:pt x="198" y="577"/>
                    <a:pt x="165" y="544"/>
                    <a:pt x="124" y="544"/>
                  </a:cubicBezTo>
                  <a:cubicBezTo>
                    <a:pt x="108" y="544"/>
                    <a:pt x="95" y="548"/>
                    <a:pt x="83" y="557"/>
                  </a:cubicBezTo>
                  <a:cubicBezTo>
                    <a:pt x="81" y="558"/>
                    <a:pt x="81" y="558"/>
                    <a:pt x="81" y="558"/>
                  </a:cubicBezTo>
                  <a:cubicBezTo>
                    <a:pt x="3" y="639"/>
                    <a:pt x="0" y="558"/>
                    <a:pt x="0" y="558"/>
                  </a:cubicBezTo>
                  <a:cubicBezTo>
                    <a:pt x="0" y="431"/>
                    <a:pt x="0" y="431"/>
                    <a:pt x="0" y="431"/>
                  </a:cubicBezTo>
                  <a:cubicBezTo>
                    <a:pt x="0" y="413"/>
                    <a:pt x="0" y="413"/>
                    <a:pt x="0" y="413"/>
                  </a:cubicBezTo>
                  <a:cubicBezTo>
                    <a:pt x="0" y="209"/>
                    <a:pt x="0" y="209"/>
                    <a:pt x="0" y="209"/>
                  </a:cubicBezTo>
                  <a:cubicBezTo>
                    <a:pt x="0" y="198"/>
                    <a:pt x="0" y="198"/>
                    <a:pt x="0" y="198"/>
                  </a:cubicBezTo>
                  <a:cubicBezTo>
                    <a:pt x="341" y="198"/>
                    <a:pt x="341" y="198"/>
                    <a:pt x="341" y="198"/>
                  </a:cubicBezTo>
                  <a:cubicBezTo>
                    <a:pt x="357" y="198"/>
                    <a:pt x="357" y="198"/>
                    <a:pt x="357" y="198"/>
                  </a:cubicBezTo>
                  <a:cubicBezTo>
                    <a:pt x="357" y="198"/>
                    <a:pt x="439" y="194"/>
                    <a:pt x="358" y="116"/>
                  </a:cubicBezTo>
                  <a:cubicBezTo>
                    <a:pt x="356" y="115"/>
                    <a:pt x="356" y="115"/>
                    <a:pt x="356" y="115"/>
                  </a:cubicBezTo>
                  <a:cubicBezTo>
                    <a:pt x="348" y="103"/>
                    <a:pt x="343" y="89"/>
                    <a:pt x="343" y="73"/>
                  </a:cubicBezTo>
                  <a:cubicBezTo>
                    <a:pt x="343" y="33"/>
                    <a:pt x="376" y="0"/>
                    <a:pt x="417" y="0"/>
                  </a:cubicBezTo>
                  <a:cubicBezTo>
                    <a:pt x="458" y="0"/>
                    <a:pt x="491" y="33"/>
                    <a:pt x="491" y="73"/>
                  </a:cubicBezTo>
                  <a:cubicBezTo>
                    <a:pt x="491" y="88"/>
                    <a:pt x="486" y="102"/>
                    <a:pt x="478" y="114"/>
                  </a:cubicBezTo>
                  <a:cubicBezTo>
                    <a:pt x="477" y="116"/>
                    <a:pt x="477" y="116"/>
                    <a:pt x="477" y="116"/>
                  </a:cubicBezTo>
                  <a:cubicBezTo>
                    <a:pt x="396" y="194"/>
                    <a:pt x="477" y="198"/>
                    <a:pt x="477" y="198"/>
                  </a:cubicBezTo>
                  <a:cubicBezTo>
                    <a:pt x="493" y="198"/>
                    <a:pt x="493" y="198"/>
                    <a:pt x="493" y="198"/>
                  </a:cubicBezTo>
                  <a:cubicBezTo>
                    <a:pt x="830" y="198"/>
                    <a:pt x="830" y="198"/>
                    <a:pt x="830" y="198"/>
                  </a:cubicBezTo>
                  <a:cubicBezTo>
                    <a:pt x="830" y="518"/>
                    <a:pt x="830" y="518"/>
                    <a:pt x="830" y="518"/>
                  </a:cubicBezTo>
                  <a:cubicBezTo>
                    <a:pt x="830" y="762"/>
                    <a:pt x="830" y="762"/>
                    <a:pt x="830" y="762"/>
                  </a:cubicBezTo>
                  <a:cubicBezTo>
                    <a:pt x="830" y="1032"/>
                    <a:pt x="830" y="1032"/>
                    <a:pt x="830" y="1032"/>
                  </a:cubicBezTo>
                  <a:cubicBezTo>
                    <a:pt x="0" y="1032"/>
                    <a:pt x="0" y="1032"/>
                    <a:pt x="0" y="1032"/>
                  </a:cubicBezTo>
                  <a:cubicBezTo>
                    <a:pt x="0" y="803"/>
                    <a:pt x="0" y="803"/>
                    <a:pt x="0" y="803"/>
                  </a:cubicBezTo>
                  <a:cubicBezTo>
                    <a:pt x="0" y="794"/>
                    <a:pt x="0" y="794"/>
                    <a:pt x="0" y="794"/>
                  </a:cubicBezTo>
                  <a:lnTo>
                    <a:pt x="0" y="678"/>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4" name="Rectangle 18"/>
            <p:cNvSpPr>
              <a:spLocks noChangeAspect="1" noChangeArrowheads="1"/>
            </p:cNvSpPr>
            <p:nvPr>
              <p:custDataLst>
                <p:tags r:id="rId6"/>
              </p:custDataLst>
            </p:nvPr>
          </p:nvSpPr>
          <p:spPr bwMode="gray">
            <a:xfrm>
              <a:off x="890588" y="5762625"/>
              <a:ext cx="1992312"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Skills required for change</a:t>
              </a:r>
            </a:p>
          </p:txBody>
        </p:sp>
        <p:sp>
          <p:nvSpPr>
            <p:cNvPr id="40975" name="McK 6. Title circle"/>
            <p:cNvSpPr>
              <a:spLocks noChangeArrowheads="1"/>
            </p:cNvSpPr>
            <p:nvPr>
              <p:custDataLst>
                <p:tags r:id="rId7"/>
              </p:custDataLst>
            </p:nvPr>
          </p:nvSpPr>
          <p:spPr bwMode="gray">
            <a:xfrm>
              <a:off x="622300" y="57435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C</a:t>
              </a:r>
            </a:p>
          </p:txBody>
        </p:sp>
        <p:sp>
          <p:nvSpPr>
            <p:cNvPr id="40976" name="Rectangle 9"/>
            <p:cNvSpPr>
              <a:spLocks noChangeArrowheads="1"/>
            </p:cNvSpPr>
            <p:nvPr>
              <p:custDataLst>
                <p:tags r:id="rId8"/>
              </p:custDataLst>
            </p:nvPr>
          </p:nvSpPr>
          <p:spPr bwMode="gray">
            <a:xfrm>
              <a:off x="628650" y="4214813"/>
              <a:ext cx="2178050" cy="118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dirty="0">
                  <a:solidFill>
                    <a:srgbClr val="000000"/>
                  </a:solidFill>
                </a:rPr>
                <a:t>Train to build knowledge</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Coach to secure understanding </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Report and monitor to ensure skill transfer</a:t>
              </a: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p:txBody>
        </p:sp>
      </p:grpSp>
      <p:grpSp>
        <p:nvGrpSpPr>
          <p:cNvPr id="5" name="Group 24"/>
          <p:cNvGrpSpPr>
            <a:grpSpLocks/>
          </p:cNvGrpSpPr>
          <p:nvPr/>
        </p:nvGrpSpPr>
        <p:grpSpPr bwMode="auto">
          <a:xfrm>
            <a:off x="554038" y="1209675"/>
            <a:ext cx="2976562" cy="2339975"/>
            <a:chOff x="554038" y="1209675"/>
            <a:chExt cx="2976562" cy="2339975"/>
          </a:xfrm>
        </p:grpSpPr>
        <p:sp>
          <p:nvSpPr>
            <p:cNvPr id="69646" name="Freeform 14"/>
            <p:cNvSpPr>
              <a:spLocks noChangeAspect="1"/>
            </p:cNvSpPr>
            <p:nvPr>
              <p:custDataLst>
                <p:tags r:id="rId1"/>
              </p:custDataLst>
            </p:nvPr>
          </p:nvSpPr>
          <p:spPr bwMode="gray">
            <a:xfrm flipH="1">
              <a:off x="554038" y="1209675"/>
              <a:ext cx="2976562" cy="2339975"/>
            </a:xfrm>
            <a:custGeom>
              <a:avLst/>
              <a:gdLst>
                <a:gd name="T0" fmla="*/ 675 w 1027"/>
                <a:gd name="T1" fmla="*/ 834 h 834"/>
                <a:gd name="T2" fmla="*/ 674 w 1027"/>
                <a:gd name="T3" fmla="*/ 752 h 834"/>
                <a:gd name="T4" fmla="*/ 676 w 1027"/>
                <a:gd name="T5" fmla="*/ 750 h 834"/>
                <a:gd name="T6" fmla="*/ 688 w 1027"/>
                <a:gd name="T7" fmla="*/ 709 h 834"/>
                <a:gd name="T8" fmla="*/ 615 w 1027"/>
                <a:gd name="T9" fmla="*/ 635 h 834"/>
                <a:gd name="T10" fmla="*/ 542 w 1027"/>
                <a:gd name="T11" fmla="*/ 709 h 834"/>
                <a:gd name="T12" fmla="*/ 554 w 1027"/>
                <a:gd name="T13" fmla="*/ 750 h 834"/>
                <a:gd name="T14" fmla="*/ 556 w 1027"/>
                <a:gd name="T15" fmla="*/ 752 h 834"/>
                <a:gd name="T16" fmla="*/ 555 w 1027"/>
                <a:gd name="T17" fmla="*/ 834 h 834"/>
                <a:gd name="T18" fmla="*/ 429 w 1027"/>
                <a:gd name="T19" fmla="*/ 834 h 834"/>
                <a:gd name="T20" fmla="*/ 411 w 1027"/>
                <a:gd name="T21" fmla="*/ 834 h 834"/>
                <a:gd name="T22" fmla="*/ 208 w 1027"/>
                <a:gd name="T23" fmla="*/ 834 h 834"/>
                <a:gd name="T24" fmla="*/ 197 w 1027"/>
                <a:gd name="T25" fmla="*/ 834 h 834"/>
                <a:gd name="T26" fmla="*/ 197 w 1027"/>
                <a:gd name="T27" fmla="*/ 490 h 834"/>
                <a:gd name="T28" fmla="*/ 197 w 1027"/>
                <a:gd name="T29" fmla="*/ 474 h 834"/>
                <a:gd name="T30" fmla="*/ 116 w 1027"/>
                <a:gd name="T31" fmla="*/ 474 h 834"/>
                <a:gd name="T32" fmla="*/ 115 w 1027"/>
                <a:gd name="T33" fmla="*/ 475 h 834"/>
                <a:gd name="T34" fmla="*/ 73 w 1027"/>
                <a:gd name="T35" fmla="*/ 488 h 834"/>
                <a:gd name="T36" fmla="*/ 0 w 1027"/>
                <a:gd name="T37" fmla="*/ 414 h 834"/>
                <a:gd name="T38" fmla="*/ 73 w 1027"/>
                <a:gd name="T39" fmla="*/ 340 h 834"/>
                <a:gd name="T40" fmla="*/ 114 w 1027"/>
                <a:gd name="T41" fmla="*/ 353 h 834"/>
                <a:gd name="T42" fmla="*/ 116 w 1027"/>
                <a:gd name="T43" fmla="*/ 354 h 834"/>
                <a:gd name="T44" fmla="*/ 197 w 1027"/>
                <a:gd name="T45" fmla="*/ 354 h 834"/>
                <a:gd name="T46" fmla="*/ 197 w 1027"/>
                <a:gd name="T47" fmla="*/ 338 h 834"/>
                <a:gd name="T48" fmla="*/ 197 w 1027"/>
                <a:gd name="T49" fmla="*/ 0 h 834"/>
                <a:gd name="T50" fmla="*/ 516 w 1027"/>
                <a:gd name="T51" fmla="*/ 0 h 834"/>
                <a:gd name="T52" fmla="*/ 758 w 1027"/>
                <a:gd name="T53" fmla="*/ 0 h 834"/>
                <a:gd name="T54" fmla="*/ 1027 w 1027"/>
                <a:gd name="T55" fmla="*/ 0 h 834"/>
                <a:gd name="T56" fmla="*/ 1027 w 1027"/>
                <a:gd name="T57" fmla="*/ 834 h 834"/>
                <a:gd name="T58" fmla="*/ 800 w 1027"/>
                <a:gd name="T59" fmla="*/ 834 h 834"/>
                <a:gd name="T60" fmla="*/ 790 w 1027"/>
                <a:gd name="T61" fmla="*/ 834 h 834"/>
                <a:gd name="T62" fmla="*/ 675 w 1027"/>
                <a:gd name="T63" fmla="*/ 834 h 83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27"/>
                <a:gd name="T97" fmla="*/ 0 h 834"/>
                <a:gd name="T98" fmla="*/ 1027 w 1027"/>
                <a:gd name="T99" fmla="*/ 834 h 83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27" h="834">
                  <a:moveTo>
                    <a:pt x="675" y="834"/>
                  </a:moveTo>
                  <a:cubicBezTo>
                    <a:pt x="675" y="834"/>
                    <a:pt x="594" y="830"/>
                    <a:pt x="674" y="752"/>
                  </a:cubicBezTo>
                  <a:cubicBezTo>
                    <a:pt x="676" y="750"/>
                    <a:pt x="676" y="750"/>
                    <a:pt x="676" y="750"/>
                  </a:cubicBezTo>
                  <a:cubicBezTo>
                    <a:pt x="684" y="738"/>
                    <a:pt x="688" y="724"/>
                    <a:pt x="688" y="709"/>
                  </a:cubicBezTo>
                  <a:cubicBezTo>
                    <a:pt x="688" y="668"/>
                    <a:pt x="655" y="635"/>
                    <a:pt x="615" y="635"/>
                  </a:cubicBezTo>
                  <a:cubicBezTo>
                    <a:pt x="574" y="635"/>
                    <a:pt x="542" y="668"/>
                    <a:pt x="542" y="709"/>
                  </a:cubicBezTo>
                  <a:cubicBezTo>
                    <a:pt x="542" y="725"/>
                    <a:pt x="546" y="738"/>
                    <a:pt x="554" y="750"/>
                  </a:cubicBezTo>
                  <a:cubicBezTo>
                    <a:pt x="556" y="752"/>
                    <a:pt x="556" y="752"/>
                    <a:pt x="556" y="752"/>
                  </a:cubicBezTo>
                  <a:cubicBezTo>
                    <a:pt x="637" y="830"/>
                    <a:pt x="555" y="834"/>
                    <a:pt x="555" y="834"/>
                  </a:cubicBezTo>
                  <a:cubicBezTo>
                    <a:pt x="429" y="834"/>
                    <a:pt x="429" y="834"/>
                    <a:pt x="429" y="834"/>
                  </a:cubicBezTo>
                  <a:cubicBezTo>
                    <a:pt x="411" y="834"/>
                    <a:pt x="411" y="834"/>
                    <a:pt x="411" y="834"/>
                  </a:cubicBezTo>
                  <a:cubicBezTo>
                    <a:pt x="208" y="834"/>
                    <a:pt x="208" y="834"/>
                    <a:pt x="208" y="834"/>
                  </a:cubicBezTo>
                  <a:cubicBezTo>
                    <a:pt x="197" y="834"/>
                    <a:pt x="197" y="834"/>
                    <a:pt x="197" y="834"/>
                  </a:cubicBezTo>
                  <a:cubicBezTo>
                    <a:pt x="197" y="490"/>
                    <a:pt x="197" y="490"/>
                    <a:pt x="197" y="490"/>
                  </a:cubicBezTo>
                  <a:cubicBezTo>
                    <a:pt x="197" y="474"/>
                    <a:pt x="197" y="474"/>
                    <a:pt x="197" y="474"/>
                  </a:cubicBezTo>
                  <a:cubicBezTo>
                    <a:pt x="197" y="474"/>
                    <a:pt x="193" y="393"/>
                    <a:pt x="116" y="474"/>
                  </a:cubicBezTo>
                  <a:cubicBezTo>
                    <a:pt x="115" y="475"/>
                    <a:pt x="115" y="475"/>
                    <a:pt x="115" y="475"/>
                  </a:cubicBezTo>
                  <a:cubicBezTo>
                    <a:pt x="103" y="484"/>
                    <a:pt x="89" y="488"/>
                    <a:pt x="73" y="488"/>
                  </a:cubicBezTo>
                  <a:cubicBezTo>
                    <a:pt x="33" y="488"/>
                    <a:pt x="0" y="455"/>
                    <a:pt x="0" y="414"/>
                  </a:cubicBezTo>
                  <a:cubicBezTo>
                    <a:pt x="0" y="374"/>
                    <a:pt x="33" y="340"/>
                    <a:pt x="73" y="340"/>
                  </a:cubicBezTo>
                  <a:cubicBezTo>
                    <a:pt x="88" y="340"/>
                    <a:pt x="102" y="345"/>
                    <a:pt x="114" y="353"/>
                  </a:cubicBezTo>
                  <a:cubicBezTo>
                    <a:pt x="116" y="354"/>
                    <a:pt x="116" y="354"/>
                    <a:pt x="116" y="354"/>
                  </a:cubicBezTo>
                  <a:cubicBezTo>
                    <a:pt x="193" y="436"/>
                    <a:pt x="197" y="354"/>
                    <a:pt x="197" y="354"/>
                  </a:cubicBezTo>
                  <a:cubicBezTo>
                    <a:pt x="197" y="338"/>
                    <a:pt x="197" y="338"/>
                    <a:pt x="197" y="338"/>
                  </a:cubicBezTo>
                  <a:cubicBezTo>
                    <a:pt x="197" y="0"/>
                    <a:pt x="197" y="0"/>
                    <a:pt x="197" y="0"/>
                  </a:cubicBezTo>
                  <a:cubicBezTo>
                    <a:pt x="516" y="0"/>
                    <a:pt x="516" y="0"/>
                    <a:pt x="516" y="0"/>
                  </a:cubicBezTo>
                  <a:cubicBezTo>
                    <a:pt x="758" y="0"/>
                    <a:pt x="758" y="0"/>
                    <a:pt x="758" y="0"/>
                  </a:cubicBezTo>
                  <a:cubicBezTo>
                    <a:pt x="1027" y="0"/>
                    <a:pt x="1027" y="0"/>
                    <a:pt x="1027" y="0"/>
                  </a:cubicBezTo>
                  <a:cubicBezTo>
                    <a:pt x="1027" y="834"/>
                    <a:pt x="1027" y="834"/>
                    <a:pt x="1027" y="834"/>
                  </a:cubicBezTo>
                  <a:cubicBezTo>
                    <a:pt x="800" y="834"/>
                    <a:pt x="800" y="834"/>
                    <a:pt x="800" y="834"/>
                  </a:cubicBezTo>
                  <a:cubicBezTo>
                    <a:pt x="790" y="834"/>
                    <a:pt x="790" y="834"/>
                    <a:pt x="790" y="834"/>
                  </a:cubicBezTo>
                  <a:lnTo>
                    <a:pt x="675" y="834"/>
                  </a:lnTo>
                  <a:close/>
                </a:path>
              </a:pathLst>
            </a:custGeom>
            <a:solidFill>
              <a:srgbClr val="F8F8F8"/>
            </a:solidFill>
            <a:ln w="9525" algn="ctr">
              <a:solidFill>
                <a:srgbClr val="D8E1EA"/>
              </a:solidFill>
              <a:miter lim="800000"/>
              <a:headEnd/>
              <a:tailEnd/>
            </a:ln>
            <a:effectLst>
              <a:outerShdw dist="35921" dir="2700000" algn="ctr" rotWithShape="0">
                <a:srgbClr val="808080"/>
              </a:outerShdw>
            </a:effectLst>
          </p:spPr>
          <p:txBody>
            <a:bodyPr lIns="93296" tIns="46648" rIns="93296" bIns="46648"/>
            <a:lstStyle/>
            <a:p>
              <a:pPr fontAlgn="base">
                <a:spcBef>
                  <a:spcPct val="0"/>
                </a:spcBef>
                <a:spcAft>
                  <a:spcPct val="0"/>
                </a:spcAft>
                <a:defRPr/>
              </a:pPr>
              <a:endParaRPr lang="en-GB" b="1" dirty="0">
                <a:solidFill>
                  <a:srgbClr val="000000"/>
                </a:solidFill>
              </a:endParaRPr>
            </a:p>
          </p:txBody>
        </p:sp>
        <p:sp>
          <p:nvSpPr>
            <p:cNvPr id="40970" name="Rectangle 14"/>
            <p:cNvSpPr>
              <a:spLocks noChangeAspect="1" noChangeArrowheads="1"/>
            </p:cNvSpPr>
            <p:nvPr>
              <p:custDataLst>
                <p:tags r:id="rId2"/>
              </p:custDataLst>
            </p:nvPr>
          </p:nvSpPr>
          <p:spPr bwMode="gray">
            <a:xfrm>
              <a:off x="930275" y="1301750"/>
              <a:ext cx="2062163" cy="1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lnSpc>
                  <a:spcPct val="90000"/>
                </a:lnSpc>
                <a:spcBef>
                  <a:spcPct val="0"/>
                </a:spcBef>
                <a:spcAft>
                  <a:spcPct val="0"/>
                </a:spcAft>
                <a:buClr>
                  <a:srgbClr val="002960"/>
                </a:buClr>
              </a:pPr>
              <a:r>
                <a:rPr lang="en-GB" altLang="en-US" sz="1400" dirty="0">
                  <a:solidFill>
                    <a:srgbClr val="3D7EDB"/>
                  </a:solidFill>
                </a:rPr>
                <a:t>Role modelling</a:t>
              </a:r>
            </a:p>
          </p:txBody>
        </p:sp>
        <p:sp>
          <p:nvSpPr>
            <p:cNvPr id="40971" name="McK 6. Title circle"/>
            <p:cNvSpPr>
              <a:spLocks noChangeArrowheads="1"/>
            </p:cNvSpPr>
            <p:nvPr>
              <p:custDataLst>
                <p:tags r:id="rId3"/>
              </p:custDataLst>
            </p:nvPr>
          </p:nvSpPr>
          <p:spPr bwMode="gray">
            <a:xfrm>
              <a:off x="622300" y="1273175"/>
              <a:ext cx="252413" cy="252413"/>
            </a:xfrm>
            <a:prstGeom prst="ellipse">
              <a:avLst/>
            </a:prstGeom>
            <a:solidFill>
              <a:schemeClr val="tx2"/>
            </a:solidFill>
            <a:ln w="19050" algn="ctr">
              <a:solidFill>
                <a:schemeClr val="bg1"/>
              </a:solidFill>
              <a:round/>
              <a:headEnd/>
              <a:tailEnd/>
            </a:ln>
          </p:spPr>
          <p:txBody>
            <a:bodyPr wrap="none" lIns="0" tIns="0" rIns="0" bIns="0" anchor="ctr" anchorCtr="1"/>
            <a:lstStyle>
              <a:lvl1pPr defTabSz="912813" eaLnBrk="0" hangingPunct="0">
                <a:defRPr b="1">
                  <a:solidFill>
                    <a:schemeClr val="tx1"/>
                  </a:solidFill>
                  <a:latin typeface="Arial" panose="020B0604020202020204" pitchFamily="34" charset="0"/>
                  <a:cs typeface="Arial" panose="020B0604020202020204" pitchFamily="34" charset="0"/>
                </a:defRPr>
              </a:lvl1pPr>
              <a:lvl2pPr marL="742950" indent="-285750" defTabSz="912813" eaLnBrk="0" hangingPunct="0">
                <a:defRPr b="1">
                  <a:solidFill>
                    <a:schemeClr val="tx1"/>
                  </a:solidFill>
                  <a:latin typeface="Arial" panose="020B0604020202020204" pitchFamily="34" charset="0"/>
                  <a:cs typeface="Arial" panose="020B0604020202020204" pitchFamily="34" charset="0"/>
                </a:defRPr>
              </a:lvl2pPr>
              <a:lvl3pPr marL="1143000" indent="-228600" defTabSz="912813" eaLnBrk="0" hangingPunct="0">
                <a:defRPr b="1">
                  <a:solidFill>
                    <a:schemeClr val="tx1"/>
                  </a:solidFill>
                  <a:latin typeface="Arial" panose="020B0604020202020204" pitchFamily="34" charset="0"/>
                  <a:cs typeface="Arial" panose="020B0604020202020204" pitchFamily="34" charset="0"/>
                </a:defRPr>
              </a:lvl3pPr>
              <a:lvl4pPr marL="1600200" indent="-228600" defTabSz="912813" eaLnBrk="0" hangingPunct="0">
                <a:defRPr b="1">
                  <a:solidFill>
                    <a:schemeClr val="tx1"/>
                  </a:solidFill>
                  <a:latin typeface="Arial" panose="020B0604020202020204" pitchFamily="34" charset="0"/>
                  <a:cs typeface="Arial" panose="020B0604020202020204" pitchFamily="34" charset="0"/>
                </a:defRPr>
              </a:lvl4pPr>
              <a:lvl5pPr marL="2057400" indent="-228600" defTabSz="912813" eaLnBrk="0" hangingPunct="0">
                <a:defRPr b="1">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Clr>
                  <a:srgbClr val="3D7EDB"/>
                </a:buClr>
              </a:pPr>
              <a:r>
                <a:rPr lang="en-US" altLang="en-US" sz="1400" dirty="0">
                  <a:solidFill>
                    <a:srgbClr val="FFFFFF"/>
                  </a:solidFill>
                  <a:ea typeface="Gulim" panose="020B0600000101010101" pitchFamily="34" charset="-127"/>
                </a:rPr>
                <a:t>D</a:t>
              </a:r>
            </a:p>
          </p:txBody>
        </p:sp>
        <p:sp>
          <p:nvSpPr>
            <p:cNvPr id="40972" name="Rectangle 9"/>
            <p:cNvSpPr>
              <a:spLocks noChangeArrowheads="1"/>
            </p:cNvSpPr>
            <p:nvPr>
              <p:custDataLst>
                <p:tags r:id="rId4"/>
              </p:custDataLst>
            </p:nvPr>
          </p:nvSpPr>
          <p:spPr bwMode="gray">
            <a:xfrm>
              <a:off x="641350" y="1662113"/>
              <a:ext cx="2178050" cy="134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marL="342900" indent="-342900" defTabSz="930275" eaLnBrk="0" hangingPunct="0">
                <a:defRPr b="1">
                  <a:solidFill>
                    <a:schemeClr val="tx1"/>
                  </a:solidFill>
                  <a:latin typeface="Arial" panose="020B0604020202020204" pitchFamily="34" charset="0"/>
                  <a:cs typeface="Arial" panose="020B0604020202020204" pitchFamily="34" charset="0"/>
                </a:defRPr>
              </a:lvl1pPr>
              <a:lvl2pPr marL="196850" indent="-195263" defTabSz="930275" eaLnBrk="0" hangingPunct="0">
                <a:defRPr b="1">
                  <a:solidFill>
                    <a:schemeClr val="tx1"/>
                  </a:solidFill>
                  <a:latin typeface="Arial" panose="020B0604020202020204" pitchFamily="34" charset="0"/>
                  <a:cs typeface="Arial" panose="020B0604020202020204" pitchFamily="34" charset="0"/>
                </a:defRPr>
              </a:lvl2pPr>
              <a:lvl3pPr marL="1143000" indent="-228600" defTabSz="930275" eaLnBrk="0" hangingPunct="0">
                <a:defRPr b="1">
                  <a:solidFill>
                    <a:schemeClr val="tx1"/>
                  </a:solidFill>
                  <a:latin typeface="Arial" panose="020B0604020202020204" pitchFamily="34" charset="0"/>
                  <a:cs typeface="Arial" panose="020B0604020202020204" pitchFamily="34" charset="0"/>
                </a:defRPr>
              </a:lvl3pPr>
              <a:lvl4pPr marL="1600200" indent="-228600" defTabSz="930275" eaLnBrk="0" hangingPunct="0">
                <a:defRPr b="1">
                  <a:solidFill>
                    <a:schemeClr val="tx1"/>
                  </a:solidFill>
                  <a:latin typeface="Arial" panose="020B0604020202020204" pitchFamily="34" charset="0"/>
                  <a:cs typeface="Arial" panose="020B0604020202020204" pitchFamily="34" charset="0"/>
                </a:defRPr>
              </a:lvl4pPr>
              <a:lvl5pPr marL="2057400" indent="-228600" defTabSz="930275" eaLnBrk="0" hangingPunct="0">
                <a:defRPr b="1">
                  <a:solidFill>
                    <a:schemeClr val="tx1"/>
                  </a:solidFill>
                  <a:latin typeface="Arial" panose="020B0604020202020204" pitchFamily="34" charset="0"/>
                  <a:cs typeface="Arial" panose="020B0604020202020204" pitchFamily="34" charset="0"/>
                </a:defRPr>
              </a:lvl5pPr>
              <a:lvl6pPr marL="25146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6pPr>
              <a:lvl7pPr marL="29718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7pPr>
              <a:lvl8pPr marL="34290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8pPr>
              <a:lvl9pPr marL="3886200" indent="-228600" defTabSz="930275" eaLnBrk="0" fontAlgn="base" hangingPunct="0">
                <a:spcBef>
                  <a:spcPct val="0"/>
                </a:spcBef>
                <a:spcAft>
                  <a:spcPct val="0"/>
                </a:spcAft>
                <a:defRPr b="1">
                  <a:solidFill>
                    <a:schemeClr val="tx1"/>
                  </a:solidFill>
                  <a:latin typeface="Arial" panose="020B0604020202020204" pitchFamily="34" charset="0"/>
                  <a:cs typeface="Arial" panose="020B0604020202020204" pitchFamily="34" charset="0"/>
                </a:defRPr>
              </a:lvl9pPr>
            </a:lstStyle>
            <a:p>
              <a:pPr lvl="1" eaLnBrk="1" fontAlgn="base" hangingPunct="1">
                <a:spcBef>
                  <a:spcPct val="0"/>
                </a:spcBef>
                <a:spcAft>
                  <a:spcPct val="0"/>
                </a:spcAft>
                <a:buClr>
                  <a:srgbClr val="3D7EDB"/>
                </a:buClr>
                <a:buSzPct val="125000"/>
                <a:buFontTx/>
                <a:buChar char="-"/>
              </a:pPr>
              <a:r>
                <a:rPr lang="en-GB" altLang="en-US" sz="1100" dirty="0">
                  <a:solidFill>
                    <a:srgbClr val="000000"/>
                  </a:solidFill>
                </a:rPr>
                <a:t>Involve seniors at appeals</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Coach but don’t do</a:t>
              </a:r>
            </a:p>
            <a:p>
              <a:pPr lvl="1" eaLnBrk="1" fontAlgn="base" hangingPunct="1">
                <a:spcBef>
                  <a:spcPct val="0"/>
                </a:spcBef>
                <a:spcAft>
                  <a:spcPct val="0"/>
                </a:spcAft>
                <a:buClr>
                  <a:srgbClr val="3D7EDB"/>
                </a:buClr>
                <a:buSzPct val="125000"/>
                <a:buFontTx/>
                <a:buChar char="-"/>
              </a:pPr>
              <a:r>
                <a:rPr lang="en-GB" altLang="en-US" sz="1100" dirty="0">
                  <a:solidFill>
                    <a:srgbClr val="000000"/>
                  </a:solidFill>
                </a:rPr>
                <a:t>Let go</a:t>
              </a:r>
            </a:p>
            <a:p>
              <a:pPr lvl="1" eaLnBrk="1" fontAlgn="base" hangingPunct="1">
                <a:spcBef>
                  <a:spcPct val="0"/>
                </a:spcBef>
                <a:spcAft>
                  <a:spcPct val="0"/>
                </a:spcAft>
                <a:buClr>
                  <a:srgbClr val="3D7EDB"/>
                </a:buClr>
                <a:buSzPct val="125000"/>
              </a:pPr>
              <a:endParaRPr lang="en-GB" altLang="en-US" sz="1100" dirty="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a:p>
              <a:pPr lvl="1" eaLnBrk="1" fontAlgn="base" hangingPunct="1">
                <a:spcBef>
                  <a:spcPct val="0"/>
                </a:spcBef>
                <a:spcAft>
                  <a:spcPct val="0"/>
                </a:spcAft>
                <a:buClr>
                  <a:srgbClr val="3D7EDB"/>
                </a:buClr>
                <a:buSzPct val="125000"/>
                <a:buFontTx/>
                <a:buChar char="-"/>
              </a:pPr>
              <a:endParaRPr lang="en-GB" altLang="en-US" sz="1100" dirty="0">
                <a:solidFill>
                  <a:srgbClr val="000000"/>
                </a:solidFill>
              </a:endParaRPr>
            </a:p>
          </p:txBody>
        </p:sp>
      </p:grpSp>
    </p:spTree>
    <p:extLst>
      <p:ext uri="{BB962C8B-B14F-4D97-AF65-F5344CB8AC3E}">
        <p14:creationId xmlns:p14="http://schemas.microsoft.com/office/powerpoint/2010/main" val="4361975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p:cNvSpPr/>
          <p:nvPr/>
        </p:nvSpPr>
        <p:spPr>
          <a:xfrm>
            <a:off x="5604090" y="3250004"/>
            <a:ext cx="1272165"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3. Why Does Change Fail?</a:t>
            </a:r>
          </a:p>
        </p:txBody>
      </p:sp>
      <p:sp>
        <p:nvSpPr>
          <p:cNvPr id="3" name="Vertical Text Placeholder 2"/>
          <p:cNvSpPr>
            <a:spLocks noGrp="1"/>
          </p:cNvSpPr>
          <p:nvPr>
            <p:ph type="body" orient="vert" idx="1"/>
          </p:nvPr>
        </p:nvSpPr>
        <p:spPr/>
        <p:txBody>
          <a:bodyPr/>
          <a:lstStyle/>
          <a:p>
            <a:pPr marL="0" indent="0">
              <a:buNone/>
            </a:pPr>
            <a:endParaRPr lang="en-GB" dirty="0"/>
          </a:p>
        </p:txBody>
      </p:sp>
      <p:sp>
        <p:nvSpPr>
          <p:cNvPr id="4" name="Vertical Text Placeholder 3"/>
          <p:cNvSpPr>
            <a:spLocks noGrp="1"/>
          </p:cNvSpPr>
          <p:nvPr>
            <p:ph type="body" orient="vert" idx="13"/>
          </p:nvPr>
        </p:nvSpPr>
        <p:spPr/>
        <p:txBody>
          <a:bodyPr/>
          <a:lstStyle/>
          <a:p>
            <a:pPr marL="0" indent="0">
              <a:buNone/>
            </a:pPr>
            <a:r>
              <a:rPr lang="en-GB" dirty="0"/>
              <a:t>The Change Curve</a:t>
            </a:r>
          </a:p>
        </p:txBody>
      </p:sp>
      <p:pic>
        <p:nvPicPr>
          <p:cNvPr id="5" name="Picture 4"/>
          <p:cNvPicPr>
            <a:picLocks noChangeAspect="1"/>
          </p:cNvPicPr>
          <p:nvPr/>
        </p:nvPicPr>
        <p:blipFill>
          <a:blip r:embed="rId3"/>
          <a:stretch>
            <a:fillRect/>
          </a:stretch>
        </p:blipFill>
        <p:spPr>
          <a:xfrm>
            <a:off x="426066" y="620688"/>
            <a:ext cx="8480900" cy="5661049"/>
          </a:xfrm>
          <a:prstGeom prst="rect">
            <a:avLst/>
          </a:prstGeom>
        </p:spPr>
      </p:pic>
      <p:sp>
        <p:nvSpPr>
          <p:cNvPr id="6" name="Rectangle 5"/>
          <p:cNvSpPr/>
          <p:nvPr/>
        </p:nvSpPr>
        <p:spPr>
          <a:xfrm>
            <a:off x="1115616" y="3573016"/>
            <a:ext cx="936104"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2051720" y="1882005"/>
            <a:ext cx="100811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3007076" y="3068960"/>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3285481" y="5151822"/>
            <a:ext cx="1286519" cy="54608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4853612" y="4221088"/>
            <a:ext cx="1374572"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408203" y="2420888"/>
            <a:ext cx="1500142" cy="61033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5553734" y="3243115"/>
            <a:ext cx="1348899" cy="10081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6197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5"/>
                                        </p:tgtEl>
                                      </p:cBhvr>
                                    </p:animEffect>
                                    <p:set>
                                      <p:cBhvr>
                                        <p:cTn id="17" dur="1" fill="hold">
                                          <p:stCondLst>
                                            <p:cond delay="499"/>
                                          </p:stCondLst>
                                        </p:cTn>
                                        <p:tgtEl>
                                          <p:spTgt spid="1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6"/>
                                        </p:tgtEl>
                                      </p:cBhvr>
                                    </p:animEffect>
                                    <p:set>
                                      <p:cBhvr>
                                        <p:cTn id="22" dur="1" fill="hold">
                                          <p:stCondLst>
                                            <p:cond delay="499"/>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19"/>
                                        </p:tgtEl>
                                      </p:cBhvr>
                                    </p:animEffect>
                                    <p:set>
                                      <p:cBhvr>
                                        <p:cTn id="27" dur="1" fill="hold">
                                          <p:stCondLst>
                                            <p:cond delay="499"/>
                                          </p:stCondLst>
                                        </p:cTn>
                                        <p:tgtEl>
                                          <p:spTgt spid="1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8"/>
                                        </p:tgtEl>
                                      </p:cBhvr>
                                    </p:animEffect>
                                    <p:set>
                                      <p:cBhvr>
                                        <p:cTn id="32"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3099"/>
          <a:stretch/>
        </p:blipFill>
        <p:spPr>
          <a:xfrm>
            <a:off x="0" y="0"/>
            <a:ext cx="9255309" cy="6021288"/>
          </a:xfrm>
          <a:prstGeom prst="rect">
            <a:avLst/>
          </a:prstGeom>
        </p:spPr>
      </p:pic>
    </p:spTree>
    <p:extLst>
      <p:ext uri="{BB962C8B-B14F-4D97-AF65-F5344CB8AC3E}">
        <p14:creationId xmlns:p14="http://schemas.microsoft.com/office/powerpoint/2010/main" val="27479036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A0B0-11A9-4315-8D6A-671875B3CE33}"/>
              </a:ext>
            </a:extLst>
          </p:cNvPr>
          <p:cNvSpPr>
            <a:spLocks noGrp="1"/>
          </p:cNvSpPr>
          <p:nvPr>
            <p:ph type="title"/>
          </p:nvPr>
        </p:nvSpPr>
        <p:spPr/>
        <p:txBody>
          <a:bodyPr/>
          <a:lstStyle/>
          <a:p>
            <a:endParaRPr lang="en-GB" dirty="0"/>
          </a:p>
        </p:txBody>
      </p:sp>
      <p:sp>
        <p:nvSpPr>
          <p:cNvPr id="3" name="Vertical Text Placeholder 2">
            <a:extLst>
              <a:ext uri="{FF2B5EF4-FFF2-40B4-BE49-F238E27FC236}">
                <a16:creationId xmlns:a16="http://schemas.microsoft.com/office/drawing/2014/main" id="{5BF95A10-17D5-43E7-8F90-B3B96A6ACC1D}"/>
              </a:ext>
            </a:extLst>
          </p:cNvPr>
          <p:cNvSpPr>
            <a:spLocks noGrp="1"/>
          </p:cNvSpPr>
          <p:nvPr>
            <p:ph type="body" orient="vert" idx="1"/>
          </p:nvPr>
        </p:nvSpPr>
        <p:spPr/>
        <p:txBody>
          <a:bodyPr/>
          <a:lstStyle/>
          <a:p>
            <a:r>
              <a:rPr lang="en-GB" dirty="0"/>
              <a:t>Last week looked at complex organisations</a:t>
            </a:r>
          </a:p>
          <a:p>
            <a:r>
              <a:rPr lang="en-GB" dirty="0"/>
              <a:t>-how does the Netflix approach to HR facilitate resilience in the face of constant change?</a:t>
            </a:r>
          </a:p>
        </p:txBody>
      </p:sp>
      <p:sp>
        <p:nvSpPr>
          <p:cNvPr id="4" name="Vertical Text Placeholder 3">
            <a:extLst>
              <a:ext uri="{FF2B5EF4-FFF2-40B4-BE49-F238E27FC236}">
                <a16:creationId xmlns:a16="http://schemas.microsoft.com/office/drawing/2014/main" id="{F4E122DC-0016-4F73-BC19-3CAC58402D92}"/>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99C6B5E9-FEBE-43B1-AEC5-20EAB151BF41}"/>
              </a:ext>
            </a:extLst>
          </p:cNvPr>
          <p:cNvSpPr>
            <a:spLocks noGrp="1"/>
          </p:cNvSpPr>
          <p:nvPr>
            <p:ph type="sldNum" sz="quarter" idx="15"/>
          </p:nvPr>
        </p:nvSpPr>
        <p:spPr/>
        <p:txBody>
          <a:bodyPr/>
          <a:lstStyle/>
          <a:p>
            <a:pPr>
              <a:defRPr/>
            </a:pPr>
            <a:fld id="{DFAEC5DD-68FC-4E9C-9587-DBB16356B9F7}" type="slidenum">
              <a:rPr lang="en-US" smtClean="0"/>
              <a:pPr>
                <a:defRPr/>
              </a:pPr>
              <a:t>30</a:t>
            </a:fld>
            <a:endParaRPr lang="en-US" dirty="0"/>
          </a:p>
        </p:txBody>
      </p:sp>
    </p:spTree>
    <p:extLst>
      <p:ext uri="{BB962C8B-B14F-4D97-AF65-F5344CB8AC3E}">
        <p14:creationId xmlns:p14="http://schemas.microsoft.com/office/powerpoint/2010/main" val="24057531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81D8C-1D4B-473E-8804-27083E1F0C22}"/>
              </a:ext>
            </a:extLst>
          </p:cNvPr>
          <p:cNvSpPr>
            <a:spLocks noGrp="1"/>
          </p:cNvSpPr>
          <p:nvPr>
            <p:ph type="title"/>
          </p:nvPr>
        </p:nvSpPr>
        <p:spPr/>
        <p:txBody>
          <a:bodyPr/>
          <a:lstStyle/>
          <a:p>
            <a:r>
              <a:rPr lang="en-GB" dirty="0"/>
              <a:t>2020-2021. A year of rapid change</a:t>
            </a:r>
          </a:p>
        </p:txBody>
      </p:sp>
      <p:sp>
        <p:nvSpPr>
          <p:cNvPr id="3" name="Vertical Text Placeholder 2">
            <a:extLst>
              <a:ext uri="{FF2B5EF4-FFF2-40B4-BE49-F238E27FC236}">
                <a16:creationId xmlns:a16="http://schemas.microsoft.com/office/drawing/2014/main" id="{8373CE45-BF3E-4C4E-A91B-FCB51DD69A7E}"/>
              </a:ext>
            </a:extLst>
          </p:cNvPr>
          <p:cNvSpPr>
            <a:spLocks noGrp="1"/>
          </p:cNvSpPr>
          <p:nvPr>
            <p:ph type="body" orient="vert" idx="1"/>
          </p:nvPr>
        </p:nvSpPr>
        <p:spPr/>
        <p:txBody>
          <a:bodyPr>
            <a:normAutofit fontScale="92500" lnSpcReduction="20000"/>
          </a:bodyPr>
          <a:lstStyle/>
          <a:p>
            <a:r>
              <a:rPr lang="en-GB" dirty="0"/>
              <a:t>Significant PESTLE changes</a:t>
            </a:r>
          </a:p>
          <a:p>
            <a:r>
              <a:rPr lang="en-GB" dirty="0"/>
              <a:t>Speed of Covid-19 and resulting change</a:t>
            </a:r>
          </a:p>
          <a:p>
            <a:r>
              <a:rPr lang="en-GB" dirty="0"/>
              <a:t>Tested resilience of organisations in this extreme VUCA environment</a:t>
            </a:r>
          </a:p>
          <a:p>
            <a:r>
              <a:rPr lang="en-GB" dirty="0"/>
              <a:t>Resilience of successful organisations – key findings or the Organizational Resilience index 2021</a:t>
            </a:r>
          </a:p>
          <a:p>
            <a:r>
              <a:rPr lang="en-GB" sz="3000" dirty="0"/>
              <a:t>Read: Peters, R (2020) What lessons can Covid-19 teach us about organisational change? CIPD</a:t>
            </a:r>
          </a:p>
        </p:txBody>
      </p:sp>
      <p:sp>
        <p:nvSpPr>
          <p:cNvPr id="4" name="Vertical Text Placeholder 3">
            <a:extLst>
              <a:ext uri="{FF2B5EF4-FFF2-40B4-BE49-F238E27FC236}">
                <a16:creationId xmlns:a16="http://schemas.microsoft.com/office/drawing/2014/main" id="{44F5CF9D-CCD8-4358-B9EB-BEB83616E037}"/>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6553459E-8E67-4D43-BDE0-6125798A474B}"/>
              </a:ext>
            </a:extLst>
          </p:cNvPr>
          <p:cNvSpPr>
            <a:spLocks noGrp="1"/>
          </p:cNvSpPr>
          <p:nvPr>
            <p:ph type="sldNum" sz="quarter" idx="15"/>
          </p:nvPr>
        </p:nvSpPr>
        <p:spPr/>
        <p:txBody>
          <a:bodyPr/>
          <a:lstStyle/>
          <a:p>
            <a:pPr>
              <a:defRPr/>
            </a:pPr>
            <a:fld id="{DFAEC5DD-68FC-4E9C-9587-DBB16356B9F7}" type="slidenum">
              <a:rPr lang="en-US" smtClean="0"/>
              <a:pPr>
                <a:defRPr/>
              </a:pPr>
              <a:t>31</a:t>
            </a:fld>
            <a:endParaRPr lang="en-US" dirty="0"/>
          </a:p>
        </p:txBody>
      </p:sp>
    </p:spTree>
    <p:extLst>
      <p:ext uri="{BB962C8B-B14F-4D97-AF65-F5344CB8AC3E}">
        <p14:creationId xmlns:p14="http://schemas.microsoft.com/office/powerpoint/2010/main" val="39130954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3166-AD39-4B0A-A3D2-9B2B143885EC}"/>
              </a:ext>
            </a:extLst>
          </p:cNvPr>
          <p:cNvSpPr>
            <a:spLocks noGrp="1"/>
          </p:cNvSpPr>
          <p:nvPr>
            <p:ph type="title"/>
          </p:nvPr>
        </p:nvSpPr>
        <p:spPr/>
        <p:txBody>
          <a:bodyPr/>
          <a:lstStyle/>
          <a:p>
            <a:endParaRPr lang="en-GB" dirty="0"/>
          </a:p>
        </p:txBody>
      </p:sp>
      <p:sp>
        <p:nvSpPr>
          <p:cNvPr id="3" name="Vertical Text Placeholder 2">
            <a:extLst>
              <a:ext uri="{FF2B5EF4-FFF2-40B4-BE49-F238E27FC236}">
                <a16:creationId xmlns:a16="http://schemas.microsoft.com/office/drawing/2014/main" id="{C0B1B381-3B8A-4ED1-B328-7D86BD7AC3F1}"/>
              </a:ext>
            </a:extLst>
          </p:cNvPr>
          <p:cNvSpPr>
            <a:spLocks noGrp="1"/>
          </p:cNvSpPr>
          <p:nvPr>
            <p:ph type="body" orient="vert" idx="1"/>
          </p:nvPr>
        </p:nvSpPr>
        <p:spPr/>
        <p:txBody>
          <a:bodyPr/>
          <a:lstStyle/>
          <a:p>
            <a:endParaRPr lang="en-GB" dirty="0"/>
          </a:p>
        </p:txBody>
      </p:sp>
      <p:sp>
        <p:nvSpPr>
          <p:cNvPr id="4" name="Vertical Text Placeholder 3">
            <a:extLst>
              <a:ext uri="{FF2B5EF4-FFF2-40B4-BE49-F238E27FC236}">
                <a16:creationId xmlns:a16="http://schemas.microsoft.com/office/drawing/2014/main" id="{1F33A7E7-B62C-46F6-88EA-FE2DEDC256F2}"/>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04035CFE-742B-408E-8B0A-981B043AA74E}"/>
              </a:ext>
            </a:extLst>
          </p:cNvPr>
          <p:cNvSpPr>
            <a:spLocks noGrp="1"/>
          </p:cNvSpPr>
          <p:nvPr>
            <p:ph type="sldNum" sz="quarter" idx="15"/>
          </p:nvPr>
        </p:nvSpPr>
        <p:spPr/>
        <p:txBody>
          <a:bodyPr/>
          <a:lstStyle/>
          <a:p>
            <a:pPr>
              <a:defRPr/>
            </a:pPr>
            <a:fld id="{DFAEC5DD-68FC-4E9C-9587-DBB16356B9F7}" type="slidenum">
              <a:rPr lang="en-US" smtClean="0"/>
              <a:pPr>
                <a:defRPr/>
              </a:pPr>
              <a:t>32</a:t>
            </a:fld>
            <a:endParaRPr lang="en-US" dirty="0"/>
          </a:p>
        </p:txBody>
      </p:sp>
      <p:pic>
        <p:nvPicPr>
          <p:cNvPr id="6" name="Picture 5">
            <a:extLst>
              <a:ext uri="{FF2B5EF4-FFF2-40B4-BE49-F238E27FC236}">
                <a16:creationId xmlns:a16="http://schemas.microsoft.com/office/drawing/2014/main" id="{215A9D40-6942-407E-BCB8-C2787F785409}"/>
              </a:ext>
            </a:extLst>
          </p:cNvPr>
          <p:cNvPicPr>
            <a:picLocks noChangeAspect="1"/>
          </p:cNvPicPr>
          <p:nvPr/>
        </p:nvPicPr>
        <p:blipFill rotWithShape="1">
          <a:blip r:embed="rId3"/>
          <a:srcRect l="50255" t="17960" r="2548" b="3995"/>
          <a:stretch/>
        </p:blipFill>
        <p:spPr bwMode="auto">
          <a:xfrm>
            <a:off x="238201" y="850319"/>
            <a:ext cx="8499653" cy="395409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578687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FDA6B-629D-433A-AD02-C9B074A41E6C}"/>
              </a:ext>
            </a:extLst>
          </p:cNvPr>
          <p:cNvSpPr>
            <a:spLocks noGrp="1"/>
          </p:cNvSpPr>
          <p:nvPr>
            <p:ph type="title"/>
          </p:nvPr>
        </p:nvSpPr>
        <p:spPr/>
        <p:txBody>
          <a:bodyPr/>
          <a:lstStyle/>
          <a:p>
            <a:r>
              <a:rPr lang="en-GB" dirty="0"/>
              <a:t>2020-2021. A year of rapid change</a:t>
            </a:r>
          </a:p>
        </p:txBody>
      </p:sp>
      <p:sp>
        <p:nvSpPr>
          <p:cNvPr id="3" name="Vertical Text Placeholder 2">
            <a:extLst>
              <a:ext uri="{FF2B5EF4-FFF2-40B4-BE49-F238E27FC236}">
                <a16:creationId xmlns:a16="http://schemas.microsoft.com/office/drawing/2014/main" id="{78CC5094-3952-46A3-B26E-9F8FAD004E14}"/>
              </a:ext>
            </a:extLst>
          </p:cNvPr>
          <p:cNvSpPr>
            <a:spLocks noGrp="1"/>
          </p:cNvSpPr>
          <p:nvPr>
            <p:ph type="body" orient="vert" idx="1"/>
          </p:nvPr>
        </p:nvSpPr>
        <p:spPr/>
        <p:txBody>
          <a:bodyPr>
            <a:normAutofit fontScale="92500" lnSpcReduction="10000"/>
          </a:bodyPr>
          <a:lstStyle/>
          <a:p>
            <a:r>
              <a:rPr lang="en-GB" dirty="0"/>
              <a:t>A more holistic approach has emerged</a:t>
            </a:r>
          </a:p>
          <a:p>
            <a:r>
              <a:rPr lang="en-GB" dirty="0"/>
              <a:t>Focus on people and planet had a positive effect</a:t>
            </a:r>
          </a:p>
          <a:p>
            <a:r>
              <a:rPr lang="en-GB" dirty="0"/>
              <a:t>Increased emphasis on people and process</a:t>
            </a:r>
          </a:p>
          <a:p>
            <a:r>
              <a:rPr lang="en-GB" dirty="0"/>
              <a:t>Strong recovery requires a flexible approach</a:t>
            </a:r>
          </a:p>
          <a:p>
            <a:r>
              <a:rPr lang="en-GB" dirty="0"/>
              <a:t>Cause for optimum</a:t>
            </a:r>
          </a:p>
          <a:p>
            <a:pPr marL="0" indent="0">
              <a:buNone/>
            </a:pPr>
            <a:r>
              <a:rPr lang="en-GB" dirty="0"/>
              <a:t>BSI (2021) Organizational Resilience Index Report</a:t>
            </a:r>
          </a:p>
        </p:txBody>
      </p:sp>
      <p:sp>
        <p:nvSpPr>
          <p:cNvPr id="4" name="Vertical Text Placeholder 3">
            <a:extLst>
              <a:ext uri="{FF2B5EF4-FFF2-40B4-BE49-F238E27FC236}">
                <a16:creationId xmlns:a16="http://schemas.microsoft.com/office/drawing/2014/main" id="{6538140C-588E-4586-A282-96782D5EC530}"/>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B3C7004D-D5C5-4543-A0D8-EA23F6D3A3C9}"/>
              </a:ext>
            </a:extLst>
          </p:cNvPr>
          <p:cNvSpPr>
            <a:spLocks noGrp="1"/>
          </p:cNvSpPr>
          <p:nvPr>
            <p:ph type="sldNum" sz="quarter" idx="15"/>
          </p:nvPr>
        </p:nvSpPr>
        <p:spPr/>
        <p:txBody>
          <a:bodyPr/>
          <a:lstStyle/>
          <a:p>
            <a:pPr>
              <a:defRPr/>
            </a:pPr>
            <a:fld id="{DFAEC5DD-68FC-4E9C-9587-DBB16356B9F7}" type="slidenum">
              <a:rPr lang="en-US" smtClean="0"/>
              <a:pPr>
                <a:defRPr/>
              </a:pPr>
              <a:t>33</a:t>
            </a:fld>
            <a:endParaRPr lang="en-US" dirty="0"/>
          </a:p>
        </p:txBody>
      </p:sp>
    </p:spTree>
    <p:extLst>
      <p:ext uri="{BB962C8B-B14F-4D97-AF65-F5344CB8AC3E}">
        <p14:creationId xmlns:p14="http://schemas.microsoft.com/office/powerpoint/2010/main" val="30583090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C330A-A2A6-49CE-BD19-1C07883C8B97}"/>
              </a:ext>
            </a:extLst>
          </p:cNvPr>
          <p:cNvSpPr>
            <a:spLocks noGrp="1"/>
          </p:cNvSpPr>
          <p:nvPr>
            <p:ph type="title"/>
          </p:nvPr>
        </p:nvSpPr>
        <p:spPr/>
        <p:txBody>
          <a:bodyPr/>
          <a:lstStyle/>
          <a:p>
            <a:r>
              <a:rPr lang="en-GB" dirty="0"/>
              <a:t>References</a:t>
            </a:r>
          </a:p>
        </p:txBody>
      </p:sp>
      <p:sp>
        <p:nvSpPr>
          <p:cNvPr id="3" name="Vertical Text Placeholder 2">
            <a:extLst>
              <a:ext uri="{FF2B5EF4-FFF2-40B4-BE49-F238E27FC236}">
                <a16:creationId xmlns:a16="http://schemas.microsoft.com/office/drawing/2014/main" id="{6ECA94C9-B48A-42A3-ABA9-F68212C0ADB8}"/>
              </a:ext>
            </a:extLst>
          </p:cNvPr>
          <p:cNvSpPr>
            <a:spLocks noGrp="1"/>
          </p:cNvSpPr>
          <p:nvPr>
            <p:ph type="body" orient="vert" idx="1"/>
          </p:nvPr>
        </p:nvSpPr>
        <p:spPr/>
        <p:txBody>
          <a:bodyPr>
            <a:normAutofit fontScale="92500" lnSpcReduction="20000"/>
          </a:bodyPr>
          <a:lstStyle/>
          <a:p>
            <a:r>
              <a:rPr lang="en-GB" sz="2000" dirty="0"/>
              <a:t>BSI (2021) What makes a resilient organization? Organisational Resilience Index Report 2021 (online) Available at: </a:t>
            </a:r>
            <a:r>
              <a:rPr lang="en-GB" sz="1200" dirty="0">
                <a:hlinkClick r:id="rId2"/>
              </a:rPr>
              <a:t>Organization Resilience Index | BSI (bsigroup.com)</a:t>
            </a:r>
            <a:r>
              <a:rPr lang="en-GB" sz="1200" dirty="0"/>
              <a:t> </a:t>
            </a:r>
            <a:endParaRPr lang="en-GB" sz="2000" dirty="0"/>
          </a:p>
          <a:p>
            <a:r>
              <a:rPr lang="en-GB" sz="2000" dirty="0"/>
              <a:t>Burnes,B. (2020) The Origins of Lewin’s Three-Step Model of Change. The Journal of Applied Behavioural Science. Vol. 56 (1) 32-59.</a:t>
            </a:r>
          </a:p>
          <a:p>
            <a:r>
              <a:rPr lang="en-GB" sz="2000" dirty="0"/>
              <a:t>CIPD (2021) Change Management, 6</a:t>
            </a:r>
            <a:r>
              <a:rPr lang="en-GB" sz="2000" baseline="30000" dirty="0"/>
              <a:t>th</a:t>
            </a:r>
            <a:r>
              <a:rPr lang="en-GB" sz="2000" dirty="0"/>
              <a:t> Sept 2020 (online) Available at: </a:t>
            </a:r>
            <a:r>
              <a:rPr lang="en-GB" sz="1200" dirty="0">
                <a:hlinkClick r:id="rId3"/>
              </a:rPr>
              <a:t>Change Management | Factsheets | CIPD</a:t>
            </a:r>
            <a:endParaRPr lang="en-GB" sz="2000" dirty="0"/>
          </a:p>
          <a:p>
            <a:r>
              <a:rPr lang="en-GB" sz="2000" dirty="0"/>
              <a:t>Hussain, S. et al. (2018) Kurt Lewin’s change model: A critical review of the role of leadership and employee involvement in organizational change. Journal of Innovation &amp; Knowledge 3 (2018) 123-127.</a:t>
            </a:r>
          </a:p>
          <a:p>
            <a:r>
              <a:rPr lang="en-GB" sz="2000" dirty="0"/>
              <a:t>Longo, R. (2011) Is Lewin’s change management model still valid? HR Professionals (online) Available at: </a:t>
            </a:r>
            <a:r>
              <a:rPr lang="en-GB" sz="2000" dirty="0">
                <a:hlinkClick r:id="rId4"/>
              </a:rPr>
              <a:t>HR Professionals by Rosario Longo HRM: Is Lewin’s change management model still valid?</a:t>
            </a:r>
            <a:endParaRPr lang="en-GB" sz="2000" dirty="0"/>
          </a:p>
          <a:p>
            <a:r>
              <a:rPr lang="en-GB" sz="2000" dirty="0">
                <a:solidFill>
                  <a:srgbClr val="58595B"/>
                </a:solidFill>
              </a:rPr>
              <a:t>Peters, R.</a:t>
            </a:r>
            <a:r>
              <a:rPr lang="en-GB" sz="2000" dirty="0">
                <a:solidFill>
                  <a:srgbClr val="58595B"/>
                </a:solidFill>
                <a:effectLst/>
              </a:rPr>
              <a:t> (2020) </a:t>
            </a:r>
            <a:r>
              <a:rPr lang="en-GB" sz="2000" u="sng" dirty="0">
                <a:solidFill>
                  <a:srgbClr val="68297F"/>
                </a:solidFill>
                <a:effectLst/>
                <a:hlinkClick r:id="rId5" tooltip="What lessons can CVID-19 teach us about organisational change? "/>
              </a:rPr>
              <a:t>What lessons can COVID-19 teach us about organisational change</a:t>
            </a:r>
            <a:r>
              <a:rPr lang="en-GB" sz="2000" dirty="0">
                <a:solidFill>
                  <a:srgbClr val="58595B"/>
                </a:solidFill>
                <a:effectLst/>
              </a:rPr>
              <a:t>? CIPD People Profession Insight. 12 June.</a:t>
            </a:r>
            <a:endParaRPr lang="en-GB" sz="2000" dirty="0"/>
          </a:p>
          <a:p>
            <a:endParaRPr lang="en-GB" sz="2000" dirty="0"/>
          </a:p>
        </p:txBody>
      </p:sp>
      <p:sp>
        <p:nvSpPr>
          <p:cNvPr id="4" name="Vertical Text Placeholder 3">
            <a:extLst>
              <a:ext uri="{FF2B5EF4-FFF2-40B4-BE49-F238E27FC236}">
                <a16:creationId xmlns:a16="http://schemas.microsoft.com/office/drawing/2014/main" id="{DE79C3AA-11FF-46B8-8EE2-1BBA26FEC584}"/>
              </a:ext>
            </a:extLst>
          </p:cNvPr>
          <p:cNvSpPr>
            <a:spLocks noGrp="1"/>
          </p:cNvSpPr>
          <p:nvPr>
            <p:ph type="body" orient="vert" idx="13"/>
          </p:nvPr>
        </p:nvSpPr>
        <p:spPr/>
        <p:txBody>
          <a:bodyPr/>
          <a:lstStyle/>
          <a:p>
            <a:endParaRPr lang="en-GB" dirty="0"/>
          </a:p>
        </p:txBody>
      </p:sp>
      <p:sp>
        <p:nvSpPr>
          <p:cNvPr id="5" name="Slide Number Placeholder 4">
            <a:extLst>
              <a:ext uri="{FF2B5EF4-FFF2-40B4-BE49-F238E27FC236}">
                <a16:creationId xmlns:a16="http://schemas.microsoft.com/office/drawing/2014/main" id="{E3A1CC57-6C0E-4FEC-8E97-CDD51260EEAA}"/>
              </a:ext>
            </a:extLst>
          </p:cNvPr>
          <p:cNvSpPr>
            <a:spLocks noGrp="1"/>
          </p:cNvSpPr>
          <p:nvPr>
            <p:ph type="sldNum" sz="quarter" idx="15"/>
          </p:nvPr>
        </p:nvSpPr>
        <p:spPr/>
        <p:txBody>
          <a:bodyPr/>
          <a:lstStyle/>
          <a:p>
            <a:pPr>
              <a:defRPr/>
            </a:pPr>
            <a:fld id="{DFAEC5DD-68FC-4E9C-9587-DBB16356B9F7}" type="slidenum">
              <a:rPr lang="en-US" smtClean="0"/>
              <a:pPr>
                <a:defRPr/>
              </a:pPr>
              <a:t>34</a:t>
            </a:fld>
            <a:endParaRPr lang="en-US" dirty="0"/>
          </a:p>
        </p:txBody>
      </p:sp>
    </p:spTree>
    <p:extLst>
      <p:ext uri="{BB962C8B-B14F-4D97-AF65-F5344CB8AC3E}">
        <p14:creationId xmlns:p14="http://schemas.microsoft.com/office/powerpoint/2010/main" val="423725232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s.tpKIA3aky3a8P_CI2Mpw"/>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ogmoe8PztU6SEMSyHW7RDg"/>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N3.z0Xc0z0G4KIpMLGZvwQ"/>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dp9yfv8eWUOovEoJMB1iIw"/>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2vvKS7P_yEW3ZuTYVugsIw"/>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Z1CApOzWH0u_yNrMrhbw9g"/>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qHSexpFt1kan14WREmnDog"/>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rlZQiehapEqSyuQEcugaW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GSn7Tk.kd0GmBB7wJnDzMw"/>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aU7LZ8UyMEG9X_t6jzORw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c7YTzsMkAEqAPUpUMW.cB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WiaSkEew.UmsyFO0Y.CkJQ"/>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yeWXhOYvFEKWu4mLmI.ZWA"/>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SDmkD8Fr4EiFqS3vDrkY.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RESIZE" val="Yes"/>
  <p:tag name="THINKCELLSHAPEDONOTDELETE" val="plk2V0ptLb0m4m1ExFXwzTg"/>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EQahxxBGx06z8H_2AbxekQ"/>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8u6OBPNgp0OA8IlM.pjU1A"/>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RUKfSSeQikWqQxIIf2Pre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RJUV3qedUU.S8Yq73wPlkw"/>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Y.3XMriNfk6R3RDdBVIaWA"/>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Q863ybmRaUqoTlAMuzwbiQ"/>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HZdpTrs5A06RFY1IUszQJQ"/>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WANR6OhRrUGvlJxQQRYdQQ"/>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Cnm5nrWDWESsnacHYrjzCg"/>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pBYcfGP.EGdJ.sinF3sJw"/>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E3RSxL7xyUSiD0Br2tmtfw"/>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JgZfNgO8D0Kujvq0ui.qWA"/>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IBQ53tPHAEK5R8Z8rxEj8Q"/>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7e7K68WxAE2r9V5.5uYSmg"/>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d0QQs9SGcEGPU104RBnXMA"/>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mpXGK3Nk80Oom8wQL9LGu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rlRXI2GFqEmC8O.huO5f9Q"/>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z6SymVzoF0mhRdtHpHVYbg"/>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GT51iE2E6UqOP6JI50XJ9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aHt2DwjS7E.4umeqKYMgig"/>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1xosn.8P5Eyxl5JrbfCZCQ"/>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O7Qj0V4_X0y69Br50MkcJQ"/>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AOXn4hV07UW2fjoCj4If1g"/>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HmqN5.Tv9UiI9gKt2H1XaA"/>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aKLMIATZaESJC_PgiP2d0Q"/>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vh_VUIIz4E2rmc.zK3P.nA"/>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2A3FgBEhXEG2_SGuQMhEAA"/>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UAaJHifqb0y0euK0.FtQFA"/>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sn5_FGFvN0G73ys7GR5W7g"/>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CUjaSDal2EKUBkPRRUUccw"/>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LvD_LExr1UGdhxS0F89rLw"/>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WU_yEMMJlEmlJHf3QZgv1A"/>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eIrRncppeEmmh.08g4IzrQ"/>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OHmyCTW7Y0.gPJVy3_rfL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7taC9zAvf0Ga6qbZKYfAMQ"/>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ZPIO0csF6UaVyYMLpruz1Q"/>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ytXk1np26Ei0F_sqdyBVQw"/>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vK5A9AdNMESSaNg5nNVG_A"/>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Hd_aBm7iQEq847G.8JRD.Q"/>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EdLMt7wgJkG.UKItqIhe1A"/>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U2GAomheS0WUB_Dn7o23dA"/>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v7dA5BzCK02_liihliBmkA"/>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pwBSYv10omECB_Eh2ZnwyyQ"/>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GAfh3ferXUCoZWrEDIDeEw"/>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xoRmlW_3j0KLvZySTbnRC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SjAVD.XL0evKBZOpBr10A"/>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KkBUJLx_gke8uRr2WZWSww"/>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ktjS3haAhUyB6itawId0gA"/>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qGOjIHgoJUKLV5lmf5aX8Q"/>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Ns5Te5NA4UWhOsGrdjcEKA"/>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F7RfHWkDqEyFUYjfFZchHg"/>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Ih9lNg_DAkG50SBrpv7Alg"/>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CXmohYHgYEGFjpkIw7oJsw"/>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p0SIaarYtC0uwhiUDUT6uQQ"/>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mscN.J0lcUKz5ik7C2iwEQ"/>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p98dEyZY7HkqxbXs9AecR3g"/>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pIBQ53tPHAEK5R8Z8rxEj8Q"/>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p7e7K68WxAE2r9V5.5uYSmg"/>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pWL7q69UUskSE0flhLlaAnQ"/>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p1xosn.8P5Eyxl5JrbfCZCQ"/>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pqBC.jffzOUabPNYClcLjWQ"/>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p6uWSJ77m5kmmKr46cH.T1g"/>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ptfK.gSZNHkaLgE3u.LrraQ"/>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paFvuCoidZ0mCogQhJdyOJA"/>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p1qgQ4NEgxUu55Q9xe.srxQ"/>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pZzXzK9fcpE6ENLRxt.4yTw"/>
</p:tagLst>
</file>

<file path=ppt/tags/tag88.xml><?xml version="1.0" encoding="utf-8"?>
<p:tagLst xmlns:a="http://schemas.openxmlformats.org/drawingml/2006/main" xmlns:r="http://schemas.openxmlformats.org/officeDocument/2006/relationships" xmlns:p="http://schemas.openxmlformats.org/presentationml/2006/main">
  <p:tag name="THINKCELLSHAPEDONOTDELETE" val="pucTvQah5b0KgmuMBoi9DEQ"/>
</p:tagLst>
</file>

<file path=ppt/tags/tag89.xml><?xml version="1.0" encoding="utf-8"?>
<p:tagLst xmlns:a="http://schemas.openxmlformats.org/drawingml/2006/main" xmlns:r="http://schemas.openxmlformats.org/officeDocument/2006/relationships" xmlns:p="http://schemas.openxmlformats.org/presentationml/2006/main">
  <p:tag name="THINKCELLSHAPEDONOTDELETE" val="pK3UPeiyBKEqof0aaoFXC.A"/>
</p:tagLst>
</file>

<file path=ppt/tags/tag90.xml><?xml version="1.0" encoding="utf-8"?>
<p:tagLst xmlns:a="http://schemas.openxmlformats.org/drawingml/2006/main" xmlns:r="http://schemas.openxmlformats.org/officeDocument/2006/relationships" xmlns:p="http://schemas.openxmlformats.org/presentationml/2006/main">
  <p:tag name="THINKCELLSHAPEDONOTDELETE" val="pLWEoSOGaC0KHXBFldwusMA"/>
</p:tagLst>
</file>

<file path=ppt/tags/tag91.xml><?xml version="1.0" encoding="utf-8"?>
<p:tagLst xmlns:a="http://schemas.openxmlformats.org/drawingml/2006/main" xmlns:r="http://schemas.openxmlformats.org/officeDocument/2006/relationships" xmlns:p="http://schemas.openxmlformats.org/presentationml/2006/main">
  <p:tag name="THINKCELLSHAPEDONOTDELETE" val="ppdlW20JYIUWdXKnvgltHcw"/>
</p:tagLst>
</file>

<file path=ppt/tags/tag92.xml><?xml version="1.0" encoding="utf-8"?>
<p:tagLst xmlns:a="http://schemas.openxmlformats.org/drawingml/2006/main" xmlns:r="http://schemas.openxmlformats.org/officeDocument/2006/relationships" xmlns:p="http://schemas.openxmlformats.org/presentationml/2006/main">
  <p:tag name="THINKCELLSHAPEDONOTDELETE" val="pt5GolAoAvkamjGws2fd3bg"/>
</p:tagLst>
</file>

<file path=ppt/tags/tag93.xml><?xml version="1.0" encoding="utf-8"?>
<p:tagLst xmlns:a="http://schemas.openxmlformats.org/drawingml/2006/main" xmlns:r="http://schemas.openxmlformats.org/officeDocument/2006/relationships" xmlns:p="http://schemas.openxmlformats.org/presentationml/2006/main">
  <p:tag name="THINKCELLSHAPEDONOTDELETE" val="p.8GXvhFVAUy8ptPMH9ZqRQ"/>
</p:tagLst>
</file>

<file path=ppt/tags/tag94.xml><?xml version="1.0" encoding="utf-8"?>
<p:tagLst xmlns:a="http://schemas.openxmlformats.org/drawingml/2006/main" xmlns:r="http://schemas.openxmlformats.org/officeDocument/2006/relationships" xmlns:p="http://schemas.openxmlformats.org/presentationml/2006/main">
  <p:tag name="THINKCELLSHAPEDONOTDELETE" val="pS9U2Sa9e3U2uSkYhwfsL6w"/>
</p:tagLst>
</file>

<file path=ppt/tags/tag95.xml><?xml version="1.0" encoding="utf-8"?>
<p:tagLst xmlns:a="http://schemas.openxmlformats.org/drawingml/2006/main" xmlns:r="http://schemas.openxmlformats.org/officeDocument/2006/relationships" xmlns:p="http://schemas.openxmlformats.org/presentationml/2006/main">
  <p:tag name="THINKCELLSHAPEDONOTDELETE" val="p1TV3yDvqK0uJAKqVcgu8Fg"/>
</p:tagLst>
</file>

<file path=ppt/tags/tag96.xml><?xml version="1.0" encoding="utf-8"?>
<p:tagLst xmlns:a="http://schemas.openxmlformats.org/drawingml/2006/main" xmlns:r="http://schemas.openxmlformats.org/officeDocument/2006/relationships" xmlns:p="http://schemas.openxmlformats.org/presentationml/2006/main">
  <p:tag name="THINKCELLSHAPEDONOTDELETE" val="p.C84EzXM6kG7S_NNPmZOGQ"/>
</p:tagLst>
</file>

<file path=ppt/tags/tag97.xml><?xml version="1.0" encoding="utf-8"?>
<p:tagLst xmlns:a="http://schemas.openxmlformats.org/drawingml/2006/main" xmlns:r="http://schemas.openxmlformats.org/officeDocument/2006/relationships" xmlns:p="http://schemas.openxmlformats.org/presentationml/2006/main">
  <p:tag name="THINKCELLSHAPEDONOTDELETE" val="pHd0DeSN3L0q8Eu.LXwzbPA"/>
</p:tagLst>
</file>

<file path=ppt/tags/tag98.xml><?xml version="1.0" encoding="utf-8"?>
<p:tagLst xmlns:a="http://schemas.openxmlformats.org/drawingml/2006/main" xmlns:r="http://schemas.openxmlformats.org/officeDocument/2006/relationships" xmlns:p="http://schemas.openxmlformats.org/presentationml/2006/main">
  <p:tag name="THINKCELLSHAPEDONOTDELETE" val="paRfukZmczUabFJSEgDgNyw"/>
</p:tagLst>
</file>

<file path=ppt/tags/tag99.xml><?xml version="1.0" encoding="utf-8"?>
<p:tagLst xmlns:a="http://schemas.openxmlformats.org/drawingml/2006/main" xmlns:r="http://schemas.openxmlformats.org/officeDocument/2006/relationships" xmlns:p="http://schemas.openxmlformats.org/presentationml/2006/main">
  <p:tag name="THINKCELLSHAPEDONOTDELETE" val="p08JgmQjiJkG64mUDf5DslA"/>
</p:tagLst>
</file>

<file path=ppt/tags/tag100.xml><?xml version="1.0" encoding="utf-8"?>
<p:tagLst xmlns:a="http://schemas.openxmlformats.org/drawingml/2006/main" xmlns:r="http://schemas.openxmlformats.org/officeDocument/2006/relationships" xmlns:p="http://schemas.openxmlformats.org/presentationml/2006/main">
  <p:tag name="THINKCELLSHAPEDONOTDELETE" val="pBQfJjsT140m5M54QqUCHQg"/>
</p:tagLst>
</file>

<file path=ppt/tags/tag101.xml><?xml version="1.0" encoding="utf-8"?>
<p:tagLst xmlns:a="http://schemas.openxmlformats.org/drawingml/2006/main" xmlns:r="http://schemas.openxmlformats.org/officeDocument/2006/relationships" xmlns:p="http://schemas.openxmlformats.org/presentationml/2006/main">
  <p:tag name="THINKCELLSHAPEDONOTDELETE" val="pLawKrkmrTEmwYWdGJzMJXw"/>
</p:tagLst>
</file>

<file path=ppt/tags/tag102.xml><?xml version="1.0" encoding="utf-8"?>
<p:tagLst xmlns:a="http://schemas.openxmlformats.org/drawingml/2006/main" xmlns:r="http://schemas.openxmlformats.org/officeDocument/2006/relationships" xmlns:p="http://schemas.openxmlformats.org/presentationml/2006/main">
  <p:tag name="THINKCELLSHAPEDONOTDELETE" val="pL.QLuJVtFU.NVqOj9PCSNA"/>
</p:tagLst>
</file>

<file path=ppt/tags/tag103.xml><?xml version="1.0" encoding="utf-8"?>
<p:tagLst xmlns:a="http://schemas.openxmlformats.org/drawingml/2006/main" xmlns:r="http://schemas.openxmlformats.org/officeDocument/2006/relationships" xmlns:p="http://schemas.openxmlformats.org/presentationml/2006/main">
  <p:tag name="THINKCELLSHAPEDONOTDELETE" val="pwHXw36epUk6Lvf5v7JNh2g"/>
</p:tagLst>
</file>

<file path=ppt/tags/tag104.xml><?xml version="1.0" encoding="utf-8"?>
<p:tagLst xmlns:a="http://schemas.openxmlformats.org/drawingml/2006/main" xmlns:r="http://schemas.openxmlformats.org/officeDocument/2006/relationships" xmlns:p="http://schemas.openxmlformats.org/presentationml/2006/main">
  <p:tag name="THINKCELLSHAPEDONOTDELETE" val="pLdVSRowKMEW6Rtvbu_3_UQ"/>
</p:tagLst>
</file>

<file path=ppt/tags/tag105.xml><?xml version="1.0" encoding="utf-8"?>
<p:tagLst xmlns:a="http://schemas.openxmlformats.org/drawingml/2006/main" xmlns:r="http://schemas.openxmlformats.org/officeDocument/2006/relationships" xmlns:p="http://schemas.openxmlformats.org/presentationml/2006/main">
  <p:tag name="THINKCELLSHAPEDONOTDELETE" val="pbvTr8yplaUirIlLbJnVZZg"/>
</p:tagLst>
</file>

<file path=ppt/tags/tag106.xml><?xml version="1.0" encoding="utf-8"?>
<p:tagLst xmlns:a="http://schemas.openxmlformats.org/drawingml/2006/main" xmlns:r="http://schemas.openxmlformats.org/officeDocument/2006/relationships" xmlns:p="http://schemas.openxmlformats.org/presentationml/2006/main">
  <p:tag name="THINKCELLSHAPEDONOTDELETE" val="pLiY1xaQZZk.2hRZORqUS3Q"/>
</p:tagLst>
</file>

<file path=ppt/tags/tag107.xml><?xml version="1.0" encoding="utf-8"?>
<p:tagLst xmlns:a="http://schemas.openxmlformats.org/drawingml/2006/main" xmlns:r="http://schemas.openxmlformats.org/officeDocument/2006/relationships" xmlns:p="http://schemas.openxmlformats.org/presentationml/2006/main">
  <p:tag name="THINKCELLSHAPEDONOTDELETE" val="pwoi183lQhEiadYozB4Fd8w"/>
</p:tagLst>
</file>

<file path=ppt/tags/tag108.xml><?xml version="1.0" encoding="utf-8"?>
<p:tagLst xmlns:a="http://schemas.openxmlformats.org/drawingml/2006/main" xmlns:r="http://schemas.openxmlformats.org/officeDocument/2006/relationships" xmlns:p="http://schemas.openxmlformats.org/presentationml/2006/main">
  <p:tag name="THINKCELLSHAPEDONOTDELETE" val="ppOH8TNyzj0CaBp2VC2bhTg"/>
</p:tagLst>
</file>

<file path=ppt/tags/tag109.xml><?xml version="1.0" encoding="utf-8"?>
<p:tagLst xmlns:a="http://schemas.openxmlformats.org/drawingml/2006/main" xmlns:r="http://schemas.openxmlformats.org/officeDocument/2006/relationships" xmlns:p="http://schemas.openxmlformats.org/presentationml/2006/main">
  <p:tag name="THINKCELLSHAPEDONOTDELETE" val="pZYM6Hhv3fEKxlVxMQuYTJg"/>
</p:tagLst>
</file>

<file path=ppt/tags/tag110.xml><?xml version="1.0" encoding="utf-8"?>
<p:tagLst xmlns:a="http://schemas.openxmlformats.org/drawingml/2006/main" xmlns:r="http://schemas.openxmlformats.org/officeDocument/2006/relationships" xmlns:p="http://schemas.openxmlformats.org/presentationml/2006/main">
  <p:tag name="THINKCELLSHAPEDONOTDELETE" val="pqjH6M2SirkyqMlBlfh3ZkA"/>
</p:tagLst>
</file>

<file path=ppt/tags/tag111.xml><?xml version="1.0" encoding="utf-8"?>
<p:tagLst xmlns:a="http://schemas.openxmlformats.org/drawingml/2006/main" xmlns:r="http://schemas.openxmlformats.org/officeDocument/2006/relationships" xmlns:p="http://schemas.openxmlformats.org/presentationml/2006/main">
  <p:tag name="THINKCELLSHAPEDONOTDELETE" val="paKEGP7_g1Uiv7ikXi_hxYQ"/>
</p:tagLst>
</file>

<file path=ppt/tags/tag112.xml><?xml version="1.0" encoding="utf-8"?>
<p:tagLst xmlns:a="http://schemas.openxmlformats.org/drawingml/2006/main" xmlns:r="http://schemas.openxmlformats.org/officeDocument/2006/relationships" xmlns:p="http://schemas.openxmlformats.org/presentationml/2006/main">
  <p:tag name="THINKCELLSHAPEDONOTDELETE" val="pDNGev6Eh1E6AGq23srl_8w"/>
</p:tagLst>
</file>

<file path=ppt/tags/tag113.xml><?xml version="1.0" encoding="utf-8"?>
<p:tagLst xmlns:a="http://schemas.openxmlformats.org/drawingml/2006/main" xmlns:r="http://schemas.openxmlformats.org/officeDocument/2006/relationships" xmlns:p="http://schemas.openxmlformats.org/presentationml/2006/main">
  <p:tag name="THINKCELLSHAPEDONOTDELETE" val="pz.R3MYti6kSMIDGBOSNSfg"/>
</p:tagLst>
</file>

<file path=ppt/tags/tag114.xml><?xml version="1.0" encoding="utf-8"?>
<p:tagLst xmlns:a="http://schemas.openxmlformats.org/drawingml/2006/main" xmlns:r="http://schemas.openxmlformats.org/officeDocument/2006/relationships" xmlns:p="http://schemas.openxmlformats.org/presentationml/2006/main">
  <p:tag name="THINKCELLSHAPEDONOTDELETE" val="pJoRQGlrAF0KuvDiJnMprAA"/>
</p:tagLst>
</file>

<file path=ppt/tags/tag115.xml><?xml version="1.0" encoding="utf-8"?>
<p:tagLst xmlns:a="http://schemas.openxmlformats.org/drawingml/2006/main" xmlns:r="http://schemas.openxmlformats.org/officeDocument/2006/relationships" xmlns:p="http://schemas.openxmlformats.org/presentationml/2006/main">
  <p:tag name="THINKCELLSHAPEDONOTDELETE" val="pJC67r853ukSZBhQFzclo3w"/>
</p:tagLst>
</file>

<file path=ppt/tags/tag116.xml><?xml version="1.0" encoding="utf-8"?>
<p:tagLst xmlns:a="http://schemas.openxmlformats.org/drawingml/2006/main" xmlns:r="http://schemas.openxmlformats.org/officeDocument/2006/relationships" xmlns:p="http://schemas.openxmlformats.org/presentationml/2006/main">
  <p:tag name="THINKCELLSHAPEDONOTDELETE" val="py_CQwPOLlUebdydrFOrDAQ"/>
</p:tagLst>
</file>

<file path=ppt/tags/tag117.xml><?xml version="1.0" encoding="utf-8"?>
<p:tagLst xmlns:a="http://schemas.openxmlformats.org/drawingml/2006/main" xmlns:r="http://schemas.openxmlformats.org/officeDocument/2006/relationships" xmlns:p="http://schemas.openxmlformats.org/presentationml/2006/main">
  <p:tag name="THINKCELLSHAPEDONOTDELETE" val="pB72lx4BU0UOnsV1SA.nyRA"/>
</p:tagLst>
</file>

<file path=ppt/tags/tag118.xml><?xml version="1.0" encoding="utf-8"?>
<p:tagLst xmlns:a="http://schemas.openxmlformats.org/drawingml/2006/main" xmlns:r="http://schemas.openxmlformats.org/officeDocument/2006/relationships" xmlns:p="http://schemas.openxmlformats.org/presentationml/2006/main">
  <p:tag name="THINKCELLSHAPEDONOTDELETE" val="pzciYio2jXUOcoAeRnhiDvg"/>
</p:tagLst>
</file>

<file path=ppt/tags/tag119.xml><?xml version="1.0" encoding="utf-8"?>
<p:tagLst xmlns:a="http://schemas.openxmlformats.org/drawingml/2006/main" xmlns:r="http://schemas.openxmlformats.org/officeDocument/2006/relationships" xmlns:p="http://schemas.openxmlformats.org/presentationml/2006/main">
  <p:tag name="THINKCELLSHAPEDONOTDELETE" val="paQgk.fHzQEGx.WmI6Mn2UQ"/>
</p:tagLst>
</file>

<file path=ppt/tags/tag120.xml><?xml version="1.0" encoding="utf-8"?>
<p:tagLst xmlns:a="http://schemas.openxmlformats.org/drawingml/2006/main" xmlns:r="http://schemas.openxmlformats.org/officeDocument/2006/relationships" xmlns:p="http://schemas.openxmlformats.org/presentationml/2006/main">
  <p:tag name="THINKCELLSHAPEDONOTDELETE" val="pDLXLrg2q0EKyrKPeNgu7FA"/>
</p:tagLst>
</file>

<file path=ppt/tags/tag121.xml><?xml version="1.0" encoding="utf-8"?>
<p:tagLst xmlns:a="http://schemas.openxmlformats.org/drawingml/2006/main" xmlns:r="http://schemas.openxmlformats.org/officeDocument/2006/relationships" xmlns:p="http://schemas.openxmlformats.org/presentationml/2006/main">
  <p:tag name="THINKCELLSHAPEDONOTDELETE" val="pRdwxSySaPkGIyX6HUkAidw"/>
</p:tagLst>
</file>

<file path=ppt/tags/tag122.xml><?xml version="1.0" encoding="utf-8"?>
<p:tagLst xmlns:a="http://schemas.openxmlformats.org/drawingml/2006/main" xmlns:r="http://schemas.openxmlformats.org/officeDocument/2006/relationships" xmlns:p="http://schemas.openxmlformats.org/presentationml/2006/main">
  <p:tag name="THINKCELLSHAPEDONOTDELETE" val="pTLszeyqBfUCFNrqcvWRw0w"/>
</p:tagLst>
</file>

<file path=ppt/tags/tag123.xml><?xml version="1.0" encoding="utf-8"?>
<p:tagLst xmlns:a="http://schemas.openxmlformats.org/drawingml/2006/main" xmlns:r="http://schemas.openxmlformats.org/officeDocument/2006/relationships" xmlns:p="http://schemas.openxmlformats.org/presentationml/2006/main">
  <p:tag name="THINKCELLSHAPEDONOTDELETE" val="pRsFDJQhv6Uubv3KXDddCVg"/>
</p:tagLst>
</file>

<file path=ppt/tags/tag124.xml><?xml version="1.0" encoding="utf-8"?>
<p:tagLst xmlns:a="http://schemas.openxmlformats.org/drawingml/2006/main" xmlns:r="http://schemas.openxmlformats.org/officeDocument/2006/relationships" xmlns:p="http://schemas.openxmlformats.org/presentationml/2006/main">
  <p:tag name="THINKCELLSHAPEDONOTDELETE" val="ph7XzkBMYyk6qhmXNj4S3_w"/>
</p:tagLst>
</file>

<file path=ppt/tags/tag125.xml><?xml version="1.0" encoding="utf-8"?>
<p:tagLst xmlns:a="http://schemas.openxmlformats.org/drawingml/2006/main" xmlns:r="http://schemas.openxmlformats.org/officeDocument/2006/relationships" xmlns:p="http://schemas.openxmlformats.org/presentationml/2006/main">
  <p:tag name="THINKCELLSHAPEDONOTDELETE" val="pOhISvvtKz0q.ADv_mNxUlA"/>
</p:tagLst>
</file>

<file path=ppt/tags/tag126.xml><?xml version="1.0" encoding="utf-8"?>
<p:tagLst xmlns:a="http://schemas.openxmlformats.org/drawingml/2006/main" xmlns:r="http://schemas.openxmlformats.org/officeDocument/2006/relationships" xmlns:p="http://schemas.openxmlformats.org/presentationml/2006/main">
  <p:tag name="THINKCELLSHAPEDONOTDELETE" val="pqr8uPMpic0edpDLdIGZSfA"/>
</p:tagLst>
</file>

<file path=ppt/tags/tag127.xml><?xml version="1.0" encoding="utf-8"?>
<p:tagLst xmlns:a="http://schemas.openxmlformats.org/drawingml/2006/main" xmlns:r="http://schemas.openxmlformats.org/officeDocument/2006/relationships" xmlns:p="http://schemas.openxmlformats.org/presentationml/2006/main">
  <p:tag name="THINKCELLSHAPEDONOTDELETE" val="pc1BZvBxbeUSAHaZundWHVQ"/>
</p:tagLst>
</file>

<file path=ppt/tags/tag128.xml><?xml version="1.0" encoding="utf-8"?>
<p:tagLst xmlns:a="http://schemas.openxmlformats.org/drawingml/2006/main" xmlns:r="http://schemas.openxmlformats.org/officeDocument/2006/relationships" xmlns:p="http://schemas.openxmlformats.org/presentationml/2006/main">
  <p:tag name="THINKCELLSHAPEDONOTDELETE" val="prB5uf0QM2Uay5.RnGse.Tw"/>
</p:tagLst>
</file>

<file path=ppt/tags/tag129.xml><?xml version="1.0" encoding="utf-8"?>
<p:tagLst xmlns:a="http://schemas.openxmlformats.org/drawingml/2006/main" xmlns:r="http://schemas.openxmlformats.org/officeDocument/2006/relationships" xmlns:p="http://schemas.openxmlformats.org/presentationml/2006/main">
  <p:tag name="THINKCELLSHAPEDONOTDELETE" val="pZ_1jrEMwnUCtWZGoeNsRKQ"/>
</p:tagLst>
</file>

<file path=ppt/tags/tag130.xml><?xml version="1.0" encoding="utf-8"?>
<p:tagLst xmlns:a="http://schemas.openxmlformats.org/drawingml/2006/main" xmlns:r="http://schemas.openxmlformats.org/officeDocument/2006/relationships" xmlns:p="http://schemas.openxmlformats.org/presentationml/2006/main">
  <p:tag name="THINKCELLSHAPEDONOTDELETE" val="pYWGDPo8RA0GDxyvjqQYmTg"/>
</p:tagLst>
</file>

<file path=ppt/tags/tag131.xml><?xml version="1.0" encoding="utf-8"?>
<p:tagLst xmlns:a="http://schemas.openxmlformats.org/drawingml/2006/main" xmlns:r="http://schemas.openxmlformats.org/officeDocument/2006/relationships" xmlns:p="http://schemas.openxmlformats.org/presentationml/2006/main">
  <p:tag name="THINKCELLSHAPEDONOTDELETE" val="pzQM7ZYPJ_UyZdczOYiN2lg"/>
</p:tagLst>
</file>

<file path=ppt/tags/tag132.xml><?xml version="1.0" encoding="utf-8"?>
<p:tagLst xmlns:a="http://schemas.openxmlformats.org/drawingml/2006/main" xmlns:r="http://schemas.openxmlformats.org/officeDocument/2006/relationships" xmlns:p="http://schemas.openxmlformats.org/presentationml/2006/main">
  <p:tag name="THINKCELLSHAPEDONOTDELETE" val="p64Ev_4._CE6f48TdiljgJw"/>
</p:tagLst>
</file>

<file path=ppt/tags/tag133.xml><?xml version="1.0" encoding="utf-8"?>
<p:tagLst xmlns:a="http://schemas.openxmlformats.org/drawingml/2006/main" xmlns:r="http://schemas.openxmlformats.org/officeDocument/2006/relationships" xmlns:p="http://schemas.openxmlformats.org/presentationml/2006/main">
  <p:tag name="THINKCELLSHAPEDONOTDELETE" val="pDHSZaFex8UeQoPVPMJqm0g"/>
</p:tagLst>
</file>

<file path=ppt/tags/tag134.xml><?xml version="1.0" encoding="utf-8"?>
<p:tagLst xmlns:a="http://schemas.openxmlformats.org/drawingml/2006/main" xmlns:r="http://schemas.openxmlformats.org/officeDocument/2006/relationships" xmlns:p="http://schemas.openxmlformats.org/presentationml/2006/main">
  <p:tag name="THINKCELLSHAPEDONOTDELETE" val="pbL4fiwei2EuWHCUWGrMTuA"/>
</p:tagLst>
</file>

<file path=ppt/tags/tag135.xml><?xml version="1.0" encoding="utf-8"?>
<p:tagLst xmlns:a="http://schemas.openxmlformats.org/drawingml/2006/main" xmlns:r="http://schemas.openxmlformats.org/officeDocument/2006/relationships" xmlns:p="http://schemas.openxmlformats.org/presentationml/2006/main">
  <p:tag name="THINKCELLSHAPEDONOTDELETE" val="pwuBQDqPl40mBdtJm_WdE7g"/>
</p:tagLst>
</file>

<file path=ppt/tags/tag136.xml><?xml version="1.0" encoding="utf-8"?>
<p:tagLst xmlns:a="http://schemas.openxmlformats.org/drawingml/2006/main" xmlns:r="http://schemas.openxmlformats.org/officeDocument/2006/relationships" xmlns:p="http://schemas.openxmlformats.org/presentationml/2006/main">
  <p:tag name="THINKCELLSHAPEDONOTDELETE" val="p3T7jIN8xdEGcT5ri8j0fBA"/>
</p:tagLst>
</file>

<file path=ppt/tags/tag137.xml><?xml version="1.0" encoding="utf-8"?>
<p:tagLst xmlns:a="http://schemas.openxmlformats.org/drawingml/2006/main" xmlns:r="http://schemas.openxmlformats.org/officeDocument/2006/relationships" xmlns:p="http://schemas.openxmlformats.org/presentationml/2006/main">
  <p:tag name="THINKCELLSHAPEDONOTDELETE" val="pDGaqupj5HEGQyZwaxDx5rw"/>
</p:tagLst>
</file>

<file path=ppt/tags/tag138.xml><?xml version="1.0" encoding="utf-8"?>
<p:tagLst xmlns:a="http://schemas.openxmlformats.org/drawingml/2006/main" xmlns:r="http://schemas.openxmlformats.org/officeDocument/2006/relationships" xmlns:p="http://schemas.openxmlformats.org/presentationml/2006/main">
  <p:tag name="THINKCELLSHAPEDONOTDELETE" val="p4_MYBiVXCk2clMK4RNeO8w"/>
</p:tagLst>
</file>

<file path=ppt/tags/tag139.xml><?xml version="1.0" encoding="utf-8"?>
<p:tagLst xmlns:a="http://schemas.openxmlformats.org/drawingml/2006/main" xmlns:r="http://schemas.openxmlformats.org/officeDocument/2006/relationships" xmlns:p="http://schemas.openxmlformats.org/presentationml/2006/main">
  <p:tag name="THINKCELLSHAPEDONOTDELETE" val="pOYUAZLHanEqhCg9ya1NIdA"/>
</p:tagLst>
</file>

<file path=ppt/tags/tag140.xml><?xml version="1.0" encoding="utf-8"?>
<p:tagLst xmlns:a="http://schemas.openxmlformats.org/drawingml/2006/main" xmlns:r="http://schemas.openxmlformats.org/officeDocument/2006/relationships" xmlns:p="http://schemas.openxmlformats.org/presentationml/2006/main">
  <p:tag name="THINKCELLSHAPEDONOTDELETE" val="pQXxvCKSGtEaJbvSxIoVmtw"/>
</p:tagLst>
</file>

<file path=ppt/tags/tag141.xml><?xml version="1.0" encoding="utf-8"?>
<p:tagLst xmlns:a="http://schemas.openxmlformats.org/drawingml/2006/main" xmlns:r="http://schemas.openxmlformats.org/officeDocument/2006/relationships" xmlns:p="http://schemas.openxmlformats.org/presentationml/2006/main">
  <p:tag name="THINKCELLSHAPEDONOTDELETE" val="pr8CRxNUyZEKTurmYMYlkwg"/>
</p:tagLst>
</file>

<file path=ppt/tags/tag142.xml><?xml version="1.0" encoding="utf-8"?>
<p:tagLst xmlns:a="http://schemas.openxmlformats.org/drawingml/2006/main" xmlns:r="http://schemas.openxmlformats.org/officeDocument/2006/relationships" xmlns:p="http://schemas.openxmlformats.org/presentationml/2006/main">
  <p:tag name="THINKCELLSHAPEDONOTDELETE" val="puZsTMOgyYE.uSvKWM36ItQ"/>
</p:tagLst>
</file>

<file path=ppt/tags/tag143.xml><?xml version="1.0" encoding="utf-8"?>
<p:tagLst xmlns:a="http://schemas.openxmlformats.org/drawingml/2006/main" xmlns:r="http://schemas.openxmlformats.org/officeDocument/2006/relationships" xmlns:p="http://schemas.openxmlformats.org/presentationml/2006/main">
  <p:tag name="THINKCELLSHAPEDONOTDELETE" val="pGVg5WMNQxU6rMu2VGkRWtA"/>
</p:tagLst>
</file>

<file path=ppt/tags/tag144.xml><?xml version="1.0" encoding="utf-8"?>
<p:tagLst xmlns:a="http://schemas.openxmlformats.org/drawingml/2006/main" xmlns:r="http://schemas.openxmlformats.org/officeDocument/2006/relationships" xmlns:p="http://schemas.openxmlformats.org/presentationml/2006/main">
  <p:tag name="THINKCELLSHAPEDONOTDELETE" val="pQTlLLs52aU.7JKsDUV4Fqg"/>
</p:tagLst>
</file>

<file path=ppt/tags/tag145.xml><?xml version="1.0" encoding="utf-8"?>
<p:tagLst xmlns:a="http://schemas.openxmlformats.org/drawingml/2006/main" xmlns:r="http://schemas.openxmlformats.org/officeDocument/2006/relationships" xmlns:p="http://schemas.openxmlformats.org/presentationml/2006/main">
  <p:tag name="THINKCELLSHAPEDONOTDELETE" val="pYz0T25m_zkesKOuVjG4aKg"/>
</p:tagLst>
</file>

<file path=ppt/tags/tag146.xml><?xml version="1.0" encoding="utf-8"?>
<p:tagLst xmlns:a="http://schemas.openxmlformats.org/drawingml/2006/main" xmlns:r="http://schemas.openxmlformats.org/officeDocument/2006/relationships" xmlns:p="http://schemas.openxmlformats.org/presentationml/2006/main">
  <p:tag name="THINKCELLSHAPEDONOTDELETE" val="piZTEKLRDhUWtHAQcEvvdJg"/>
</p:tagLst>
</file>

<file path=ppt/tags/tag147.xml><?xml version="1.0" encoding="utf-8"?>
<p:tagLst xmlns:a="http://schemas.openxmlformats.org/drawingml/2006/main" xmlns:r="http://schemas.openxmlformats.org/officeDocument/2006/relationships" xmlns:p="http://schemas.openxmlformats.org/presentationml/2006/main">
  <p:tag name="THINKCELLSHAPEDONOTDELETE" val="pR0wfSyOvgUycNmYDc1aoRQ"/>
</p:tagLst>
</file>

<file path=ppt/tags/tag148.xml><?xml version="1.0" encoding="utf-8"?>
<p:tagLst xmlns:a="http://schemas.openxmlformats.org/drawingml/2006/main" xmlns:r="http://schemas.openxmlformats.org/officeDocument/2006/relationships" xmlns:p="http://schemas.openxmlformats.org/presentationml/2006/main">
  <p:tag name="THINKCELLSHAPEDONOTDELETE" val="pqELvzyxUgUuCzO.vZLRSsg"/>
</p:tagLst>
</file>

<file path=ppt/tags/tag149.xml><?xml version="1.0" encoding="utf-8"?>
<p:tagLst xmlns:a="http://schemas.openxmlformats.org/drawingml/2006/main" xmlns:r="http://schemas.openxmlformats.org/officeDocument/2006/relationships" xmlns:p="http://schemas.openxmlformats.org/presentationml/2006/main">
  <p:tag name="THINKCELLSHAPEDONOTDELETE" val="pIrUCN2udlEm1vz5nL0xGBw"/>
</p:tagLst>
</file>

<file path=ppt/tags/tag150.xml><?xml version="1.0" encoding="utf-8"?>
<p:tagLst xmlns:a="http://schemas.openxmlformats.org/drawingml/2006/main" xmlns:r="http://schemas.openxmlformats.org/officeDocument/2006/relationships" xmlns:p="http://schemas.openxmlformats.org/presentationml/2006/main">
  <p:tag name="THINKCELLSHAPEDONOTDELETE" val="pdumyVfIPZkeja9O4pPfQfA"/>
</p:tagLst>
</file>

<file path=ppt/tags/tag151.xml><?xml version="1.0" encoding="utf-8"?>
<p:tagLst xmlns:a="http://schemas.openxmlformats.org/drawingml/2006/main" xmlns:r="http://schemas.openxmlformats.org/officeDocument/2006/relationships" xmlns:p="http://schemas.openxmlformats.org/presentationml/2006/main">
  <p:tag name="THINKCELLSHAPEDONOTDELETE" val="pZMXE.80R4EaGM0GfAsm7kg"/>
</p:tagLst>
</file>

<file path=ppt/tags/tag152.xml><?xml version="1.0" encoding="utf-8"?>
<p:tagLst xmlns:a="http://schemas.openxmlformats.org/drawingml/2006/main" xmlns:r="http://schemas.openxmlformats.org/officeDocument/2006/relationships" xmlns:p="http://schemas.openxmlformats.org/presentationml/2006/main">
  <p:tag name="THINKCELLSHAPEDONOTDELETE" val="pk8HqgCuFpUaLghkVvoc6Yw"/>
</p:tagLst>
</file>

<file path=ppt/tags/tag153.xml><?xml version="1.0" encoding="utf-8"?>
<p:tagLst xmlns:a="http://schemas.openxmlformats.org/drawingml/2006/main" xmlns:r="http://schemas.openxmlformats.org/officeDocument/2006/relationships" xmlns:p="http://schemas.openxmlformats.org/presentationml/2006/main">
  <p:tag name="THINKCELLSHAPEDONOTDELETE" val="pZq_0oQQGkECNeVQkZm0ukw"/>
</p:tagLst>
</file>

<file path=ppt/tags/tag154.xml><?xml version="1.0" encoding="utf-8"?>
<p:tagLst xmlns:a="http://schemas.openxmlformats.org/drawingml/2006/main" xmlns:r="http://schemas.openxmlformats.org/officeDocument/2006/relationships" xmlns:p="http://schemas.openxmlformats.org/presentationml/2006/main">
  <p:tag name="THINKCELLSHAPEDONOTDELETE" val="pvmRypiJqZUCkY5g8RUbvKA"/>
</p:tagLst>
</file>

<file path=ppt/tags/tag155.xml><?xml version="1.0" encoding="utf-8"?>
<p:tagLst xmlns:a="http://schemas.openxmlformats.org/drawingml/2006/main" xmlns:r="http://schemas.openxmlformats.org/officeDocument/2006/relationships" xmlns:p="http://schemas.openxmlformats.org/presentationml/2006/main">
  <p:tag name="THINKCELLSHAPEDONOTDELETE" val="pITq6FUwuOEKiVdwq9r_HVg"/>
</p:tagLst>
</file>

<file path=ppt/tags/tag156.xml><?xml version="1.0" encoding="utf-8"?>
<p:tagLst xmlns:a="http://schemas.openxmlformats.org/drawingml/2006/main" xmlns:r="http://schemas.openxmlformats.org/officeDocument/2006/relationships" xmlns:p="http://schemas.openxmlformats.org/presentationml/2006/main">
  <p:tag name="THINKCELLSHAPEDONOTDELETE" val="pdxpTbOx6bUuQQK_E7Hmb0w"/>
</p:tagLst>
</file>

<file path=ppt/tags/tag157.xml><?xml version="1.0" encoding="utf-8"?>
<p:tagLst xmlns:a="http://schemas.openxmlformats.org/drawingml/2006/main" xmlns:r="http://schemas.openxmlformats.org/officeDocument/2006/relationships" xmlns:p="http://schemas.openxmlformats.org/presentationml/2006/main">
  <p:tag name="THINKCELLSHAPEDONOTDELETE" val="pw3paXbHB70SpqKzOuL0.QQ"/>
</p:tagLst>
</file>

<file path=ppt/tags/tag158.xml><?xml version="1.0" encoding="utf-8"?>
<p:tagLst xmlns:a="http://schemas.openxmlformats.org/drawingml/2006/main" xmlns:r="http://schemas.openxmlformats.org/officeDocument/2006/relationships" xmlns:p="http://schemas.openxmlformats.org/presentationml/2006/main">
  <p:tag name="THINKCELLSHAPEDONOTDELETE" val="plv93_9XR_Eu8iJb7tCH0LQ"/>
</p:tagLst>
</file>

<file path=ppt/tags/tag159.xml><?xml version="1.0" encoding="utf-8"?>
<p:tagLst xmlns:a="http://schemas.openxmlformats.org/drawingml/2006/main" xmlns:r="http://schemas.openxmlformats.org/officeDocument/2006/relationships" xmlns:p="http://schemas.openxmlformats.org/presentationml/2006/main">
  <p:tag name="THINKCELLSHAPEDONOTDELETE" val="pr1axcmVQTE..O2AkFKREjg"/>
</p:tagLst>
</file>

<file path=ppt/tags/tag160.xml><?xml version="1.0" encoding="utf-8"?>
<p:tagLst xmlns:a="http://schemas.openxmlformats.org/drawingml/2006/main" xmlns:r="http://schemas.openxmlformats.org/officeDocument/2006/relationships" xmlns:p="http://schemas.openxmlformats.org/presentationml/2006/main">
  <p:tag name="THINKCELLSHAPEDONOTDELETE" val="pkmh_qEZZ_kux.pPE36aJrQ"/>
</p:tagLst>
</file>

<file path=ppt/tags/tag161.xml><?xml version="1.0" encoding="utf-8"?>
<p:tagLst xmlns:a="http://schemas.openxmlformats.org/drawingml/2006/main" xmlns:r="http://schemas.openxmlformats.org/officeDocument/2006/relationships" xmlns:p="http://schemas.openxmlformats.org/presentationml/2006/main">
  <p:tag name="THINKCELLSHAPEDONOTDELETE" val="pinxWWJYpm0y_NkOTpBp2Dw"/>
</p:tagLst>
</file>

<file path=ppt/tags/tag162.xml><?xml version="1.0" encoding="utf-8"?>
<p:tagLst xmlns:a="http://schemas.openxmlformats.org/drawingml/2006/main" xmlns:r="http://schemas.openxmlformats.org/officeDocument/2006/relationships" xmlns:p="http://schemas.openxmlformats.org/presentationml/2006/main">
  <p:tag name="THINKCELLSHAPEDONOTDELETE" val="pAeEgxxF52USc.bRrsmyXbA"/>
</p:tagLst>
</file>

<file path=ppt/tags/tag163.xml><?xml version="1.0" encoding="utf-8"?>
<p:tagLst xmlns:a="http://schemas.openxmlformats.org/drawingml/2006/main" xmlns:r="http://schemas.openxmlformats.org/officeDocument/2006/relationships" xmlns:p="http://schemas.openxmlformats.org/presentationml/2006/main">
  <p:tag name="THINKCELLSHAPEDONOTDELETE" val="p__zZKS8dhUiibnKjRTY95A"/>
</p:tagLst>
</file>

<file path=ppt/tags/tag164.xml><?xml version="1.0" encoding="utf-8"?>
<p:tagLst xmlns:a="http://schemas.openxmlformats.org/drawingml/2006/main" xmlns:r="http://schemas.openxmlformats.org/officeDocument/2006/relationships" xmlns:p="http://schemas.openxmlformats.org/presentationml/2006/main">
  <p:tag name="THINKCELLSHAPEDONOTDELETE" val="pjgt1EJAYRkmsWZItx_jmNA"/>
</p:tagLst>
</file>

<file path=ppt/tags/tag165.xml><?xml version="1.0" encoding="utf-8"?>
<p:tagLst xmlns:a="http://schemas.openxmlformats.org/drawingml/2006/main" xmlns:r="http://schemas.openxmlformats.org/officeDocument/2006/relationships" xmlns:p="http://schemas.openxmlformats.org/presentationml/2006/main">
  <p:tag name="THINKCELLSHAPEDONOTDELETE" val="pofG.3SeTZU6osGTYG1uGxg"/>
</p:tagLst>
</file>

<file path=ppt/tags/tag166.xml><?xml version="1.0" encoding="utf-8"?>
<p:tagLst xmlns:a="http://schemas.openxmlformats.org/drawingml/2006/main" xmlns:r="http://schemas.openxmlformats.org/officeDocument/2006/relationships" xmlns:p="http://schemas.openxmlformats.org/presentationml/2006/main">
  <p:tag name="THINKCELLSHAPEDONOTDELETE" val="p02lOk1kq.0aZuEVARcxrCQ"/>
</p:tagLst>
</file>

<file path=ppt/tags/tag167.xml><?xml version="1.0" encoding="utf-8"?>
<p:tagLst xmlns:a="http://schemas.openxmlformats.org/drawingml/2006/main" xmlns:r="http://schemas.openxmlformats.org/officeDocument/2006/relationships" xmlns:p="http://schemas.openxmlformats.org/presentationml/2006/main">
  <p:tag name="THINKCELLSHAPEDONOTDELETE" val="pTZAh.idpd0Kjy0C9mO5iLA"/>
</p:tagLst>
</file>

<file path=ppt/tags/tag168.xml><?xml version="1.0" encoding="utf-8"?>
<p:tagLst xmlns:a="http://schemas.openxmlformats.org/drawingml/2006/main" xmlns:r="http://schemas.openxmlformats.org/officeDocument/2006/relationships" xmlns:p="http://schemas.openxmlformats.org/presentationml/2006/main">
  <p:tag name="THINKCELLSHAPEDONOTDELETE" val="pFC3xXtC4MkGlYp9zTWEaZg"/>
</p:tagLst>
</file>

<file path=ppt/tags/tag169.xml><?xml version="1.0" encoding="utf-8"?>
<p:tagLst xmlns:a="http://schemas.openxmlformats.org/drawingml/2006/main" xmlns:r="http://schemas.openxmlformats.org/officeDocument/2006/relationships" xmlns:p="http://schemas.openxmlformats.org/presentationml/2006/main">
  <p:tag name="THINKCELLSHAPEDONOTDELETE" val="pkNBHo4.MLkK5jg30A9w9yA"/>
</p:tagLst>
</file>

<file path=ppt/tags/tag170.xml><?xml version="1.0" encoding="utf-8"?>
<p:tagLst xmlns:a="http://schemas.openxmlformats.org/drawingml/2006/main" xmlns:r="http://schemas.openxmlformats.org/officeDocument/2006/relationships" xmlns:p="http://schemas.openxmlformats.org/presentationml/2006/main">
  <p:tag name="THINKCELLSHAPEDONOTDELETE" val="p8U96Dnvp9U.XfTR_h3Zp4w"/>
</p:tagLst>
</file>

<file path=ppt/tags/tag171.xml><?xml version="1.0" encoding="utf-8"?>
<p:tagLst xmlns:a="http://schemas.openxmlformats.org/drawingml/2006/main" xmlns:r="http://schemas.openxmlformats.org/officeDocument/2006/relationships" xmlns:p="http://schemas.openxmlformats.org/presentationml/2006/main">
  <p:tag name="THINKCELLSHAPEDONOTDELETE" val="ptczU.jc0oku_.DrBuoIxNQ"/>
</p:tagLst>
</file>

<file path=ppt/tags/tag172.xml><?xml version="1.0" encoding="utf-8"?>
<p:tagLst xmlns:a="http://schemas.openxmlformats.org/drawingml/2006/main" xmlns:r="http://schemas.openxmlformats.org/officeDocument/2006/relationships" xmlns:p="http://schemas.openxmlformats.org/presentationml/2006/main">
  <p:tag name="THINKCELLSHAPEDONOTDELETE" val="pvRomheIvoU.d3BzLBmMA0w"/>
</p:tagLst>
</file>

<file path=ppt/tags/tag173.xml><?xml version="1.0" encoding="utf-8"?>
<p:tagLst xmlns:a="http://schemas.openxmlformats.org/drawingml/2006/main" xmlns:r="http://schemas.openxmlformats.org/officeDocument/2006/relationships" xmlns:p="http://schemas.openxmlformats.org/presentationml/2006/main">
  <p:tag name="THINKCELLSHAPEDONOTDELETE" val="pXI5ZPNFcaEO23xbbnVks7g"/>
</p:tagLst>
</file>

<file path=ppt/tags/tag174.xml><?xml version="1.0" encoding="utf-8"?>
<p:tagLst xmlns:a="http://schemas.openxmlformats.org/drawingml/2006/main" xmlns:r="http://schemas.openxmlformats.org/officeDocument/2006/relationships" xmlns:p="http://schemas.openxmlformats.org/presentationml/2006/main">
  <p:tag name="THINKCELLSHAPEDONOTDELETE" val="ppLAjgB4XpEih9tt4impRQg"/>
</p:tagLst>
</file>

<file path=ppt/tags/tag175.xml><?xml version="1.0" encoding="utf-8"?>
<p:tagLst xmlns:a="http://schemas.openxmlformats.org/drawingml/2006/main" xmlns:r="http://schemas.openxmlformats.org/officeDocument/2006/relationships" xmlns:p="http://schemas.openxmlformats.org/presentationml/2006/main">
  <p:tag name="THINKCELLSHAPEDONOTDELETE" val="poqe96vM3jESUnbLaqkAivw"/>
</p:tagLst>
</file>

<file path=ppt/tags/tag176.xml><?xml version="1.0" encoding="utf-8"?>
<p:tagLst xmlns:a="http://schemas.openxmlformats.org/drawingml/2006/main" xmlns:r="http://schemas.openxmlformats.org/officeDocument/2006/relationships" xmlns:p="http://schemas.openxmlformats.org/presentationml/2006/main">
  <p:tag name="THINKCELLSHAPEDONOTDELETE" val="pomN1qm6k4k6j9x.DkyUBJw"/>
</p:tagLst>
</file>

<file path=ppt/tags/tag177.xml><?xml version="1.0" encoding="utf-8"?>
<p:tagLst xmlns:a="http://schemas.openxmlformats.org/drawingml/2006/main" xmlns:r="http://schemas.openxmlformats.org/officeDocument/2006/relationships" xmlns:p="http://schemas.openxmlformats.org/presentationml/2006/main">
  <p:tag name="THINKCELLSHAPEDONOTDELETE" val="pf8glo3M2ckSdwEy4l9kQEQ"/>
</p:tagLst>
</file>

<file path=ppt/tags/tag178.xml><?xml version="1.0" encoding="utf-8"?>
<p:tagLst xmlns:a="http://schemas.openxmlformats.org/drawingml/2006/main" xmlns:r="http://schemas.openxmlformats.org/officeDocument/2006/relationships" xmlns:p="http://schemas.openxmlformats.org/presentationml/2006/main">
  <p:tag name="THINKCELLSHAPEDONOTDELETE" val="pcbiNsZzavUucR3Rt3f1twg"/>
</p:tagLst>
</file>

<file path=ppt/tags/tag179.xml><?xml version="1.0" encoding="utf-8"?>
<p:tagLst xmlns:a="http://schemas.openxmlformats.org/drawingml/2006/main" xmlns:r="http://schemas.openxmlformats.org/officeDocument/2006/relationships" xmlns:p="http://schemas.openxmlformats.org/presentationml/2006/main">
  <p:tag name="THINKCELLSHAPEDONOTDELETE" val="pTz5cQO7HrEiJkCSgJFzUzA"/>
</p:tagLst>
</file>

<file path=ppt/tags/tag180.xml><?xml version="1.0" encoding="utf-8"?>
<p:tagLst xmlns:a="http://schemas.openxmlformats.org/drawingml/2006/main" xmlns:r="http://schemas.openxmlformats.org/officeDocument/2006/relationships" xmlns:p="http://schemas.openxmlformats.org/presentationml/2006/main">
  <p:tag name="THINKCELLSHAPEDONOTDELETE" val="pdvWxop1Eb0GpOie7yzcNHQ"/>
</p:tagLst>
</file>

<file path=ppt/tags/tag181.xml><?xml version="1.0" encoding="utf-8"?>
<p:tagLst xmlns:a="http://schemas.openxmlformats.org/drawingml/2006/main" xmlns:r="http://schemas.openxmlformats.org/officeDocument/2006/relationships" xmlns:p="http://schemas.openxmlformats.org/presentationml/2006/main">
  <p:tag name="THINKCELLSHAPEDONOTDELETE" val="ppdNH0tRnaUaCLKKFw7JXUQ"/>
</p:tagLst>
</file>

<file path=ppt/tags/tag182.xml><?xml version="1.0" encoding="utf-8"?>
<p:tagLst xmlns:a="http://schemas.openxmlformats.org/drawingml/2006/main" xmlns:r="http://schemas.openxmlformats.org/officeDocument/2006/relationships" xmlns:p="http://schemas.openxmlformats.org/presentationml/2006/main">
  <p:tag name="THINKCELLSHAPEDONOTDELETE" val="pGG2CqK7B70Wl_rZrIMkidA"/>
</p:tagLst>
</file>

<file path=ppt/tags/tag183.xml><?xml version="1.0" encoding="utf-8"?>
<p:tagLst xmlns:a="http://schemas.openxmlformats.org/drawingml/2006/main" xmlns:r="http://schemas.openxmlformats.org/officeDocument/2006/relationships" xmlns:p="http://schemas.openxmlformats.org/presentationml/2006/main">
  <p:tag name="THINKCELLSHAPEDONOTDELETE" val="p7HLUlXjytEe.FrOE51rW2Q"/>
</p:tagLst>
</file>

<file path=ppt/tags/tag184.xml><?xml version="1.0" encoding="utf-8"?>
<p:tagLst xmlns:a="http://schemas.openxmlformats.org/drawingml/2006/main" xmlns:r="http://schemas.openxmlformats.org/officeDocument/2006/relationships" xmlns:p="http://schemas.openxmlformats.org/presentationml/2006/main">
  <p:tag name="THINKCELLSHAPEDONOTDELETE" val="poZbQLCb4_0.Xdk7rMwYnCg"/>
</p:tagLst>
</file>

<file path=ppt/tags/tag185.xml><?xml version="1.0" encoding="utf-8"?>
<p:tagLst xmlns:a="http://schemas.openxmlformats.org/drawingml/2006/main" xmlns:r="http://schemas.openxmlformats.org/officeDocument/2006/relationships" xmlns:p="http://schemas.openxmlformats.org/presentationml/2006/main">
  <p:tag name="THINKCELLSHAPEDONOTDELETE" val="p2GFIweuQEkW63y7iKAxuvA"/>
</p:tagLst>
</file>

<file path=ppt/tags/tag186.xml><?xml version="1.0" encoding="utf-8"?>
<p:tagLst xmlns:a="http://schemas.openxmlformats.org/drawingml/2006/main" xmlns:r="http://schemas.openxmlformats.org/officeDocument/2006/relationships" xmlns:p="http://schemas.openxmlformats.org/presentationml/2006/main">
  <p:tag name="THINKCELLSHAPEDONOTDELETE" val="pM7RkXrlBXUuBxJ1C3QzGZw"/>
</p:tagLst>
</file>

<file path=ppt/tags/tag187.xml><?xml version="1.0" encoding="utf-8"?>
<p:tagLst xmlns:a="http://schemas.openxmlformats.org/drawingml/2006/main" xmlns:r="http://schemas.openxmlformats.org/officeDocument/2006/relationships" xmlns:p="http://schemas.openxmlformats.org/presentationml/2006/main">
  <p:tag name="THINKCELLSHAPEDONOTDELETE" val="ptsmgIZm.MkiKiNZ5T13wnQ"/>
</p:tagLst>
</file>

<file path=ppt/tags/tag188.xml><?xml version="1.0" encoding="utf-8"?>
<p:tagLst xmlns:a="http://schemas.openxmlformats.org/drawingml/2006/main" xmlns:r="http://schemas.openxmlformats.org/officeDocument/2006/relationships" xmlns:p="http://schemas.openxmlformats.org/presentationml/2006/main">
  <p:tag name="THINKCELLSHAPEDONOTDELETE" val="p2m44PQAvaEKPlldlH6HfCg"/>
</p:tagLst>
</file>

<file path=ppt/tags/tag189.xml><?xml version="1.0" encoding="utf-8"?>
<p:tagLst xmlns:a="http://schemas.openxmlformats.org/drawingml/2006/main" xmlns:r="http://schemas.openxmlformats.org/officeDocument/2006/relationships" xmlns:p="http://schemas.openxmlformats.org/presentationml/2006/main">
  <p:tag name="THINKCELLSHAPEDONOTDELETE" val="pZP_R3iM9CkCOVoae5Ypwhg"/>
</p:tagLst>
</file>

<file path=ppt/tags/tag190.xml><?xml version="1.0" encoding="utf-8"?>
<p:tagLst xmlns:a="http://schemas.openxmlformats.org/drawingml/2006/main" xmlns:r="http://schemas.openxmlformats.org/officeDocument/2006/relationships" xmlns:p="http://schemas.openxmlformats.org/presentationml/2006/main">
  <p:tag name="THINKCELLSHAPEDONOTDELETE" val="ppyUhufL2wEmaOo1e94F5KQ"/>
</p:tagLst>
</file>

<file path=ppt/tags/tag191.xml><?xml version="1.0" encoding="utf-8"?>
<p:tagLst xmlns:a="http://schemas.openxmlformats.org/drawingml/2006/main" xmlns:r="http://schemas.openxmlformats.org/officeDocument/2006/relationships" xmlns:p="http://schemas.openxmlformats.org/presentationml/2006/main">
  <p:tag name="THINKCELLSHAPEDONOTDELETE" val="palZ2uddMRUe7n.huMHmLkA"/>
</p:tagLst>
</file>

<file path=ppt/tags/tag192.xml><?xml version="1.0" encoding="utf-8"?>
<p:tagLst xmlns:a="http://schemas.openxmlformats.org/drawingml/2006/main" xmlns:r="http://schemas.openxmlformats.org/officeDocument/2006/relationships" xmlns:p="http://schemas.openxmlformats.org/presentationml/2006/main">
  <p:tag name="THINKCELLSHAPEDONOTDELETE" val="ptnOEE.yOxUO_rXytDTxohQ"/>
</p:tagLst>
</file>

<file path=ppt/tags/tag193.xml><?xml version="1.0" encoding="utf-8"?>
<p:tagLst xmlns:a="http://schemas.openxmlformats.org/drawingml/2006/main" xmlns:r="http://schemas.openxmlformats.org/officeDocument/2006/relationships" xmlns:p="http://schemas.openxmlformats.org/presentationml/2006/main">
  <p:tag name="THINKCELLSHAPEDONOTDELETE" val="ppo__fYfHLUya9uWO247Ypg"/>
</p:tagLst>
</file>

<file path=ppt/tags/tag194.xml><?xml version="1.0" encoding="utf-8"?>
<p:tagLst xmlns:a="http://schemas.openxmlformats.org/drawingml/2006/main" xmlns:r="http://schemas.openxmlformats.org/officeDocument/2006/relationships" xmlns:p="http://schemas.openxmlformats.org/presentationml/2006/main">
  <p:tag name="THINKCELLSHAPEDONOTDELETE" val="pR4MccPJbEEy2eExiG7gung"/>
</p:tagLst>
</file>

<file path=ppt/tags/tag195.xml><?xml version="1.0" encoding="utf-8"?>
<p:tagLst xmlns:a="http://schemas.openxmlformats.org/drawingml/2006/main" xmlns:r="http://schemas.openxmlformats.org/officeDocument/2006/relationships" xmlns:p="http://schemas.openxmlformats.org/presentationml/2006/main">
  <p:tag name="THINKCELLSHAPEDONOTDELETE" val="p2PuFtPzwW0C00l0zfb_NaQ"/>
</p:tagLst>
</file>

<file path=ppt/tags/tag196.xml><?xml version="1.0" encoding="utf-8"?>
<p:tagLst xmlns:a="http://schemas.openxmlformats.org/drawingml/2006/main" xmlns:r="http://schemas.openxmlformats.org/officeDocument/2006/relationships" xmlns:p="http://schemas.openxmlformats.org/presentationml/2006/main">
  <p:tag name="THINKCELLSHAPEDONOTDELETE" val="pIKAfhFZ5O0yoLEwOwkq9Ew"/>
</p:tagLst>
</file>

<file path=ppt/tags/tag197.xml><?xml version="1.0" encoding="utf-8"?>
<p:tagLst xmlns:a="http://schemas.openxmlformats.org/drawingml/2006/main" xmlns:r="http://schemas.openxmlformats.org/officeDocument/2006/relationships" xmlns:p="http://schemas.openxmlformats.org/presentationml/2006/main">
  <p:tag name="THINKCELLSHAPEDONOTDELETE" val="prvny8o6w.E2__MRQI12Q0A"/>
</p:tagLst>
</file>

<file path=ppt/tags/tag198.xml><?xml version="1.0" encoding="utf-8"?>
<p:tagLst xmlns:a="http://schemas.openxmlformats.org/drawingml/2006/main" xmlns:r="http://schemas.openxmlformats.org/officeDocument/2006/relationships" xmlns:p="http://schemas.openxmlformats.org/presentationml/2006/main">
  <p:tag name="THINKCELLSHAPEDONOTDELETE" val="pxHBQ.Xlh6Ua9pnoh3NeTrA"/>
</p:tagLst>
</file>

<file path=ppt/tags/tag199.xml><?xml version="1.0" encoding="utf-8"?>
<p:tagLst xmlns:a="http://schemas.openxmlformats.org/drawingml/2006/main" xmlns:r="http://schemas.openxmlformats.org/officeDocument/2006/relationships" xmlns:p="http://schemas.openxmlformats.org/presentationml/2006/main">
  <p:tag name="THINKCELLSHAPEDONOTDELETE" val="pjjRJ2iI2S0GiwYpyV6_gVA"/>
</p:tagLst>
</file>

<file path=ppt/tags/tag200.xml><?xml version="1.0" encoding="utf-8"?>
<p:tagLst xmlns:a="http://schemas.openxmlformats.org/drawingml/2006/main" xmlns:r="http://schemas.openxmlformats.org/officeDocument/2006/relationships" xmlns:p="http://schemas.openxmlformats.org/presentationml/2006/main">
  <p:tag name="THINKCELLSHAPEDONOTDELETE" val="pG.uvbeXlWESP2zIa1xb0jQ"/>
</p:tagLst>
</file>

<file path=ppt/tags/tag201.xml><?xml version="1.0" encoding="utf-8"?>
<p:tagLst xmlns:a="http://schemas.openxmlformats.org/drawingml/2006/main" xmlns:r="http://schemas.openxmlformats.org/officeDocument/2006/relationships" xmlns:p="http://schemas.openxmlformats.org/presentationml/2006/main">
  <p:tag name="THINKCELLSHAPEDONOTDELETE" val="pt6aifhguokOM6rTWGYKbvw"/>
</p:tagLst>
</file>

<file path=ppt/tags/tag202.xml><?xml version="1.0" encoding="utf-8"?>
<p:tagLst xmlns:a="http://schemas.openxmlformats.org/drawingml/2006/main" xmlns:r="http://schemas.openxmlformats.org/officeDocument/2006/relationships" xmlns:p="http://schemas.openxmlformats.org/presentationml/2006/main">
  <p:tag name="THINKCELLSHAPEDONOTDELETE" val="py9CfsQrD9Euka6OAnziveQ"/>
</p:tagLst>
</file>

<file path=ppt/tags/tag203.xml><?xml version="1.0" encoding="utf-8"?>
<p:tagLst xmlns:a="http://schemas.openxmlformats.org/drawingml/2006/main" xmlns:r="http://schemas.openxmlformats.org/officeDocument/2006/relationships" xmlns:p="http://schemas.openxmlformats.org/presentationml/2006/main">
  <p:tag name="THINKCELLSHAPEDONOTDELETE" val="pD9_0Ev6wxUGrsrxbWoTqzg"/>
</p:tagLst>
</file>

<file path=ppt/tags/tag204.xml><?xml version="1.0" encoding="utf-8"?>
<p:tagLst xmlns:a="http://schemas.openxmlformats.org/drawingml/2006/main" xmlns:r="http://schemas.openxmlformats.org/officeDocument/2006/relationships" xmlns:p="http://schemas.openxmlformats.org/presentationml/2006/main">
  <p:tag name="THINKCELLSHAPEDONOTDELETE" val="pd9sIdHaIOkGmbd85KheNug"/>
</p:tagLst>
</file>

<file path=ppt/tags/tag205.xml><?xml version="1.0" encoding="utf-8"?>
<p:tagLst xmlns:a="http://schemas.openxmlformats.org/drawingml/2006/main" xmlns:r="http://schemas.openxmlformats.org/officeDocument/2006/relationships" xmlns:p="http://schemas.openxmlformats.org/presentationml/2006/main">
  <p:tag name="THINKCELLSHAPEDONOTDELETE" val="pIwNZZXayH0e8E4Wl14TpGA"/>
</p:tagLst>
</file>

<file path=ppt/tags/tag206.xml><?xml version="1.0" encoding="utf-8"?>
<p:tagLst xmlns:a="http://schemas.openxmlformats.org/drawingml/2006/main" xmlns:r="http://schemas.openxmlformats.org/officeDocument/2006/relationships" xmlns:p="http://schemas.openxmlformats.org/presentationml/2006/main">
  <p:tag name="THINKCELLSHAPEDONOTDELETE" val="pdzh6Ru8T90GqhuEc9RVhpA"/>
</p:tagLst>
</file>

<file path=ppt/tags/tag207.xml><?xml version="1.0" encoding="utf-8"?>
<p:tagLst xmlns:a="http://schemas.openxmlformats.org/drawingml/2006/main" xmlns:r="http://schemas.openxmlformats.org/officeDocument/2006/relationships" xmlns:p="http://schemas.openxmlformats.org/presentationml/2006/main">
  <p:tag name="THINKCELLSHAPEDONOTDELETE" val="pzNAQsDEl_U.7uTY.ntxv4A"/>
</p:tagLst>
</file>

<file path=ppt/tags/tag208.xml><?xml version="1.0" encoding="utf-8"?>
<p:tagLst xmlns:a="http://schemas.openxmlformats.org/drawingml/2006/main" xmlns:r="http://schemas.openxmlformats.org/officeDocument/2006/relationships" xmlns:p="http://schemas.openxmlformats.org/presentationml/2006/main">
  <p:tag name="THINKCELLSHAPEDONOTDELETE" val="p8AKUtVXFo0Wlwvdpnxx5fQ"/>
</p:tagLst>
</file>

<file path=ppt/tags/tag209.xml><?xml version="1.0" encoding="utf-8"?>
<p:tagLst xmlns:a="http://schemas.openxmlformats.org/drawingml/2006/main" xmlns:r="http://schemas.openxmlformats.org/officeDocument/2006/relationships" xmlns:p="http://schemas.openxmlformats.org/presentationml/2006/main">
  <p:tag name="THINKCELLSHAPEDONOTDELETE" val="pN8Op7whk70u0ylUF2_crIA"/>
</p:tagLst>
</file>

<file path=ppt/tags/tag210.xml><?xml version="1.0" encoding="utf-8"?>
<p:tagLst xmlns:a="http://schemas.openxmlformats.org/drawingml/2006/main" xmlns:r="http://schemas.openxmlformats.org/officeDocument/2006/relationships" xmlns:p="http://schemas.openxmlformats.org/presentationml/2006/main">
  <p:tag name="THINKCELLSHAPEDONOTDELETE" val="p2AkkIZRbS0mvd9Z9s2HdgA"/>
</p:tagLst>
</file>

<file path=ppt/tags/tag211.xml><?xml version="1.0" encoding="utf-8"?>
<p:tagLst xmlns:a="http://schemas.openxmlformats.org/drawingml/2006/main" xmlns:r="http://schemas.openxmlformats.org/officeDocument/2006/relationships" xmlns:p="http://schemas.openxmlformats.org/presentationml/2006/main">
  <p:tag name="THINKCELLSHAPEDONOTDELETE" val="p4Bu.16pnNEiZbD40hfysVQ"/>
</p:tagLst>
</file>

<file path=ppt/tags/tag212.xml><?xml version="1.0" encoding="utf-8"?>
<p:tagLst xmlns:a="http://schemas.openxmlformats.org/drawingml/2006/main" xmlns:r="http://schemas.openxmlformats.org/officeDocument/2006/relationships" xmlns:p="http://schemas.openxmlformats.org/presentationml/2006/main">
  <p:tag name="THINKCELLSHAPEDONOTDELETE" val="pDNTNI38pL0GzqN1reE6f0g"/>
</p:tagLst>
</file>

<file path=ppt/tags/tag213.xml><?xml version="1.0" encoding="utf-8"?>
<p:tagLst xmlns:a="http://schemas.openxmlformats.org/drawingml/2006/main" xmlns:r="http://schemas.openxmlformats.org/officeDocument/2006/relationships" xmlns:p="http://schemas.openxmlformats.org/presentationml/2006/main">
  <p:tag name="THINKCELLSHAPEDONOTDELETE" val="pfzPkP9ML6EWERfgcBTSfUw"/>
</p:tagLst>
</file>

<file path=ppt/tags/tag214.xml><?xml version="1.0" encoding="utf-8"?>
<p:tagLst xmlns:a="http://schemas.openxmlformats.org/drawingml/2006/main" xmlns:r="http://schemas.openxmlformats.org/officeDocument/2006/relationships" xmlns:p="http://schemas.openxmlformats.org/presentationml/2006/main">
  <p:tag name="THINKCELLSHAPEDONOTDELETE" val="pMcRBTvTQX0yajTbiiPNfIA"/>
</p:tagLst>
</file>

<file path=ppt/tags/tag215.xml><?xml version="1.0" encoding="utf-8"?>
<p:tagLst xmlns:a="http://schemas.openxmlformats.org/drawingml/2006/main" xmlns:r="http://schemas.openxmlformats.org/officeDocument/2006/relationships" xmlns:p="http://schemas.openxmlformats.org/presentationml/2006/main">
  <p:tag name="THINKCELLSHAPEDONOTDELETE" val="pr6S5aJh60EiNsaHUIK6P2w"/>
</p:tagLst>
</file>

<file path=ppt/tags/tag216.xml><?xml version="1.0" encoding="utf-8"?>
<p:tagLst xmlns:a="http://schemas.openxmlformats.org/drawingml/2006/main" xmlns:r="http://schemas.openxmlformats.org/officeDocument/2006/relationships" xmlns:p="http://schemas.openxmlformats.org/presentationml/2006/main">
  <p:tag name="THINKCELLSHAPEDONOTDELETE" val="pfdPmO6mc9EyRrUcI0WUDng"/>
</p:tagLst>
</file>

<file path=ppt/tags/tag217.xml><?xml version="1.0" encoding="utf-8"?>
<p:tagLst xmlns:a="http://schemas.openxmlformats.org/drawingml/2006/main" xmlns:r="http://schemas.openxmlformats.org/officeDocument/2006/relationships" xmlns:p="http://schemas.openxmlformats.org/presentationml/2006/main">
  <p:tag name="THINKCELLSHAPEDONOTDELETE" val="p9WowK1aHXkmR9PVoHRMgAw"/>
</p:tagLst>
</file>

<file path=ppt/tags/tag218.xml><?xml version="1.0" encoding="utf-8"?>
<p:tagLst xmlns:a="http://schemas.openxmlformats.org/drawingml/2006/main" xmlns:r="http://schemas.openxmlformats.org/officeDocument/2006/relationships" xmlns:p="http://schemas.openxmlformats.org/presentationml/2006/main">
  <p:tag name="THINKCELLSHAPEDONOTDELETE" val="pOCfHbfNrv0.FtJanQvbqaQ"/>
</p:tagLst>
</file>

<file path=ppt/tags/tag219.xml><?xml version="1.0" encoding="utf-8"?>
<p:tagLst xmlns:a="http://schemas.openxmlformats.org/drawingml/2006/main" xmlns:r="http://schemas.openxmlformats.org/officeDocument/2006/relationships" xmlns:p="http://schemas.openxmlformats.org/presentationml/2006/main">
  <p:tag name="THINKCELLSHAPEDONOTDELETE" val="p2PrTI4sMckm6caku4GPYcg"/>
</p:tagLst>
</file>

<file path=ppt/tags/tag220.xml><?xml version="1.0" encoding="utf-8"?>
<p:tagLst xmlns:a="http://schemas.openxmlformats.org/drawingml/2006/main" xmlns:r="http://schemas.openxmlformats.org/officeDocument/2006/relationships" xmlns:p="http://schemas.openxmlformats.org/presentationml/2006/main">
  <p:tag name="THINKCELLSHAPEDONOTDELETE" val="pnDq.PanOjk6uoqDU5cb1xA"/>
</p:tagLst>
</file>

<file path=ppt/tags/tag221.xml><?xml version="1.0" encoding="utf-8"?>
<p:tagLst xmlns:a="http://schemas.openxmlformats.org/drawingml/2006/main" xmlns:r="http://schemas.openxmlformats.org/officeDocument/2006/relationships" xmlns:p="http://schemas.openxmlformats.org/presentationml/2006/main">
  <p:tag name="THINKCELLSHAPEDONOTDELETE" val="p5yDYaiU_6EGHuIjvXoTKGQ"/>
</p:tagLst>
</file>

<file path=ppt/tags/tag222.xml><?xml version="1.0" encoding="utf-8"?>
<p:tagLst xmlns:a="http://schemas.openxmlformats.org/drawingml/2006/main" xmlns:r="http://schemas.openxmlformats.org/officeDocument/2006/relationships" xmlns:p="http://schemas.openxmlformats.org/presentationml/2006/main">
  <p:tag name="THINKCELLSHAPEDONOTDELETE" val="p7kHgkpR_2UmbvfWm.JE2gA"/>
</p:tagLst>
</file>

<file path=ppt/tags/tag223.xml><?xml version="1.0" encoding="utf-8"?>
<p:tagLst xmlns:a="http://schemas.openxmlformats.org/drawingml/2006/main" xmlns:r="http://schemas.openxmlformats.org/officeDocument/2006/relationships" xmlns:p="http://schemas.openxmlformats.org/presentationml/2006/main">
  <p:tag name="THINKCELLSHAPEDONOTDELETE" val="pEAmonjwdGkiwa51ygAoJ8g"/>
</p:tagLst>
</file>

<file path=ppt/tags/tag224.xml><?xml version="1.0" encoding="utf-8"?>
<p:tagLst xmlns:a="http://schemas.openxmlformats.org/drawingml/2006/main" xmlns:r="http://schemas.openxmlformats.org/officeDocument/2006/relationships" xmlns:p="http://schemas.openxmlformats.org/presentationml/2006/main">
  <p:tag name="THINKCELLSHAPEDONOTDELETE" val="p4Ze3SFLviEmO0wayxy0LEA"/>
</p:tagLst>
</file>

<file path=ppt/tags/tag225.xml><?xml version="1.0" encoding="utf-8"?>
<p:tagLst xmlns:a="http://schemas.openxmlformats.org/drawingml/2006/main" xmlns:r="http://schemas.openxmlformats.org/officeDocument/2006/relationships" xmlns:p="http://schemas.openxmlformats.org/presentationml/2006/main">
  <p:tag name="THINKCELLSHAPEDONOTDELETE" val="p14Rp2DZmDEW9LxQ266vB3Q"/>
</p:tagLst>
</file>

<file path=ppt/tags/tag226.xml><?xml version="1.0" encoding="utf-8"?>
<p:tagLst xmlns:a="http://schemas.openxmlformats.org/drawingml/2006/main" xmlns:r="http://schemas.openxmlformats.org/officeDocument/2006/relationships" xmlns:p="http://schemas.openxmlformats.org/presentationml/2006/main">
  <p:tag name="THINKCELLSHAPEDONOTDELETE" val="puQ1d6__4y0C3edeA_94PpA"/>
</p:tagLst>
</file>

<file path=ppt/tags/tag227.xml><?xml version="1.0" encoding="utf-8"?>
<p:tagLst xmlns:a="http://schemas.openxmlformats.org/drawingml/2006/main" xmlns:r="http://schemas.openxmlformats.org/officeDocument/2006/relationships" xmlns:p="http://schemas.openxmlformats.org/presentationml/2006/main">
  <p:tag name="THINKCELLSHAPEDONOTDELETE" val="pru8spAqMbEywvFMNHdY6iQ"/>
</p:tagLst>
</file>

<file path=ppt/tags/tag228.xml><?xml version="1.0" encoding="utf-8"?>
<p:tagLst xmlns:a="http://schemas.openxmlformats.org/drawingml/2006/main" xmlns:r="http://schemas.openxmlformats.org/officeDocument/2006/relationships" xmlns:p="http://schemas.openxmlformats.org/presentationml/2006/main">
  <p:tag name="THINKCELLSHAPEDONOTDELETE" val="p1ON6z1h53k.0UsAjQBJv9A"/>
</p:tagLst>
</file>

<file path=ppt/tags/tag229.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30.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31.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j0RlS5r1U0KzoWeImLxnaw"/>
</p:tagLst>
</file>

<file path=ppt/tags/tag232.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BWU9__Sx9UiJBVAPCwWkMA"/>
</p:tagLst>
</file>

<file path=ppt/tags/tag233.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34.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35.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36.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37.xml><?xml version="1.0" encoding="utf-8"?>
<p:tagLst xmlns:a="http://schemas.openxmlformats.org/drawingml/2006/main" xmlns:r="http://schemas.openxmlformats.org/officeDocument/2006/relationships" xmlns:p="http://schemas.openxmlformats.org/presentationml/2006/main">
  <p:tag name="THINKCELLSHAPEDONOTDELETE" val="p.he5tRMF4U6m5r45O6gdNQ"/>
</p:tagLst>
</file>

<file path=ppt/tags/tag238.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3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40.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41.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42.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4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44.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45.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246.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47.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48.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49.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50.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51.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52.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5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54.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55.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56.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57.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58.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59.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ags/tag260.xml><?xml version="1.0" encoding="utf-8"?>
<p:tagLst xmlns:a="http://schemas.openxmlformats.org/drawingml/2006/main" xmlns:r="http://schemas.openxmlformats.org/officeDocument/2006/relationships" xmlns:p="http://schemas.openxmlformats.org/presentationml/2006/main">
  <p:tag name="THINKCELLSHAPEDONOTDELETE" val="p8f2IiCQ9e0emmrd.4mANCg"/>
</p:tagLst>
</file>

<file path=ppt/tags/tag261.xml><?xml version="1.0" encoding="utf-8"?>
<p:tagLst xmlns:a="http://schemas.openxmlformats.org/drawingml/2006/main" xmlns:r="http://schemas.openxmlformats.org/officeDocument/2006/relationships" xmlns:p="http://schemas.openxmlformats.org/presentationml/2006/main">
  <p:tag name="THINKCELLSHAPEDONOTDELETE" val="py3dQ5yvNrEiZSdYPQN.81g"/>
</p:tagLst>
</file>

<file path=ppt/tags/tag262.xml><?xml version="1.0" encoding="utf-8"?>
<p:tagLst xmlns:a="http://schemas.openxmlformats.org/drawingml/2006/main" xmlns:r="http://schemas.openxmlformats.org/officeDocument/2006/relationships" xmlns:p="http://schemas.openxmlformats.org/presentationml/2006/main">
  <p:tag name="RESIZE" val="Yes"/>
  <p:tag name="THINKCELLSHAPEDONOTDELETE" val="pMS2u67c3y06Wk.WAZR5f9g"/>
</p:tagLst>
</file>

<file path=ppt/tags/tag26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4.xml><?xml version="1.0" encoding="utf-8"?>
<p:tagLst xmlns:a="http://schemas.openxmlformats.org/drawingml/2006/main" xmlns:r="http://schemas.openxmlformats.org/officeDocument/2006/relationships" xmlns:p="http://schemas.openxmlformats.org/presentationml/2006/main">
  <p:tag name="THINKCELLSHAPEDONOTDELETE" val="p.dm8e5q2.0WQkdf2ls775w"/>
</p:tagLst>
</file>

<file path=ppt/tags/tag265.xml><?xml version="1.0" encoding="utf-8"?>
<p:tagLst xmlns:a="http://schemas.openxmlformats.org/drawingml/2006/main" xmlns:r="http://schemas.openxmlformats.org/officeDocument/2006/relationships" xmlns:p="http://schemas.openxmlformats.org/presentationml/2006/main">
  <p:tag name="THINKCELLSHAPEDONOTDELETE" val="ps4DyZnF7JkKLEqdWAJHR2A"/>
</p:tagLst>
</file>

<file path=ppt/tags/tag266.xml><?xml version="1.0" encoding="utf-8"?>
<p:tagLst xmlns:a="http://schemas.openxmlformats.org/drawingml/2006/main" xmlns:r="http://schemas.openxmlformats.org/officeDocument/2006/relationships" xmlns:p="http://schemas.openxmlformats.org/presentationml/2006/main">
  <p:tag name="RESIZE" val="Yes"/>
  <p:tag name="THINKCELLSHAPEDONOTDELETE" val="pfZ2EZRuXZE2qCw2UvwOPig"/>
</p:tagLst>
</file>

<file path=ppt/tags/tag267.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68.xml><?xml version="1.0" encoding="utf-8"?>
<p:tagLst xmlns:a="http://schemas.openxmlformats.org/drawingml/2006/main" xmlns:r="http://schemas.openxmlformats.org/officeDocument/2006/relationships" xmlns:p="http://schemas.openxmlformats.org/presentationml/2006/main">
  <p:tag name="THINKCELLSHAPEDONOTDELETE" val="p9TRbSkb2z02fiIwUgj3nwg"/>
</p:tagLst>
</file>

<file path=ppt/tags/tag269.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LUNn8K7njUeK7XeU.URUkA"/>
</p:tagLst>
</file>

<file path=ppt/tags/tag270.xml><?xml version="1.0" encoding="utf-8"?>
<p:tagLst xmlns:a="http://schemas.openxmlformats.org/drawingml/2006/main" xmlns:r="http://schemas.openxmlformats.org/officeDocument/2006/relationships" xmlns:p="http://schemas.openxmlformats.org/presentationml/2006/main">
  <p:tag name="THINKCELLSHAPEDONOTDELETE" val="pvcOUDKeDFEixcBDSUpXgrQ"/>
</p:tagLst>
</file>

<file path=ppt/tags/tag271.xml><?xml version="1.0" encoding="utf-8"?>
<p:tagLst xmlns:a="http://schemas.openxmlformats.org/drawingml/2006/main" xmlns:r="http://schemas.openxmlformats.org/officeDocument/2006/relationships" xmlns:p="http://schemas.openxmlformats.org/presentationml/2006/main">
  <p:tag name="RESIZE" val="Yes"/>
  <p:tag name="THINKCELLSHAPEDONOTDELETE" val="ptX..gnrTKkqMBl44WsX6Tw"/>
</p:tagLst>
</file>

<file path=ppt/tags/tag272.xml><?xml version="1.0" encoding="utf-8"?>
<p:tagLst xmlns:a="http://schemas.openxmlformats.org/drawingml/2006/main" xmlns:r="http://schemas.openxmlformats.org/officeDocument/2006/relationships" xmlns:p="http://schemas.openxmlformats.org/presentationml/2006/main">
  <p:tag name="THINKCELLSHAPEDONOTDELETE" val="pcuSV46DIXEGGgFLpuDcUqQ"/>
</p:tagLst>
</file>

<file path=ppt/tags/tag273.xml><?xml version="1.0" encoding="utf-8"?>
<p:tagLst xmlns:a="http://schemas.openxmlformats.org/drawingml/2006/main" xmlns:r="http://schemas.openxmlformats.org/officeDocument/2006/relationships" xmlns:p="http://schemas.openxmlformats.org/presentationml/2006/main">
  <p:tag name="LTOP" val=" 208.75"/>
  <p:tag name="LLEFT" val=" 143.125"/>
  <p:tag name="THINKCELLSHAPEDONOTDELETE" val="pcqwg1ToT4Emmdj8ZsbuCMA"/>
</p:tagLst>
</file>

<file path=ppt/tags/tag274.xml><?xml version="1.0" encoding="utf-8"?>
<p:tagLst xmlns:a="http://schemas.openxmlformats.org/drawingml/2006/main" xmlns:r="http://schemas.openxmlformats.org/officeDocument/2006/relationships" xmlns:p="http://schemas.openxmlformats.org/presentationml/2006/main">
  <p:tag name="THINKCELLSHAPEDONOTDELETE" val="pH9K.3fTYUU.qSdhanjeGsA"/>
</p:tagLst>
</file>

<file path=ppt/tags/tag275.xml><?xml version="1.0" encoding="utf-8"?>
<p:tagLst xmlns:a="http://schemas.openxmlformats.org/drawingml/2006/main" xmlns:r="http://schemas.openxmlformats.org/officeDocument/2006/relationships" xmlns:p="http://schemas.openxmlformats.org/presentationml/2006/main">
  <p:tag name="RESIZE" val="Yes"/>
  <p:tag name="THINKCELLSHAPEDONOTDELETE" val="pTQHX40Ts1EONmHboQx68pA"/>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elements/1.1/"/>
    <ds:schemaRef ds:uri="a908d394-d138-480e-87a3-ff44c37f991a"/>
    <ds:schemaRef ds:uri="f66716c4-314f-46c1-b01e-5a44c61897d8"/>
    <ds:schemaRef ds:uri="http://purl.org/dc/dcmitype/"/>
  </ds:schemaRefs>
</ds:datastoreItem>
</file>

<file path=customXml/itemProps3.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4278</TotalTime>
  <Words>1811</Words>
  <Application>Microsoft Office PowerPoint</Application>
  <PresentationFormat>On-screen Show (4:3)</PresentationFormat>
  <Paragraphs>290</Paragraphs>
  <Slides>34</Slides>
  <Notes>26</Notes>
  <HiddenSlides>2</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2" baseType="lpstr">
      <vt:lpstr>Arial</vt:lpstr>
      <vt:lpstr>Calibri</vt:lpstr>
      <vt:lpstr>Corbel</vt:lpstr>
      <vt:lpstr>HelveticaNeueLT Std</vt:lpstr>
      <vt:lpstr>Myriad Pro</vt:lpstr>
      <vt:lpstr>Wingdings</vt:lpstr>
      <vt:lpstr>20140311PresentationUWTSDTemplate</vt:lpstr>
      <vt:lpstr>think-cell Slide</vt:lpstr>
      <vt:lpstr>     Change in a VUCA environment    </vt:lpstr>
      <vt:lpstr>In this session we will:</vt:lpstr>
      <vt:lpstr>PowerPoint Presentation</vt:lpstr>
      <vt:lpstr>Change in the external and internal environment</vt:lpstr>
      <vt:lpstr>PowerPoint Presentation</vt:lpstr>
      <vt:lpstr>Planned Change</vt:lpstr>
      <vt:lpstr>Emergent Change</vt:lpstr>
      <vt:lpstr>PowerPoint Presentation</vt:lpstr>
      <vt:lpstr>2. Change Models</vt:lpstr>
      <vt:lpstr>Lewin’s 3 factor model</vt:lpstr>
      <vt:lpstr>PowerPoint Presentation</vt:lpstr>
      <vt:lpstr>Lewin’s Model (1951) </vt:lpstr>
      <vt:lpstr>PowerPoint Presentation</vt:lpstr>
      <vt:lpstr>PowerPoint Presentation</vt:lpstr>
      <vt:lpstr>PowerPoint Presentation</vt:lpstr>
      <vt:lpstr>McKinsey 7s</vt:lpstr>
      <vt:lpstr>McKinsey Change Model – Making Change Stick</vt:lpstr>
      <vt:lpstr>McKinsey Change Model</vt:lpstr>
      <vt:lpstr>PowerPoint Presentation</vt:lpstr>
      <vt:lpstr>Change</vt:lpstr>
      <vt:lpstr>PowerPoint Presentation</vt:lpstr>
      <vt:lpstr>3. Why Does Change Fail?</vt:lpstr>
      <vt:lpstr>3. Why Does Change Fail?</vt:lpstr>
      <vt:lpstr>Managing resistance to change</vt:lpstr>
      <vt:lpstr>Influence Model – Worked Example Develop a mindset of “Sky diving is worth the risk”</vt:lpstr>
      <vt:lpstr>2. Influence Model – Have a Go! </vt:lpstr>
      <vt:lpstr>2. Influence Model – Have a Go! A possible solution</vt:lpstr>
      <vt:lpstr>3. Why Does Change Fail?</vt:lpstr>
      <vt:lpstr>PowerPoint Presentation</vt:lpstr>
      <vt:lpstr>PowerPoint Presentation</vt:lpstr>
      <vt:lpstr>2020-2021. A year of rapid change</vt:lpstr>
      <vt:lpstr>PowerPoint Presentation</vt:lpstr>
      <vt:lpstr>2020-2021. A year of rapid change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Maggie Inman</cp:lastModifiedBy>
  <cp:revision>151</cp:revision>
  <dcterms:created xsi:type="dcterms:W3CDTF">2015-04-14T15:21:28Z</dcterms:created>
  <dcterms:modified xsi:type="dcterms:W3CDTF">2021-10-22T18:12:45Z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