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0" r:id="rId4"/>
    <p:sldId id="283" r:id="rId5"/>
    <p:sldId id="284" r:id="rId6"/>
    <p:sldId id="285" r:id="rId7"/>
    <p:sldId id="286" r:id="rId8"/>
    <p:sldId id="287" r:id="rId9"/>
    <p:sldId id="288" r:id="rId10"/>
    <p:sldId id="289" r:id="rId11"/>
    <p:sldId id="290" r:id="rId12"/>
    <p:sldId id="261" r:id="rId13"/>
    <p:sldId id="292" r:id="rId14"/>
    <p:sldId id="293" r:id="rId15"/>
    <p:sldId id="2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0BB8B1-2B35-4557-A77D-D214A0959A07}" v="2" dt="2025-09-02T11:53:06.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4660"/>
  </p:normalViewPr>
  <p:slideViewPr>
    <p:cSldViewPr snapToGrid="0">
      <p:cViewPr varScale="1">
        <p:scale>
          <a:sx n="97" d="100"/>
          <a:sy n="97" d="100"/>
        </p:scale>
        <p:origin x="76"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hore" userId="4a81739d-7633-41be-905a-53582c49e6ff" providerId="ADAL" clId="{D40BB8B1-2B35-4557-A77D-D214A0959A07}"/>
    <pc:docChg chg="custSel addSld modSld">
      <pc:chgData name="Jessica Shore" userId="4a81739d-7633-41be-905a-53582c49e6ff" providerId="ADAL" clId="{D40BB8B1-2B35-4557-A77D-D214A0959A07}" dt="2025-09-02T12:10:28.625" v="941" actId="20577"/>
      <pc:docMkLst>
        <pc:docMk/>
      </pc:docMkLst>
      <pc:sldChg chg="addSp delSp modSp mod addAnim">
        <pc:chgData name="Jessica Shore" userId="4a81739d-7633-41be-905a-53582c49e6ff" providerId="ADAL" clId="{D40BB8B1-2B35-4557-A77D-D214A0959A07}" dt="2025-09-02T11:50:52.882" v="28"/>
        <pc:sldMkLst>
          <pc:docMk/>
          <pc:sldMk cId="2220652621" sldId="256"/>
        </pc:sldMkLst>
        <pc:spChg chg="mod">
          <ac:chgData name="Jessica Shore" userId="4a81739d-7633-41be-905a-53582c49e6ff" providerId="ADAL" clId="{D40BB8B1-2B35-4557-A77D-D214A0959A07}" dt="2025-09-02T11:50:52.882" v="27" actId="26606"/>
          <ac:spMkLst>
            <pc:docMk/>
            <pc:sldMk cId="2220652621" sldId="256"/>
            <ac:spMk id="2" creationId="{00000000-0000-0000-0000-000000000000}"/>
          </ac:spMkLst>
        </pc:spChg>
        <pc:spChg chg="add mod">
          <ac:chgData name="Jessica Shore" userId="4a81739d-7633-41be-905a-53582c49e6ff" providerId="ADAL" clId="{D40BB8B1-2B35-4557-A77D-D214A0959A07}" dt="2025-09-02T11:50:52.882" v="27" actId="26606"/>
          <ac:spMkLst>
            <pc:docMk/>
            <pc:sldMk cId="2220652621" sldId="256"/>
            <ac:spMk id="6" creationId="{56BFBECC-1031-604F-420D-8B009C6DC7D3}"/>
          </ac:spMkLst>
        </pc:spChg>
        <pc:spChg chg="add">
          <ac:chgData name="Jessica Shore" userId="4a81739d-7633-41be-905a-53582c49e6ff" providerId="ADAL" clId="{D40BB8B1-2B35-4557-A77D-D214A0959A07}" dt="2025-09-02T11:50:52.882" v="27" actId="26606"/>
          <ac:spMkLst>
            <pc:docMk/>
            <pc:sldMk cId="2220652621" sldId="256"/>
            <ac:spMk id="49" creationId="{658970D8-8D1D-4B5C-894B-E871CC86543D}"/>
          </ac:spMkLst>
        </pc:spChg>
        <pc:spChg chg="add">
          <ac:chgData name="Jessica Shore" userId="4a81739d-7633-41be-905a-53582c49e6ff" providerId="ADAL" clId="{D40BB8B1-2B35-4557-A77D-D214A0959A07}" dt="2025-09-02T11:50:52.882" v="27" actId="26606"/>
          <ac:spMkLst>
            <pc:docMk/>
            <pc:sldMk cId="2220652621" sldId="256"/>
            <ac:spMk id="51" creationId="{F227E5B6-9132-43CA-B503-37A18562ADF2}"/>
          </ac:spMkLst>
        </pc:spChg>
        <pc:spChg chg="add">
          <ac:chgData name="Jessica Shore" userId="4a81739d-7633-41be-905a-53582c49e6ff" providerId="ADAL" clId="{D40BB8B1-2B35-4557-A77D-D214A0959A07}" dt="2025-09-02T11:50:52.882" v="27" actId="26606"/>
          <ac:spMkLst>
            <pc:docMk/>
            <pc:sldMk cId="2220652621" sldId="256"/>
            <ac:spMk id="53" creationId="{03C2051E-A88D-48E5-BACF-AAED17892722}"/>
          </ac:spMkLst>
        </pc:spChg>
        <pc:spChg chg="add">
          <ac:chgData name="Jessica Shore" userId="4a81739d-7633-41be-905a-53582c49e6ff" providerId="ADAL" clId="{D40BB8B1-2B35-4557-A77D-D214A0959A07}" dt="2025-09-02T11:50:52.882" v="27" actId="26606"/>
          <ac:spMkLst>
            <pc:docMk/>
            <pc:sldMk cId="2220652621" sldId="256"/>
            <ac:spMk id="55" creationId="{7821A508-2985-4905-874A-527429BAABFA}"/>
          </ac:spMkLst>
        </pc:spChg>
        <pc:spChg chg="add">
          <ac:chgData name="Jessica Shore" userId="4a81739d-7633-41be-905a-53582c49e6ff" providerId="ADAL" clId="{D40BB8B1-2B35-4557-A77D-D214A0959A07}" dt="2025-09-02T11:50:52.882" v="27" actId="26606"/>
          <ac:spMkLst>
            <pc:docMk/>
            <pc:sldMk cId="2220652621" sldId="256"/>
            <ac:spMk id="57" creationId="{D2929CB1-0E3C-4B2D-ADC5-0154FB33BA44}"/>
          </ac:spMkLst>
        </pc:spChg>
        <pc:spChg chg="add">
          <ac:chgData name="Jessica Shore" userId="4a81739d-7633-41be-905a-53582c49e6ff" providerId="ADAL" clId="{D40BB8B1-2B35-4557-A77D-D214A0959A07}" dt="2025-09-02T11:50:52.882" v="27" actId="26606"/>
          <ac:spMkLst>
            <pc:docMk/>
            <pc:sldMk cId="2220652621" sldId="256"/>
            <ac:spMk id="59" creationId="{5F2F0C84-BE8C-4DC2-A6D3-30349A801D5C}"/>
          </ac:spMkLst>
        </pc:spChg>
        <pc:picChg chg="add mod">
          <ac:chgData name="Jessica Shore" userId="4a81739d-7633-41be-905a-53582c49e6ff" providerId="ADAL" clId="{D40BB8B1-2B35-4557-A77D-D214A0959A07}" dt="2025-09-02T11:50:49.798" v="26" actId="962"/>
          <ac:picMkLst>
            <pc:docMk/>
            <pc:sldMk cId="2220652621" sldId="256"/>
            <ac:picMk id="4" creationId="{1B553073-87B3-0D99-223C-8BC33CDD1F4C}"/>
          </ac:picMkLst>
        </pc:picChg>
      </pc:sldChg>
      <pc:sldChg chg="modSp mod">
        <pc:chgData name="Jessica Shore" userId="4a81739d-7633-41be-905a-53582c49e6ff" providerId="ADAL" clId="{D40BB8B1-2B35-4557-A77D-D214A0959A07}" dt="2025-09-02T11:55:22.212" v="168" actId="20577"/>
        <pc:sldMkLst>
          <pc:docMk/>
          <pc:sldMk cId="1990384439" sldId="257"/>
        </pc:sldMkLst>
        <pc:spChg chg="mod">
          <ac:chgData name="Jessica Shore" userId="4a81739d-7633-41be-905a-53582c49e6ff" providerId="ADAL" clId="{D40BB8B1-2B35-4557-A77D-D214A0959A07}" dt="2025-09-02T11:55:22.212" v="168" actId="20577"/>
          <ac:spMkLst>
            <pc:docMk/>
            <pc:sldMk cId="1990384439" sldId="257"/>
            <ac:spMk id="3" creationId="{00000000-0000-0000-0000-000000000000}"/>
          </ac:spMkLst>
        </pc:spChg>
        <pc:spChg chg="mod">
          <ac:chgData name="Jessica Shore" userId="4a81739d-7633-41be-905a-53582c49e6ff" providerId="ADAL" clId="{D40BB8B1-2B35-4557-A77D-D214A0959A07}" dt="2025-09-02T11:51:22.892" v="84" actId="20577"/>
          <ac:spMkLst>
            <pc:docMk/>
            <pc:sldMk cId="1990384439" sldId="257"/>
            <ac:spMk id="6" creationId="{B1E5AE3C-1F9F-0D31-C664-CAF35503DD7A}"/>
          </ac:spMkLst>
        </pc:spChg>
      </pc:sldChg>
      <pc:sldChg chg="addSp delSp modSp new mod setBg">
        <pc:chgData name="Jessica Shore" userId="4a81739d-7633-41be-905a-53582c49e6ff" providerId="ADAL" clId="{D40BB8B1-2B35-4557-A77D-D214A0959A07}" dt="2025-09-02T12:07:56.911" v="670" actId="26606"/>
        <pc:sldMkLst>
          <pc:docMk/>
          <pc:sldMk cId="213110426" sldId="292"/>
        </pc:sldMkLst>
        <pc:spChg chg="mod">
          <ac:chgData name="Jessica Shore" userId="4a81739d-7633-41be-905a-53582c49e6ff" providerId="ADAL" clId="{D40BB8B1-2B35-4557-A77D-D214A0959A07}" dt="2025-09-02T12:07:56.911" v="670" actId="26606"/>
          <ac:spMkLst>
            <pc:docMk/>
            <pc:sldMk cId="213110426" sldId="292"/>
            <ac:spMk id="2" creationId="{FC0B9B73-7600-8307-413E-E3A6A417872E}"/>
          </ac:spMkLst>
        </pc:spChg>
        <pc:spChg chg="mod">
          <ac:chgData name="Jessica Shore" userId="4a81739d-7633-41be-905a-53582c49e6ff" providerId="ADAL" clId="{D40BB8B1-2B35-4557-A77D-D214A0959A07}" dt="2025-09-02T12:07:56.911" v="670" actId="26606"/>
          <ac:spMkLst>
            <pc:docMk/>
            <pc:sldMk cId="213110426" sldId="292"/>
            <ac:spMk id="3" creationId="{0CADE04E-95E8-D6D5-21D5-9AD430F14EEF}"/>
          </ac:spMkLst>
        </pc:spChg>
        <pc:spChg chg="add">
          <ac:chgData name="Jessica Shore" userId="4a81739d-7633-41be-905a-53582c49e6ff" providerId="ADAL" clId="{D40BB8B1-2B35-4557-A77D-D214A0959A07}" dt="2025-09-02T12:07:56.911" v="670" actId="26606"/>
          <ac:spMkLst>
            <pc:docMk/>
            <pc:sldMk cId="213110426" sldId="292"/>
            <ac:spMk id="16" creationId="{F13C74B1-5B17-4795-BED0-7140497B445A}"/>
          </ac:spMkLst>
        </pc:spChg>
        <pc:spChg chg="add">
          <ac:chgData name="Jessica Shore" userId="4a81739d-7633-41be-905a-53582c49e6ff" providerId="ADAL" clId="{D40BB8B1-2B35-4557-A77D-D214A0959A07}" dt="2025-09-02T12:07:56.911" v="670" actId="26606"/>
          <ac:spMkLst>
            <pc:docMk/>
            <pc:sldMk cId="213110426" sldId="292"/>
            <ac:spMk id="18" creationId="{D4974D33-8DC5-464E-8C6D-BE58F0669C17}"/>
          </ac:spMkLst>
        </pc:spChg>
        <pc:picChg chg="add mod">
          <ac:chgData name="Jessica Shore" userId="4a81739d-7633-41be-905a-53582c49e6ff" providerId="ADAL" clId="{D40BB8B1-2B35-4557-A77D-D214A0959A07}" dt="2025-09-02T12:07:56.911" v="670" actId="26606"/>
          <ac:picMkLst>
            <pc:docMk/>
            <pc:sldMk cId="213110426" sldId="292"/>
            <ac:picMk id="5" creationId="{C2CED264-CEFA-0FBA-05F8-70BD8BA0D8C6}"/>
          </ac:picMkLst>
        </pc:picChg>
      </pc:sldChg>
      <pc:sldChg chg="addSp modSp new mod setBg">
        <pc:chgData name="Jessica Shore" userId="4a81739d-7633-41be-905a-53582c49e6ff" providerId="ADAL" clId="{D40BB8B1-2B35-4557-A77D-D214A0959A07}" dt="2025-09-02T12:10:28.625" v="941" actId="20577"/>
        <pc:sldMkLst>
          <pc:docMk/>
          <pc:sldMk cId="841714655" sldId="293"/>
        </pc:sldMkLst>
        <pc:spChg chg="mod">
          <ac:chgData name="Jessica Shore" userId="4a81739d-7633-41be-905a-53582c49e6ff" providerId="ADAL" clId="{D40BB8B1-2B35-4557-A77D-D214A0959A07}" dt="2025-09-02T12:10:05.071" v="879" actId="26606"/>
          <ac:spMkLst>
            <pc:docMk/>
            <pc:sldMk cId="841714655" sldId="293"/>
            <ac:spMk id="2" creationId="{29DB5A82-782B-1E41-6980-3D5903F753D4}"/>
          </ac:spMkLst>
        </pc:spChg>
        <pc:spChg chg="mod">
          <ac:chgData name="Jessica Shore" userId="4a81739d-7633-41be-905a-53582c49e6ff" providerId="ADAL" clId="{D40BB8B1-2B35-4557-A77D-D214A0959A07}" dt="2025-09-02T12:10:28.625" v="941" actId="20577"/>
          <ac:spMkLst>
            <pc:docMk/>
            <pc:sldMk cId="841714655" sldId="293"/>
            <ac:spMk id="3" creationId="{F8CC7B0D-5EF6-EDE4-9BE3-B2F577583849}"/>
          </ac:spMkLst>
        </pc:spChg>
        <pc:spChg chg="add">
          <ac:chgData name="Jessica Shore" userId="4a81739d-7633-41be-905a-53582c49e6ff" providerId="ADAL" clId="{D40BB8B1-2B35-4557-A77D-D214A0959A07}" dt="2025-09-02T12:10:05.071" v="879" actId="26606"/>
          <ac:spMkLst>
            <pc:docMk/>
            <pc:sldMk cId="841714655" sldId="293"/>
            <ac:spMk id="9" creationId="{F13C74B1-5B17-4795-BED0-7140497B445A}"/>
          </ac:spMkLst>
        </pc:spChg>
        <pc:spChg chg="add">
          <ac:chgData name="Jessica Shore" userId="4a81739d-7633-41be-905a-53582c49e6ff" providerId="ADAL" clId="{D40BB8B1-2B35-4557-A77D-D214A0959A07}" dt="2025-09-02T12:10:05.071" v="879" actId="26606"/>
          <ac:spMkLst>
            <pc:docMk/>
            <pc:sldMk cId="841714655" sldId="293"/>
            <ac:spMk id="11" creationId="{D4974D33-8DC5-464E-8C6D-BE58F0669C17}"/>
          </ac:spMkLst>
        </pc:spChg>
        <pc:picChg chg="add">
          <ac:chgData name="Jessica Shore" userId="4a81739d-7633-41be-905a-53582c49e6ff" providerId="ADAL" clId="{D40BB8B1-2B35-4557-A77D-D214A0959A07}" dt="2025-09-02T12:10:05.071" v="879" actId="26606"/>
          <ac:picMkLst>
            <pc:docMk/>
            <pc:sldMk cId="841714655" sldId="293"/>
            <ac:picMk id="5" creationId="{7A91D5AD-8C8F-CD07-FFFF-B6713CE30368}"/>
          </ac:picMkLst>
        </pc:picChg>
      </pc:sldChg>
    </pc:docChg>
  </pc:docChgLst>
  <pc:docChgLst>
    <pc:chgData name="Jessica Shore" userId="4a81739d-7633-41be-905a-53582c49e6ff" providerId="ADAL" clId="{B6F54303-D305-4D18-9CF9-91A7265247F2}"/>
    <pc:docChg chg="custSel modSld">
      <pc:chgData name="Jessica Shore" userId="4a81739d-7633-41be-905a-53582c49e6ff" providerId="ADAL" clId="{B6F54303-D305-4D18-9CF9-91A7265247F2}" dt="2025-09-15T14:30:20.271" v="1" actId="313"/>
      <pc:docMkLst>
        <pc:docMk/>
      </pc:docMkLst>
      <pc:sldChg chg="modSp mod">
        <pc:chgData name="Jessica Shore" userId="4a81739d-7633-41be-905a-53582c49e6ff" providerId="ADAL" clId="{B6F54303-D305-4D18-9CF9-91A7265247F2}" dt="2025-09-15T14:30:20.271" v="1" actId="313"/>
        <pc:sldMkLst>
          <pc:docMk/>
          <pc:sldMk cId="1990384439" sldId="257"/>
        </pc:sldMkLst>
        <pc:spChg chg="mod">
          <ac:chgData name="Jessica Shore" userId="4a81739d-7633-41be-905a-53582c49e6ff" providerId="ADAL" clId="{B6F54303-D305-4D18-9CF9-91A7265247F2}" dt="2025-09-15T14:30:20.271" v="1" actId="313"/>
          <ac:spMkLst>
            <pc:docMk/>
            <pc:sldMk cId="1990384439" sldId="257"/>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04B54D-7BDB-41EC-BF3E-BEF633CE80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86F443-1A42-475F-BDD6-7184DA8F412D}">
      <dgm:prSet/>
      <dgm:spPr/>
      <dgm:t>
        <a:bodyPr/>
        <a:lstStyle/>
        <a:p>
          <a:r>
            <a:rPr lang="en-GB"/>
            <a:t>Marketing sells products</a:t>
          </a:r>
          <a:endParaRPr lang="en-US"/>
        </a:p>
      </dgm:t>
    </dgm:pt>
    <dgm:pt modelId="{7CA9773F-6B45-4815-B972-FD994BF81775}" type="parTrans" cxnId="{92FAD34F-C75F-4344-9359-79170446E556}">
      <dgm:prSet/>
      <dgm:spPr/>
      <dgm:t>
        <a:bodyPr/>
        <a:lstStyle/>
        <a:p>
          <a:endParaRPr lang="en-US"/>
        </a:p>
      </dgm:t>
    </dgm:pt>
    <dgm:pt modelId="{54DF9D35-72D0-411C-BBF0-81F71F0CEF4D}" type="sibTrans" cxnId="{92FAD34F-C75F-4344-9359-79170446E556}">
      <dgm:prSet/>
      <dgm:spPr/>
      <dgm:t>
        <a:bodyPr/>
        <a:lstStyle/>
        <a:p>
          <a:endParaRPr lang="en-US"/>
        </a:p>
      </dgm:t>
    </dgm:pt>
    <dgm:pt modelId="{F8D09CCF-51D6-44DB-A554-868C5DE1801F}">
      <dgm:prSet/>
      <dgm:spPr/>
      <dgm:t>
        <a:bodyPr/>
        <a:lstStyle/>
        <a:p>
          <a:r>
            <a:rPr lang="en-GB"/>
            <a:t>Marketing changes how you think about things</a:t>
          </a:r>
          <a:endParaRPr lang="en-US"/>
        </a:p>
      </dgm:t>
    </dgm:pt>
    <dgm:pt modelId="{0A4FFF95-CA13-499D-BC34-81FBF39C0D4D}" type="parTrans" cxnId="{7FFCF17E-64D9-4FCA-8573-BC8D5B4D8FA2}">
      <dgm:prSet/>
      <dgm:spPr/>
      <dgm:t>
        <a:bodyPr/>
        <a:lstStyle/>
        <a:p>
          <a:endParaRPr lang="en-US"/>
        </a:p>
      </dgm:t>
    </dgm:pt>
    <dgm:pt modelId="{FC53C0E2-F922-4040-A1C8-EBE2F92D7742}" type="sibTrans" cxnId="{7FFCF17E-64D9-4FCA-8573-BC8D5B4D8FA2}">
      <dgm:prSet/>
      <dgm:spPr/>
      <dgm:t>
        <a:bodyPr/>
        <a:lstStyle/>
        <a:p>
          <a:endParaRPr lang="en-US"/>
        </a:p>
      </dgm:t>
    </dgm:pt>
    <dgm:pt modelId="{A2484DC4-BF36-46D4-A8AB-C61B9AA34C2E}">
      <dgm:prSet/>
      <dgm:spPr/>
      <dgm:t>
        <a:bodyPr/>
        <a:lstStyle/>
        <a:p>
          <a:r>
            <a:rPr lang="en-GB"/>
            <a:t>Marketing creates memorable experiences</a:t>
          </a:r>
          <a:endParaRPr lang="en-US"/>
        </a:p>
      </dgm:t>
    </dgm:pt>
    <dgm:pt modelId="{C9E2625D-D590-4D00-A398-E19A50266B34}" type="parTrans" cxnId="{B9095093-2BEB-4C90-95A0-8A1A2933AC2F}">
      <dgm:prSet/>
      <dgm:spPr/>
      <dgm:t>
        <a:bodyPr/>
        <a:lstStyle/>
        <a:p>
          <a:endParaRPr lang="en-US"/>
        </a:p>
      </dgm:t>
    </dgm:pt>
    <dgm:pt modelId="{04612ACE-5D49-466D-B083-1FA6DF7DEC31}" type="sibTrans" cxnId="{B9095093-2BEB-4C90-95A0-8A1A2933AC2F}">
      <dgm:prSet/>
      <dgm:spPr/>
      <dgm:t>
        <a:bodyPr/>
        <a:lstStyle/>
        <a:p>
          <a:endParaRPr lang="en-US"/>
        </a:p>
      </dgm:t>
    </dgm:pt>
    <dgm:pt modelId="{8D3A7324-8401-4B19-91B2-640D6BC04958}">
      <dgm:prSet/>
      <dgm:spPr/>
      <dgm:t>
        <a:bodyPr/>
        <a:lstStyle/>
        <a:p>
          <a:r>
            <a:rPr lang="en-GB"/>
            <a:t>Marketing alters history</a:t>
          </a:r>
          <a:endParaRPr lang="en-US"/>
        </a:p>
      </dgm:t>
    </dgm:pt>
    <dgm:pt modelId="{9F1C0A27-15D0-4F6A-8DC3-5177E28E3833}" type="parTrans" cxnId="{A74F8BDF-1F89-4D60-91E7-0C3B890B15FE}">
      <dgm:prSet/>
      <dgm:spPr/>
      <dgm:t>
        <a:bodyPr/>
        <a:lstStyle/>
        <a:p>
          <a:endParaRPr lang="en-US"/>
        </a:p>
      </dgm:t>
    </dgm:pt>
    <dgm:pt modelId="{F8D98898-1718-4097-99BE-5C33F721F86D}" type="sibTrans" cxnId="{A74F8BDF-1F89-4D60-91E7-0C3B890B15FE}">
      <dgm:prSet/>
      <dgm:spPr/>
      <dgm:t>
        <a:bodyPr/>
        <a:lstStyle/>
        <a:p>
          <a:endParaRPr lang="en-US"/>
        </a:p>
      </dgm:t>
    </dgm:pt>
    <dgm:pt modelId="{1814CFBD-6169-49D3-87A2-130A314F4480}" type="pres">
      <dgm:prSet presAssocID="{5204B54D-7BDB-41EC-BF3E-BEF633CE8028}" presName="root" presStyleCnt="0">
        <dgm:presLayoutVars>
          <dgm:dir/>
          <dgm:resizeHandles val="exact"/>
        </dgm:presLayoutVars>
      </dgm:prSet>
      <dgm:spPr/>
    </dgm:pt>
    <dgm:pt modelId="{1CF8F9E9-3AB3-48E7-8781-E08FCB877374}" type="pres">
      <dgm:prSet presAssocID="{0686F443-1A42-475F-BDD6-7184DA8F412D}" presName="compNode" presStyleCnt="0"/>
      <dgm:spPr/>
    </dgm:pt>
    <dgm:pt modelId="{B7494D4A-CDBB-4E78-BFE4-776FEF2A1CD5}" type="pres">
      <dgm:prSet presAssocID="{0686F443-1A42-475F-BDD6-7184DA8F412D}" presName="bgRect" presStyleLbl="bgShp" presStyleIdx="0" presStyleCnt="4"/>
      <dgm:spPr/>
    </dgm:pt>
    <dgm:pt modelId="{C2CC6767-3449-4018-A1B1-132142BEFDAB}" type="pres">
      <dgm:prSet presAssocID="{0686F443-1A42-475F-BDD6-7184DA8F41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B42F2E04-4D89-4AD7-8A03-81686475D38B}" type="pres">
      <dgm:prSet presAssocID="{0686F443-1A42-475F-BDD6-7184DA8F412D}" presName="spaceRect" presStyleCnt="0"/>
      <dgm:spPr/>
    </dgm:pt>
    <dgm:pt modelId="{5D7C8760-07E8-4232-BE62-1B3CDA8C332D}" type="pres">
      <dgm:prSet presAssocID="{0686F443-1A42-475F-BDD6-7184DA8F412D}" presName="parTx" presStyleLbl="revTx" presStyleIdx="0" presStyleCnt="4">
        <dgm:presLayoutVars>
          <dgm:chMax val="0"/>
          <dgm:chPref val="0"/>
        </dgm:presLayoutVars>
      </dgm:prSet>
      <dgm:spPr/>
    </dgm:pt>
    <dgm:pt modelId="{93A84CB5-005E-43FC-BF08-CC69FCEDF709}" type="pres">
      <dgm:prSet presAssocID="{54DF9D35-72D0-411C-BBF0-81F71F0CEF4D}" presName="sibTrans" presStyleCnt="0"/>
      <dgm:spPr/>
    </dgm:pt>
    <dgm:pt modelId="{A6C427F7-1E77-48D7-B3A9-3958931AED7C}" type="pres">
      <dgm:prSet presAssocID="{F8D09CCF-51D6-44DB-A554-868C5DE1801F}" presName="compNode" presStyleCnt="0"/>
      <dgm:spPr/>
    </dgm:pt>
    <dgm:pt modelId="{93B9E195-6BE5-40C5-A502-844AB6608F2A}" type="pres">
      <dgm:prSet presAssocID="{F8D09CCF-51D6-44DB-A554-868C5DE1801F}" presName="bgRect" presStyleLbl="bgShp" presStyleIdx="1" presStyleCnt="4"/>
      <dgm:spPr/>
    </dgm:pt>
    <dgm:pt modelId="{3D6090AD-DB25-447B-A80D-BC5781C841DA}" type="pres">
      <dgm:prSet presAssocID="{F8D09CCF-51D6-44DB-A554-868C5DE180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30081CA-9D34-4BAF-A2DB-42A8E94743E9}" type="pres">
      <dgm:prSet presAssocID="{F8D09CCF-51D6-44DB-A554-868C5DE1801F}" presName="spaceRect" presStyleCnt="0"/>
      <dgm:spPr/>
    </dgm:pt>
    <dgm:pt modelId="{6F437233-94B6-4C77-AF88-3531BC3A8908}" type="pres">
      <dgm:prSet presAssocID="{F8D09CCF-51D6-44DB-A554-868C5DE1801F}" presName="parTx" presStyleLbl="revTx" presStyleIdx="1" presStyleCnt="4">
        <dgm:presLayoutVars>
          <dgm:chMax val="0"/>
          <dgm:chPref val="0"/>
        </dgm:presLayoutVars>
      </dgm:prSet>
      <dgm:spPr/>
    </dgm:pt>
    <dgm:pt modelId="{3D688237-EE0F-4F7C-ADD6-C93B16E8D6F2}" type="pres">
      <dgm:prSet presAssocID="{FC53C0E2-F922-4040-A1C8-EBE2F92D7742}" presName="sibTrans" presStyleCnt="0"/>
      <dgm:spPr/>
    </dgm:pt>
    <dgm:pt modelId="{838D6EE9-5780-4692-98E7-E6E9E117C311}" type="pres">
      <dgm:prSet presAssocID="{A2484DC4-BF36-46D4-A8AB-C61B9AA34C2E}" presName="compNode" presStyleCnt="0"/>
      <dgm:spPr/>
    </dgm:pt>
    <dgm:pt modelId="{87FADC18-8836-41D9-96A4-3D7F39D012EC}" type="pres">
      <dgm:prSet presAssocID="{A2484DC4-BF36-46D4-A8AB-C61B9AA34C2E}" presName="bgRect" presStyleLbl="bgShp" presStyleIdx="2" presStyleCnt="4"/>
      <dgm:spPr/>
    </dgm:pt>
    <dgm:pt modelId="{2FA1A886-A046-4878-8023-B615C93DA136}" type="pres">
      <dgm:prSet presAssocID="{A2484DC4-BF36-46D4-A8AB-C61B9AA34C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02F80D4F-F2E4-4E8C-8342-38E64F532802}" type="pres">
      <dgm:prSet presAssocID="{A2484DC4-BF36-46D4-A8AB-C61B9AA34C2E}" presName="spaceRect" presStyleCnt="0"/>
      <dgm:spPr/>
    </dgm:pt>
    <dgm:pt modelId="{2DBF894E-D7D9-4B32-B554-0C143E23E9FD}" type="pres">
      <dgm:prSet presAssocID="{A2484DC4-BF36-46D4-A8AB-C61B9AA34C2E}" presName="parTx" presStyleLbl="revTx" presStyleIdx="2" presStyleCnt="4">
        <dgm:presLayoutVars>
          <dgm:chMax val="0"/>
          <dgm:chPref val="0"/>
        </dgm:presLayoutVars>
      </dgm:prSet>
      <dgm:spPr/>
    </dgm:pt>
    <dgm:pt modelId="{7F2172BE-0CEF-46B1-A8B1-0C411D98BCE9}" type="pres">
      <dgm:prSet presAssocID="{04612ACE-5D49-466D-B083-1FA6DF7DEC31}" presName="sibTrans" presStyleCnt="0"/>
      <dgm:spPr/>
    </dgm:pt>
    <dgm:pt modelId="{1A488B7D-7875-492F-8718-9C095A827721}" type="pres">
      <dgm:prSet presAssocID="{8D3A7324-8401-4B19-91B2-640D6BC04958}" presName="compNode" presStyleCnt="0"/>
      <dgm:spPr/>
    </dgm:pt>
    <dgm:pt modelId="{05305CB5-61BB-4EA3-AFAE-82490CDC9697}" type="pres">
      <dgm:prSet presAssocID="{8D3A7324-8401-4B19-91B2-640D6BC04958}" presName="bgRect" presStyleLbl="bgShp" presStyleIdx="3" presStyleCnt="4"/>
      <dgm:spPr/>
    </dgm:pt>
    <dgm:pt modelId="{2C3F9D10-B635-48F3-889A-8A65D5557BF0}" type="pres">
      <dgm:prSet presAssocID="{8D3A7324-8401-4B19-91B2-640D6BC049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8416212C-9D31-49B5-B252-69B246BC0F37}" type="pres">
      <dgm:prSet presAssocID="{8D3A7324-8401-4B19-91B2-640D6BC04958}" presName="spaceRect" presStyleCnt="0"/>
      <dgm:spPr/>
    </dgm:pt>
    <dgm:pt modelId="{CAA116F3-2247-472B-817D-D5B10AD0BAB1}" type="pres">
      <dgm:prSet presAssocID="{8D3A7324-8401-4B19-91B2-640D6BC04958}" presName="parTx" presStyleLbl="revTx" presStyleIdx="3" presStyleCnt="4">
        <dgm:presLayoutVars>
          <dgm:chMax val="0"/>
          <dgm:chPref val="0"/>
        </dgm:presLayoutVars>
      </dgm:prSet>
      <dgm:spPr/>
    </dgm:pt>
  </dgm:ptLst>
  <dgm:cxnLst>
    <dgm:cxn modelId="{012FD125-2717-469A-A52A-8F75DB07BDCC}" type="presOf" srcId="{F8D09CCF-51D6-44DB-A554-868C5DE1801F}" destId="{6F437233-94B6-4C77-AF88-3531BC3A8908}" srcOrd="0" destOrd="0" presId="urn:microsoft.com/office/officeart/2018/2/layout/IconVerticalSolidList"/>
    <dgm:cxn modelId="{6B85BE32-0DE9-4AD5-8C0E-17CF37B2B92F}" type="presOf" srcId="{A2484DC4-BF36-46D4-A8AB-C61B9AA34C2E}" destId="{2DBF894E-D7D9-4B32-B554-0C143E23E9FD}" srcOrd="0" destOrd="0" presId="urn:microsoft.com/office/officeart/2018/2/layout/IconVerticalSolidList"/>
    <dgm:cxn modelId="{92FAD34F-C75F-4344-9359-79170446E556}" srcId="{5204B54D-7BDB-41EC-BF3E-BEF633CE8028}" destId="{0686F443-1A42-475F-BDD6-7184DA8F412D}" srcOrd="0" destOrd="0" parTransId="{7CA9773F-6B45-4815-B972-FD994BF81775}" sibTransId="{54DF9D35-72D0-411C-BBF0-81F71F0CEF4D}"/>
    <dgm:cxn modelId="{41548254-A55E-4056-AEDD-BC315DBC0C90}" type="presOf" srcId="{8D3A7324-8401-4B19-91B2-640D6BC04958}" destId="{CAA116F3-2247-472B-817D-D5B10AD0BAB1}" srcOrd="0" destOrd="0" presId="urn:microsoft.com/office/officeart/2018/2/layout/IconVerticalSolidList"/>
    <dgm:cxn modelId="{7FFCF17E-64D9-4FCA-8573-BC8D5B4D8FA2}" srcId="{5204B54D-7BDB-41EC-BF3E-BEF633CE8028}" destId="{F8D09CCF-51D6-44DB-A554-868C5DE1801F}" srcOrd="1" destOrd="0" parTransId="{0A4FFF95-CA13-499D-BC34-81FBF39C0D4D}" sibTransId="{FC53C0E2-F922-4040-A1C8-EBE2F92D7742}"/>
    <dgm:cxn modelId="{B9095093-2BEB-4C90-95A0-8A1A2933AC2F}" srcId="{5204B54D-7BDB-41EC-BF3E-BEF633CE8028}" destId="{A2484DC4-BF36-46D4-A8AB-C61B9AA34C2E}" srcOrd="2" destOrd="0" parTransId="{C9E2625D-D590-4D00-A398-E19A50266B34}" sibTransId="{04612ACE-5D49-466D-B083-1FA6DF7DEC31}"/>
    <dgm:cxn modelId="{875703C7-309B-47F8-9EB8-AA3B89D248C1}" type="presOf" srcId="{5204B54D-7BDB-41EC-BF3E-BEF633CE8028}" destId="{1814CFBD-6169-49D3-87A2-130A314F4480}" srcOrd="0" destOrd="0" presId="urn:microsoft.com/office/officeart/2018/2/layout/IconVerticalSolidList"/>
    <dgm:cxn modelId="{A8D4DBD4-D996-4A41-B3DC-19CCF6617B1D}" type="presOf" srcId="{0686F443-1A42-475F-BDD6-7184DA8F412D}" destId="{5D7C8760-07E8-4232-BE62-1B3CDA8C332D}" srcOrd="0" destOrd="0" presId="urn:microsoft.com/office/officeart/2018/2/layout/IconVerticalSolidList"/>
    <dgm:cxn modelId="{A74F8BDF-1F89-4D60-91E7-0C3B890B15FE}" srcId="{5204B54D-7BDB-41EC-BF3E-BEF633CE8028}" destId="{8D3A7324-8401-4B19-91B2-640D6BC04958}" srcOrd="3" destOrd="0" parTransId="{9F1C0A27-15D0-4F6A-8DC3-5177E28E3833}" sibTransId="{F8D98898-1718-4097-99BE-5C33F721F86D}"/>
    <dgm:cxn modelId="{63500094-0F98-43CB-8E29-1E1CF24AEA0A}" type="presParOf" srcId="{1814CFBD-6169-49D3-87A2-130A314F4480}" destId="{1CF8F9E9-3AB3-48E7-8781-E08FCB877374}" srcOrd="0" destOrd="0" presId="urn:microsoft.com/office/officeart/2018/2/layout/IconVerticalSolidList"/>
    <dgm:cxn modelId="{C1DAEF57-F0BE-4684-80C1-051850F38040}" type="presParOf" srcId="{1CF8F9E9-3AB3-48E7-8781-E08FCB877374}" destId="{B7494D4A-CDBB-4E78-BFE4-776FEF2A1CD5}" srcOrd="0" destOrd="0" presId="urn:microsoft.com/office/officeart/2018/2/layout/IconVerticalSolidList"/>
    <dgm:cxn modelId="{4DB6E8DD-DC84-476A-946A-C498469C1396}" type="presParOf" srcId="{1CF8F9E9-3AB3-48E7-8781-E08FCB877374}" destId="{C2CC6767-3449-4018-A1B1-132142BEFDAB}" srcOrd="1" destOrd="0" presId="urn:microsoft.com/office/officeart/2018/2/layout/IconVerticalSolidList"/>
    <dgm:cxn modelId="{519A8FC7-2D40-46A8-BD2C-6C374B4A52A8}" type="presParOf" srcId="{1CF8F9E9-3AB3-48E7-8781-E08FCB877374}" destId="{B42F2E04-4D89-4AD7-8A03-81686475D38B}" srcOrd="2" destOrd="0" presId="urn:microsoft.com/office/officeart/2018/2/layout/IconVerticalSolidList"/>
    <dgm:cxn modelId="{0251D702-1DA5-45C3-80C9-21AC5BC69F1D}" type="presParOf" srcId="{1CF8F9E9-3AB3-48E7-8781-E08FCB877374}" destId="{5D7C8760-07E8-4232-BE62-1B3CDA8C332D}" srcOrd="3" destOrd="0" presId="urn:microsoft.com/office/officeart/2018/2/layout/IconVerticalSolidList"/>
    <dgm:cxn modelId="{D032FE04-1AB0-42C7-8F6F-277DDFB0E8FB}" type="presParOf" srcId="{1814CFBD-6169-49D3-87A2-130A314F4480}" destId="{93A84CB5-005E-43FC-BF08-CC69FCEDF709}" srcOrd="1" destOrd="0" presId="urn:microsoft.com/office/officeart/2018/2/layout/IconVerticalSolidList"/>
    <dgm:cxn modelId="{B6A4172E-EC9A-4EFF-9F8B-A9174A07BF1A}" type="presParOf" srcId="{1814CFBD-6169-49D3-87A2-130A314F4480}" destId="{A6C427F7-1E77-48D7-B3A9-3958931AED7C}" srcOrd="2" destOrd="0" presId="urn:microsoft.com/office/officeart/2018/2/layout/IconVerticalSolidList"/>
    <dgm:cxn modelId="{EC3EEFED-7243-4EFE-BC89-80D343A6A731}" type="presParOf" srcId="{A6C427F7-1E77-48D7-B3A9-3958931AED7C}" destId="{93B9E195-6BE5-40C5-A502-844AB6608F2A}" srcOrd="0" destOrd="0" presId="urn:microsoft.com/office/officeart/2018/2/layout/IconVerticalSolidList"/>
    <dgm:cxn modelId="{ECA4EADB-FA13-41D9-9F61-2F6B15808DC2}" type="presParOf" srcId="{A6C427F7-1E77-48D7-B3A9-3958931AED7C}" destId="{3D6090AD-DB25-447B-A80D-BC5781C841DA}" srcOrd="1" destOrd="0" presId="urn:microsoft.com/office/officeart/2018/2/layout/IconVerticalSolidList"/>
    <dgm:cxn modelId="{140F7EAF-DC86-449E-AB2D-755163624201}" type="presParOf" srcId="{A6C427F7-1E77-48D7-B3A9-3958931AED7C}" destId="{F30081CA-9D34-4BAF-A2DB-42A8E94743E9}" srcOrd="2" destOrd="0" presId="urn:microsoft.com/office/officeart/2018/2/layout/IconVerticalSolidList"/>
    <dgm:cxn modelId="{3AC7BA8C-789A-4895-848C-A1D43A0F4012}" type="presParOf" srcId="{A6C427F7-1E77-48D7-B3A9-3958931AED7C}" destId="{6F437233-94B6-4C77-AF88-3531BC3A8908}" srcOrd="3" destOrd="0" presId="urn:microsoft.com/office/officeart/2018/2/layout/IconVerticalSolidList"/>
    <dgm:cxn modelId="{89D80106-5FDD-422E-8422-505AA5585446}" type="presParOf" srcId="{1814CFBD-6169-49D3-87A2-130A314F4480}" destId="{3D688237-EE0F-4F7C-ADD6-C93B16E8D6F2}" srcOrd="3" destOrd="0" presId="urn:microsoft.com/office/officeart/2018/2/layout/IconVerticalSolidList"/>
    <dgm:cxn modelId="{07FB3877-2D20-4449-B5D4-5FF4265CA1B6}" type="presParOf" srcId="{1814CFBD-6169-49D3-87A2-130A314F4480}" destId="{838D6EE9-5780-4692-98E7-E6E9E117C311}" srcOrd="4" destOrd="0" presId="urn:microsoft.com/office/officeart/2018/2/layout/IconVerticalSolidList"/>
    <dgm:cxn modelId="{10351216-6BED-46D1-9CCA-71EAE525023C}" type="presParOf" srcId="{838D6EE9-5780-4692-98E7-E6E9E117C311}" destId="{87FADC18-8836-41D9-96A4-3D7F39D012EC}" srcOrd="0" destOrd="0" presId="urn:microsoft.com/office/officeart/2018/2/layout/IconVerticalSolidList"/>
    <dgm:cxn modelId="{DD6BEC94-12CD-45AB-A6C6-136AFD138342}" type="presParOf" srcId="{838D6EE9-5780-4692-98E7-E6E9E117C311}" destId="{2FA1A886-A046-4878-8023-B615C93DA136}" srcOrd="1" destOrd="0" presId="urn:microsoft.com/office/officeart/2018/2/layout/IconVerticalSolidList"/>
    <dgm:cxn modelId="{AA4F3B9C-6B11-4626-9902-3F9AFF0304A1}" type="presParOf" srcId="{838D6EE9-5780-4692-98E7-E6E9E117C311}" destId="{02F80D4F-F2E4-4E8C-8342-38E64F532802}" srcOrd="2" destOrd="0" presId="urn:microsoft.com/office/officeart/2018/2/layout/IconVerticalSolidList"/>
    <dgm:cxn modelId="{39EDF241-F533-4EB4-B30C-CF8DEF86897F}" type="presParOf" srcId="{838D6EE9-5780-4692-98E7-E6E9E117C311}" destId="{2DBF894E-D7D9-4B32-B554-0C143E23E9FD}" srcOrd="3" destOrd="0" presId="urn:microsoft.com/office/officeart/2018/2/layout/IconVerticalSolidList"/>
    <dgm:cxn modelId="{48A356A4-4B04-478B-987C-568EAAF600B3}" type="presParOf" srcId="{1814CFBD-6169-49D3-87A2-130A314F4480}" destId="{7F2172BE-0CEF-46B1-A8B1-0C411D98BCE9}" srcOrd="5" destOrd="0" presId="urn:microsoft.com/office/officeart/2018/2/layout/IconVerticalSolidList"/>
    <dgm:cxn modelId="{A6F1AADB-C68B-40F3-83B9-B726880829D0}" type="presParOf" srcId="{1814CFBD-6169-49D3-87A2-130A314F4480}" destId="{1A488B7D-7875-492F-8718-9C095A827721}" srcOrd="6" destOrd="0" presId="urn:microsoft.com/office/officeart/2018/2/layout/IconVerticalSolidList"/>
    <dgm:cxn modelId="{2CB736E8-2BDA-4A68-9FC8-6B10A0F1CE1F}" type="presParOf" srcId="{1A488B7D-7875-492F-8718-9C095A827721}" destId="{05305CB5-61BB-4EA3-AFAE-82490CDC9697}" srcOrd="0" destOrd="0" presId="urn:microsoft.com/office/officeart/2018/2/layout/IconVerticalSolidList"/>
    <dgm:cxn modelId="{36120B13-4619-4858-A434-69DF7F416A55}" type="presParOf" srcId="{1A488B7D-7875-492F-8718-9C095A827721}" destId="{2C3F9D10-B635-48F3-889A-8A65D5557BF0}" srcOrd="1" destOrd="0" presId="urn:microsoft.com/office/officeart/2018/2/layout/IconVerticalSolidList"/>
    <dgm:cxn modelId="{CAFE91F1-2D82-4F0B-962E-7B08378E5B07}" type="presParOf" srcId="{1A488B7D-7875-492F-8718-9C095A827721}" destId="{8416212C-9D31-49B5-B252-69B246BC0F37}" srcOrd="2" destOrd="0" presId="urn:microsoft.com/office/officeart/2018/2/layout/IconVerticalSolidList"/>
    <dgm:cxn modelId="{863120CC-EC4B-4B95-B7E0-A7E346A1E3E9}" type="presParOf" srcId="{1A488B7D-7875-492F-8718-9C095A827721}" destId="{CAA116F3-2247-472B-817D-D5B10AD0BAB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57B958-B642-4E1C-9059-819526EA9B5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CDEA19F-C924-4383-9E0F-030BAE23F7D6}">
      <dgm:prSet/>
      <dgm:spPr/>
      <dgm:t>
        <a:bodyPr/>
        <a:lstStyle/>
        <a:p>
          <a:r>
            <a:rPr lang="en-GB"/>
            <a:t>Words</a:t>
          </a:r>
          <a:endParaRPr lang="en-US"/>
        </a:p>
      </dgm:t>
    </dgm:pt>
    <dgm:pt modelId="{F5977CC9-2CE8-494A-81CC-50A1A5A63295}" type="parTrans" cxnId="{20AF9D9F-D720-4B25-9781-F61A61F8527E}">
      <dgm:prSet/>
      <dgm:spPr/>
      <dgm:t>
        <a:bodyPr/>
        <a:lstStyle/>
        <a:p>
          <a:endParaRPr lang="en-US"/>
        </a:p>
      </dgm:t>
    </dgm:pt>
    <dgm:pt modelId="{43E3BE6B-9015-4B96-B1D8-EAC8F0244547}" type="sibTrans" cxnId="{20AF9D9F-D720-4B25-9781-F61A61F8527E}">
      <dgm:prSet/>
      <dgm:spPr/>
      <dgm:t>
        <a:bodyPr/>
        <a:lstStyle/>
        <a:p>
          <a:endParaRPr lang="en-US"/>
        </a:p>
      </dgm:t>
    </dgm:pt>
    <dgm:pt modelId="{A96C4F01-EA20-40D2-BC37-6069B8734E87}">
      <dgm:prSet/>
      <dgm:spPr/>
      <dgm:t>
        <a:bodyPr/>
        <a:lstStyle/>
        <a:p>
          <a:r>
            <a:rPr lang="en-GB"/>
            <a:t>Images</a:t>
          </a:r>
          <a:endParaRPr lang="en-US"/>
        </a:p>
      </dgm:t>
    </dgm:pt>
    <dgm:pt modelId="{1A6EF7F1-6619-47D2-87C5-9904ECA43758}" type="parTrans" cxnId="{DC59E853-0B9B-4262-BB27-3B1C7AB042FA}">
      <dgm:prSet/>
      <dgm:spPr/>
      <dgm:t>
        <a:bodyPr/>
        <a:lstStyle/>
        <a:p>
          <a:endParaRPr lang="en-US"/>
        </a:p>
      </dgm:t>
    </dgm:pt>
    <dgm:pt modelId="{2BDAD729-B2A4-4DEA-97F4-51CE826D8F76}" type="sibTrans" cxnId="{DC59E853-0B9B-4262-BB27-3B1C7AB042FA}">
      <dgm:prSet/>
      <dgm:spPr/>
      <dgm:t>
        <a:bodyPr/>
        <a:lstStyle/>
        <a:p>
          <a:endParaRPr lang="en-US"/>
        </a:p>
      </dgm:t>
    </dgm:pt>
    <dgm:pt modelId="{4FEB0A45-2257-47AD-B083-7A2396458174}">
      <dgm:prSet/>
      <dgm:spPr/>
      <dgm:t>
        <a:bodyPr/>
        <a:lstStyle/>
        <a:p>
          <a:r>
            <a:rPr lang="en-GB"/>
            <a:t>Design</a:t>
          </a:r>
          <a:endParaRPr lang="en-US"/>
        </a:p>
      </dgm:t>
    </dgm:pt>
    <dgm:pt modelId="{6D9BBF4B-6B7D-4E15-B08C-0760356B6D39}" type="parTrans" cxnId="{D37F8EE4-3E94-45E1-A805-EF3E70631792}">
      <dgm:prSet/>
      <dgm:spPr/>
      <dgm:t>
        <a:bodyPr/>
        <a:lstStyle/>
        <a:p>
          <a:endParaRPr lang="en-US"/>
        </a:p>
      </dgm:t>
    </dgm:pt>
    <dgm:pt modelId="{669D224F-CF70-48BE-81EF-C35FE6CC4A27}" type="sibTrans" cxnId="{D37F8EE4-3E94-45E1-A805-EF3E70631792}">
      <dgm:prSet/>
      <dgm:spPr/>
      <dgm:t>
        <a:bodyPr/>
        <a:lstStyle/>
        <a:p>
          <a:endParaRPr lang="en-US"/>
        </a:p>
      </dgm:t>
    </dgm:pt>
    <dgm:pt modelId="{CA3B1C2D-DF8B-4D35-A506-D0FD01ED7231}">
      <dgm:prSet/>
      <dgm:spPr/>
      <dgm:t>
        <a:bodyPr/>
        <a:lstStyle/>
        <a:p>
          <a:r>
            <a:rPr lang="en-GB"/>
            <a:t>Experience</a:t>
          </a:r>
          <a:endParaRPr lang="en-US"/>
        </a:p>
      </dgm:t>
    </dgm:pt>
    <dgm:pt modelId="{2B1A5E20-B188-45F0-A211-A1537EE9A546}" type="parTrans" cxnId="{395FC322-795C-49C4-A5E2-CD305422D341}">
      <dgm:prSet/>
      <dgm:spPr/>
      <dgm:t>
        <a:bodyPr/>
        <a:lstStyle/>
        <a:p>
          <a:endParaRPr lang="en-US"/>
        </a:p>
      </dgm:t>
    </dgm:pt>
    <dgm:pt modelId="{157A6B99-AB96-48FF-B933-DD2593413DFF}" type="sibTrans" cxnId="{395FC322-795C-49C4-A5E2-CD305422D341}">
      <dgm:prSet/>
      <dgm:spPr/>
      <dgm:t>
        <a:bodyPr/>
        <a:lstStyle/>
        <a:p>
          <a:endParaRPr lang="en-US"/>
        </a:p>
      </dgm:t>
    </dgm:pt>
    <dgm:pt modelId="{8B28B192-26D9-4C38-BB5C-8FB282D5113F}">
      <dgm:prSet/>
      <dgm:spPr/>
      <dgm:t>
        <a:bodyPr/>
        <a:lstStyle/>
        <a:p>
          <a:r>
            <a:rPr lang="en-GB"/>
            <a:t>Emotion</a:t>
          </a:r>
          <a:endParaRPr lang="en-US"/>
        </a:p>
      </dgm:t>
    </dgm:pt>
    <dgm:pt modelId="{4ED192E4-AC3D-4D3B-8E84-49F1C70C20FF}" type="parTrans" cxnId="{25FB585D-D4B5-489C-B44D-856B2AB7FD17}">
      <dgm:prSet/>
      <dgm:spPr/>
      <dgm:t>
        <a:bodyPr/>
        <a:lstStyle/>
        <a:p>
          <a:endParaRPr lang="en-US"/>
        </a:p>
      </dgm:t>
    </dgm:pt>
    <dgm:pt modelId="{4A8DCB4B-FCC5-4815-A0AF-6E832FCD385D}" type="sibTrans" cxnId="{25FB585D-D4B5-489C-B44D-856B2AB7FD17}">
      <dgm:prSet/>
      <dgm:spPr/>
      <dgm:t>
        <a:bodyPr/>
        <a:lstStyle/>
        <a:p>
          <a:endParaRPr lang="en-US"/>
        </a:p>
      </dgm:t>
    </dgm:pt>
    <dgm:pt modelId="{42B9A357-CFBC-42BA-9EF9-23EF41488D60}">
      <dgm:prSet/>
      <dgm:spPr/>
      <dgm:t>
        <a:bodyPr/>
        <a:lstStyle/>
        <a:p>
          <a:r>
            <a:rPr lang="en-GB"/>
            <a:t>Story telling</a:t>
          </a:r>
          <a:endParaRPr lang="en-US"/>
        </a:p>
      </dgm:t>
    </dgm:pt>
    <dgm:pt modelId="{1491CCEE-0F0D-4FEC-8327-5530A8024745}" type="parTrans" cxnId="{EA3BD77D-A2C2-4E0C-973A-6FA3EE1EF67F}">
      <dgm:prSet/>
      <dgm:spPr/>
      <dgm:t>
        <a:bodyPr/>
        <a:lstStyle/>
        <a:p>
          <a:endParaRPr lang="en-US"/>
        </a:p>
      </dgm:t>
    </dgm:pt>
    <dgm:pt modelId="{FC79B6B0-8CA1-4A53-838B-1AA7DA84517E}" type="sibTrans" cxnId="{EA3BD77D-A2C2-4E0C-973A-6FA3EE1EF67F}">
      <dgm:prSet/>
      <dgm:spPr/>
      <dgm:t>
        <a:bodyPr/>
        <a:lstStyle/>
        <a:p>
          <a:endParaRPr lang="en-US"/>
        </a:p>
      </dgm:t>
    </dgm:pt>
    <dgm:pt modelId="{8B06D4B6-B766-44B8-8B8A-DD924DEDE7AE}">
      <dgm:prSet/>
      <dgm:spPr/>
      <dgm:t>
        <a:bodyPr/>
        <a:lstStyle/>
        <a:p>
          <a:r>
            <a:rPr lang="en-GB"/>
            <a:t>Humour</a:t>
          </a:r>
          <a:endParaRPr lang="en-US"/>
        </a:p>
      </dgm:t>
    </dgm:pt>
    <dgm:pt modelId="{AA14EE08-259D-4CE8-9809-A479178E37B1}" type="parTrans" cxnId="{DA09E9C8-57D9-4589-9107-D23F466F211F}">
      <dgm:prSet/>
      <dgm:spPr/>
      <dgm:t>
        <a:bodyPr/>
        <a:lstStyle/>
        <a:p>
          <a:endParaRPr lang="en-US"/>
        </a:p>
      </dgm:t>
    </dgm:pt>
    <dgm:pt modelId="{71DF32FA-55C4-41A1-BF1C-8B89CEE5BB24}" type="sibTrans" cxnId="{DA09E9C8-57D9-4589-9107-D23F466F211F}">
      <dgm:prSet/>
      <dgm:spPr/>
      <dgm:t>
        <a:bodyPr/>
        <a:lstStyle/>
        <a:p>
          <a:endParaRPr lang="en-US"/>
        </a:p>
      </dgm:t>
    </dgm:pt>
    <dgm:pt modelId="{6A6461CE-C4DB-4581-B7AD-2906BB2C45B7}">
      <dgm:prSet/>
      <dgm:spPr/>
      <dgm:t>
        <a:bodyPr/>
        <a:lstStyle/>
        <a:p>
          <a:r>
            <a:rPr lang="en-GB"/>
            <a:t>Sex appeal</a:t>
          </a:r>
          <a:endParaRPr lang="en-US"/>
        </a:p>
      </dgm:t>
    </dgm:pt>
    <dgm:pt modelId="{E605B734-7E16-44D7-AC02-7AAC03516C37}" type="parTrans" cxnId="{0FB3B4E2-1A30-42B6-B84A-9A0A1EDC99A8}">
      <dgm:prSet/>
      <dgm:spPr/>
      <dgm:t>
        <a:bodyPr/>
        <a:lstStyle/>
        <a:p>
          <a:endParaRPr lang="en-US"/>
        </a:p>
      </dgm:t>
    </dgm:pt>
    <dgm:pt modelId="{D0D5AD3F-F7E2-4868-8DF5-222C1CFC69CB}" type="sibTrans" cxnId="{0FB3B4E2-1A30-42B6-B84A-9A0A1EDC99A8}">
      <dgm:prSet/>
      <dgm:spPr/>
      <dgm:t>
        <a:bodyPr/>
        <a:lstStyle/>
        <a:p>
          <a:endParaRPr lang="en-US"/>
        </a:p>
      </dgm:t>
    </dgm:pt>
    <dgm:pt modelId="{6755DCCA-E555-4D46-AD95-DA573641F0F0}">
      <dgm:prSet/>
      <dgm:spPr/>
      <dgm:t>
        <a:bodyPr/>
        <a:lstStyle/>
        <a:p>
          <a:r>
            <a:rPr lang="en-GB"/>
            <a:t>Self image</a:t>
          </a:r>
          <a:endParaRPr lang="en-US"/>
        </a:p>
      </dgm:t>
    </dgm:pt>
    <dgm:pt modelId="{EDD32B9A-80DA-46F7-B7B6-CE74F94724ED}" type="parTrans" cxnId="{122ABACC-D1F2-45AA-9760-E483260D055E}">
      <dgm:prSet/>
      <dgm:spPr/>
      <dgm:t>
        <a:bodyPr/>
        <a:lstStyle/>
        <a:p>
          <a:endParaRPr lang="en-US"/>
        </a:p>
      </dgm:t>
    </dgm:pt>
    <dgm:pt modelId="{CD46E6E3-CC42-42C7-A1D5-AC7E09476DB7}" type="sibTrans" cxnId="{122ABACC-D1F2-45AA-9760-E483260D055E}">
      <dgm:prSet/>
      <dgm:spPr/>
      <dgm:t>
        <a:bodyPr/>
        <a:lstStyle/>
        <a:p>
          <a:endParaRPr lang="en-US"/>
        </a:p>
      </dgm:t>
    </dgm:pt>
    <dgm:pt modelId="{C319EB8F-FD81-482E-9641-07968411FED1}" type="pres">
      <dgm:prSet presAssocID="{2A57B958-B642-4E1C-9059-819526EA9B56}" presName="diagram" presStyleCnt="0">
        <dgm:presLayoutVars>
          <dgm:dir/>
          <dgm:resizeHandles val="exact"/>
        </dgm:presLayoutVars>
      </dgm:prSet>
      <dgm:spPr/>
    </dgm:pt>
    <dgm:pt modelId="{AE94C770-9CBE-4D79-9F20-5F3D9B44B063}" type="pres">
      <dgm:prSet presAssocID="{5CDEA19F-C924-4383-9E0F-030BAE23F7D6}" presName="node" presStyleLbl="node1" presStyleIdx="0" presStyleCnt="9">
        <dgm:presLayoutVars>
          <dgm:bulletEnabled val="1"/>
        </dgm:presLayoutVars>
      </dgm:prSet>
      <dgm:spPr/>
    </dgm:pt>
    <dgm:pt modelId="{218A0832-B2EC-465B-9229-3989222DAF3A}" type="pres">
      <dgm:prSet presAssocID="{43E3BE6B-9015-4B96-B1D8-EAC8F0244547}" presName="sibTrans" presStyleCnt="0"/>
      <dgm:spPr/>
    </dgm:pt>
    <dgm:pt modelId="{7C354AEC-B274-4D31-BAB8-A5968761CC9C}" type="pres">
      <dgm:prSet presAssocID="{A96C4F01-EA20-40D2-BC37-6069B8734E87}" presName="node" presStyleLbl="node1" presStyleIdx="1" presStyleCnt="9">
        <dgm:presLayoutVars>
          <dgm:bulletEnabled val="1"/>
        </dgm:presLayoutVars>
      </dgm:prSet>
      <dgm:spPr/>
    </dgm:pt>
    <dgm:pt modelId="{C3EB19B1-353C-48CC-BF2C-B30691946463}" type="pres">
      <dgm:prSet presAssocID="{2BDAD729-B2A4-4DEA-97F4-51CE826D8F76}" presName="sibTrans" presStyleCnt="0"/>
      <dgm:spPr/>
    </dgm:pt>
    <dgm:pt modelId="{90BAB157-4B47-4BB4-9E19-BB5BBFA1800E}" type="pres">
      <dgm:prSet presAssocID="{4FEB0A45-2257-47AD-B083-7A2396458174}" presName="node" presStyleLbl="node1" presStyleIdx="2" presStyleCnt="9">
        <dgm:presLayoutVars>
          <dgm:bulletEnabled val="1"/>
        </dgm:presLayoutVars>
      </dgm:prSet>
      <dgm:spPr/>
    </dgm:pt>
    <dgm:pt modelId="{C8BE678E-B3CC-4316-AF70-53A314781983}" type="pres">
      <dgm:prSet presAssocID="{669D224F-CF70-48BE-81EF-C35FE6CC4A27}" presName="sibTrans" presStyleCnt="0"/>
      <dgm:spPr/>
    </dgm:pt>
    <dgm:pt modelId="{0DFF8C52-CD3C-4BBC-8CA8-204CFA7C27D2}" type="pres">
      <dgm:prSet presAssocID="{CA3B1C2D-DF8B-4D35-A506-D0FD01ED7231}" presName="node" presStyleLbl="node1" presStyleIdx="3" presStyleCnt="9">
        <dgm:presLayoutVars>
          <dgm:bulletEnabled val="1"/>
        </dgm:presLayoutVars>
      </dgm:prSet>
      <dgm:spPr/>
    </dgm:pt>
    <dgm:pt modelId="{A50D8646-4910-4E8D-ADB3-7B38BC6AC729}" type="pres">
      <dgm:prSet presAssocID="{157A6B99-AB96-48FF-B933-DD2593413DFF}" presName="sibTrans" presStyleCnt="0"/>
      <dgm:spPr/>
    </dgm:pt>
    <dgm:pt modelId="{3B03C1E1-B6AE-4035-BADA-C0296E249219}" type="pres">
      <dgm:prSet presAssocID="{8B28B192-26D9-4C38-BB5C-8FB282D5113F}" presName="node" presStyleLbl="node1" presStyleIdx="4" presStyleCnt="9">
        <dgm:presLayoutVars>
          <dgm:bulletEnabled val="1"/>
        </dgm:presLayoutVars>
      </dgm:prSet>
      <dgm:spPr/>
    </dgm:pt>
    <dgm:pt modelId="{9905BEBE-B318-4772-A469-339D614263F8}" type="pres">
      <dgm:prSet presAssocID="{4A8DCB4B-FCC5-4815-A0AF-6E832FCD385D}" presName="sibTrans" presStyleCnt="0"/>
      <dgm:spPr/>
    </dgm:pt>
    <dgm:pt modelId="{1F97F911-3CEA-49F6-BEE2-D672B187F454}" type="pres">
      <dgm:prSet presAssocID="{42B9A357-CFBC-42BA-9EF9-23EF41488D60}" presName="node" presStyleLbl="node1" presStyleIdx="5" presStyleCnt="9">
        <dgm:presLayoutVars>
          <dgm:bulletEnabled val="1"/>
        </dgm:presLayoutVars>
      </dgm:prSet>
      <dgm:spPr/>
    </dgm:pt>
    <dgm:pt modelId="{C617AA51-0C3B-415D-8C90-DFC52E86CD8C}" type="pres">
      <dgm:prSet presAssocID="{FC79B6B0-8CA1-4A53-838B-1AA7DA84517E}" presName="sibTrans" presStyleCnt="0"/>
      <dgm:spPr/>
    </dgm:pt>
    <dgm:pt modelId="{6D2C1A56-A681-49EC-A8CE-6E77D198FBC1}" type="pres">
      <dgm:prSet presAssocID="{8B06D4B6-B766-44B8-8B8A-DD924DEDE7AE}" presName="node" presStyleLbl="node1" presStyleIdx="6" presStyleCnt="9">
        <dgm:presLayoutVars>
          <dgm:bulletEnabled val="1"/>
        </dgm:presLayoutVars>
      </dgm:prSet>
      <dgm:spPr/>
    </dgm:pt>
    <dgm:pt modelId="{E70C5044-8D3D-4BDF-8646-0A72DBBE5CBD}" type="pres">
      <dgm:prSet presAssocID="{71DF32FA-55C4-41A1-BF1C-8B89CEE5BB24}" presName="sibTrans" presStyleCnt="0"/>
      <dgm:spPr/>
    </dgm:pt>
    <dgm:pt modelId="{A312BC39-6DD8-411F-9C1C-E08029BD111B}" type="pres">
      <dgm:prSet presAssocID="{6A6461CE-C4DB-4581-B7AD-2906BB2C45B7}" presName="node" presStyleLbl="node1" presStyleIdx="7" presStyleCnt="9">
        <dgm:presLayoutVars>
          <dgm:bulletEnabled val="1"/>
        </dgm:presLayoutVars>
      </dgm:prSet>
      <dgm:spPr/>
    </dgm:pt>
    <dgm:pt modelId="{389935D4-9AF7-4853-A19F-3AC45C5F51EA}" type="pres">
      <dgm:prSet presAssocID="{D0D5AD3F-F7E2-4868-8DF5-222C1CFC69CB}" presName="sibTrans" presStyleCnt="0"/>
      <dgm:spPr/>
    </dgm:pt>
    <dgm:pt modelId="{09C04F13-1123-4156-8383-590F4666CEE3}" type="pres">
      <dgm:prSet presAssocID="{6755DCCA-E555-4D46-AD95-DA573641F0F0}" presName="node" presStyleLbl="node1" presStyleIdx="8" presStyleCnt="9">
        <dgm:presLayoutVars>
          <dgm:bulletEnabled val="1"/>
        </dgm:presLayoutVars>
      </dgm:prSet>
      <dgm:spPr/>
    </dgm:pt>
  </dgm:ptLst>
  <dgm:cxnLst>
    <dgm:cxn modelId="{8C098E08-3FAB-48B3-956D-84EC5F0AA533}" type="presOf" srcId="{6755DCCA-E555-4D46-AD95-DA573641F0F0}" destId="{09C04F13-1123-4156-8383-590F4666CEE3}" srcOrd="0" destOrd="0" presId="urn:microsoft.com/office/officeart/2005/8/layout/default"/>
    <dgm:cxn modelId="{3FC90716-5B74-46D4-BB12-6A5D1A80AF46}" type="presOf" srcId="{A96C4F01-EA20-40D2-BC37-6069B8734E87}" destId="{7C354AEC-B274-4D31-BAB8-A5968761CC9C}" srcOrd="0" destOrd="0" presId="urn:microsoft.com/office/officeart/2005/8/layout/default"/>
    <dgm:cxn modelId="{77836B1E-EDBD-4EED-ABA4-04CAF366BC9E}" type="presOf" srcId="{8B28B192-26D9-4C38-BB5C-8FB282D5113F}" destId="{3B03C1E1-B6AE-4035-BADA-C0296E249219}" srcOrd="0" destOrd="0" presId="urn:microsoft.com/office/officeart/2005/8/layout/default"/>
    <dgm:cxn modelId="{0A3DA322-6BDC-4712-BAA2-AC57F3930AB0}" type="presOf" srcId="{5CDEA19F-C924-4383-9E0F-030BAE23F7D6}" destId="{AE94C770-9CBE-4D79-9F20-5F3D9B44B063}" srcOrd="0" destOrd="0" presId="urn:microsoft.com/office/officeart/2005/8/layout/default"/>
    <dgm:cxn modelId="{395FC322-795C-49C4-A5E2-CD305422D341}" srcId="{2A57B958-B642-4E1C-9059-819526EA9B56}" destId="{CA3B1C2D-DF8B-4D35-A506-D0FD01ED7231}" srcOrd="3" destOrd="0" parTransId="{2B1A5E20-B188-45F0-A211-A1537EE9A546}" sibTransId="{157A6B99-AB96-48FF-B933-DD2593413DFF}"/>
    <dgm:cxn modelId="{25FB585D-D4B5-489C-B44D-856B2AB7FD17}" srcId="{2A57B958-B642-4E1C-9059-819526EA9B56}" destId="{8B28B192-26D9-4C38-BB5C-8FB282D5113F}" srcOrd="4" destOrd="0" parTransId="{4ED192E4-AC3D-4D3B-8E84-49F1C70C20FF}" sibTransId="{4A8DCB4B-FCC5-4815-A0AF-6E832FCD385D}"/>
    <dgm:cxn modelId="{D553F246-2B4B-4293-8AF0-AD922B442E59}" type="presOf" srcId="{2A57B958-B642-4E1C-9059-819526EA9B56}" destId="{C319EB8F-FD81-482E-9641-07968411FED1}" srcOrd="0" destOrd="0" presId="urn:microsoft.com/office/officeart/2005/8/layout/default"/>
    <dgm:cxn modelId="{A8047448-FC6D-4B2D-A8AB-3B4C405DDC71}" type="presOf" srcId="{CA3B1C2D-DF8B-4D35-A506-D0FD01ED7231}" destId="{0DFF8C52-CD3C-4BBC-8CA8-204CFA7C27D2}" srcOrd="0" destOrd="0" presId="urn:microsoft.com/office/officeart/2005/8/layout/default"/>
    <dgm:cxn modelId="{DC59E853-0B9B-4262-BB27-3B1C7AB042FA}" srcId="{2A57B958-B642-4E1C-9059-819526EA9B56}" destId="{A96C4F01-EA20-40D2-BC37-6069B8734E87}" srcOrd="1" destOrd="0" parTransId="{1A6EF7F1-6619-47D2-87C5-9904ECA43758}" sibTransId="{2BDAD729-B2A4-4DEA-97F4-51CE826D8F76}"/>
    <dgm:cxn modelId="{EA3BD77D-A2C2-4E0C-973A-6FA3EE1EF67F}" srcId="{2A57B958-B642-4E1C-9059-819526EA9B56}" destId="{42B9A357-CFBC-42BA-9EF9-23EF41488D60}" srcOrd="5" destOrd="0" parTransId="{1491CCEE-0F0D-4FEC-8327-5530A8024745}" sibTransId="{FC79B6B0-8CA1-4A53-838B-1AA7DA84517E}"/>
    <dgm:cxn modelId="{20AF9D9F-D720-4B25-9781-F61A61F8527E}" srcId="{2A57B958-B642-4E1C-9059-819526EA9B56}" destId="{5CDEA19F-C924-4383-9E0F-030BAE23F7D6}" srcOrd="0" destOrd="0" parTransId="{F5977CC9-2CE8-494A-81CC-50A1A5A63295}" sibTransId="{43E3BE6B-9015-4B96-B1D8-EAC8F0244547}"/>
    <dgm:cxn modelId="{5D064AA8-C0E0-48D0-A04A-9534BF44E7E2}" type="presOf" srcId="{42B9A357-CFBC-42BA-9EF9-23EF41488D60}" destId="{1F97F911-3CEA-49F6-BEE2-D672B187F454}" srcOrd="0" destOrd="0" presId="urn:microsoft.com/office/officeart/2005/8/layout/default"/>
    <dgm:cxn modelId="{7B1391B1-E2B7-4F32-B4EF-25E569C6F82C}" type="presOf" srcId="{4FEB0A45-2257-47AD-B083-7A2396458174}" destId="{90BAB157-4B47-4BB4-9E19-BB5BBFA1800E}" srcOrd="0" destOrd="0" presId="urn:microsoft.com/office/officeart/2005/8/layout/default"/>
    <dgm:cxn modelId="{DA09E9C8-57D9-4589-9107-D23F466F211F}" srcId="{2A57B958-B642-4E1C-9059-819526EA9B56}" destId="{8B06D4B6-B766-44B8-8B8A-DD924DEDE7AE}" srcOrd="6" destOrd="0" parTransId="{AA14EE08-259D-4CE8-9809-A479178E37B1}" sibTransId="{71DF32FA-55C4-41A1-BF1C-8B89CEE5BB24}"/>
    <dgm:cxn modelId="{122ABACC-D1F2-45AA-9760-E483260D055E}" srcId="{2A57B958-B642-4E1C-9059-819526EA9B56}" destId="{6755DCCA-E555-4D46-AD95-DA573641F0F0}" srcOrd="8" destOrd="0" parTransId="{EDD32B9A-80DA-46F7-B7B6-CE74F94724ED}" sibTransId="{CD46E6E3-CC42-42C7-A1D5-AC7E09476DB7}"/>
    <dgm:cxn modelId="{62C6BDD5-5531-47F5-8330-BBE0C0C76AF9}" type="presOf" srcId="{6A6461CE-C4DB-4581-B7AD-2906BB2C45B7}" destId="{A312BC39-6DD8-411F-9C1C-E08029BD111B}" srcOrd="0" destOrd="0" presId="urn:microsoft.com/office/officeart/2005/8/layout/default"/>
    <dgm:cxn modelId="{D356B8DC-1664-4942-9C4B-01481C9CE28C}" type="presOf" srcId="{8B06D4B6-B766-44B8-8B8A-DD924DEDE7AE}" destId="{6D2C1A56-A681-49EC-A8CE-6E77D198FBC1}" srcOrd="0" destOrd="0" presId="urn:microsoft.com/office/officeart/2005/8/layout/default"/>
    <dgm:cxn modelId="{0FB3B4E2-1A30-42B6-B84A-9A0A1EDC99A8}" srcId="{2A57B958-B642-4E1C-9059-819526EA9B56}" destId="{6A6461CE-C4DB-4581-B7AD-2906BB2C45B7}" srcOrd="7" destOrd="0" parTransId="{E605B734-7E16-44D7-AC02-7AAC03516C37}" sibTransId="{D0D5AD3F-F7E2-4868-8DF5-222C1CFC69CB}"/>
    <dgm:cxn modelId="{D37F8EE4-3E94-45E1-A805-EF3E70631792}" srcId="{2A57B958-B642-4E1C-9059-819526EA9B56}" destId="{4FEB0A45-2257-47AD-B083-7A2396458174}" srcOrd="2" destOrd="0" parTransId="{6D9BBF4B-6B7D-4E15-B08C-0760356B6D39}" sibTransId="{669D224F-CF70-48BE-81EF-C35FE6CC4A27}"/>
    <dgm:cxn modelId="{D888B466-36D8-4752-95AF-E4EA7F43EEE9}" type="presParOf" srcId="{C319EB8F-FD81-482E-9641-07968411FED1}" destId="{AE94C770-9CBE-4D79-9F20-5F3D9B44B063}" srcOrd="0" destOrd="0" presId="urn:microsoft.com/office/officeart/2005/8/layout/default"/>
    <dgm:cxn modelId="{C59C3114-B6ED-4CFC-9CC6-011B7112C243}" type="presParOf" srcId="{C319EB8F-FD81-482E-9641-07968411FED1}" destId="{218A0832-B2EC-465B-9229-3989222DAF3A}" srcOrd="1" destOrd="0" presId="urn:microsoft.com/office/officeart/2005/8/layout/default"/>
    <dgm:cxn modelId="{BDFAB130-C1E9-4ADD-B020-F720C591AE21}" type="presParOf" srcId="{C319EB8F-FD81-482E-9641-07968411FED1}" destId="{7C354AEC-B274-4D31-BAB8-A5968761CC9C}" srcOrd="2" destOrd="0" presId="urn:microsoft.com/office/officeart/2005/8/layout/default"/>
    <dgm:cxn modelId="{8D4A3AA3-9CFA-4669-81E9-E76320C2FA88}" type="presParOf" srcId="{C319EB8F-FD81-482E-9641-07968411FED1}" destId="{C3EB19B1-353C-48CC-BF2C-B30691946463}" srcOrd="3" destOrd="0" presId="urn:microsoft.com/office/officeart/2005/8/layout/default"/>
    <dgm:cxn modelId="{D686F60C-E0E6-48DE-99EA-DF057870AE6A}" type="presParOf" srcId="{C319EB8F-FD81-482E-9641-07968411FED1}" destId="{90BAB157-4B47-4BB4-9E19-BB5BBFA1800E}" srcOrd="4" destOrd="0" presId="urn:microsoft.com/office/officeart/2005/8/layout/default"/>
    <dgm:cxn modelId="{76671F2B-2A01-4356-AFCD-06D37048496F}" type="presParOf" srcId="{C319EB8F-FD81-482E-9641-07968411FED1}" destId="{C8BE678E-B3CC-4316-AF70-53A314781983}" srcOrd="5" destOrd="0" presId="urn:microsoft.com/office/officeart/2005/8/layout/default"/>
    <dgm:cxn modelId="{135E22BA-0D50-440D-B5D6-AB220489F0A6}" type="presParOf" srcId="{C319EB8F-FD81-482E-9641-07968411FED1}" destId="{0DFF8C52-CD3C-4BBC-8CA8-204CFA7C27D2}" srcOrd="6" destOrd="0" presId="urn:microsoft.com/office/officeart/2005/8/layout/default"/>
    <dgm:cxn modelId="{B1AE54A9-D351-4B25-871E-98F6500F9538}" type="presParOf" srcId="{C319EB8F-FD81-482E-9641-07968411FED1}" destId="{A50D8646-4910-4E8D-ADB3-7B38BC6AC729}" srcOrd="7" destOrd="0" presId="urn:microsoft.com/office/officeart/2005/8/layout/default"/>
    <dgm:cxn modelId="{92883226-9C6E-4482-B760-BB59C220D795}" type="presParOf" srcId="{C319EB8F-FD81-482E-9641-07968411FED1}" destId="{3B03C1E1-B6AE-4035-BADA-C0296E249219}" srcOrd="8" destOrd="0" presId="urn:microsoft.com/office/officeart/2005/8/layout/default"/>
    <dgm:cxn modelId="{B8F37F5A-C4C3-4672-8768-D5DE51009E84}" type="presParOf" srcId="{C319EB8F-FD81-482E-9641-07968411FED1}" destId="{9905BEBE-B318-4772-A469-339D614263F8}" srcOrd="9" destOrd="0" presId="urn:microsoft.com/office/officeart/2005/8/layout/default"/>
    <dgm:cxn modelId="{BD44C4BE-12B9-4936-8945-5FCFD17490DB}" type="presParOf" srcId="{C319EB8F-FD81-482E-9641-07968411FED1}" destId="{1F97F911-3CEA-49F6-BEE2-D672B187F454}" srcOrd="10" destOrd="0" presId="urn:microsoft.com/office/officeart/2005/8/layout/default"/>
    <dgm:cxn modelId="{2B9E4D95-3504-4479-80EB-B6257847F327}" type="presParOf" srcId="{C319EB8F-FD81-482E-9641-07968411FED1}" destId="{C617AA51-0C3B-415D-8C90-DFC52E86CD8C}" srcOrd="11" destOrd="0" presId="urn:microsoft.com/office/officeart/2005/8/layout/default"/>
    <dgm:cxn modelId="{8F7F79CD-77AF-4D45-AE2A-0CC38774CE23}" type="presParOf" srcId="{C319EB8F-FD81-482E-9641-07968411FED1}" destId="{6D2C1A56-A681-49EC-A8CE-6E77D198FBC1}" srcOrd="12" destOrd="0" presId="urn:microsoft.com/office/officeart/2005/8/layout/default"/>
    <dgm:cxn modelId="{9EF5F503-9641-4211-A0F0-20CAB8F40516}" type="presParOf" srcId="{C319EB8F-FD81-482E-9641-07968411FED1}" destId="{E70C5044-8D3D-4BDF-8646-0A72DBBE5CBD}" srcOrd="13" destOrd="0" presId="urn:microsoft.com/office/officeart/2005/8/layout/default"/>
    <dgm:cxn modelId="{5FCF59FF-CE3A-484B-B62A-F43EB7C53127}" type="presParOf" srcId="{C319EB8F-FD81-482E-9641-07968411FED1}" destId="{A312BC39-6DD8-411F-9C1C-E08029BD111B}" srcOrd="14" destOrd="0" presId="urn:microsoft.com/office/officeart/2005/8/layout/default"/>
    <dgm:cxn modelId="{D6EB78A7-DCAF-407B-B598-4E2D857560DC}" type="presParOf" srcId="{C319EB8F-FD81-482E-9641-07968411FED1}" destId="{389935D4-9AF7-4853-A19F-3AC45C5F51EA}" srcOrd="15" destOrd="0" presId="urn:microsoft.com/office/officeart/2005/8/layout/default"/>
    <dgm:cxn modelId="{94AF9139-C06E-4A79-9038-616952B6545F}" type="presParOf" srcId="{C319EB8F-FD81-482E-9641-07968411FED1}" destId="{09C04F13-1123-4156-8383-590F4666CEE3}"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17BF04-8A9D-43D7-874C-B83CA78D2A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E117EE-1033-4882-8820-B0429C240CB1}">
      <dgm:prSet/>
      <dgm:spPr/>
      <dgm:t>
        <a:bodyPr/>
        <a:lstStyle/>
        <a:p>
          <a:r>
            <a:rPr lang="en-GB"/>
            <a:t>Revisit the word you noted earlier, do you still feel the same or has your perception start to change. </a:t>
          </a:r>
          <a:endParaRPr lang="en-US"/>
        </a:p>
      </dgm:t>
    </dgm:pt>
    <dgm:pt modelId="{189168AF-8885-4410-8FE4-E0EC95C15EA9}" type="parTrans" cxnId="{0FB2DFF5-CA96-420A-AABB-0DFB604F51BA}">
      <dgm:prSet/>
      <dgm:spPr/>
      <dgm:t>
        <a:bodyPr/>
        <a:lstStyle/>
        <a:p>
          <a:endParaRPr lang="en-US"/>
        </a:p>
      </dgm:t>
    </dgm:pt>
    <dgm:pt modelId="{15E93DA9-19F4-46F3-A845-542CFD45E0C9}" type="sibTrans" cxnId="{0FB2DFF5-CA96-420A-AABB-0DFB604F51BA}">
      <dgm:prSet/>
      <dgm:spPr/>
      <dgm:t>
        <a:bodyPr/>
        <a:lstStyle/>
        <a:p>
          <a:endParaRPr lang="en-US"/>
        </a:p>
      </dgm:t>
    </dgm:pt>
    <dgm:pt modelId="{3AA65E42-46E0-4E1B-A22A-D05DF1C50A46}">
      <dgm:prSet/>
      <dgm:spPr/>
      <dgm:t>
        <a:bodyPr/>
        <a:lstStyle/>
        <a:p>
          <a:r>
            <a:rPr lang="en-GB"/>
            <a:t>Lets discuss…</a:t>
          </a:r>
          <a:endParaRPr lang="en-US"/>
        </a:p>
      </dgm:t>
    </dgm:pt>
    <dgm:pt modelId="{91C9B8DC-E299-4070-AEF0-FCE6EE29F73E}" type="parTrans" cxnId="{923DE664-C261-40D6-B1D6-F0BB87D86EED}">
      <dgm:prSet/>
      <dgm:spPr/>
      <dgm:t>
        <a:bodyPr/>
        <a:lstStyle/>
        <a:p>
          <a:endParaRPr lang="en-US"/>
        </a:p>
      </dgm:t>
    </dgm:pt>
    <dgm:pt modelId="{4541F7C3-6AD4-41A1-8D37-92AA3A8258A7}" type="sibTrans" cxnId="{923DE664-C261-40D6-B1D6-F0BB87D86EED}">
      <dgm:prSet/>
      <dgm:spPr/>
      <dgm:t>
        <a:bodyPr/>
        <a:lstStyle/>
        <a:p>
          <a:endParaRPr lang="en-US"/>
        </a:p>
      </dgm:t>
    </dgm:pt>
    <dgm:pt modelId="{73FBF0B1-22C5-452B-8AC9-2FB449585BB9}" type="pres">
      <dgm:prSet presAssocID="{BF17BF04-8A9D-43D7-874C-B83CA78D2ACA}" presName="root" presStyleCnt="0">
        <dgm:presLayoutVars>
          <dgm:dir/>
          <dgm:resizeHandles val="exact"/>
        </dgm:presLayoutVars>
      </dgm:prSet>
      <dgm:spPr/>
    </dgm:pt>
    <dgm:pt modelId="{3D3F12AC-EBB9-4669-9F0D-C22402B6EBE0}" type="pres">
      <dgm:prSet presAssocID="{53E117EE-1033-4882-8820-B0429C240CB1}" presName="compNode" presStyleCnt="0"/>
      <dgm:spPr/>
    </dgm:pt>
    <dgm:pt modelId="{601F128E-50CE-4F53-BB28-118249267F43}" type="pres">
      <dgm:prSet presAssocID="{53E117EE-1033-4882-8820-B0429C240CB1}" presName="bgRect" presStyleLbl="bgShp" presStyleIdx="0" presStyleCnt="2"/>
      <dgm:spPr/>
    </dgm:pt>
    <dgm:pt modelId="{AC73A214-80BE-474A-B0D9-465255915D67}" type="pres">
      <dgm:prSet presAssocID="{53E117EE-1033-4882-8820-B0429C240C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3192C4A5-1B26-4AA4-BDE8-75C53CEF6281}" type="pres">
      <dgm:prSet presAssocID="{53E117EE-1033-4882-8820-B0429C240CB1}" presName="spaceRect" presStyleCnt="0"/>
      <dgm:spPr/>
    </dgm:pt>
    <dgm:pt modelId="{2A685CC7-CEA2-480F-AC0B-A11BBA031984}" type="pres">
      <dgm:prSet presAssocID="{53E117EE-1033-4882-8820-B0429C240CB1}" presName="parTx" presStyleLbl="revTx" presStyleIdx="0" presStyleCnt="2">
        <dgm:presLayoutVars>
          <dgm:chMax val="0"/>
          <dgm:chPref val="0"/>
        </dgm:presLayoutVars>
      </dgm:prSet>
      <dgm:spPr/>
    </dgm:pt>
    <dgm:pt modelId="{88530111-3403-4651-AE2B-2D4286DA7AF3}" type="pres">
      <dgm:prSet presAssocID="{15E93DA9-19F4-46F3-A845-542CFD45E0C9}" presName="sibTrans" presStyleCnt="0"/>
      <dgm:spPr/>
    </dgm:pt>
    <dgm:pt modelId="{CF9DBF51-473A-4807-B312-0AD67BD84691}" type="pres">
      <dgm:prSet presAssocID="{3AA65E42-46E0-4E1B-A22A-D05DF1C50A46}" presName="compNode" presStyleCnt="0"/>
      <dgm:spPr/>
    </dgm:pt>
    <dgm:pt modelId="{76AFBD32-B248-4B94-B89A-D136A8100717}" type="pres">
      <dgm:prSet presAssocID="{3AA65E42-46E0-4E1B-A22A-D05DF1C50A46}" presName="bgRect" presStyleLbl="bgShp" presStyleIdx="1" presStyleCnt="2"/>
      <dgm:spPr/>
    </dgm:pt>
    <dgm:pt modelId="{AF9BD5D1-4CB8-4C17-BD47-9CF06AC432F4}" type="pres">
      <dgm:prSet presAssocID="{3AA65E42-46E0-4E1B-A22A-D05DF1C50A4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4CAD568-A225-4E08-9B3F-F12B0089C100}" type="pres">
      <dgm:prSet presAssocID="{3AA65E42-46E0-4E1B-A22A-D05DF1C50A46}" presName="spaceRect" presStyleCnt="0"/>
      <dgm:spPr/>
    </dgm:pt>
    <dgm:pt modelId="{E15F7929-B7AD-4570-96C8-A37DCDACB449}" type="pres">
      <dgm:prSet presAssocID="{3AA65E42-46E0-4E1B-A22A-D05DF1C50A46}" presName="parTx" presStyleLbl="revTx" presStyleIdx="1" presStyleCnt="2">
        <dgm:presLayoutVars>
          <dgm:chMax val="0"/>
          <dgm:chPref val="0"/>
        </dgm:presLayoutVars>
      </dgm:prSet>
      <dgm:spPr/>
    </dgm:pt>
  </dgm:ptLst>
  <dgm:cxnLst>
    <dgm:cxn modelId="{82EC6D10-AE6E-4C78-9153-220E47D60266}" type="presOf" srcId="{53E117EE-1033-4882-8820-B0429C240CB1}" destId="{2A685CC7-CEA2-480F-AC0B-A11BBA031984}" srcOrd="0" destOrd="0" presId="urn:microsoft.com/office/officeart/2018/2/layout/IconVerticalSolidList"/>
    <dgm:cxn modelId="{CF6FB33D-A10E-44B6-9C2D-3FB2D0AA5FED}" type="presOf" srcId="{3AA65E42-46E0-4E1B-A22A-D05DF1C50A46}" destId="{E15F7929-B7AD-4570-96C8-A37DCDACB449}" srcOrd="0" destOrd="0" presId="urn:microsoft.com/office/officeart/2018/2/layout/IconVerticalSolidList"/>
    <dgm:cxn modelId="{923DE664-C261-40D6-B1D6-F0BB87D86EED}" srcId="{BF17BF04-8A9D-43D7-874C-B83CA78D2ACA}" destId="{3AA65E42-46E0-4E1B-A22A-D05DF1C50A46}" srcOrd="1" destOrd="0" parTransId="{91C9B8DC-E299-4070-AEF0-FCE6EE29F73E}" sibTransId="{4541F7C3-6AD4-41A1-8D37-92AA3A8258A7}"/>
    <dgm:cxn modelId="{52E80DEF-E96B-48D1-8C1A-B76182FB92D4}" type="presOf" srcId="{BF17BF04-8A9D-43D7-874C-B83CA78D2ACA}" destId="{73FBF0B1-22C5-452B-8AC9-2FB449585BB9}" srcOrd="0" destOrd="0" presId="urn:microsoft.com/office/officeart/2018/2/layout/IconVerticalSolidList"/>
    <dgm:cxn modelId="{0FB2DFF5-CA96-420A-AABB-0DFB604F51BA}" srcId="{BF17BF04-8A9D-43D7-874C-B83CA78D2ACA}" destId="{53E117EE-1033-4882-8820-B0429C240CB1}" srcOrd="0" destOrd="0" parTransId="{189168AF-8885-4410-8FE4-E0EC95C15EA9}" sibTransId="{15E93DA9-19F4-46F3-A845-542CFD45E0C9}"/>
    <dgm:cxn modelId="{FCE7916F-54BC-4B55-901B-A65491F20712}" type="presParOf" srcId="{73FBF0B1-22C5-452B-8AC9-2FB449585BB9}" destId="{3D3F12AC-EBB9-4669-9F0D-C22402B6EBE0}" srcOrd="0" destOrd="0" presId="urn:microsoft.com/office/officeart/2018/2/layout/IconVerticalSolidList"/>
    <dgm:cxn modelId="{1DF27253-1228-4D31-B59D-B854A5B20FBB}" type="presParOf" srcId="{3D3F12AC-EBB9-4669-9F0D-C22402B6EBE0}" destId="{601F128E-50CE-4F53-BB28-118249267F43}" srcOrd="0" destOrd="0" presId="urn:microsoft.com/office/officeart/2018/2/layout/IconVerticalSolidList"/>
    <dgm:cxn modelId="{9526D0F9-D1BB-4FF1-90D1-22E12C15DE33}" type="presParOf" srcId="{3D3F12AC-EBB9-4669-9F0D-C22402B6EBE0}" destId="{AC73A214-80BE-474A-B0D9-465255915D67}" srcOrd="1" destOrd="0" presId="urn:microsoft.com/office/officeart/2018/2/layout/IconVerticalSolidList"/>
    <dgm:cxn modelId="{F9803A40-B9B7-484B-96B0-1742FADF7DDF}" type="presParOf" srcId="{3D3F12AC-EBB9-4669-9F0D-C22402B6EBE0}" destId="{3192C4A5-1B26-4AA4-BDE8-75C53CEF6281}" srcOrd="2" destOrd="0" presId="urn:microsoft.com/office/officeart/2018/2/layout/IconVerticalSolidList"/>
    <dgm:cxn modelId="{8683E8FF-91FD-40B8-840F-0A2456A85C28}" type="presParOf" srcId="{3D3F12AC-EBB9-4669-9F0D-C22402B6EBE0}" destId="{2A685CC7-CEA2-480F-AC0B-A11BBA031984}" srcOrd="3" destOrd="0" presId="urn:microsoft.com/office/officeart/2018/2/layout/IconVerticalSolidList"/>
    <dgm:cxn modelId="{762077DD-DFAC-4F99-9EEC-1E1B64551279}" type="presParOf" srcId="{73FBF0B1-22C5-452B-8AC9-2FB449585BB9}" destId="{88530111-3403-4651-AE2B-2D4286DA7AF3}" srcOrd="1" destOrd="0" presId="urn:microsoft.com/office/officeart/2018/2/layout/IconVerticalSolidList"/>
    <dgm:cxn modelId="{C0CA997D-1713-47F1-8A53-D91D6D419D70}" type="presParOf" srcId="{73FBF0B1-22C5-452B-8AC9-2FB449585BB9}" destId="{CF9DBF51-473A-4807-B312-0AD67BD84691}" srcOrd="2" destOrd="0" presId="urn:microsoft.com/office/officeart/2018/2/layout/IconVerticalSolidList"/>
    <dgm:cxn modelId="{C36A9422-C306-4615-9C76-108D880EA1AB}" type="presParOf" srcId="{CF9DBF51-473A-4807-B312-0AD67BD84691}" destId="{76AFBD32-B248-4B94-B89A-D136A8100717}" srcOrd="0" destOrd="0" presId="urn:microsoft.com/office/officeart/2018/2/layout/IconVerticalSolidList"/>
    <dgm:cxn modelId="{25D58806-0B7C-402A-B252-ADC8B1D75DDF}" type="presParOf" srcId="{CF9DBF51-473A-4807-B312-0AD67BD84691}" destId="{AF9BD5D1-4CB8-4C17-BD47-9CF06AC432F4}" srcOrd="1" destOrd="0" presId="urn:microsoft.com/office/officeart/2018/2/layout/IconVerticalSolidList"/>
    <dgm:cxn modelId="{51F27798-8B8E-4FD3-8969-A69EF9F399D8}" type="presParOf" srcId="{CF9DBF51-473A-4807-B312-0AD67BD84691}" destId="{84CAD568-A225-4E08-9B3F-F12B0089C100}" srcOrd="2" destOrd="0" presId="urn:microsoft.com/office/officeart/2018/2/layout/IconVerticalSolidList"/>
    <dgm:cxn modelId="{FADDBD33-A0D5-4FA9-9695-D315BF26FDAF}" type="presParOf" srcId="{CF9DBF51-473A-4807-B312-0AD67BD84691}" destId="{E15F7929-B7AD-4570-96C8-A37DCDACB4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94D4A-CDBB-4E78-BFE4-776FEF2A1CD5}">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C6767-3449-4018-A1B1-132142BEFDAB}">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7C8760-07E8-4232-BE62-1B3CDA8C332D}">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sells products</a:t>
          </a:r>
          <a:endParaRPr lang="en-US" sz="2200" kern="1200"/>
        </a:p>
      </dsp:txBody>
      <dsp:txXfrm>
        <a:off x="1428292" y="2439"/>
        <a:ext cx="4873308" cy="1236616"/>
      </dsp:txXfrm>
    </dsp:sp>
    <dsp:sp modelId="{93B9E195-6BE5-40C5-A502-844AB6608F2A}">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090AD-DB25-447B-A80D-BC5781C841DA}">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437233-94B6-4C77-AF88-3531BC3A8908}">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changes how you think about things</a:t>
          </a:r>
          <a:endParaRPr lang="en-US" sz="2200" kern="1200"/>
        </a:p>
      </dsp:txBody>
      <dsp:txXfrm>
        <a:off x="1428292" y="1548210"/>
        <a:ext cx="4873308" cy="1236616"/>
      </dsp:txXfrm>
    </dsp:sp>
    <dsp:sp modelId="{87FADC18-8836-41D9-96A4-3D7F39D012EC}">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1A886-A046-4878-8023-B615C93DA136}">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BF894E-D7D9-4B32-B554-0C143E23E9FD}">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creates memorable experiences</a:t>
          </a:r>
          <a:endParaRPr lang="en-US" sz="2200" kern="1200"/>
        </a:p>
      </dsp:txBody>
      <dsp:txXfrm>
        <a:off x="1428292" y="3093981"/>
        <a:ext cx="4873308" cy="1236616"/>
      </dsp:txXfrm>
    </dsp:sp>
    <dsp:sp modelId="{05305CB5-61BB-4EA3-AFAE-82490CDC9697}">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F9D10-B635-48F3-889A-8A65D5557BF0}">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A116F3-2247-472B-817D-D5B10AD0BAB1}">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alters history</a:t>
          </a:r>
          <a:endParaRPr lang="en-US" sz="2200" kern="1200"/>
        </a:p>
      </dsp:txBody>
      <dsp:txXfrm>
        <a:off x="1428292" y="4639752"/>
        <a:ext cx="4873308" cy="1236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4C770-9CBE-4D79-9F20-5F3D9B44B063}">
      <dsp:nvSpPr>
        <dsp:cNvPr id="0" name=""/>
        <dsp:cNvSpPr/>
      </dsp:nvSpPr>
      <dsp:spPr>
        <a:xfrm>
          <a:off x="3698" y="565334"/>
          <a:ext cx="2002408" cy="1201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Words</a:t>
          </a:r>
          <a:endParaRPr lang="en-US" sz="3100" kern="1200"/>
        </a:p>
      </dsp:txBody>
      <dsp:txXfrm>
        <a:off x="3698" y="565334"/>
        <a:ext cx="2002408" cy="1201444"/>
      </dsp:txXfrm>
    </dsp:sp>
    <dsp:sp modelId="{7C354AEC-B274-4D31-BAB8-A5968761CC9C}">
      <dsp:nvSpPr>
        <dsp:cNvPr id="0" name=""/>
        <dsp:cNvSpPr/>
      </dsp:nvSpPr>
      <dsp:spPr>
        <a:xfrm>
          <a:off x="2206347" y="565334"/>
          <a:ext cx="2002408" cy="1201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Images</a:t>
          </a:r>
          <a:endParaRPr lang="en-US" sz="3100" kern="1200"/>
        </a:p>
      </dsp:txBody>
      <dsp:txXfrm>
        <a:off x="2206347" y="565334"/>
        <a:ext cx="2002408" cy="1201444"/>
      </dsp:txXfrm>
    </dsp:sp>
    <dsp:sp modelId="{90BAB157-4B47-4BB4-9E19-BB5BBFA1800E}">
      <dsp:nvSpPr>
        <dsp:cNvPr id="0" name=""/>
        <dsp:cNvSpPr/>
      </dsp:nvSpPr>
      <dsp:spPr>
        <a:xfrm>
          <a:off x="4408995" y="565334"/>
          <a:ext cx="2002408" cy="1201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Design</a:t>
          </a:r>
          <a:endParaRPr lang="en-US" sz="3100" kern="1200"/>
        </a:p>
      </dsp:txBody>
      <dsp:txXfrm>
        <a:off x="4408995" y="565334"/>
        <a:ext cx="2002408" cy="1201444"/>
      </dsp:txXfrm>
    </dsp:sp>
    <dsp:sp modelId="{0DFF8C52-CD3C-4BBC-8CA8-204CFA7C27D2}">
      <dsp:nvSpPr>
        <dsp:cNvPr id="0" name=""/>
        <dsp:cNvSpPr/>
      </dsp:nvSpPr>
      <dsp:spPr>
        <a:xfrm>
          <a:off x="6611644" y="565334"/>
          <a:ext cx="2002408" cy="1201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Experience</a:t>
          </a:r>
          <a:endParaRPr lang="en-US" sz="3100" kern="1200"/>
        </a:p>
      </dsp:txBody>
      <dsp:txXfrm>
        <a:off x="6611644" y="565334"/>
        <a:ext cx="2002408" cy="1201444"/>
      </dsp:txXfrm>
    </dsp:sp>
    <dsp:sp modelId="{3B03C1E1-B6AE-4035-BADA-C0296E249219}">
      <dsp:nvSpPr>
        <dsp:cNvPr id="0" name=""/>
        <dsp:cNvSpPr/>
      </dsp:nvSpPr>
      <dsp:spPr>
        <a:xfrm>
          <a:off x="8814293" y="565334"/>
          <a:ext cx="2002408" cy="12014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Emotion</a:t>
          </a:r>
          <a:endParaRPr lang="en-US" sz="3100" kern="1200"/>
        </a:p>
      </dsp:txBody>
      <dsp:txXfrm>
        <a:off x="8814293" y="565334"/>
        <a:ext cx="2002408" cy="1201444"/>
      </dsp:txXfrm>
    </dsp:sp>
    <dsp:sp modelId="{1F97F911-3CEA-49F6-BEE2-D672B187F454}">
      <dsp:nvSpPr>
        <dsp:cNvPr id="0" name=""/>
        <dsp:cNvSpPr/>
      </dsp:nvSpPr>
      <dsp:spPr>
        <a:xfrm>
          <a:off x="1105022" y="1967019"/>
          <a:ext cx="2002408" cy="1201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Story telling</a:t>
          </a:r>
          <a:endParaRPr lang="en-US" sz="3100" kern="1200"/>
        </a:p>
      </dsp:txBody>
      <dsp:txXfrm>
        <a:off x="1105022" y="1967019"/>
        <a:ext cx="2002408" cy="1201444"/>
      </dsp:txXfrm>
    </dsp:sp>
    <dsp:sp modelId="{6D2C1A56-A681-49EC-A8CE-6E77D198FBC1}">
      <dsp:nvSpPr>
        <dsp:cNvPr id="0" name=""/>
        <dsp:cNvSpPr/>
      </dsp:nvSpPr>
      <dsp:spPr>
        <a:xfrm>
          <a:off x="3307671" y="1967019"/>
          <a:ext cx="2002408" cy="1201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Humour</a:t>
          </a:r>
          <a:endParaRPr lang="en-US" sz="3100" kern="1200"/>
        </a:p>
      </dsp:txBody>
      <dsp:txXfrm>
        <a:off x="3307671" y="1967019"/>
        <a:ext cx="2002408" cy="1201444"/>
      </dsp:txXfrm>
    </dsp:sp>
    <dsp:sp modelId="{A312BC39-6DD8-411F-9C1C-E08029BD111B}">
      <dsp:nvSpPr>
        <dsp:cNvPr id="0" name=""/>
        <dsp:cNvSpPr/>
      </dsp:nvSpPr>
      <dsp:spPr>
        <a:xfrm>
          <a:off x="5510320" y="1967019"/>
          <a:ext cx="2002408" cy="1201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Sex appeal</a:t>
          </a:r>
          <a:endParaRPr lang="en-US" sz="3100" kern="1200"/>
        </a:p>
      </dsp:txBody>
      <dsp:txXfrm>
        <a:off x="5510320" y="1967019"/>
        <a:ext cx="2002408" cy="1201444"/>
      </dsp:txXfrm>
    </dsp:sp>
    <dsp:sp modelId="{09C04F13-1123-4156-8383-590F4666CEE3}">
      <dsp:nvSpPr>
        <dsp:cNvPr id="0" name=""/>
        <dsp:cNvSpPr/>
      </dsp:nvSpPr>
      <dsp:spPr>
        <a:xfrm>
          <a:off x="7712969" y="1967019"/>
          <a:ext cx="2002408" cy="1201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Self image</a:t>
          </a:r>
          <a:endParaRPr lang="en-US" sz="3100" kern="1200"/>
        </a:p>
      </dsp:txBody>
      <dsp:txXfrm>
        <a:off x="7712969" y="1967019"/>
        <a:ext cx="2002408" cy="1201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F128E-50CE-4F53-BB28-118249267F43}">
      <dsp:nvSpPr>
        <dsp:cNvPr id="0" name=""/>
        <dsp:cNvSpPr/>
      </dsp:nvSpPr>
      <dsp:spPr>
        <a:xfrm>
          <a:off x="0" y="955306"/>
          <a:ext cx="6301601" cy="17636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3A214-80BE-474A-B0D9-465255915D67}">
      <dsp:nvSpPr>
        <dsp:cNvPr id="0" name=""/>
        <dsp:cNvSpPr/>
      </dsp:nvSpPr>
      <dsp:spPr>
        <a:xfrm>
          <a:off x="533501" y="1352126"/>
          <a:ext cx="970003" cy="9700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685CC7-CEA2-480F-AC0B-A11BBA031984}">
      <dsp:nvSpPr>
        <dsp:cNvPr id="0" name=""/>
        <dsp:cNvSpPr/>
      </dsp:nvSpPr>
      <dsp:spPr>
        <a:xfrm>
          <a:off x="2037007" y="955306"/>
          <a:ext cx="4264593" cy="1763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52" tIns="186652" rIns="186652" bIns="186652" numCol="1" spcCol="1270" anchor="ctr" anchorCtr="0">
          <a:noAutofit/>
        </a:bodyPr>
        <a:lstStyle/>
        <a:p>
          <a:pPr marL="0" lvl="0" indent="0" algn="l" defTabSz="1066800">
            <a:lnSpc>
              <a:spcPct val="90000"/>
            </a:lnSpc>
            <a:spcBef>
              <a:spcPct val="0"/>
            </a:spcBef>
            <a:spcAft>
              <a:spcPct val="35000"/>
            </a:spcAft>
            <a:buNone/>
          </a:pPr>
          <a:r>
            <a:rPr lang="en-GB" sz="2400" kern="1200"/>
            <a:t>Revisit the word you noted earlier, do you still feel the same or has your perception start to change. </a:t>
          </a:r>
          <a:endParaRPr lang="en-US" sz="2400" kern="1200"/>
        </a:p>
      </dsp:txBody>
      <dsp:txXfrm>
        <a:off x="2037007" y="955306"/>
        <a:ext cx="4264593" cy="1763642"/>
      </dsp:txXfrm>
    </dsp:sp>
    <dsp:sp modelId="{76AFBD32-B248-4B94-B89A-D136A8100717}">
      <dsp:nvSpPr>
        <dsp:cNvPr id="0" name=""/>
        <dsp:cNvSpPr/>
      </dsp:nvSpPr>
      <dsp:spPr>
        <a:xfrm>
          <a:off x="0" y="3159859"/>
          <a:ext cx="6301601" cy="17636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BD5D1-4CB8-4C17-BD47-9CF06AC432F4}">
      <dsp:nvSpPr>
        <dsp:cNvPr id="0" name=""/>
        <dsp:cNvSpPr/>
      </dsp:nvSpPr>
      <dsp:spPr>
        <a:xfrm>
          <a:off x="533501" y="3556679"/>
          <a:ext cx="970003" cy="9700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5F7929-B7AD-4570-96C8-A37DCDACB449}">
      <dsp:nvSpPr>
        <dsp:cNvPr id="0" name=""/>
        <dsp:cNvSpPr/>
      </dsp:nvSpPr>
      <dsp:spPr>
        <a:xfrm>
          <a:off x="2037007" y="3159859"/>
          <a:ext cx="4264593" cy="1763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52" tIns="186652" rIns="186652" bIns="186652" numCol="1" spcCol="1270" anchor="ctr" anchorCtr="0">
          <a:noAutofit/>
        </a:bodyPr>
        <a:lstStyle/>
        <a:p>
          <a:pPr marL="0" lvl="0" indent="0" algn="l" defTabSz="1066800">
            <a:lnSpc>
              <a:spcPct val="90000"/>
            </a:lnSpc>
            <a:spcBef>
              <a:spcPct val="0"/>
            </a:spcBef>
            <a:spcAft>
              <a:spcPct val="35000"/>
            </a:spcAft>
            <a:buNone/>
          </a:pPr>
          <a:r>
            <a:rPr lang="en-GB" sz="2400" kern="1200"/>
            <a:t>Lets discuss…</a:t>
          </a:r>
          <a:endParaRPr lang="en-US" sz="2400" kern="1200"/>
        </a:p>
      </dsp:txBody>
      <dsp:txXfrm>
        <a:off x="2037007" y="3159859"/>
        <a:ext cx="4264593" cy="17636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017693-C045-4D8D-9C4B-91B25D6A0C4E}" type="datetimeFigureOut">
              <a:rPr lang="en-GB" smtClean="0"/>
              <a:t>15/09/2025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926FDF-0F79-4CA5-98C4-E4172DD796BD}" type="slidenum">
              <a:rPr lang="en-GB" smtClean="0"/>
              <a:t>‹#›</a:t>
            </a:fld>
            <a:endParaRPr lang="en-GB"/>
          </a:p>
        </p:txBody>
      </p:sp>
    </p:spTree>
    <p:extLst>
      <p:ext uri="{BB962C8B-B14F-4D97-AF65-F5344CB8AC3E}">
        <p14:creationId xmlns:p14="http://schemas.microsoft.com/office/powerpoint/2010/main" val="1731947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sells products - Marketing informs organizations about what people want, and it informs people about products and services available to feed our wants and needs. From overt advertising to covert “recommendations” about things you might like based on other things you’ve purchased, marketing shows us different choices and tries to influence our buying </a:t>
            </a:r>
            <a:r>
              <a:rPr lang="en-GB" dirty="0" err="1"/>
              <a:t>behavior</a:t>
            </a:r>
            <a:r>
              <a:rPr lang="en-GB" dirty="0"/>
              <a:t>. </a:t>
            </a:r>
          </a:p>
          <a:p>
            <a:r>
              <a:rPr lang="en-GB" dirty="0"/>
              <a:t>Marketing changes how you think about things - Effective marketing shapes people’s perceptions of the world around them, for better or for worse. Marketing can cause you to think differently about an issue, product, candidate, organization, or idea. When you are attuned to marketing forces and practices, you can exercise better judgment about the information you receive. </a:t>
            </a:r>
          </a:p>
          <a:p>
            <a:r>
              <a:rPr lang="en-GB" dirty="0"/>
              <a:t>Marketing creates memorable experiences - Some of the most imaginative marketing is not a message or an image. Instead it’s an entire experience that gives people a deepened understanding, enjoyment, or loyalty to whomever is providing the experience. </a:t>
            </a:r>
          </a:p>
          <a:p>
            <a:r>
              <a:rPr lang="en-GB" dirty="0"/>
              <a:t>Marketing alters history - Marketing has been known to unleash attitudes and forces that alter the course of history. Today, marketing plays a pronounced role in political campaigns, policy debates, and mobilizing citizen support for public affairs initiatives.</a:t>
            </a:r>
          </a:p>
          <a:p>
            <a:endParaRPr lang="en-GB" dirty="0"/>
          </a:p>
        </p:txBody>
      </p:sp>
      <p:sp>
        <p:nvSpPr>
          <p:cNvPr id="4" name="Slide Number Placeholder 3"/>
          <p:cNvSpPr>
            <a:spLocks noGrp="1"/>
          </p:cNvSpPr>
          <p:nvPr>
            <p:ph type="sldNum" sz="quarter" idx="5"/>
          </p:nvPr>
        </p:nvSpPr>
        <p:spPr/>
        <p:txBody>
          <a:bodyPr/>
          <a:lstStyle/>
          <a:p>
            <a:fld id="{7F926FDF-0F79-4CA5-98C4-E4172DD796BD}" type="slidenum">
              <a:rPr lang="en-GB" smtClean="0"/>
              <a:t>4</a:t>
            </a:fld>
            <a:endParaRPr lang="en-GB"/>
          </a:p>
        </p:txBody>
      </p:sp>
    </p:spTree>
    <p:extLst>
      <p:ext uri="{BB962C8B-B14F-4D97-AF65-F5344CB8AC3E}">
        <p14:creationId xmlns:p14="http://schemas.microsoft.com/office/powerpoint/2010/main" val="2869593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15/09/2025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15/09/2025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15/09/2025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15/09/2025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15/09/2025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15/09/2025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15/09/2025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15/09/2025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15/09/2025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marketing-png/download/12321"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sakomar.blogspot.com/2014/09/recensione-cose-che-nessuno-sa-di.html"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oV7qCMUSvBo?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YMJD53fxihU?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uark.pressbooks.pub/intromarketinguark/chapter/chapter-1/#footnote-22-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QePU68FhwiY?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94716" y="739978"/>
            <a:ext cx="5334930" cy="3004145"/>
          </a:xfrm>
        </p:spPr>
        <p:txBody>
          <a:bodyPr>
            <a:normAutofit/>
          </a:bodyPr>
          <a:lstStyle/>
          <a:p>
            <a:r>
              <a:rPr lang="en-GB"/>
              <a:t>Responsible Marketing</a:t>
            </a:r>
          </a:p>
        </p:txBody>
      </p:sp>
      <p:sp>
        <p:nvSpPr>
          <p:cNvPr id="49" name="Freeform: Shape 48">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white ball with colorful text&#10;&#10;AI-generated content may be incorrect.">
            <a:extLst>
              <a:ext uri="{FF2B5EF4-FFF2-40B4-BE49-F238E27FC236}">
                <a16:creationId xmlns:a16="http://schemas.microsoft.com/office/drawing/2014/main" id="{1B553073-87B3-0D99-223C-8BC33CDD1F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9" name="Freeform: Shape 58">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56BFBECC-1031-604F-420D-8B009C6DC7D3}"/>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ngall.com/marketing-png/download/1232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220652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Welcome back…..</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dirty="0"/>
              <a:t>Responsible Marketing</a:t>
            </a:r>
          </a:p>
          <a:p>
            <a:pPr marL="0" indent="0">
              <a:buNone/>
            </a:pPr>
            <a:r>
              <a:rPr lang="en-GB" sz="1600" dirty="0"/>
              <a:t>Within this module we will be investigating current activities and trends in responsible marketing, and how strategic marketing and planning can be applied to the solution of social problems</a:t>
            </a:r>
            <a:r>
              <a:rPr lang="en-GB" dirty="0"/>
              <a:t>.</a:t>
            </a:r>
          </a:p>
          <a:p>
            <a:pPr marL="0" indent="0">
              <a:buNone/>
            </a:pPr>
            <a:r>
              <a:rPr lang="en-GB" sz="2000" dirty="0">
                <a:latin typeface="Abadi" panose="020B0604020104020204" pitchFamily="34" charset="0"/>
              </a:rPr>
              <a:t>We will concentrate on Responsible later but for now let’s look at Marketing.</a:t>
            </a:r>
          </a:p>
          <a:p>
            <a:pPr marL="0" indent="0">
              <a:buNone/>
            </a:pPr>
            <a:endParaRPr lang="en-GB" sz="2400" dirty="0"/>
          </a:p>
        </p:txBody>
      </p:sp>
      <p:sp>
        <p:nvSpPr>
          <p:cNvPr id="4" name="Rectangle: Rounded Corners 3">
            <a:extLst>
              <a:ext uri="{FF2B5EF4-FFF2-40B4-BE49-F238E27FC236}">
                <a16:creationId xmlns:a16="http://schemas.microsoft.com/office/drawing/2014/main" id="{F9349B0C-95EF-08D0-7407-D0265032AAD6}"/>
              </a:ext>
            </a:extLst>
          </p:cNvPr>
          <p:cNvSpPr/>
          <p:nvPr/>
        </p:nvSpPr>
        <p:spPr>
          <a:xfrm>
            <a:off x="1881427" y="4868029"/>
            <a:ext cx="3670757" cy="9012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361BF16-E3A5-5810-0647-166C68AA37F0}"/>
              </a:ext>
            </a:extLst>
          </p:cNvPr>
          <p:cNvSpPr/>
          <p:nvPr/>
        </p:nvSpPr>
        <p:spPr>
          <a:xfrm>
            <a:off x="6370787" y="4868028"/>
            <a:ext cx="3670757" cy="9012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1E5AE3C-1F9F-0D31-C664-CAF35503DD7A}"/>
              </a:ext>
            </a:extLst>
          </p:cNvPr>
          <p:cNvSpPr txBox="1"/>
          <p:nvPr/>
        </p:nvSpPr>
        <p:spPr>
          <a:xfrm>
            <a:off x="2203770" y="5065381"/>
            <a:ext cx="2887925" cy="523220"/>
          </a:xfrm>
          <a:prstGeom prst="rect">
            <a:avLst/>
          </a:prstGeom>
          <a:noFill/>
        </p:spPr>
        <p:txBody>
          <a:bodyPr wrap="square" rtlCol="0">
            <a:spAutoFit/>
          </a:bodyPr>
          <a:lstStyle/>
          <a:p>
            <a:pPr algn="ctr"/>
            <a:r>
              <a:rPr lang="en-GB" sz="2800" dirty="0">
                <a:solidFill>
                  <a:schemeClr val="bg1"/>
                </a:solidFill>
              </a:rPr>
              <a:t>Responsible</a:t>
            </a:r>
          </a:p>
        </p:txBody>
      </p:sp>
      <p:sp>
        <p:nvSpPr>
          <p:cNvPr id="7" name="TextBox 6">
            <a:extLst>
              <a:ext uri="{FF2B5EF4-FFF2-40B4-BE49-F238E27FC236}">
                <a16:creationId xmlns:a16="http://schemas.microsoft.com/office/drawing/2014/main" id="{B33F54A6-A69A-5ED9-AF95-6A698469086B}"/>
              </a:ext>
            </a:extLst>
          </p:cNvPr>
          <p:cNvSpPr txBox="1"/>
          <p:nvPr/>
        </p:nvSpPr>
        <p:spPr>
          <a:xfrm>
            <a:off x="6729721" y="5065381"/>
            <a:ext cx="3012915" cy="523220"/>
          </a:xfrm>
          <a:prstGeom prst="rect">
            <a:avLst/>
          </a:prstGeom>
          <a:noFill/>
        </p:spPr>
        <p:txBody>
          <a:bodyPr wrap="square" rtlCol="0">
            <a:spAutoFit/>
          </a:bodyPr>
          <a:lstStyle/>
          <a:p>
            <a:pPr algn="ctr"/>
            <a:r>
              <a:rPr lang="en-GB" sz="2800" dirty="0">
                <a:solidFill>
                  <a:schemeClr val="bg1"/>
                </a:solidFill>
              </a:rPr>
              <a:t>Marketing</a:t>
            </a:r>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What is Marketing?					</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Jot down one word that you think represents Marketing, don’t tell anyone just yet.  Put it to one side and we will revisit it later.</a:t>
            </a:r>
          </a:p>
          <a:p>
            <a:pPr marL="0" indent="0">
              <a:buNone/>
            </a:pPr>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101E97-3B97-F5EA-02A3-D937B53035C6}"/>
              </a:ext>
            </a:extLst>
          </p:cNvPr>
          <p:cNvSpPr>
            <a:spLocks noGrp="1"/>
          </p:cNvSpPr>
          <p:nvPr>
            <p:ph type="title"/>
          </p:nvPr>
        </p:nvSpPr>
        <p:spPr>
          <a:xfrm>
            <a:off x="838200" y="1195697"/>
            <a:ext cx="3200400" cy="4238118"/>
          </a:xfrm>
        </p:spPr>
        <p:txBody>
          <a:bodyPr>
            <a:normAutofit/>
          </a:bodyPr>
          <a:lstStyle/>
          <a:p>
            <a:r>
              <a:rPr lang="en-GB">
                <a:solidFill>
                  <a:schemeClr val="bg1"/>
                </a:solidFill>
              </a:rPr>
              <a:t>Why is Marketing important?</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A6FC52C9-C4BC-E324-5420-B9AFA45FC470}"/>
              </a:ext>
            </a:extLst>
          </p:cNvPr>
          <p:cNvGraphicFramePr>
            <a:graphicFrameLocks noGrp="1"/>
          </p:cNvGraphicFramePr>
          <p:nvPr>
            <p:ph idx="1"/>
            <p:extLst>
              <p:ext uri="{D42A27DB-BD31-4B8C-83A1-F6EECF244321}">
                <p14:modId xmlns:p14="http://schemas.microsoft.com/office/powerpoint/2010/main" val="220333395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84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B7420-A758-FDAC-6DAE-5E5ADD5139F1}"/>
              </a:ext>
            </a:extLst>
          </p:cNvPr>
          <p:cNvSpPr>
            <a:spLocks noGrp="1"/>
          </p:cNvSpPr>
          <p:nvPr>
            <p:ph type="title"/>
          </p:nvPr>
        </p:nvSpPr>
        <p:spPr/>
        <p:txBody>
          <a:bodyPr/>
          <a:lstStyle/>
          <a:p>
            <a:r>
              <a:rPr lang="en-GB" dirty="0"/>
              <a:t>Marketing Sells Products</a:t>
            </a:r>
          </a:p>
        </p:txBody>
      </p:sp>
      <p:pic>
        <p:nvPicPr>
          <p:cNvPr id="5" name="Content Placeholder 4" descr="A black square with a white letter and orange text&#10;&#10;AI-generated content may be incorrect.">
            <a:extLst>
              <a:ext uri="{FF2B5EF4-FFF2-40B4-BE49-F238E27FC236}">
                <a16:creationId xmlns:a16="http://schemas.microsoft.com/office/drawing/2014/main" id="{3C358E4D-020A-0EF5-6DF6-270C1DAE91DD}"/>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6223" y="2458062"/>
            <a:ext cx="2643222" cy="2643222"/>
          </a:xfrm>
        </p:spPr>
      </p:pic>
      <p:sp>
        <p:nvSpPr>
          <p:cNvPr id="7" name="TextBox 6">
            <a:extLst>
              <a:ext uri="{FF2B5EF4-FFF2-40B4-BE49-F238E27FC236}">
                <a16:creationId xmlns:a16="http://schemas.microsoft.com/office/drawing/2014/main" id="{68DD1A25-B10E-63C5-C9E7-4D403DA72B34}"/>
              </a:ext>
            </a:extLst>
          </p:cNvPr>
          <p:cNvSpPr txBox="1"/>
          <p:nvPr/>
        </p:nvSpPr>
        <p:spPr>
          <a:xfrm>
            <a:off x="3402177" y="2263329"/>
            <a:ext cx="8483600" cy="1384995"/>
          </a:xfrm>
          <a:prstGeom prst="rect">
            <a:avLst/>
          </a:prstGeom>
          <a:noFill/>
        </p:spPr>
        <p:txBody>
          <a:bodyPr wrap="square" rtlCol="0">
            <a:spAutoFit/>
          </a:bodyPr>
          <a:lstStyle/>
          <a:p>
            <a:r>
              <a:rPr lang="en-GB" sz="2800" dirty="0"/>
              <a:t>When you are shopping on Amazon, it monitors your behaviour and your buying habits and preferences.  It then uses these to show you what it thinks you may like.</a:t>
            </a:r>
          </a:p>
        </p:txBody>
      </p:sp>
      <p:pic>
        <p:nvPicPr>
          <p:cNvPr id="9" name="Picture 8" descr="A group of books with images of unicorns and a flag&#10;&#10;AI-generated content may be incorrect.">
            <a:extLst>
              <a:ext uri="{FF2B5EF4-FFF2-40B4-BE49-F238E27FC236}">
                <a16:creationId xmlns:a16="http://schemas.microsoft.com/office/drawing/2014/main" id="{F4C41113-B924-18F2-C289-701ABBA81A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2177" y="3931189"/>
            <a:ext cx="8332623" cy="2561686"/>
          </a:xfrm>
          <a:prstGeom prst="rect">
            <a:avLst/>
          </a:prstGeom>
        </p:spPr>
      </p:pic>
    </p:spTree>
    <p:extLst>
      <p:ext uri="{BB962C8B-B14F-4D97-AF65-F5344CB8AC3E}">
        <p14:creationId xmlns:p14="http://schemas.microsoft.com/office/powerpoint/2010/main" val="2767819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09A8A-D33E-6EDA-7AAE-42267D2D7CC7}"/>
              </a:ext>
            </a:extLst>
          </p:cNvPr>
          <p:cNvSpPr>
            <a:spLocks noGrp="1"/>
          </p:cNvSpPr>
          <p:nvPr>
            <p:ph type="title"/>
          </p:nvPr>
        </p:nvSpPr>
        <p:spPr>
          <a:xfrm>
            <a:off x="761802" y="240241"/>
            <a:ext cx="10760054" cy="1228299"/>
          </a:xfrm>
        </p:spPr>
        <p:txBody>
          <a:bodyPr>
            <a:normAutofit/>
          </a:bodyPr>
          <a:lstStyle/>
          <a:p>
            <a:r>
              <a:rPr lang="en-GB" sz="4000"/>
              <a:t>Marketing changes how we think about things</a:t>
            </a:r>
          </a:p>
        </p:txBody>
      </p:sp>
      <p:sp>
        <p:nvSpPr>
          <p:cNvPr id="3" name="Content Placeholder 2">
            <a:extLst>
              <a:ext uri="{FF2B5EF4-FFF2-40B4-BE49-F238E27FC236}">
                <a16:creationId xmlns:a16="http://schemas.microsoft.com/office/drawing/2014/main" id="{69D5B1BD-C67E-1F4A-5C6D-0960C5B2A452}"/>
              </a:ext>
            </a:extLst>
          </p:cNvPr>
          <p:cNvSpPr>
            <a:spLocks noGrp="1"/>
          </p:cNvSpPr>
          <p:nvPr>
            <p:ph idx="1"/>
          </p:nvPr>
        </p:nvSpPr>
        <p:spPr>
          <a:xfrm>
            <a:off x="761802" y="2321476"/>
            <a:ext cx="4864875" cy="3850724"/>
          </a:xfrm>
        </p:spPr>
        <p:txBody>
          <a:bodyPr anchor="ctr">
            <a:normAutofit lnSpcReduction="10000"/>
          </a:bodyPr>
          <a:lstStyle/>
          <a:p>
            <a:endParaRPr lang="en-GB" sz="1600" dirty="0"/>
          </a:p>
          <a:p>
            <a:pPr marL="0" indent="0">
              <a:buNone/>
            </a:pPr>
            <a:r>
              <a:rPr lang="en-GB" sz="2400" b="0" i="0" dirty="0">
                <a:effectLst/>
                <a:latin typeface="Lora" panose="020F0502020204030204" pitchFamily="2" charset="0"/>
              </a:rPr>
              <a:t>The ad </a:t>
            </a:r>
            <a:r>
              <a:rPr lang="en-GB" sz="2400" dirty="0">
                <a:latin typeface="Lora" panose="020F0502020204030204" pitchFamily="2" charset="0"/>
              </a:rPr>
              <a:t>to the right</a:t>
            </a:r>
            <a:r>
              <a:rPr lang="en-GB" sz="2400" b="0" i="0" dirty="0">
                <a:effectLst/>
                <a:latin typeface="Lora" panose="020F0502020204030204" pitchFamily="2" charset="0"/>
              </a:rPr>
              <a:t> lets you speculate about what the checkboxes might be about before revealing the truth at the very end. They shift expectations and showcase that presumptions about looks are irrelevant when it comes down to the important things in life.</a:t>
            </a:r>
            <a:endParaRPr lang="en-GB" sz="2400" dirty="0"/>
          </a:p>
          <a:p>
            <a:pPr marL="0" indent="0">
              <a:buNone/>
            </a:pPr>
            <a:endParaRPr lang="en-GB" sz="1600" dirty="0"/>
          </a:p>
          <a:p>
            <a:r>
              <a:rPr lang="en-GB" sz="1600" dirty="0"/>
              <a:t>https://youtu.be/oV7qCMUSvBo</a:t>
            </a:r>
          </a:p>
        </p:txBody>
      </p:sp>
      <p:pic>
        <p:nvPicPr>
          <p:cNvPr id="4" name="Online Media 3" title="Check the Box">
            <a:hlinkClick r:id="" action="ppaction://media"/>
            <a:extLst>
              <a:ext uri="{FF2B5EF4-FFF2-40B4-BE49-F238E27FC236}">
                <a16:creationId xmlns:a16="http://schemas.microsoft.com/office/drawing/2014/main" id="{FEA6AC3B-383C-11E7-DAE2-A7195A938E31}"/>
              </a:ext>
            </a:extLst>
          </p:cNvPr>
          <p:cNvPicPr>
            <a:picLocks noRot="1" noChangeAspect="1"/>
          </p:cNvPicPr>
          <p:nvPr>
            <a:videoFile r:link="rId1"/>
          </p:nvPr>
        </p:nvPicPr>
        <p:blipFill>
          <a:blip r:embed="rId3"/>
          <a:stretch>
            <a:fillRect/>
          </a:stretch>
        </p:blipFill>
        <p:spPr>
          <a:xfrm>
            <a:off x="6343650" y="2762338"/>
            <a:ext cx="5178206" cy="2925686"/>
          </a:xfrm>
          <a:prstGeom prst="rect">
            <a:avLst/>
          </a:prstGeom>
        </p:spPr>
      </p:pic>
    </p:spTree>
    <p:extLst>
      <p:ext uri="{BB962C8B-B14F-4D97-AF65-F5344CB8AC3E}">
        <p14:creationId xmlns:p14="http://schemas.microsoft.com/office/powerpoint/2010/main" val="166176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F187F-1D08-5D00-A0A7-A93D892B9441}"/>
              </a:ext>
            </a:extLst>
          </p:cNvPr>
          <p:cNvSpPr>
            <a:spLocks noGrp="1"/>
          </p:cNvSpPr>
          <p:nvPr>
            <p:ph type="title"/>
          </p:nvPr>
        </p:nvSpPr>
        <p:spPr>
          <a:xfrm>
            <a:off x="761995" y="307447"/>
            <a:ext cx="10693884" cy="1109932"/>
          </a:xfrm>
        </p:spPr>
        <p:txBody>
          <a:bodyPr>
            <a:normAutofit/>
          </a:bodyPr>
          <a:lstStyle/>
          <a:p>
            <a:r>
              <a:rPr lang="en-GB" sz="4000"/>
              <a:t>Marketing creates memorable experiences</a:t>
            </a:r>
          </a:p>
        </p:txBody>
      </p:sp>
      <p:pic>
        <p:nvPicPr>
          <p:cNvPr id="4" name="Online Media 3" title="IKEA BIG Sleepover">
            <a:hlinkClick r:id="" action="ppaction://media"/>
            <a:extLst>
              <a:ext uri="{FF2B5EF4-FFF2-40B4-BE49-F238E27FC236}">
                <a16:creationId xmlns:a16="http://schemas.microsoft.com/office/drawing/2014/main" id="{00D715EE-6EFD-0A0F-D851-74E8A1E87028}"/>
              </a:ext>
            </a:extLst>
          </p:cNvPr>
          <p:cNvPicPr>
            <a:picLocks noRot="1" noChangeAspect="1"/>
          </p:cNvPicPr>
          <p:nvPr>
            <a:videoFile r:link="rId1"/>
          </p:nvPr>
        </p:nvPicPr>
        <p:blipFill>
          <a:blip r:embed="rId3"/>
          <a:stretch>
            <a:fillRect/>
          </a:stretch>
        </p:blipFill>
        <p:spPr>
          <a:xfrm>
            <a:off x="736122" y="2605735"/>
            <a:ext cx="5804955" cy="3279799"/>
          </a:xfrm>
          <a:prstGeom prst="rect">
            <a:avLst/>
          </a:prstGeom>
        </p:spPr>
      </p:pic>
      <p:sp>
        <p:nvSpPr>
          <p:cNvPr id="3" name="Content Placeholder 2">
            <a:extLst>
              <a:ext uri="{FF2B5EF4-FFF2-40B4-BE49-F238E27FC236}">
                <a16:creationId xmlns:a16="http://schemas.microsoft.com/office/drawing/2014/main" id="{21D2653C-E3E6-2272-41CA-FA727B335916}"/>
              </a:ext>
            </a:extLst>
          </p:cNvPr>
          <p:cNvSpPr>
            <a:spLocks noGrp="1"/>
          </p:cNvSpPr>
          <p:nvPr>
            <p:ph idx="1"/>
          </p:nvPr>
        </p:nvSpPr>
        <p:spPr>
          <a:xfrm>
            <a:off x="7190509" y="2357888"/>
            <a:ext cx="4265370" cy="3902635"/>
          </a:xfrm>
        </p:spPr>
        <p:txBody>
          <a:bodyPr anchor="ctr">
            <a:normAutofit/>
          </a:bodyPr>
          <a:lstStyle/>
          <a:p>
            <a:pPr marL="0" indent="0">
              <a:buNone/>
            </a:pPr>
            <a:r>
              <a:rPr lang="en-GB" sz="2000" b="0" i="0">
                <a:effectLst/>
                <a:latin typeface="Lora" pitchFamily="2" charset="0"/>
              </a:rPr>
              <a:t>This IKEA event created a slumber party atmosphere for avid fans of the home furnishing store, inviting them to stay in the store overnight and live temporarily in the store display. It’s a great way to encourage people to interact more deeply with your product.</a:t>
            </a:r>
            <a:endParaRPr lang="en-GB" sz="2000"/>
          </a:p>
        </p:txBody>
      </p:sp>
    </p:spTree>
    <p:extLst>
      <p:ext uri="{BB962C8B-B14F-4D97-AF65-F5344CB8AC3E}">
        <p14:creationId xmlns:p14="http://schemas.microsoft.com/office/powerpoint/2010/main" val="348920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006D1-8E00-5A57-D0EA-23F4BDF12369}"/>
              </a:ext>
            </a:extLst>
          </p:cNvPr>
          <p:cNvSpPr>
            <a:spLocks noGrp="1"/>
          </p:cNvSpPr>
          <p:nvPr>
            <p:ph type="title"/>
          </p:nvPr>
        </p:nvSpPr>
        <p:spPr>
          <a:xfrm>
            <a:off x="761800" y="762001"/>
            <a:ext cx="5334197" cy="1708242"/>
          </a:xfrm>
        </p:spPr>
        <p:txBody>
          <a:bodyPr anchor="ctr">
            <a:normAutofit/>
          </a:bodyPr>
          <a:lstStyle/>
          <a:p>
            <a:r>
              <a:rPr lang="en-GB" sz="4000"/>
              <a:t>Marketing alters History</a:t>
            </a:r>
          </a:p>
        </p:txBody>
      </p:sp>
      <p:sp>
        <p:nvSpPr>
          <p:cNvPr id="3" name="Content Placeholder 2">
            <a:extLst>
              <a:ext uri="{FF2B5EF4-FFF2-40B4-BE49-F238E27FC236}">
                <a16:creationId xmlns:a16="http://schemas.microsoft.com/office/drawing/2014/main" id="{51D622C2-5803-483C-ED83-C1849C0FF7A9}"/>
              </a:ext>
            </a:extLst>
          </p:cNvPr>
          <p:cNvSpPr>
            <a:spLocks noGrp="1"/>
          </p:cNvSpPr>
          <p:nvPr>
            <p:ph idx="1"/>
          </p:nvPr>
        </p:nvSpPr>
        <p:spPr>
          <a:xfrm>
            <a:off x="761800" y="2470244"/>
            <a:ext cx="5334197" cy="3769835"/>
          </a:xfrm>
        </p:spPr>
        <p:txBody>
          <a:bodyPr anchor="ctr">
            <a:normAutofit/>
          </a:bodyPr>
          <a:lstStyle/>
          <a:p>
            <a:pPr marL="0" indent="0">
              <a:buNone/>
            </a:pPr>
            <a:r>
              <a:rPr lang="en-GB" sz="1700" b="0" i="0">
                <a:effectLst/>
                <a:latin typeface="Lora" pitchFamily="2" charset="0"/>
              </a:rPr>
              <a:t>The Barack Obama “Hope” poster became globally recognizable and represented his 2008 presidential campaign. The image was created by Shepard Fairey, who took historical inspiration from the well-known JFK portrait where he is posed similarly. Having a political campaign that stands out not only helps with engagement from potential voters, but can also serve as a memorable example for the ones to come in the future as they go down in history for being outstanding and different. The image today still stands strong as most people have a positive association with it and because of the message behind it that resonated strongly with them.</a:t>
            </a:r>
            <a:r>
              <a:rPr lang="en-GB" sz="1700" b="0" i="0" u="sng" baseline="30000">
                <a:effectLst/>
                <a:latin typeface="Lora" pitchFamily="2" charset="0"/>
                <a:hlinkClick r:id="rId2" tooltip="3. Paragraph adapted from: Barack Obama &quot;Hope&quot; poster. (2021, May 6). In Wikipedia. https://en.wikipedia.org/wiki/Barack_Obama_%22Hope%22_poster. Barack Obama &quot;Hope&quot; poster, originally by Shepard Fairey."/>
              </a:rPr>
              <a:t>[2]</a:t>
            </a:r>
            <a:endParaRPr lang="en-GB" sz="1700"/>
          </a:p>
        </p:txBody>
      </p:sp>
      <p:pic>
        <p:nvPicPr>
          <p:cNvPr id="5" name="Picture 4" descr="A person in a suit and tie&#10;&#10;AI-generated content may be incorrect.">
            <a:extLst>
              <a:ext uri="{FF2B5EF4-FFF2-40B4-BE49-F238E27FC236}">
                <a16:creationId xmlns:a16="http://schemas.microsoft.com/office/drawing/2014/main" id="{2938AAF4-BF3D-05B5-B9B1-69AD0A612B29}"/>
              </a:ext>
            </a:extLst>
          </p:cNvPr>
          <p:cNvPicPr>
            <a:picLocks noChangeAspect="1"/>
          </p:cNvPicPr>
          <p:nvPr/>
        </p:nvPicPr>
        <p:blipFill>
          <a:blip r:embed="rId3">
            <a:extLst>
              <a:ext uri="{28A0092B-C50C-407E-A947-70E740481C1C}">
                <a14:useLocalDpi xmlns:a14="http://schemas.microsoft.com/office/drawing/2010/main" val="0"/>
              </a:ext>
            </a:extLst>
          </a:blip>
          <a:srcRect r="-1" b="1404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13757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A8F49D-B5A7-AAC6-1669-72C8094B7650}"/>
              </a:ext>
            </a:extLst>
          </p:cNvPr>
          <p:cNvSpPr>
            <a:spLocks noGrp="1"/>
          </p:cNvSpPr>
          <p:nvPr>
            <p:ph type="title"/>
          </p:nvPr>
        </p:nvSpPr>
        <p:spPr>
          <a:xfrm>
            <a:off x="1143000" y="990599"/>
            <a:ext cx="9906000" cy="685800"/>
          </a:xfrm>
        </p:spPr>
        <p:txBody>
          <a:bodyPr anchor="t">
            <a:normAutofit/>
          </a:bodyPr>
          <a:lstStyle/>
          <a:p>
            <a:r>
              <a:rPr lang="en-GB" sz="2500"/>
              <a:t>Marketing uses a variety of elements to shape perceptions and behaviour;</a:t>
            </a:r>
          </a:p>
        </p:txBody>
      </p:sp>
      <p:graphicFrame>
        <p:nvGraphicFramePr>
          <p:cNvPr id="5" name="Content Placeholder 2">
            <a:extLst>
              <a:ext uri="{FF2B5EF4-FFF2-40B4-BE49-F238E27FC236}">
                <a16:creationId xmlns:a16="http://schemas.microsoft.com/office/drawing/2014/main" id="{5EB12C77-91B4-1FE8-85AA-1EE271565029}"/>
              </a:ext>
            </a:extLst>
          </p:cNvPr>
          <p:cNvGraphicFramePr>
            <a:graphicFrameLocks noGrp="1"/>
          </p:cNvGraphicFramePr>
          <p:nvPr>
            <p:ph idx="1"/>
            <p:extLst>
              <p:ext uri="{D42A27DB-BD31-4B8C-83A1-F6EECF244321}">
                <p14:modId xmlns:p14="http://schemas.microsoft.com/office/powerpoint/2010/main" val="91492944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6946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FA36DA-37BC-753C-A579-3CF89DF19342}"/>
              </a:ext>
            </a:extLst>
          </p:cNvPr>
          <p:cNvSpPr>
            <a:spLocks noGrp="1"/>
          </p:cNvSpPr>
          <p:nvPr>
            <p:ph type="title"/>
          </p:nvPr>
        </p:nvSpPr>
        <p:spPr>
          <a:xfrm>
            <a:off x="838200" y="1195697"/>
            <a:ext cx="3200400" cy="4238118"/>
          </a:xfrm>
        </p:spPr>
        <p:txBody>
          <a:bodyPr>
            <a:normAutofit/>
          </a:bodyPr>
          <a:lstStyle/>
          <a:p>
            <a:r>
              <a:rPr lang="en-GB">
                <a:solidFill>
                  <a:schemeClr val="bg1"/>
                </a:solidFill>
              </a:rPr>
              <a:t>Revisit your word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6113F6E1-5014-2F68-3596-3981555755CB}"/>
              </a:ext>
            </a:extLst>
          </p:cNvPr>
          <p:cNvGraphicFramePr>
            <a:graphicFrameLocks noGrp="1"/>
          </p:cNvGraphicFramePr>
          <p:nvPr>
            <p:ph idx="1"/>
            <p:extLst>
              <p:ext uri="{D42A27DB-BD31-4B8C-83A1-F6EECF244321}">
                <p14:modId xmlns:p14="http://schemas.microsoft.com/office/powerpoint/2010/main" val="171211542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4406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F703A5-9374-4946-C4CA-D0E715B834D3}"/>
              </a:ext>
            </a:extLst>
          </p:cNvPr>
          <p:cNvSpPr>
            <a:spLocks noGrp="1"/>
          </p:cNvSpPr>
          <p:nvPr>
            <p:ph type="title"/>
          </p:nvPr>
        </p:nvSpPr>
        <p:spPr>
          <a:xfrm>
            <a:off x="793662" y="386930"/>
            <a:ext cx="10066122" cy="1298448"/>
          </a:xfrm>
        </p:spPr>
        <p:txBody>
          <a:bodyPr anchor="b">
            <a:normAutofit/>
          </a:bodyPr>
          <a:lstStyle/>
          <a:p>
            <a:r>
              <a:rPr lang="en-GB" sz="4800"/>
              <a:t>Defining Marketing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8140A6-1810-AF30-43E4-C1568AFA274E}"/>
              </a:ext>
            </a:extLst>
          </p:cNvPr>
          <p:cNvSpPr>
            <a:spLocks noGrp="1"/>
          </p:cNvSpPr>
          <p:nvPr>
            <p:ph idx="1"/>
          </p:nvPr>
        </p:nvSpPr>
        <p:spPr>
          <a:xfrm>
            <a:off x="793661" y="2599509"/>
            <a:ext cx="4530898" cy="3639450"/>
          </a:xfrm>
        </p:spPr>
        <p:txBody>
          <a:bodyPr anchor="ctr">
            <a:normAutofit/>
          </a:bodyPr>
          <a:lstStyle/>
          <a:p>
            <a:pPr marL="0" indent="0">
              <a:buNone/>
            </a:pPr>
            <a:r>
              <a:rPr lang="en-GB" sz="2000" b="0" i="0">
                <a:effectLst/>
                <a:latin typeface="Lora" pitchFamily="2" charset="0"/>
              </a:rPr>
              <a:t>Marketing is more than just banner ads, television commercials, and people standing on roadsides dressed up like the Statue of Liberty during tax time. It’s a complex set of activities and strategies that influences where we live, what we wear, how we conduct business, and how we spend our time and money.</a:t>
            </a:r>
            <a:endParaRPr lang="en-GB" sz="2000"/>
          </a:p>
        </p:txBody>
      </p:sp>
      <p:pic>
        <p:nvPicPr>
          <p:cNvPr id="4" name="Online Media 3" title="What Is Marketing? Two Answers To This One Question">
            <a:hlinkClick r:id="" action="ppaction://media"/>
            <a:extLst>
              <a:ext uri="{FF2B5EF4-FFF2-40B4-BE49-F238E27FC236}">
                <a16:creationId xmlns:a16="http://schemas.microsoft.com/office/drawing/2014/main" id="{2E80B6A8-5249-7C85-FCC6-7F738846A62B}"/>
              </a:ext>
            </a:extLst>
          </p:cNvPr>
          <p:cNvPicPr>
            <a:picLocks noRot="1" noChangeAspect="1"/>
          </p:cNvPicPr>
          <p:nvPr>
            <a:videoFile r:link="rId1"/>
          </p:nvPr>
        </p:nvPicPr>
        <p:blipFill>
          <a:blip r:embed="rId3"/>
          <a:stretch>
            <a:fillRect/>
          </a:stretch>
        </p:blipFill>
        <p:spPr>
          <a:xfrm>
            <a:off x="6010508" y="2484255"/>
            <a:ext cx="4952325"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215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B9B73-7600-8307-413E-E3A6A417872E}"/>
              </a:ext>
            </a:extLst>
          </p:cNvPr>
          <p:cNvSpPr>
            <a:spLocks noGrp="1"/>
          </p:cNvSpPr>
          <p:nvPr>
            <p:ph type="title"/>
          </p:nvPr>
        </p:nvSpPr>
        <p:spPr>
          <a:xfrm>
            <a:off x="640080" y="325369"/>
            <a:ext cx="4368602" cy="1956841"/>
          </a:xfrm>
        </p:spPr>
        <p:txBody>
          <a:bodyPr anchor="b">
            <a:normAutofit/>
          </a:bodyPr>
          <a:lstStyle/>
          <a:p>
            <a:r>
              <a:rPr lang="en-GB" sz="5400" dirty="0"/>
              <a:t>Activity 1</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ADE04E-95E8-D6D5-21D5-9AD430F14EEF}"/>
              </a:ext>
            </a:extLst>
          </p:cNvPr>
          <p:cNvSpPr>
            <a:spLocks noGrp="1"/>
          </p:cNvSpPr>
          <p:nvPr>
            <p:ph idx="1"/>
          </p:nvPr>
        </p:nvSpPr>
        <p:spPr>
          <a:xfrm>
            <a:off x="640080" y="2872899"/>
            <a:ext cx="4243589" cy="3320668"/>
          </a:xfrm>
        </p:spPr>
        <p:txBody>
          <a:bodyPr>
            <a:normAutofit/>
          </a:bodyPr>
          <a:lstStyle/>
          <a:p>
            <a:pPr marL="0" indent="0">
              <a:buNone/>
            </a:pPr>
            <a:r>
              <a:rPr lang="en-GB" sz="1500" dirty="0"/>
              <a:t>Your marketing experience.</a:t>
            </a:r>
          </a:p>
          <a:p>
            <a:pPr marL="0" indent="0">
              <a:buNone/>
            </a:pPr>
            <a:r>
              <a:rPr lang="en-GB" sz="1500" dirty="0"/>
              <a:t>Individually think about an occasion you were trying to sell something, what did you do? Note down the process you went through and where you chose to advertise.</a:t>
            </a:r>
          </a:p>
          <a:p>
            <a:pPr marL="0" indent="0">
              <a:buNone/>
            </a:pPr>
            <a:endParaRPr lang="en-GB" sz="1500" dirty="0"/>
          </a:p>
          <a:p>
            <a:pPr marL="0" indent="0">
              <a:buNone/>
            </a:pPr>
            <a:r>
              <a:rPr lang="en-GB" sz="1500" dirty="0"/>
              <a:t>Once you have all completed your lists, in table groups discuss.  What do you feel was successful or less successful.  </a:t>
            </a:r>
          </a:p>
          <a:p>
            <a:pPr marL="0" indent="0">
              <a:buNone/>
            </a:pPr>
            <a:r>
              <a:rPr lang="en-GB" sz="1500" dirty="0"/>
              <a:t>Using your combined lists, create a recipe to success for selling an item and then we will compare as a class.</a:t>
            </a:r>
          </a:p>
        </p:txBody>
      </p:sp>
      <p:pic>
        <p:nvPicPr>
          <p:cNvPr id="5" name="Picture 4">
            <a:extLst>
              <a:ext uri="{FF2B5EF4-FFF2-40B4-BE49-F238E27FC236}">
                <a16:creationId xmlns:a16="http://schemas.microsoft.com/office/drawing/2014/main" id="{C2CED264-CEFA-0FBA-05F8-70BD8BA0D8C6}"/>
              </a:ext>
            </a:extLst>
          </p:cNvPr>
          <p:cNvPicPr>
            <a:picLocks noChangeAspect="1"/>
          </p:cNvPicPr>
          <p:nvPr/>
        </p:nvPicPr>
        <p:blipFill>
          <a:blip r:embed="rId2"/>
          <a:srcRect l="24090" r="1949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110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B5A82-782B-1E41-6980-3D5903F753D4}"/>
              </a:ext>
            </a:extLst>
          </p:cNvPr>
          <p:cNvSpPr>
            <a:spLocks noGrp="1"/>
          </p:cNvSpPr>
          <p:nvPr>
            <p:ph type="title"/>
          </p:nvPr>
        </p:nvSpPr>
        <p:spPr>
          <a:xfrm>
            <a:off x="640080" y="325369"/>
            <a:ext cx="4368602" cy="1956841"/>
          </a:xfrm>
        </p:spPr>
        <p:txBody>
          <a:bodyPr anchor="b">
            <a:normAutofit/>
          </a:bodyPr>
          <a:lstStyle/>
          <a:p>
            <a:r>
              <a:rPr lang="en-GB" sz="5400"/>
              <a:t>Activity 2 – Some fun!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CC7B0D-5EF6-EDE4-9BE3-B2F577583849}"/>
              </a:ext>
            </a:extLst>
          </p:cNvPr>
          <p:cNvSpPr>
            <a:spLocks noGrp="1"/>
          </p:cNvSpPr>
          <p:nvPr>
            <p:ph idx="1"/>
          </p:nvPr>
        </p:nvSpPr>
        <p:spPr>
          <a:xfrm>
            <a:off x="640080" y="2872899"/>
            <a:ext cx="4243589" cy="3320668"/>
          </a:xfrm>
        </p:spPr>
        <p:txBody>
          <a:bodyPr>
            <a:normAutofit/>
          </a:bodyPr>
          <a:lstStyle/>
          <a:p>
            <a:pPr marL="0" indent="0">
              <a:buNone/>
            </a:pPr>
            <a:r>
              <a:rPr lang="en-GB" sz="2200" dirty="0"/>
              <a:t>Using the random item on the desk in front of you, in groups create a pitch to sell the product which is to be used for something other than its original purpose.</a:t>
            </a:r>
          </a:p>
          <a:p>
            <a:pPr marL="0" indent="0">
              <a:buNone/>
            </a:pPr>
            <a:r>
              <a:rPr lang="en-GB" sz="2200" dirty="0"/>
              <a:t>You will then pitch your product to the rest of </a:t>
            </a:r>
            <a:r>
              <a:rPr lang="en-GB" sz="2200"/>
              <a:t>the class.</a:t>
            </a:r>
          </a:p>
        </p:txBody>
      </p:sp>
      <p:pic>
        <p:nvPicPr>
          <p:cNvPr id="5" name="Picture 4" descr="A colorful board game as a corporate strategy idea">
            <a:extLst>
              <a:ext uri="{FF2B5EF4-FFF2-40B4-BE49-F238E27FC236}">
                <a16:creationId xmlns:a16="http://schemas.microsoft.com/office/drawing/2014/main" id="{7A91D5AD-8C8F-CD07-FFFF-B6713CE30368}"/>
              </a:ext>
            </a:extLst>
          </p:cNvPr>
          <p:cNvPicPr>
            <a:picLocks noChangeAspect="1"/>
          </p:cNvPicPr>
          <p:nvPr/>
        </p:nvPicPr>
        <p:blipFill>
          <a:blip r:embed="rId2"/>
          <a:srcRect l="24263" r="878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41714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D5EE2-9189-A6DB-123E-BC1A679807CB}"/>
              </a:ext>
            </a:extLst>
          </p:cNvPr>
          <p:cNvSpPr>
            <a:spLocks noGrp="1"/>
          </p:cNvSpPr>
          <p:nvPr>
            <p:ph type="title"/>
          </p:nvPr>
        </p:nvSpPr>
        <p:spPr>
          <a:xfrm>
            <a:off x="761803" y="350196"/>
            <a:ext cx="4646904" cy="1624520"/>
          </a:xfrm>
        </p:spPr>
        <p:txBody>
          <a:bodyPr anchor="ctr">
            <a:normAutofit/>
          </a:bodyPr>
          <a:lstStyle/>
          <a:p>
            <a:r>
              <a:rPr lang="en-GB" sz="4000"/>
              <a:t>Reflection</a:t>
            </a:r>
          </a:p>
        </p:txBody>
      </p:sp>
      <p:sp>
        <p:nvSpPr>
          <p:cNvPr id="3" name="Content Placeholder 2">
            <a:extLst>
              <a:ext uri="{FF2B5EF4-FFF2-40B4-BE49-F238E27FC236}">
                <a16:creationId xmlns:a16="http://schemas.microsoft.com/office/drawing/2014/main" id="{4EA6EEA8-534E-665C-3D76-D389ED07D38F}"/>
              </a:ext>
            </a:extLst>
          </p:cNvPr>
          <p:cNvSpPr>
            <a:spLocks noGrp="1"/>
          </p:cNvSpPr>
          <p:nvPr>
            <p:ph idx="1"/>
          </p:nvPr>
        </p:nvSpPr>
        <p:spPr>
          <a:xfrm>
            <a:off x="761802" y="2743200"/>
            <a:ext cx="4646905" cy="3613149"/>
          </a:xfrm>
        </p:spPr>
        <p:txBody>
          <a:bodyPr anchor="ctr">
            <a:normAutofit/>
          </a:bodyPr>
          <a:lstStyle/>
          <a:p>
            <a:pPr marL="0" indent="0">
              <a:buNone/>
            </a:pPr>
            <a:r>
              <a:rPr lang="en-GB" sz="2000"/>
              <a:t>To close todays session, I would like you to reflect back on the things we have covered today.  Has anything surprised you?  What are you looking forward to covering within this module?</a:t>
            </a:r>
          </a:p>
        </p:txBody>
      </p:sp>
      <p:pic>
        <p:nvPicPr>
          <p:cNvPr id="5" name="Picture 4" descr="Reflection of a building">
            <a:extLst>
              <a:ext uri="{FF2B5EF4-FFF2-40B4-BE49-F238E27FC236}">
                <a16:creationId xmlns:a16="http://schemas.microsoft.com/office/drawing/2014/main" id="{7413C79F-589B-9FBA-90F4-0C4396E1F71A}"/>
              </a:ext>
            </a:extLst>
          </p:cNvPr>
          <p:cNvPicPr>
            <a:picLocks noChangeAspect="1"/>
          </p:cNvPicPr>
          <p:nvPr/>
        </p:nvPicPr>
        <p:blipFill>
          <a:blip r:embed="rId2"/>
          <a:srcRect l="10073" r="3052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849525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TotalTime>
  <Words>990</Words>
  <Application>Microsoft Office PowerPoint</Application>
  <PresentationFormat>Widescreen</PresentationFormat>
  <Paragraphs>63</Paragraphs>
  <Slides>15</Slides>
  <Notes>1</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Abadi</vt:lpstr>
      <vt:lpstr>Aptos</vt:lpstr>
      <vt:lpstr>Arial</vt:lpstr>
      <vt:lpstr>Calibri</vt:lpstr>
      <vt:lpstr>Calibri Light</vt:lpstr>
      <vt:lpstr>Lora</vt:lpstr>
      <vt:lpstr>Office Theme</vt:lpstr>
      <vt:lpstr>Responsible Marketing</vt:lpstr>
      <vt:lpstr>Welcome back…..</vt:lpstr>
      <vt:lpstr>What is Marketing?     </vt:lpstr>
      <vt:lpstr>Why is Marketing important?</vt:lpstr>
      <vt:lpstr>Marketing Sells Products</vt:lpstr>
      <vt:lpstr>Marketing changes how we think about things</vt:lpstr>
      <vt:lpstr>Marketing creates memorable experiences</vt:lpstr>
      <vt:lpstr>Marketing alters History</vt:lpstr>
      <vt:lpstr>Marketing uses a variety of elements to shape perceptions and behaviour;</vt:lpstr>
      <vt:lpstr>Revisit your word</vt:lpstr>
      <vt:lpstr>Defining Marketing</vt:lpstr>
      <vt:lpstr>A few definitions</vt:lpstr>
      <vt:lpstr>Activity 1</vt:lpstr>
      <vt:lpstr>Activity 2 – Some fun!</vt:lpstr>
      <vt:lpstr>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6</cp:revision>
  <dcterms:created xsi:type="dcterms:W3CDTF">2020-09-15T09:18:35Z</dcterms:created>
  <dcterms:modified xsi:type="dcterms:W3CDTF">2025-09-15T14:30:29Z</dcterms:modified>
</cp:coreProperties>
</file>