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theme/theme4.xml" ContentType="application/vnd.openxmlformats-officedocument.theme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87" r:id="rId4"/>
    <p:sldMasterId id="2147483707" r:id="rId5"/>
    <p:sldMasterId id="2147483736" r:id="rId6"/>
    <p:sldMasterId id="2147483748" r:id="rId7"/>
    <p:sldMasterId id="2147483763" r:id="rId8"/>
  </p:sldMasterIdLst>
  <p:notesMasterIdLst>
    <p:notesMasterId r:id="rId39"/>
  </p:notesMasterIdLst>
  <p:handoutMasterIdLst>
    <p:handoutMasterId r:id="rId40"/>
  </p:handoutMasterIdLst>
  <p:sldIdLst>
    <p:sldId id="272" r:id="rId9"/>
    <p:sldId id="1875" r:id="rId10"/>
    <p:sldId id="1879" r:id="rId11"/>
    <p:sldId id="1880" r:id="rId12"/>
    <p:sldId id="1881" r:id="rId13"/>
    <p:sldId id="1882" r:id="rId14"/>
    <p:sldId id="1883" r:id="rId15"/>
    <p:sldId id="1884" r:id="rId16"/>
    <p:sldId id="263" r:id="rId17"/>
    <p:sldId id="1885" r:id="rId18"/>
    <p:sldId id="1886" r:id="rId19"/>
    <p:sldId id="266" r:id="rId20"/>
    <p:sldId id="1877" r:id="rId21"/>
    <p:sldId id="1878" r:id="rId22"/>
    <p:sldId id="1873" r:id="rId23"/>
    <p:sldId id="1874" r:id="rId24"/>
    <p:sldId id="1860" r:id="rId25"/>
    <p:sldId id="256" r:id="rId26"/>
    <p:sldId id="258" r:id="rId27"/>
    <p:sldId id="259" r:id="rId28"/>
    <p:sldId id="260" r:id="rId29"/>
    <p:sldId id="261" r:id="rId30"/>
    <p:sldId id="262" r:id="rId31"/>
    <p:sldId id="264" r:id="rId32"/>
    <p:sldId id="265" r:id="rId33"/>
    <p:sldId id="1868" r:id="rId34"/>
    <p:sldId id="257" r:id="rId35"/>
    <p:sldId id="1869" r:id="rId36"/>
    <p:sldId id="1870" r:id="rId37"/>
    <p:sldId id="1859" r:id="rId38"/>
  </p:sldIdLst>
  <p:sldSz cx="12192000" cy="6858000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Pinks" id="{4CCBE145-9F3B-43C3-8EAE-1EE4FE803BE6}">
          <p14:sldIdLst>
            <p14:sldId id="272"/>
            <p14:sldId id="1875"/>
            <p14:sldId id="1879"/>
            <p14:sldId id="1880"/>
            <p14:sldId id="1881"/>
            <p14:sldId id="1882"/>
            <p14:sldId id="1883"/>
            <p14:sldId id="1884"/>
            <p14:sldId id="263"/>
            <p14:sldId id="1885"/>
            <p14:sldId id="1886"/>
            <p14:sldId id="266"/>
            <p14:sldId id="1877"/>
            <p14:sldId id="1878"/>
            <p14:sldId id="1873"/>
            <p14:sldId id="1874"/>
            <p14:sldId id="1860"/>
            <p14:sldId id="256"/>
            <p14:sldId id="258"/>
            <p14:sldId id="259"/>
            <p14:sldId id="260"/>
            <p14:sldId id="261"/>
            <p14:sldId id="262"/>
            <p14:sldId id="264"/>
            <p14:sldId id="265"/>
            <p14:sldId id="1868"/>
            <p14:sldId id="257"/>
            <p14:sldId id="1869"/>
            <p14:sldId id="1870"/>
            <p14:sldId id="1859"/>
          </p14:sldIdLst>
        </p14:section>
      </p14:sectionLst>
    </p:ext>
    <p:ext uri="{EFAFB233-063F-42B5-8137-9DF3F51BA10A}">
      <p15:sldGuideLst xmlns:p15="http://schemas.microsoft.com/office/powerpoint/2012/main">
        <p15:guide id="2" pos="480" userDrawn="1">
          <p15:clr>
            <a:srgbClr val="A4A3A4"/>
          </p15:clr>
        </p15:guide>
        <p15:guide id="3" orient="horz" pos="216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6D734"/>
    <a:srgbClr val="F69000"/>
    <a:srgbClr val="FE4387"/>
    <a:srgbClr val="FEF7F4"/>
    <a:srgbClr val="FF2625"/>
    <a:srgbClr val="007788"/>
    <a:srgbClr val="297C2A"/>
    <a:srgbClr val="01C2D1"/>
    <a:srgbClr val="005C68"/>
    <a:srgbClr val="3B2E5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50FB104-7BB0-FB41-874E-13DD673920CF}" v="334" dt="2026-03-17T22:01:10.61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73" autoAdjust="0"/>
    <p:restoredTop sz="94683" autoAdjust="0"/>
  </p:normalViewPr>
  <p:slideViewPr>
    <p:cSldViewPr snapToGrid="0">
      <p:cViewPr varScale="1">
        <p:scale>
          <a:sx n="76" d="100"/>
          <a:sy n="76" d="100"/>
        </p:scale>
        <p:origin x="200" y="768"/>
      </p:cViewPr>
      <p:guideLst>
        <p:guide pos="480"/>
        <p:guide orient="horz" pos="216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10" d="100"/>
        <a:sy n="110" d="100"/>
      </p:scale>
      <p:origin x="0" y="0"/>
    </p:cViewPr>
  </p:sorterViewPr>
  <p:notesViewPr>
    <p:cSldViewPr snapToGrid="0" showGuides="1">
      <p:cViewPr varScale="1">
        <p:scale>
          <a:sx n="48" d="100"/>
          <a:sy n="48" d="100"/>
        </p:scale>
        <p:origin x="2684" y="3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5.xml"/><Relationship Id="rId18" Type="http://schemas.openxmlformats.org/officeDocument/2006/relationships/slide" Target="slides/slide10.xml"/><Relationship Id="rId26" Type="http://schemas.openxmlformats.org/officeDocument/2006/relationships/slide" Target="slides/slide18.xml"/><Relationship Id="rId39" Type="http://schemas.openxmlformats.org/officeDocument/2006/relationships/notesMaster" Target="notesMasters/notesMaster1.xml"/><Relationship Id="rId21" Type="http://schemas.openxmlformats.org/officeDocument/2006/relationships/slide" Target="slides/slide13.xml"/><Relationship Id="rId34" Type="http://schemas.openxmlformats.org/officeDocument/2006/relationships/slide" Target="slides/slide26.xml"/><Relationship Id="rId42" Type="http://schemas.openxmlformats.org/officeDocument/2006/relationships/viewProps" Target="viewProps.xml"/><Relationship Id="rId7" Type="http://schemas.openxmlformats.org/officeDocument/2006/relationships/slideMaster" Target="slideMasters/slideMaster4.xml"/><Relationship Id="rId2" Type="http://schemas.openxmlformats.org/officeDocument/2006/relationships/customXml" Target="../customXml/item2.xml"/><Relationship Id="rId16" Type="http://schemas.openxmlformats.org/officeDocument/2006/relationships/slide" Target="slides/slide8.xml"/><Relationship Id="rId29" Type="http://schemas.openxmlformats.org/officeDocument/2006/relationships/slide" Target="slides/slide2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3.xml"/><Relationship Id="rId24" Type="http://schemas.openxmlformats.org/officeDocument/2006/relationships/slide" Target="slides/slide16.xml"/><Relationship Id="rId32" Type="http://schemas.openxmlformats.org/officeDocument/2006/relationships/slide" Target="slides/slide24.xml"/><Relationship Id="rId37" Type="http://schemas.openxmlformats.org/officeDocument/2006/relationships/slide" Target="slides/slide29.xml"/><Relationship Id="rId40" Type="http://schemas.openxmlformats.org/officeDocument/2006/relationships/handoutMaster" Target="handoutMasters/handoutMaster1.xml"/><Relationship Id="rId45" Type="http://schemas.microsoft.com/office/2016/11/relationships/changesInfo" Target="changesInfos/changesInfo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7.xml"/><Relationship Id="rId23" Type="http://schemas.openxmlformats.org/officeDocument/2006/relationships/slide" Target="slides/slide15.xml"/><Relationship Id="rId28" Type="http://schemas.openxmlformats.org/officeDocument/2006/relationships/slide" Target="slides/slide20.xml"/><Relationship Id="rId36" Type="http://schemas.openxmlformats.org/officeDocument/2006/relationships/slide" Target="slides/slide28.xml"/><Relationship Id="rId10" Type="http://schemas.openxmlformats.org/officeDocument/2006/relationships/slide" Target="slides/slide2.xml"/><Relationship Id="rId19" Type="http://schemas.openxmlformats.org/officeDocument/2006/relationships/slide" Target="slides/slide11.xml"/><Relationship Id="rId31" Type="http://schemas.openxmlformats.org/officeDocument/2006/relationships/slide" Target="slides/slide23.xml"/><Relationship Id="rId44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1.xml"/><Relationship Id="rId14" Type="http://schemas.openxmlformats.org/officeDocument/2006/relationships/slide" Target="slides/slide6.xml"/><Relationship Id="rId22" Type="http://schemas.openxmlformats.org/officeDocument/2006/relationships/slide" Target="slides/slide14.xml"/><Relationship Id="rId27" Type="http://schemas.openxmlformats.org/officeDocument/2006/relationships/slide" Target="slides/slide19.xml"/><Relationship Id="rId30" Type="http://schemas.openxmlformats.org/officeDocument/2006/relationships/slide" Target="slides/slide22.xml"/><Relationship Id="rId35" Type="http://schemas.openxmlformats.org/officeDocument/2006/relationships/slide" Target="slides/slide27.xml"/><Relationship Id="rId43" Type="http://schemas.openxmlformats.org/officeDocument/2006/relationships/theme" Target="theme/theme1.xml"/><Relationship Id="rId8" Type="http://schemas.openxmlformats.org/officeDocument/2006/relationships/slideMaster" Target="slideMasters/slideMaster5.xml"/><Relationship Id="rId3" Type="http://schemas.openxmlformats.org/officeDocument/2006/relationships/customXml" Target="../customXml/item3.xml"/><Relationship Id="rId12" Type="http://schemas.openxmlformats.org/officeDocument/2006/relationships/slide" Target="slides/slide4.xml"/><Relationship Id="rId17" Type="http://schemas.openxmlformats.org/officeDocument/2006/relationships/slide" Target="slides/slide9.xml"/><Relationship Id="rId25" Type="http://schemas.openxmlformats.org/officeDocument/2006/relationships/slide" Target="slides/slide17.xml"/><Relationship Id="rId33" Type="http://schemas.openxmlformats.org/officeDocument/2006/relationships/slide" Target="slides/slide25.xml"/><Relationship Id="rId38" Type="http://schemas.openxmlformats.org/officeDocument/2006/relationships/slide" Target="slides/slide30.xml"/><Relationship Id="rId46" Type="http://schemas.microsoft.com/office/2015/10/relationships/revisionInfo" Target="revisionInfo.xml"/><Relationship Id="rId20" Type="http://schemas.openxmlformats.org/officeDocument/2006/relationships/slide" Target="slides/slide12.xml"/><Relationship Id="rId41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endralyn Pegenia (2511437)" userId="8e1b69d1-6116-49c3-b92e-982eb233b5df" providerId="ADAL" clId="{416640FF-E136-561A-8E46-4BACE46F854C}"/>
    <pc:docChg chg="undo redo custSel addSld delSld modSld sldOrd delMainMaster modMainMaster modSection">
      <pc:chgData name="Kendralyn Pegenia (2511437)" userId="8e1b69d1-6116-49c3-b92e-982eb233b5df" providerId="ADAL" clId="{416640FF-E136-561A-8E46-4BACE46F854C}" dt="2026-03-17T22:01:10.613" v="5201"/>
      <pc:docMkLst>
        <pc:docMk/>
      </pc:docMkLst>
      <pc:sldChg chg="add ord modTransition">
        <pc:chgData name="Kendralyn Pegenia (2511437)" userId="8e1b69d1-6116-49c3-b92e-982eb233b5df" providerId="ADAL" clId="{416640FF-E136-561A-8E46-4BACE46F854C}" dt="2026-03-17T21:55:09.620" v="5170"/>
        <pc:sldMkLst>
          <pc:docMk/>
          <pc:sldMk cId="0" sldId="256"/>
        </pc:sldMkLst>
      </pc:sldChg>
      <pc:sldChg chg="add modTransition modAnim">
        <pc:chgData name="Kendralyn Pegenia (2511437)" userId="8e1b69d1-6116-49c3-b92e-982eb233b5df" providerId="ADAL" clId="{416640FF-E136-561A-8E46-4BACE46F854C}" dt="2026-03-17T22:01:10.613" v="5201"/>
        <pc:sldMkLst>
          <pc:docMk/>
          <pc:sldMk cId="4259006049" sldId="257"/>
        </pc:sldMkLst>
      </pc:sldChg>
      <pc:sldChg chg="add ord modTransition modAnim">
        <pc:chgData name="Kendralyn Pegenia (2511437)" userId="8e1b69d1-6116-49c3-b92e-982eb233b5df" providerId="ADAL" clId="{416640FF-E136-561A-8E46-4BACE46F854C}" dt="2026-03-17T21:58:24.344" v="5179"/>
        <pc:sldMkLst>
          <pc:docMk/>
          <pc:sldMk cId="0" sldId="258"/>
        </pc:sldMkLst>
      </pc:sldChg>
      <pc:sldChg chg="add ord modTransition modAnim">
        <pc:chgData name="Kendralyn Pegenia (2511437)" userId="8e1b69d1-6116-49c3-b92e-982eb233b5df" providerId="ADAL" clId="{416640FF-E136-561A-8E46-4BACE46F854C}" dt="2026-03-17T21:59:09.313" v="5183"/>
        <pc:sldMkLst>
          <pc:docMk/>
          <pc:sldMk cId="0" sldId="259"/>
        </pc:sldMkLst>
      </pc:sldChg>
      <pc:sldChg chg="add ord modTransition modAnim">
        <pc:chgData name="Kendralyn Pegenia (2511437)" userId="8e1b69d1-6116-49c3-b92e-982eb233b5df" providerId="ADAL" clId="{416640FF-E136-561A-8E46-4BACE46F854C}" dt="2026-03-17T21:59:49.806" v="5188"/>
        <pc:sldMkLst>
          <pc:docMk/>
          <pc:sldMk cId="0" sldId="260"/>
        </pc:sldMkLst>
      </pc:sldChg>
      <pc:sldChg chg="add ord modTransition modAnim">
        <pc:chgData name="Kendralyn Pegenia (2511437)" userId="8e1b69d1-6116-49c3-b92e-982eb233b5df" providerId="ADAL" clId="{416640FF-E136-561A-8E46-4BACE46F854C}" dt="2026-03-17T22:00:13.639" v="5192"/>
        <pc:sldMkLst>
          <pc:docMk/>
          <pc:sldMk cId="0" sldId="261"/>
        </pc:sldMkLst>
      </pc:sldChg>
      <pc:sldChg chg="add ord modTransition modAnim">
        <pc:chgData name="Kendralyn Pegenia (2511437)" userId="8e1b69d1-6116-49c3-b92e-982eb233b5df" providerId="ADAL" clId="{416640FF-E136-561A-8E46-4BACE46F854C}" dt="2026-03-17T22:00:36.264" v="5196"/>
        <pc:sldMkLst>
          <pc:docMk/>
          <pc:sldMk cId="0" sldId="262"/>
        </pc:sldMkLst>
      </pc:sldChg>
      <pc:sldChg chg="addSp delSp modSp add del mod modTransition setBg modAnim delDesignElem">
        <pc:chgData name="Kendralyn Pegenia (2511437)" userId="8e1b69d1-6116-49c3-b92e-982eb233b5df" providerId="ADAL" clId="{416640FF-E136-561A-8E46-4BACE46F854C}" dt="2026-03-17T21:55:09.620" v="5170"/>
        <pc:sldMkLst>
          <pc:docMk/>
          <pc:sldMk cId="1525367725" sldId="263"/>
        </pc:sldMkLst>
        <pc:spChg chg="add del mod">
          <ac:chgData name="Kendralyn Pegenia (2511437)" userId="8e1b69d1-6116-49c3-b92e-982eb233b5df" providerId="ADAL" clId="{416640FF-E136-561A-8E46-4BACE46F854C}" dt="2026-03-17T21:41:18.427" v="5098"/>
          <ac:spMkLst>
            <pc:docMk/>
            <pc:sldMk cId="1525367725" sldId="263"/>
            <ac:spMk id="3" creationId="{B4180B7A-DFE4-BDCE-7A2C-5157BA7E835B}"/>
          </ac:spMkLst>
        </pc:spChg>
        <pc:spChg chg="mod">
          <ac:chgData name="Kendralyn Pegenia (2511437)" userId="8e1b69d1-6116-49c3-b92e-982eb233b5df" providerId="ADAL" clId="{416640FF-E136-561A-8E46-4BACE46F854C}" dt="2026-03-17T15:33:43.723" v="4722"/>
          <ac:spMkLst>
            <pc:docMk/>
            <pc:sldMk cId="1525367725" sldId="263"/>
            <ac:spMk id="6" creationId="{C2A3D01E-AB80-F193-37A5-3865EF51BF49}"/>
          </ac:spMkLst>
        </pc:spChg>
        <pc:spChg chg="add del">
          <ac:chgData name="Kendralyn Pegenia (2511437)" userId="8e1b69d1-6116-49c3-b92e-982eb233b5df" providerId="ADAL" clId="{416640FF-E136-561A-8E46-4BACE46F854C}" dt="2026-03-17T15:33:43.723" v="4722"/>
          <ac:spMkLst>
            <pc:docMk/>
            <pc:sldMk cId="1525367725" sldId="263"/>
            <ac:spMk id="12" creationId="{9F4444CE-BC8D-4D61-B303-4C05614E62AB}"/>
          </ac:spMkLst>
        </pc:spChg>
        <pc:spChg chg="add del">
          <ac:chgData name="Kendralyn Pegenia (2511437)" userId="8e1b69d1-6116-49c3-b92e-982eb233b5df" providerId="ADAL" clId="{416640FF-E136-561A-8E46-4BACE46F854C}" dt="2026-03-17T15:33:43.723" v="4722"/>
          <ac:spMkLst>
            <pc:docMk/>
            <pc:sldMk cId="1525367725" sldId="263"/>
            <ac:spMk id="13" creationId="{62423CA5-E2E1-4789-B759-9906C1C94063}"/>
          </ac:spMkLst>
        </pc:spChg>
        <pc:spChg chg="add del">
          <ac:chgData name="Kendralyn Pegenia (2511437)" userId="8e1b69d1-6116-49c3-b92e-982eb233b5df" providerId="ADAL" clId="{416640FF-E136-561A-8E46-4BACE46F854C}" dt="2026-03-17T15:33:43.723" v="4722"/>
          <ac:spMkLst>
            <pc:docMk/>
            <pc:sldMk cId="1525367725" sldId="263"/>
            <ac:spMk id="15" creationId="{73772B81-181F-48B7-8826-4D9686D15DF5}"/>
          </ac:spMkLst>
        </pc:spChg>
        <pc:spChg chg="add del">
          <ac:chgData name="Kendralyn Pegenia (2511437)" userId="8e1b69d1-6116-49c3-b92e-982eb233b5df" providerId="ADAL" clId="{416640FF-E136-561A-8E46-4BACE46F854C}" dt="2026-03-17T15:33:43.723" v="4722"/>
          <ac:spMkLst>
            <pc:docMk/>
            <pc:sldMk cId="1525367725" sldId="263"/>
            <ac:spMk id="17" creationId="{B2205F6E-03C6-4E92-877C-E2482F6599AA}"/>
          </ac:spMkLst>
        </pc:spChg>
      </pc:sldChg>
      <pc:sldChg chg="add del modTransition">
        <pc:chgData name="Kendralyn Pegenia (2511437)" userId="8e1b69d1-6116-49c3-b92e-982eb233b5df" providerId="ADAL" clId="{416640FF-E136-561A-8E46-4BACE46F854C}" dt="2026-03-17T15:33:35.469" v="4697" actId="2696"/>
        <pc:sldMkLst>
          <pc:docMk/>
          <pc:sldMk cId="4067349360" sldId="263"/>
        </pc:sldMkLst>
      </pc:sldChg>
      <pc:sldChg chg="add ord modTransition">
        <pc:chgData name="Kendralyn Pegenia (2511437)" userId="8e1b69d1-6116-49c3-b92e-982eb233b5df" providerId="ADAL" clId="{416640FF-E136-561A-8E46-4BACE46F854C}" dt="2026-03-17T21:55:09.620" v="5170"/>
        <pc:sldMkLst>
          <pc:docMk/>
          <pc:sldMk cId="0" sldId="264"/>
        </pc:sldMkLst>
      </pc:sldChg>
      <pc:sldChg chg="add ord modTransition">
        <pc:chgData name="Kendralyn Pegenia (2511437)" userId="8e1b69d1-6116-49c3-b92e-982eb233b5df" providerId="ADAL" clId="{416640FF-E136-561A-8E46-4BACE46F854C}" dt="2026-03-17T21:55:09.620" v="5170"/>
        <pc:sldMkLst>
          <pc:docMk/>
          <pc:sldMk cId="0" sldId="265"/>
        </pc:sldMkLst>
      </pc:sldChg>
      <pc:sldChg chg="add del modTransition">
        <pc:chgData name="Kendralyn Pegenia (2511437)" userId="8e1b69d1-6116-49c3-b92e-982eb233b5df" providerId="ADAL" clId="{416640FF-E136-561A-8E46-4BACE46F854C}" dt="2026-03-17T15:33:35.554" v="4700" actId="2696"/>
        <pc:sldMkLst>
          <pc:docMk/>
          <pc:sldMk cId="1814673103" sldId="266"/>
        </pc:sldMkLst>
      </pc:sldChg>
      <pc:sldChg chg="modSp add del mod modTransition">
        <pc:chgData name="Kendralyn Pegenia (2511437)" userId="8e1b69d1-6116-49c3-b92e-982eb233b5df" providerId="ADAL" clId="{416640FF-E136-561A-8E46-4BACE46F854C}" dt="2026-03-17T21:55:09.620" v="5170"/>
        <pc:sldMkLst>
          <pc:docMk/>
          <pc:sldMk cId="2556374863" sldId="266"/>
        </pc:sldMkLst>
        <pc:spChg chg="mod">
          <ac:chgData name="Kendralyn Pegenia (2511437)" userId="8e1b69d1-6116-49c3-b92e-982eb233b5df" providerId="ADAL" clId="{416640FF-E136-561A-8E46-4BACE46F854C}" dt="2026-03-17T15:33:43.723" v="4722"/>
          <ac:spMkLst>
            <pc:docMk/>
            <pc:sldMk cId="2556374863" sldId="266"/>
            <ac:spMk id="3" creationId="{12209C27-5BD7-FD4E-A13E-D65BCED31C78}"/>
          </ac:spMkLst>
        </pc:spChg>
      </pc:sldChg>
      <pc:sldChg chg="modSp add del mod modTransition modAnim">
        <pc:chgData name="Kendralyn Pegenia (2511437)" userId="8e1b69d1-6116-49c3-b92e-982eb233b5df" providerId="ADAL" clId="{416640FF-E136-561A-8E46-4BACE46F854C}" dt="2026-03-17T15:33:35.361" v="4691" actId="2696"/>
        <pc:sldMkLst>
          <pc:docMk/>
          <pc:sldMk cId="4134644643" sldId="267"/>
        </pc:sldMkLst>
      </pc:sldChg>
      <pc:sldChg chg="add modTransition">
        <pc:chgData name="Kendralyn Pegenia (2511437)" userId="8e1b69d1-6116-49c3-b92e-982eb233b5df" providerId="ADAL" clId="{416640FF-E136-561A-8E46-4BACE46F854C}" dt="2026-03-17T21:55:09.620" v="5170"/>
        <pc:sldMkLst>
          <pc:docMk/>
          <pc:sldMk cId="1218139717" sldId="272"/>
        </pc:sldMkLst>
      </pc:sldChg>
      <pc:sldChg chg="del modTransition">
        <pc:chgData name="Kendralyn Pegenia (2511437)" userId="8e1b69d1-6116-49c3-b92e-982eb233b5df" providerId="ADAL" clId="{416640FF-E136-561A-8E46-4BACE46F854C}" dt="2026-03-16T10:16:29.330" v="3945" actId="2696"/>
        <pc:sldMkLst>
          <pc:docMk/>
          <pc:sldMk cId="2957678139" sldId="1848"/>
        </pc:sldMkLst>
      </pc:sldChg>
      <pc:sldChg chg="addSp delSp modSp add del mod ord modTransition">
        <pc:chgData name="Kendralyn Pegenia (2511437)" userId="8e1b69d1-6116-49c3-b92e-982eb233b5df" providerId="ADAL" clId="{416640FF-E136-561A-8E46-4BACE46F854C}" dt="2026-03-17T21:55:09.620" v="5170"/>
        <pc:sldMkLst>
          <pc:docMk/>
          <pc:sldMk cId="576716121" sldId="1859"/>
        </pc:sldMkLst>
        <pc:spChg chg="mod">
          <ac:chgData name="Kendralyn Pegenia (2511437)" userId="8e1b69d1-6116-49c3-b92e-982eb233b5df" providerId="ADAL" clId="{416640FF-E136-561A-8E46-4BACE46F854C}" dt="2026-03-14T01:08:38.099" v="257" actId="1076"/>
          <ac:spMkLst>
            <pc:docMk/>
            <pc:sldMk cId="576716121" sldId="1859"/>
            <ac:spMk id="4" creationId="{068DF32A-D165-40DA-AAE8-A6E9579E2F79}"/>
          </ac:spMkLst>
        </pc:spChg>
        <pc:picChg chg="add mod">
          <ac:chgData name="Kendralyn Pegenia (2511437)" userId="8e1b69d1-6116-49c3-b92e-982eb233b5df" providerId="ADAL" clId="{416640FF-E136-561A-8E46-4BACE46F854C}" dt="2026-03-14T01:08:42.900" v="260" actId="1076"/>
          <ac:picMkLst>
            <pc:docMk/>
            <pc:sldMk cId="576716121" sldId="1859"/>
            <ac:picMk id="3" creationId="{FBDCEE5B-8BA1-A755-9BBB-354AB6BF20BA}"/>
          </ac:picMkLst>
        </pc:picChg>
      </pc:sldChg>
      <pc:sldChg chg="addSp modSp add del mod ord modTransition">
        <pc:chgData name="Kendralyn Pegenia (2511437)" userId="8e1b69d1-6116-49c3-b92e-982eb233b5df" providerId="ADAL" clId="{416640FF-E136-561A-8E46-4BACE46F854C}" dt="2026-03-17T21:55:09.620" v="5170"/>
        <pc:sldMkLst>
          <pc:docMk/>
          <pc:sldMk cId="3992488130" sldId="1860"/>
        </pc:sldMkLst>
        <pc:spChg chg="add mod">
          <ac:chgData name="Kendralyn Pegenia (2511437)" userId="8e1b69d1-6116-49c3-b92e-982eb233b5df" providerId="ADAL" clId="{416640FF-E136-561A-8E46-4BACE46F854C}" dt="2026-03-16T10:22:48.055" v="4115" actId="207"/>
          <ac:spMkLst>
            <pc:docMk/>
            <pc:sldMk cId="3992488130" sldId="1860"/>
            <ac:spMk id="2" creationId="{5EFB3EA1-DCF5-4DCE-0964-4DA186C73B63}"/>
          </ac:spMkLst>
        </pc:spChg>
        <pc:spChg chg="mod">
          <ac:chgData name="Kendralyn Pegenia (2511437)" userId="8e1b69d1-6116-49c3-b92e-982eb233b5df" providerId="ADAL" clId="{416640FF-E136-561A-8E46-4BACE46F854C}" dt="2026-03-16T10:52:06.702" v="4684" actId="27636"/>
          <ac:spMkLst>
            <pc:docMk/>
            <pc:sldMk cId="3992488130" sldId="1860"/>
            <ac:spMk id="3" creationId="{D3316BC9-7937-4417-B232-1B37F4796011}"/>
          </ac:spMkLst>
        </pc:spChg>
        <pc:spChg chg="mod">
          <ac:chgData name="Kendralyn Pegenia (2511437)" userId="8e1b69d1-6116-49c3-b92e-982eb233b5df" providerId="ADAL" clId="{416640FF-E136-561A-8E46-4BACE46F854C}" dt="2026-03-16T10:22:06.914" v="4086" actId="1076"/>
          <ac:spMkLst>
            <pc:docMk/>
            <pc:sldMk cId="3992488130" sldId="1860"/>
            <ac:spMk id="5" creationId="{F4CC8F73-ECDC-4868-AB59-BA85918D9766}"/>
          </ac:spMkLst>
        </pc:spChg>
      </pc:sldChg>
      <pc:sldChg chg="add del modTransition modAnim">
        <pc:chgData name="Kendralyn Pegenia (2511437)" userId="8e1b69d1-6116-49c3-b92e-982eb233b5df" providerId="ADAL" clId="{416640FF-E136-561A-8E46-4BACE46F854C}" dt="2026-03-17T15:33:35.408" v="4693" actId="2696"/>
        <pc:sldMkLst>
          <pc:docMk/>
          <pc:sldMk cId="4120918450" sldId="1861"/>
        </pc:sldMkLst>
      </pc:sldChg>
      <pc:sldChg chg="add del modTransition modAnim">
        <pc:chgData name="Kendralyn Pegenia (2511437)" userId="8e1b69d1-6116-49c3-b92e-982eb233b5df" providerId="ADAL" clId="{416640FF-E136-561A-8E46-4BACE46F854C}" dt="2026-03-17T15:33:35.392" v="4692" actId="2696"/>
        <pc:sldMkLst>
          <pc:docMk/>
          <pc:sldMk cId="933254701" sldId="1862"/>
        </pc:sldMkLst>
      </pc:sldChg>
      <pc:sldChg chg="add del modTransition modAnim">
        <pc:chgData name="Kendralyn Pegenia (2511437)" userId="8e1b69d1-6116-49c3-b92e-982eb233b5df" providerId="ADAL" clId="{416640FF-E136-561A-8E46-4BACE46F854C}" dt="2026-03-17T15:33:35.424" v="4694" actId="2696"/>
        <pc:sldMkLst>
          <pc:docMk/>
          <pc:sldMk cId="299939116" sldId="1863"/>
        </pc:sldMkLst>
      </pc:sldChg>
      <pc:sldChg chg="add del modTransition modAnim">
        <pc:chgData name="Kendralyn Pegenia (2511437)" userId="8e1b69d1-6116-49c3-b92e-982eb233b5df" providerId="ADAL" clId="{416640FF-E136-561A-8E46-4BACE46F854C}" dt="2026-03-17T15:33:35.436" v="4695" actId="2696"/>
        <pc:sldMkLst>
          <pc:docMk/>
          <pc:sldMk cId="2542204768" sldId="1864"/>
        </pc:sldMkLst>
      </pc:sldChg>
      <pc:sldChg chg="add del modTransition modAnim">
        <pc:chgData name="Kendralyn Pegenia (2511437)" userId="8e1b69d1-6116-49c3-b92e-982eb233b5df" providerId="ADAL" clId="{416640FF-E136-561A-8E46-4BACE46F854C}" dt="2026-03-17T15:33:35.456" v="4696" actId="2696"/>
        <pc:sldMkLst>
          <pc:docMk/>
          <pc:sldMk cId="1645102814" sldId="1865"/>
        </pc:sldMkLst>
      </pc:sldChg>
      <pc:sldChg chg="add del modTransition">
        <pc:chgData name="Kendralyn Pegenia (2511437)" userId="8e1b69d1-6116-49c3-b92e-982eb233b5df" providerId="ADAL" clId="{416640FF-E136-561A-8E46-4BACE46F854C}" dt="2026-03-17T15:33:35.488" v="4698" actId="2696"/>
        <pc:sldMkLst>
          <pc:docMk/>
          <pc:sldMk cId="3822875934" sldId="1866"/>
        </pc:sldMkLst>
      </pc:sldChg>
      <pc:sldChg chg="add del modTransition">
        <pc:chgData name="Kendralyn Pegenia (2511437)" userId="8e1b69d1-6116-49c3-b92e-982eb233b5df" providerId="ADAL" clId="{416640FF-E136-561A-8E46-4BACE46F854C}" dt="2026-03-17T15:33:35.515" v="4699" actId="2696"/>
        <pc:sldMkLst>
          <pc:docMk/>
          <pc:sldMk cId="1702517344" sldId="1867"/>
        </pc:sldMkLst>
      </pc:sldChg>
      <pc:sldChg chg="add modTransition modAnim">
        <pc:chgData name="Kendralyn Pegenia (2511437)" userId="8e1b69d1-6116-49c3-b92e-982eb233b5df" providerId="ADAL" clId="{416640FF-E136-561A-8E46-4BACE46F854C}" dt="2026-03-17T22:01:02.344" v="5199"/>
        <pc:sldMkLst>
          <pc:docMk/>
          <pc:sldMk cId="1439810019" sldId="1868"/>
        </pc:sldMkLst>
      </pc:sldChg>
      <pc:sldChg chg="add modTransition">
        <pc:chgData name="Kendralyn Pegenia (2511437)" userId="8e1b69d1-6116-49c3-b92e-982eb233b5df" providerId="ADAL" clId="{416640FF-E136-561A-8E46-4BACE46F854C}" dt="2026-03-17T21:55:09.620" v="5170"/>
        <pc:sldMkLst>
          <pc:docMk/>
          <pc:sldMk cId="1178071172" sldId="1869"/>
        </pc:sldMkLst>
      </pc:sldChg>
      <pc:sldChg chg="add modTransition">
        <pc:chgData name="Kendralyn Pegenia (2511437)" userId="8e1b69d1-6116-49c3-b92e-982eb233b5df" providerId="ADAL" clId="{416640FF-E136-561A-8E46-4BACE46F854C}" dt="2026-03-17T21:55:09.620" v="5170"/>
        <pc:sldMkLst>
          <pc:docMk/>
          <pc:sldMk cId="2797690575" sldId="1870"/>
        </pc:sldMkLst>
      </pc:sldChg>
      <pc:sldChg chg="addSp delSp modSp new mod modTransition modAnim">
        <pc:chgData name="Kendralyn Pegenia (2511437)" userId="8e1b69d1-6116-49c3-b92e-982eb233b5df" providerId="ADAL" clId="{416640FF-E136-561A-8E46-4BACE46F854C}" dt="2026-03-17T21:55:09.620" v="5170"/>
        <pc:sldMkLst>
          <pc:docMk/>
          <pc:sldMk cId="4234068753" sldId="1873"/>
        </pc:sldMkLst>
        <pc:spChg chg="add del mod">
          <ac:chgData name="Kendralyn Pegenia (2511437)" userId="8e1b69d1-6116-49c3-b92e-982eb233b5df" providerId="ADAL" clId="{416640FF-E136-561A-8E46-4BACE46F854C}" dt="2026-03-16T09:51:01.536" v="2942" actId="478"/>
          <ac:spMkLst>
            <pc:docMk/>
            <pc:sldMk cId="4234068753" sldId="1873"/>
            <ac:spMk id="2" creationId="{1084217E-8DFF-1DD6-393B-F15ADBDD0EA3}"/>
          </ac:spMkLst>
        </pc:spChg>
        <pc:spChg chg="add mod">
          <ac:chgData name="Kendralyn Pegenia (2511437)" userId="8e1b69d1-6116-49c3-b92e-982eb233b5df" providerId="ADAL" clId="{416640FF-E136-561A-8E46-4BACE46F854C}" dt="2026-03-16T10:03:18.257" v="3470" actId="1076"/>
          <ac:spMkLst>
            <pc:docMk/>
            <pc:sldMk cId="4234068753" sldId="1873"/>
            <ac:spMk id="3" creationId="{8E84FF9E-3996-D304-E8D5-C6BE9CF2915D}"/>
          </ac:spMkLst>
        </pc:spChg>
        <pc:spChg chg="add del mod">
          <ac:chgData name="Kendralyn Pegenia (2511437)" userId="8e1b69d1-6116-49c3-b92e-982eb233b5df" providerId="ADAL" clId="{416640FF-E136-561A-8E46-4BACE46F854C}" dt="2026-03-16T10:52:16.788" v="4690" actId="20577"/>
          <ac:spMkLst>
            <pc:docMk/>
            <pc:sldMk cId="4234068753" sldId="1873"/>
            <ac:spMk id="4" creationId="{F142367B-6BF6-1820-DF81-2A3A2D35845A}"/>
          </ac:spMkLst>
        </pc:spChg>
        <pc:spChg chg="add del mod">
          <ac:chgData name="Kendralyn Pegenia (2511437)" userId="8e1b69d1-6116-49c3-b92e-982eb233b5df" providerId="ADAL" clId="{416640FF-E136-561A-8E46-4BACE46F854C}" dt="2026-03-16T09:51:59.967" v="3002" actId="478"/>
          <ac:spMkLst>
            <pc:docMk/>
            <pc:sldMk cId="4234068753" sldId="1873"/>
            <ac:spMk id="5" creationId="{9D3F4A98-4E22-785B-838D-B1BB05D0EB06}"/>
          </ac:spMkLst>
        </pc:spChg>
        <pc:spChg chg="add del mod">
          <ac:chgData name="Kendralyn Pegenia (2511437)" userId="8e1b69d1-6116-49c3-b92e-982eb233b5df" providerId="ADAL" clId="{416640FF-E136-561A-8E46-4BACE46F854C}" dt="2026-03-16T09:50:58.237" v="2940" actId="478"/>
          <ac:spMkLst>
            <pc:docMk/>
            <pc:sldMk cId="4234068753" sldId="1873"/>
            <ac:spMk id="6" creationId="{C1A072A8-6975-2882-414B-B56940F5DC12}"/>
          </ac:spMkLst>
        </pc:spChg>
        <pc:spChg chg="add del mod">
          <ac:chgData name="Kendralyn Pegenia (2511437)" userId="8e1b69d1-6116-49c3-b92e-982eb233b5df" providerId="ADAL" clId="{416640FF-E136-561A-8E46-4BACE46F854C}" dt="2026-03-16T10:04:01.488" v="3477" actId="478"/>
          <ac:spMkLst>
            <pc:docMk/>
            <pc:sldMk cId="4234068753" sldId="1873"/>
            <ac:spMk id="7" creationId="{F905FFCF-EB4D-00E0-A8B1-D2097627329F}"/>
          </ac:spMkLst>
        </pc:spChg>
        <pc:spChg chg="add mod">
          <ac:chgData name="Kendralyn Pegenia (2511437)" userId="8e1b69d1-6116-49c3-b92e-982eb233b5df" providerId="ADAL" clId="{416640FF-E136-561A-8E46-4BACE46F854C}" dt="2026-03-16T10:14:21.444" v="3925" actId="1076"/>
          <ac:spMkLst>
            <pc:docMk/>
            <pc:sldMk cId="4234068753" sldId="1873"/>
            <ac:spMk id="8" creationId="{E2990D75-17C5-09FD-1A45-D9B7E7609B84}"/>
          </ac:spMkLst>
        </pc:spChg>
        <pc:spChg chg="add del mod">
          <ac:chgData name="Kendralyn Pegenia (2511437)" userId="8e1b69d1-6116-49c3-b92e-982eb233b5df" providerId="ADAL" clId="{416640FF-E136-561A-8E46-4BACE46F854C}" dt="2026-03-16T09:58:23.093" v="3382" actId="478"/>
          <ac:spMkLst>
            <pc:docMk/>
            <pc:sldMk cId="4234068753" sldId="1873"/>
            <ac:spMk id="9" creationId="{435B3F7C-7887-49E8-F308-DE2BB714BAB0}"/>
          </ac:spMkLst>
        </pc:spChg>
        <pc:spChg chg="add mod">
          <ac:chgData name="Kendralyn Pegenia (2511437)" userId="8e1b69d1-6116-49c3-b92e-982eb233b5df" providerId="ADAL" clId="{416640FF-E136-561A-8E46-4BACE46F854C}" dt="2026-03-16T10:14:11.784" v="3922" actId="167"/>
          <ac:spMkLst>
            <pc:docMk/>
            <pc:sldMk cId="4234068753" sldId="1873"/>
            <ac:spMk id="10" creationId="{548A379A-E7D7-AD92-02BA-10F25DF96D49}"/>
          </ac:spMkLst>
        </pc:spChg>
        <pc:spChg chg="add mod">
          <ac:chgData name="Kendralyn Pegenia (2511437)" userId="8e1b69d1-6116-49c3-b92e-982eb233b5df" providerId="ADAL" clId="{416640FF-E136-561A-8E46-4BACE46F854C}" dt="2026-03-14T10:18:54.768" v="1276" actId="1076"/>
          <ac:spMkLst>
            <pc:docMk/>
            <pc:sldMk cId="4234068753" sldId="1873"/>
            <ac:spMk id="12" creationId="{B9E8F6EA-7907-D56A-DF3F-4E7EB66BCD1E}"/>
          </ac:spMkLst>
        </pc:spChg>
        <pc:picChg chg="add mod">
          <ac:chgData name="Kendralyn Pegenia (2511437)" userId="8e1b69d1-6116-49c3-b92e-982eb233b5df" providerId="ADAL" clId="{416640FF-E136-561A-8E46-4BACE46F854C}" dt="2026-03-16T10:14:29.784" v="3926" actId="1076"/>
          <ac:picMkLst>
            <pc:docMk/>
            <pc:sldMk cId="4234068753" sldId="1873"/>
            <ac:picMk id="11" creationId="{C6DCC589-BB49-0DC6-C912-144BC3490AB3}"/>
          </ac:picMkLst>
        </pc:picChg>
      </pc:sldChg>
      <pc:sldChg chg="addSp delSp modSp new mod modTransition modAnim">
        <pc:chgData name="Kendralyn Pegenia (2511437)" userId="8e1b69d1-6116-49c3-b92e-982eb233b5df" providerId="ADAL" clId="{416640FF-E136-561A-8E46-4BACE46F854C}" dt="2026-03-17T21:55:09.620" v="5170"/>
        <pc:sldMkLst>
          <pc:docMk/>
          <pc:sldMk cId="1964933549" sldId="1874"/>
        </pc:sldMkLst>
        <pc:spChg chg="mod">
          <ac:chgData name="Kendralyn Pegenia (2511437)" userId="8e1b69d1-6116-49c3-b92e-982eb233b5df" providerId="ADAL" clId="{416640FF-E136-561A-8E46-4BACE46F854C}" dt="2026-03-17T21:53:56.954" v="5164" actId="20577"/>
          <ac:spMkLst>
            <pc:docMk/>
            <pc:sldMk cId="1964933549" sldId="1874"/>
            <ac:spMk id="2" creationId="{A212F9EB-BA5E-E15D-BEF7-9693DAE8BFA1}"/>
          </ac:spMkLst>
        </pc:spChg>
        <pc:spChg chg="mod">
          <ac:chgData name="Kendralyn Pegenia (2511437)" userId="8e1b69d1-6116-49c3-b92e-982eb233b5df" providerId="ADAL" clId="{416640FF-E136-561A-8E46-4BACE46F854C}" dt="2026-03-16T10:15:08.322" v="3931" actId="1076"/>
          <ac:spMkLst>
            <pc:docMk/>
            <pc:sldMk cId="1964933549" sldId="1874"/>
            <ac:spMk id="3" creationId="{D1B40750-1CCD-9E32-52E0-8EC122D0EF8A}"/>
          </ac:spMkLst>
        </pc:spChg>
        <pc:spChg chg="add mod">
          <ac:chgData name="Kendralyn Pegenia (2511437)" userId="8e1b69d1-6116-49c3-b92e-982eb233b5df" providerId="ADAL" clId="{416640FF-E136-561A-8E46-4BACE46F854C}" dt="2026-03-16T10:16:06.668" v="3944" actId="1076"/>
          <ac:spMkLst>
            <pc:docMk/>
            <pc:sldMk cId="1964933549" sldId="1874"/>
            <ac:spMk id="4" creationId="{4A68E579-007E-6B94-AA3F-D098F4C0A61A}"/>
          </ac:spMkLst>
        </pc:spChg>
        <pc:picChg chg="add mod">
          <ac:chgData name="Kendralyn Pegenia (2511437)" userId="8e1b69d1-6116-49c3-b92e-982eb233b5df" providerId="ADAL" clId="{416640FF-E136-561A-8E46-4BACE46F854C}" dt="2026-03-14T12:20:36.357" v="1645" actId="1076"/>
          <ac:picMkLst>
            <pc:docMk/>
            <pc:sldMk cId="1964933549" sldId="1874"/>
            <ac:picMk id="20" creationId="{34632DCC-6A21-930C-B870-446BF9EC34D0}"/>
          </ac:picMkLst>
        </pc:picChg>
      </pc:sldChg>
      <pc:sldChg chg="add modTransition">
        <pc:chgData name="Kendralyn Pegenia (2511437)" userId="8e1b69d1-6116-49c3-b92e-982eb233b5df" providerId="ADAL" clId="{416640FF-E136-561A-8E46-4BACE46F854C}" dt="2026-03-17T21:55:09.620" v="5170"/>
        <pc:sldMkLst>
          <pc:docMk/>
          <pc:sldMk cId="1541646267" sldId="1875"/>
        </pc:sldMkLst>
      </pc:sldChg>
      <pc:sldChg chg="addSp delSp modSp new add del mod ord modTransition modAnim">
        <pc:chgData name="Kendralyn Pegenia (2511437)" userId="8e1b69d1-6116-49c3-b92e-982eb233b5df" providerId="ADAL" clId="{416640FF-E136-561A-8E46-4BACE46F854C}" dt="2026-03-17T21:55:09.620" v="5170"/>
        <pc:sldMkLst>
          <pc:docMk/>
          <pc:sldMk cId="1133195106" sldId="1877"/>
        </pc:sldMkLst>
        <pc:spChg chg="add mod">
          <ac:chgData name="Kendralyn Pegenia (2511437)" userId="8e1b69d1-6116-49c3-b92e-982eb233b5df" providerId="ADAL" clId="{416640FF-E136-561A-8E46-4BACE46F854C}" dt="2026-03-17T18:07:24.628" v="4893" actId="1076"/>
          <ac:spMkLst>
            <pc:docMk/>
            <pc:sldMk cId="1133195106" sldId="1877"/>
            <ac:spMk id="4" creationId="{0C1E51DA-EBA5-242A-E819-3852B815972A}"/>
          </ac:spMkLst>
        </pc:spChg>
        <pc:spChg chg="add del mod">
          <ac:chgData name="Kendralyn Pegenia (2511437)" userId="8e1b69d1-6116-49c3-b92e-982eb233b5df" providerId="ADAL" clId="{416640FF-E136-561A-8E46-4BACE46F854C}" dt="2026-03-17T17:59:16.722" v="4727" actId="478"/>
          <ac:spMkLst>
            <pc:docMk/>
            <pc:sldMk cId="1133195106" sldId="1877"/>
            <ac:spMk id="7" creationId="{06BD50FF-0016-3D41-840B-2C3F3B900A20}"/>
          </ac:spMkLst>
        </pc:spChg>
        <pc:spChg chg="add mod">
          <ac:chgData name="Kendralyn Pegenia (2511437)" userId="8e1b69d1-6116-49c3-b92e-982eb233b5df" providerId="ADAL" clId="{416640FF-E136-561A-8E46-4BACE46F854C}" dt="2026-03-17T19:04:33.520" v="5049" actId="1076"/>
          <ac:spMkLst>
            <pc:docMk/>
            <pc:sldMk cId="1133195106" sldId="1877"/>
            <ac:spMk id="8" creationId="{18531C5B-E1DF-7CF0-2E61-7FDE472D65D5}"/>
          </ac:spMkLst>
        </pc:spChg>
        <pc:picChg chg="add del mod">
          <ac:chgData name="Kendralyn Pegenia (2511437)" userId="8e1b69d1-6116-49c3-b92e-982eb233b5df" providerId="ADAL" clId="{416640FF-E136-561A-8E46-4BACE46F854C}" dt="2026-03-17T17:59:16.722" v="4727" actId="478"/>
          <ac:picMkLst>
            <pc:docMk/>
            <pc:sldMk cId="1133195106" sldId="1877"/>
            <ac:picMk id="3" creationId="{BF1944E0-2AE0-470F-0AB8-2B1A78D9E817}"/>
          </ac:picMkLst>
        </pc:picChg>
        <pc:picChg chg="add mod">
          <ac:chgData name="Kendralyn Pegenia (2511437)" userId="8e1b69d1-6116-49c3-b92e-982eb233b5df" providerId="ADAL" clId="{416640FF-E136-561A-8E46-4BACE46F854C}" dt="2026-03-15T22:47:54.782" v="1773"/>
          <ac:picMkLst>
            <pc:docMk/>
            <pc:sldMk cId="1133195106" sldId="1877"/>
            <ac:picMk id="5" creationId="{B00BE64F-4258-5CF6-1C93-31426189F368}"/>
          </ac:picMkLst>
        </pc:picChg>
        <pc:picChg chg="add mod">
          <ac:chgData name="Kendralyn Pegenia (2511437)" userId="8e1b69d1-6116-49c3-b92e-982eb233b5df" providerId="ADAL" clId="{416640FF-E136-561A-8E46-4BACE46F854C}" dt="2026-03-15T22:47:54.782" v="1773"/>
          <ac:picMkLst>
            <pc:docMk/>
            <pc:sldMk cId="1133195106" sldId="1877"/>
            <ac:picMk id="6" creationId="{1AF9DA42-E421-7D2A-D380-AA8239E5B773}"/>
          </ac:picMkLst>
        </pc:picChg>
      </pc:sldChg>
      <pc:sldChg chg="addSp delSp modSp new mod modTransition modAnim">
        <pc:chgData name="Kendralyn Pegenia (2511437)" userId="8e1b69d1-6116-49c3-b92e-982eb233b5df" providerId="ADAL" clId="{416640FF-E136-561A-8E46-4BACE46F854C}" dt="2026-03-17T21:55:09.620" v="5170"/>
        <pc:sldMkLst>
          <pc:docMk/>
          <pc:sldMk cId="913579877" sldId="1878"/>
        </pc:sldMkLst>
        <pc:spChg chg="add del mod">
          <ac:chgData name="Kendralyn Pegenia (2511437)" userId="8e1b69d1-6116-49c3-b92e-982eb233b5df" providerId="ADAL" clId="{416640FF-E136-561A-8E46-4BACE46F854C}" dt="2026-03-17T18:10:32.726" v="4895" actId="478"/>
          <ac:spMkLst>
            <pc:docMk/>
            <pc:sldMk cId="913579877" sldId="1878"/>
            <ac:spMk id="4" creationId="{7190388C-2325-F5F0-5F6F-4EE22F82A95B}"/>
          </ac:spMkLst>
        </pc:spChg>
        <pc:spChg chg="add mod">
          <ac:chgData name="Kendralyn Pegenia (2511437)" userId="8e1b69d1-6116-49c3-b92e-982eb233b5df" providerId="ADAL" clId="{416640FF-E136-561A-8E46-4BACE46F854C}" dt="2026-03-17T19:03:33.249" v="4978" actId="1076"/>
          <ac:spMkLst>
            <pc:docMk/>
            <pc:sldMk cId="913579877" sldId="1878"/>
            <ac:spMk id="5" creationId="{C9A2FD32-B5F3-398D-CC8D-6CB24C3DC6B4}"/>
          </ac:spMkLst>
        </pc:spChg>
        <pc:spChg chg="add mod">
          <ac:chgData name="Kendralyn Pegenia (2511437)" userId="8e1b69d1-6116-49c3-b92e-982eb233b5df" providerId="ADAL" clId="{416640FF-E136-561A-8E46-4BACE46F854C}" dt="2026-03-17T18:58:32.920" v="4929" actId="1076"/>
          <ac:spMkLst>
            <pc:docMk/>
            <pc:sldMk cId="913579877" sldId="1878"/>
            <ac:spMk id="6" creationId="{4AA3A5A2-DDF8-EA40-EE81-54C4341DC405}"/>
          </ac:spMkLst>
        </pc:spChg>
        <pc:spChg chg="add mod">
          <ac:chgData name="Kendralyn Pegenia (2511437)" userId="8e1b69d1-6116-49c3-b92e-982eb233b5df" providerId="ADAL" clId="{416640FF-E136-561A-8E46-4BACE46F854C}" dt="2026-03-17T18:59:45.944" v="4947" actId="5793"/>
          <ac:spMkLst>
            <pc:docMk/>
            <pc:sldMk cId="913579877" sldId="1878"/>
            <ac:spMk id="7" creationId="{C157300D-8933-C5A8-BAB6-06BA78ADE06F}"/>
          </ac:spMkLst>
        </pc:spChg>
        <pc:spChg chg="add mod">
          <ac:chgData name="Kendralyn Pegenia (2511437)" userId="8e1b69d1-6116-49c3-b92e-982eb233b5df" providerId="ADAL" clId="{416640FF-E136-561A-8E46-4BACE46F854C}" dt="2026-03-17T18:59:29.442" v="4940" actId="14100"/>
          <ac:spMkLst>
            <pc:docMk/>
            <pc:sldMk cId="913579877" sldId="1878"/>
            <ac:spMk id="8" creationId="{46BB6EA6-3B21-62F0-575A-D3E8DB99F4FA}"/>
          </ac:spMkLst>
        </pc:spChg>
        <pc:spChg chg="add del mod">
          <ac:chgData name="Kendralyn Pegenia (2511437)" userId="8e1b69d1-6116-49c3-b92e-982eb233b5df" providerId="ADAL" clId="{416640FF-E136-561A-8E46-4BACE46F854C}" dt="2026-03-17T18:59:35.579" v="4942" actId="14100"/>
          <ac:spMkLst>
            <pc:docMk/>
            <pc:sldMk cId="913579877" sldId="1878"/>
            <ac:spMk id="9" creationId="{FD17DB12-7B3A-0F17-CEDE-DEE568D73BB2}"/>
          </ac:spMkLst>
        </pc:spChg>
        <pc:spChg chg="add del mod">
          <ac:chgData name="Kendralyn Pegenia (2511437)" userId="8e1b69d1-6116-49c3-b92e-982eb233b5df" providerId="ADAL" clId="{416640FF-E136-561A-8E46-4BACE46F854C}" dt="2026-03-16T09:53:39.109" v="3013" actId="478"/>
          <ac:spMkLst>
            <pc:docMk/>
            <pc:sldMk cId="913579877" sldId="1878"/>
            <ac:spMk id="10" creationId="{A2A3B79C-B16C-32C7-53CC-1B739DC21732}"/>
          </ac:spMkLst>
        </pc:spChg>
        <pc:spChg chg="add del mod">
          <ac:chgData name="Kendralyn Pegenia (2511437)" userId="8e1b69d1-6116-49c3-b92e-982eb233b5df" providerId="ADAL" clId="{416640FF-E136-561A-8E46-4BACE46F854C}" dt="2026-03-17T21:52:49.097" v="5150"/>
          <ac:spMkLst>
            <pc:docMk/>
            <pc:sldMk cId="913579877" sldId="1878"/>
            <ac:spMk id="16" creationId="{07C3DD8B-7503-5B9A-BFEB-BAF398B951B7}"/>
          </ac:spMkLst>
        </pc:spChg>
        <pc:picChg chg="add del mod">
          <ac:chgData name="Kendralyn Pegenia (2511437)" userId="8e1b69d1-6116-49c3-b92e-982eb233b5df" providerId="ADAL" clId="{416640FF-E136-561A-8E46-4BACE46F854C}" dt="2026-03-17T18:10:32.726" v="4895" actId="478"/>
          <ac:picMkLst>
            <pc:docMk/>
            <pc:sldMk cId="913579877" sldId="1878"/>
            <ac:picMk id="3" creationId="{A9EE609B-FFE4-C5BC-7FF4-3F626E0D15ED}"/>
          </ac:picMkLst>
        </pc:picChg>
        <pc:picChg chg="add del mod">
          <ac:chgData name="Kendralyn Pegenia (2511437)" userId="8e1b69d1-6116-49c3-b92e-982eb233b5df" providerId="ADAL" clId="{416640FF-E136-561A-8E46-4BACE46F854C}" dt="2026-03-17T19:02:29.274" v="4956" actId="478"/>
          <ac:picMkLst>
            <pc:docMk/>
            <pc:sldMk cId="913579877" sldId="1878"/>
            <ac:picMk id="11" creationId="{30398F62-65F4-952D-F439-24B4D2EEBC83}"/>
          </ac:picMkLst>
        </pc:picChg>
        <pc:picChg chg="add mod">
          <ac:chgData name="Kendralyn Pegenia (2511437)" userId="8e1b69d1-6116-49c3-b92e-982eb233b5df" providerId="ADAL" clId="{416640FF-E136-561A-8E46-4BACE46F854C}" dt="2026-03-17T19:02:57.900" v="4967" actId="1076"/>
          <ac:picMkLst>
            <pc:docMk/>
            <pc:sldMk cId="913579877" sldId="1878"/>
            <ac:picMk id="13" creationId="{23BFA06E-3939-FADA-C0FF-5FDCBCBCE6C6}"/>
          </ac:picMkLst>
        </pc:picChg>
        <pc:picChg chg="add del mod">
          <ac:chgData name="Kendralyn Pegenia (2511437)" userId="8e1b69d1-6116-49c3-b92e-982eb233b5df" providerId="ADAL" clId="{416640FF-E136-561A-8E46-4BACE46F854C}" dt="2026-03-17T19:03:28.812" v="4977" actId="478"/>
          <ac:picMkLst>
            <pc:docMk/>
            <pc:sldMk cId="913579877" sldId="1878"/>
            <ac:picMk id="15" creationId="{02C6F137-3792-6746-E876-5034670048F4}"/>
          </ac:picMkLst>
        </pc:picChg>
      </pc:sldChg>
      <pc:sldChg chg="addSp delSp modSp add del mod modTransition setBg delDesignElem">
        <pc:chgData name="Kendralyn Pegenia (2511437)" userId="8e1b69d1-6116-49c3-b92e-982eb233b5df" providerId="ADAL" clId="{416640FF-E136-561A-8E46-4BACE46F854C}" dt="2026-03-17T21:55:09.620" v="5170"/>
        <pc:sldMkLst>
          <pc:docMk/>
          <pc:sldMk cId="2876657138" sldId="1879"/>
        </pc:sldMkLst>
        <pc:spChg chg="mod">
          <ac:chgData name="Kendralyn Pegenia (2511437)" userId="8e1b69d1-6116-49c3-b92e-982eb233b5df" providerId="ADAL" clId="{416640FF-E136-561A-8E46-4BACE46F854C}" dt="2026-03-17T15:33:43.723" v="4722"/>
          <ac:spMkLst>
            <pc:docMk/>
            <pc:sldMk cId="2876657138" sldId="1879"/>
            <ac:spMk id="2" creationId="{D1AF145A-5170-9D13-E8F0-35519B2921A8}"/>
          </ac:spMkLst>
        </pc:spChg>
        <pc:spChg chg="mod">
          <ac:chgData name="Kendralyn Pegenia (2511437)" userId="8e1b69d1-6116-49c3-b92e-982eb233b5df" providerId="ADAL" clId="{416640FF-E136-561A-8E46-4BACE46F854C}" dt="2026-03-17T15:33:43.723" v="4722"/>
          <ac:spMkLst>
            <pc:docMk/>
            <pc:sldMk cId="2876657138" sldId="1879"/>
            <ac:spMk id="3" creationId="{946EE689-0BA0-6EE9-8E0E-D6105B604741}"/>
          </ac:spMkLst>
        </pc:spChg>
        <pc:spChg chg="add del">
          <ac:chgData name="Kendralyn Pegenia (2511437)" userId="8e1b69d1-6116-49c3-b92e-982eb233b5df" providerId="ADAL" clId="{416640FF-E136-561A-8E46-4BACE46F854C}" dt="2026-03-17T15:33:43.723" v="4722"/>
          <ac:spMkLst>
            <pc:docMk/>
            <pc:sldMk cId="2876657138" sldId="1879"/>
            <ac:spMk id="14" creationId="{9F4444CE-BC8D-4D61-B303-4C05614E62AB}"/>
          </ac:spMkLst>
        </pc:spChg>
        <pc:spChg chg="add del">
          <ac:chgData name="Kendralyn Pegenia (2511437)" userId="8e1b69d1-6116-49c3-b92e-982eb233b5df" providerId="ADAL" clId="{416640FF-E136-561A-8E46-4BACE46F854C}" dt="2026-03-17T15:33:43.723" v="4722"/>
          <ac:spMkLst>
            <pc:docMk/>
            <pc:sldMk cId="2876657138" sldId="1879"/>
            <ac:spMk id="16" creationId="{62423CA5-E2E1-4789-B759-9906C1C94063}"/>
          </ac:spMkLst>
        </pc:spChg>
        <pc:spChg chg="add del">
          <ac:chgData name="Kendralyn Pegenia (2511437)" userId="8e1b69d1-6116-49c3-b92e-982eb233b5df" providerId="ADAL" clId="{416640FF-E136-561A-8E46-4BACE46F854C}" dt="2026-03-17T15:33:43.723" v="4722"/>
          <ac:spMkLst>
            <pc:docMk/>
            <pc:sldMk cId="2876657138" sldId="1879"/>
            <ac:spMk id="18" creationId="{73772B81-181F-48B7-8826-4D9686D15DF5}"/>
          </ac:spMkLst>
        </pc:spChg>
        <pc:spChg chg="add del">
          <ac:chgData name="Kendralyn Pegenia (2511437)" userId="8e1b69d1-6116-49c3-b92e-982eb233b5df" providerId="ADAL" clId="{416640FF-E136-561A-8E46-4BACE46F854C}" dt="2026-03-17T15:33:43.723" v="4722"/>
          <ac:spMkLst>
            <pc:docMk/>
            <pc:sldMk cId="2876657138" sldId="1879"/>
            <ac:spMk id="20" creationId="{B2205F6E-03C6-4E92-877C-E2482F6599AA}"/>
          </ac:spMkLst>
        </pc:spChg>
      </pc:sldChg>
      <pc:sldChg chg="addSp delSp add del modTransition setBg modAnim delDesignElem">
        <pc:chgData name="Kendralyn Pegenia (2511437)" userId="8e1b69d1-6116-49c3-b92e-982eb233b5df" providerId="ADAL" clId="{416640FF-E136-561A-8E46-4BACE46F854C}" dt="2026-03-17T21:55:09.620" v="5170"/>
        <pc:sldMkLst>
          <pc:docMk/>
          <pc:sldMk cId="4277171596" sldId="1880"/>
        </pc:sldMkLst>
        <pc:spChg chg="add del">
          <ac:chgData name="Kendralyn Pegenia (2511437)" userId="8e1b69d1-6116-49c3-b92e-982eb233b5df" providerId="ADAL" clId="{416640FF-E136-561A-8E46-4BACE46F854C}" dt="2026-03-17T15:33:43.723" v="4722"/>
          <ac:spMkLst>
            <pc:docMk/>
            <pc:sldMk cId="4277171596" sldId="1880"/>
            <ac:spMk id="11" creationId="{3BCB5F6A-9EB0-40B0-9D13-3023E9A20508}"/>
          </ac:spMkLst>
        </pc:spChg>
      </pc:sldChg>
      <pc:sldChg chg="addSp delSp modSp add del mod modTransition setBg modAnim delDesignElem">
        <pc:chgData name="Kendralyn Pegenia (2511437)" userId="8e1b69d1-6116-49c3-b92e-982eb233b5df" providerId="ADAL" clId="{416640FF-E136-561A-8E46-4BACE46F854C}" dt="2026-03-17T21:55:09.620" v="5170"/>
        <pc:sldMkLst>
          <pc:docMk/>
          <pc:sldMk cId="2474229266" sldId="1881"/>
        </pc:sldMkLst>
        <pc:spChg chg="mod">
          <ac:chgData name="Kendralyn Pegenia (2511437)" userId="8e1b69d1-6116-49c3-b92e-982eb233b5df" providerId="ADAL" clId="{416640FF-E136-561A-8E46-4BACE46F854C}" dt="2026-03-17T15:33:43.723" v="4722"/>
          <ac:spMkLst>
            <pc:docMk/>
            <pc:sldMk cId="2474229266" sldId="1881"/>
            <ac:spMk id="3" creationId="{130DD5BA-A9A7-C8AA-1DD6-6DC59E8B8598}"/>
          </ac:spMkLst>
        </pc:spChg>
        <pc:spChg chg="add del">
          <ac:chgData name="Kendralyn Pegenia (2511437)" userId="8e1b69d1-6116-49c3-b92e-982eb233b5df" providerId="ADAL" clId="{416640FF-E136-561A-8E46-4BACE46F854C}" dt="2026-03-17T15:33:43.723" v="4722"/>
          <ac:spMkLst>
            <pc:docMk/>
            <pc:sldMk cId="2474229266" sldId="1881"/>
            <ac:spMk id="28" creationId="{9F4444CE-BC8D-4D61-B303-4C05614E62AB}"/>
          </ac:spMkLst>
        </pc:spChg>
        <pc:spChg chg="add del">
          <ac:chgData name="Kendralyn Pegenia (2511437)" userId="8e1b69d1-6116-49c3-b92e-982eb233b5df" providerId="ADAL" clId="{416640FF-E136-561A-8E46-4BACE46F854C}" dt="2026-03-17T15:33:43.723" v="4722"/>
          <ac:spMkLst>
            <pc:docMk/>
            <pc:sldMk cId="2474229266" sldId="1881"/>
            <ac:spMk id="29" creationId="{62423CA5-E2E1-4789-B759-9906C1C94063}"/>
          </ac:spMkLst>
        </pc:spChg>
        <pc:spChg chg="add del">
          <ac:chgData name="Kendralyn Pegenia (2511437)" userId="8e1b69d1-6116-49c3-b92e-982eb233b5df" providerId="ADAL" clId="{416640FF-E136-561A-8E46-4BACE46F854C}" dt="2026-03-17T15:33:43.723" v="4722"/>
          <ac:spMkLst>
            <pc:docMk/>
            <pc:sldMk cId="2474229266" sldId="1881"/>
            <ac:spMk id="30" creationId="{73772B81-181F-48B7-8826-4D9686D15DF5}"/>
          </ac:spMkLst>
        </pc:spChg>
        <pc:spChg chg="add del">
          <ac:chgData name="Kendralyn Pegenia (2511437)" userId="8e1b69d1-6116-49c3-b92e-982eb233b5df" providerId="ADAL" clId="{416640FF-E136-561A-8E46-4BACE46F854C}" dt="2026-03-17T15:33:43.723" v="4722"/>
          <ac:spMkLst>
            <pc:docMk/>
            <pc:sldMk cId="2474229266" sldId="1881"/>
            <ac:spMk id="31" creationId="{B2205F6E-03C6-4E92-877C-E2482F6599AA}"/>
          </ac:spMkLst>
        </pc:spChg>
      </pc:sldChg>
      <pc:sldChg chg="addSp delSp modSp add del mod modTransition setBg modAnim delDesignElem">
        <pc:chgData name="Kendralyn Pegenia (2511437)" userId="8e1b69d1-6116-49c3-b92e-982eb233b5df" providerId="ADAL" clId="{416640FF-E136-561A-8E46-4BACE46F854C}" dt="2026-03-17T21:55:09.620" v="5170"/>
        <pc:sldMkLst>
          <pc:docMk/>
          <pc:sldMk cId="369665657" sldId="1882"/>
        </pc:sldMkLst>
        <pc:spChg chg="mod">
          <ac:chgData name="Kendralyn Pegenia (2511437)" userId="8e1b69d1-6116-49c3-b92e-982eb233b5df" providerId="ADAL" clId="{416640FF-E136-561A-8E46-4BACE46F854C}" dt="2026-03-17T15:33:43.723" v="4722"/>
          <ac:spMkLst>
            <pc:docMk/>
            <pc:sldMk cId="369665657" sldId="1882"/>
            <ac:spMk id="3" creationId="{A9F5CDA9-467F-9CAA-73D0-605CFE5ED972}"/>
          </ac:spMkLst>
        </pc:spChg>
        <pc:spChg chg="add del">
          <ac:chgData name="Kendralyn Pegenia (2511437)" userId="8e1b69d1-6116-49c3-b92e-982eb233b5df" providerId="ADAL" clId="{416640FF-E136-561A-8E46-4BACE46F854C}" dt="2026-03-17T15:33:43.723" v="4722"/>
          <ac:spMkLst>
            <pc:docMk/>
            <pc:sldMk cId="369665657" sldId="1882"/>
            <ac:spMk id="14" creationId="{A65AC7D1-EAA9-48F5-B509-60A7F50BF703}"/>
          </ac:spMkLst>
        </pc:spChg>
        <pc:spChg chg="add del">
          <ac:chgData name="Kendralyn Pegenia (2511437)" userId="8e1b69d1-6116-49c3-b92e-982eb233b5df" providerId="ADAL" clId="{416640FF-E136-561A-8E46-4BACE46F854C}" dt="2026-03-17T15:33:43.723" v="4722"/>
          <ac:spMkLst>
            <pc:docMk/>
            <pc:sldMk cId="369665657" sldId="1882"/>
            <ac:spMk id="16" creationId="{D6320AF9-619A-4175-865B-5663E1AEF4C5}"/>
          </ac:spMkLst>
        </pc:spChg>
        <pc:spChg chg="add del">
          <ac:chgData name="Kendralyn Pegenia (2511437)" userId="8e1b69d1-6116-49c3-b92e-982eb233b5df" providerId="ADAL" clId="{416640FF-E136-561A-8E46-4BACE46F854C}" dt="2026-03-17T15:33:43.723" v="4722"/>
          <ac:spMkLst>
            <pc:docMk/>
            <pc:sldMk cId="369665657" sldId="1882"/>
            <ac:spMk id="22" creationId="{7E018740-5C2B-4A41-AC1A-7E68D1EC1954}"/>
          </ac:spMkLst>
        </pc:spChg>
        <pc:spChg chg="add del">
          <ac:chgData name="Kendralyn Pegenia (2511437)" userId="8e1b69d1-6116-49c3-b92e-982eb233b5df" providerId="ADAL" clId="{416640FF-E136-561A-8E46-4BACE46F854C}" dt="2026-03-17T15:33:43.723" v="4722"/>
          <ac:spMkLst>
            <pc:docMk/>
            <pc:sldMk cId="369665657" sldId="1882"/>
            <ac:spMk id="24" creationId="{166F75A4-C475-4941-8EE2-B80A06A2C1BB}"/>
          </ac:spMkLst>
        </pc:spChg>
        <pc:spChg chg="add del">
          <ac:chgData name="Kendralyn Pegenia (2511437)" userId="8e1b69d1-6116-49c3-b92e-982eb233b5df" providerId="ADAL" clId="{416640FF-E136-561A-8E46-4BACE46F854C}" dt="2026-03-17T15:33:43.723" v="4722"/>
          <ac:spMkLst>
            <pc:docMk/>
            <pc:sldMk cId="369665657" sldId="1882"/>
            <ac:spMk id="26" creationId="{A032553A-72E8-4B0D-8405-FF9771C9AF05}"/>
          </ac:spMkLst>
        </pc:spChg>
        <pc:spChg chg="add del">
          <ac:chgData name="Kendralyn Pegenia (2511437)" userId="8e1b69d1-6116-49c3-b92e-982eb233b5df" providerId="ADAL" clId="{416640FF-E136-561A-8E46-4BACE46F854C}" dt="2026-03-17T15:33:43.723" v="4722"/>
          <ac:spMkLst>
            <pc:docMk/>
            <pc:sldMk cId="369665657" sldId="1882"/>
            <ac:spMk id="28" creationId="{765800AC-C3B9-498E-87BC-29FAE4C76B21}"/>
          </ac:spMkLst>
        </pc:spChg>
        <pc:spChg chg="add del">
          <ac:chgData name="Kendralyn Pegenia (2511437)" userId="8e1b69d1-6116-49c3-b92e-982eb233b5df" providerId="ADAL" clId="{416640FF-E136-561A-8E46-4BACE46F854C}" dt="2026-03-17T15:33:43.723" v="4722"/>
          <ac:spMkLst>
            <pc:docMk/>
            <pc:sldMk cId="369665657" sldId="1882"/>
            <ac:spMk id="30" creationId="{1F9D6ACB-2FF4-49F9-978A-E0D5327FC635}"/>
          </ac:spMkLst>
        </pc:spChg>
        <pc:spChg chg="add del">
          <ac:chgData name="Kendralyn Pegenia (2511437)" userId="8e1b69d1-6116-49c3-b92e-982eb233b5df" providerId="ADAL" clId="{416640FF-E136-561A-8E46-4BACE46F854C}" dt="2026-03-17T15:33:43.723" v="4722"/>
          <ac:spMkLst>
            <pc:docMk/>
            <pc:sldMk cId="369665657" sldId="1882"/>
            <ac:spMk id="32" creationId="{A5EC319D-0FEA-4B95-A3EA-01E35672C95B}"/>
          </ac:spMkLst>
        </pc:spChg>
        <pc:cxnChg chg="add del">
          <ac:chgData name="Kendralyn Pegenia (2511437)" userId="8e1b69d1-6116-49c3-b92e-982eb233b5df" providerId="ADAL" clId="{416640FF-E136-561A-8E46-4BACE46F854C}" dt="2026-03-17T15:33:43.723" v="4722"/>
          <ac:cxnSpMkLst>
            <pc:docMk/>
            <pc:sldMk cId="369665657" sldId="1882"/>
            <ac:cxnSpMk id="18" creationId="{063B6EC6-D752-4EE7-908B-F8F19E8C7FEA}"/>
          </ac:cxnSpMkLst>
        </pc:cxnChg>
        <pc:cxnChg chg="del">
          <ac:chgData name="Kendralyn Pegenia (2511437)" userId="8e1b69d1-6116-49c3-b92e-982eb233b5df" providerId="ADAL" clId="{416640FF-E136-561A-8E46-4BACE46F854C}" dt="2026-03-17T15:33:41.064" v="4711"/>
          <ac:cxnSpMkLst>
            <pc:docMk/>
            <pc:sldMk cId="369665657" sldId="1882"/>
            <ac:cxnSpMk id="20" creationId="{EFECD4E8-AD3E-4228-82A2-9461958EA94D}"/>
          </ac:cxnSpMkLst>
        </pc:cxnChg>
      </pc:sldChg>
      <pc:sldChg chg="addSp delSp modSp add del mod modTransition setBg modAnim delDesignElem">
        <pc:chgData name="Kendralyn Pegenia (2511437)" userId="8e1b69d1-6116-49c3-b92e-982eb233b5df" providerId="ADAL" clId="{416640FF-E136-561A-8E46-4BACE46F854C}" dt="2026-03-17T21:55:09.620" v="5170"/>
        <pc:sldMkLst>
          <pc:docMk/>
          <pc:sldMk cId="122848972" sldId="1883"/>
        </pc:sldMkLst>
        <pc:spChg chg="mod">
          <ac:chgData name="Kendralyn Pegenia (2511437)" userId="8e1b69d1-6116-49c3-b92e-982eb233b5df" providerId="ADAL" clId="{416640FF-E136-561A-8E46-4BACE46F854C}" dt="2026-03-17T15:33:43.723" v="4722"/>
          <ac:spMkLst>
            <pc:docMk/>
            <pc:sldMk cId="122848972" sldId="1883"/>
            <ac:spMk id="3" creationId="{D04CFB5A-1658-85F3-8A85-1714439966C4}"/>
          </ac:spMkLst>
        </pc:spChg>
        <pc:spChg chg="add del">
          <ac:chgData name="Kendralyn Pegenia (2511437)" userId="8e1b69d1-6116-49c3-b92e-982eb233b5df" providerId="ADAL" clId="{416640FF-E136-561A-8E46-4BACE46F854C}" dt="2026-03-17T15:33:43.723" v="4722"/>
          <ac:spMkLst>
            <pc:docMk/>
            <pc:sldMk cId="122848972" sldId="1883"/>
            <ac:spMk id="16" creationId="{3BCB5F6A-9EB0-40B0-9D13-3023E9A20508}"/>
          </ac:spMkLst>
        </pc:spChg>
      </pc:sldChg>
      <pc:sldChg chg="addSp delSp modSp add del mod modTransition setBg modAnim delDesignElem">
        <pc:chgData name="Kendralyn Pegenia (2511437)" userId="8e1b69d1-6116-49c3-b92e-982eb233b5df" providerId="ADAL" clId="{416640FF-E136-561A-8E46-4BACE46F854C}" dt="2026-03-17T21:55:09.620" v="5170"/>
        <pc:sldMkLst>
          <pc:docMk/>
          <pc:sldMk cId="3978477228" sldId="1884"/>
        </pc:sldMkLst>
        <pc:spChg chg="mod">
          <ac:chgData name="Kendralyn Pegenia (2511437)" userId="8e1b69d1-6116-49c3-b92e-982eb233b5df" providerId="ADAL" clId="{416640FF-E136-561A-8E46-4BACE46F854C}" dt="2026-03-17T21:39:47.665" v="5090" actId="1076"/>
          <ac:spMkLst>
            <pc:docMk/>
            <pc:sldMk cId="3978477228" sldId="1884"/>
            <ac:spMk id="3" creationId="{1AEB4743-5828-A28B-31C8-01EB44ED517E}"/>
          </ac:spMkLst>
        </pc:spChg>
        <pc:spChg chg="add del">
          <ac:chgData name="Kendralyn Pegenia (2511437)" userId="8e1b69d1-6116-49c3-b92e-982eb233b5df" providerId="ADAL" clId="{416640FF-E136-561A-8E46-4BACE46F854C}" dt="2026-03-17T15:33:43.723" v="4722"/>
          <ac:spMkLst>
            <pc:docMk/>
            <pc:sldMk cId="3978477228" sldId="1884"/>
            <ac:spMk id="14" creationId="{9F4444CE-BC8D-4D61-B303-4C05614E62AB}"/>
          </ac:spMkLst>
        </pc:spChg>
        <pc:spChg chg="add del">
          <ac:chgData name="Kendralyn Pegenia (2511437)" userId="8e1b69d1-6116-49c3-b92e-982eb233b5df" providerId="ADAL" clId="{416640FF-E136-561A-8E46-4BACE46F854C}" dt="2026-03-17T15:33:43.723" v="4722"/>
          <ac:spMkLst>
            <pc:docMk/>
            <pc:sldMk cId="3978477228" sldId="1884"/>
            <ac:spMk id="16" creationId="{62423CA5-E2E1-4789-B759-9906C1C94063}"/>
          </ac:spMkLst>
        </pc:spChg>
        <pc:spChg chg="add del">
          <ac:chgData name="Kendralyn Pegenia (2511437)" userId="8e1b69d1-6116-49c3-b92e-982eb233b5df" providerId="ADAL" clId="{416640FF-E136-561A-8E46-4BACE46F854C}" dt="2026-03-17T15:33:43.723" v="4722"/>
          <ac:spMkLst>
            <pc:docMk/>
            <pc:sldMk cId="3978477228" sldId="1884"/>
            <ac:spMk id="18" creationId="{73772B81-181F-48B7-8826-4D9686D15DF5}"/>
          </ac:spMkLst>
        </pc:spChg>
        <pc:spChg chg="add del">
          <ac:chgData name="Kendralyn Pegenia (2511437)" userId="8e1b69d1-6116-49c3-b92e-982eb233b5df" providerId="ADAL" clId="{416640FF-E136-561A-8E46-4BACE46F854C}" dt="2026-03-17T15:33:43.723" v="4722"/>
          <ac:spMkLst>
            <pc:docMk/>
            <pc:sldMk cId="3978477228" sldId="1884"/>
            <ac:spMk id="20" creationId="{B2205F6E-03C6-4E92-877C-E2482F6599AA}"/>
          </ac:spMkLst>
        </pc:spChg>
      </pc:sldChg>
      <pc:sldChg chg="addSp delSp modSp add del mod modTransition setBg modAnim delDesignElem">
        <pc:chgData name="Kendralyn Pegenia (2511437)" userId="8e1b69d1-6116-49c3-b92e-982eb233b5df" providerId="ADAL" clId="{416640FF-E136-561A-8E46-4BACE46F854C}" dt="2026-03-17T21:55:09.620" v="5170"/>
        <pc:sldMkLst>
          <pc:docMk/>
          <pc:sldMk cId="3501275403" sldId="1885"/>
        </pc:sldMkLst>
        <pc:spChg chg="mod">
          <ac:chgData name="Kendralyn Pegenia (2511437)" userId="8e1b69d1-6116-49c3-b92e-982eb233b5df" providerId="ADAL" clId="{416640FF-E136-561A-8E46-4BACE46F854C}" dt="2026-03-17T15:33:43.723" v="4722"/>
          <ac:spMkLst>
            <pc:docMk/>
            <pc:sldMk cId="3501275403" sldId="1885"/>
            <ac:spMk id="3" creationId="{7749D540-1CB0-CE71-1F61-E0B0708C6E50}"/>
          </ac:spMkLst>
        </pc:spChg>
        <pc:spChg chg="add del">
          <ac:chgData name="Kendralyn Pegenia (2511437)" userId="8e1b69d1-6116-49c3-b92e-982eb233b5df" providerId="ADAL" clId="{416640FF-E136-561A-8E46-4BACE46F854C}" dt="2026-03-17T15:33:43.723" v="4722"/>
          <ac:spMkLst>
            <pc:docMk/>
            <pc:sldMk cId="3501275403" sldId="1885"/>
            <ac:spMk id="31" creationId="{3BCB5F6A-9EB0-40B0-9D13-3023E9A20508}"/>
          </ac:spMkLst>
        </pc:spChg>
      </pc:sldChg>
      <pc:sldChg chg="addSp delSp modSp add del mod modTransition setBg modAnim delDesignElem">
        <pc:chgData name="Kendralyn Pegenia (2511437)" userId="8e1b69d1-6116-49c3-b92e-982eb233b5df" providerId="ADAL" clId="{416640FF-E136-561A-8E46-4BACE46F854C}" dt="2026-03-17T21:55:09.620" v="5170"/>
        <pc:sldMkLst>
          <pc:docMk/>
          <pc:sldMk cId="3558829194" sldId="1886"/>
        </pc:sldMkLst>
        <pc:spChg chg="mod">
          <ac:chgData name="Kendralyn Pegenia (2511437)" userId="8e1b69d1-6116-49c3-b92e-982eb233b5df" providerId="ADAL" clId="{416640FF-E136-561A-8E46-4BACE46F854C}" dt="2026-03-17T15:33:43.723" v="4722"/>
          <ac:spMkLst>
            <pc:docMk/>
            <pc:sldMk cId="3558829194" sldId="1886"/>
            <ac:spMk id="3" creationId="{6454173E-71F1-ED09-3C5E-5535F3129423}"/>
          </ac:spMkLst>
        </pc:spChg>
        <pc:spChg chg="add del">
          <ac:chgData name="Kendralyn Pegenia (2511437)" userId="8e1b69d1-6116-49c3-b92e-982eb233b5df" providerId="ADAL" clId="{416640FF-E136-561A-8E46-4BACE46F854C}" dt="2026-03-17T15:33:43.723" v="4722"/>
          <ac:spMkLst>
            <pc:docMk/>
            <pc:sldMk cId="3558829194" sldId="1886"/>
            <ac:spMk id="78" creationId="{3F088236-D655-4F88-B238-E16762358025}"/>
          </ac:spMkLst>
        </pc:spChg>
        <pc:spChg chg="add del">
          <ac:chgData name="Kendralyn Pegenia (2511437)" userId="8e1b69d1-6116-49c3-b92e-982eb233b5df" providerId="ADAL" clId="{416640FF-E136-561A-8E46-4BACE46F854C}" dt="2026-03-17T15:33:43.723" v="4722"/>
          <ac:spMkLst>
            <pc:docMk/>
            <pc:sldMk cId="3558829194" sldId="1886"/>
            <ac:spMk id="79" creationId="{3DAC0C92-199E-475C-9390-119A9B027276}"/>
          </ac:spMkLst>
        </pc:spChg>
        <pc:spChg chg="add del">
          <ac:chgData name="Kendralyn Pegenia (2511437)" userId="8e1b69d1-6116-49c3-b92e-982eb233b5df" providerId="ADAL" clId="{416640FF-E136-561A-8E46-4BACE46F854C}" dt="2026-03-17T15:33:43.723" v="4722"/>
          <ac:spMkLst>
            <pc:docMk/>
            <pc:sldMk cId="3558829194" sldId="1886"/>
            <ac:spMk id="80" creationId="{C4CFB339-0ED8-4FE2-9EF1-6D1375B8499B}"/>
          </ac:spMkLst>
        </pc:spChg>
        <pc:spChg chg="add del">
          <ac:chgData name="Kendralyn Pegenia (2511437)" userId="8e1b69d1-6116-49c3-b92e-982eb233b5df" providerId="ADAL" clId="{416640FF-E136-561A-8E46-4BACE46F854C}" dt="2026-03-17T15:33:43.723" v="4722"/>
          <ac:spMkLst>
            <pc:docMk/>
            <pc:sldMk cId="3558829194" sldId="1886"/>
            <ac:spMk id="81" creationId="{31896C80-2069-4431-9C19-83B913734490}"/>
          </ac:spMkLst>
        </pc:spChg>
        <pc:spChg chg="add del">
          <ac:chgData name="Kendralyn Pegenia (2511437)" userId="8e1b69d1-6116-49c3-b92e-982eb233b5df" providerId="ADAL" clId="{416640FF-E136-561A-8E46-4BACE46F854C}" dt="2026-03-17T15:33:43.723" v="4722"/>
          <ac:spMkLst>
            <pc:docMk/>
            <pc:sldMk cId="3558829194" sldId="1886"/>
            <ac:spMk id="82" creationId="{BF120A21-0841-4823-B0C4-28AEBCEF9B78}"/>
          </ac:spMkLst>
        </pc:spChg>
        <pc:spChg chg="add del">
          <ac:chgData name="Kendralyn Pegenia (2511437)" userId="8e1b69d1-6116-49c3-b92e-982eb233b5df" providerId="ADAL" clId="{416640FF-E136-561A-8E46-4BACE46F854C}" dt="2026-03-17T15:33:43.723" v="4722"/>
          <ac:spMkLst>
            <pc:docMk/>
            <pc:sldMk cId="3558829194" sldId="1886"/>
            <ac:spMk id="83" creationId="{DBB05BAE-BBD3-4289-899F-A6851503C6B0}"/>
          </ac:spMkLst>
        </pc:spChg>
        <pc:spChg chg="add del">
          <ac:chgData name="Kendralyn Pegenia (2511437)" userId="8e1b69d1-6116-49c3-b92e-982eb233b5df" providerId="ADAL" clId="{416640FF-E136-561A-8E46-4BACE46F854C}" dt="2026-03-17T15:33:43.723" v="4722"/>
          <ac:spMkLst>
            <pc:docMk/>
            <pc:sldMk cId="3558829194" sldId="1886"/>
            <ac:spMk id="84" creationId="{9874D11C-36F5-4BBE-A490-019A54E953B0}"/>
          </ac:spMkLst>
        </pc:spChg>
        <pc:cxnChg chg="add del">
          <ac:chgData name="Kendralyn Pegenia (2511437)" userId="8e1b69d1-6116-49c3-b92e-982eb233b5df" providerId="ADAL" clId="{416640FF-E136-561A-8E46-4BACE46F854C}" dt="2026-03-17T15:33:43.723" v="4722"/>
          <ac:cxnSpMkLst>
            <pc:docMk/>
            <pc:sldMk cId="3558829194" sldId="1886"/>
            <ac:cxnSpMk id="76" creationId="{64FA5DFF-7FE6-4855-84E6-DFA78EE978BD}"/>
          </ac:cxnSpMkLst>
        </pc:cxnChg>
        <pc:cxnChg chg="add del">
          <ac:chgData name="Kendralyn Pegenia (2511437)" userId="8e1b69d1-6116-49c3-b92e-982eb233b5df" providerId="ADAL" clId="{416640FF-E136-561A-8E46-4BACE46F854C}" dt="2026-03-17T15:33:43.723" v="4722"/>
          <ac:cxnSpMkLst>
            <pc:docMk/>
            <pc:sldMk cId="3558829194" sldId="1886"/>
            <ac:cxnSpMk id="77" creationId="{2AFD8CBA-54A3-4363-991B-B9C631BBFA74}"/>
          </ac:cxnSpMkLst>
        </pc:cxnChg>
      </pc:sldChg>
      <pc:sldMasterChg chg="modTransition modSldLayout">
        <pc:chgData name="Kendralyn Pegenia (2511437)" userId="8e1b69d1-6116-49c3-b92e-982eb233b5df" providerId="ADAL" clId="{416640FF-E136-561A-8E46-4BACE46F854C}" dt="2026-03-14T10:51:09.494" v="1309"/>
        <pc:sldMasterMkLst>
          <pc:docMk/>
          <pc:sldMasterMk cId="3429690444" sldId="2147483687"/>
        </pc:sldMasterMkLst>
        <pc:sldLayoutChg chg="modTransition">
          <pc:chgData name="Kendralyn Pegenia (2511437)" userId="8e1b69d1-6116-49c3-b92e-982eb233b5df" providerId="ADAL" clId="{416640FF-E136-561A-8E46-4BACE46F854C}" dt="2026-03-14T10:51:09.494" v="1309"/>
          <pc:sldLayoutMkLst>
            <pc:docMk/>
            <pc:sldMasterMk cId="3429690444" sldId="2147483687"/>
            <pc:sldLayoutMk cId="3104946878" sldId="2147483688"/>
          </pc:sldLayoutMkLst>
        </pc:sldLayoutChg>
        <pc:sldLayoutChg chg="modTransition">
          <pc:chgData name="Kendralyn Pegenia (2511437)" userId="8e1b69d1-6116-49c3-b92e-982eb233b5df" providerId="ADAL" clId="{416640FF-E136-561A-8E46-4BACE46F854C}" dt="2026-03-14T10:51:09.494" v="1309"/>
          <pc:sldLayoutMkLst>
            <pc:docMk/>
            <pc:sldMasterMk cId="3429690444" sldId="2147483687"/>
            <pc:sldLayoutMk cId="1440679267" sldId="2147483689"/>
          </pc:sldLayoutMkLst>
        </pc:sldLayoutChg>
        <pc:sldLayoutChg chg="modTransition">
          <pc:chgData name="Kendralyn Pegenia (2511437)" userId="8e1b69d1-6116-49c3-b92e-982eb233b5df" providerId="ADAL" clId="{416640FF-E136-561A-8E46-4BACE46F854C}" dt="2026-03-14T10:51:09.494" v="1309"/>
          <pc:sldLayoutMkLst>
            <pc:docMk/>
            <pc:sldMasterMk cId="3429690444" sldId="2147483687"/>
            <pc:sldLayoutMk cId="495523106" sldId="2147483690"/>
          </pc:sldLayoutMkLst>
        </pc:sldLayoutChg>
        <pc:sldLayoutChg chg="modTransition">
          <pc:chgData name="Kendralyn Pegenia (2511437)" userId="8e1b69d1-6116-49c3-b92e-982eb233b5df" providerId="ADAL" clId="{416640FF-E136-561A-8E46-4BACE46F854C}" dt="2026-03-14T10:51:09.494" v="1309"/>
          <pc:sldLayoutMkLst>
            <pc:docMk/>
            <pc:sldMasterMk cId="3429690444" sldId="2147483687"/>
            <pc:sldLayoutMk cId="1422917410" sldId="2147483691"/>
          </pc:sldLayoutMkLst>
        </pc:sldLayoutChg>
        <pc:sldLayoutChg chg="modTransition">
          <pc:chgData name="Kendralyn Pegenia (2511437)" userId="8e1b69d1-6116-49c3-b92e-982eb233b5df" providerId="ADAL" clId="{416640FF-E136-561A-8E46-4BACE46F854C}" dt="2026-03-14T10:51:09.494" v="1309"/>
          <pc:sldLayoutMkLst>
            <pc:docMk/>
            <pc:sldMasterMk cId="3429690444" sldId="2147483687"/>
            <pc:sldLayoutMk cId="4137841689" sldId="2147483694"/>
          </pc:sldLayoutMkLst>
        </pc:sldLayoutChg>
        <pc:sldLayoutChg chg="modTransition">
          <pc:chgData name="Kendralyn Pegenia (2511437)" userId="8e1b69d1-6116-49c3-b92e-982eb233b5df" providerId="ADAL" clId="{416640FF-E136-561A-8E46-4BACE46F854C}" dt="2026-03-14T10:51:09.494" v="1309"/>
          <pc:sldLayoutMkLst>
            <pc:docMk/>
            <pc:sldMasterMk cId="3429690444" sldId="2147483687"/>
            <pc:sldLayoutMk cId="172072613" sldId="2147483699"/>
          </pc:sldLayoutMkLst>
        </pc:sldLayoutChg>
        <pc:sldLayoutChg chg="modTransition">
          <pc:chgData name="Kendralyn Pegenia (2511437)" userId="8e1b69d1-6116-49c3-b92e-982eb233b5df" providerId="ADAL" clId="{416640FF-E136-561A-8E46-4BACE46F854C}" dt="2026-03-14T10:51:09.494" v="1309"/>
          <pc:sldLayoutMkLst>
            <pc:docMk/>
            <pc:sldMasterMk cId="3429690444" sldId="2147483687"/>
            <pc:sldLayoutMk cId="3240882942" sldId="2147483700"/>
          </pc:sldLayoutMkLst>
        </pc:sldLayoutChg>
        <pc:sldLayoutChg chg="modTransition">
          <pc:chgData name="Kendralyn Pegenia (2511437)" userId="8e1b69d1-6116-49c3-b92e-982eb233b5df" providerId="ADAL" clId="{416640FF-E136-561A-8E46-4BACE46F854C}" dt="2026-03-14T10:51:09.494" v="1309"/>
          <pc:sldLayoutMkLst>
            <pc:docMk/>
            <pc:sldMasterMk cId="3429690444" sldId="2147483687"/>
            <pc:sldLayoutMk cId="2189876105" sldId="2147483701"/>
          </pc:sldLayoutMkLst>
        </pc:sldLayoutChg>
        <pc:sldLayoutChg chg="modTransition">
          <pc:chgData name="Kendralyn Pegenia (2511437)" userId="8e1b69d1-6116-49c3-b92e-982eb233b5df" providerId="ADAL" clId="{416640FF-E136-561A-8E46-4BACE46F854C}" dt="2026-03-14T10:51:09.494" v="1309"/>
          <pc:sldLayoutMkLst>
            <pc:docMk/>
            <pc:sldMasterMk cId="3429690444" sldId="2147483687"/>
            <pc:sldLayoutMk cId="1586680172" sldId="2147483702"/>
          </pc:sldLayoutMkLst>
        </pc:sldLayoutChg>
        <pc:sldLayoutChg chg="modTransition">
          <pc:chgData name="Kendralyn Pegenia (2511437)" userId="8e1b69d1-6116-49c3-b92e-982eb233b5df" providerId="ADAL" clId="{416640FF-E136-561A-8E46-4BACE46F854C}" dt="2026-03-14T10:51:09.494" v="1309"/>
          <pc:sldLayoutMkLst>
            <pc:docMk/>
            <pc:sldMasterMk cId="3429690444" sldId="2147483687"/>
            <pc:sldLayoutMk cId="4100711640" sldId="2147483703"/>
          </pc:sldLayoutMkLst>
        </pc:sldLayoutChg>
        <pc:sldLayoutChg chg="modTransition">
          <pc:chgData name="Kendralyn Pegenia (2511437)" userId="8e1b69d1-6116-49c3-b92e-982eb233b5df" providerId="ADAL" clId="{416640FF-E136-561A-8E46-4BACE46F854C}" dt="2026-03-14T10:51:09.494" v="1309"/>
          <pc:sldLayoutMkLst>
            <pc:docMk/>
            <pc:sldMasterMk cId="3429690444" sldId="2147483687"/>
            <pc:sldLayoutMk cId="2499009600" sldId="2147483704"/>
          </pc:sldLayoutMkLst>
        </pc:sldLayoutChg>
      </pc:sldMasterChg>
      <pc:sldMasterChg chg="modTransition modSldLayout">
        <pc:chgData name="Kendralyn Pegenia (2511437)" userId="8e1b69d1-6116-49c3-b92e-982eb233b5df" providerId="ADAL" clId="{416640FF-E136-561A-8E46-4BACE46F854C}" dt="2026-03-14T10:51:09.494" v="1309"/>
        <pc:sldMasterMkLst>
          <pc:docMk/>
          <pc:sldMasterMk cId="270713163" sldId="2147483707"/>
        </pc:sldMasterMkLst>
        <pc:sldLayoutChg chg="modTransition">
          <pc:chgData name="Kendralyn Pegenia (2511437)" userId="8e1b69d1-6116-49c3-b92e-982eb233b5df" providerId="ADAL" clId="{416640FF-E136-561A-8E46-4BACE46F854C}" dt="2026-03-14T10:51:09.494" v="1309"/>
          <pc:sldLayoutMkLst>
            <pc:docMk/>
            <pc:sldMasterMk cId="270713163" sldId="2147483707"/>
            <pc:sldLayoutMk cId="3546650528" sldId="2147483708"/>
          </pc:sldLayoutMkLst>
        </pc:sldLayoutChg>
        <pc:sldLayoutChg chg="modTransition">
          <pc:chgData name="Kendralyn Pegenia (2511437)" userId="8e1b69d1-6116-49c3-b92e-982eb233b5df" providerId="ADAL" clId="{416640FF-E136-561A-8E46-4BACE46F854C}" dt="2026-03-14T10:51:09.494" v="1309"/>
          <pc:sldLayoutMkLst>
            <pc:docMk/>
            <pc:sldMasterMk cId="270713163" sldId="2147483707"/>
            <pc:sldLayoutMk cId="1209347807" sldId="2147483709"/>
          </pc:sldLayoutMkLst>
        </pc:sldLayoutChg>
        <pc:sldLayoutChg chg="modTransition">
          <pc:chgData name="Kendralyn Pegenia (2511437)" userId="8e1b69d1-6116-49c3-b92e-982eb233b5df" providerId="ADAL" clId="{416640FF-E136-561A-8E46-4BACE46F854C}" dt="2026-03-14T10:51:09.494" v="1309"/>
          <pc:sldLayoutMkLst>
            <pc:docMk/>
            <pc:sldMasterMk cId="270713163" sldId="2147483707"/>
            <pc:sldLayoutMk cId="3265176791" sldId="2147483710"/>
          </pc:sldLayoutMkLst>
        </pc:sldLayoutChg>
        <pc:sldLayoutChg chg="modTransition">
          <pc:chgData name="Kendralyn Pegenia (2511437)" userId="8e1b69d1-6116-49c3-b92e-982eb233b5df" providerId="ADAL" clId="{416640FF-E136-561A-8E46-4BACE46F854C}" dt="2026-03-14T10:51:09.494" v="1309"/>
          <pc:sldLayoutMkLst>
            <pc:docMk/>
            <pc:sldMasterMk cId="270713163" sldId="2147483707"/>
            <pc:sldLayoutMk cId="675871345" sldId="2147483711"/>
          </pc:sldLayoutMkLst>
        </pc:sldLayoutChg>
        <pc:sldLayoutChg chg="modTransition">
          <pc:chgData name="Kendralyn Pegenia (2511437)" userId="8e1b69d1-6116-49c3-b92e-982eb233b5df" providerId="ADAL" clId="{416640FF-E136-561A-8E46-4BACE46F854C}" dt="2026-03-14T10:51:09.494" v="1309"/>
          <pc:sldLayoutMkLst>
            <pc:docMk/>
            <pc:sldMasterMk cId="270713163" sldId="2147483707"/>
            <pc:sldLayoutMk cId="400109093" sldId="2147483712"/>
          </pc:sldLayoutMkLst>
        </pc:sldLayoutChg>
        <pc:sldLayoutChg chg="modTransition">
          <pc:chgData name="Kendralyn Pegenia (2511437)" userId="8e1b69d1-6116-49c3-b92e-982eb233b5df" providerId="ADAL" clId="{416640FF-E136-561A-8E46-4BACE46F854C}" dt="2026-03-14T10:51:09.494" v="1309"/>
          <pc:sldLayoutMkLst>
            <pc:docMk/>
            <pc:sldMasterMk cId="270713163" sldId="2147483707"/>
            <pc:sldLayoutMk cId="249944599" sldId="2147483713"/>
          </pc:sldLayoutMkLst>
        </pc:sldLayoutChg>
        <pc:sldLayoutChg chg="modTransition">
          <pc:chgData name="Kendralyn Pegenia (2511437)" userId="8e1b69d1-6116-49c3-b92e-982eb233b5df" providerId="ADAL" clId="{416640FF-E136-561A-8E46-4BACE46F854C}" dt="2026-03-14T10:51:09.494" v="1309"/>
          <pc:sldLayoutMkLst>
            <pc:docMk/>
            <pc:sldMasterMk cId="270713163" sldId="2147483707"/>
            <pc:sldLayoutMk cId="361290866" sldId="2147483714"/>
          </pc:sldLayoutMkLst>
        </pc:sldLayoutChg>
        <pc:sldLayoutChg chg="modTransition">
          <pc:chgData name="Kendralyn Pegenia (2511437)" userId="8e1b69d1-6116-49c3-b92e-982eb233b5df" providerId="ADAL" clId="{416640FF-E136-561A-8E46-4BACE46F854C}" dt="2026-03-14T10:51:09.494" v="1309"/>
          <pc:sldLayoutMkLst>
            <pc:docMk/>
            <pc:sldMasterMk cId="270713163" sldId="2147483707"/>
            <pc:sldLayoutMk cId="2960701499" sldId="2147483715"/>
          </pc:sldLayoutMkLst>
        </pc:sldLayoutChg>
        <pc:sldLayoutChg chg="modTransition">
          <pc:chgData name="Kendralyn Pegenia (2511437)" userId="8e1b69d1-6116-49c3-b92e-982eb233b5df" providerId="ADAL" clId="{416640FF-E136-561A-8E46-4BACE46F854C}" dt="2026-03-14T10:51:09.494" v="1309"/>
          <pc:sldLayoutMkLst>
            <pc:docMk/>
            <pc:sldMasterMk cId="270713163" sldId="2147483707"/>
            <pc:sldLayoutMk cId="3527959546" sldId="2147483716"/>
          </pc:sldLayoutMkLst>
        </pc:sldLayoutChg>
        <pc:sldLayoutChg chg="modTransition">
          <pc:chgData name="Kendralyn Pegenia (2511437)" userId="8e1b69d1-6116-49c3-b92e-982eb233b5df" providerId="ADAL" clId="{416640FF-E136-561A-8E46-4BACE46F854C}" dt="2026-03-14T10:51:09.494" v="1309"/>
          <pc:sldLayoutMkLst>
            <pc:docMk/>
            <pc:sldMasterMk cId="270713163" sldId="2147483707"/>
            <pc:sldLayoutMk cId="2933484839" sldId="2147483717"/>
          </pc:sldLayoutMkLst>
        </pc:sldLayoutChg>
        <pc:sldLayoutChg chg="modTransition">
          <pc:chgData name="Kendralyn Pegenia (2511437)" userId="8e1b69d1-6116-49c3-b92e-982eb233b5df" providerId="ADAL" clId="{416640FF-E136-561A-8E46-4BACE46F854C}" dt="2026-03-14T10:51:09.494" v="1309"/>
          <pc:sldLayoutMkLst>
            <pc:docMk/>
            <pc:sldMasterMk cId="270713163" sldId="2147483707"/>
            <pc:sldLayoutMk cId="1926304360" sldId="2147483718"/>
          </pc:sldLayoutMkLst>
        </pc:sldLayoutChg>
      </pc:sldMasterChg>
      <pc:sldMasterChg chg="del modTransition modSldLayout">
        <pc:chgData name="Kendralyn Pegenia (2511437)" userId="8e1b69d1-6116-49c3-b92e-982eb233b5df" providerId="ADAL" clId="{416640FF-E136-561A-8E46-4BACE46F854C}" dt="2026-03-17T15:33:35.650" v="4701" actId="2696"/>
        <pc:sldMasterMkLst>
          <pc:docMk/>
          <pc:sldMasterMk cId="715492857" sldId="2147483719"/>
        </pc:sldMasterMkLst>
      </pc:sldMasterChg>
      <pc:sldMasterChg chg="modTransition modSldLayout">
        <pc:chgData name="Kendralyn Pegenia (2511437)" userId="8e1b69d1-6116-49c3-b92e-982eb233b5df" providerId="ADAL" clId="{416640FF-E136-561A-8E46-4BACE46F854C}" dt="2026-03-14T10:51:09.494" v="1309"/>
        <pc:sldMasterMkLst>
          <pc:docMk/>
          <pc:sldMasterMk cId="3138636922" sldId="2147483736"/>
        </pc:sldMasterMkLst>
        <pc:sldLayoutChg chg="modTransition">
          <pc:chgData name="Kendralyn Pegenia (2511437)" userId="8e1b69d1-6116-49c3-b92e-982eb233b5df" providerId="ADAL" clId="{416640FF-E136-561A-8E46-4BACE46F854C}" dt="2026-03-14T10:51:09.494" v="1309"/>
          <pc:sldLayoutMkLst>
            <pc:docMk/>
            <pc:sldMasterMk cId="3138636922" sldId="2147483736"/>
            <pc:sldLayoutMk cId="3936503029" sldId="2147483737"/>
          </pc:sldLayoutMkLst>
        </pc:sldLayoutChg>
        <pc:sldLayoutChg chg="modTransition">
          <pc:chgData name="Kendralyn Pegenia (2511437)" userId="8e1b69d1-6116-49c3-b92e-982eb233b5df" providerId="ADAL" clId="{416640FF-E136-561A-8E46-4BACE46F854C}" dt="2026-03-14T10:51:09.494" v="1309"/>
          <pc:sldLayoutMkLst>
            <pc:docMk/>
            <pc:sldMasterMk cId="3138636922" sldId="2147483736"/>
            <pc:sldLayoutMk cId="573201910" sldId="2147483738"/>
          </pc:sldLayoutMkLst>
        </pc:sldLayoutChg>
        <pc:sldLayoutChg chg="modTransition">
          <pc:chgData name="Kendralyn Pegenia (2511437)" userId="8e1b69d1-6116-49c3-b92e-982eb233b5df" providerId="ADAL" clId="{416640FF-E136-561A-8E46-4BACE46F854C}" dt="2026-03-14T10:51:09.494" v="1309"/>
          <pc:sldLayoutMkLst>
            <pc:docMk/>
            <pc:sldMasterMk cId="3138636922" sldId="2147483736"/>
            <pc:sldLayoutMk cId="3804360785" sldId="2147483739"/>
          </pc:sldLayoutMkLst>
        </pc:sldLayoutChg>
        <pc:sldLayoutChg chg="modTransition">
          <pc:chgData name="Kendralyn Pegenia (2511437)" userId="8e1b69d1-6116-49c3-b92e-982eb233b5df" providerId="ADAL" clId="{416640FF-E136-561A-8E46-4BACE46F854C}" dt="2026-03-14T10:51:09.494" v="1309"/>
          <pc:sldLayoutMkLst>
            <pc:docMk/>
            <pc:sldMasterMk cId="3138636922" sldId="2147483736"/>
            <pc:sldLayoutMk cId="2848953906" sldId="2147483740"/>
          </pc:sldLayoutMkLst>
        </pc:sldLayoutChg>
        <pc:sldLayoutChg chg="modTransition">
          <pc:chgData name="Kendralyn Pegenia (2511437)" userId="8e1b69d1-6116-49c3-b92e-982eb233b5df" providerId="ADAL" clId="{416640FF-E136-561A-8E46-4BACE46F854C}" dt="2026-03-14T10:51:09.494" v="1309"/>
          <pc:sldLayoutMkLst>
            <pc:docMk/>
            <pc:sldMasterMk cId="3138636922" sldId="2147483736"/>
            <pc:sldLayoutMk cId="2710379308" sldId="2147483741"/>
          </pc:sldLayoutMkLst>
        </pc:sldLayoutChg>
        <pc:sldLayoutChg chg="modTransition">
          <pc:chgData name="Kendralyn Pegenia (2511437)" userId="8e1b69d1-6116-49c3-b92e-982eb233b5df" providerId="ADAL" clId="{416640FF-E136-561A-8E46-4BACE46F854C}" dt="2026-03-14T10:51:09.494" v="1309"/>
          <pc:sldLayoutMkLst>
            <pc:docMk/>
            <pc:sldMasterMk cId="3138636922" sldId="2147483736"/>
            <pc:sldLayoutMk cId="2449308853" sldId="2147483742"/>
          </pc:sldLayoutMkLst>
        </pc:sldLayoutChg>
        <pc:sldLayoutChg chg="modTransition">
          <pc:chgData name="Kendralyn Pegenia (2511437)" userId="8e1b69d1-6116-49c3-b92e-982eb233b5df" providerId="ADAL" clId="{416640FF-E136-561A-8E46-4BACE46F854C}" dt="2026-03-14T10:51:09.494" v="1309"/>
          <pc:sldLayoutMkLst>
            <pc:docMk/>
            <pc:sldMasterMk cId="3138636922" sldId="2147483736"/>
            <pc:sldLayoutMk cId="49744470" sldId="2147483743"/>
          </pc:sldLayoutMkLst>
        </pc:sldLayoutChg>
        <pc:sldLayoutChg chg="modTransition">
          <pc:chgData name="Kendralyn Pegenia (2511437)" userId="8e1b69d1-6116-49c3-b92e-982eb233b5df" providerId="ADAL" clId="{416640FF-E136-561A-8E46-4BACE46F854C}" dt="2026-03-14T10:51:09.494" v="1309"/>
          <pc:sldLayoutMkLst>
            <pc:docMk/>
            <pc:sldMasterMk cId="3138636922" sldId="2147483736"/>
            <pc:sldLayoutMk cId="1500270260" sldId="2147483744"/>
          </pc:sldLayoutMkLst>
        </pc:sldLayoutChg>
        <pc:sldLayoutChg chg="modTransition">
          <pc:chgData name="Kendralyn Pegenia (2511437)" userId="8e1b69d1-6116-49c3-b92e-982eb233b5df" providerId="ADAL" clId="{416640FF-E136-561A-8E46-4BACE46F854C}" dt="2026-03-14T10:51:09.494" v="1309"/>
          <pc:sldLayoutMkLst>
            <pc:docMk/>
            <pc:sldMasterMk cId="3138636922" sldId="2147483736"/>
            <pc:sldLayoutMk cId="3008000231" sldId="2147483745"/>
          </pc:sldLayoutMkLst>
        </pc:sldLayoutChg>
        <pc:sldLayoutChg chg="modTransition">
          <pc:chgData name="Kendralyn Pegenia (2511437)" userId="8e1b69d1-6116-49c3-b92e-982eb233b5df" providerId="ADAL" clId="{416640FF-E136-561A-8E46-4BACE46F854C}" dt="2026-03-14T10:51:09.494" v="1309"/>
          <pc:sldLayoutMkLst>
            <pc:docMk/>
            <pc:sldMasterMk cId="3138636922" sldId="2147483736"/>
            <pc:sldLayoutMk cId="3190547776" sldId="2147483746"/>
          </pc:sldLayoutMkLst>
        </pc:sldLayoutChg>
        <pc:sldLayoutChg chg="modTransition">
          <pc:chgData name="Kendralyn Pegenia (2511437)" userId="8e1b69d1-6116-49c3-b92e-982eb233b5df" providerId="ADAL" clId="{416640FF-E136-561A-8E46-4BACE46F854C}" dt="2026-03-14T10:51:09.494" v="1309"/>
          <pc:sldLayoutMkLst>
            <pc:docMk/>
            <pc:sldMasterMk cId="3138636922" sldId="2147483736"/>
            <pc:sldLayoutMk cId="3471935576" sldId="2147483747"/>
          </pc:sldLayoutMkLst>
        </pc:sldLayoutChg>
      </pc:sldMaster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9ACAFC1F-15E8-4659-B445-2DCE56C6E435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5389ACF-620B-4973-826D-C81B497FD210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0CD4961-0791-4140-A452-41CFA6EC0553}" type="datetimeFigureOut">
              <a:rPr lang="en-US" smtClean="0"/>
              <a:t>3/17/26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8E44D2E-37ED-41C4-A335-2B6C8751E254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8748BB0-5B2C-4ACA-BD70-CC3E97150255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06954D-AA1D-47B5-9106-5D9358A61F4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6854845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>
            <a:extLst>
              <a:ext uri="{FF2B5EF4-FFF2-40B4-BE49-F238E27FC236}">
                <a16:creationId xmlns:a16="http://schemas.microsoft.com/office/drawing/2014/main" id="{D9F622F8-1824-4338-8C3C-5529D3BDEF4A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>
                <a:latin typeface="Arial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0723" name="Rectangle 3">
            <a:extLst>
              <a:ext uri="{FF2B5EF4-FFF2-40B4-BE49-F238E27FC236}">
                <a16:creationId xmlns:a16="http://schemas.microsoft.com/office/drawing/2014/main" id="{618DDD53-BB38-4118-BC75-9CE27D49C550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>
                <a:latin typeface="Arial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4340" name="Rectangle 4">
            <a:extLst>
              <a:ext uri="{FF2B5EF4-FFF2-40B4-BE49-F238E27FC236}">
                <a16:creationId xmlns:a16="http://schemas.microsoft.com/office/drawing/2014/main" id="{6C03B6F7-B1AE-4118-ABA2-FFEC9B8F0E9C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81000" y="685800"/>
            <a:ext cx="6096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25" name="Rectangle 5">
            <a:extLst>
              <a:ext uri="{FF2B5EF4-FFF2-40B4-BE49-F238E27FC236}">
                <a16:creationId xmlns:a16="http://schemas.microsoft.com/office/drawing/2014/main" id="{646F5356-BDE8-43C1-9587-85323D02B191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30726" name="Rectangle 6">
            <a:extLst>
              <a:ext uri="{FF2B5EF4-FFF2-40B4-BE49-F238E27FC236}">
                <a16:creationId xmlns:a16="http://schemas.microsoft.com/office/drawing/2014/main" id="{89912C35-11A9-4DA7-8476-F1823F658CAA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>
                <a:latin typeface="Arial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0727" name="Rectangle 7">
            <a:extLst>
              <a:ext uri="{FF2B5EF4-FFF2-40B4-BE49-F238E27FC236}">
                <a16:creationId xmlns:a16="http://schemas.microsoft.com/office/drawing/2014/main" id="{7180ED79-CEC3-4FB9-B511-8597B20A0C1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6DEB7EE2-04A2-4FB2-9625-C9C73AC4D32F}" type="slidenum">
              <a:rPr lang="en-US" altLang="en-US"/>
              <a:pPr/>
              <a:t>‹#›</a:t>
            </a:fld>
            <a:endParaRPr lang="en-US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CADD3C7-09A3-4FAE-BEB8-19FEF1926070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8814159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CADD3C7-09A3-4FAE-BEB8-19FEF1926070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7281130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DEB7EE2-04A2-4FB2-9625-C9C73AC4D32F}" type="slidenum">
              <a:rPr lang="en-US" altLang="en-US" smtClean="0"/>
              <a:pPr/>
              <a:t>30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40952882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sv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sv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sv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sv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sv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6.sv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8.sv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sv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sv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4.xml"/><Relationship Id="rId4" Type="http://schemas.openxmlformats.org/officeDocument/2006/relationships/image" Target="../media/image12.svg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7" Type="http://schemas.microsoft.com/office/2007/relationships/hdphoto" Target="../media/hdphoto4.wdp"/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4.xml"/><Relationship Id="rId6" Type="http://schemas.openxmlformats.org/officeDocument/2006/relationships/image" Target="../media/image17.png"/><Relationship Id="rId5" Type="http://schemas.microsoft.com/office/2007/relationships/hdphoto" Target="../media/hdphoto3.wdp"/><Relationship Id="rId4" Type="http://schemas.openxmlformats.org/officeDocument/2006/relationships/image" Target="../media/image16.png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18.png"/><Relationship Id="rId1" Type="http://schemas.openxmlformats.org/officeDocument/2006/relationships/slideMaster" Target="../slideMasters/slideMaster4.xml"/><Relationship Id="rId5" Type="http://schemas.microsoft.com/office/2007/relationships/hdphoto" Target="../media/hdphoto5.wdp"/><Relationship Id="rId4" Type="http://schemas.openxmlformats.org/officeDocument/2006/relationships/image" Target="../media/image19.png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20.png"/><Relationship Id="rId1" Type="http://schemas.openxmlformats.org/officeDocument/2006/relationships/slideMaster" Target="../slideMasters/slideMaster4.xml"/><Relationship Id="rId5" Type="http://schemas.microsoft.com/office/2007/relationships/hdphoto" Target="../media/hdphoto7.wdp"/><Relationship Id="rId4" Type="http://schemas.openxmlformats.org/officeDocument/2006/relationships/image" Target="../media/image21.png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">
            <a:extLst>
              <a:ext uri="{FF2B5EF4-FFF2-40B4-BE49-F238E27FC236}">
                <a16:creationId xmlns:a16="http://schemas.microsoft.com/office/drawing/2014/main" id="{2E0BC0C9-E1C8-43B4-B02D-558783360CD4}"/>
              </a:ext>
            </a:extLst>
          </p:cNvPr>
          <p:cNvSpPr>
            <a:spLocks noGrp="1" noChangeArrowheads="1"/>
          </p:cNvSpPr>
          <p:nvPr>
            <p:ph type="ctrTitle" idx="4294967295"/>
          </p:nvPr>
        </p:nvSpPr>
        <p:spPr>
          <a:xfrm>
            <a:off x="4645152" y="1837944"/>
            <a:ext cx="6967728" cy="2624328"/>
          </a:xfrm>
        </p:spPr>
        <p:txBody>
          <a:bodyPr anchor="ctr">
            <a:normAutofit fontScale="90000"/>
          </a:bodyPr>
          <a:lstStyle>
            <a:lvl1pPr algn="ctr">
              <a:defRPr sz="4400" b="0">
                <a:solidFill>
                  <a:schemeClr val="accent3"/>
                </a:solidFill>
                <a:latin typeface="+mj-lt"/>
              </a:defRPr>
            </a:lvl1pPr>
          </a:lstStyle>
          <a:p>
            <a:pPr algn="l" eaLnBrk="1" hangingPunct="1"/>
            <a:r>
              <a:rPr lang="en-GB" altLang="en-US" sz="6600" b="1">
                <a:latin typeface="+mn-lt"/>
              </a:rPr>
              <a:t>Click to edit Master title style</a:t>
            </a:r>
            <a:endParaRPr lang="en-US" altLang="en-US" sz="6600" b="1" dirty="0">
              <a:latin typeface="+mn-lt"/>
            </a:endParaRPr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10A0F3C9-3AB5-4E08-8531-AA11FB7336D1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0" y="9525"/>
            <a:ext cx="4171950" cy="6838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0679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pos="2808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ne Phot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8498B63D-F60C-4A9D-8D3E-0C7CD748FED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762000" y="1905000"/>
            <a:ext cx="5334000" cy="3276600"/>
          </a:xfrm>
        </p:spPr>
        <p:txBody>
          <a:bodyPr/>
          <a:lstStyle>
            <a:lvl1pPr marL="0" indent="0">
              <a:buNone/>
              <a:defRPr sz="1800" b="1"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  <a:lvl2pPr marL="283464" indent="-283464">
              <a:spcBef>
                <a:spcPts val="1000"/>
              </a:spcBef>
              <a:defRPr sz="1800">
                <a:solidFill>
                  <a:schemeClr val="tx2">
                    <a:lumMod val="75000"/>
                    <a:lumOff val="25000"/>
                  </a:schemeClr>
                </a:solidFill>
              </a:defRPr>
            </a:lvl2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</p:txBody>
      </p:sp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9B1932CF-F265-4AEE-8704-F42C01AFB479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858000" y="715963"/>
            <a:ext cx="4572000" cy="4654823"/>
          </a:xfrm>
          <a:solidFill>
            <a:schemeClr val="accent3">
              <a:lumMod val="20000"/>
              <a:lumOff val="80000"/>
            </a:schemeClr>
          </a:solidFill>
        </p:spPr>
        <p:txBody>
          <a:bodyPr/>
          <a:lstStyle>
            <a:lvl1pPr algn="ctr">
              <a:buNone/>
              <a:defRPr sz="1600"/>
            </a:lvl1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pic>
        <p:nvPicPr>
          <p:cNvPr id="8" name="Graphic 7">
            <a:extLst>
              <a:ext uri="{FF2B5EF4-FFF2-40B4-BE49-F238E27FC236}">
                <a16:creationId xmlns:a16="http://schemas.microsoft.com/office/drawing/2014/main" id="{C87C0253-70CA-4E5C-AE9D-1B0C8D3813FB}"/>
              </a:ext>
            </a:extLst>
          </p:cNvPr>
          <p:cNvPicPr>
            <a:picLocks noChangeAspect="1"/>
          </p:cNvPicPr>
          <p:nvPr userDrawn="1"/>
        </p:nvPicPr>
        <p:blipFill rotWithShape="1"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 r="365"/>
          <a:stretch/>
        </p:blipFill>
        <p:spPr>
          <a:xfrm>
            <a:off x="44450" y="5638800"/>
            <a:ext cx="12147550" cy="12192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6CD6C0B2-9A48-4C93-B61B-29BAD5AA58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715961"/>
            <a:ext cx="5334000" cy="1189038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sz="4000" b="1">
                <a:solidFill>
                  <a:schemeClr val="accent3"/>
                </a:solidFill>
                <a:ea typeface="+mn-ea"/>
                <a:cs typeface="+mn-cs"/>
              </a:defRPr>
            </a:lvl1pPr>
          </a:lstStyle>
          <a:p>
            <a:pPr marL="0" lvl="0" indent="0">
              <a:spcBef>
                <a:spcPts val="1000"/>
              </a:spcBef>
              <a:buFont typeface="Arial" panose="020B0604020202020204" pitchFamily="34" charset="0"/>
            </a:pPr>
            <a:r>
              <a:rPr lang="en-GB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04946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Phot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8498B63D-F60C-4A9D-8D3E-0C7CD748FED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762000" y="1905000"/>
            <a:ext cx="5334000" cy="3276600"/>
          </a:xfrm>
        </p:spPr>
        <p:txBody>
          <a:bodyPr/>
          <a:lstStyle>
            <a:lvl1pPr marL="0" indent="0">
              <a:buNone/>
              <a:defRPr sz="1800" b="1"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  <a:lvl2pPr marL="283464" indent="-283464">
              <a:spcBef>
                <a:spcPts val="1000"/>
              </a:spcBef>
              <a:defRPr sz="1800">
                <a:solidFill>
                  <a:schemeClr val="tx2">
                    <a:lumMod val="75000"/>
                    <a:lumOff val="25000"/>
                  </a:schemeClr>
                </a:solidFill>
              </a:defRPr>
            </a:lvl2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</p:txBody>
      </p:sp>
      <p:sp>
        <p:nvSpPr>
          <p:cNvPr id="8" name="Picture Placeholder 13">
            <a:extLst>
              <a:ext uri="{FF2B5EF4-FFF2-40B4-BE49-F238E27FC236}">
                <a16:creationId xmlns:a16="http://schemas.microsoft.com/office/drawing/2014/main" id="{89E410BA-B0FE-4F0E-8BE5-D33CC016635B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858000" y="3444081"/>
            <a:ext cx="4572000" cy="2362200"/>
          </a:xfrm>
          <a:solidFill>
            <a:schemeClr val="accent3">
              <a:lumMod val="20000"/>
              <a:lumOff val="80000"/>
            </a:schemeClr>
          </a:solidFill>
        </p:spPr>
        <p:txBody>
          <a:bodyPr/>
          <a:lstStyle>
            <a:lvl1pPr algn="ctr">
              <a:buNone/>
              <a:defRPr sz="1600"/>
            </a:lvl1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9" name="Picture Placeholder 13">
            <a:extLst>
              <a:ext uri="{FF2B5EF4-FFF2-40B4-BE49-F238E27FC236}">
                <a16:creationId xmlns:a16="http://schemas.microsoft.com/office/drawing/2014/main" id="{827A95C0-AE8D-46E1-9EF9-64504CBEF99E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6858000" y="715963"/>
            <a:ext cx="4572000" cy="2362200"/>
          </a:xfrm>
          <a:solidFill>
            <a:schemeClr val="accent3">
              <a:lumMod val="20000"/>
              <a:lumOff val="80000"/>
            </a:schemeClr>
          </a:solidFill>
        </p:spPr>
        <p:txBody>
          <a:bodyPr/>
          <a:lstStyle>
            <a:lvl1pPr algn="ctr">
              <a:buNone/>
              <a:defRPr sz="1600"/>
            </a:lvl1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pic>
        <p:nvPicPr>
          <p:cNvPr id="5" name="Graphic 4">
            <a:extLst>
              <a:ext uri="{FF2B5EF4-FFF2-40B4-BE49-F238E27FC236}">
                <a16:creationId xmlns:a16="http://schemas.microsoft.com/office/drawing/2014/main" id="{7A865C00-02F4-49EE-A361-F7D34853CE8A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0" y="5905500"/>
            <a:ext cx="12192000" cy="952500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EF84A5CD-78E4-4FA4-A69A-69BA623DCD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715961"/>
            <a:ext cx="5334000" cy="1189038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sz="4000" b="1">
                <a:solidFill>
                  <a:schemeClr val="accent3"/>
                </a:solidFill>
                <a:ea typeface="+mn-ea"/>
                <a:cs typeface="+mn-cs"/>
              </a:defRPr>
            </a:lvl1pPr>
          </a:lstStyle>
          <a:p>
            <a:pPr marL="0" lvl="0" indent="0">
              <a:spcBef>
                <a:spcPts val="1000"/>
              </a:spcBef>
              <a:buFont typeface="Arial" panose="020B0604020202020204" pitchFamily="34" charset="0"/>
            </a:pPr>
            <a:r>
              <a:rPr lang="en-GB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86680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3672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ight Pattern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15">
            <a:extLst>
              <a:ext uri="{FF2B5EF4-FFF2-40B4-BE49-F238E27FC236}">
                <a16:creationId xmlns:a16="http://schemas.microsoft.com/office/drawing/2014/main" id="{E8DBED36-2461-46D0-AF71-79E0064B375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762000" y="1905000"/>
            <a:ext cx="6477000" cy="3276600"/>
          </a:xfrm>
        </p:spPr>
        <p:txBody>
          <a:bodyPr/>
          <a:lstStyle>
            <a:lvl1pPr marL="0" indent="0">
              <a:buNone/>
              <a:defRPr sz="1800" b="1"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  <a:lvl2pPr marL="283464" indent="-283464">
              <a:spcBef>
                <a:spcPts val="1000"/>
              </a:spcBef>
              <a:defRPr sz="1800">
                <a:solidFill>
                  <a:schemeClr val="tx2">
                    <a:lumMod val="75000"/>
                    <a:lumOff val="25000"/>
                  </a:schemeClr>
                </a:solidFill>
              </a:defRPr>
            </a:lvl2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</p:txBody>
      </p:sp>
      <p:pic>
        <p:nvPicPr>
          <p:cNvPr id="2" name="Graphic 1">
            <a:extLst>
              <a:ext uri="{FF2B5EF4-FFF2-40B4-BE49-F238E27FC236}">
                <a16:creationId xmlns:a16="http://schemas.microsoft.com/office/drawing/2014/main" id="{BEFAC9D2-EFFD-400B-A27D-15491636E887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8143875" y="266700"/>
            <a:ext cx="4048125" cy="5924550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A161FF1D-90EC-45F2-A73E-1903E6F9A7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999" y="715961"/>
            <a:ext cx="6476999" cy="1189038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sz="4000" b="1">
                <a:solidFill>
                  <a:schemeClr val="accent3"/>
                </a:solidFill>
                <a:ea typeface="+mn-ea"/>
                <a:cs typeface="+mn-cs"/>
              </a:defRPr>
            </a:lvl1pPr>
          </a:lstStyle>
          <a:p>
            <a:pPr marL="0" lvl="0" indent="0">
              <a:spcBef>
                <a:spcPts val="1000"/>
              </a:spcBef>
              <a:buFont typeface="Arial" panose="020B0604020202020204" pitchFamily="34" charset="0"/>
            </a:pPr>
            <a:r>
              <a:rPr lang="en-GB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2072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27">
          <p15:clr>
            <a:srgbClr val="5ACBF0"/>
          </p15:clr>
        </p15:guide>
        <p15:guide id="3" orient="horz" pos="2240" userDrawn="1">
          <p15:clr>
            <a:srgbClr val="5ACBF0"/>
          </p15:clr>
        </p15:guide>
        <p15:guide id="4" orient="horz" pos="2487" userDrawn="1">
          <p15:clr>
            <a:srgbClr val="5ACBF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eft Pattern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15">
            <a:extLst>
              <a:ext uri="{FF2B5EF4-FFF2-40B4-BE49-F238E27FC236}">
                <a16:creationId xmlns:a16="http://schemas.microsoft.com/office/drawing/2014/main" id="{E8DBED36-2461-46D0-AF71-79E0064B375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648201" y="1905000"/>
            <a:ext cx="6960704" cy="3276600"/>
          </a:xfrm>
        </p:spPr>
        <p:txBody>
          <a:bodyPr/>
          <a:lstStyle>
            <a:lvl1pPr marL="0" indent="0">
              <a:buNone/>
              <a:defRPr sz="1800" b="1"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  <a:lvl2pPr marL="283464" indent="-283464">
              <a:spcBef>
                <a:spcPts val="1000"/>
              </a:spcBef>
              <a:defRPr sz="1800">
                <a:solidFill>
                  <a:schemeClr val="tx2">
                    <a:lumMod val="75000"/>
                    <a:lumOff val="25000"/>
                  </a:schemeClr>
                </a:solidFill>
              </a:defRPr>
            </a:lvl2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</p:txBody>
      </p:sp>
      <p:pic>
        <p:nvPicPr>
          <p:cNvPr id="2" name="Graphic 1">
            <a:extLst>
              <a:ext uri="{FF2B5EF4-FFF2-40B4-BE49-F238E27FC236}">
                <a16:creationId xmlns:a16="http://schemas.microsoft.com/office/drawing/2014/main" id="{9419FA93-726C-46DF-AA6F-7936E001731B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256025" y="242887"/>
            <a:ext cx="3629025" cy="6372225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EBC916A3-2B6E-4719-959B-4D40B52E58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48201" y="715961"/>
            <a:ext cx="6960704" cy="1189038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sz="4000" b="1">
                <a:solidFill>
                  <a:schemeClr val="accent3"/>
                </a:solidFill>
                <a:ea typeface="+mn-ea"/>
                <a:cs typeface="+mn-cs"/>
              </a:defRPr>
            </a:lvl1pPr>
          </a:lstStyle>
          <a:p>
            <a:pPr marL="0" lvl="0" indent="0">
              <a:spcBef>
                <a:spcPts val="1000"/>
              </a:spcBef>
              <a:buFont typeface="Arial" panose="020B0604020202020204" pitchFamily="34" charset="0"/>
            </a:pPr>
            <a:r>
              <a:rPr lang="en-GB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89876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2928" userDrawn="1">
          <p15:clr>
            <a:srgbClr val="5ACBF0"/>
          </p15:clr>
        </p15:guide>
        <p15:guide id="3" orient="horz" pos="2240" userDrawn="1">
          <p15:clr>
            <a:srgbClr val="5ACBF0"/>
          </p15:clr>
        </p15:guide>
        <p15:guide id="4" orient="horz" pos="2487" userDrawn="1">
          <p15:clr>
            <a:srgbClr val="5ACBF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fetti Content Purple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3D9303A2-B30A-054C-B809-053B909E125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525301" y="1995467"/>
            <a:ext cx="9141397" cy="615553"/>
          </a:xfrm>
          <a:noFill/>
        </p:spPr>
        <p:txBody>
          <a:bodyPr wrap="square" lIns="0" tIns="0" rIns="0" bIns="0" anchor="b" anchorCtr="0">
            <a:spAutoFit/>
          </a:bodyPr>
          <a:lstStyle>
            <a:lvl1pPr algn="ctr" defTabSz="932742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000" b="1" i="0" kern="1200" cap="none" spc="-50" baseline="0" dirty="0">
                <a:ln w="3175">
                  <a:noFill/>
                </a:ln>
                <a:solidFill>
                  <a:schemeClr val="accent5"/>
                </a:soli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Section title with border</a:t>
            </a:r>
          </a:p>
        </p:txBody>
      </p:sp>
      <p:sp>
        <p:nvSpPr>
          <p:cNvPr id="6" name="Text Placeholder 4">
            <a:extLst>
              <a:ext uri="{FF2B5EF4-FFF2-40B4-BE49-F238E27FC236}">
                <a16:creationId xmlns:a16="http://schemas.microsoft.com/office/drawing/2014/main" id="{10F58DD1-3970-D84D-8040-EF33B0971D59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2196307" y="3260705"/>
            <a:ext cx="7799387" cy="1534757"/>
          </a:xfrm>
          <a:prstGeom prst="rect">
            <a:avLst/>
          </a:prstGeom>
          <a:noFill/>
        </p:spPr>
        <p:txBody>
          <a:bodyPr wrap="square" lIns="0" tIns="0" rIns="0" bIns="0">
            <a:noAutofit/>
          </a:bodyPr>
          <a:lstStyle>
            <a:lvl1pPr marL="0" indent="0" algn="ctr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/>
              <a:t>Insert content here</a:t>
            </a:r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81B4C460-6DD9-4215-A553-BF8A2E91D94B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6015037" y="6086475"/>
            <a:ext cx="5953125" cy="771525"/>
          </a:xfrm>
          <a:prstGeom prst="rect">
            <a:avLst/>
          </a:prstGeom>
        </p:spPr>
      </p:pic>
      <p:pic>
        <p:nvPicPr>
          <p:cNvPr id="8" name="Graphic 7">
            <a:extLst>
              <a:ext uri="{FF2B5EF4-FFF2-40B4-BE49-F238E27FC236}">
                <a16:creationId xmlns:a16="http://schemas.microsoft.com/office/drawing/2014/main" id="{9FEB78B1-70BF-4543-BF64-761AB55C1BBE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0"/>
            <a:ext cx="6715125" cy="847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0882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27">
          <p15:clr>
            <a:srgbClr val="5ACBF0"/>
          </p15:clr>
        </p15:guide>
        <p15:guide id="3" orient="horz" pos="2243" userDrawn="1">
          <p15:clr>
            <a:srgbClr val="5ACBF0"/>
          </p15:clr>
        </p15:guide>
        <p15:guide id="4" orient="horz" pos="2488" userDrawn="1">
          <p15:clr>
            <a:srgbClr val="5ACBF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fetti Content Blue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3D9303A2-B30A-054C-B809-053B909E125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525301" y="1995467"/>
            <a:ext cx="9141397" cy="615553"/>
          </a:xfrm>
          <a:noFill/>
        </p:spPr>
        <p:txBody>
          <a:bodyPr wrap="square" lIns="0" tIns="0" rIns="0" bIns="0" anchor="b" anchorCtr="0">
            <a:spAutoFit/>
          </a:bodyPr>
          <a:lstStyle>
            <a:lvl1pPr algn="ctr" defTabSz="932742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000" b="1" i="0" kern="1200" cap="none" spc="-50" baseline="0" dirty="0">
                <a:ln w="3175">
                  <a:noFill/>
                </a:ln>
                <a:solidFill>
                  <a:schemeClr val="accent4"/>
                </a:soli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Section title with border</a:t>
            </a:r>
          </a:p>
        </p:txBody>
      </p:sp>
      <p:sp>
        <p:nvSpPr>
          <p:cNvPr id="6" name="Text Placeholder 4">
            <a:extLst>
              <a:ext uri="{FF2B5EF4-FFF2-40B4-BE49-F238E27FC236}">
                <a16:creationId xmlns:a16="http://schemas.microsoft.com/office/drawing/2014/main" id="{10F58DD1-3970-D84D-8040-EF33B0971D59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2196307" y="3260705"/>
            <a:ext cx="7799387" cy="1534757"/>
          </a:xfrm>
          <a:prstGeom prst="rect">
            <a:avLst/>
          </a:prstGeom>
          <a:noFill/>
        </p:spPr>
        <p:txBody>
          <a:bodyPr wrap="square" lIns="0" tIns="0" rIns="0" bIns="0">
            <a:noAutofit/>
          </a:bodyPr>
          <a:lstStyle>
            <a:lvl1pPr marL="0" indent="0" algn="ctr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en-US" sz="1800" kern="1200" dirty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 dirty="0"/>
              <a:t>Insert content here</a:t>
            </a:r>
          </a:p>
        </p:txBody>
      </p:sp>
      <p:pic>
        <p:nvPicPr>
          <p:cNvPr id="2" name="Graphic 1">
            <a:extLst>
              <a:ext uri="{FF2B5EF4-FFF2-40B4-BE49-F238E27FC236}">
                <a16:creationId xmlns:a16="http://schemas.microsoft.com/office/drawing/2014/main" id="{D4DB5AF3-A5ED-4D17-BD3C-81D11C4F9440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5772150" y="6086475"/>
            <a:ext cx="5953125" cy="771525"/>
          </a:xfrm>
          <a:prstGeom prst="rect">
            <a:avLst/>
          </a:prstGeom>
        </p:spPr>
      </p:pic>
      <p:pic>
        <p:nvPicPr>
          <p:cNvPr id="7" name="Graphic 6">
            <a:extLst>
              <a:ext uri="{FF2B5EF4-FFF2-40B4-BE49-F238E27FC236}">
                <a16:creationId xmlns:a16="http://schemas.microsoft.com/office/drawing/2014/main" id="{E420EFF2-8173-4E25-ADF3-8100FA16D44D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0"/>
            <a:ext cx="6715125" cy="847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0711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27">
          <p15:clr>
            <a:srgbClr val="5ACBF0"/>
          </p15:clr>
        </p15:guide>
        <p15:guide id="3" orient="horz" pos="2243" userDrawn="1">
          <p15:clr>
            <a:srgbClr val="5ACBF0"/>
          </p15:clr>
        </p15:guide>
        <p15:guide id="4" orient="horz" pos="2488" userDrawn="1">
          <p15:clr>
            <a:srgbClr val="5ACBF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ottom Pattern Blac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 Placeholder 4">
            <a:extLst>
              <a:ext uri="{FF2B5EF4-FFF2-40B4-BE49-F238E27FC236}">
                <a16:creationId xmlns:a16="http://schemas.microsoft.com/office/drawing/2014/main" id="{1EEF53A4-35A6-4E43-B220-67DA381C5910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2196307" y="3260705"/>
            <a:ext cx="7799387" cy="1534757"/>
          </a:xfrm>
          <a:prstGeom prst="rect">
            <a:avLst/>
          </a:prstGeom>
          <a:noFill/>
        </p:spPr>
        <p:txBody>
          <a:bodyPr wrap="square" lIns="0" tIns="0" rIns="0" bIns="0">
            <a:noAutofit/>
          </a:bodyPr>
          <a:lstStyle>
            <a:lvl1pPr marL="0" indent="0" algn="ctr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/>
              <a:t>Insert content here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07724906-4405-47F4-B533-7291B003B0A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525301" y="1995467"/>
            <a:ext cx="9141397" cy="615553"/>
          </a:xfrm>
          <a:noFill/>
        </p:spPr>
        <p:txBody>
          <a:bodyPr wrap="square" lIns="0" tIns="0" rIns="0" bIns="0" anchor="b" anchorCtr="0">
            <a:spAutoFit/>
          </a:bodyPr>
          <a:lstStyle>
            <a:lvl1pPr algn="ctr" defTabSz="932742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000" b="1" i="0" kern="1200" cap="none" spc="-50" baseline="0" dirty="0">
                <a:ln w="3175">
                  <a:noFill/>
                </a:ln>
                <a:solidFill>
                  <a:schemeClr val="tx1"/>
                </a:soli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/>
              <a:t>Insert Text Here</a:t>
            </a:r>
          </a:p>
        </p:txBody>
      </p:sp>
      <p:pic>
        <p:nvPicPr>
          <p:cNvPr id="7" name="Graphic 6">
            <a:extLst>
              <a:ext uri="{FF2B5EF4-FFF2-40B4-BE49-F238E27FC236}">
                <a16:creationId xmlns:a16="http://schemas.microsoft.com/office/drawing/2014/main" id="{96A11B1F-F0BD-4D89-BF5D-45A1199819A9}"/>
              </a:ext>
            </a:extLst>
          </p:cNvPr>
          <p:cNvPicPr>
            <a:picLocks noChangeAspect="1"/>
          </p:cNvPicPr>
          <p:nvPr userDrawn="1"/>
        </p:nvPicPr>
        <p:blipFill rotWithShape="1"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 r="365"/>
          <a:stretch/>
        </p:blipFill>
        <p:spPr>
          <a:xfrm>
            <a:off x="44450" y="5638800"/>
            <a:ext cx="12147550" cy="1219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5523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ottom Pattern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>
            <a:extLst>
              <a:ext uri="{FF2B5EF4-FFF2-40B4-BE49-F238E27FC236}">
                <a16:creationId xmlns:a16="http://schemas.microsoft.com/office/drawing/2014/main" id="{BC00585D-E155-409A-899A-29BDF4E57FD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62000" y="716577"/>
            <a:ext cx="10668000" cy="615553"/>
          </a:xfrm>
          <a:noFill/>
        </p:spPr>
        <p:txBody>
          <a:bodyPr wrap="square"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000" b="1" i="0" kern="1200" cap="none" spc="-50" baseline="0" dirty="0">
                <a:ln w="3175">
                  <a:noFill/>
                </a:ln>
                <a:solidFill>
                  <a:schemeClr val="accent3">
                    <a:lumMod val="75000"/>
                  </a:schemeClr>
                </a:soli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Insert text here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D944D9B-AA15-4DB5-AE58-0FA514F6FE87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762000" y="1790699"/>
            <a:ext cx="10668000" cy="685800"/>
          </a:xfrm>
          <a:prstGeom prst="rect">
            <a:avLst/>
          </a:prstGeom>
          <a:noFill/>
        </p:spPr>
        <p:txBody>
          <a:bodyPr wrap="square" lIns="0" tIns="0" rIns="0" bIns="0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en-US" sz="1800" kern="1200" dirty="0">
                <a:solidFill>
                  <a:schemeClr val="tx2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/>
              <a:t>Insert content here</a:t>
            </a:r>
          </a:p>
        </p:txBody>
      </p:sp>
      <p:pic>
        <p:nvPicPr>
          <p:cNvPr id="4" name="Graphic 3">
            <a:extLst>
              <a:ext uri="{FF2B5EF4-FFF2-40B4-BE49-F238E27FC236}">
                <a16:creationId xmlns:a16="http://schemas.microsoft.com/office/drawing/2014/main" id="{F0FED17F-41F1-4615-A696-AF6F85A6AB7C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0" y="5905500"/>
            <a:ext cx="12192000" cy="95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9009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mart Art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ext Placeholder 4">
            <a:extLst>
              <a:ext uri="{FF2B5EF4-FFF2-40B4-BE49-F238E27FC236}">
                <a16:creationId xmlns:a16="http://schemas.microsoft.com/office/drawing/2014/main" id="{3E65ED86-A26C-479A-8393-0BFDCBCD43F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762000" y="1783952"/>
            <a:ext cx="10668000" cy="1111648"/>
          </a:xfrm>
          <a:prstGeom prst="rect">
            <a:avLst/>
          </a:prstGeom>
          <a:noFill/>
        </p:spPr>
        <p:txBody>
          <a:bodyPr wrap="square" lIns="0" tIns="0" rIns="0" bIns="0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en-US" sz="1800" kern="1200" dirty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/>
              <a:t>Insert content here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71A834B-FAC3-4C97-AEAE-75A4B8BAA8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715964"/>
            <a:ext cx="9144000" cy="646332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en-US" sz="4000" b="1">
                <a:solidFill>
                  <a:schemeClr val="accent4"/>
                </a:solidFill>
                <a:ea typeface="+mn-ea"/>
                <a:cs typeface="+mn-cs"/>
              </a:defRPr>
            </a:lvl1pPr>
          </a:lstStyle>
          <a:p>
            <a:pPr marL="0" lvl="0" indent="0">
              <a:spcBef>
                <a:spcPts val="1000"/>
              </a:spcBef>
              <a:buFont typeface="Arial" panose="020B0604020202020204" pitchFamily="34" charset="0"/>
            </a:pPr>
            <a:r>
              <a:rPr lang="en-GB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22917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A1B9BC-7BE7-4893-90FD-CC95830FD8F2}" type="datetimeFigureOut">
              <a:rPr lang="en-US" smtClean="0"/>
              <a:t>3/17/26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15270E-046A-4C23-BC98-E307A7DD6BE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37841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1420283"/>
            <a:ext cx="5181600" cy="980017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2590800"/>
            <a:ext cx="4267200" cy="11684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048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096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91444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2192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5240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8288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1337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4385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3/17/26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6650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3/17/26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9347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1542" y="2937934"/>
            <a:ext cx="5181600" cy="908050"/>
          </a:xfrm>
        </p:spPr>
        <p:txBody>
          <a:bodyPr anchor="t"/>
          <a:lstStyle>
            <a:lvl1pPr algn="l">
              <a:defRPr sz="2667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1542" y="1937809"/>
            <a:ext cx="5181600" cy="1000125"/>
          </a:xfrm>
        </p:spPr>
        <p:txBody>
          <a:bodyPr anchor="b"/>
          <a:lstStyle>
            <a:lvl1pPr marL="0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1pPr>
            <a:lvl2pPr marL="304815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2pPr>
            <a:lvl3pPr marL="609630" indent="0">
              <a:buNone/>
              <a:defRPr sz="1067">
                <a:solidFill>
                  <a:schemeClr val="tx1">
                    <a:tint val="75000"/>
                  </a:schemeClr>
                </a:solidFill>
              </a:defRPr>
            </a:lvl3pPr>
            <a:lvl4pPr marL="914446" indent="0">
              <a:buNone/>
              <a:defRPr sz="933">
                <a:solidFill>
                  <a:schemeClr val="tx1">
                    <a:tint val="75000"/>
                  </a:schemeClr>
                </a:solidFill>
              </a:defRPr>
            </a:lvl4pPr>
            <a:lvl5pPr marL="1219261" indent="0">
              <a:buNone/>
              <a:defRPr sz="933">
                <a:solidFill>
                  <a:schemeClr val="tx1">
                    <a:tint val="75000"/>
                  </a:schemeClr>
                </a:solidFill>
              </a:defRPr>
            </a:lvl5pPr>
            <a:lvl6pPr marL="1524076" indent="0">
              <a:buNone/>
              <a:defRPr sz="933">
                <a:solidFill>
                  <a:schemeClr val="tx1">
                    <a:tint val="75000"/>
                  </a:schemeClr>
                </a:solidFill>
              </a:defRPr>
            </a:lvl6pPr>
            <a:lvl7pPr marL="1828891" indent="0">
              <a:buNone/>
              <a:defRPr sz="933">
                <a:solidFill>
                  <a:schemeClr val="tx1">
                    <a:tint val="75000"/>
                  </a:schemeClr>
                </a:solidFill>
              </a:defRPr>
            </a:lvl7pPr>
            <a:lvl8pPr marL="2133707" indent="0">
              <a:buNone/>
              <a:defRPr sz="933">
                <a:solidFill>
                  <a:schemeClr val="tx1">
                    <a:tint val="75000"/>
                  </a:schemeClr>
                </a:solidFill>
              </a:defRPr>
            </a:lvl8pPr>
            <a:lvl9pPr marL="2438522" indent="0">
              <a:buNone/>
              <a:defRPr sz="9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3/17/26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5176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04800" y="1066800"/>
            <a:ext cx="2692400" cy="3017309"/>
          </a:xfrm>
        </p:spPr>
        <p:txBody>
          <a:bodyPr/>
          <a:lstStyle>
            <a:lvl1pPr>
              <a:defRPr sz="1867"/>
            </a:lvl1pPr>
            <a:lvl2pPr>
              <a:defRPr sz="1600"/>
            </a:lvl2pPr>
            <a:lvl3pPr>
              <a:defRPr sz="1333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98800" y="1066800"/>
            <a:ext cx="2692400" cy="3017309"/>
          </a:xfrm>
        </p:spPr>
        <p:txBody>
          <a:bodyPr/>
          <a:lstStyle>
            <a:lvl1pPr>
              <a:defRPr sz="1867"/>
            </a:lvl1pPr>
            <a:lvl2pPr>
              <a:defRPr sz="1600"/>
            </a:lvl2pPr>
            <a:lvl3pPr>
              <a:defRPr sz="1333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3/17/26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5871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4800" y="1023409"/>
            <a:ext cx="2693459" cy="426508"/>
          </a:xfrm>
        </p:spPr>
        <p:txBody>
          <a:bodyPr anchor="b"/>
          <a:lstStyle>
            <a:lvl1pPr marL="0" indent="0">
              <a:buNone/>
              <a:defRPr sz="1600" b="1"/>
            </a:lvl1pPr>
            <a:lvl2pPr marL="304815" indent="0">
              <a:buNone/>
              <a:defRPr sz="1333" b="1"/>
            </a:lvl2pPr>
            <a:lvl3pPr marL="609630" indent="0">
              <a:buNone/>
              <a:defRPr sz="1200" b="1"/>
            </a:lvl3pPr>
            <a:lvl4pPr marL="914446" indent="0">
              <a:buNone/>
              <a:defRPr sz="1067" b="1"/>
            </a:lvl4pPr>
            <a:lvl5pPr marL="1219261" indent="0">
              <a:buNone/>
              <a:defRPr sz="1067" b="1"/>
            </a:lvl5pPr>
            <a:lvl6pPr marL="1524076" indent="0">
              <a:buNone/>
              <a:defRPr sz="1067" b="1"/>
            </a:lvl6pPr>
            <a:lvl7pPr marL="1828891" indent="0">
              <a:buNone/>
              <a:defRPr sz="1067" b="1"/>
            </a:lvl7pPr>
            <a:lvl8pPr marL="2133707" indent="0">
              <a:buNone/>
              <a:defRPr sz="1067" b="1"/>
            </a:lvl8pPr>
            <a:lvl9pPr marL="2438522" indent="0">
              <a:buNone/>
              <a:defRPr sz="1067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4800" y="1449917"/>
            <a:ext cx="2693459" cy="2634192"/>
          </a:xfrm>
        </p:spPr>
        <p:txBody>
          <a:bodyPr/>
          <a:lstStyle>
            <a:lvl1pPr>
              <a:defRPr sz="1600"/>
            </a:lvl1pPr>
            <a:lvl2pPr>
              <a:defRPr sz="1333"/>
            </a:lvl2pPr>
            <a:lvl3pPr>
              <a:defRPr sz="1200"/>
            </a:lvl3pPr>
            <a:lvl4pPr>
              <a:defRPr sz="1067"/>
            </a:lvl4pPr>
            <a:lvl5pPr>
              <a:defRPr sz="1067"/>
            </a:lvl5pPr>
            <a:lvl6pPr>
              <a:defRPr sz="1067"/>
            </a:lvl6pPr>
            <a:lvl7pPr>
              <a:defRPr sz="1067"/>
            </a:lvl7pPr>
            <a:lvl8pPr>
              <a:defRPr sz="1067"/>
            </a:lvl8pPr>
            <a:lvl9pPr>
              <a:defRPr sz="1067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096684" y="1023409"/>
            <a:ext cx="2694517" cy="426508"/>
          </a:xfrm>
        </p:spPr>
        <p:txBody>
          <a:bodyPr anchor="b"/>
          <a:lstStyle>
            <a:lvl1pPr marL="0" indent="0">
              <a:buNone/>
              <a:defRPr sz="1600" b="1"/>
            </a:lvl1pPr>
            <a:lvl2pPr marL="304815" indent="0">
              <a:buNone/>
              <a:defRPr sz="1333" b="1"/>
            </a:lvl2pPr>
            <a:lvl3pPr marL="609630" indent="0">
              <a:buNone/>
              <a:defRPr sz="1200" b="1"/>
            </a:lvl3pPr>
            <a:lvl4pPr marL="914446" indent="0">
              <a:buNone/>
              <a:defRPr sz="1067" b="1"/>
            </a:lvl4pPr>
            <a:lvl5pPr marL="1219261" indent="0">
              <a:buNone/>
              <a:defRPr sz="1067" b="1"/>
            </a:lvl5pPr>
            <a:lvl6pPr marL="1524076" indent="0">
              <a:buNone/>
              <a:defRPr sz="1067" b="1"/>
            </a:lvl6pPr>
            <a:lvl7pPr marL="1828891" indent="0">
              <a:buNone/>
              <a:defRPr sz="1067" b="1"/>
            </a:lvl7pPr>
            <a:lvl8pPr marL="2133707" indent="0">
              <a:buNone/>
              <a:defRPr sz="1067" b="1"/>
            </a:lvl8pPr>
            <a:lvl9pPr marL="2438522" indent="0">
              <a:buNone/>
              <a:defRPr sz="1067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096684" y="1449917"/>
            <a:ext cx="2694517" cy="2634192"/>
          </a:xfrm>
        </p:spPr>
        <p:txBody>
          <a:bodyPr/>
          <a:lstStyle>
            <a:lvl1pPr>
              <a:defRPr sz="1600"/>
            </a:lvl1pPr>
            <a:lvl2pPr>
              <a:defRPr sz="1333"/>
            </a:lvl2pPr>
            <a:lvl3pPr>
              <a:defRPr sz="1200"/>
            </a:lvl3pPr>
            <a:lvl4pPr>
              <a:defRPr sz="1067"/>
            </a:lvl4pPr>
            <a:lvl5pPr>
              <a:defRPr sz="1067"/>
            </a:lvl5pPr>
            <a:lvl6pPr>
              <a:defRPr sz="1067"/>
            </a:lvl6pPr>
            <a:lvl7pPr>
              <a:defRPr sz="1067"/>
            </a:lvl7pPr>
            <a:lvl8pPr>
              <a:defRPr sz="1067"/>
            </a:lvl8pPr>
            <a:lvl9pPr>
              <a:defRPr sz="1067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3/17/26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109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3/17/26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944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3/17/26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90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182033"/>
            <a:ext cx="2005542" cy="774700"/>
          </a:xfrm>
        </p:spPr>
        <p:txBody>
          <a:bodyPr anchor="b"/>
          <a:lstStyle>
            <a:lvl1pPr algn="l">
              <a:defRPr sz="1333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83367" y="182034"/>
            <a:ext cx="3407833" cy="3902075"/>
          </a:xfrm>
        </p:spPr>
        <p:txBody>
          <a:bodyPr/>
          <a:lstStyle>
            <a:lvl1pPr>
              <a:defRPr sz="2133"/>
            </a:lvl1pPr>
            <a:lvl2pPr>
              <a:defRPr sz="1867"/>
            </a:lvl2pPr>
            <a:lvl3pPr>
              <a:defRPr sz="1600"/>
            </a:lvl3pPr>
            <a:lvl4pPr>
              <a:defRPr sz="1333"/>
            </a:lvl4pPr>
            <a:lvl5pPr>
              <a:defRPr sz="1333"/>
            </a:lvl5pPr>
            <a:lvl6pPr>
              <a:defRPr sz="1333"/>
            </a:lvl6pPr>
            <a:lvl7pPr>
              <a:defRPr sz="1333"/>
            </a:lvl7pPr>
            <a:lvl8pPr>
              <a:defRPr sz="1333"/>
            </a:lvl8pPr>
            <a:lvl9pPr>
              <a:defRPr sz="1333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800" y="956734"/>
            <a:ext cx="2005542" cy="3127375"/>
          </a:xfrm>
        </p:spPr>
        <p:txBody>
          <a:bodyPr/>
          <a:lstStyle>
            <a:lvl1pPr marL="0" indent="0">
              <a:buNone/>
              <a:defRPr sz="933"/>
            </a:lvl1pPr>
            <a:lvl2pPr marL="304815" indent="0">
              <a:buNone/>
              <a:defRPr sz="800"/>
            </a:lvl2pPr>
            <a:lvl3pPr marL="609630" indent="0">
              <a:buNone/>
              <a:defRPr sz="667"/>
            </a:lvl3pPr>
            <a:lvl4pPr marL="914446" indent="0">
              <a:buNone/>
              <a:defRPr sz="600"/>
            </a:lvl4pPr>
            <a:lvl5pPr marL="1219261" indent="0">
              <a:buNone/>
              <a:defRPr sz="600"/>
            </a:lvl5pPr>
            <a:lvl6pPr marL="1524076" indent="0">
              <a:buNone/>
              <a:defRPr sz="600"/>
            </a:lvl6pPr>
            <a:lvl7pPr marL="1828891" indent="0">
              <a:buNone/>
              <a:defRPr sz="600"/>
            </a:lvl7pPr>
            <a:lvl8pPr marL="2133707" indent="0">
              <a:buNone/>
              <a:defRPr sz="600"/>
            </a:lvl8pPr>
            <a:lvl9pPr marL="2438522" indent="0">
              <a:buNone/>
              <a:defRPr sz="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3/17/26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0701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94859" y="3200400"/>
            <a:ext cx="3657600" cy="377825"/>
          </a:xfrm>
        </p:spPr>
        <p:txBody>
          <a:bodyPr anchor="b"/>
          <a:lstStyle>
            <a:lvl1pPr algn="l">
              <a:defRPr sz="1333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194859" y="408517"/>
            <a:ext cx="3657600" cy="2743200"/>
          </a:xfrm>
        </p:spPr>
        <p:txBody>
          <a:bodyPr/>
          <a:lstStyle>
            <a:lvl1pPr marL="0" indent="0">
              <a:buNone/>
              <a:defRPr sz="2133"/>
            </a:lvl1pPr>
            <a:lvl2pPr marL="304815" indent="0">
              <a:buNone/>
              <a:defRPr sz="1867"/>
            </a:lvl2pPr>
            <a:lvl3pPr marL="609630" indent="0">
              <a:buNone/>
              <a:defRPr sz="1600"/>
            </a:lvl3pPr>
            <a:lvl4pPr marL="914446" indent="0">
              <a:buNone/>
              <a:defRPr sz="1333"/>
            </a:lvl4pPr>
            <a:lvl5pPr marL="1219261" indent="0">
              <a:buNone/>
              <a:defRPr sz="1333"/>
            </a:lvl5pPr>
            <a:lvl6pPr marL="1524076" indent="0">
              <a:buNone/>
              <a:defRPr sz="1333"/>
            </a:lvl6pPr>
            <a:lvl7pPr marL="1828891" indent="0">
              <a:buNone/>
              <a:defRPr sz="1333"/>
            </a:lvl7pPr>
            <a:lvl8pPr marL="2133707" indent="0">
              <a:buNone/>
              <a:defRPr sz="1333"/>
            </a:lvl8pPr>
            <a:lvl9pPr marL="2438522" indent="0">
              <a:buNone/>
              <a:defRPr sz="1333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94859" y="3578225"/>
            <a:ext cx="3657600" cy="536575"/>
          </a:xfrm>
        </p:spPr>
        <p:txBody>
          <a:bodyPr/>
          <a:lstStyle>
            <a:lvl1pPr marL="0" indent="0">
              <a:buNone/>
              <a:defRPr sz="933"/>
            </a:lvl1pPr>
            <a:lvl2pPr marL="304815" indent="0">
              <a:buNone/>
              <a:defRPr sz="800"/>
            </a:lvl2pPr>
            <a:lvl3pPr marL="609630" indent="0">
              <a:buNone/>
              <a:defRPr sz="667"/>
            </a:lvl3pPr>
            <a:lvl4pPr marL="914446" indent="0">
              <a:buNone/>
              <a:defRPr sz="600"/>
            </a:lvl4pPr>
            <a:lvl5pPr marL="1219261" indent="0">
              <a:buNone/>
              <a:defRPr sz="600"/>
            </a:lvl5pPr>
            <a:lvl6pPr marL="1524076" indent="0">
              <a:buNone/>
              <a:defRPr sz="600"/>
            </a:lvl6pPr>
            <a:lvl7pPr marL="1828891" indent="0">
              <a:buNone/>
              <a:defRPr sz="600"/>
            </a:lvl7pPr>
            <a:lvl8pPr marL="2133707" indent="0">
              <a:buNone/>
              <a:defRPr sz="600"/>
            </a:lvl8pPr>
            <a:lvl9pPr marL="2438522" indent="0">
              <a:buNone/>
              <a:defRPr sz="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3/17/26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7959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3/17/26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3484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419600" y="183092"/>
            <a:ext cx="1371600" cy="3901017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4800" y="183092"/>
            <a:ext cx="4013200" cy="390101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3/17/26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6304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E28808-26D1-4F4B-96F4-F3082078DD6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57008" y="1122362"/>
            <a:ext cx="8816632" cy="3571557"/>
          </a:xfrm>
        </p:spPr>
        <p:txBody>
          <a:bodyPr anchor="b">
            <a:normAutofit/>
          </a:bodyPr>
          <a:lstStyle>
            <a:lvl1pPr algn="l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2E0C639-B0CD-4365-98A9-C1E5FF6CF45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57008" y="5521960"/>
            <a:ext cx="8816632" cy="944879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780C52-E6BB-4B27-B5D8-2D33B2497C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CCBF3A-D7FB-4B97-8FD5-6FFB20CB1E84}" type="datetimeFigureOut">
              <a:rPr lang="en-US" smtClean="0"/>
              <a:t>3/17/26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F77C649-4A0C-4EF2-8FC1-2BCF0BF95D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0E03F2-D0FE-49BB-8AEC-E99C4DB2D6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9D357-8067-4A1F-97B2-93C5160B78D9}" type="slidenum">
              <a:rPr lang="en-US" smtClean="0"/>
              <a:t>‹#›</a:t>
            </a:fld>
            <a:endParaRPr lang="en-US"/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24A7CC8F-56A6-423D-B67A-8BA89D3EC911}"/>
              </a:ext>
            </a:extLst>
          </p:cNvPr>
          <p:cNvCxnSpPr>
            <a:cxnSpLocks/>
          </p:cNvCxnSpPr>
          <p:nvPr/>
        </p:nvCxnSpPr>
        <p:spPr>
          <a:xfrm flipH="1">
            <a:off x="4" y="5143500"/>
            <a:ext cx="1219199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36503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D05B5E-C545-4763-BA47-4C2C0FCA51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FA263F8-8E34-4910-BF7A-F1C5A99689D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6E74E5-D20D-4AB7-8D98-F336CE0ECC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CCBF3A-D7FB-4B97-8FD5-6FFB20CB1E84}" type="datetimeFigureOut">
              <a:rPr lang="en-US" smtClean="0"/>
              <a:t>3/17/26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79D23AA-8F22-4B09-8FAA-CD16E5D66C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4E8A028-A0C8-45E7-915E-B83FF59C9F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9D357-8067-4A1F-97B2-93C5160B78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3201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69F01F-198D-4AAD-B4FB-AD3B44981A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838200"/>
            <a:ext cx="9438640" cy="4114800"/>
          </a:xfrm>
        </p:spPr>
        <p:txBody>
          <a:bodyPr anchor="t">
            <a:normAutofit/>
          </a:bodyPr>
          <a:lstStyle>
            <a:lvl1pPr>
              <a:defRPr sz="6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20BCC2B-311B-4FB6-B3A5-26F68055AE3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5217160"/>
            <a:ext cx="9438640" cy="802640"/>
          </a:xfrm>
        </p:spPr>
        <p:txBody>
          <a:bodyPr anchor="b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D9CB73D-2D6B-4FA6-89A4-DCC89F80E0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CCBF3A-D7FB-4B97-8FD5-6FFB20CB1E84}" type="datetimeFigureOut">
              <a:rPr lang="en-US" smtClean="0"/>
              <a:t>3/17/26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6A0C188-FF43-44C1-A005-679168D5F0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1CD1188-DA27-47B2-8176-31193EEC4C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9D357-8067-4A1F-97B2-93C5160B78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4360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CB5A25-7E99-42A8-8D6D-648EFE2038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0501DC-62B7-42BD-A941-D34E92719C3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2011679"/>
            <a:ext cx="5181600" cy="41652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765C5C1-4FD4-4958-99A0-BDADECA336B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2011679"/>
            <a:ext cx="5181600" cy="41652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BD1B234-5D54-44E5-B41D-B205AAF503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CCBF3A-D7FB-4B97-8FD5-6FFB20CB1E84}" type="datetimeFigureOut">
              <a:rPr lang="en-US" smtClean="0"/>
              <a:t>3/17/26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E67BCDB-6B96-45D6-B5E9-823A96EBD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D239C5F-F16F-4AFD-98D1-FA3BB96AF2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9D357-8067-4A1F-97B2-93C5160B78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8953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544C1F-0040-4BBF-81A6-FD2E30637B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79780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E2894A7-1DA1-44C1-8ED0-71627943069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9" y="1824035"/>
            <a:ext cx="4997132" cy="681040"/>
          </a:xfrm>
        </p:spPr>
        <p:txBody>
          <a:bodyPr anchor="b"/>
          <a:lstStyle>
            <a:lvl1pPr marL="0" indent="0">
              <a:buNone/>
              <a:defRPr sz="2400" b="1" i="0" cap="none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09AB945-31E2-4B60-9076-CBB8F859494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4997132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771B3EA-2E84-4B8B-A104-81BD577424A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355080" y="1824035"/>
            <a:ext cx="5000308" cy="681040"/>
          </a:xfrm>
        </p:spPr>
        <p:txBody>
          <a:bodyPr anchor="b"/>
          <a:lstStyle>
            <a:lvl1pPr marL="0" indent="0">
              <a:buNone/>
              <a:defRPr sz="2400" b="1" i="0" cap="none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8511AB8-302C-476E-B80A-AA739911E30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355080" y="2505075"/>
            <a:ext cx="500030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B47C29-FE34-4E6E-9921-78C54673AA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CCBF3A-D7FB-4B97-8FD5-6FFB20CB1E84}" type="datetimeFigureOut">
              <a:rPr lang="en-US" smtClean="0"/>
              <a:t>3/17/26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CF6B420-A9CE-4BB6-A653-5C3ABC7D67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21DF8FE-1179-4798-B16D-AF1DFA266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9D357-8067-4A1F-97B2-93C5160B78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0379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F66F1A-0A68-4048-808F-CD7A9F3B08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999592"/>
            <a:ext cx="10515600" cy="1573223"/>
          </a:xfrm>
        </p:spPr>
        <p:txBody>
          <a:bodyPr anchor="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8ACB3E6-5365-48F5-8D2A-0B002BA357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CCBF3A-D7FB-4B97-8FD5-6FFB20CB1E84}" type="datetimeFigureOut">
              <a:rPr lang="en-US" smtClean="0"/>
              <a:t>3/17/26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F7D8EE9-4D97-4B2F-8D38-41CB9EE774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12C5952-0A27-4FAB-A3FD-1200378767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9D357-8067-4A1F-97B2-93C5160B78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9308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3D08427-909D-4679-9192-BC99557A7D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CCBF3A-D7FB-4B97-8FD5-6FFB20CB1E84}" type="datetimeFigureOut">
              <a:rPr lang="en-US" smtClean="0"/>
              <a:t>3/17/26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08E39A6-1E09-42B5-85B4-7E8B5AB2AE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8938940-01DD-4C97-8649-E01C3B0EDF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9D357-8067-4A1F-97B2-93C5160B78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744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693B3D-D568-40B4-A73A-1C8EA9ABB0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9" y="457200"/>
            <a:ext cx="3691818" cy="17018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586EB3-917A-43B7-85BB-D00B5D2F07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14798" y="987425"/>
            <a:ext cx="5840589" cy="503237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87AC029-3BC1-4637-A7F9-BC786DC26A3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9" y="2372360"/>
            <a:ext cx="3691817" cy="349662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190B948-89C5-4AC5-B7A0-17136F5C5A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CCBF3A-D7FB-4B97-8FD5-6FFB20CB1E84}" type="datetimeFigureOut">
              <a:rPr lang="en-US" smtClean="0"/>
              <a:t>3/17/26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3A6C8C5-652F-46CB-BD26-E262B057FA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7FB50CB-E91F-4B71-81F0-800F2B51A3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9D357-8067-4A1F-97B2-93C5160B78D9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8B69B885-FDB8-4C62-A285-A0CDC49A6B0C}"/>
              </a:ext>
            </a:extLst>
          </p:cNvPr>
          <p:cNvCxnSpPr>
            <a:cxnSpLocks/>
          </p:cNvCxnSpPr>
          <p:nvPr/>
        </p:nvCxnSpPr>
        <p:spPr>
          <a:xfrm>
            <a:off x="5023202" y="0"/>
            <a:ext cx="0" cy="6858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00270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3F941E-6445-4840-81AE-104EF7A4F7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9" y="457200"/>
            <a:ext cx="3696652" cy="17018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3F8B866-E32B-4AE7-AEF3-6974AE3288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786120" y="838200"/>
            <a:ext cx="5603238" cy="5181599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E2ABB7A-E157-499A-B224-C2313181F56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9" y="2367280"/>
            <a:ext cx="3696652" cy="350170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DC77283-E2B8-405E-BB6E-9F121140E5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CCBF3A-D7FB-4B97-8FD5-6FFB20CB1E84}" type="datetimeFigureOut">
              <a:rPr lang="en-US" smtClean="0"/>
              <a:t>3/17/26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9F21F05-EB94-417F-B19B-96FF3D9ECA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AB7C3C7-B6DB-4064-8E66-9FB770C888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9D357-8067-4A1F-97B2-93C5160B78D9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51E233FA-220A-423F-907E-5F81526A28A0}"/>
              </a:ext>
            </a:extLst>
          </p:cNvPr>
          <p:cNvCxnSpPr>
            <a:cxnSpLocks/>
          </p:cNvCxnSpPr>
          <p:nvPr/>
        </p:nvCxnSpPr>
        <p:spPr>
          <a:xfrm>
            <a:off x="5023202" y="0"/>
            <a:ext cx="0" cy="6858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08000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F56D52-667C-4E67-9038-A0BDFD8CCD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A3E72AC-0272-475A-BD25-2AB7AC1DEFA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4CFBFF2-9ECB-4CDD-87FA-9DD1F87BFD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CCBF3A-D7FB-4B97-8FD5-6FFB20CB1E84}" type="datetimeFigureOut">
              <a:rPr lang="en-US" smtClean="0"/>
              <a:t>3/17/26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AC12B3-DAF5-4BA7-A3A6-D0284716DB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DF171AE-4A11-4035-A072-9AC4053FFA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9D357-8067-4A1F-97B2-93C5160B78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0547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3A52E95-2F50-48D3-B00E-4C259644E72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9050174" y="838199"/>
            <a:ext cx="2303626" cy="5338763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2617C9B-4E02-49C8-B6DF-65ED3C99034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838199"/>
            <a:ext cx="7734300" cy="533876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ECA10C-AC31-4D80-B78F-08E48CDCB7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CCBF3A-D7FB-4B97-8FD5-6FFB20CB1E84}" type="datetimeFigureOut">
              <a:rPr lang="en-US" smtClean="0"/>
              <a:t>3/17/26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AAB5B7-F312-4BC9-A5D3-72E065D1B9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FC2E489-5442-4698-B6E3-3421A97C28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9D357-8067-4A1F-97B2-93C5160B78D9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41F3A7E1-F157-4338-B7F7-9C0A2D60B7FF}"/>
              </a:ext>
            </a:extLst>
          </p:cNvPr>
          <p:cNvCxnSpPr>
            <a:cxnSpLocks/>
          </p:cNvCxnSpPr>
          <p:nvPr/>
        </p:nvCxnSpPr>
        <p:spPr>
          <a:xfrm>
            <a:off x="8811337" y="0"/>
            <a:ext cx="0" cy="6858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71935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Graphic 11">
            <a:extLst>
              <a:ext uri="{FF2B5EF4-FFF2-40B4-BE49-F238E27FC236}">
                <a16:creationId xmlns:a16="http://schemas.microsoft.com/office/drawing/2014/main" id="{0E0F137D-A107-4C30-1807-F4F7054E257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alphaModFix amt="35000"/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 t="-3352"/>
          <a:stretch/>
        </p:blipFill>
        <p:spPr>
          <a:xfrm>
            <a:off x="6634824" y="4335877"/>
            <a:ext cx="3617025" cy="2522123"/>
          </a:xfrm>
          <a:prstGeom prst="rect">
            <a:avLst/>
          </a:prstGeom>
        </p:spPr>
      </p:pic>
      <p:pic>
        <p:nvPicPr>
          <p:cNvPr id="10" name="Graphic 9">
            <a:extLst>
              <a:ext uri="{FF2B5EF4-FFF2-40B4-BE49-F238E27FC236}">
                <a16:creationId xmlns:a16="http://schemas.microsoft.com/office/drawing/2014/main" id="{4E9B0889-CF84-D54E-684F-B32B7C32F6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 l="12950" t="24936"/>
          <a:stretch/>
        </p:blipFill>
        <p:spPr>
          <a:xfrm>
            <a:off x="0" y="0"/>
            <a:ext cx="6136802" cy="5312533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1154954" y="295729"/>
            <a:ext cx="9219857" cy="5212442"/>
          </a:xfrm>
          <a:prstGeom prst="rect">
            <a:avLst/>
          </a:prstGeom>
        </p:spPr>
        <p:txBody>
          <a:bodyPr vert="horz" lIns="0" tIns="45720" rIns="91440" bIns="45720" rtlCol="0" anchor="ctr">
            <a:normAutofit/>
          </a:bodyPr>
          <a:lstStyle>
            <a:lvl1pPr>
              <a:defRPr lang="en-US" sz="7200" cap="all" baseline="0" dirty="0">
                <a:solidFill>
                  <a:schemeClr val="bg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dirty="0"/>
              <a:t>Click to add title</a:t>
            </a:r>
          </a:p>
        </p:txBody>
      </p:sp>
      <p:sp>
        <p:nvSpPr>
          <p:cNvPr id="14" name="Slide Number Placeholder 5">
            <a:extLst>
              <a:ext uri="{FF2B5EF4-FFF2-40B4-BE49-F238E27FC236}">
                <a16:creationId xmlns:a16="http://schemas.microsoft.com/office/drawing/2014/main" id="{D6AF80AB-FACE-F1B9-4849-8D42D0E99B6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 bwMode="gray">
          <a:xfrm>
            <a:off x="11110685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1" i="0" baseline="0">
                <a:solidFill>
                  <a:schemeClr val="bg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02111984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7B1614F1-AC58-23AB-10D3-AD1A2DB4EC2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 rot="5400000">
            <a:off x="9801196" y="2886728"/>
            <a:ext cx="3475320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cap="all" spc="150" baseline="0">
                <a:solidFill>
                  <a:schemeClr val="bg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6BB60D03-E48F-E1A2-990A-3597EB2D6BA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10727757" y="5426418"/>
            <a:ext cx="1613124" cy="3138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 b="0" i="0" cap="all" spc="150" baseline="0">
                <a:solidFill>
                  <a:schemeClr val="bg1">
                    <a:lumMod val="75000"/>
                    <a:lumOff val="25000"/>
                  </a:schemeClr>
                </a:solidFill>
              </a:defRPr>
            </a:lvl1pPr>
          </a:lstStyle>
          <a:p>
            <a:fld id="{008C049B-BC0B-4B08-98F2-2F28A95589EF}" type="datetime1">
              <a:rPr lang="en-US" smtClean="0"/>
              <a:t>3/17/26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39982067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">
    <p:bg>
      <p:bgPr>
        <a:solidFill>
          <a:schemeClr val="tx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80327" y="1063416"/>
            <a:ext cx="5393901" cy="1717884"/>
          </a:xfrm>
          <a:prstGeom prst="rect">
            <a:avLst/>
          </a:prstGeom>
        </p:spPr>
        <p:txBody>
          <a:bodyPr anchor="t"/>
          <a:lstStyle>
            <a:lvl1pPr algn="l">
              <a:lnSpc>
                <a:spcPct val="80000"/>
              </a:lnSpc>
              <a:defRPr sz="3600" b="0" cap="all" baseline="0">
                <a:solidFill>
                  <a:schemeClr val="bg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680328" y="3048000"/>
            <a:ext cx="5415672" cy="2681600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spcAft>
                <a:spcPts val="1200"/>
              </a:spcAft>
              <a:buClr>
                <a:schemeClr val="tx1"/>
              </a:buClr>
              <a:buFont typeface="Arial" panose="020B0604020202020204" pitchFamily="34" charset="0"/>
              <a:buNone/>
              <a:defRPr sz="2000" cap="all" baseline="0">
                <a:solidFill>
                  <a:schemeClr val="bg1">
                    <a:lumMod val="75000"/>
                    <a:lumOff val="25000"/>
                  </a:schemeClr>
                </a:solidFill>
                <a:latin typeface="+mj-lt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add subtitle</a:t>
            </a:r>
          </a:p>
        </p:txBody>
      </p:sp>
      <p:sp>
        <p:nvSpPr>
          <p:cNvPr id="5" name="Picture Placeholder 7">
            <a:extLst>
              <a:ext uri="{FF2B5EF4-FFF2-40B4-BE49-F238E27FC236}">
                <a16:creationId xmlns:a16="http://schemas.microsoft.com/office/drawing/2014/main" id="{DD6F9074-1B4E-5E8C-9535-C9F3DBCB0EA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411688" y="1063415"/>
            <a:ext cx="3932462" cy="4666185"/>
          </a:xfrm>
          <a:ln w="19050">
            <a:solidFill>
              <a:schemeClr val="accent5"/>
            </a:solidFill>
          </a:ln>
        </p:spPr>
        <p:txBody>
          <a:bodyPr/>
          <a:lstStyle>
            <a:lvl1pPr marL="0" indent="0" algn="ctr">
              <a:buNone/>
              <a:defRPr sz="1600"/>
            </a:lvl1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8E6962B4-C5C1-2C06-CDBB-3A833613ED1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 bwMode="gray">
          <a:xfrm>
            <a:off x="11110685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1" i="0" baseline="0">
                <a:solidFill>
                  <a:schemeClr val="bg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02111984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6D0720ED-19EE-CA87-F4E1-BEB718D2D99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 rot="5400000">
            <a:off x="9801196" y="2886728"/>
            <a:ext cx="3475320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cap="all" spc="150" baseline="0">
                <a:solidFill>
                  <a:schemeClr val="bg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6" name="Date Placeholder 3">
            <a:extLst>
              <a:ext uri="{FF2B5EF4-FFF2-40B4-BE49-F238E27FC236}">
                <a16:creationId xmlns:a16="http://schemas.microsoft.com/office/drawing/2014/main" id="{AAABE175-2F64-B079-5725-D1B3F6E71D4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 rot="5400000">
            <a:off x="10727757" y="5426418"/>
            <a:ext cx="1613124" cy="3138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 b="0" i="0" cap="all" spc="150" baseline="0">
                <a:solidFill>
                  <a:schemeClr val="bg1">
                    <a:lumMod val="75000"/>
                    <a:lumOff val="25000"/>
                  </a:schemeClr>
                </a:solidFill>
              </a:defRPr>
            </a:lvl1pPr>
          </a:lstStyle>
          <a:p>
            <a:fld id="{F8DF0A98-853B-482C-B32A-A0B2FBEDB08A}" type="datetime1">
              <a:rPr lang="en-US" smtClean="0"/>
              <a:t>3/17/26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52343959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le +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342B6A54-B30C-D556-D0DE-A74838C4B24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1115070"/>
            <a:ext cx="9888569" cy="574293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154956" y="898072"/>
            <a:ext cx="8825657" cy="4174584"/>
          </a:xfrm>
          <a:prstGeom prst="rect">
            <a:avLst/>
          </a:prstGeom>
        </p:spPr>
        <p:txBody>
          <a:bodyPr anchor="b"/>
          <a:lstStyle>
            <a:lvl1pPr algn="l">
              <a:defRPr sz="6000" b="0" cap="all" baseline="0">
                <a:solidFill>
                  <a:schemeClr val="bg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1154955" y="5273202"/>
            <a:ext cx="8825658" cy="530697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bg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add subtitle</a:t>
            </a:r>
          </a:p>
        </p:txBody>
      </p:sp>
      <p:sp>
        <p:nvSpPr>
          <p:cNvPr id="14" name="Slide Number Placeholder 5">
            <a:extLst>
              <a:ext uri="{FF2B5EF4-FFF2-40B4-BE49-F238E27FC236}">
                <a16:creationId xmlns:a16="http://schemas.microsoft.com/office/drawing/2014/main" id="{5C8BEA0D-8FFB-EFAC-0692-8DF5DE59745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 bwMode="gray">
          <a:xfrm>
            <a:off x="11110685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1" i="0" baseline="0">
                <a:solidFill>
                  <a:schemeClr val="bg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02111984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BE487BC-BC8A-54BD-C419-2D05ED6AA7B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 rot="5400000">
            <a:off x="9801196" y="2886728"/>
            <a:ext cx="3475320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cap="all" spc="150" baseline="0">
                <a:solidFill>
                  <a:schemeClr val="bg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076BF7-B63F-0888-5F54-CD72867FB3A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10727757" y="5426418"/>
            <a:ext cx="1613124" cy="3138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 b="0" i="0" cap="all" spc="150" baseline="0">
                <a:solidFill>
                  <a:schemeClr val="bg1">
                    <a:lumMod val="75000"/>
                    <a:lumOff val="25000"/>
                  </a:schemeClr>
                </a:solidFill>
              </a:defRPr>
            </a:lvl1pPr>
          </a:lstStyle>
          <a:p>
            <a:fld id="{26E76206-B91F-4CF6-9C9E-5D7AE9457F28}" type="datetime1">
              <a:rPr lang="en-US" smtClean="0"/>
              <a:t>3/17/26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37873719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troduction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91D9EB9-82A1-C618-9290-18D7FE005AD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53210" y="0"/>
            <a:ext cx="1068558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71255" y="854528"/>
            <a:ext cx="9309359" cy="1653180"/>
          </a:xfrm>
          <a:prstGeom prst="rect">
            <a:avLst/>
          </a:prstGeom>
        </p:spPr>
        <p:txBody>
          <a:bodyPr anchor="b"/>
          <a:lstStyle>
            <a:lvl1pPr algn="l">
              <a:defRPr sz="3600" b="0" cap="all" baseline="0">
                <a:solidFill>
                  <a:schemeClr val="bg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148E7A19-538F-105E-346C-E5F13C4F28D7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671513" y="2754313"/>
            <a:ext cx="8281987" cy="3704853"/>
          </a:xfrm>
        </p:spPr>
        <p:txBody>
          <a:bodyPr/>
          <a:lstStyle>
            <a:lvl1pPr marL="0" indent="0">
              <a:buClr>
                <a:schemeClr val="accent5"/>
              </a:buClr>
              <a:buFont typeface="Arial" panose="020B0604020202020204" pitchFamily="34" charset="0"/>
              <a:buNone/>
              <a:defRPr sz="1800">
                <a:latin typeface="+mn-lt"/>
              </a:defRPr>
            </a:lvl1pPr>
            <a:lvl2pPr marL="742950" indent="-285750">
              <a:buClr>
                <a:schemeClr val="accent5"/>
              </a:buClr>
              <a:buFont typeface="Arial" panose="020B0604020202020204" pitchFamily="34" charset="0"/>
              <a:buChar char="•"/>
              <a:defRPr sz="1600">
                <a:latin typeface="+mn-lt"/>
              </a:defRPr>
            </a:lvl2pPr>
            <a:lvl3pPr marL="1200150" indent="-285750">
              <a:buClr>
                <a:schemeClr val="accent5"/>
              </a:buClr>
              <a:buFont typeface="Arial" panose="020B0604020202020204" pitchFamily="34" charset="0"/>
              <a:buChar char="•"/>
              <a:defRPr sz="1400">
                <a:latin typeface="+mn-lt"/>
              </a:defRPr>
            </a:lvl3pPr>
            <a:lvl4pPr marL="1543050" indent="-171450">
              <a:buClr>
                <a:schemeClr val="accent5"/>
              </a:buClr>
              <a:buFont typeface="Arial" panose="020B0604020202020204" pitchFamily="34" charset="0"/>
              <a:buChar char="•"/>
              <a:defRPr sz="1200">
                <a:latin typeface="+mn-lt"/>
              </a:defRPr>
            </a:lvl4pPr>
            <a:lvl5pPr marL="2000250" indent="-171450">
              <a:buClr>
                <a:schemeClr val="accent5"/>
              </a:buClr>
              <a:buFont typeface="Arial" panose="020B0604020202020204" pitchFamily="34" charset="0"/>
              <a:buChar char="•"/>
              <a:defRPr sz="1200">
                <a:latin typeface="+mn-lt"/>
              </a:defRPr>
            </a:lvl5pPr>
          </a:lstStyle>
          <a:p>
            <a:pPr lvl="0"/>
            <a:r>
              <a:rPr lang="en-US" dirty="0"/>
              <a:t>Click to add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5" name="Slide Number Placeholder 5">
            <a:extLst>
              <a:ext uri="{FF2B5EF4-FFF2-40B4-BE49-F238E27FC236}">
                <a16:creationId xmlns:a16="http://schemas.microsoft.com/office/drawing/2014/main" id="{D45F7BDA-B43D-4F75-1B2C-695379E0570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 bwMode="gray">
          <a:xfrm>
            <a:off x="11110685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1" i="0" baseline="0">
                <a:solidFill>
                  <a:schemeClr val="bg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02111984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C25B1EB8-4F24-00EB-0B8F-08411FD49CC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 rot="5400000">
            <a:off x="9801196" y="2886728"/>
            <a:ext cx="3475320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cap="all" spc="150" baseline="0">
                <a:solidFill>
                  <a:schemeClr val="bg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5C9AE200-BA9A-95A3-1949-71A16F89FC2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10727757" y="5426418"/>
            <a:ext cx="1613124" cy="3138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 b="0" i="0" cap="all" spc="150" baseline="0">
                <a:solidFill>
                  <a:schemeClr val="bg1">
                    <a:lumMod val="75000"/>
                    <a:lumOff val="25000"/>
                  </a:schemeClr>
                </a:solidFill>
              </a:defRPr>
            </a:lvl1pPr>
          </a:lstStyle>
          <a:p>
            <a:fld id="{EB87CC03-CB18-48B5-8067-881A2EE1B36F}" type="datetime1">
              <a:rPr lang="en-US" smtClean="0"/>
              <a:t>3/17/26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47633306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6">
            <a:extLst>
              <a:ext uri="{FF2B5EF4-FFF2-40B4-BE49-F238E27FC236}">
                <a16:creationId xmlns:a16="http://schemas.microsoft.com/office/drawing/2014/main" id="{D364E0E9-423E-A1E7-E8AF-3641993CDA7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alphaModFix amt="35000"/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767256" y="847398"/>
            <a:ext cx="2578130" cy="259086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EFAC4E4-FABB-B671-BAE1-2B39A205F3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 cstate="screen">
            <a:alphaModFix amt="50000"/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4076700" cy="324485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D4D362D-3D74-9753-19E0-60569A7EA7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6" cstate="screen">
            <a:alphaModFix amt="70000"/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-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561614" y="5267294"/>
            <a:ext cx="1794306" cy="159070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154956" y="1063416"/>
            <a:ext cx="8825657" cy="4009239"/>
          </a:xfrm>
          <a:prstGeom prst="rect">
            <a:avLst/>
          </a:prstGeom>
        </p:spPr>
        <p:txBody>
          <a:bodyPr anchor="b"/>
          <a:lstStyle>
            <a:lvl1pPr algn="l">
              <a:defRPr sz="6000" b="0" cap="all" baseline="0">
                <a:solidFill>
                  <a:schemeClr val="bg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1154955" y="5273202"/>
            <a:ext cx="8825658" cy="530697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bg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add subtitle</a:t>
            </a:r>
          </a:p>
        </p:txBody>
      </p:sp>
      <p:sp>
        <p:nvSpPr>
          <p:cNvPr id="14" name="Slide Number Placeholder 5">
            <a:extLst>
              <a:ext uri="{FF2B5EF4-FFF2-40B4-BE49-F238E27FC236}">
                <a16:creationId xmlns:a16="http://schemas.microsoft.com/office/drawing/2014/main" id="{5C8BEA0D-8FFB-EFAC-0692-8DF5DE59745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 bwMode="gray">
          <a:xfrm>
            <a:off x="11110685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1" i="0" baseline="0">
                <a:solidFill>
                  <a:schemeClr val="bg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02111984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86D8D262-64DE-D942-D418-1876799423F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 rot="5400000">
            <a:off x="9801196" y="2886728"/>
            <a:ext cx="3475320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cap="all" spc="150" baseline="0">
                <a:solidFill>
                  <a:schemeClr val="bg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8" name="Date Placeholder 3">
            <a:extLst>
              <a:ext uri="{FF2B5EF4-FFF2-40B4-BE49-F238E27FC236}">
                <a16:creationId xmlns:a16="http://schemas.microsoft.com/office/drawing/2014/main" id="{B70F63B5-8303-CB73-3AF8-1FED6C8CBA1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10727757" y="5426418"/>
            <a:ext cx="1613124" cy="3138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 b="0" i="0" cap="all" spc="150" baseline="0">
                <a:solidFill>
                  <a:schemeClr val="bg1">
                    <a:lumMod val="75000"/>
                    <a:lumOff val="25000"/>
                  </a:schemeClr>
                </a:solidFill>
              </a:defRPr>
            </a:lvl1pPr>
          </a:lstStyle>
          <a:p>
            <a:fld id="{D5D03B46-D230-4B37-BD92-6E2DBC47B36E}" type="datetime1">
              <a:rPr lang="en-US" smtClean="0"/>
              <a:t>3/17/26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9690194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6111" y="601662"/>
            <a:ext cx="10225089" cy="1251585"/>
          </a:xfrm>
          <a:prstGeom prst="rect">
            <a:avLst/>
          </a:prstGeom>
        </p:spPr>
        <p:txBody>
          <a:bodyPr anchor="ctr"/>
          <a:lstStyle>
            <a:lvl1pPr>
              <a:defRPr sz="3600" cap="all" baseline="0">
                <a:solidFill>
                  <a:schemeClr val="bg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 hasCustomPrompt="1"/>
          </p:nvPr>
        </p:nvSpPr>
        <p:spPr>
          <a:xfrm>
            <a:off x="646111" y="2256937"/>
            <a:ext cx="10225090" cy="1612934"/>
          </a:xfrm>
        </p:spPr>
        <p:txBody>
          <a:bodyPr>
            <a:normAutofit/>
          </a:bodyPr>
          <a:lstStyle>
            <a:lvl1pPr marL="0" indent="0">
              <a:buClr>
                <a:schemeClr val="accent5"/>
              </a:buClr>
              <a:buSzPct val="100000"/>
              <a:buFont typeface="Arial" panose="020B0604020202020204" pitchFamily="34" charset="0"/>
              <a:buNone/>
              <a:defRPr sz="1800">
                <a:solidFill>
                  <a:schemeClr val="bg1">
                    <a:lumMod val="75000"/>
                    <a:lumOff val="25000"/>
                  </a:schemeClr>
                </a:solidFill>
                <a:latin typeface="+mn-lt"/>
              </a:defRPr>
            </a:lvl1pPr>
            <a:lvl2pPr marL="742950" indent="-285750">
              <a:buClr>
                <a:schemeClr val="accent5"/>
              </a:buClr>
              <a:buSzPct val="100000"/>
              <a:buFont typeface="Arial" panose="020B0604020202020204" pitchFamily="34" charset="0"/>
              <a:buChar char="•"/>
              <a:defRPr sz="1800">
                <a:solidFill>
                  <a:schemeClr val="bg1">
                    <a:lumMod val="75000"/>
                    <a:lumOff val="25000"/>
                  </a:schemeClr>
                </a:solidFill>
                <a:latin typeface="+mn-lt"/>
              </a:defRPr>
            </a:lvl2pPr>
            <a:lvl3pPr marL="1143000" indent="-228600">
              <a:buClr>
                <a:schemeClr val="accent5"/>
              </a:buClr>
              <a:buSzPct val="100000"/>
              <a:buFont typeface="Arial" panose="020B0604020202020204" pitchFamily="34" charset="0"/>
              <a:buChar char="•"/>
              <a:defRPr sz="1800">
                <a:solidFill>
                  <a:schemeClr val="bg1">
                    <a:lumMod val="75000"/>
                    <a:lumOff val="25000"/>
                  </a:schemeClr>
                </a:solidFill>
                <a:latin typeface="+mn-lt"/>
              </a:defRPr>
            </a:lvl3pPr>
            <a:lvl4pPr marL="1600200" indent="-228600">
              <a:buClr>
                <a:schemeClr val="accent5"/>
              </a:buClr>
              <a:buSzPct val="100000"/>
              <a:buFont typeface="Arial" panose="020B0604020202020204" pitchFamily="34" charset="0"/>
              <a:buChar char="•"/>
              <a:defRPr sz="1800">
                <a:solidFill>
                  <a:schemeClr val="bg1">
                    <a:lumMod val="75000"/>
                    <a:lumOff val="25000"/>
                  </a:schemeClr>
                </a:solidFill>
                <a:latin typeface="+mn-lt"/>
              </a:defRPr>
            </a:lvl4pPr>
            <a:lvl5pPr marL="2057400" indent="-228600">
              <a:buClr>
                <a:schemeClr val="accent5"/>
              </a:buClr>
              <a:buSzPct val="100000"/>
              <a:buFont typeface="Arial" panose="020B0604020202020204" pitchFamily="34" charset="0"/>
              <a:buChar char="•"/>
              <a:defRPr sz="1800">
                <a:solidFill>
                  <a:schemeClr val="bg1">
                    <a:lumMod val="75000"/>
                    <a:lumOff val="25000"/>
                  </a:schemeClr>
                </a:solidFill>
                <a:latin typeface="+mn-lt"/>
              </a:defRPr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marL="342900" marR="0" lvl="0" indent="-342900" algn="l" defTabSz="457200" rtl="0" eaLnBrk="1" fontAlgn="auto" latinLnBrk="0" hangingPunct="1">
              <a:lnSpc>
                <a:spcPts val="2400"/>
              </a:lnSpc>
              <a:spcBef>
                <a:spcPts val="1000"/>
              </a:spcBef>
              <a:spcAft>
                <a:spcPts val="600"/>
              </a:spcAft>
              <a:buClr>
                <a:schemeClr val="accent5"/>
              </a:buClr>
              <a:buSzPct val="100000"/>
              <a:buFont typeface="Arial" panose="020B0604020202020204" pitchFamily="34" charset="0"/>
              <a:buChar char="•"/>
              <a:tabLst/>
              <a:defRPr/>
            </a:pPr>
            <a:r>
              <a:rPr lang="en-US" dirty="0"/>
              <a:t>Click to add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646111" y="4370613"/>
            <a:ext cx="10225089" cy="2185829"/>
          </a:xfrm>
        </p:spPr>
        <p:txBody>
          <a:bodyPr>
            <a:normAutofit/>
          </a:bodyPr>
          <a:lstStyle>
            <a:lvl1pPr marL="342900" indent="-342900">
              <a:buClr>
                <a:schemeClr val="accent5"/>
              </a:buClr>
              <a:buSzPct val="100000"/>
              <a:buFont typeface="Arial" panose="020B0604020202020204" pitchFamily="34" charset="0"/>
              <a:buChar char="•"/>
              <a:defRPr sz="1800">
                <a:solidFill>
                  <a:schemeClr val="bg1">
                    <a:lumMod val="75000"/>
                    <a:lumOff val="25000"/>
                  </a:schemeClr>
                </a:solidFill>
                <a:latin typeface="+mn-lt"/>
              </a:defRPr>
            </a:lvl1pPr>
            <a:lvl2pPr marL="742950" indent="-285750">
              <a:buClr>
                <a:schemeClr val="accent5"/>
              </a:buClr>
              <a:buSzPct val="100000"/>
              <a:buFont typeface="Arial" panose="020B0604020202020204" pitchFamily="34" charset="0"/>
              <a:buChar char="•"/>
              <a:defRPr sz="1800">
                <a:solidFill>
                  <a:schemeClr val="bg1">
                    <a:lumMod val="75000"/>
                    <a:lumOff val="25000"/>
                  </a:schemeClr>
                </a:solidFill>
                <a:latin typeface="+mn-lt"/>
              </a:defRPr>
            </a:lvl2pPr>
            <a:lvl3pPr marL="1143000" indent="-228600">
              <a:buClr>
                <a:schemeClr val="accent5"/>
              </a:buClr>
              <a:buSzPct val="100000"/>
              <a:buFont typeface="Arial" panose="020B0604020202020204" pitchFamily="34" charset="0"/>
              <a:buChar char="•"/>
              <a:defRPr sz="1800">
                <a:solidFill>
                  <a:schemeClr val="bg1">
                    <a:lumMod val="75000"/>
                    <a:lumOff val="25000"/>
                  </a:schemeClr>
                </a:solidFill>
                <a:latin typeface="+mn-lt"/>
              </a:defRPr>
            </a:lvl3pPr>
            <a:lvl4pPr marL="1600200" indent="-228600">
              <a:buClr>
                <a:schemeClr val="accent5"/>
              </a:buClr>
              <a:buSzPct val="100000"/>
              <a:buFont typeface="Arial" panose="020B0604020202020204" pitchFamily="34" charset="0"/>
              <a:buChar char="•"/>
              <a:defRPr sz="1800">
                <a:solidFill>
                  <a:schemeClr val="bg1">
                    <a:lumMod val="75000"/>
                    <a:lumOff val="25000"/>
                  </a:schemeClr>
                </a:solidFill>
                <a:latin typeface="+mn-lt"/>
              </a:defRPr>
            </a:lvl4pPr>
            <a:lvl5pPr marL="2057400" indent="-228600">
              <a:buClr>
                <a:schemeClr val="accent5"/>
              </a:buClr>
              <a:buSzPct val="100000"/>
              <a:buFont typeface="Arial" panose="020B0604020202020204" pitchFamily="34" charset="0"/>
              <a:buChar char="•"/>
              <a:defRPr sz="1800">
                <a:solidFill>
                  <a:schemeClr val="bg1">
                    <a:lumMod val="75000"/>
                    <a:lumOff val="25000"/>
                  </a:schemeClr>
                </a:solidFill>
                <a:latin typeface="+mn-lt"/>
              </a:defRPr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dirty="0"/>
              <a:t>Click to add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</p:txBody>
      </p:sp>
      <p:sp>
        <p:nvSpPr>
          <p:cNvPr id="14" name="Slide Number Placeholder 5">
            <a:extLst>
              <a:ext uri="{FF2B5EF4-FFF2-40B4-BE49-F238E27FC236}">
                <a16:creationId xmlns:a16="http://schemas.microsoft.com/office/drawing/2014/main" id="{CC0FB981-7729-AE9A-8F6A-B6F87A6475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gray">
          <a:xfrm>
            <a:off x="11110685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1" i="0" baseline="0">
                <a:solidFill>
                  <a:schemeClr val="bg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02111984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4D2B015-E048-DF96-2AE2-926E178F132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 rot="5400000">
            <a:off x="9801196" y="2886728"/>
            <a:ext cx="3475320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cap="all" spc="150" baseline="0">
                <a:solidFill>
                  <a:schemeClr val="bg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47545F95-B059-079A-0269-07D99C073E33}"/>
              </a:ext>
            </a:extLst>
          </p:cNvPr>
          <p:cNvSpPr>
            <a:spLocks noGrp="1"/>
          </p:cNvSpPr>
          <p:nvPr>
            <p:ph type="dt" sz="half" idx="13"/>
          </p:nvPr>
        </p:nvSpPr>
        <p:spPr>
          <a:xfrm rot="5400000">
            <a:off x="10727757" y="5426418"/>
            <a:ext cx="1613124" cy="3138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 b="0" i="0" cap="all" spc="150" baseline="0">
                <a:solidFill>
                  <a:schemeClr val="bg1">
                    <a:lumMod val="75000"/>
                    <a:lumOff val="25000"/>
                  </a:schemeClr>
                </a:solidFill>
              </a:defRPr>
            </a:lvl1pPr>
          </a:lstStyle>
          <a:p>
            <a:fld id="{3226CAB0-904D-44A6-8A42-971A697FA4F2}" type="datetime1">
              <a:rPr lang="en-US" smtClean="0"/>
              <a:t>3/17/26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6732930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+ Content + Pictur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4922" y="1063415"/>
            <a:ext cx="5897391" cy="1971613"/>
          </a:xfrm>
          <a:prstGeom prst="rect">
            <a:avLst/>
          </a:prstGeom>
        </p:spPr>
        <p:txBody>
          <a:bodyPr lIns="0" rIns="0" anchor="t">
            <a:noAutofit/>
          </a:bodyPr>
          <a:lstStyle>
            <a:lvl1pPr algn="l">
              <a:lnSpc>
                <a:spcPct val="80000"/>
              </a:lnSpc>
              <a:defRPr sz="3600" b="0" cap="all" baseline="0">
                <a:solidFill>
                  <a:schemeClr val="bg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956572C7-BE6B-5F13-DC52-EDC4CE8F41D8}"/>
              </a:ext>
            </a:extLst>
          </p:cNvPr>
          <p:cNvSpPr>
            <a:spLocks noGrp="1"/>
          </p:cNvSpPr>
          <p:nvPr>
            <p:ph sz="quarter" idx="12" hasCustomPrompt="1"/>
          </p:nvPr>
        </p:nvSpPr>
        <p:spPr>
          <a:xfrm>
            <a:off x="644525" y="3035029"/>
            <a:ext cx="5897563" cy="2759345"/>
          </a:xfrm>
        </p:spPr>
        <p:txBody>
          <a:bodyPr anchor="b"/>
          <a:lstStyle>
            <a:lvl1pPr marL="283464" indent="-283464">
              <a:buClr>
                <a:schemeClr val="accent5"/>
              </a:buClr>
              <a:defRPr sz="1800">
                <a:latin typeface="+mn-lt"/>
              </a:defRPr>
            </a:lvl1pPr>
            <a:lvl2pPr>
              <a:buClr>
                <a:schemeClr val="accent5"/>
              </a:buClr>
              <a:defRPr sz="1600">
                <a:latin typeface="+mn-lt"/>
              </a:defRPr>
            </a:lvl2pPr>
            <a:lvl3pPr>
              <a:buClr>
                <a:schemeClr val="accent5"/>
              </a:buClr>
              <a:defRPr sz="1400">
                <a:latin typeface="+mn-lt"/>
              </a:defRPr>
            </a:lvl3pPr>
            <a:lvl4pPr>
              <a:buClr>
                <a:schemeClr val="accent5"/>
              </a:buClr>
              <a:defRPr sz="1200">
                <a:latin typeface="+mn-lt"/>
              </a:defRPr>
            </a:lvl4pPr>
            <a:lvl5pPr>
              <a:buClr>
                <a:schemeClr val="accent5"/>
              </a:buClr>
              <a:defRPr sz="1200">
                <a:latin typeface="+mn-lt"/>
              </a:defRPr>
            </a:lvl5pPr>
          </a:lstStyle>
          <a:p>
            <a:pPr lvl="0"/>
            <a:r>
              <a:rPr lang="en-US" dirty="0"/>
              <a:t>Click to add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934F55F0-22D4-40B0-49A9-AB4AF26B6587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32625" y="1063625"/>
            <a:ext cx="3824288" cy="4730750"/>
          </a:xfrm>
          <a:ln w="19050">
            <a:solidFill>
              <a:schemeClr val="accent5"/>
            </a:solidFill>
          </a:ln>
        </p:spPr>
        <p:txBody>
          <a:bodyPr/>
          <a:lstStyle>
            <a:lvl1pPr marL="0" indent="0" algn="ctr">
              <a:buNone/>
              <a:defRPr sz="1800"/>
            </a:lvl1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F8699564-CACA-76F2-01D1-D84D99A683E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 bwMode="gray">
          <a:xfrm>
            <a:off x="11110685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1" i="0" baseline="0">
                <a:solidFill>
                  <a:schemeClr val="bg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02111984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218FAB-ACF2-EAE6-83C7-5D92BAE57EC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 rot="5400000">
            <a:off x="9801196" y="2886728"/>
            <a:ext cx="3475320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cap="all" spc="150" baseline="0">
                <a:solidFill>
                  <a:schemeClr val="bg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C697C765-F4EE-7492-92E7-E22B8E9CCAE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 rot="5400000">
            <a:off x="10727757" y="5426418"/>
            <a:ext cx="1613124" cy="3138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 b="0" i="0" cap="all" spc="150" baseline="0">
                <a:solidFill>
                  <a:schemeClr val="bg1">
                    <a:lumMod val="75000"/>
                    <a:lumOff val="25000"/>
                  </a:schemeClr>
                </a:solidFill>
              </a:defRPr>
            </a:lvl1pPr>
          </a:lstStyle>
          <a:p>
            <a:fld id="{131D29BA-018B-4A78-950B-75527D399E98}" type="datetime1">
              <a:rPr lang="en-US" smtClean="0"/>
              <a:t>3/17/26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99773830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s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6111" y="601662"/>
            <a:ext cx="10225089" cy="1251585"/>
          </a:xfrm>
          <a:prstGeom prst="rect">
            <a:avLst/>
          </a:prstGeom>
        </p:spPr>
        <p:txBody>
          <a:bodyPr anchor="ctr"/>
          <a:lstStyle>
            <a:lvl1pPr>
              <a:defRPr sz="3600" cap="all" baseline="0">
                <a:solidFill>
                  <a:schemeClr val="bg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 hasCustomPrompt="1"/>
          </p:nvPr>
        </p:nvSpPr>
        <p:spPr>
          <a:xfrm>
            <a:off x="646111" y="2149928"/>
            <a:ext cx="4926096" cy="4028585"/>
          </a:xfrm>
        </p:spPr>
        <p:txBody>
          <a:bodyPr>
            <a:normAutofit/>
          </a:bodyPr>
          <a:lstStyle>
            <a:lvl1pPr marL="0" indent="0">
              <a:buClr>
                <a:schemeClr val="accent5"/>
              </a:buClr>
              <a:buSzPct val="100000"/>
              <a:buFont typeface="Arial" panose="020B0604020202020204" pitchFamily="34" charset="0"/>
              <a:buNone/>
              <a:defRPr sz="1800">
                <a:solidFill>
                  <a:schemeClr val="bg1">
                    <a:lumMod val="75000"/>
                    <a:lumOff val="25000"/>
                  </a:schemeClr>
                </a:solidFill>
                <a:latin typeface="+mn-lt"/>
              </a:defRPr>
            </a:lvl1pPr>
            <a:lvl2pPr marL="742950" indent="-285750">
              <a:buClr>
                <a:schemeClr val="accent5"/>
              </a:buClr>
              <a:buSzPct val="100000"/>
              <a:buFont typeface="Arial" panose="020B0604020202020204" pitchFamily="34" charset="0"/>
              <a:buChar char="•"/>
              <a:defRPr sz="1800">
                <a:solidFill>
                  <a:schemeClr val="bg1">
                    <a:lumMod val="75000"/>
                    <a:lumOff val="25000"/>
                  </a:schemeClr>
                </a:solidFill>
                <a:latin typeface="+mn-lt"/>
              </a:defRPr>
            </a:lvl2pPr>
            <a:lvl3pPr marL="1143000" indent="-228600">
              <a:buClr>
                <a:schemeClr val="accent5"/>
              </a:buClr>
              <a:buSzPct val="100000"/>
              <a:buFont typeface="Arial" panose="020B0604020202020204" pitchFamily="34" charset="0"/>
              <a:buChar char="•"/>
              <a:defRPr sz="1800">
                <a:solidFill>
                  <a:schemeClr val="bg1">
                    <a:lumMod val="75000"/>
                    <a:lumOff val="25000"/>
                  </a:schemeClr>
                </a:solidFill>
                <a:latin typeface="+mn-lt"/>
              </a:defRPr>
            </a:lvl3pPr>
            <a:lvl4pPr marL="1600200" indent="-228600">
              <a:buClr>
                <a:schemeClr val="accent5"/>
              </a:buClr>
              <a:buSzPct val="100000"/>
              <a:buFont typeface="Arial" panose="020B0604020202020204" pitchFamily="34" charset="0"/>
              <a:buChar char="•"/>
              <a:defRPr sz="1800">
                <a:solidFill>
                  <a:schemeClr val="bg1">
                    <a:lumMod val="75000"/>
                    <a:lumOff val="25000"/>
                  </a:schemeClr>
                </a:solidFill>
                <a:latin typeface="+mn-lt"/>
              </a:defRPr>
            </a:lvl4pPr>
            <a:lvl5pPr marL="2057400" indent="-228600">
              <a:buClr>
                <a:schemeClr val="accent5"/>
              </a:buClr>
              <a:buSzPct val="100000"/>
              <a:buFont typeface="Arial" panose="020B0604020202020204" pitchFamily="34" charset="0"/>
              <a:buChar char="•"/>
              <a:defRPr sz="1800">
                <a:solidFill>
                  <a:schemeClr val="bg1">
                    <a:lumMod val="75000"/>
                    <a:lumOff val="25000"/>
                  </a:schemeClr>
                </a:solidFill>
                <a:latin typeface="+mn-lt"/>
              </a:defRPr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marL="342900" marR="0" lvl="0" indent="-342900" algn="l" defTabSz="457200" rtl="0" eaLnBrk="1" fontAlgn="auto" latinLnBrk="0" hangingPunct="1">
              <a:lnSpc>
                <a:spcPts val="2400"/>
              </a:lnSpc>
              <a:spcBef>
                <a:spcPts val="1000"/>
              </a:spcBef>
              <a:spcAft>
                <a:spcPts val="600"/>
              </a:spcAft>
              <a:buClr>
                <a:schemeClr val="accent5"/>
              </a:buClr>
              <a:buSzPct val="100000"/>
              <a:buFont typeface="Arial" panose="020B0604020202020204" pitchFamily="34" charset="0"/>
              <a:buChar char="•"/>
              <a:tabLst/>
              <a:defRPr/>
            </a:pPr>
            <a:r>
              <a:rPr lang="en-US" dirty="0"/>
              <a:t>Click to add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5945103" y="2149892"/>
            <a:ext cx="4926097" cy="4028622"/>
          </a:xfrm>
        </p:spPr>
        <p:txBody>
          <a:bodyPr>
            <a:normAutofit/>
          </a:bodyPr>
          <a:lstStyle>
            <a:lvl1pPr marL="342900" indent="-342900">
              <a:buClr>
                <a:schemeClr val="accent5"/>
              </a:buClr>
              <a:buSzPct val="100000"/>
              <a:buFont typeface="Arial" panose="020B0604020202020204" pitchFamily="34" charset="0"/>
              <a:buChar char="•"/>
              <a:defRPr sz="1800">
                <a:solidFill>
                  <a:schemeClr val="bg1">
                    <a:lumMod val="75000"/>
                    <a:lumOff val="25000"/>
                  </a:schemeClr>
                </a:solidFill>
                <a:latin typeface="+mn-lt"/>
              </a:defRPr>
            </a:lvl1pPr>
            <a:lvl2pPr marL="742950" indent="-285750">
              <a:buClr>
                <a:schemeClr val="accent5"/>
              </a:buClr>
              <a:buSzPct val="100000"/>
              <a:buFont typeface="Arial" panose="020B0604020202020204" pitchFamily="34" charset="0"/>
              <a:buChar char="•"/>
              <a:defRPr sz="1800">
                <a:solidFill>
                  <a:schemeClr val="bg1">
                    <a:lumMod val="75000"/>
                    <a:lumOff val="25000"/>
                  </a:schemeClr>
                </a:solidFill>
                <a:latin typeface="+mn-lt"/>
              </a:defRPr>
            </a:lvl2pPr>
            <a:lvl3pPr marL="1143000" indent="-228600">
              <a:buClr>
                <a:schemeClr val="accent5"/>
              </a:buClr>
              <a:buSzPct val="100000"/>
              <a:buFont typeface="Arial" panose="020B0604020202020204" pitchFamily="34" charset="0"/>
              <a:buChar char="•"/>
              <a:defRPr sz="1800">
                <a:solidFill>
                  <a:schemeClr val="bg1">
                    <a:lumMod val="75000"/>
                    <a:lumOff val="25000"/>
                  </a:schemeClr>
                </a:solidFill>
                <a:latin typeface="+mn-lt"/>
              </a:defRPr>
            </a:lvl3pPr>
            <a:lvl4pPr marL="1600200" indent="-228600">
              <a:buClr>
                <a:schemeClr val="accent5"/>
              </a:buClr>
              <a:buSzPct val="100000"/>
              <a:buFont typeface="Arial" panose="020B0604020202020204" pitchFamily="34" charset="0"/>
              <a:buChar char="•"/>
              <a:defRPr sz="1800">
                <a:solidFill>
                  <a:schemeClr val="bg1">
                    <a:lumMod val="75000"/>
                    <a:lumOff val="25000"/>
                  </a:schemeClr>
                </a:solidFill>
                <a:latin typeface="+mn-lt"/>
              </a:defRPr>
            </a:lvl4pPr>
            <a:lvl5pPr marL="2057400" indent="-228600">
              <a:buClr>
                <a:schemeClr val="accent5"/>
              </a:buClr>
              <a:buSzPct val="100000"/>
              <a:buFont typeface="Arial" panose="020B0604020202020204" pitchFamily="34" charset="0"/>
              <a:buChar char="•"/>
              <a:defRPr sz="1800">
                <a:solidFill>
                  <a:schemeClr val="bg1">
                    <a:lumMod val="75000"/>
                    <a:lumOff val="25000"/>
                  </a:schemeClr>
                </a:solidFill>
                <a:latin typeface="+mn-lt"/>
              </a:defRPr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dirty="0"/>
              <a:t>Click to add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4" name="Slide Number Placeholder 5">
            <a:extLst>
              <a:ext uri="{FF2B5EF4-FFF2-40B4-BE49-F238E27FC236}">
                <a16:creationId xmlns:a16="http://schemas.microsoft.com/office/drawing/2014/main" id="{CC0FB981-7729-AE9A-8F6A-B6F87A6475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gray">
          <a:xfrm>
            <a:off x="11110685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1" i="0" baseline="0">
                <a:solidFill>
                  <a:schemeClr val="bg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02111984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4D2B015-E048-DF96-2AE2-926E178F132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 rot="5400000">
            <a:off x="9801196" y="2886728"/>
            <a:ext cx="3475320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cap="all" spc="150" baseline="0">
                <a:solidFill>
                  <a:schemeClr val="bg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47545F95-B059-079A-0269-07D99C073E33}"/>
              </a:ext>
            </a:extLst>
          </p:cNvPr>
          <p:cNvSpPr>
            <a:spLocks noGrp="1"/>
          </p:cNvSpPr>
          <p:nvPr>
            <p:ph type="dt" sz="half" idx="13"/>
          </p:nvPr>
        </p:nvSpPr>
        <p:spPr>
          <a:xfrm rot="5400000">
            <a:off x="10727757" y="5426418"/>
            <a:ext cx="1613124" cy="3138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 b="0" i="0" cap="all" spc="150" baseline="0">
                <a:solidFill>
                  <a:schemeClr val="bg1">
                    <a:lumMod val="75000"/>
                    <a:lumOff val="25000"/>
                  </a:schemeClr>
                </a:solidFill>
              </a:defRPr>
            </a:lvl1pPr>
          </a:lstStyle>
          <a:p>
            <a:fld id="{F9DEC7E7-8658-4432-9E89-1548FF41691A}" type="datetime1">
              <a:rPr lang="en-US" smtClean="0"/>
              <a:t>3/17/26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89439784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+ Table">
    <p:bg>
      <p:bgPr>
        <a:solidFill>
          <a:schemeClr val="tx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6111" y="609600"/>
            <a:ext cx="10238392" cy="1243648"/>
          </a:xfrm>
          <a:prstGeom prst="rect">
            <a:avLst/>
          </a:prstGeom>
        </p:spPr>
        <p:txBody>
          <a:bodyPr anchor="ctr"/>
          <a:lstStyle>
            <a:lvl1pPr>
              <a:defRPr sz="3600" cap="all" baseline="0">
                <a:solidFill>
                  <a:schemeClr val="bg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56F53C0-C8E9-17B4-1C4C-1AD5D52877E7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46112" y="2035175"/>
            <a:ext cx="3120346" cy="4213225"/>
          </a:xfrm>
        </p:spPr>
        <p:txBody>
          <a:bodyPr/>
          <a:lstStyle>
            <a:lvl1pPr>
              <a:buClr>
                <a:schemeClr val="accent5"/>
              </a:buClr>
              <a:defRPr sz="1800">
                <a:latin typeface="+mn-lt"/>
              </a:defRPr>
            </a:lvl1pPr>
            <a:lvl2pPr>
              <a:buClr>
                <a:schemeClr val="accent5"/>
              </a:buClr>
              <a:defRPr sz="1800">
                <a:latin typeface="+mn-lt"/>
              </a:defRPr>
            </a:lvl2pPr>
            <a:lvl3pPr>
              <a:buClr>
                <a:schemeClr val="accent5"/>
              </a:buClr>
              <a:defRPr sz="1800">
                <a:latin typeface="+mn-lt"/>
              </a:defRPr>
            </a:lvl3pPr>
            <a:lvl4pPr>
              <a:buClr>
                <a:schemeClr val="accent5"/>
              </a:buClr>
              <a:defRPr sz="1800">
                <a:latin typeface="+mn-lt"/>
              </a:defRPr>
            </a:lvl4pPr>
            <a:lvl5pPr>
              <a:buClr>
                <a:schemeClr val="accent5"/>
              </a:buClr>
              <a:defRPr sz="1800">
                <a:latin typeface="+mn-lt"/>
              </a:defRPr>
            </a:lvl5pPr>
          </a:lstStyle>
          <a:p>
            <a:pPr lvl="0"/>
            <a:r>
              <a:rPr lang="en-US" dirty="0"/>
              <a:t>Click to add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Table Placeholder 6">
            <a:extLst>
              <a:ext uri="{FF2B5EF4-FFF2-40B4-BE49-F238E27FC236}">
                <a16:creationId xmlns:a16="http://schemas.microsoft.com/office/drawing/2014/main" id="{8203FD85-4B08-E583-F5AA-2C363470F493}"/>
              </a:ext>
            </a:extLst>
          </p:cNvPr>
          <p:cNvSpPr>
            <a:spLocks noGrp="1"/>
          </p:cNvSpPr>
          <p:nvPr>
            <p:ph type="tbl" sz="quarter" idx="16"/>
          </p:nvPr>
        </p:nvSpPr>
        <p:spPr>
          <a:xfrm>
            <a:off x="3967163" y="2035175"/>
            <a:ext cx="6926262" cy="4213225"/>
          </a:xfrm>
        </p:spPr>
        <p:txBody>
          <a:bodyPr/>
          <a:lstStyle>
            <a:lvl1pPr>
              <a:buClr>
                <a:schemeClr val="accent5"/>
              </a:buClr>
              <a:defRPr/>
            </a:lvl1pPr>
          </a:lstStyle>
          <a:p>
            <a:r>
              <a:rPr lang="en-GB"/>
              <a:t>Click icon to add table</a:t>
            </a:r>
            <a:endParaRPr lang="en-US" dirty="0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CAF87D01-09AC-BFDF-523E-9A386E3D5BF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 bwMode="gray">
          <a:xfrm>
            <a:off x="11110685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1" i="0" baseline="0">
                <a:solidFill>
                  <a:schemeClr val="bg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02111984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70305BA-BC81-56ED-E20B-2D5D41E695F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 rot="5400000">
            <a:off x="9801196" y="2886728"/>
            <a:ext cx="3475320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cap="all" spc="150" baseline="0">
                <a:solidFill>
                  <a:schemeClr val="bg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19852A62-9FCC-F35D-576B-3A9CF7D906D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10727757" y="5426418"/>
            <a:ext cx="1613124" cy="3138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 b="0" i="0" cap="all" spc="150" baseline="0">
                <a:solidFill>
                  <a:schemeClr val="bg1">
                    <a:lumMod val="75000"/>
                    <a:lumOff val="25000"/>
                  </a:schemeClr>
                </a:solidFill>
              </a:defRPr>
            </a:lvl1pPr>
          </a:lstStyle>
          <a:p>
            <a:fld id="{9A407B6D-4EF2-46B1-90CE-F72E9577ACD9}" type="datetime1">
              <a:rPr lang="en-US" smtClean="0"/>
              <a:t>3/17/26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14256552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le">
    <p:bg>
      <p:bgPr>
        <a:solidFill>
          <a:schemeClr val="tx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6111" y="609600"/>
            <a:ext cx="10238392" cy="1243648"/>
          </a:xfrm>
          <a:prstGeom prst="rect">
            <a:avLst/>
          </a:prstGeom>
        </p:spPr>
        <p:txBody>
          <a:bodyPr anchor="ctr"/>
          <a:lstStyle>
            <a:lvl1pPr>
              <a:defRPr sz="3600" cap="all" baseline="0">
                <a:solidFill>
                  <a:schemeClr val="bg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6" name="Table Placeholder 5">
            <a:extLst>
              <a:ext uri="{FF2B5EF4-FFF2-40B4-BE49-F238E27FC236}">
                <a16:creationId xmlns:a16="http://schemas.microsoft.com/office/drawing/2014/main" id="{7B6D69E5-7A08-BC78-BCE3-11E38F6150D4}"/>
              </a:ext>
            </a:extLst>
          </p:cNvPr>
          <p:cNvSpPr>
            <a:spLocks noGrp="1"/>
          </p:cNvSpPr>
          <p:nvPr>
            <p:ph type="tbl" sz="quarter" idx="15"/>
          </p:nvPr>
        </p:nvSpPr>
        <p:spPr>
          <a:xfrm>
            <a:off x="646113" y="2035175"/>
            <a:ext cx="10237787" cy="4213225"/>
          </a:xfrm>
        </p:spPr>
        <p:txBody>
          <a:bodyPr/>
          <a:lstStyle>
            <a:lvl1pPr>
              <a:buClr>
                <a:schemeClr val="accent5"/>
              </a:buClr>
              <a:defRPr/>
            </a:lvl1pPr>
          </a:lstStyle>
          <a:p>
            <a:r>
              <a:rPr lang="en-GB"/>
              <a:t>Click icon to add table</a:t>
            </a:r>
            <a:endParaRPr lang="en-US" dirty="0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CAF87D01-09AC-BFDF-523E-9A386E3D5BF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 bwMode="gray">
          <a:xfrm>
            <a:off x="11110685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1" i="0" baseline="0">
                <a:solidFill>
                  <a:schemeClr val="bg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02111984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7787F92C-6129-374B-AC33-0BF37E93C12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 rot="5400000">
            <a:off x="9801196" y="2886728"/>
            <a:ext cx="3475320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cap="all" spc="150" baseline="0">
                <a:solidFill>
                  <a:schemeClr val="bg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3F384D68-6CA3-DF1A-6774-1B19B01C18D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10727757" y="5426418"/>
            <a:ext cx="1613124" cy="3138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 b="0" i="0" cap="all" spc="150" baseline="0">
                <a:solidFill>
                  <a:schemeClr val="bg1">
                    <a:lumMod val="75000"/>
                    <a:lumOff val="25000"/>
                  </a:schemeClr>
                </a:solidFill>
              </a:defRPr>
            </a:lvl1pPr>
          </a:lstStyle>
          <a:p>
            <a:fld id="{3A62BBD8-00B0-44DA-B91E-B280499F38AF}" type="datetime1">
              <a:rPr lang="en-US" smtClean="0"/>
              <a:t>3/17/26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54870107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+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29E49D32-7E02-6995-B5F5-934D0B438C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alphaModFix amt="70000"/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6200000">
            <a:off x="7100963" y="4592380"/>
            <a:ext cx="1794306" cy="1590706"/>
          </a:xfrm>
          <a:prstGeom prst="rect">
            <a:avLst/>
          </a:prstGeom>
        </p:spPr>
      </p:pic>
      <p:pic>
        <p:nvPicPr>
          <p:cNvPr id="11" name="Graphic 10">
            <a:extLst>
              <a:ext uri="{FF2B5EF4-FFF2-40B4-BE49-F238E27FC236}">
                <a16:creationId xmlns:a16="http://schemas.microsoft.com/office/drawing/2014/main" id="{04D218B9-452E-86CD-0D08-9F67028FE2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 cstate="screen">
            <a:alphaModFix amt="50000"/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" y="-1"/>
            <a:ext cx="1978075" cy="2009885"/>
          </a:xfrm>
          <a:prstGeom prst="rect">
            <a:avLst/>
          </a:prstGeom>
        </p:spPr>
      </p:pic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8BACA99D-5B58-73F1-094E-AB921A7F61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/>
          <p:nvPr userDrawn="1"/>
        </p:nvCxnSpPr>
        <p:spPr>
          <a:xfrm>
            <a:off x="8329409" y="295728"/>
            <a:ext cx="0" cy="6259437"/>
          </a:xfrm>
          <a:prstGeom prst="line">
            <a:avLst/>
          </a:prstGeom>
          <a:noFill/>
          <a:ln w="15875">
            <a:solidFill>
              <a:schemeClr val="accent5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cxn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154956" y="1063416"/>
            <a:ext cx="6742629" cy="4675705"/>
          </a:xfrm>
          <a:prstGeom prst="rect">
            <a:avLst/>
          </a:prstGeom>
        </p:spPr>
        <p:txBody>
          <a:bodyPr anchor="b"/>
          <a:lstStyle>
            <a:lvl1pPr algn="l">
              <a:defRPr sz="6000" b="0" cap="all" baseline="0">
                <a:solidFill>
                  <a:schemeClr val="bg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55E12CB0-2C35-CEF5-3F43-62E8FFE9FEA2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8336103" y="305457"/>
            <a:ext cx="2847975" cy="6236208"/>
          </a:xfrm>
        </p:spPr>
        <p:txBody>
          <a:bodyPr/>
          <a:lstStyle>
            <a:lvl1pPr marL="0" indent="0" algn="ctr">
              <a:buNone/>
              <a:defRPr sz="1600"/>
            </a:lvl1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14" name="Slide Number Placeholder 5">
            <a:extLst>
              <a:ext uri="{FF2B5EF4-FFF2-40B4-BE49-F238E27FC236}">
                <a16:creationId xmlns:a16="http://schemas.microsoft.com/office/drawing/2014/main" id="{5C8BEA0D-8FFB-EFAC-0692-8DF5DE59745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 bwMode="gray">
          <a:xfrm>
            <a:off x="11110685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1" i="0" baseline="0">
                <a:solidFill>
                  <a:schemeClr val="bg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02111984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70F4EEFE-BF6E-3C7A-54B6-7728A6E51F4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 rot="5400000">
            <a:off x="9801196" y="2886728"/>
            <a:ext cx="3475320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cap="all" spc="150" baseline="0">
                <a:solidFill>
                  <a:schemeClr val="bg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B15A696F-4F73-1678-9973-0EA3B62D88B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10727757" y="5426418"/>
            <a:ext cx="1613124" cy="3138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 b="0" i="0" cap="all" spc="150" baseline="0">
                <a:solidFill>
                  <a:schemeClr val="bg1">
                    <a:lumMod val="75000"/>
                    <a:lumOff val="25000"/>
                  </a:schemeClr>
                </a:solidFill>
              </a:defRPr>
            </a:lvl1pPr>
          </a:lstStyle>
          <a:p>
            <a:fld id="{69CF978F-742F-4396-8C45-8D7AF4520570}" type="datetime1">
              <a:rPr lang="en-US" smtClean="0"/>
              <a:t>3/17/26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43927776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6111" y="601662"/>
            <a:ext cx="10225089" cy="1251585"/>
          </a:xfrm>
          <a:prstGeom prst="rect">
            <a:avLst/>
          </a:prstGeom>
        </p:spPr>
        <p:txBody>
          <a:bodyPr anchor="ctr"/>
          <a:lstStyle>
            <a:lvl1pPr>
              <a:defRPr sz="3600" cap="all" baseline="0">
                <a:solidFill>
                  <a:schemeClr val="bg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3" name="Content Placeholder 3">
            <a:extLst>
              <a:ext uri="{FF2B5EF4-FFF2-40B4-BE49-F238E27FC236}">
                <a16:creationId xmlns:a16="http://schemas.microsoft.com/office/drawing/2014/main" id="{04B29688-DF70-05FA-D6B7-761E114D045A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646110" y="2149929"/>
            <a:ext cx="6199724" cy="4028622"/>
          </a:xfrm>
        </p:spPr>
        <p:txBody>
          <a:bodyPr>
            <a:normAutofit/>
          </a:bodyPr>
          <a:lstStyle>
            <a:lvl1pPr marL="0" indent="0">
              <a:buClr>
                <a:schemeClr val="accent5"/>
              </a:buClr>
              <a:buSzPct val="100000"/>
              <a:buFont typeface="Arial" panose="020B0604020202020204" pitchFamily="34" charset="0"/>
              <a:buNone/>
              <a:defRPr sz="1800">
                <a:solidFill>
                  <a:schemeClr val="bg1">
                    <a:lumMod val="75000"/>
                    <a:lumOff val="25000"/>
                  </a:schemeClr>
                </a:solidFill>
                <a:latin typeface="+mn-lt"/>
              </a:defRPr>
            </a:lvl1pPr>
            <a:lvl2pPr marL="742950" indent="-285750">
              <a:buClr>
                <a:schemeClr val="accent5"/>
              </a:buClr>
              <a:buSzPct val="100000"/>
              <a:buFont typeface="Arial" panose="020B0604020202020204" pitchFamily="34" charset="0"/>
              <a:buChar char="•"/>
              <a:defRPr sz="1800">
                <a:solidFill>
                  <a:schemeClr val="bg1">
                    <a:lumMod val="75000"/>
                    <a:lumOff val="25000"/>
                  </a:schemeClr>
                </a:solidFill>
                <a:latin typeface="+mn-lt"/>
              </a:defRPr>
            </a:lvl2pPr>
            <a:lvl3pPr marL="1200150" indent="-285750">
              <a:buClr>
                <a:schemeClr val="accent5"/>
              </a:buClr>
              <a:buSzPct val="100000"/>
              <a:buFont typeface="Arial" panose="020B0604020202020204" pitchFamily="34" charset="0"/>
              <a:buChar char="•"/>
              <a:defRPr sz="1800">
                <a:solidFill>
                  <a:schemeClr val="bg1">
                    <a:lumMod val="75000"/>
                    <a:lumOff val="25000"/>
                  </a:schemeClr>
                </a:solidFill>
                <a:latin typeface="+mn-lt"/>
              </a:defRPr>
            </a:lvl3pPr>
            <a:lvl4pPr marL="1657350" indent="-285750">
              <a:buClr>
                <a:schemeClr val="accent5"/>
              </a:buClr>
              <a:buSzPct val="100000"/>
              <a:buFont typeface="Arial" panose="020B0604020202020204" pitchFamily="34" charset="0"/>
              <a:buChar char="•"/>
              <a:defRPr sz="1800">
                <a:solidFill>
                  <a:schemeClr val="bg1">
                    <a:lumMod val="75000"/>
                    <a:lumOff val="25000"/>
                  </a:schemeClr>
                </a:solidFill>
                <a:latin typeface="+mn-lt"/>
              </a:defRPr>
            </a:lvl4pPr>
            <a:lvl5pPr marL="2114550" indent="-285750">
              <a:buClr>
                <a:schemeClr val="accent5"/>
              </a:buClr>
              <a:buSzPct val="100000"/>
              <a:buFont typeface="Arial" panose="020B0604020202020204" pitchFamily="34" charset="0"/>
              <a:buChar char="•"/>
              <a:defRPr sz="1800">
                <a:solidFill>
                  <a:schemeClr val="bg1">
                    <a:lumMod val="75000"/>
                    <a:lumOff val="25000"/>
                  </a:schemeClr>
                </a:solidFill>
                <a:latin typeface="+mn-lt"/>
              </a:defRPr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dirty="0"/>
              <a:t>Click to add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Content Placeholder 5">
            <a:extLst>
              <a:ext uri="{FF2B5EF4-FFF2-40B4-BE49-F238E27FC236}">
                <a16:creationId xmlns:a16="http://schemas.microsoft.com/office/drawing/2014/main" id="{6594AC0E-FD4A-515B-8B99-4BDDECAD7DCA}"/>
              </a:ext>
            </a:extLst>
          </p:cNvPr>
          <p:cNvSpPr>
            <a:spLocks noGrp="1"/>
          </p:cNvSpPr>
          <p:nvPr>
            <p:ph sz="quarter" idx="4" hasCustomPrompt="1"/>
          </p:nvPr>
        </p:nvSpPr>
        <p:spPr>
          <a:xfrm>
            <a:off x="7211786" y="2149929"/>
            <a:ext cx="3659414" cy="4028622"/>
          </a:xfrm>
        </p:spPr>
        <p:txBody>
          <a:bodyPr>
            <a:normAutofit/>
          </a:bodyPr>
          <a:lstStyle>
            <a:lvl1pPr marL="342900" indent="-342900">
              <a:buClr>
                <a:schemeClr val="accent5"/>
              </a:buClr>
              <a:buSzPct val="100000"/>
              <a:buFont typeface="Arial" panose="020B0604020202020204" pitchFamily="34" charset="0"/>
              <a:buChar char="•"/>
              <a:defRPr sz="1800">
                <a:solidFill>
                  <a:schemeClr val="bg1">
                    <a:lumMod val="75000"/>
                    <a:lumOff val="25000"/>
                  </a:schemeClr>
                </a:solidFill>
                <a:latin typeface="+mn-lt"/>
              </a:defRPr>
            </a:lvl1pPr>
            <a:lvl2pPr marL="742950" indent="-285750">
              <a:buClr>
                <a:schemeClr val="accent5"/>
              </a:buClr>
              <a:buSzPct val="100000"/>
              <a:buFont typeface="Arial" panose="020B0604020202020204" pitchFamily="34" charset="0"/>
              <a:buChar char="•"/>
              <a:defRPr sz="1800">
                <a:solidFill>
                  <a:schemeClr val="bg1">
                    <a:lumMod val="75000"/>
                    <a:lumOff val="25000"/>
                  </a:schemeClr>
                </a:solidFill>
                <a:latin typeface="+mn-lt"/>
              </a:defRPr>
            </a:lvl2pPr>
            <a:lvl3pPr marL="1143000" indent="-228600">
              <a:buClr>
                <a:schemeClr val="accent5"/>
              </a:buClr>
              <a:buSzPct val="100000"/>
              <a:buFont typeface="Arial" panose="020B0604020202020204" pitchFamily="34" charset="0"/>
              <a:buChar char="•"/>
              <a:defRPr sz="1800">
                <a:solidFill>
                  <a:schemeClr val="bg1">
                    <a:lumMod val="75000"/>
                    <a:lumOff val="25000"/>
                  </a:schemeClr>
                </a:solidFill>
                <a:latin typeface="+mn-lt"/>
              </a:defRPr>
            </a:lvl3pPr>
            <a:lvl4pPr marL="1600200" indent="-228600">
              <a:buClr>
                <a:schemeClr val="accent5"/>
              </a:buClr>
              <a:buSzPct val="100000"/>
              <a:buFont typeface="Arial" panose="020B0604020202020204" pitchFamily="34" charset="0"/>
              <a:buChar char="•"/>
              <a:defRPr sz="1800">
                <a:solidFill>
                  <a:schemeClr val="bg1">
                    <a:lumMod val="75000"/>
                    <a:lumOff val="25000"/>
                  </a:schemeClr>
                </a:solidFill>
                <a:latin typeface="+mn-lt"/>
              </a:defRPr>
            </a:lvl4pPr>
            <a:lvl5pPr marL="2057400" indent="-228600">
              <a:buClr>
                <a:schemeClr val="accent5"/>
              </a:buClr>
              <a:buSzPct val="100000"/>
              <a:buFont typeface="Arial" panose="020B0604020202020204" pitchFamily="34" charset="0"/>
              <a:buChar char="•"/>
              <a:defRPr sz="1800">
                <a:solidFill>
                  <a:schemeClr val="bg1">
                    <a:lumMod val="75000"/>
                    <a:lumOff val="25000"/>
                  </a:schemeClr>
                </a:solidFill>
                <a:latin typeface="+mn-lt"/>
              </a:defRPr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dirty="0"/>
              <a:t>Click to add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4" name="Slide Number Placeholder 5">
            <a:extLst>
              <a:ext uri="{FF2B5EF4-FFF2-40B4-BE49-F238E27FC236}">
                <a16:creationId xmlns:a16="http://schemas.microsoft.com/office/drawing/2014/main" id="{CC0FB981-7729-AE9A-8F6A-B6F87A6475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gray">
          <a:xfrm>
            <a:off x="11110685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1" i="0" baseline="0">
                <a:solidFill>
                  <a:schemeClr val="bg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02111984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B36F2C45-AA33-6953-F362-70B8E58B9F3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 rot="5400000">
            <a:off x="9801196" y="2886728"/>
            <a:ext cx="3475320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cap="all" spc="150" baseline="0">
                <a:solidFill>
                  <a:schemeClr val="bg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5F346C-9289-DAC3-4D24-EDB5A64E4DBA}"/>
              </a:ext>
            </a:extLst>
          </p:cNvPr>
          <p:cNvSpPr>
            <a:spLocks noGrp="1"/>
          </p:cNvSpPr>
          <p:nvPr>
            <p:ph type="dt" sz="half" idx="13"/>
          </p:nvPr>
        </p:nvSpPr>
        <p:spPr>
          <a:xfrm rot="5400000">
            <a:off x="10727757" y="5426418"/>
            <a:ext cx="1613124" cy="3138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 b="0" i="0" cap="all" spc="150" baseline="0">
                <a:solidFill>
                  <a:schemeClr val="bg1">
                    <a:lumMod val="75000"/>
                    <a:lumOff val="25000"/>
                  </a:schemeClr>
                </a:solidFill>
              </a:defRPr>
            </a:lvl1pPr>
          </a:lstStyle>
          <a:p>
            <a:fld id="{2E0B7E05-FC20-44A1-B3B6-E1F90DDD67D7}" type="datetime1">
              <a:rPr lang="en-US" smtClean="0"/>
              <a:t>3/17/26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41200111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9C31BC32-6525-5D4C-65FB-434B14F17A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alphaModFix amt="70000"/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762000"/>
            <a:ext cx="4410126" cy="5384800"/>
          </a:xfrm>
          <a:prstGeom prst="rect">
            <a:avLst/>
          </a:prstGeom>
        </p:spPr>
      </p:pic>
      <p:pic>
        <p:nvPicPr>
          <p:cNvPr id="2" name="Graphic 1">
            <a:extLst>
              <a:ext uri="{FF2B5EF4-FFF2-40B4-BE49-F238E27FC236}">
                <a16:creationId xmlns:a16="http://schemas.microsoft.com/office/drawing/2014/main" id="{C6DDF47B-4AEC-7B71-4811-29DA888502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alphaModFix amt="50000"/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-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373042" y="3991221"/>
            <a:ext cx="2156632" cy="2197100"/>
          </a:xfrm>
          <a:prstGeom prst="rect">
            <a:avLst/>
          </a:prstGeom>
        </p:spPr>
      </p:pic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3E19688A-41C9-E2A9-D0EB-D213ACE238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/>
          <p:nvPr userDrawn="1"/>
        </p:nvCxnSpPr>
        <p:spPr>
          <a:xfrm>
            <a:off x="11195957" y="295728"/>
            <a:ext cx="0" cy="6259437"/>
          </a:xfrm>
          <a:prstGeom prst="line">
            <a:avLst/>
          </a:prstGeom>
          <a:noFill/>
          <a:ln w="15875">
            <a:gradFill>
              <a:gsLst>
                <a:gs pos="0">
                  <a:schemeClr val="accent5"/>
                </a:gs>
                <a:gs pos="100000">
                  <a:schemeClr val="accent5">
                    <a:lumMod val="50000"/>
                  </a:schemeClr>
                </a:gs>
              </a:gsLst>
              <a:lin ang="5400000" scaled="1"/>
            </a:gra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cxnSp>
      <p:sp>
        <p:nvSpPr>
          <p:cNvPr id="15" name="Title 1">
            <a:extLst>
              <a:ext uri="{FF2B5EF4-FFF2-40B4-BE49-F238E27FC236}">
                <a16:creationId xmlns:a16="http://schemas.microsoft.com/office/drawing/2014/main" id="{9B9DA595-C83D-742C-5258-EA4215FD4628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883731" y="876301"/>
            <a:ext cx="4949368" cy="3371850"/>
          </a:xfrm>
          <a:prstGeom prst="rect">
            <a:avLst/>
          </a:prstGeom>
        </p:spPr>
        <p:txBody>
          <a:bodyPr vert="horz" lIns="0" tIns="45720" rIns="91440" bIns="45720" rtlCol="0" anchor="ctr">
            <a:normAutofit/>
          </a:bodyPr>
          <a:lstStyle>
            <a:lvl1pPr>
              <a:defRPr lang="en-US" sz="4400" cap="all" baseline="0" dirty="0">
                <a:solidFill>
                  <a:schemeClr val="bg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dirty="0"/>
              <a:t>Click to add title</a:t>
            </a:r>
          </a:p>
        </p:txBody>
      </p:sp>
      <p:sp>
        <p:nvSpPr>
          <p:cNvPr id="19" name="Subtitle 2">
            <a:extLst>
              <a:ext uri="{FF2B5EF4-FFF2-40B4-BE49-F238E27FC236}">
                <a16:creationId xmlns:a16="http://schemas.microsoft.com/office/drawing/2014/main" id="{9F9E9671-EF9A-744A-ACDF-3AA17A32AE61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883732" y="4095751"/>
            <a:ext cx="4949366" cy="1993900"/>
          </a:xfrm>
        </p:spPr>
        <p:txBody>
          <a:bodyPr lIns="0" anchor="ctr"/>
          <a:lstStyle>
            <a:lvl1pPr marL="0" indent="0" algn="l">
              <a:lnSpc>
                <a:spcPct val="150000"/>
              </a:lnSpc>
              <a:buNone/>
              <a:defRPr cap="all">
                <a:solidFill>
                  <a:schemeClr val="bg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add subtitle</a:t>
            </a:r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4A25345A-4332-7458-BF6E-B3EC1D4FC03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 bwMode="gray">
          <a:xfrm>
            <a:off x="11110685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1" i="0" baseline="0">
                <a:solidFill>
                  <a:schemeClr val="bg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02111984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7F39E534-D5FC-2E3E-1997-F7B8482B849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 rot="5400000">
            <a:off x="9801196" y="2886728"/>
            <a:ext cx="3475320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cap="all" spc="150" baseline="0">
                <a:solidFill>
                  <a:schemeClr val="bg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68965431-1331-1690-65D0-1537F7DDFD5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10727757" y="5426418"/>
            <a:ext cx="1613124" cy="3138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 b="0" i="0" cap="all" spc="150" baseline="0">
                <a:solidFill>
                  <a:schemeClr val="bg1">
                    <a:lumMod val="75000"/>
                    <a:lumOff val="25000"/>
                  </a:schemeClr>
                </a:solidFill>
              </a:defRPr>
            </a:lvl1pPr>
          </a:lstStyle>
          <a:p>
            <a:fld id="{4D09747B-A127-40CC-8C3A-7A7B8E925519}" type="datetime1">
              <a:rPr lang="en-US" smtClean="0"/>
              <a:t>3/17/26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18941166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B5ED18-7A07-47F1-8056-CD86B076AFE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 anchor="ctr"/>
          <a:lstStyle>
            <a:lvl1pPr>
              <a:defRPr sz="3600" cap="all" baseline="0">
                <a:solidFill>
                  <a:schemeClr val="bg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1" name="Slide Number Placeholder 5">
            <a:extLst>
              <a:ext uri="{FF2B5EF4-FFF2-40B4-BE49-F238E27FC236}">
                <a16:creationId xmlns:a16="http://schemas.microsoft.com/office/drawing/2014/main" id="{28AB64F2-0CD7-2BAB-A3C7-CCDEFB78FFA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 bwMode="gray">
          <a:xfrm>
            <a:off x="11110685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1" i="0" baseline="0">
                <a:solidFill>
                  <a:schemeClr val="bg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02111984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5F8FA905-8C94-EAB7-38E5-5EC276ACB5E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 rot="5400000">
            <a:off x="9801196" y="2886728"/>
            <a:ext cx="3475320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cap="all" spc="150" baseline="0">
                <a:solidFill>
                  <a:schemeClr val="bg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DB6289E3-65FA-EFC4-103C-783A6842AE1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10727757" y="5426418"/>
            <a:ext cx="1613124" cy="3138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 b="0" i="0" cap="all" spc="150" baseline="0">
                <a:solidFill>
                  <a:schemeClr val="bg1">
                    <a:lumMod val="75000"/>
                    <a:lumOff val="25000"/>
                  </a:schemeClr>
                </a:solidFill>
              </a:defRPr>
            </a:lvl1pPr>
          </a:lstStyle>
          <a:p>
            <a:fld id="{96F46445-B370-4073-A9E0-F381B9FBBD87}" type="datetime1">
              <a:rPr lang="en-US" smtClean="0"/>
              <a:t>3/17/26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88239027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3/17/26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29000876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3/17/26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19766627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3/17/26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04696198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dirty="0"/>
              <a:t>3/17/26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1306591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3/17/26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72379615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3/17/26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85718392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3/17/26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1720410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3/17/26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51961854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3/17/26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5717586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3/17/26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62670113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3/17/26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983577571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3/17/26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15705072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3/17/26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37023941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3/17/26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69821031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3/17/26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29623016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3/17/26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759872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slideLayout" Target="../slideLayouts/slideLayout46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slideLayout" Target="../slideLayouts/slideLayout45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5" Type="http://schemas.openxmlformats.org/officeDocument/2006/relationships/theme" Target="../theme/theme4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Relationship Id="rId14" Type="http://schemas.openxmlformats.org/officeDocument/2006/relationships/slideLayout" Target="../slideLayouts/slideLayout47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5.xml"/><Relationship Id="rId13" Type="http://schemas.openxmlformats.org/officeDocument/2006/relationships/slideLayout" Target="../slideLayouts/slideLayout60.xml"/><Relationship Id="rId3" Type="http://schemas.openxmlformats.org/officeDocument/2006/relationships/slideLayout" Target="../slideLayouts/slideLayout50.xml"/><Relationship Id="rId7" Type="http://schemas.openxmlformats.org/officeDocument/2006/relationships/slideLayout" Target="../slideLayouts/slideLayout54.xml"/><Relationship Id="rId12" Type="http://schemas.openxmlformats.org/officeDocument/2006/relationships/slideLayout" Target="../slideLayouts/slideLayout59.xml"/><Relationship Id="rId17" Type="http://schemas.openxmlformats.org/officeDocument/2006/relationships/theme" Target="../theme/theme5.xml"/><Relationship Id="rId2" Type="http://schemas.openxmlformats.org/officeDocument/2006/relationships/slideLayout" Target="../slideLayouts/slideLayout49.xml"/><Relationship Id="rId16" Type="http://schemas.openxmlformats.org/officeDocument/2006/relationships/slideLayout" Target="../slideLayouts/slideLayout63.xml"/><Relationship Id="rId1" Type="http://schemas.openxmlformats.org/officeDocument/2006/relationships/slideLayout" Target="../slideLayouts/slideLayout48.xml"/><Relationship Id="rId6" Type="http://schemas.openxmlformats.org/officeDocument/2006/relationships/slideLayout" Target="../slideLayouts/slideLayout53.xml"/><Relationship Id="rId11" Type="http://schemas.openxmlformats.org/officeDocument/2006/relationships/slideLayout" Target="../slideLayouts/slideLayout58.xml"/><Relationship Id="rId5" Type="http://schemas.openxmlformats.org/officeDocument/2006/relationships/slideLayout" Target="../slideLayouts/slideLayout52.xml"/><Relationship Id="rId15" Type="http://schemas.openxmlformats.org/officeDocument/2006/relationships/slideLayout" Target="../slideLayouts/slideLayout62.xml"/><Relationship Id="rId10" Type="http://schemas.openxmlformats.org/officeDocument/2006/relationships/slideLayout" Target="../slideLayouts/slideLayout57.xml"/><Relationship Id="rId4" Type="http://schemas.openxmlformats.org/officeDocument/2006/relationships/slideLayout" Target="../slideLayouts/slideLayout51.xml"/><Relationship Id="rId9" Type="http://schemas.openxmlformats.org/officeDocument/2006/relationships/slideLayout" Target="../slideLayouts/slideLayout56.xml"/><Relationship Id="rId14" Type="http://schemas.openxmlformats.org/officeDocument/2006/relationships/slideLayout" Target="../slideLayouts/slideLayout6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364696-E1F3-49EF-AEC8-730A16D9A23F}" type="datetimeFigureOut">
              <a:rPr lang="en-US" altLang="en-US" smtClean="0"/>
              <a:pPr/>
              <a:t>3/17/26</a:t>
            </a:fld>
            <a:endParaRPr lang="en-US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02A1B0-4691-41D9-84E0-69D594EAA3FE}" type="slidenum">
              <a:rPr lang="en-US" altLang="en-US" smtClean="0"/>
              <a:pPr/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4296904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  <p:sldLayoutId id="2147483688" r:id="rId2"/>
    <p:sldLayoutId id="2147483702" r:id="rId3"/>
    <p:sldLayoutId id="2147483699" r:id="rId4"/>
    <p:sldLayoutId id="2147483701" r:id="rId5"/>
    <p:sldLayoutId id="2147483700" r:id="rId6"/>
    <p:sldLayoutId id="2147483703" r:id="rId7"/>
    <p:sldLayoutId id="2147483690" r:id="rId8"/>
    <p:sldLayoutId id="2147483704" r:id="rId9"/>
    <p:sldLayoutId id="2147483691" r:id="rId10"/>
    <p:sldLayoutId id="2147483694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04800" y="183092"/>
            <a:ext cx="5486400" cy="762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4800" y="1066800"/>
            <a:ext cx="5486400" cy="301730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04800" y="4237567"/>
            <a:ext cx="1422400" cy="24341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3/17/26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082800" y="4237567"/>
            <a:ext cx="1930400" cy="24341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368800" y="4237567"/>
            <a:ext cx="1422400" cy="24341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7131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8" r:id="rId1"/>
    <p:sldLayoutId id="2147483709" r:id="rId2"/>
    <p:sldLayoutId id="2147483710" r:id="rId3"/>
    <p:sldLayoutId id="2147483711" r:id="rId4"/>
    <p:sldLayoutId id="2147483712" r:id="rId5"/>
    <p:sldLayoutId id="2147483713" r:id="rId6"/>
    <p:sldLayoutId id="2147483714" r:id="rId7"/>
    <p:sldLayoutId id="2147483715" r:id="rId8"/>
    <p:sldLayoutId id="2147483716" r:id="rId9"/>
    <p:sldLayoutId id="2147483717" r:id="rId10"/>
    <p:sldLayoutId id="2147483718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609630" rtl="0" eaLnBrk="1" latinLnBrk="0" hangingPunct="1">
        <a:spcBef>
          <a:spcPct val="0"/>
        </a:spcBef>
        <a:buNone/>
        <a:defRPr sz="2933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11" indent="-228611" algn="l" defTabSz="609630" rtl="0" eaLnBrk="1" latinLnBrk="0" hangingPunct="1">
        <a:spcBef>
          <a:spcPct val="20000"/>
        </a:spcBef>
        <a:buFont typeface="Arial" pitchFamily="34" charset="0"/>
        <a:buChar char="•"/>
        <a:defRPr sz="2133" kern="1200">
          <a:solidFill>
            <a:schemeClr val="tx1"/>
          </a:solidFill>
          <a:latin typeface="+mn-lt"/>
          <a:ea typeface="+mn-ea"/>
          <a:cs typeface="+mn-cs"/>
        </a:defRPr>
      </a:lvl1pPr>
      <a:lvl2pPr marL="495325" indent="-190510" algn="l" defTabSz="609630" rtl="0" eaLnBrk="1" latinLnBrk="0" hangingPunct="1">
        <a:spcBef>
          <a:spcPct val="20000"/>
        </a:spcBef>
        <a:buFont typeface="Arial" pitchFamily="34" charset="0"/>
        <a:buChar char="–"/>
        <a:defRPr sz="1867" kern="1200">
          <a:solidFill>
            <a:schemeClr val="tx1"/>
          </a:solidFill>
          <a:latin typeface="+mn-lt"/>
          <a:ea typeface="+mn-ea"/>
          <a:cs typeface="+mn-cs"/>
        </a:defRPr>
      </a:lvl2pPr>
      <a:lvl3pPr marL="762038" indent="-152408" algn="l" defTabSz="60963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66853" indent="-152408" algn="l" defTabSz="609630" rtl="0" eaLnBrk="1" latinLnBrk="0" hangingPunct="1">
        <a:spcBef>
          <a:spcPct val="20000"/>
        </a:spcBef>
        <a:buFont typeface="Arial" pitchFamily="34" charset="0"/>
        <a:buChar char="–"/>
        <a:defRPr sz="1333" kern="1200">
          <a:solidFill>
            <a:schemeClr val="tx1"/>
          </a:solidFill>
          <a:latin typeface="+mn-lt"/>
          <a:ea typeface="+mn-ea"/>
          <a:cs typeface="+mn-cs"/>
        </a:defRPr>
      </a:lvl4pPr>
      <a:lvl5pPr marL="1371669" indent="-152408" algn="l" defTabSz="609630" rtl="0" eaLnBrk="1" latinLnBrk="0" hangingPunct="1">
        <a:spcBef>
          <a:spcPct val="20000"/>
        </a:spcBef>
        <a:buFont typeface="Arial" pitchFamily="34" charset="0"/>
        <a:buChar char="»"/>
        <a:defRPr sz="1333" kern="1200">
          <a:solidFill>
            <a:schemeClr val="tx1"/>
          </a:solidFill>
          <a:latin typeface="+mn-lt"/>
          <a:ea typeface="+mn-ea"/>
          <a:cs typeface="+mn-cs"/>
        </a:defRPr>
      </a:lvl5pPr>
      <a:lvl6pPr marL="1676484" indent="-152408" algn="l" defTabSz="609630" rtl="0" eaLnBrk="1" latinLnBrk="0" hangingPunct="1">
        <a:spcBef>
          <a:spcPct val="20000"/>
        </a:spcBef>
        <a:buFont typeface="Arial" pitchFamily="34" charset="0"/>
        <a:buChar char="•"/>
        <a:defRPr sz="1333" kern="1200">
          <a:solidFill>
            <a:schemeClr val="tx1"/>
          </a:solidFill>
          <a:latin typeface="+mn-lt"/>
          <a:ea typeface="+mn-ea"/>
          <a:cs typeface="+mn-cs"/>
        </a:defRPr>
      </a:lvl6pPr>
      <a:lvl7pPr marL="1981299" indent="-152408" algn="l" defTabSz="609630" rtl="0" eaLnBrk="1" latinLnBrk="0" hangingPunct="1">
        <a:spcBef>
          <a:spcPct val="20000"/>
        </a:spcBef>
        <a:buFont typeface="Arial" pitchFamily="34" charset="0"/>
        <a:buChar char="•"/>
        <a:defRPr sz="1333" kern="1200">
          <a:solidFill>
            <a:schemeClr val="tx1"/>
          </a:solidFill>
          <a:latin typeface="+mn-lt"/>
          <a:ea typeface="+mn-ea"/>
          <a:cs typeface="+mn-cs"/>
        </a:defRPr>
      </a:lvl7pPr>
      <a:lvl8pPr marL="2286114" indent="-152408" algn="l" defTabSz="609630" rtl="0" eaLnBrk="1" latinLnBrk="0" hangingPunct="1">
        <a:spcBef>
          <a:spcPct val="20000"/>
        </a:spcBef>
        <a:buFont typeface="Arial" pitchFamily="34" charset="0"/>
        <a:buChar char="•"/>
        <a:defRPr sz="1333" kern="1200">
          <a:solidFill>
            <a:schemeClr val="tx1"/>
          </a:solidFill>
          <a:latin typeface="+mn-lt"/>
          <a:ea typeface="+mn-ea"/>
          <a:cs typeface="+mn-cs"/>
        </a:defRPr>
      </a:lvl8pPr>
      <a:lvl9pPr marL="2590930" indent="-152408" algn="l" defTabSz="609630" rtl="0" eaLnBrk="1" latinLnBrk="0" hangingPunct="1">
        <a:spcBef>
          <a:spcPct val="20000"/>
        </a:spcBef>
        <a:buFont typeface="Arial" pitchFamily="34" charset="0"/>
        <a:buChar char="•"/>
        <a:defRPr sz="133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0963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1pPr>
      <a:lvl2pPr marL="304815" algn="l" defTabSz="60963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2pPr>
      <a:lvl3pPr marL="609630" algn="l" defTabSz="60963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3pPr>
      <a:lvl4pPr marL="914446" algn="l" defTabSz="60963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1219261" algn="l" defTabSz="60963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1524076" algn="l" defTabSz="60963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91" algn="l" defTabSz="60963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2133707" algn="l" defTabSz="60963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2438522" algn="l" defTabSz="60963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D476A66-BE83-43F9-A28B-02DF7879AD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84990"/>
            <a:ext cx="10515600" cy="111681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9D76E94-F276-4F0F-8DD9-B1F8A3198A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2061469"/>
            <a:ext cx="10515600" cy="41148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4AD964E-3A2E-4DB9-B96A-EDE144A47BD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10425981" y="4687095"/>
            <a:ext cx="270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F6CCBF3A-D7FB-4B97-8FD5-6FFB20CB1E84}" type="datetimeFigureOut">
              <a:rPr lang="en-US" smtClean="0"/>
              <a:t>3/17/26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DACB382-EE11-430D-941A-DB76EEB7F2D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 rot="5400000">
            <a:off x="-1131161" y="1592957"/>
            <a:ext cx="297352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3C562FE-ACD1-43F2-A3DE-5B11E10B7EA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512296" y="6356350"/>
            <a:ext cx="57462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/>
                </a:solidFill>
              </a:defRPr>
            </a:lvl1pPr>
          </a:lstStyle>
          <a:p>
            <a:fld id="{3109D357-8067-4A1F-97B2-93C5160B78D9}" type="slidenum">
              <a:rPr lang="en-US" smtClean="0"/>
              <a:t>‹#›</a:t>
            </a:fld>
            <a:endParaRPr lang="en-US"/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1EB34A3B-1FD5-48FF-9982-1E64C864C01D}"/>
              </a:ext>
            </a:extLst>
          </p:cNvPr>
          <p:cNvCxnSpPr>
            <a:cxnSpLocks/>
          </p:cNvCxnSpPr>
          <p:nvPr/>
        </p:nvCxnSpPr>
        <p:spPr>
          <a:xfrm flipH="1">
            <a:off x="4" y="1824111"/>
            <a:ext cx="1219199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386369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7" r:id="rId1"/>
    <p:sldLayoutId id="2147483738" r:id="rId2"/>
    <p:sldLayoutId id="2147483739" r:id="rId3"/>
    <p:sldLayoutId id="2147483740" r:id="rId4"/>
    <p:sldLayoutId id="2147483741" r:id="rId5"/>
    <p:sldLayoutId id="2147483742" r:id="rId6"/>
    <p:sldLayoutId id="2147483743" r:id="rId7"/>
    <p:sldLayoutId id="2147483744" r:id="rId8"/>
    <p:sldLayoutId id="2147483745" r:id="rId9"/>
    <p:sldLayoutId id="2147483746" r:id="rId10"/>
    <p:sldLayoutId id="2147483747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1000"/>
        </a:spcBef>
        <a:buSzPct val="80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02920" indent="-228600" algn="l" defTabSz="914400" rtl="0" eaLnBrk="1" latinLnBrk="0" hangingPunct="1">
        <a:lnSpc>
          <a:spcPct val="110000"/>
        </a:lnSpc>
        <a:spcBef>
          <a:spcPts val="500"/>
        </a:spcBef>
        <a:buSzPct val="80000"/>
        <a:buFont typeface="Goudy Old Style" panose="02020502050305020303" pitchFamily="18" charset="0"/>
        <a:buChar char="–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defTabSz="914400" rtl="0" eaLnBrk="1" latinLnBrk="0" hangingPunct="1">
        <a:lnSpc>
          <a:spcPct val="110000"/>
        </a:lnSpc>
        <a:spcBef>
          <a:spcPts val="500"/>
        </a:spcBef>
        <a:buSzPct val="80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defTabSz="914400" rtl="0" eaLnBrk="1" latinLnBrk="0" hangingPunct="1">
        <a:lnSpc>
          <a:spcPct val="110000"/>
        </a:lnSpc>
        <a:spcBef>
          <a:spcPts val="500"/>
        </a:spcBef>
        <a:buSzPct val="80000"/>
        <a:buFont typeface="Goudy Old Style" panose="02020502050305020303" pitchFamily="18" charset="0"/>
        <a:buChar char="–"/>
        <a:defRPr sz="1400" i="1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defTabSz="914400" rtl="0" eaLnBrk="1" latinLnBrk="0" hangingPunct="1">
        <a:lnSpc>
          <a:spcPct val="110000"/>
        </a:lnSpc>
        <a:spcBef>
          <a:spcPts val="500"/>
        </a:spcBef>
        <a:buSzPct val="80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7484FD26-B27E-89C1-EC74-7F337279C4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5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94F38330-42A6-CBDC-49D5-6651820A49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/>
          <p:nvPr userDrawn="1"/>
        </p:nvCxnSpPr>
        <p:spPr>
          <a:xfrm>
            <a:off x="11195957" y="295728"/>
            <a:ext cx="0" cy="6259437"/>
          </a:xfrm>
          <a:prstGeom prst="line">
            <a:avLst/>
          </a:prstGeom>
          <a:noFill/>
          <a:ln w="15875">
            <a:solidFill>
              <a:schemeClr val="accent5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cxnSp>
      <p:sp>
        <p:nvSpPr>
          <p:cNvPr id="33" name="Rectangle 32">
            <a:extLst>
              <a:ext uri="{FF2B5EF4-FFF2-40B4-BE49-F238E27FC236}">
                <a16:creationId xmlns:a16="http://schemas.microsoft.com/office/drawing/2014/main" id="{D80194AA-3CF1-8747-1BCF-A8D4F49AF0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310243" y="288622"/>
            <a:ext cx="11582400" cy="6266543"/>
          </a:xfrm>
          <a:prstGeom prst="rect">
            <a:avLst/>
          </a:prstGeom>
          <a:noFill/>
          <a:ln w="15875">
            <a:solidFill>
              <a:schemeClr val="accent5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1110685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1" i="0" baseline="0">
                <a:solidFill>
                  <a:schemeClr val="bg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02111984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9801196" y="2886728"/>
            <a:ext cx="3475320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cap="all" spc="150" baseline="0">
                <a:solidFill>
                  <a:schemeClr val="bg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727757" y="5426418"/>
            <a:ext cx="1613124" cy="3138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 b="0" i="0" cap="all" spc="150" baseline="0">
                <a:solidFill>
                  <a:schemeClr val="bg1">
                    <a:lumMod val="75000"/>
                    <a:lumOff val="25000"/>
                  </a:schemeClr>
                </a:solidFill>
              </a:defRPr>
            </a:lvl1pPr>
          </a:lstStyle>
          <a:p>
            <a:fld id="{432CF485-28BA-4659-B624-AA1C49B2E30F}" type="datetime1">
              <a:rPr lang="en-US" smtClean="0"/>
              <a:t>3/17/26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020817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49" r:id="rId1"/>
    <p:sldLayoutId id="2147483750" r:id="rId2"/>
    <p:sldLayoutId id="2147483751" r:id="rId3"/>
    <p:sldLayoutId id="2147483752" r:id="rId4"/>
    <p:sldLayoutId id="2147483753" r:id="rId5"/>
    <p:sldLayoutId id="2147483754" r:id="rId6"/>
    <p:sldLayoutId id="2147483755" r:id="rId7"/>
    <p:sldLayoutId id="2147483756" r:id="rId8"/>
    <p:sldLayoutId id="2147483757" r:id="rId9"/>
    <p:sldLayoutId id="2147483758" r:id="rId10"/>
    <p:sldLayoutId id="2147483759" r:id="rId11"/>
    <p:sldLayoutId id="2147483760" r:id="rId12"/>
    <p:sldLayoutId id="2147483761" r:id="rId13"/>
    <p:sldLayoutId id="2147483762" r:id="rId14"/>
  </p:sldLayoutIdLst>
  <p:hf hdr="0" ftr="0" dt="0"/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bg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lnSpc>
          <a:spcPts val="2400"/>
        </a:lnSpc>
        <a:spcBef>
          <a:spcPts val="1000"/>
        </a:spcBef>
        <a:spcAft>
          <a:spcPts val="600"/>
        </a:spcAft>
        <a:buClr>
          <a:schemeClr val="bg1">
            <a:lumMod val="75000"/>
            <a:lumOff val="25000"/>
          </a:schemeClr>
        </a:buClr>
        <a:buSzPct val="100000"/>
        <a:buFont typeface="Arial" panose="020B0604020202020204" pitchFamily="34" charset="0"/>
        <a:buChar char="•"/>
        <a:defRPr sz="2000" b="0" i="0" kern="1200">
          <a:solidFill>
            <a:schemeClr val="bg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lnSpc>
          <a:spcPts val="2400"/>
        </a:lnSpc>
        <a:spcBef>
          <a:spcPts val="1000"/>
        </a:spcBef>
        <a:spcAft>
          <a:spcPts val="600"/>
        </a:spcAft>
        <a:buClr>
          <a:schemeClr val="bg1">
            <a:lumMod val="75000"/>
            <a:lumOff val="25000"/>
          </a:schemeClr>
        </a:buClr>
        <a:buSzPct val="100000"/>
        <a:buFont typeface="Arial" panose="020B0604020202020204" pitchFamily="34" charset="0"/>
        <a:buChar char="•"/>
        <a:defRPr sz="1800" b="0" i="0" kern="1200">
          <a:solidFill>
            <a:schemeClr val="bg1">
              <a:lumMod val="75000"/>
              <a:lumOff val="25000"/>
            </a:schemeClr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lnSpc>
          <a:spcPts val="2400"/>
        </a:lnSpc>
        <a:spcBef>
          <a:spcPts val="1000"/>
        </a:spcBef>
        <a:spcAft>
          <a:spcPts val="600"/>
        </a:spcAft>
        <a:buClr>
          <a:schemeClr val="bg1">
            <a:lumMod val="75000"/>
            <a:lumOff val="25000"/>
          </a:schemeClr>
        </a:buClr>
        <a:buSzPct val="100000"/>
        <a:buFont typeface="Arial" panose="020B0604020202020204" pitchFamily="34" charset="0"/>
        <a:buChar char="•"/>
        <a:defRPr sz="1600" b="0" i="0" kern="1200">
          <a:solidFill>
            <a:schemeClr val="bg1">
              <a:lumMod val="75000"/>
              <a:lumOff val="25000"/>
            </a:schemeClr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lnSpc>
          <a:spcPts val="2400"/>
        </a:lnSpc>
        <a:spcBef>
          <a:spcPts val="1000"/>
        </a:spcBef>
        <a:spcAft>
          <a:spcPts val="600"/>
        </a:spcAft>
        <a:buClr>
          <a:schemeClr val="bg1">
            <a:lumMod val="75000"/>
            <a:lumOff val="25000"/>
          </a:schemeClr>
        </a:buClr>
        <a:buSzPct val="100000"/>
        <a:buFont typeface="Arial" panose="020B0604020202020204" pitchFamily="34" charset="0"/>
        <a:buChar char="•"/>
        <a:defRPr sz="1400" b="0" i="0" kern="1200">
          <a:solidFill>
            <a:schemeClr val="bg1">
              <a:lumMod val="75000"/>
              <a:lumOff val="25000"/>
            </a:schemeClr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lnSpc>
          <a:spcPts val="2400"/>
        </a:lnSpc>
        <a:spcBef>
          <a:spcPts val="1000"/>
        </a:spcBef>
        <a:spcAft>
          <a:spcPts val="600"/>
        </a:spcAft>
        <a:buClr>
          <a:schemeClr val="bg1">
            <a:lumMod val="75000"/>
            <a:lumOff val="25000"/>
          </a:schemeClr>
        </a:buClr>
        <a:buSzPct val="100000"/>
        <a:buFont typeface="Arial" panose="020B0604020202020204" pitchFamily="34" charset="0"/>
        <a:buChar char="•"/>
        <a:defRPr sz="1400" b="0" i="0" kern="1200">
          <a:solidFill>
            <a:schemeClr val="bg1">
              <a:lumMod val="75000"/>
              <a:lumOff val="25000"/>
            </a:schemeClr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3/17/26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01380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4" r:id="rId1"/>
    <p:sldLayoutId id="2147483765" r:id="rId2"/>
    <p:sldLayoutId id="2147483766" r:id="rId3"/>
    <p:sldLayoutId id="2147483767" r:id="rId4"/>
    <p:sldLayoutId id="2147483768" r:id="rId5"/>
    <p:sldLayoutId id="2147483769" r:id="rId6"/>
    <p:sldLayoutId id="2147483770" r:id="rId7"/>
    <p:sldLayoutId id="2147483771" r:id="rId8"/>
    <p:sldLayoutId id="2147483772" r:id="rId9"/>
    <p:sldLayoutId id="2147483773" r:id="rId10"/>
    <p:sldLayoutId id="2147483774" r:id="rId11"/>
    <p:sldLayoutId id="2147483775" r:id="rId12"/>
    <p:sldLayoutId id="2147483776" r:id="rId13"/>
    <p:sldLayoutId id="2147483777" r:id="rId14"/>
    <p:sldLayoutId id="2147483778" r:id="rId15"/>
    <p:sldLayoutId id="214748377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8.xml"/><Relationship Id="rId4" Type="http://schemas.openxmlformats.org/officeDocument/2006/relationships/hyperlink" Target="https://www.news.uct.ac.za/article/-2017-05-31-inflammatory-proteins-offer-insights-into-how-tb-spreads-in-the-lungs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4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4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4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4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4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4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4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4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4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v.uk/government/publications/tuberculosis-in-england-2022-report-data-up-to-end-of-2021/tb-incidence-and-epidemiology-in-england-2021" TargetMode="External"/><Relationship Id="rId2" Type="http://schemas.openxmlformats.org/officeDocument/2006/relationships/hyperlink" Target="https://www.gov.uk/government/publications/tuberculosis-action-plan-for-england-2021-to-2026" TargetMode="External"/><Relationship Id="rId1" Type="http://schemas.openxmlformats.org/officeDocument/2006/relationships/slideLayout" Target="../slideLayouts/slideLayout49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h-c-edu.blogspot.com/2016/06/what-is-public-health.html" TargetMode="External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6.xml"/><Relationship Id="rId5" Type="http://schemas.openxmlformats.org/officeDocument/2006/relationships/hyperlink" Target="https://www.news-medical.net/health/What-is-Public-Health-and-Why-is-it-Important.aspx" TargetMode="External"/><Relationship Id="rId4" Type="http://schemas.openxmlformats.org/officeDocument/2006/relationships/image" Target="../media/image33.jp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ijgis.pubpub.org/pub/n4rt24ur" TargetMode="External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9.xml"/><Relationship Id="rId4" Type="http://schemas.openxmlformats.org/officeDocument/2006/relationships/hyperlink" Target="https://creativecommons.org/licenses/by/3.0/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immunopaedia.org.za/breaking-news/2018-articles/ida-highlights-tb-vaccines-2/" TargetMode="External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v.uk/government/publications/tuberculosis-in-england-2025-report/methodology-and-definitions" TargetMode="External"/><Relationship Id="rId2" Type="http://schemas.openxmlformats.org/officeDocument/2006/relationships/hyperlink" Target="https://pmc.ncbi.nlm.nih.gov/articles/PMC12656276/" TargetMode="External"/><Relationship Id="rId1" Type="http://schemas.openxmlformats.org/officeDocument/2006/relationships/slideLayout" Target="../slideLayouts/slideLayout5.xml"/><Relationship Id="rId6" Type="http://schemas.openxmlformats.org/officeDocument/2006/relationships/hyperlink" Target="https://www.who.int/campaigns/world-tb-day/2022/campaign-materials" TargetMode="External"/><Relationship Id="rId5" Type="http://schemas.openxmlformats.org/officeDocument/2006/relationships/hyperlink" Target="https://www.who.int/health-topics/tuberculosis#tab=tab_1" TargetMode="External"/><Relationship Id="rId4" Type="http://schemas.openxmlformats.org/officeDocument/2006/relationships/hyperlink" Target="https://publichealth.jmir.org/2024/1/e46137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svg"/><Relationship Id="rId7" Type="http://schemas.openxmlformats.org/officeDocument/2006/relationships/image" Target="../media/image42.svg"/><Relationship Id="rId2" Type="http://schemas.openxmlformats.org/officeDocument/2006/relationships/image" Target="../media/image37.sv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41.png"/><Relationship Id="rId5" Type="http://schemas.openxmlformats.org/officeDocument/2006/relationships/image" Target="../media/image40.svg"/><Relationship Id="rId4" Type="http://schemas.openxmlformats.org/officeDocument/2006/relationships/image" Target="../media/image39.sv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46.png"/><Relationship Id="rId4" Type="http://schemas.openxmlformats.org/officeDocument/2006/relationships/image" Target="../media/image45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sv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svg"/><Relationship Id="rId3" Type="http://schemas.openxmlformats.org/officeDocument/2006/relationships/image" Target="../media/image38.svg"/><Relationship Id="rId7" Type="http://schemas.openxmlformats.org/officeDocument/2006/relationships/image" Target="../media/image42.svg"/><Relationship Id="rId2" Type="http://schemas.openxmlformats.org/officeDocument/2006/relationships/image" Target="../media/image37.sv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41.png"/><Relationship Id="rId5" Type="http://schemas.openxmlformats.org/officeDocument/2006/relationships/image" Target="../media/image40.svg"/><Relationship Id="rId4" Type="http://schemas.openxmlformats.org/officeDocument/2006/relationships/image" Target="../media/image39.sv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4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6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ice.org.uk/guidance/ng33" TargetMode="External"/><Relationship Id="rId2" Type="http://schemas.openxmlformats.org/officeDocument/2006/relationships/hyperlink" Target="https://www.nhs.uk/conditions/tuberculosis-tb/" TargetMode="External"/><Relationship Id="rId1" Type="http://schemas.openxmlformats.org/officeDocument/2006/relationships/slideLayout" Target="../slideLayouts/slideLayout24.xml"/><Relationship Id="rId5" Type="http://schemas.openxmlformats.org/officeDocument/2006/relationships/hyperlink" Target="https://www.who.int/publications/i/item/9789240083851" TargetMode="External"/><Relationship Id="rId4" Type="http://schemas.openxmlformats.org/officeDocument/2006/relationships/hyperlink" Target="https://www.gov.uk/government/publications/tuberculosis-in-England-2025-report" TargetMode="Externa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Relationship Id="rId4" Type="http://schemas.openxmlformats.org/officeDocument/2006/relationships/hyperlink" Target="https://www.pexels.com/search/men%20in%20offices%20questioning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B4D80E-2E71-4650-BCBE-0E1CF323162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C3CBD3-2E4D-00C9-D3CA-52F1C8A3F9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4955" y="1164921"/>
            <a:ext cx="8825657" cy="1039274"/>
          </a:xfrm>
          <a:solidFill>
            <a:schemeClr val="dk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en-US" b="1" spc="300" dirty="0">
                <a:solidFill>
                  <a:schemeClr val="tx1"/>
                </a:solidFill>
              </a:rPr>
              <a:t>Tuberculosis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242267C-4270-E0F0-DA12-31F87A52EF4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51490" y="3558264"/>
            <a:ext cx="8825658" cy="2692224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</a:pPr>
            <a:r>
              <a:rPr lang="en-US" dirty="0"/>
              <a:t>Presented by: Group 3</a:t>
            </a:r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</a:pPr>
            <a:endParaRPr lang="en-US" dirty="0"/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</a:pPr>
            <a:r>
              <a:rPr lang="en-US" dirty="0"/>
              <a:t>Jocelyn Elliot     (2513425)</a:t>
            </a:r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</a:pPr>
            <a:r>
              <a:rPr lang="en-US" dirty="0"/>
              <a:t>Kendralyn Pegenia     (2511437)</a:t>
            </a:r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</a:pPr>
            <a:r>
              <a:rPr lang="en-US" dirty="0"/>
              <a:t>Justyna </a:t>
            </a:r>
            <a:r>
              <a:rPr lang="en-US" dirty="0" err="1"/>
              <a:t>gajewska</a:t>
            </a:r>
            <a:r>
              <a:rPr lang="en-US" dirty="0"/>
              <a:t>     (2517291)</a:t>
            </a:r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</a:pPr>
            <a:r>
              <a:rPr lang="en-US" dirty="0"/>
              <a:t>Iona </a:t>
            </a:r>
            <a:r>
              <a:rPr lang="en-US" dirty="0" err="1"/>
              <a:t>iacob</a:t>
            </a:r>
            <a:r>
              <a:rPr lang="en-US" dirty="0"/>
              <a:t>    (2515341)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E594147-3A6D-5BFE-7590-CDFFE209CF9D}"/>
              </a:ext>
            </a:extLst>
          </p:cNvPr>
          <p:cNvSpPr txBox="1"/>
          <p:nvPr/>
        </p:nvSpPr>
        <p:spPr>
          <a:xfrm>
            <a:off x="3422682" y="2416487"/>
            <a:ext cx="429020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30" normalizeH="0" baseline="0" noProof="0" dirty="0">
                <a:ln>
                  <a:noFill/>
                </a:ln>
                <a:solidFill>
                  <a:srgbClr val="5982DB">
                    <a:lumMod val="10000"/>
                  </a:srgbClr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Introduction to Public Health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30" normalizeH="0" baseline="0" noProof="0" dirty="0">
                <a:ln>
                  <a:noFill/>
                </a:ln>
                <a:solidFill>
                  <a:srgbClr val="5982DB">
                    <a:lumMod val="10000"/>
                  </a:srgbClr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LCHS4008</a:t>
            </a:r>
          </a:p>
        </p:txBody>
      </p:sp>
      <p:pic>
        <p:nvPicPr>
          <p:cNvPr id="7" name="Picture 6" descr="Diagram of a diagram showing the process of a lung infection&#10;&#10;AI-generated content may be incorrect.">
            <a:extLst>
              <a:ext uri="{FF2B5EF4-FFF2-40B4-BE49-F238E27FC236}">
                <a16:creationId xmlns:a16="http://schemas.microsoft.com/office/drawing/2014/main" id="{C3DDFCA3-67C2-F0C4-6339-6A9CF05A0A2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 rot="21282831">
            <a:off x="6996367" y="3103626"/>
            <a:ext cx="4572158" cy="3100359"/>
          </a:xfrm>
          <a:prstGeom prst="rect">
            <a:avLst/>
          </a:prstGeom>
          <a:ln>
            <a:noFill/>
          </a:ln>
          <a:effectLst>
            <a:outerShdw blurRad="292100" dist="318589" dir="2160000" algn="tl" rotWithShape="0">
              <a:srgbClr val="333333">
                <a:alpha val="36000"/>
              </a:srgbClr>
            </a:outerShdw>
            <a:softEdge rad="88900"/>
          </a:effectLst>
        </p:spPr>
      </p:pic>
    </p:spTree>
    <p:extLst>
      <p:ext uri="{BB962C8B-B14F-4D97-AF65-F5344CB8AC3E}">
        <p14:creationId xmlns:p14="http://schemas.microsoft.com/office/powerpoint/2010/main" val="12181397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B6CAE190-244B-F7A5-2CAF-B8A7EA288416}"/>
              </a:ext>
            </a:extLst>
          </p:cNvPr>
          <p:cNvSpPr/>
          <p:nvPr/>
        </p:nvSpPr>
        <p:spPr>
          <a:xfrm>
            <a:off x="702365" y="1221579"/>
            <a:ext cx="11118574" cy="5141845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0">
            <a:scrgbClr r="0" g="0" b="0"/>
          </a:lnRef>
          <a:fillRef idx="1001">
            <a:schemeClr val="lt2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</p:txBody>
      </p:sp>
      <p:graphicFrame>
        <p:nvGraphicFramePr>
          <p:cNvPr id="16" name="Table 4">
            <a:extLst>
              <a:ext uri="{FF2B5EF4-FFF2-40B4-BE49-F238E27FC236}">
                <a16:creationId xmlns:a16="http://schemas.microsoft.com/office/drawing/2014/main" id="{5483C5F3-1B74-A2B9-B072-BC67B337CA23}"/>
              </a:ext>
            </a:extLst>
          </p:cNvPr>
          <p:cNvGraphicFramePr>
            <a:graphicFrameLocks/>
          </p:cNvGraphicFramePr>
          <p:nvPr/>
        </p:nvGraphicFramePr>
        <p:xfrm>
          <a:off x="871330" y="1319142"/>
          <a:ext cx="10780643" cy="5381295"/>
        </p:xfrm>
        <a:graphic>
          <a:graphicData uri="http://schemas.openxmlformats.org/drawingml/2006/table">
            <a:tbl>
              <a:tblPr/>
              <a:tblGrid>
                <a:gridCol w="10780643">
                  <a:extLst>
                    <a:ext uri="{9D8B030D-6E8A-4147-A177-3AD203B41FA5}">
                      <a16:colId xmlns:a16="http://schemas.microsoft.com/office/drawing/2014/main" val="1563570424"/>
                    </a:ext>
                  </a:extLst>
                </a:gridCol>
              </a:tblGrid>
              <a:tr h="143261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4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+mn-lt"/>
                        <a:cs typeface="Gill Sans Light" panose="020B0302020104020203" pitchFamily="34" charset="-79"/>
                      </a:endParaRPr>
                    </a:p>
                  </a:txBody>
                  <a:tcPr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89471877"/>
                  </a:ext>
                </a:extLst>
              </a:tr>
              <a:tr h="1042671">
                <a:tc>
                  <a:txBody>
                    <a:bodyPr/>
                    <a:lstStyle/>
                    <a:p>
                      <a:pPr marL="342900" indent="-342900" algn="ctr">
                        <a:buFont typeface="Wingdings" pitchFamily="2" charset="2"/>
                        <a:buChar char="Ø"/>
                      </a:pPr>
                      <a:r>
                        <a:rPr lang="en-US" sz="2000" b="0" dirty="0">
                          <a:solidFill>
                            <a:schemeClr val="accent6">
                              <a:lumMod val="10000"/>
                            </a:schemeClr>
                          </a:solidFill>
                          <a:latin typeface="Century Gothic" panose="020B0502020202020204" pitchFamily="34" charset="0"/>
                        </a:rPr>
                        <a:t>Main approaches and strategies in the could be used to </a:t>
                      </a:r>
                      <a:r>
                        <a:rPr lang="en-US" sz="2000" b="1" u="sng" dirty="0">
                          <a:solidFill>
                            <a:schemeClr val="accent6">
                              <a:lumMod val="10000"/>
                            </a:schemeClr>
                          </a:solidFill>
                          <a:latin typeface="Century Gothic" panose="020B0502020202020204" pitchFamily="34" charset="0"/>
                        </a:rPr>
                        <a:t>measure</a:t>
                      </a:r>
                    </a:p>
                    <a:p>
                      <a:pPr marL="0" indent="0" algn="ctr">
                        <a:buFont typeface="Wingdings" pitchFamily="2" charset="2"/>
                        <a:buNone/>
                      </a:pPr>
                      <a:r>
                        <a:rPr lang="en-US" sz="2000" b="0" u="none" dirty="0">
                          <a:solidFill>
                            <a:schemeClr val="accent6">
                              <a:lumMod val="10000"/>
                            </a:schemeClr>
                          </a:solidFill>
                          <a:latin typeface="Century Gothic" panose="020B0502020202020204" pitchFamily="34" charset="0"/>
                        </a:rPr>
                        <a:t>the</a:t>
                      </a:r>
                      <a:r>
                        <a:rPr lang="en-US" sz="2000" b="0" dirty="0">
                          <a:solidFill>
                            <a:schemeClr val="accent6">
                              <a:lumMod val="10000"/>
                            </a:schemeClr>
                          </a:solidFill>
                          <a:latin typeface="Century Gothic" panose="020B0502020202020204" pitchFamily="34" charset="0"/>
                        </a:rPr>
                        <a:t> incidence of the disease or condition in the local community. </a:t>
                      </a:r>
                    </a:p>
                    <a:p>
                      <a:pPr marL="342900" indent="-342900" algn="ctr">
                        <a:buFont typeface="Wingdings" pitchFamily="2" charset="2"/>
                        <a:buChar char="Ø"/>
                      </a:pPr>
                      <a:endParaRPr lang="en-US" sz="2000" b="0" dirty="0">
                        <a:solidFill>
                          <a:schemeClr val="accent6">
                            <a:lumMod val="1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90000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836238222"/>
                  </a:ext>
                </a:extLst>
              </a:tr>
              <a:tr h="821635">
                <a:tc>
                  <a:txBody>
                    <a:bodyPr/>
                    <a:lstStyle/>
                    <a:p>
                      <a:pPr marL="342900" indent="-342900" algn="ctr">
                        <a:lnSpc>
                          <a:spcPct val="100000"/>
                        </a:lnSpc>
                        <a:buFont typeface="Wingdings" pitchFamily="2" charset="2"/>
                        <a:buChar char="Ø"/>
                      </a:pPr>
                      <a:r>
                        <a:rPr lang="en-US" sz="2000" b="0" dirty="0">
                          <a:solidFill>
                            <a:schemeClr val="accent6">
                              <a:lumMod val="10000"/>
                            </a:schemeClr>
                          </a:solidFill>
                          <a:latin typeface="Century Gothic" panose="020B0502020202020204" pitchFamily="34" charset="0"/>
                        </a:rPr>
                        <a:t>Main approaches and strategies in the could be used to </a:t>
                      </a:r>
                      <a:r>
                        <a:rPr lang="en-US" sz="2000" b="1" u="sng" dirty="0">
                          <a:solidFill>
                            <a:schemeClr val="accent6">
                              <a:lumMod val="10000"/>
                            </a:schemeClr>
                          </a:solidFill>
                          <a:latin typeface="Century Gothic" panose="020B0502020202020204" pitchFamily="34" charset="0"/>
                        </a:rPr>
                        <a:t>monitor</a:t>
                      </a:r>
                      <a:endParaRPr lang="en-US" sz="2000" b="1" u="none" dirty="0">
                        <a:solidFill>
                          <a:schemeClr val="accent6">
                            <a:lumMod val="1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marL="0" indent="0" algn="ctr">
                        <a:lnSpc>
                          <a:spcPct val="100000"/>
                        </a:lnSpc>
                        <a:buFont typeface="Wingdings" pitchFamily="2" charset="2"/>
                        <a:buNone/>
                      </a:pPr>
                      <a:r>
                        <a:rPr lang="en-US" sz="2000" b="0" u="none" dirty="0">
                          <a:solidFill>
                            <a:schemeClr val="accent6">
                              <a:lumMod val="10000"/>
                            </a:schemeClr>
                          </a:solidFill>
                          <a:latin typeface="Century Gothic" panose="020B0502020202020204" pitchFamily="34" charset="0"/>
                        </a:rPr>
                        <a:t>the</a:t>
                      </a:r>
                      <a:r>
                        <a:rPr lang="en-US" sz="2000" b="0" dirty="0">
                          <a:solidFill>
                            <a:schemeClr val="accent6">
                              <a:lumMod val="10000"/>
                            </a:schemeClr>
                          </a:solidFill>
                          <a:latin typeface="Century Gothic" panose="020B0502020202020204" pitchFamily="34" charset="0"/>
                        </a:rPr>
                        <a:t> incidence of the disease or condition in the local community. </a:t>
                      </a:r>
                    </a:p>
                    <a:p>
                      <a:pPr marL="0" indent="0" algn="ctr">
                        <a:lnSpc>
                          <a:spcPct val="100000"/>
                        </a:lnSpc>
                        <a:buFont typeface="Wingdings" pitchFamily="2" charset="2"/>
                        <a:buNone/>
                      </a:pPr>
                      <a:endParaRPr lang="en-US" sz="2000" b="0" dirty="0">
                        <a:solidFill>
                          <a:schemeClr val="accent6">
                            <a:lumMod val="1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marL="0" indent="0" algn="ctr">
                        <a:lnSpc>
                          <a:spcPct val="100000"/>
                        </a:lnSpc>
                        <a:buFont typeface="Wingdings" pitchFamily="2" charset="2"/>
                        <a:buNone/>
                      </a:pPr>
                      <a:endParaRPr lang="en-US" sz="2000" b="0" dirty="0">
                        <a:solidFill>
                          <a:schemeClr val="accent6">
                            <a:lumMod val="1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b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824452646"/>
                  </a:ext>
                </a:extLst>
              </a:tr>
              <a:tr h="367351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en-US" sz="2000" b="0" dirty="0">
                          <a:solidFill>
                            <a:schemeClr val="accent6">
                              <a:lumMod val="10000"/>
                            </a:schemeClr>
                          </a:solidFill>
                          <a:latin typeface="Century Gothic" panose="020B0502020202020204" pitchFamily="34" charset="0"/>
                        </a:rPr>
                        <a:t>Main approaches and strategies in the could be used to </a:t>
                      </a:r>
                      <a:r>
                        <a:rPr lang="en-US" sz="2000" b="1" u="sng" dirty="0">
                          <a:solidFill>
                            <a:schemeClr val="accent6">
                              <a:lumMod val="10000"/>
                            </a:schemeClr>
                          </a:solidFill>
                          <a:latin typeface="Century Gothic" panose="020B0502020202020204" pitchFamily="34" charset="0"/>
                        </a:rPr>
                        <a:t>control</a:t>
                      </a:r>
                      <a:endParaRPr lang="en-US" sz="2000" b="1" u="none" dirty="0">
                        <a:solidFill>
                          <a:schemeClr val="accent6">
                            <a:lumMod val="1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sz="2000" b="0" u="none" dirty="0">
                          <a:solidFill>
                            <a:schemeClr val="accent6">
                              <a:lumMod val="10000"/>
                            </a:schemeClr>
                          </a:solidFill>
                          <a:latin typeface="Century Gothic" panose="020B0502020202020204" pitchFamily="34" charset="0"/>
                        </a:rPr>
                        <a:t>the</a:t>
                      </a:r>
                      <a:r>
                        <a:rPr lang="en-US" sz="2000" b="0" dirty="0">
                          <a:solidFill>
                            <a:schemeClr val="accent6">
                              <a:lumMod val="10000"/>
                            </a:schemeClr>
                          </a:solidFill>
                          <a:latin typeface="Century Gothic" panose="020B0502020202020204" pitchFamily="34" charset="0"/>
                        </a:rPr>
                        <a:t> incidence of the disease or condition in the local community.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endParaRPr lang="en-US" sz="2000" b="0" dirty="0">
                        <a:solidFill>
                          <a:schemeClr val="accent6">
                            <a:lumMod val="1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marL="342900" marR="0" lvl="0" indent="-34290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endParaRPr lang="en-US" sz="2000" b="0" dirty="0">
                        <a:solidFill>
                          <a:schemeClr val="accent6">
                            <a:lumMod val="1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marL="342900" marR="0" lvl="0" indent="-34290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en-US" sz="2000" b="0" dirty="0">
                          <a:solidFill>
                            <a:schemeClr val="accent6">
                              <a:lumMod val="10000"/>
                            </a:schemeClr>
                          </a:solidFill>
                          <a:latin typeface="Century Gothic" panose="020B0502020202020204" pitchFamily="34" charset="0"/>
                        </a:rPr>
                        <a:t>The factors influencing health and wellbeing of individuals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sz="2000" b="0" dirty="0">
                          <a:solidFill>
                            <a:schemeClr val="accent6">
                              <a:lumMod val="10000"/>
                            </a:schemeClr>
                          </a:solidFill>
                          <a:latin typeface="Century Gothic" panose="020B0502020202020204" pitchFamily="34" charset="0"/>
                        </a:rPr>
                        <a:t>affected by the disease or condition.</a:t>
                      </a:r>
                    </a:p>
                  </a:txBody>
                  <a:tcPr anchor="b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390977400"/>
                  </a:ext>
                </a:extLst>
              </a:tr>
              <a:tr h="650544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US" sz="2400" b="1" kern="1200" dirty="0">
                        <a:solidFill>
                          <a:schemeClr val="tx1">
                            <a:lumMod val="50000"/>
                          </a:schemeClr>
                        </a:solidFill>
                        <a:latin typeface="+mj-lt"/>
                        <a:ea typeface="+mn-ea"/>
                        <a:cs typeface="+mn-cs"/>
                      </a:endParaRPr>
                    </a:p>
                  </a:txBody>
                  <a:tcPr anchor="b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056376589"/>
                  </a:ext>
                </a:extLst>
              </a:tr>
            </a:tbl>
          </a:graphicData>
        </a:graphic>
      </p:graphicFrame>
      <p:sp>
        <p:nvSpPr>
          <p:cNvPr id="17" name="Pentagon 16">
            <a:extLst>
              <a:ext uri="{FF2B5EF4-FFF2-40B4-BE49-F238E27FC236}">
                <a16:creationId xmlns:a16="http://schemas.microsoft.com/office/drawing/2014/main" id="{7F8096D7-D94E-80BF-C024-6F19F1F29E62}"/>
              </a:ext>
            </a:extLst>
          </p:cNvPr>
          <p:cNvSpPr/>
          <p:nvPr/>
        </p:nvSpPr>
        <p:spPr>
          <a:xfrm>
            <a:off x="371060" y="494576"/>
            <a:ext cx="3578639" cy="1092960"/>
          </a:xfrm>
          <a:prstGeom prst="homePlate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0">
            <a:scrgbClr r="0" g="0" b="0"/>
          </a:lnRef>
          <a:fillRef idx="1001">
            <a:schemeClr val="lt2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5982DB">
                    <a:lumMod val="10000"/>
                  </a:srgbClr>
                </a:solidFill>
                <a:effectLst/>
                <a:uLnTx/>
                <a:uFillTx/>
                <a:latin typeface="Biome"/>
                <a:ea typeface="+mn-ea"/>
                <a:cs typeface="+mn-cs"/>
              </a:rPr>
              <a:t>Context</a:t>
            </a: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236471B8-C07C-56A7-EDFB-C02140EFE4A3}"/>
              </a:ext>
            </a:extLst>
          </p:cNvPr>
          <p:cNvCxnSpPr>
            <a:cxnSpLocks/>
          </p:cNvCxnSpPr>
          <p:nvPr/>
        </p:nvCxnSpPr>
        <p:spPr>
          <a:xfrm>
            <a:off x="2014330" y="2667553"/>
            <a:ext cx="8494644" cy="0"/>
          </a:xfrm>
          <a:prstGeom prst="line">
            <a:avLst/>
          </a:prstGeom>
          <a:ln/>
        </p:spPr>
        <p:style>
          <a:lnRef idx="3">
            <a:schemeClr val="dk1"/>
          </a:lnRef>
          <a:fillRef idx="1001">
            <a:schemeClr val="lt2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8E1CEE69-05F7-2EA6-771B-9448DDE87EE1}"/>
              </a:ext>
            </a:extLst>
          </p:cNvPr>
          <p:cNvCxnSpPr>
            <a:cxnSpLocks/>
          </p:cNvCxnSpPr>
          <p:nvPr/>
        </p:nvCxnSpPr>
        <p:spPr>
          <a:xfrm>
            <a:off x="2014330" y="3792501"/>
            <a:ext cx="8494644" cy="0"/>
          </a:xfrm>
          <a:prstGeom prst="line">
            <a:avLst/>
          </a:prstGeom>
          <a:ln/>
        </p:spPr>
        <p:style>
          <a:lnRef idx="3">
            <a:schemeClr val="dk1"/>
          </a:lnRef>
          <a:fillRef idx="1001">
            <a:schemeClr val="lt2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BD3B4582-DF12-2FE2-EC31-B420E00F0B82}"/>
              </a:ext>
            </a:extLst>
          </p:cNvPr>
          <p:cNvCxnSpPr>
            <a:cxnSpLocks/>
          </p:cNvCxnSpPr>
          <p:nvPr/>
        </p:nvCxnSpPr>
        <p:spPr>
          <a:xfrm>
            <a:off x="2014330" y="5047975"/>
            <a:ext cx="8494644" cy="0"/>
          </a:xfrm>
          <a:prstGeom prst="line">
            <a:avLst/>
          </a:prstGeom>
          <a:ln/>
        </p:spPr>
        <p:style>
          <a:lnRef idx="3">
            <a:schemeClr val="dk1"/>
          </a:lnRef>
          <a:fillRef idx="1001">
            <a:schemeClr val="lt2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416462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9F4444CE-BC8D-4D61-B303-4C05614E62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62423CA5-E2E1-4789-B759-9906C1C940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3"/>
            <a:ext cx="4660126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73772B81-181F-48B7-8826-4D9686D15D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4660127" y="-3"/>
            <a:ext cx="1056745" cy="6858001"/>
          </a:xfrm>
          <a:prstGeom prst="triangle">
            <a:avLst>
              <a:gd name="adj" fmla="val 100000"/>
            </a:avLst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1AF145A-5170-9D13-E8F0-35519B2921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3754" y="643467"/>
            <a:ext cx="4203045" cy="1375608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en-GB" sz="1700" dirty="0">
                <a:solidFill>
                  <a:schemeClr val="bg1"/>
                </a:solidFill>
              </a:rPr>
              <a:t>Measuring the Incidence of Tuberculosis in the Local Community:</a:t>
            </a:r>
            <a:br>
              <a:rPr lang="en-GB" sz="1700" dirty="0">
                <a:solidFill>
                  <a:schemeClr val="bg1"/>
                </a:solidFill>
              </a:rPr>
            </a:br>
            <a:br>
              <a:rPr lang="en-GB" sz="1700" dirty="0">
                <a:solidFill>
                  <a:schemeClr val="bg1"/>
                </a:solidFill>
              </a:rPr>
            </a:br>
            <a:r>
              <a:rPr lang="en-GB" sz="1700" dirty="0">
                <a:solidFill>
                  <a:schemeClr val="bg1"/>
                </a:solidFill>
              </a:rPr>
              <a:t>Public Health Approaches and Strategies </a:t>
            </a:r>
            <a:br>
              <a:rPr lang="en-GB" sz="1700" dirty="0">
                <a:solidFill>
                  <a:schemeClr val="bg1"/>
                </a:solidFill>
              </a:rPr>
            </a:br>
            <a:endParaRPr lang="en-US" sz="1700" dirty="0">
              <a:solidFill>
                <a:schemeClr val="bg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6EE689-0BA0-6EE9-8E0E-D6105B60474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3754" y="2160590"/>
            <a:ext cx="3973943" cy="3440110"/>
          </a:xfrm>
        </p:spPr>
        <p:txBody>
          <a:bodyPr>
            <a:normAutofit/>
          </a:bodyPr>
          <a:lstStyle/>
          <a:p>
            <a:r>
              <a:rPr lang="en-GB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Jocelyn Elliott (2513425)</a:t>
            </a:r>
          </a:p>
          <a:p>
            <a:r>
              <a:rPr lang="en-GB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Introduction to Public Health </a:t>
            </a:r>
          </a:p>
          <a:p>
            <a:r>
              <a:rPr lang="en-GB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University of Wales Trinity Saint David </a:t>
            </a:r>
          </a:p>
          <a:p>
            <a:r>
              <a:rPr lang="en-GB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21 March 2026</a:t>
            </a:r>
          </a:p>
          <a:p>
            <a:r>
              <a:rPr lang="en-GB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Dr. Pascal Naville </a:t>
            </a:r>
          </a:p>
          <a:p>
            <a:r>
              <a:rPr lang="en-GB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Group 3</a:t>
            </a:r>
            <a:endParaRPr lang="en-US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D76CC6D-E473-6E9D-E457-2F211220080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73975" y="972608"/>
            <a:ext cx="4987551" cy="4900269"/>
          </a:xfrm>
          <a:prstGeom prst="rect">
            <a:avLst/>
          </a:prstGeom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B2205F6E-03C6-4E92-877C-E2482F6599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1755696" y="4013200"/>
            <a:ext cx="448733" cy="2844800"/>
          </a:xfrm>
          <a:prstGeom prst="triangle">
            <a:avLst>
              <a:gd name="adj" fmla="val 0"/>
            </a:avLst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766571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E0B981-D600-4EEE-8FA9-A1C0BB7B78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36734" y="609600"/>
            <a:ext cx="3737268" cy="1320800"/>
          </a:xfrm>
        </p:spPr>
        <p:txBody>
          <a:bodyPr>
            <a:normAutofit fontScale="90000"/>
          </a:bodyPr>
          <a:lstStyle/>
          <a:p>
            <a:pPr>
              <a:lnSpc>
                <a:spcPct val="90000"/>
              </a:lnSpc>
            </a:pPr>
            <a:r>
              <a:rPr lang="en-GB" sz="900" b="1" dirty="0">
                <a:latin typeface="Arial" panose="020B0604020202020204" pitchFamily="34" charset="0"/>
                <a:cs typeface="Arial" panose="020B0604020202020204" pitchFamily="34" charset="0"/>
              </a:rPr>
              <a:t>Introduction:</a:t>
            </a:r>
            <a:br>
              <a:rPr lang="en-GB" sz="9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GB" sz="9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900" b="1" dirty="0">
                <a:latin typeface="Arial" panose="020B0604020202020204" pitchFamily="34" charset="0"/>
                <a:cs typeface="Arial" panose="020B0604020202020204" pitchFamily="34" charset="0"/>
              </a:rPr>
              <a:t>What is Incidence?</a:t>
            </a:r>
            <a:br>
              <a:rPr lang="en-GB" sz="9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900" b="1" dirty="0">
                <a:latin typeface="Arial" panose="020B0604020202020204" pitchFamily="34" charset="0"/>
                <a:cs typeface="Arial" panose="020B0604020202020204" pitchFamily="34" charset="0"/>
              </a:rPr>
              <a:t>Incidence is the number of new cases of a disease that occur within a specified time period in a population. It helps public health professionals monitor disease spread and evaluate control measures.</a:t>
            </a:r>
            <a:br>
              <a:rPr lang="en-GB" sz="9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GB" sz="9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900" b="1" dirty="0">
                <a:latin typeface="Arial" panose="020B0604020202020204" pitchFamily="34" charset="0"/>
                <a:cs typeface="Arial" panose="020B0604020202020204" pitchFamily="34" charset="0"/>
              </a:rPr>
              <a:t>Why it matters:</a:t>
            </a:r>
            <a:br>
              <a:rPr lang="en-GB" sz="9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GB" sz="9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GB" sz="9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9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6EA0B27-0FCA-ABDC-69F0-B8CD3AEF35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09563" y="2160589"/>
            <a:ext cx="4064439" cy="3880773"/>
          </a:xfrm>
        </p:spPr>
        <p:txBody>
          <a:bodyPr>
            <a:normAutofit/>
          </a:bodyPr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Tracks disease trends</a:t>
            </a: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Informs Public Health Planning </a:t>
            </a: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Guide resource allocation </a:t>
            </a:r>
          </a:p>
          <a:p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(UK Health Security Agency and NHS England 2023</a:t>
            </a:r>
          </a:p>
          <a:p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AEB2AB2-A563-37F4-305F-C1245E19AF5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29200"/>
          <a:stretch>
            <a:fillRect/>
          </a:stretch>
        </p:blipFill>
        <p:spPr>
          <a:xfrm>
            <a:off x="20" y="-1"/>
            <a:ext cx="5394940" cy="6858001"/>
          </a:xfrm>
          <a:custGeom>
            <a:avLst/>
            <a:gdLst/>
            <a:ahLst/>
            <a:cxnLst/>
            <a:rect l="l" t="t" r="r" b="b"/>
            <a:pathLst>
              <a:path w="5394960" h="6858000">
                <a:moveTo>
                  <a:pt x="842596" y="0"/>
                </a:moveTo>
                <a:lnTo>
                  <a:pt x="5394960" y="0"/>
                </a:lnTo>
                <a:lnTo>
                  <a:pt x="5394960" y="21851"/>
                </a:lnTo>
                <a:lnTo>
                  <a:pt x="4365943" y="6858000"/>
                </a:lnTo>
                <a:lnTo>
                  <a:pt x="0" y="6858000"/>
                </a:lnTo>
                <a:lnTo>
                  <a:pt x="0" y="5666154"/>
                </a:lnTo>
                <a:close/>
              </a:path>
            </a:pathLst>
          </a:custGeom>
        </p:spPr>
      </p:pic>
      <p:sp>
        <p:nvSpPr>
          <p:cNvPr id="11" name="Isosceles Triangle 10">
            <a:extLst>
              <a:ext uri="{FF2B5EF4-FFF2-40B4-BE49-F238E27FC236}">
                <a16:creationId xmlns:a16="http://schemas.microsoft.com/office/drawing/2014/main" id="{3BCB5F6A-9EB0-40B0-9D13-3023E9A205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0" y="0"/>
            <a:ext cx="842596" cy="5666154"/>
          </a:xfrm>
          <a:prstGeom prst="triangle">
            <a:avLst>
              <a:gd name="adj" fmla="val 10000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717159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8" name="Rectangle 27">
            <a:extLst>
              <a:ext uri="{FF2B5EF4-FFF2-40B4-BE49-F238E27FC236}">
                <a16:creationId xmlns:a16="http://schemas.microsoft.com/office/drawing/2014/main" id="{9F4444CE-BC8D-4D61-B303-4C05614E62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62423CA5-E2E1-4789-B759-9906C1C940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3"/>
            <a:ext cx="4660126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30" name="Isosceles Triangle 14">
            <a:extLst>
              <a:ext uri="{FF2B5EF4-FFF2-40B4-BE49-F238E27FC236}">
                <a16:creationId xmlns:a16="http://schemas.microsoft.com/office/drawing/2014/main" id="{73772B81-181F-48B7-8826-4D9686D15D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4660127" y="-3"/>
            <a:ext cx="1056745" cy="6858001"/>
          </a:xfrm>
          <a:prstGeom prst="triangle">
            <a:avLst>
              <a:gd name="adj" fmla="val 100000"/>
            </a:avLst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8C51F4F-7660-8201-01AB-4004453BBA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3754" y="643467"/>
            <a:ext cx="4203045" cy="1375608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en-GB" sz="17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Surveillance &amp; Mandatory Notification:</a:t>
            </a:r>
            <a:br>
              <a:rPr lang="en-GB" sz="17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GB" sz="17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7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Mandatory Reporting </a:t>
            </a:r>
            <a:br>
              <a:rPr lang="en-GB" sz="17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GB" sz="17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17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30DD5BA-A9A7-C8AA-1DD6-6DC59E8B85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3754" y="2160590"/>
            <a:ext cx="3973943" cy="3440110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 sz="11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TB is a notifiable disease in England </a:t>
            </a:r>
          </a:p>
          <a:p>
            <a:pPr>
              <a:lnSpc>
                <a:spcPct val="90000"/>
              </a:lnSpc>
            </a:pPr>
            <a:r>
              <a:rPr lang="en-GB" sz="11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All confirmed cases must be reported by clinicians and laboratories to public health authorities, forming the core incidence dataset.</a:t>
            </a:r>
          </a:p>
          <a:p>
            <a:pPr>
              <a:lnSpc>
                <a:spcPct val="90000"/>
              </a:lnSpc>
            </a:pPr>
            <a:r>
              <a:rPr lang="en-GB" sz="11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2021 Data Example:</a:t>
            </a:r>
          </a:p>
          <a:p>
            <a:pPr>
              <a:lnSpc>
                <a:spcPct val="90000"/>
              </a:lnSpc>
            </a:pPr>
            <a:r>
              <a:rPr lang="en-GB" sz="11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4,425 new cases of TB reported </a:t>
            </a:r>
          </a:p>
          <a:p>
            <a:pPr>
              <a:lnSpc>
                <a:spcPct val="90000"/>
              </a:lnSpc>
            </a:pPr>
            <a:r>
              <a:rPr lang="en-GB" sz="11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Incidence rate: 7.8 per 100.000 population </a:t>
            </a:r>
          </a:p>
          <a:p>
            <a:pPr>
              <a:lnSpc>
                <a:spcPct val="90000"/>
              </a:lnSpc>
            </a:pPr>
            <a:endParaRPr lang="en-GB" sz="11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</a:pPr>
            <a:r>
              <a:rPr lang="en-GB" sz="11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This system allows us to monitor changes and patterns overtime</a:t>
            </a:r>
          </a:p>
          <a:p>
            <a:pPr>
              <a:lnSpc>
                <a:spcPct val="90000"/>
              </a:lnSpc>
            </a:pPr>
            <a:endParaRPr lang="en-GB" sz="11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</a:pPr>
            <a:endParaRPr lang="en-GB" sz="11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</a:pPr>
            <a:r>
              <a:rPr lang="en-GB" sz="11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(UK Health Security Agency and NHS England, 2023)</a:t>
            </a:r>
            <a:endParaRPr lang="en-US" sz="11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493DE5C-D978-A32F-AE0E-6C9141EA6C0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1" y="986009"/>
            <a:ext cx="5143500" cy="4873466"/>
          </a:xfrm>
          <a:prstGeom prst="rect">
            <a:avLst/>
          </a:prstGeom>
        </p:spPr>
      </p:pic>
      <p:sp>
        <p:nvSpPr>
          <p:cNvPr id="31" name="Isosceles Triangle 16">
            <a:extLst>
              <a:ext uri="{FF2B5EF4-FFF2-40B4-BE49-F238E27FC236}">
                <a16:creationId xmlns:a16="http://schemas.microsoft.com/office/drawing/2014/main" id="{B2205F6E-03C6-4E92-877C-E2482F6599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1755696" y="4013200"/>
            <a:ext cx="448733" cy="2844800"/>
          </a:xfrm>
          <a:prstGeom prst="triangle">
            <a:avLst>
              <a:gd name="adj" fmla="val 0"/>
            </a:avLst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742292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A65AC7D1-EAA9-48F5-B509-60A7F50BF7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D6320AF9-619A-4175-865B-5663E1AEF4C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063B6EC6-D752-4EE7-908B-F8F19E8C7F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111313" y="0"/>
            <a:ext cx="1219200" cy="6858000"/>
          </a:xfrm>
          <a:prstGeom prst="line">
            <a:avLst/>
          </a:prstGeom>
          <a:ln w="952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EFECD4E8-AD3E-4228-82A2-9461958EA9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3290979" y="3681413"/>
            <a:ext cx="4763558" cy="3176587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  <a:alpha val="8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Rectangle 23">
            <a:extLst>
              <a:ext uri="{FF2B5EF4-FFF2-40B4-BE49-F238E27FC236}">
                <a16:creationId xmlns:a16="http://schemas.microsoft.com/office/drawing/2014/main" id="{7E018740-5C2B-4A41-AC1A-7E68D1EC19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82568" y="-8467"/>
            <a:ext cx="3007349" cy="6866467"/>
          </a:xfrm>
          <a:custGeom>
            <a:avLst/>
            <a:gdLst/>
            <a:ahLst/>
            <a:cxnLst/>
            <a:rect l="l" t="t" r="r" b="b"/>
            <a:pathLst>
              <a:path w="3007349" h="6866467">
                <a:moveTo>
                  <a:pt x="2045532" y="0"/>
                </a:moveTo>
                <a:lnTo>
                  <a:pt x="3007349" y="0"/>
                </a:lnTo>
                <a:lnTo>
                  <a:pt x="3007349" y="6866467"/>
                </a:lnTo>
                <a:lnTo>
                  <a:pt x="0" y="6866467"/>
                </a:lnTo>
                <a:lnTo>
                  <a:pt x="2045532" y="0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24" name="Rectangle 25">
            <a:extLst>
              <a:ext uri="{FF2B5EF4-FFF2-40B4-BE49-F238E27FC236}">
                <a16:creationId xmlns:a16="http://schemas.microsoft.com/office/drawing/2014/main" id="{166F75A4-C475-4941-8EE2-B80A06A2C1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04534" y="-8467"/>
            <a:ext cx="2588558" cy="6866467"/>
          </a:xfrm>
          <a:custGeom>
            <a:avLst/>
            <a:gdLst/>
            <a:ahLst/>
            <a:cxnLst/>
            <a:rect l="l" t="t" r="r" b="b"/>
            <a:pathLst>
              <a:path w="2573311" h="6866467">
                <a:moveTo>
                  <a:pt x="0" y="0"/>
                </a:moveTo>
                <a:lnTo>
                  <a:pt x="2573311" y="0"/>
                </a:lnTo>
                <a:lnTo>
                  <a:pt x="2573311" y="6866467"/>
                </a:lnTo>
                <a:lnTo>
                  <a:pt x="1202336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26" name="Isosceles Triangle 25">
            <a:extLst>
              <a:ext uri="{FF2B5EF4-FFF2-40B4-BE49-F238E27FC236}">
                <a16:creationId xmlns:a16="http://schemas.microsoft.com/office/drawing/2014/main" id="{A032553A-72E8-4B0D-8405-FF9771C9AF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33425" y="3048000"/>
            <a:ext cx="3259667" cy="3810000"/>
          </a:xfrm>
          <a:prstGeom prst="triangle">
            <a:avLst>
              <a:gd name="adj" fmla="val 100000"/>
            </a:avLst>
          </a:prstGeom>
          <a:solidFill>
            <a:schemeClr val="accent2">
              <a:alpha val="72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765800AC-C3B9-498E-87BC-29FAE4C76B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35592" y="-8467"/>
            <a:ext cx="2854326" cy="6866467"/>
          </a:xfrm>
          <a:custGeom>
            <a:avLst/>
            <a:gdLst/>
            <a:ahLst/>
            <a:cxnLst/>
            <a:rect l="l" t="t" r="r" b="b"/>
            <a:pathLst>
              <a:path w="2858013" h="6866467">
                <a:moveTo>
                  <a:pt x="0" y="0"/>
                </a:moveTo>
                <a:lnTo>
                  <a:pt x="2858013" y="0"/>
                </a:lnTo>
                <a:lnTo>
                  <a:pt x="2858013" y="6866467"/>
                </a:lnTo>
                <a:lnTo>
                  <a:pt x="2473942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75000"/>
              <a:alpha val="7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30" name="Isosceles Triangle 29">
            <a:extLst>
              <a:ext uri="{FF2B5EF4-FFF2-40B4-BE49-F238E27FC236}">
                <a16:creationId xmlns:a16="http://schemas.microsoft.com/office/drawing/2014/main" id="{1F9D6ACB-2FF4-49F9-978A-E0D5327FC6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72758" y="3589867"/>
            <a:ext cx="1817159" cy="3268133"/>
          </a:xfrm>
          <a:prstGeom prst="triangle">
            <a:avLst>
              <a:gd name="adj" fmla="val 100000"/>
            </a:avLst>
          </a:prstGeom>
          <a:solidFill>
            <a:schemeClr val="accent1">
              <a:alpha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32" name="Freeform: Shape 31">
            <a:extLst>
              <a:ext uri="{FF2B5EF4-FFF2-40B4-BE49-F238E27FC236}">
                <a16:creationId xmlns:a16="http://schemas.microsoft.com/office/drawing/2014/main" id="{A5EC319D-0FEA-4B95-A3EA-01E35672C9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197631" y="-8467"/>
            <a:ext cx="5994369" cy="6866467"/>
          </a:xfrm>
          <a:custGeom>
            <a:avLst/>
            <a:gdLst>
              <a:gd name="connsiteX0" fmla="*/ 0 w 5994369"/>
              <a:gd name="connsiteY0" fmla="*/ 0 h 6866467"/>
              <a:gd name="connsiteX1" fmla="*/ 1249825 w 5994369"/>
              <a:gd name="connsiteY1" fmla="*/ 0 h 6866467"/>
              <a:gd name="connsiteX2" fmla="*/ 1249825 w 5994369"/>
              <a:gd name="connsiteY2" fmla="*/ 8467 h 6866467"/>
              <a:gd name="connsiteX3" fmla="*/ 5994369 w 5994369"/>
              <a:gd name="connsiteY3" fmla="*/ 8467 h 6866467"/>
              <a:gd name="connsiteX4" fmla="*/ 5994369 w 5994369"/>
              <a:gd name="connsiteY4" fmla="*/ 6866467 h 6866467"/>
              <a:gd name="connsiteX5" fmla="*/ 1249825 w 5994369"/>
              <a:gd name="connsiteY5" fmla="*/ 6866467 h 6866467"/>
              <a:gd name="connsiteX6" fmla="*/ 1109382 w 5994369"/>
              <a:gd name="connsiteY6" fmla="*/ 6866467 h 68664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994369" h="6866467">
                <a:moveTo>
                  <a:pt x="0" y="0"/>
                </a:moveTo>
                <a:lnTo>
                  <a:pt x="1249825" y="0"/>
                </a:lnTo>
                <a:lnTo>
                  <a:pt x="1249825" y="8467"/>
                </a:lnTo>
                <a:lnTo>
                  <a:pt x="5994369" y="8467"/>
                </a:lnTo>
                <a:lnTo>
                  <a:pt x="5994369" y="6866467"/>
                </a:lnTo>
                <a:lnTo>
                  <a:pt x="1249825" y="6866467"/>
                </a:lnTo>
                <a:lnTo>
                  <a:pt x="1109382" y="6866467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1B52B06-9F07-7A83-F2AE-6915DBBDD3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81723" y="609600"/>
            <a:ext cx="4512989" cy="2227730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en-GB" sz="20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Epidemiological Monitoring by Region:</a:t>
            </a:r>
            <a:br>
              <a:rPr lang="en-GB" sz="20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GB" sz="20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0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Geographic Breakdown of Incidence </a:t>
            </a:r>
            <a:br>
              <a:rPr lang="en-GB" sz="20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GB" sz="20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2000" b="1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02897AF4-E333-A170-AB98-B6D64ED8CED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7251" y="2326059"/>
            <a:ext cx="3856774" cy="229478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F5CDA9-467F-9CAA-73D0-605CFE5ED97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81725" y="2837329"/>
            <a:ext cx="4512988" cy="3317938"/>
          </a:xfrm>
        </p:spPr>
        <p:txBody>
          <a:bodyPr anchor="t">
            <a:normAutofit/>
          </a:bodyPr>
          <a:lstStyle/>
          <a:p>
            <a:pPr>
              <a:lnSpc>
                <a:spcPct val="90000"/>
              </a:lnSpc>
            </a:pPr>
            <a:r>
              <a:rPr lang="en-GB" sz="10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Local authority and regional data help identify high burden areas</a:t>
            </a:r>
          </a:p>
          <a:p>
            <a:pPr>
              <a:lnSpc>
                <a:spcPct val="90000"/>
              </a:lnSpc>
            </a:pPr>
            <a:r>
              <a:rPr lang="en-GB" sz="10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Urban regions tend to show higher rates</a:t>
            </a:r>
          </a:p>
          <a:p>
            <a:pPr>
              <a:lnSpc>
                <a:spcPct val="90000"/>
              </a:lnSpc>
            </a:pPr>
            <a:endParaRPr lang="en-GB" sz="1000" b="1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</a:pPr>
            <a:r>
              <a:rPr lang="en-GB" sz="10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Uses:</a:t>
            </a:r>
          </a:p>
          <a:p>
            <a:pPr>
              <a:lnSpc>
                <a:spcPct val="90000"/>
              </a:lnSpc>
            </a:pPr>
            <a:r>
              <a:rPr lang="en-GB" sz="10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Targeted interventions </a:t>
            </a:r>
          </a:p>
          <a:p>
            <a:pPr>
              <a:lnSpc>
                <a:spcPct val="90000"/>
              </a:lnSpc>
            </a:pPr>
            <a:r>
              <a:rPr lang="en-GB" sz="10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Tailored community health services </a:t>
            </a:r>
          </a:p>
          <a:p>
            <a:pPr>
              <a:lnSpc>
                <a:spcPct val="90000"/>
              </a:lnSpc>
            </a:pPr>
            <a:r>
              <a:rPr lang="en-GB" sz="10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Localised screening programmes </a:t>
            </a:r>
          </a:p>
          <a:p>
            <a:pPr>
              <a:lnSpc>
                <a:spcPct val="90000"/>
              </a:lnSpc>
            </a:pPr>
            <a:endParaRPr lang="en-GB" sz="1000" b="1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</a:pPr>
            <a:r>
              <a:rPr lang="en-GB" sz="10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This granular approach supports equity in disease control and resource use.</a:t>
            </a:r>
          </a:p>
          <a:p>
            <a:pPr>
              <a:lnSpc>
                <a:spcPct val="90000"/>
              </a:lnSpc>
            </a:pPr>
            <a:endParaRPr lang="en-GB" sz="1000" b="1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</a:pPr>
            <a:endParaRPr lang="en-GB" sz="1000" b="1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</a:pPr>
            <a:r>
              <a:rPr lang="en-GB" sz="10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(UK Health Security Agency and NHS England, 2023)</a:t>
            </a:r>
            <a:endParaRPr lang="en-US" sz="1000" b="1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6656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C4C747-429C-1B54-E280-C0E192E8D7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36734" y="609600"/>
            <a:ext cx="3737268" cy="1320800"/>
          </a:xfrm>
        </p:spPr>
        <p:txBody>
          <a:bodyPr>
            <a:normAutofit fontScale="90000"/>
          </a:bodyPr>
          <a:lstStyle/>
          <a:p>
            <a:pPr>
              <a:lnSpc>
                <a:spcPct val="90000"/>
              </a:lnSpc>
            </a:pPr>
            <a:r>
              <a:rPr lang="en-GB" sz="900" b="1" dirty="0">
                <a:latin typeface="Arial" panose="020B0604020202020204" pitchFamily="34" charset="0"/>
                <a:cs typeface="Arial" panose="020B0604020202020204" pitchFamily="34" charset="0"/>
              </a:rPr>
              <a:t>Contact Tracing &amp; Case Finding</a:t>
            </a:r>
            <a:br>
              <a:rPr lang="en-GB" sz="9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GB" sz="9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900" b="1" dirty="0">
                <a:latin typeface="Arial" panose="020B0604020202020204" pitchFamily="34" charset="0"/>
                <a:cs typeface="Arial" panose="020B0604020202020204" pitchFamily="34" charset="0"/>
              </a:rPr>
              <a:t>How Contact Tracing Helps Incidence Measurement </a:t>
            </a:r>
            <a:br>
              <a:rPr lang="en-GB" sz="9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GB" sz="9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GB" sz="9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GB" sz="9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GB" sz="9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GB" sz="9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GB" sz="9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GB" sz="9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GB" sz="9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GB" sz="9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9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4CFB5A-1658-85F3-8A85-1714439966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09563" y="2160589"/>
            <a:ext cx="4064439" cy="3880773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After a case is identified, close contacts are screened.</a:t>
            </a:r>
          </a:p>
          <a:p>
            <a:pPr>
              <a:lnSpc>
                <a:spcPct val="90000"/>
              </a:lnSpc>
            </a:pPr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Detects additional active and latent cases.</a:t>
            </a:r>
          </a:p>
          <a:p>
            <a:pPr>
              <a:lnSpc>
                <a:spcPct val="90000"/>
              </a:lnSpc>
            </a:pPr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Helps estimate ongoing transmission in the community.</a:t>
            </a:r>
          </a:p>
          <a:p>
            <a:pPr>
              <a:lnSpc>
                <a:spcPct val="90000"/>
              </a:lnSpc>
            </a:pPr>
            <a:endParaRPr lang="en-GB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</a:pPr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Contact tracing not only prevents transmission but also contributes to more accurate incidence reporting.</a:t>
            </a:r>
          </a:p>
          <a:p>
            <a:pPr>
              <a:lnSpc>
                <a:spcPct val="90000"/>
              </a:lnSpc>
            </a:pPr>
            <a:endParaRPr lang="en-GB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</a:pPr>
            <a:endParaRPr lang="en-GB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</a:pPr>
            <a:endParaRPr lang="en-GB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</a:pPr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(UK Health Security Agency, 2023)</a:t>
            </a:r>
            <a:endParaRPr lang="en-US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526213B2-E752-D485-190F-6AA3440456F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7159" r="7101"/>
          <a:stretch>
            <a:fillRect/>
          </a:stretch>
        </p:blipFill>
        <p:spPr>
          <a:xfrm>
            <a:off x="20" y="-1"/>
            <a:ext cx="5394940" cy="6858001"/>
          </a:xfrm>
          <a:custGeom>
            <a:avLst/>
            <a:gdLst/>
            <a:ahLst/>
            <a:cxnLst/>
            <a:rect l="l" t="t" r="r" b="b"/>
            <a:pathLst>
              <a:path w="5394960" h="6858000">
                <a:moveTo>
                  <a:pt x="842596" y="0"/>
                </a:moveTo>
                <a:lnTo>
                  <a:pt x="5394960" y="0"/>
                </a:lnTo>
                <a:lnTo>
                  <a:pt x="5394960" y="21851"/>
                </a:lnTo>
                <a:lnTo>
                  <a:pt x="4365943" y="6858000"/>
                </a:lnTo>
                <a:lnTo>
                  <a:pt x="0" y="6858000"/>
                </a:lnTo>
                <a:lnTo>
                  <a:pt x="0" y="5666154"/>
                </a:lnTo>
                <a:close/>
              </a:path>
            </a:pathLst>
          </a:custGeom>
        </p:spPr>
      </p:pic>
      <p:sp>
        <p:nvSpPr>
          <p:cNvPr id="16" name="Isosceles Triangle 15">
            <a:extLst>
              <a:ext uri="{FF2B5EF4-FFF2-40B4-BE49-F238E27FC236}">
                <a16:creationId xmlns:a16="http://schemas.microsoft.com/office/drawing/2014/main" id="{3BCB5F6A-9EB0-40B0-9D13-3023E9A205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0" y="0"/>
            <a:ext cx="842596" cy="5666154"/>
          </a:xfrm>
          <a:prstGeom prst="triangle">
            <a:avLst>
              <a:gd name="adj" fmla="val 10000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84897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9F4444CE-BC8D-4D61-B303-4C05614E62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62423CA5-E2E1-4789-B759-9906C1C940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3"/>
            <a:ext cx="4660126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73772B81-181F-48B7-8826-4D9686D15D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4660127" y="-3"/>
            <a:ext cx="1056745" cy="6858001"/>
          </a:xfrm>
          <a:prstGeom prst="triangle">
            <a:avLst>
              <a:gd name="adj" fmla="val 100000"/>
            </a:avLst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BE733D4-C892-F7D4-FA40-F9D66C29E4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3754" y="643467"/>
            <a:ext cx="4203045" cy="1375608"/>
          </a:xfrm>
        </p:spPr>
        <p:txBody>
          <a:bodyPr anchor="ctr">
            <a:normAutofit fontScale="90000"/>
          </a:bodyPr>
          <a:lstStyle/>
          <a:p>
            <a:pPr>
              <a:lnSpc>
                <a:spcPct val="90000"/>
              </a:lnSpc>
            </a:pPr>
            <a:r>
              <a:rPr lang="en-GB" sz="9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Risk Factors &amp; Population Analysis </a:t>
            </a:r>
            <a:br>
              <a:rPr lang="en-GB" sz="9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GB" sz="9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9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Understanding Who is Affected </a:t>
            </a:r>
            <a:br>
              <a:rPr lang="en-GB" sz="9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GB" sz="9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9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 addition to counts, Incidence data is enriched with demographic and social data</a:t>
            </a:r>
            <a:br>
              <a:rPr lang="en-GB" sz="9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GB" sz="9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9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Common risk factors include:</a:t>
            </a:r>
            <a:br>
              <a:rPr lang="en-GB" sz="9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GB" sz="9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GB" sz="9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GB" sz="9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GB" sz="9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9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Purpose:</a:t>
            </a:r>
            <a:br>
              <a:rPr lang="en-GB" sz="9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9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Allows public health teams to design targeted prevention strategies and reduce inequalities </a:t>
            </a:r>
            <a:br>
              <a:rPr lang="en-GB" sz="9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GB" sz="9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GB" sz="9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GB" sz="9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9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((UK Health Security Agency and NHS England, 2023)</a:t>
            </a:r>
            <a:br>
              <a:rPr lang="en-GB" sz="9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GB" sz="9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9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EB4743-5828-A28B-31C8-01EB44ED517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3754" y="2511318"/>
            <a:ext cx="3973943" cy="3440110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Socioeconomic deprivation </a:t>
            </a:r>
          </a:p>
          <a:p>
            <a:r>
              <a:rPr lang="en-GB" dirty="0">
                <a:solidFill>
                  <a:schemeClr val="bg1"/>
                </a:solidFill>
              </a:rPr>
              <a:t>Homelessness or overcrowded housing </a:t>
            </a:r>
          </a:p>
          <a:p>
            <a:r>
              <a:rPr lang="en-GB" dirty="0">
                <a:solidFill>
                  <a:schemeClr val="bg1"/>
                </a:solidFill>
              </a:rPr>
              <a:t>Migration from high incidence countries </a:t>
            </a:r>
            <a:endParaRPr lang="en-US" dirty="0">
              <a:solidFill>
                <a:schemeClr val="bg1"/>
              </a:solidFill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EE832620-0A99-3619-5D8B-ED00212AB2B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1" y="1738246"/>
            <a:ext cx="5143500" cy="3368992"/>
          </a:xfrm>
          <a:prstGeom prst="rect">
            <a:avLst/>
          </a:prstGeom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B2205F6E-03C6-4E92-877C-E2482F6599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1755696" y="4013200"/>
            <a:ext cx="448733" cy="2844800"/>
          </a:xfrm>
          <a:prstGeom prst="triangle">
            <a:avLst>
              <a:gd name="adj" fmla="val 0"/>
            </a:avLst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784772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9F4444CE-BC8D-4D61-B303-4C05614E62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62423CA5-E2E1-4789-B759-9906C1C940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3"/>
            <a:ext cx="4660126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15" name="Isosceles Triangle 17">
            <a:extLst>
              <a:ext uri="{FF2B5EF4-FFF2-40B4-BE49-F238E27FC236}">
                <a16:creationId xmlns:a16="http://schemas.microsoft.com/office/drawing/2014/main" id="{73772B81-181F-48B7-8826-4D9686D15D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4660127" y="-3"/>
            <a:ext cx="1056745" cy="6858001"/>
          </a:xfrm>
          <a:prstGeom prst="triangle">
            <a:avLst>
              <a:gd name="adj" fmla="val 100000"/>
            </a:avLst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223011B-CE93-FF09-D82A-6E24E0057F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3754" y="643467"/>
            <a:ext cx="4203045" cy="1375608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en-GB" sz="9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National Monitoring Tools &amp; Action Plans</a:t>
            </a:r>
            <a:br>
              <a:rPr lang="en-GB" sz="9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GB" sz="9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9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Frameworks that support local measurement </a:t>
            </a:r>
            <a:br>
              <a:rPr lang="en-GB" sz="9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GB" sz="9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9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Tuberculosis Action Plan for England 2021 – 2026 outlines</a:t>
            </a:r>
            <a:br>
              <a:rPr lang="en-GB" sz="9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GB" sz="9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GB" sz="9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9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2A3D01E-AB80-F193-37A5-3865EF51BF4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3754" y="2160590"/>
            <a:ext cx="3973943" cy="3440110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Surveillance targets </a:t>
            </a:r>
          </a:p>
          <a:p>
            <a:pPr>
              <a:lnSpc>
                <a:spcPct val="90000"/>
              </a:lnSpc>
            </a:pPr>
            <a:r>
              <a:rPr lang="en-GB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Monitoring indicators </a:t>
            </a:r>
          </a:p>
          <a:p>
            <a:pPr>
              <a:lnSpc>
                <a:spcPct val="90000"/>
              </a:lnSpc>
            </a:pPr>
            <a:r>
              <a:rPr lang="en-GB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Priority actions to reduce TB incidence </a:t>
            </a:r>
          </a:p>
          <a:p>
            <a:pPr>
              <a:lnSpc>
                <a:spcPct val="90000"/>
              </a:lnSpc>
            </a:pPr>
            <a:endParaRPr lang="en-GB" sz="1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</a:pPr>
            <a:endParaRPr lang="en-GB" sz="1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</a:pPr>
            <a:r>
              <a:rPr lang="en-GB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These tools provide consistency and compatibility for local TB data</a:t>
            </a:r>
          </a:p>
          <a:p>
            <a:pPr>
              <a:lnSpc>
                <a:spcPct val="90000"/>
              </a:lnSpc>
            </a:pPr>
            <a:endParaRPr lang="en-GB" sz="1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</a:pPr>
            <a:endParaRPr lang="en-GB" sz="1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</a:pPr>
            <a:endParaRPr lang="en-GB" sz="1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</a:pPr>
            <a:r>
              <a:rPr lang="en-GB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(UK Health Security Agency, 2023)</a:t>
            </a:r>
          </a:p>
          <a:p>
            <a:pPr>
              <a:lnSpc>
                <a:spcPct val="90000"/>
              </a:lnSpc>
            </a:pPr>
            <a:endParaRPr lang="en-GB" sz="1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</a:pPr>
            <a:endParaRPr lang="en-GB" sz="1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</a:pPr>
            <a:endParaRPr lang="en-US" sz="1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995C80B0-D49A-5245-578B-A0FF926C222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24025" y="972608"/>
            <a:ext cx="3687452" cy="4900269"/>
          </a:xfrm>
          <a:prstGeom prst="rect">
            <a:avLst/>
          </a:prstGeom>
        </p:spPr>
      </p:pic>
      <p:sp>
        <p:nvSpPr>
          <p:cNvPr id="17" name="Isosceles Triangle 19">
            <a:extLst>
              <a:ext uri="{FF2B5EF4-FFF2-40B4-BE49-F238E27FC236}">
                <a16:creationId xmlns:a16="http://schemas.microsoft.com/office/drawing/2014/main" id="{B2205F6E-03C6-4E92-877C-E2482F6599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1755696" y="4013200"/>
            <a:ext cx="448733" cy="2844800"/>
          </a:xfrm>
          <a:prstGeom prst="triangle">
            <a:avLst>
              <a:gd name="adj" fmla="val 0"/>
            </a:avLst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253677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C04E80-40C4-3A3C-5AEE-553843722B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36734" y="609600"/>
            <a:ext cx="3737268" cy="1320800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 sz="1700" b="1" dirty="0">
                <a:latin typeface="Arial" panose="020B0604020202020204" pitchFamily="34" charset="0"/>
                <a:cs typeface="Arial" panose="020B0604020202020204" pitchFamily="34" charset="0"/>
              </a:rPr>
              <a:t>Limitations of Incidence Measurement </a:t>
            </a:r>
            <a:br>
              <a:rPr lang="en-GB" sz="17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GB" sz="17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700" b="1" dirty="0">
                <a:latin typeface="Arial" panose="020B0604020202020204" pitchFamily="34" charset="0"/>
                <a:cs typeface="Arial" panose="020B0604020202020204" pitchFamily="34" charset="0"/>
              </a:rPr>
              <a:t>What Incidence Data might miss:</a:t>
            </a:r>
            <a:endParaRPr lang="en-US" sz="17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749D540-1CB0-CE71-1F61-E0B0708C6E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09563" y="2160589"/>
            <a:ext cx="4064439" cy="3880773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 sz="1500" b="1" dirty="0">
                <a:latin typeface="Arial" panose="020B0604020202020204" pitchFamily="34" charset="0"/>
                <a:cs typeface="Arial" panose="020B0604020202020204" pitchFamily="34" charset="0"/>
              </a:rPr>
              <a:t>Undiagnosed cases – people who have TB but remain unidentified </a:t>
            </a:r>
          </a:p>
          <a:p>
            <a:pPr>
              <a:lnSpc>
                <a:spcPct val="90000"/>
              </a:lnSpc>
            </a:pPr>
            <a:r>
              <a:rPr lang="en-GB" sz="1500" b="1" dirty="0">
                <a:latin typeface="Arial" panose="020B0604020202020204" pitchFamily="34" charset="0"/>
                <a:cs typeface="Arial" panose="020B0604020202020204" pitchFamily="34" charset="0"/>
              </a:rPr>
              <a:t>Diagnostic delays </a:t>
            </a:r>
          </a:p>
          <a:p>
            <a:pPr>
              <a:lnSpc>
                <a:spcPct val="90000"/>
              </a:lnSpc>
            </a:pPr>
            <a:r>
              <a:rPr lang="en-GB" sz="1500" b="1" dirty="0">
                <a:latin typeface="Arial" panose="020B0604020202020204" pitchFamily="34" charset="0"/>
                <a:cs typeface="Arial" panose="020B0604020202020204" pitchFamily="34" charset="0"/>
              </a:rPr>
              <a:t>Access barriers (</a:t>
            </a:r>
            <a:r>
              <a:rPr lang="en-GB" sz="1500" b="1" dirty="0" err="1">
                <a:latin typeface="Arial" panose="020B0604020202020204" pitchFamily="34" charset="0"/>
                <a:cs typeface="Arial" panose="020B0604020202020204" pitchFamily="34" charset="0"/>
              </a:rPr>
              <a:t>e.g</a:t>
            </a:r>
            <a:r>
              <a:rPr lang="en-GB" sz="1500" b="1" dirty="0">
                <a:latin typeface="Arial" panose="020B0604020202020204" pitchFamily="34" charset="0"/>
                <a:cs typeface="Arial" panose="020B0604020202020204" pitchFamily="34" charset="0"/>
              </a:rPr>
              <a:t>, stigma, language difficulties)</a:t>
            </a:r>
          </a:p>
          <a:p>
            <a:pPr>
              <a:lnSpc>
                <a:spcPct val="90000"/>
              </a:lnSpc>
            </a:pPr>
            <a:r>
              <a:rPr lang="en-GB" sz="1500" b="1" dirty="0">
                <a:latin typeface="Arial" panose="020B0604020202020204" pitchFamily="34" charset="0"/>
                <a:cs typeface="Arial" panose="020B0604020202020204" pitchFamily="34" charset="0"/>
              </a:rPr>
              <a:t>The COVID – 19 pandemic disrupted services, affecting case detention </a:t>
            </a:r>
          </a:p>
          <a:p>
            <a:pPr>
              <a:lnSpc>
                <a:spcPct val="90000"/>
              </a:lnSpc>
            </a:pPr>
            <a:endParaRPr lang="en-GB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</a:pPr>
            <a:endParaRPr lang="en-GB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</a:pPr>
            <a:endParaRPr lang="en-GB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</a:pPr>
            <a:r>
              <a:rPr lang="en-GB" sz="1500" b="1" dirty="0">
                <a:latin typeface="Arial" panose="020B0604020202020204" pitchFamily="34" charset="0"/>
                <a:cs typeface="Arial" panose="020B0604020202020204" pitchFamily="34" charset="0"/>
              </a:rPr>
              <a:t>Therefore, official incidence figures may underestimate the true burden of disease.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B710739-8A6A-4971-C673-CFF0532471A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9474" r="26276"/>
          <a:stretch>
            <a:fillRect/>
          </a:stretch>
        </p:blipFill>
        <p:spPr>
          <a:xfrm>
            <a:off x="20" y="-1"/>
            <a:ext cx="5394940" cy="6858001"/>
          </a:xfrm>
          <a:custGeom>
            <a:avLst/>
            <a:gdLst/>
            <a:ahLst/>
            <a:cxnLst/>
            <a:rect l="l" t="t" r="r" b="b"/>
            <a:pathLst>
              <a:path w="5394960" h="6858000">
                <a:moveTo>
                  <a:pt x="842596" y="0"/>
                </a:moveTo>
                <a:lnTo>
                  <a:pt x="5394960" y="0"/>
                </a:lnTo>
                <a:lnTo>
                  <a:pt x="5394960" y="21851"/>
                </a:lnTo>
                <a:lnTo>
                  <a:pt x="4365943" y="6858000"/>
                </a:lnTo>
                <a:lnTo>
                  <a:pt x="0" y="6858000"/>
                </a:lnTo>
                <a:lnTo>
                  <a:pt x="0" y="5666154"/>
                </a:lnTo>
                <a:close/>
              </a:path>
            </a:pathLst>
          </a:custGeom>
        </p:spPr>
      </p:pic>
      <p:sp>
        <p:nvSpPr>
          <p:cNvPr id="31" name="Isosceles Triangle 10">
            <a:extLst>
              <a:ext uri="{FF2B5EF4-FFF2-40B4-BE49-F238E27FC236}">
                <a16:creationId xmlns:a16="http://schemas.microsoft.com/office/drawing/2014/main" id="{3BCB5F6A-9EB0-40B0-9D13-3023E9A205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0" y="0"/>
            <a:ext cx="842596" cy="5666154"/>
          </a:xfrm>
          <a:prstGeom prst="triangle">
            <a:avLst>
              <a:gd name="adj" fmla="val 10000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12754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78048E25-FCCD-9580-90EE-2BCE546B4B3A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3865" r="1" b="1"/>
          <a:stretch>
            <a:fillRect/>
          </a:stretch>
        </p:blipFill>
        <p:spPr>
          <a:xfrm>
            <a:off x="4269854" y="-1"/>
            <a:ext cx="7922146" cy="6858001"/>
          </a:xfrm>
          <a:custGeom>
            <a:avLst/>
            <a:gdLst/>
            <a:ahLst/>
            <a:cxnLst/>
            <a:rect l="l" t="t" r="r" b="b"/>
            <a:pathLst>
              <a:path w="7922146" h="6858001">
                <a:moveTo>
                  <a:pt x="379987" y="0"/>
                </a:moveTo>
                <a:lnTo>
                  <a:pt x="5304971" y="0"/>
                </a:lnTo>
                <a:lnTo>
                  <a:pt x="7065281" y="0"/>
                </a:lnTo>
                <a:lnTo>
                  <a:pt x="7397540" y="0"/>
                </a:lnTo>
                <a:lnTo>
                  <a:pt x="7397540" y="1"/>
                </a:lnTo>
                <a:lnTo>
                  <a:pt x="7922146" y="1"/>
                </a:lnTo>
                <a:lnTo>
                  <a:pt x="7922146" y="6858001"/>
                </a:lnTo>
                <a:lnTo>
                  <a:pt x="7065281" y="6858001"/>
                </a:lnTo>
                <a:lnTo>
                  <a:pt x="7065281" y="6858000"/>
                </a:lnTo>
                <a:lnTo>
                  <a:pt x="5932989" y="6858000"/>
                </a:lnTo>
                <a:lnTo>
                  <a:pt x="5932989" y="6858001"/>
                </a:lnTo>
                <a:lnTo>
                  <a:pt x="27809" y="6858001"/>
                </a:lnTo>
                <a:lnTo>
                  <a:pt x="1803228" y="4521201"/>
                </a:lnTo>
                <a:close/>
                <a:moveTo>
                  <a:pt x="0" y="0"/>
                </a:moveTo>
                <a:lnTo>
                  <a:pt x="379987" y="0"/>
                </a:lnTo>
                <a:lnTo>
                  <a:pt x="0" y="407"/>
                </a:lnTo>
                <a:close/>
              </a:path>
            </a:pathLst>
          </a:cu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EE81B31-B561-BA58-001C-52F1754961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3" y="609600"/>
            <a:ext cx="3851123" cy="1320800"/>
          </a:xfrm>
        </p:spPr>
        <p:txBody>
          <a:bodyPr>
            <a:normAutofit/>
          </a:bodyPr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Conclusion </a:t>
            </a:r>
            <a:b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54173E-71F1-ED09-3C5E-5535F312942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2160589"/>
            <a:ext cx="3851122" cy="3880773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 sz="1500" b="1" dirty="0">
                <a:latin typeface="Arial" panose="020B0604020202020204" pitchFamily="34" charset="0"/>
                <a:cs typeface="Arial" panose="020B0604020202020204" pitchFamily="34" charset="0"/>
              </a:rPr>
              <a:t>Incidence is measured through mandatory reporting and surveillance.</a:t>
            </a:r>
          </a:p>
          <a:p>
            <a:pPr>
              <a:lnSpc>
                <a:spcPct val="90000"/>
              </a:lnSpc>
            </a:pPr>
            <a:r>
              <a:rPr lang="en-GB" sz="1500" b="1" dirty="0">
                <a:latin typeface="Arial" panose="020B0604020202020204" pitchFamily="34" charset="0"/>
                <a:cs typeface="Arial" panose="020B0604020202020204" pitchFamily="34" charset="0"/>
              </a:rPr>
              <a:t>Regional monitoring and contact tracing improve accuracy.</a:t>
            </a:r>
          </a:p>
          <a:p>
            <a:pPr>
              <a:lnSpc>
                <a:spcPct val="90000"/>
              </a:lnSpc>
            </a:pPr>
            <a:r>
              <a:rPr lang="en-GB" sz="1500" b="1" dirty="0">
                <a:latin typeface="Arial" panose="020B0604020202020204" pitchFamily="34" charset="0"/>
                <a:cs typeface="Arial" panose="020B0604020202020204" pitchFamily="34" charset="0"/>
              </a:rPr>
              <a:t>Analysis of social risk factors guides targeted prevention </a:t>
            </a:r>
          </a:p>
          <a:p>
            <a:pPr>
              <a:lnSpc>
                <a:spcPct val="90000"/>
              </a:lnSpc>
            </a:pPr>
            <a:r>
              <a:rPr lang="en-GB" sz="1500" b="1" dirty="0">
                <a:latin typeface="Arial" panose="020B0604020202020204" pitchFamily="34" charset="0"/>
                <a:cs typeface="Arial" panose="020B0604020202020204" pitchFamily="34" charset="0"/>
              </a:rPr>
              <a:t>National Frameworks support consistent measurement</a:t>
            </a:r>
          </a:p>
          <a:p>
            <a:pPr>
              <a:lnSpc>
                <a:spcPct val="90000"/>
              </a:lnSpc>
            </a:pPr>
            <a:endParaRPr lang="en-GB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</a:pPr>
            <a:r>
              <a:rPr lang="en-GB" sz="1500" b="1" dirty="0">
                <a:latin typeface="Arial" panose="020B0604020202020204" pitchFamily="34" charset="0"/>
                <a:cs typeface="Arial" panose="020B0604020202020204" pitchFamily="34" charset="0"/>
              </a:rPr>
              <a:t>Accurate incidence measurement is essential for effective public health planning and disease control.</a:t>
            </a:r>
          </a:p>
          <a:p>
            <a:pPr>
              <a:lnSpc>
                <a:spcPct val="90000"/>
              </a:lnSpc>
            </a:pPr>
            <a:r>
              <a:rPr lang="en-GB" sz="1500" b="1" dirty="0">
                <a:latin typeface="Arial" panose="020B0604020202020204" pitchFamily="34" charset="0"/>
                <a:cs typeface="Arial" panose="020B0604020202020204" pitchFamily="34" charset="0"/>
              </a:rPr>
              <a:t>Thank you for Listening 🙏</a:t>
            </a:r>
          </a:p>
          <a:p>
            <a:pPr>
              <a:lnSpc>
                <a:spcPct val="90000"/>
              </a:lnSpc>
            </a:pPr>
            <a:endParaRPr lang="en-GB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76" name="Straight Connector 75">
            <a:extLst>
              <a:ext uri="{FF2B5EF4-FFF2-40B4-BE49-F238E27FC236}">
                <a16:creationId xmlns:a16="http://schemas.microsoft.com/office/drawing/2014/main" id="{64FA5DFF-7FE6-4855-84E6-DFA78EE978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371012" y="0"/>
            <a:ext cx="1219200" cy="6858000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7" name="Straight Connector 76">
            <a:extLst>
              <a:ext uri="{FF2B5EF4-FFF2-40B4-BE49-F238E27FC236}">
                <a16:creationId xmlns:a16="http://schemas.microsoft.com/office/drawing/2014/main" id="{2AFD8CBA-54A3-4363-991B-B9C631BBFA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7425267" y="3681413"/>
            <a:ext cx="4763558" cy="3176587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8" name="Rectangle 23">
            <a:extLst>
              <a:ext uri="{FF2B5EF4-FFF2-40B4-BE49-F238E27FC236}">
                <a16:creationId xmlns:a16="http://schemas.microsoft.com/office/drawing/2014/main" id="{3F088236-D655-4F88-B238-E167623580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81476" y="-8467"/>
            <a:ext cx="3007349" cy="6866467"/>
          </a:xfrm>
          <a:custGeom>
            <a:avLst/>
            <a:gdLst/>
            <a:ahLst/>
            <a:cxnLst/>
            <a:rect l="l" t="t" r="r" b="b"/>
            <a:pathLst>
              <a:path w="3007349" h="6866467">
                <a:moveTo>
                  <a:pt x="2045532" y="0"/>
                </a:moveTo>
                <a:lnTo>
                  <a:pt x="3007349" y="0"/>
                </a:lnTo>
                <a:lnTo>
                  <a:pt x="3007349" y="6866467"/>
                </a:lnTo>
                <a:lnTo>
                  <a:pt x="0" y="6866467"/>
                </a:lnTo>
                <a:lnTo>
                  <a:pt x="2045532" y="0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79" name="Rectangle 25">
            <a:extLst>
              <a:ext uri="{FF2B5EF4-FFF2-40B4-BE49-F238E27FC236}">
                <a16:creationId xmlns:a16="http://schemas.microsoft.com/office/drawing/2014/main" id="{3DAC0C92-199E-475C-9390-119A9B0272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03442" y="-8467"/>
            <a:ext cx="2588558" cy="6866467"/>
          </a:xfrm>
          <a:custGeom>
            <a:avLst/>
            <a:gdLst/>
            <a:ahLst/>
            <a:cxnLst/>
            <a:rect l="l" t="t" r="r" b="b"/>
            <a:pathLst>
              <a:path w="2573311" h="6866467">
                <a:moveTo>
                  <a:pt x="0" y="0"/>
                </a:moveTo>
                <a:lnTo>
                  <a:pt x="2573311" y="0"/>
                </a:lnTo>
                <a:lnTo>
                  <a:pt x="2573311" y="6866467"/>
                </a:lnTo>
                <a:lnTo>
                  <a:pt x="1202336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80" name="Isosceles Triangle 24">
            <a:extLst>
              <a:ext uri="{FF2B5EF4-FFF2-40B4-BE49-F238E27FC236}">
                <a16:creationId xmlns:a16="http://schemas.microsoft.com/office/drawing/2014/main" id="{C4CFB339-0ED8-4FE2-9EF1-6D1375B849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932333" y="3048000"/>
            <a:ext cx="3259667" cy="3810000"/>
          </a:xfrm>
          <a:prstGeom prst="triangle">
            <a:avLst>
              <a:gd name="adj" fmla="val 100000"/>
            </a:avLst>
          </a:prstGeom>
          <a:solidFill>
            <a:schemeClr val="accent2">
              <a:alpha val="72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81" name="Rectangle 27">
            <a:extLst>
              <a:ext uri="{FF2B5EF4-FFF2-40B4-BE49-F238E27FC236}">
                <a16:creationId xmlns:a16="http://schemas.microsoft.com/office/drawing/2014/main" id="{31896C80-2069-4431-9C19-83B9137344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334500" y="-8467"/>
            <a:ext cx="2854326" cy="6866467"/>
          </a:xfrm>
          <a:custGeom>
            <a:avLst/>
            <a:gdLst/>
            <a:ahLst/>
            <a:cxnLst/>
            <a:rect l="l" t="t" r="r" b="b"/>
            <a:pathLst>
              <a:path w="2858013" h="6866467">
                <a:moveTo>
                  <a:pt x="0" y="0"/>
                </a:moveTo>
                <a:lnTo>
                  <a:pt x="2858013" y="0"/>
                </a:lnTo>
                <a:lnTo>
                  <a:pt x="2858013" y="6866467"/>
                </a:lnTo>
                <a:lnTo>
                  <a:pt x="2473942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75000"/>
              <a:alpha val="47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82" name="Rectangle 28">
            <a:extLst>
              <a:ext uri="{FF2B5EF4-FFF2-40B4-BE49-F238E27FC236}">
                <a16:creationId xmlns:a16="http://schemas.microsoft.com/office/drawing/2014/main" id="{BF120A21-0841-4823-B0C4-28AEBCEF9B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98730" y="-8467"/>
            <a:ext cx="1290094" cy="6866467"/>
          </a:xfrm>
          <a:custGeom>
            <a:avLst/>
            <a:gdLst/>
            <a:ahLst/>
            <a:cxnLst/>
            <a:rect l="l" t="t" r="r" b="b"/>
            <a:pathLst>
              <a:path w="1290094" h="6858000">
                <a:moveTo>
                  <a:pt x="1019735" y="0"/>
                </a:moveTo>
                <a:lnTo>
                  <a:pt x="1290094" y="0"/>
                </a:lnTo>
                <a:lnTo>
                  <a:pt x="1290094" y="6858000"/>
                </a:lnTo>
                <a:lnTo>
                  <a:pt x="0" y="6858000"/>
                </a:lnTo>
                <a:lnTo>
                  <a:pt x="1019735" y="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83" name="Rectangle 29">
            <a:extLst>
              <a:ext uri="{FF2B5EF4-FFF2-40B4-BE49-F238E27FC236}">
                <a16:creationId xmlns:a16="http://schemas.microsoft.com/office/drawing/2014/main" id="{DBB05BAE-BBD3-4289-899F-A6851503C6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938999" y="-8467"/>
            <a:ext cx="1249825" cy="6866467"/>
          </a:xfrm>
          <a:custGeom>
            <a:avLst/>
            <a:gdLst/>
            <a:ahLst/>
            <a:cxnLst/>
            <a:rect l="l" t="t" r="r" b="b"/>
            <a:pathLst>
              <a:path w="1249825" h="6858000">
                <a:moveTo>
                  <a:pt x="0" y="0"/>
                </a:moveTo>
                <a:lnTo>
                  <a:pt x="1249825" y="0"/>
                </a:lnTo>
                <a:lnTo>
                  <a:pt x="1249825" y="6858000"/>
                </a:lnTo>
                <a:lnTo>
                  <a:pt x="1109382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6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84" name="Isosceles Triangle 29">
            <a:extLst>
              <a:ext uri="{FF2B5EF4-FFF2-40B4-BE49-F238E27FC236}">
                <a16:creationId xmlns:a16="http://schemas.microsoft.com/office/drawing/2014/main" id="{9874D11C-36F5-4BBE-A490-019A54E953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371666" y="3589867"/>
            <a:ext cx="1817159" cy="3268133"/>
          </a:xfrm>
          <a:prstGeom prst="triangle">
            <a:avLst>
              <a:gd name="adj" fmla="val 100000"/>
            </a:avLst>
          </a:prstGeom>
          <a:solidFill>
            <a:schemeClr val="accent1">
              <a:alpha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88291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CE299A-6C1D-6A87-54BC-B3AAA6E313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References </a:t>
            </a:r>
            <a:endParaRPr lang="en-US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209C27-5BD7-FD4E-A13E-D65BCED31C7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564786"/>
            <a:ext cx="9545383" cy="4440275"/>
          </a:xfrm>
        </p:spPr>
        <p:txBody>
          <a:bodyPr>
            <a:normAutofit lnSpcReduction="10000"/>
          </a:bodyPr>
          <a:lstStyle/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UK Health Security Agency (2023) Tuberculosis action plan for England 2021 to 2026. London: UK Health Security Agency. Available at: </a:t>
            </a: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https://www.gov.uk/government/publications/tuberculosis-action-plan-for-england-2021-to-2026</a:t>
            </a: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 ( Accessed: 2 March 2026).</a:t>
            </a:r>
          </a:p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UK Health Security Agency and NHS England (2023) Tuberculosis in England: incidence and epidemiology report, 2021. London: UK Health Security Agency. Available at: </a:t>
            </a: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https://www.gov.uk/government/publications/tuberculosis-in-england-2022-report-data-up-to-end-of-2021/</a:t>
            </a:r>
            <a:r>
              <a:rPr lang="en-GB" sz="2400" b="1" dirty="0" err="1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tb-incidence-and</a:t>
            </a: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-epidemiology-in-england-2021</a:t>
            </a: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 (Accessed: 2 March 2026).</a:t>
            </a:r>
            <a:endParaRPr lang="en-US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63748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0C1E51DA-EBA5-242A-E819-3852B815972A}"/>
              </a:ext>
            </a:extLst>
          </p:cNvPr>
          <p:cNvSpPr txBox="1">
            <a:spLocks/>
          </p:cNvSpPr>
          <p:nvPr/>
        </p:nvSpPr>
        <p:spPr>
          <a:xfrm>
            <a:off x="300625" y="2139864"/>
            <a:ext cx="7101316" cy="3684739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sz="3600" b="0" i="0" kern="1200" cap="all" baseline="0">
                <a:solidFill>
                  <a:schemeClr val="bg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180000" fontAlgn="auto">
              <a:lnSpc>
                <a:spcPct val="150000"/>
              </a:lnSpc>
              <a:spcAft>
                <a:spcPts val="0"/>
              </a:spcAft>
            </a:pPr>
            <a:r>
              <a:rPr lang="en-US" spc="150" dirty="0">
                <a:solidFill>
                  <a:schemeClr val="accent6">
                    <a:lumMod val="25000"/>
                  </a:schemeClr>
                </a:solidFill>
                <a:latin typeface="ADLaM Display" panose="02010000000000000000" pitchFamily="2" charset="77"/>
                <a:ea typeface="ADLaM Display" panose="02010000000000000000" pitchFamily="2" charset="77"/>
                <a:cs typeface="ADLaM Display" panose="02010000000000000000" pitchFamily="2" charset="77"/>
              </a:rPr>
              <a:t>Different Strategies to monitor tuberculosis in the local community: </a:t>
            </a:r>
          </a:p>
        </p:txBody>
      </p:sp>
      <p:pic>
        <p:nvPicPr>
          <p:cNvPr id="5" name="Picture 4" descr="A diagram of public health&#10;&#10;AI-generated content may be incorrect.">
            <a:extLst>
              <a:ext uri="{FF2B5EF4-FFF2-40B4-BE49-F238E27FC236}">
                <a16:creationId xmlns:a16="http://schemas.microsoft.com/office/drawing/2014/main" id="{B00BE64F-4258-5CF6-1C93-31426189F36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7649542" y="2749550"/>
            <a:ext cx="2578100" cy="1358900"/>
          </a:xfrm>
          <a:prstGeom prst="rect">
            <a:avLst/>
          </a:prstGeom>
        </p:spPr>
      </p:pic>
      <p:pic>
        <p:nvPicPr>
          <p:cNvPr id="6" name="Picture Placeholder 12" descr="A group of people in lab coats&#10;&#10;AI-generated content may be incorrect.">
            <a:extLst>
              <a:ext uri="{FF2B5EF4-FFF2-40B4-BE49-F238E27FC236}">
                <a16:creationId xmlns:a16="http://schemas.microsoft.com/office/drawing/2014/main" id="{1AF9DA42-E421-7D2A-D380-AA8239E5B7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837473B0-CC2E-450A-ABE3-18F120FF3D39}">
                <a1611:picAttrSrcUrl xmlns:a1611="http://schemas.microsoft.com/office/drawing/2016/11/main" r:id="rId5"/>
              </a:ext>
            </a:extLst>
          </a:blip>
          <a:srcRect l="20913" r="20913"/>
          <a:stretch>
            <a:fillRect/>
          </a:stretch>
        </p:blipFill>
        <p:spPr>
          <a:xfrm>
            <a:off x="7401941" y="0"/>
            <a:ext cx="4790059" cy="6587067"/>
          </a:xfrm>
          <a:custGeom>
            <a:avLst/>
            <a:gdLst>
              <a:gd name="connsiteX0" fmla="*/ 1022042 w 4376530"/>
              <a:gd name="connsiteY0" fmla="*/ 0 h 6018401"/>
              <a:gd name="connsiteX1" fmla="*/ 4326419 w 4376530"/>
              <a:gd name="connsiteY1" fmla="*/ 0 h 6018401"/>
              <a:gd name="connsiteX2" fmla="*/ 4374794 w 4376530"/>
              <a:gd name="connsiteY2" fmla="*/ 46177 h 6018401"/>
              <a:gd name="connsiteX3" fmla="*/ 4376530 w 4376530"/>
              <a:gd name="connsiteY3" fmla="*/ 48166 h 6018401"/>
              <a:gd name="connsiteX4" fmla="*/ 4376530 w 4376530"/>
              <a:gd name="connsiteY4" fmla="*/ 5243073 h 6018401"/>
              <a:gd name="connsiteX5" fmla="*/ 4234907 w 4376530"/>
              <a:gd name="connsiteY5" fmla="*/ 5384674 h 6018401"/>
              <a:gd name="connsiteX6" fmla="*/ 2811527 w 4376530"/>
              <a:gd name="connsiteY6" fmla="*/ 6014016 h 6018401"/>
              <a:gd name="connsiteX7" fmla="*/ 2673962 w 4376530"/>
              <a:gd name="connsiteY7" fmla="*/ 6018401 h 6018401"/>
              <a:gd name="connsiteX8" fmla="*/ 2673892 w 4376530"/>
              <a:gd name="connsiteY8" fmla="*/ 6018401 h 6018401"/>
              <a:gd name="connsiteX9" fmla="*/ 2536327 w 4376530"/>
              <a:gd name="connsiteY9" fmla="*/ 6014016 h 6018401"/>
              <a:gd name="connsiteX10" fmla="*/ 0 w 4376530"/>
              <a:gd name="connsiteY10" fmla="*/ 2647403 h 6018401"/>
              <a:gd name="connsiteX11" fmla="*/ 973061 w 4376530"/>
              <a:gd name="connsiteY11" fmla="*/ 46176 h 60184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4376530" h="6018401">
                <a:moveTo>
                  <a:pt x="1022042" y="0"/>
                </a:moveTo>
                <a:lnTo>
                  <a:pt x="4326419" y="0"/>
                </a:lnTo>
                <a:lnTo>
                  <a:pt x="4374794" y="46177"/>
                </a:lnTo>
                <a:lnTo>
                  <a:pt x="4376530" y="48166"/>
                </a:lnTo>
                <a:lnTo>
                  <a:pt x="4376530" y="5243073"/>
                </a:lnTo>
                <a:lnTo>
                  <a:pt x="4234907" y="5384674"/>
                </a:lnTo>
                <a:cubicBezTo>
                  <a:pt x="3830459" y="5751892"/>
                  <a:pt x="3341336" y="5980159"/>
                  <a:pt x="2811527" y="6014016"/>
                </a:cubicBezTo>
                <a:lnTo>
                  <a:pt x="2673962" y="6018401"/>
                </a:lnTo>
                <a:lnTo>
                  <a:pt x="2673892" y="6018401"/>
                </a:lnTo>
                <a:lnTo>
                  <a:pt x="2536327" y="6014016"/>
                </a:lnTo>
                <a:cubicBezTo>
                  <a:pt x="1123504" y="5923730"/>
                  <a:pt x="0" y="4450975"/>
                  <a:pt x="0" y="2647403"/>
                </a:cubicBezTo>
                <a:cubicBezTo>
                  <a:pt x="0" y="1600168"/>
                  <a:pt x="378788" y="664467"/>
                  <a:pt x="973061" y="46176"/>
                </a:cubicBezTo>
                <a:close/>
              </a:path>
            </a:pathLst>
          </a:custGeom>
          <a:effectLst>
            <a:outerShdw blurRad="50800" dist="50800" dir="5400000" sx="23000" sy="23000" algn="ctr" rotWithShape="0">
              <a:srgbClr val="000000">
                <a:alpha val="43137"/>
              </a:srgbClr>
            </a:outerShdw>
            <a:softEdge rad="63500"/>
          </a:effec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18531C5B-E1DF-7CF0-2E61-7FDE472D65D5}"/>
              </a:ext>
            </a:extLst>
          </p:cNvPr>
          <p:cNvSpPr txBox="1"/>
          <p:nvPr/>
        </p:nvSpPr>
        <p:spPr>
          <a:xfrm>
            <a:off x="488514" y="5836503"/>
            <a:ext cx="50605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Century Gothic" panose="020B0502020202020204" pitchFamily="34" charset="0"/>
              </a:rPr>
              <a:t>Presented by: Kendralyn Pegenia  (2511437)</a:t>
            </a:r>
          </a:p>
        </p:txBody>
      </p:sp>
    </p:spTree>
    <p:extLst>
      <p:ext uri="{BB962C8B-B14F-4D97-AF65-F5344CB8AC3E}">
        <p14:creationId xmlns:p14="http://schemas.microsoft.com/office/powerpoint/2010/main" val="11331951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 Same-side Corner of Rectangle 8">
            <a:extLst>
              <a:ext uri="{FF2B5EF4-FFF2-40B4-BE49-F238E27FC236}">
                <a16:creationId xmlns:a16="http://schemas.microsoft.com/office/drawing/2014/main" id="{FD17DB12-7B3A-0F17-CEDE-DEE568D73BB2}"/>
              </a:ext>
            </a:extLst>
          </p:cNvPr>
          <p:cNvSpPr/>
          <p:nvPr/>
        </p:nvSpPr>
        <p:spPr>
          <a:xfrm>
            <a:off x="5109253" y="1534711"/>
            <a:ext cx="5151102" cy="4810539"/>
          </a:xfrm>
          <a:prstGeom prst="round2SameRect">
            <a:avLst/>
          </a:prstGeom>
          <a:solidFill>
            <a:schemeClr val="accent6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ound Same-side Corner of Rectangle 7">
            <a:extLst>
              <a:ext uri="{FF2B5EF4-FFF2-40B4-BE49-F238E27FC236}">
                <a16:creationId xmlns:a16="http://schemas.microsoft.com/office/drawing/2014/main" id="{46BB6EA6-3B21-62F0-575A-D3E8DB99F4FA}"/>
              </a:ext>
            </a:extLst>
          </p:cNvPr>
          <p:cNvSpPr/>
          <p:nvPr/>
        </p:nvSpPr>
        <p:spPr>
          <a:xfrm>
            <a:off x="139148" y="1534711"/>
            <a:ext cx="4896680" cy="4810539"/>
          </a:xfrm>
          <a:prstGeom prst="round2SameRect">
            <a:avLst/>
          </a:prstGeom>
          <a:solidFill>
            <a:schemeClr val="accent6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9A2FD32-B5F3-398D-CC8D-6CB24C3DC6B4}"/>
              </a:ext>
            </a:extLst>
          </p:cNvPr>
          <p:cNvSpPr txBox="1"/>
          <p:nvPr/>
        </p:nvSpPr>
        <p:spPr>
          <a:xfrm>
            <a:off x="1400543" y="806824"/>
            <a:ext cx="9390913" cy="584775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3200" b="1" spc="300" dirty="0">
                <a:solidFill>
                  <a:sysClr val="windowText" lastClr="000000"/>
                </a:solidFill>
                <a:latin typeface="ADLaM Display" panose="02010000000000000000" pitchFamily="2" charset="77"/>
                <a:ea typeface="ADLaM Display" panose="02010000000000000000" pitchFamily="2" charset="77"/>
                <a:cs typeface="ADLaM Display" panose="02010000000000000000" pitchFamily="2" charset="77"/>
              </a:rPr>
              <a:t>Strategies to monitor the tuberculosis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AA3A5A2-DDF8-EA40-EE81-54C4341DC405}"/>
              </a:ext>
            </a:extLst>
          </p:cNvPr>
          <p:cNvSpPr txBox="1"/>
          <p:nvPr/>
        </p:nvSpPr>
        <p:spPr>
          <a:xfrm>
            <a:off x="451934" y="1954821"/>
            <a:ext cx="4896680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itchFamily="2" charset="2"/>
              <a:buChar char="Ø"/>
            </a:pPr>
            <a:r>
              <a:rPr lang="en-US" b="1" dirty="0">
                <a:latin typeface="Century Gothic" panose="020B0502020202020204" pitchFamily="34" charset="0"/>
              </a:rPr>
              <a:t>Epidemiological and Public Health </a:t>
            </a:r>
          </a:p>
          <a:p>
            <a:pPr marL="342900" indent="-342900">
              <a:buFont typeface="Wingdings" pitchFamily="2" charset="2"/>
              <a:buChar char="Ø"/>
            </a:pPr>
            <a:endParaRPr lang="en-US" dirty="0">
              <a:latin typeface="Century Gothic" panose="020B0502020202020204" pitchFamily="34" charset="0"/>
            </a:endParaRPr>
          </a:p>
          <a:p>
            <a:r>
              <a:rPr lang="en-US" dirty="0">
                <a:latin typeface="Century Gothic" panose="020B0502020202020204" pitchFamily="34" charset="0"/>
              </a:rPr>
              <a:t>–– its focal point is to understand Tuberculosis (TB) transference patterns and stability of the public community.</a:t>
            </a:r>
          </a:p>
          <a:p>
            <a:endParaRPr lang="en-US" dirty="0">
              <a:latin typeface="Century Gothic" panose="020B0502020202020204" pitchFamily="34" charset="0"/>
            </a:endParaRPr>
          </a:p>
          <a:p>
            <a:r>
              <a:rPr lang="en-US" dirty="0">
                <a:highlight>
                  <a:srgbClr val="D6D734"/>
                </a:highlight>
                <a:latin typeface="Century Gothic" panose="020B0502020202020204" pitchFamily="34" charset="0"/>
              </a:rPr>
              <a:t>Strategies are:</a:t>
            </a:r>
          </a:p>
          <a:p>
            <a:endParaRPr lang="en-US" dirty="0">
              <a:latin typeface="Century Gothic" panose="020B0502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spc="100" dirty="0">
                <a:latin typeface="Century Gothic" panose="020B0502020202020204" pitchFamily="34" charset="0"/>
              </a:rPr>
              <a:t>Active Case Finding (ACF)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spc="100" dirty="0">
                <a:latin typeface="Century Gothic" panose="020B0502020202020204" pitchFamily="34" charset="0"/>
              </a:rPr>
              <a:t>Contact Tracing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spc="100" dirty="0">
                <a:latin typeface="Century Gothic" panose="020B0502020202020204" pitchFamily="34" charset="0"/>
              </a:rPr>
              <a:t>Community engagement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spc="100" dirty="0">
                <a:latin typeface="Century Gothic" panose="020B0502020202020204" pitchFamily="34" charset="0"/>
              </a:rPr>
              <a:t>Integrated Surveillance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b="1" dirty="0">
              <a:latin typeface="Century Gothic" panose="020B0502020202020204" pitchFamily="34" charset="0"/>
            </a:endParaRPr>
          </a:p>
          <a:p>
            <a:endParaRPr lang="en-US" b="1" dirty="0">
              <a:latin typeface="Century Gothic" panose="020B0502020202020204" pitchFamily="34" charset="0"/>
            </a:endParaRPr>
          </a:p>
          <a:p>
            <a:r>
              <a:rPr lang="en-US" dirty="0">
                <a:latin typeface="Century Gothic" panose="020B0502020202020204" pitchFamily="34" charset="0"/>
              </a:rPr>
              <a:t>(WHO, 2025; Springer, 2023)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157300D-8933-C5A8-BAB6-06BA78ADE06F}"/>
              </a:ext>
            </a:extLst>
          </p:cNvPr>
          <p:cNvSpPr txBox="1"/>
          <p:nvPr/>
        </p:nvSpPr>
        <p:spPr>
          <a:xfrm>
            <a:off x="5422039" y="1955582"/>
            <a:ext cx="4892685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Ø"/>
            </a:pPr>
            <a:r>
              <a:rPr lang="en-US" b="1" dirty="0">
                <a:latin typeface="Century Gothic" panose="020B0502020202020204" pitchFamily="34" charset="0"/>
              </a:rPr>
              <a:t>Clinical and Diagnostics </a:t>
            </a:r>
          </a:p>
          <a:p>
            <a:pPr marL="285750" indent="-285750">
              <a:buFont typeface="Wingdings" pitchFamily="2" charset="2"/>
              <a:buChar char="Ø"/>
            </a:pPr>
            <a:endParaRPr lang="en-US" dirty="0">
              <a:latin typeface="Century Gothic" panose="020B0502020202020204" pitchFamily="34" charset="0"/>
            </a:endParaRPr>
          </a:p>
          <a:p>
            <a:r>
              <a:rPr lang="en-US" dirty="0">
                <a:latin typeface="Century Gothic" panose="020B0502020202020204" pitchFamily="34" charset="0"/>
              </a:rPr>
              <a:t>–– Focusing on identifying, verify and monitoring TB infection and its treatment progress.</a:t>
            </a:r>
          </a:p>
          <a:p>
            <a:endParaRPr lang="en-US" dirty="0">
              <a:latin typeface="Century Gothic" panose="020B0502020202020204" pitchFamily="34" charset="0"/>
            </a:endParaRPr>
          </a:p>
          <a:p>
            <a:r>
              <a:rPr lang="en-US" dirty="0">
                <a:highlight>
                  <a:srgbClr val="D6D734"/>
                </a:highlight>
                <a:latin typeface="Century Gothic" panose="020B0502020202020204" pitchFamily="34" charset="0"/>
              </a:rPr>
              <a:t>Strategies are:</a:t>
            </a:r>
          </a:p>
          <a:p>
            <a:endParaRPr lang="en-US" dirty="0">
              <a:highlight>
                <a:srgbClr val="D6D734"/>
              </a:highlight>
              <a:latin typeface="Century Gothic" panose="020B0502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spc="100" dirty="0">
                <a:latin typeface="Century Gothic" panose="020B0502020202020204" pitchFamily="34" charset="0"/>
              </a:rPr>
              <a:t>Clinical assessment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spc="100" dirty="0">
                <a:latin typeface="Century Gothic" panose="020B0502020202020204" pitchFamily="34" charset="0"/>
              </a:rPr>
              <a:t>Diagnostic Testing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spc="100" dirty="0">
                <a:latin typeface="Century Gothic" panose="020B0502020202020204" pitchFamily="34" charset="0"/>
              </a:rPr>
              <a:t>Drug Susceptibility</a:t>
            </a:r>
          </a:p>
          <a:p>
            <a:r>
              <a:rPr lang="en-US" b="1" spc="100" dirty="0">
                <a:latin typeface="Century Gothic" panose="020B0502020202020204" pitchFamily="34" charset="0"/>
              </a:rPr>
              <a:t>Testing (DST)</a:t>
            </a:r>
          </a:p>
          <a:p>
            <a:endParaRPr lang="en-US" b="1" dirty="0">
              <a:latin typeface="Century Gothic" panose="020B0502020202020204" pitchFamily="34" charset="0"/>
            </a:endParaRPr>
          </a:p>
          <a:p>
            <a:endParaRPr lang="en-US" b="1" dirty="0">
              <a:latin typeface="Century Gothic" panose="020B0502020202020204" pitchFamily="34" charset="0"/>
            </a:endParaRPr>
          </a:p>
          <a:p>
            <a:r>
              <a:rPr lang="en-US" dirty="0">
                <a:latin typeface="Century Gothic" panose="020B0502020202020204" pitchFamily="34" charset="0"/>
              </a:rPr>
              <a:t>(</a:t>
            </a:r>
            <a:r>
              <a:rPr lang="en-GB" dirty="0">
                <a:latin typeface="Century Gothic" panose="020B0502020202020204" pitchFamily="34" charset="0"/>
              </a:rPr>
              <a:t>van Wyk SS et al., 2023)</a:t>
            </a:r>
            <a:endParaRPr lang="en-US" dirty="0">
              <a:latin typeface="Century Gothic" panose="020B0502020202020204" pitchFamily="34" charset="0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23BFA06E-3939-FADA-C0FF-5FDCBCBCE6C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06041" y="3429000"/>
            <a:ext cx="2817366" cy="32885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35798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8" grpId="0" animBg="1"/>
      <p:bldP spid="5" grpId="0" animBg="1"/>
      <p:bldP spid="6" grpId="0"/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 Diagonal Corner of Rectangle 9">
            <a:extLst>
              <a:ext uri="{FF2B5EF4-FFF2-40B4-BE49-F238E27FC236}">
                <a16:creationId xmlns:a16="http://schemas.microsoft.com/office/drawing/2014/main" id="{548A379A-E7D7-AD92-02BA-10F25DF96D49}"/>
              </a:ext>
            </a:extLst>
          </p:cNvPr>
          <p:cNvSpPr/>
          <p:nvPr/>
        </p:nvSpPr>
        <p:spPr>
          <a:xfrm>
            <a:off x="6096000" y="715617"/>
            <a:ext cx="5709360" cy="5426766"/>
          </a:xfrm>
          <a:prstGeom prst="round2DiagRect">
            <a:avLst>
              <a:gd name="adj1" fmla="val 16667"/>
              <a:gd name="adj2" fmla="val 0"/>
            </a:avLst>
          </a:prstGeom>
          <a:solidFill>
            <a:schemeClr val="accent6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ound Diagonal Corner of Rectangle 2">
            <a:extLst>
              <a:ext uri="{FF2B5EF4-FFF2-40B4-BE49-F238E27FC236}">
                <a16:creationId xmlns:a16="http://schemas.microsoft.com/office/drawing/2014/main" id="{8E84FF9E-3996-D304-E8D5-C6BE9CF2915D}"/>
              </a:ext>
            </a:extLst>
          </p:cNvPr>
          <p:cNvSpPr/>
          <p:nvPr/>
        </p:nvSpPr>
        <p:spPr>
          <a:xfrm>
            <a:off x="108345" y="776235"/>
            <a:ext cx="5709360" cy="5426766"/>
          </a:xfrm>
          <a:prstGeom prst="round2DiagRect">
            <a:avLst>
              <a:gd name="adj1" fmla="val 16667"/>
              <a:gd name="adj2" fmla="val 0"/>
            </a:avLst>
          </a:prstGeom>
          <a:solidFill>
            <a:schemeClr val="accent6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142367B-6BF6-1820-DF81-2A3A2D35845A}"/>
              </a:ext>
            </a:extLst>
          </p:cNvPr>
          <p:cNvSpPr txBox="1"/>
          <p:nvPr/>
        </p:nvSpPr>
        <p:spPr>
          <a:xfrm>
            <a:off x="441799" y="1065007"/>
            <a:ext cx="5042451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Ø"/>
            </a:pPr>
            <a:r>
              <a:rPr lang="en-US" sz="2000" b="1" spc="30" dirty="0">
                <a:latin typeface="Century Gothic" panose="020B0502020202020204" pitchFamily="34" charset="0"/>
              </a:rPr>
              <a:t> Treatment and Case Management Approach</a:t>
            </a:r>
          </a:p>
          <a:p>
            <a:pPr marL="285750" indent="-285750">
              <a:buFont typeface="Wingdings" pitchFamily="2" charset="2"/>
              <a:buChar char="Ø"/>
            </a:pPr>
            <a:endParaRPr lang="en-US" sz="2000" b="1" spc="30" dirty="0">
              <a:latin typeface="Century Gothic" panose="020B0502020202020204" pitchFamily="34" charset="0"/>
            </a:endParaRPr>
          </a:p>
          <a:p>
            <a:r>
              <a:rPr lang="en-US" sz="2000" spc="30" dirty="0">
                <a:latin typeface="Century Gothic" panose="020B0502020202020204" pitchFamily="34" charset="0"/>
              </a:rPr>
              <a:t>–– This is to make sure that up-to-date, complete, and monitored medication to avoid relapse and resistance.</a:t>
            </a:r>
          </a:p>
          <a:p>
            <a:endParaRPr lang="en-US" sz="2000" spc="30" dirty="0">
              <a:latin typeface="Century Gothic" panose="020B0502020202020204" pitchFamily="34" charset="0"/>
            </a:endParaRPr>
          </a:p>
          <a:p>
            <a:r>
              <a:rPr lang="en-US" sz="2000" spc="30" dirty="0">
                <a:highlight>
                  <a:srgbClr val="D6D734"/>
                </a:highlight>
                <a:latin typeface="Century Gothic" panose="020B0502020202020204" pitchFamily="34" charset="0"/>
              </a:rPr>
              <a:t>Strategies are:</a:t>
            </a:r>
          </a:p>
          <a:p>
            <a:endParaRPr lang="en-US" sz="2000" spc="30" dirty="0">
              <a:highlight>
                <a:srgbClr val="D6D734"/>
              </a:highlight>
              <a:latin typeface="Century Gothic" panose="020B0502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spc="100" dirty="0">
                <a:latin typeface="Century Gothic" panose="020B0502020202020204" pitchFamily="34" charset="0"/>
              </a:rPr>
              <a:t>Directly Observed Therapy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spc="100" dirty="0">
                <a:latin typeface="Century Gothic" panose="020B0502020202020204" pitchFamily="34" charset="0"/>
              </a:rPr>
              <a:t>Standardized drug regimens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spc="100" dirty="0">
                <a:latin typeface="Century Gothic" panose="020B0502020202020204" pitchFamily="34" charset="0"/>
              </a:rPr>
              <a:t>Regular Follow-up</a:t>
            </a:r>
          </a:p>
          <a:p>
            <a:endParaRPr lang="en-US" sz="2000" b="1" spc="100" dirty="0">
              <a:latin typeface="Century Gothic" panose="020B0502020202020204" pitchFamily="34" charset="0"/>
            </a:endParaRPr>
          </a:p>
          <a:p>
            <a:endParaRPr lang="en-US" sz="2000" b="1" spc="100" dirty="0">
              <a:latin typeface="Century Gothic" panose="020B0502020202020204" pitchFamily="34" charset="0"/>
            </a:endParaRPr>
          </a:p>
          <a:p>
            <a:r>
              <a:rPr lang="en-US" sz="2000" spc="100" dirty="0">
                <a:latin typeface="Century Gothic" panose="020B0502020202020204" pitchFamily="34" charset="0"/>
              </a:rPr>
              <a:t>(</a:t>
            </a:r>
            <a:r>
              <a:rPr lang="en-US" sz="2000" dirty="0" err="1">
                <a:latin typeface="Century Gothic" panose="020B0502020202020204" pitchFamily="34" charset="0"/>
              </a:rPr>
              <a:t>Tousif</a:t>
            </a:r>
            <a:r>
              <a:rPr lang="en-US" sz="2000" dirty="0">
                <a:latin typeface="Century Gothic" panose="020B0502020202020204" pitchFamily="34" charset="0"/>
              </a:rPr>
              <a:t> S et al,. 2015)</a:t>
            </a:r>
            <a:endParaRPr lang="en-US" sz="2000" spc="100" dirty="0">
              <a:latin typeface="Century Gothic" panose="020B0502020202020204" pitchFamily="34" charset="0"/>
            </a:endParaRPr>
          </a:p>
        </p:txBody>
      </p:sp>
      <p:pic>
        <p:nvPicPr>
          <p:cNvPr id="11" name="Picture 10" descr="A logo of a light bulb with a globe inside&#10;&#10;AI-generated content may be incorrect.">
            <a:extLst>
              <a:ext uri="{FF2B5EF4-FFF2-40B4-BE49-F238E27FC236}">
                <a16:creationId xmlns:a16="http://schemas.microsoft.com/office/drawing/2014/main" id="{C6DCC589-BB49-0DC6-C912-144BC3490A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9517390" y="4291159"/>
            <a:ext cx="2674610" cy="267461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B9E8F6EA-7907-D56A-DF3F-4E7EB66BCD1E}"/>
              </a:ext>
            </a:extLst>
          </p:cNvPr>
          <p:cNvSpPr txBox="1"/>
          <p:nvPr/>
        </p:nvSpPr>
        <p:spPr>
          <a:xfrm>
            <a:off x="10338446" y="7110155"/>
            <a:ext cx="1853554" cy="714107"/>
          </a:xfrm>
          <a:prstGeom prst="teardrop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>
                <a:hlinkClick r:id="rId3" tooltip="https://ijgis.pubpub.org/pub/n4rt24ur"/>
              </a:rPr>
              <a:t>This Photo</a:t>
            </a:r>
            <a:r>
              <a:rPr lang="en-US" sz="900"/>
              <a:t> by Unknown Author is licensed under </a:t>
            </a:r>
            <a:r>
              <a:rPr lang="en-US" sz="900">
                <a:hlinkClick r:id="rId4" tooltip="https://creativecommons.org/licenses/by/3.0/"/>
              </a:rPr>
              <a:t>CC BY</a:t>
            </a:r>
            <a:endParaRPr lang="en-US" sz="90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2990D75-17C5-09FD-1A45-D9B7E7609B84}"/>
              </a:ext>
            </a:extLst>
          </p:cNvPr>
          <p:cNvSpPr txBox="1"/>
          <p:nvPr/>
        </p:nvSpPr>
        <p:spPr>
          <a:xfrm>
            <a:off x="6624923" y="981239"/>
            <a:ext cx="4651513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Ø"/>
            </a:pPr>
            <a:r>
              <a:rPr lang="en-US" sz="2000" b="1" spc="100" dirty="0">
                <a:latin typeface="Century Gothic" panose="020B0502020202020204" pitchFamily="34" charset="0"/>
              </a:rPr>
              <a:t>Preventive and Infection-Control Approach</a:t>
            </a:r>
          </a:p>
          <a:p>
            <a:pPr marL="285750" indent="-285750">
              <a:buFont typeface="Wingdings" pitchFamily="2" charset="2"/>
              <a:buChar char="Ø"/>
            </a:pPr>
            <a:endParaRPr lang="en-US" sz="2000" b="1" dirty="0"/>
          </a:p>
          <a:p>
            <a:r>
              <a:rPr lang="en-US" sz="2000" dirty="0">
                <a:latin typeface="Century Gothic" panose="020B0502020202020204" pitchFamily="34" charset="0"/>
              </a:rPr>
              <a:t>–– Decreases the risk of TB transferring in the community and healthcare site.</a:t>
            </a:r>
          </a:p>
          <a:p>
            <a:endParaRPr lang="en-US" sz="2000" dirty="0">
              <a:latin typeface="Century Gothic" panose="020B0502020202020204" pitchFamily="34" charset="0"/>
            </a:endParaRPr>
          </a:p>
          <a:p>
            <a:r>
              <a:rPr lang="en-US" sz="2000" dirty="0">
                <a:highlight>
                  <a:srgbClr val="D6D734"/>
                </a:highlight>
                <a:latin typeface="Century Gothic" panose="020B0502020202020204" pitchFamily="34" charset="0"/>
              </a:rPr>
              <a:t>Strategies are:</a:t>
            </a:r>
          </a:p>
          <a:p>
            <a:endParaRPr lang="en-US" sz="2000" dirty="0">
              <a:highlight>
                <a:srgbClr val="D6D734"/>
              </a:highlight>
              <a:latin typeface="Century Gothic" panose="020B0502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spc="100" dirty="0">
                <a:latin typeface="Century Gothic" panose="020B0502020202020204" pitchFamily="34" charset="0"/>
              </a:rPr>
              <a:t>BCG vaccination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spc="100" dirty="0">
                <a:latin typeface="Century Gothic" panose="020B0502020202020204" pitchFamily="34" charset="0"/>
              </a:rPr>
              <a:t>Infection control in health facilities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spc="100" dirty="0">
                <a:latin typeface="Century Gothic" panose="020B0502020202020204" pitchFamily="34" charset="0"/>
              </a:rPr>
              <a:t>Health Education</a:t>
            </a:r>
          </a:p>
          <a:p>
            <a:r>
              <a:rPr lang="en-US" sz="2000" b="1" spc="100" dirty="0">
                <a:latin typeface="Century Gothic" panose="020B0502020202020204" pitchFamily="34" charset="0"/>
              </a:rPr>
              <a:t>Campaign</a:t>
            </a:r>
            <a:endParaRPr lang="en-US" sz="2000" dirty="0">
              <a:latin typeface="Century Gothic" panose="020B0502020202020204" pitchFamily="34" charset="0"/>
            </a:endParaRPr>
          </a:p>
          <a:p>
            <a:endParaRPr lang="en-US" sz="2000" dirty="0">
              <a:latin typeface="Century Gothic" panose="020B0502020202020204" pitchFamily="34" charset="0"/>
            </a:endParaRPr>
          </a:p>
          <a:p>
            <a:r>
              <a:rPr lang="en-US" sz="2000" dirty="0">
                <a:latin typeface="Century Gothic" panose="020B0502020202020204" pitchFamily="34" charset="0"/>
              </a:rPr>
              <a:t>(PMC, 2023; WHO, 2022)</a:t>
            </a:r>
          </a:p>
        </p:txBody>
      </p:sp>
    </p:spTree>
    <p:extLst>
      <p:ext uri="{BB962C8B-B14F-4D97-AF65-F5344CB8AC3E}">
        <p14:creationId xmlns:p14="http://schemas.microsoft.com/office/powerpoint/2010/main" val="42340687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3" grpId="0" animBg="1"/>
      <p:bldP spid="4" grpId="0"/>
      <p:bldP spid="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4A68E579-007E-6B94-AA3F-D098F4C0A61A}"/>
              </a:ext>
            </a:extLst>
          </p:cNvPr>
          <p:cNvSpPr/>
          <p:nvPr/>
        </p:nvSpPr>
        <p:spPr>
          <a:xfrm>
            <a:off x="2040834" y="1227182"/>
            <a:ext cx="8110332" cy="835056"/>
          </a:xfrm>
          <a:prstGeom prst="roundRect">
            <a:avLst/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212F9EB-BA5E-E15D-BEF7-9693DAE8BF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5301" y="1319606"/>
            <a:ext cx="9141397" cy="615553"/>
          </a:xfrm>
        </p:spPr>
        <p:txBody>
          <a:bodyPr/>
          <a:lstStyle/>
          <a:p>
            <a:r>
              <a:rPr lang="en-US" dirty="0">
                <a:solidFill>
                  <a:sysClr val="windowText" lastClr="000000"/>
                </a:solidFill>
              </a:rPr>
              <a:t>Vaccination Data for Tuberculosis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1B40750-1CCD-9E32-52E0-8EC122D0EF8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566290" y="2882342"/>
            <a:ext cx="7799387" cy="3285870"/>
          </a:xfrm>
        </p:spPr>
        <p:txBody>
          <a:bodyPr/>
          <a:lstStyle/>
          <a:p>
            <a:pPr marL="285750" indent="-285750" algn="l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2400" spc="30" dirty="0">
                <a:latin typeface="Century Gothic" panose="020B0502020202020204" pitchFamily="34" charset="0"/>
              </a:rPr>
              <a:t> Vaccination Policy and Target Groups</a:t>
            </a:r>
          </a:p>
          <a:p>
            <a:pPr marL="285750" indent="-285750" algn="l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2400" spc="30" dirty="0">
                <a:latin typeface="Century Gothic" panose="020B0502020202020204" pitchFamily="34" charset="0"/>
              </a:rPr>
              <a:t> BCG Vaccination Data (2024-2025)</a:t>
            </a:r>
          </a:p>
          <a:p>
            <a:pPr marL="285750" indent="-285750" algn="l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2400" spc="30" dirty="0">
                <a:latin typeface="Century Gothic" panose="020B0502020202020204" pitchFamily="34" charset="0"/>
              </a:rPr>
              <a:t> Local Implementation and Inequality</a:t>
            </a:r>
          </a:p>
          <a:p>
            <a:pPr marL="285750" indent="-285750" algn="l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2400" spc="30" dirty="0">
                <a:latin typeface="Century Gothic" panose="020B0502020202020204" pitchFamily="34" charset="0"/>
              </a:rPr>
              <a:t> Global and Historical Context</a:t>
            </a:r>
          </a:p>
        </p:txBody>
      </p:sp>
      <p:pic>
        <p:nvPicPr>
          <p:cNvPr id="20" name="Picture 19" descr="A diagram of a vaccine prevention&#10;&#10;AI-generated content may be incorrect.">
            <a:extLst>
              <a:ext uri="{FF2B5EF4-FFF2-40B4-BE49-F238E27FC236}">
                <a16:creationId xmlns:a16="http://schemas.microsoft.com/office/drawing/2014/main" id="{34632DCC-6A21-930C-B870-446BF9EC34D0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/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7240568" y="2882342"/>
            <a:ext cx="4832162" cy="32858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9649335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/>
      <p:bldP spid="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nip Diagonal Corner of Rectangle 1">
            <a:extLst>
              <a:ext uri="{FF2B5EF4-FFF2-40B4-BE49-F238E27FC236}">
                <a16:creationId xmlns:a16="http://schemas.microsoft.com/office/drawing/2014/main" id="{5EFB3EA1-DCF5-4DCE-0964-4DA186C73B63}"/>
              </a:ext>
            </a:extLst>
          </p:cNvPr>
          <p:cNvSpPr/>
          <p:nvPr/>
        </p:nvSpPr>
        <p:spPr>
          <a:xfrm>
            <a:off x="2040835" y="443006"/>
            <a:ext cx="9846365" cy="6222837"/>
          </a:xfrm>
          <a:prstGeom prst="snip2DiagRect">
            <a:avLst/>
          </a:prstGeom>
          <a:solidFill>
            <a:schemeClr val="accent3">
              <a:lumMod val="20000"/>
              <a:lumOff val="80000"/>
              <a:alpha val="94475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"/>
              <a:ea typeface="+mn-ea"/>
              <a:cs typeface="+mn-cs"/>
            </a:endParaRP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F4CC8F73-ECDC-4868-AB59-BA85918D97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88439" y="138157"/>
            <a:ext cx="6960704" cy="717054"/>
          </a:xfrm>
          <a:ln>
            <a:noFill/>
          </a:ln>
        </p:spPr>
        <p:txBody>
          <a:bodyPr/>
          <a:lstStyle/>
          <a:p>
            <a:r>
              <a:rPr lang="en-US" dirty="0">
                <a:solidFill>
                  <a:schemeClr val="accent6">
                    <a:lumMod val="10000"/>
                  </a:schemeClr>
                </a:solidFill>
              </a:rPr>
              <a:t>References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3316BC9-7937-4417-B232-1B37F479601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2519743" y="855211"/>
            <a:ext cx="7853148" cy="5345173"/>
          </a:xfrm>
        </p:spPr>
        <p:txBody>
          <a:bodyPr>
            <a:normAutofit fontScale="92500"/>
          </a:bodyPr>
          <a:lstStyle/>
          <a:p>
            <a:pPr marL="0" lvl="1" indent="0">
              <a:lnSpc>
                <a:spcPct val="150000"/>
              </a:lnSpc>
              <a:buNone/>
            </a:pPr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</a:rPr>
              <a:t>Daradkeh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AF et al., 2025. </a:t>
            </a:r>
            <a:r>
              <a:rPr lang="en-GB" sz="1400" i="1" dirty="0">
                <a:latin typeface="Arial" panose="020B0604020202020204" pitchFamily="34" charset="0"/>
                <a:cs typeface="Arial" panose="020B0604020202020204" pitchFamily="34" charset="0"/>
              </a:rPr>
              <a:t>Strategies for Tuberculosis Prevention in Healthcare Settings: A Narrative Review. Trop Med Infect Dis. 2025. 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[online] Available at: 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https://pmc.ncbi.nlm.nih.gov/articles/PMC12656276/</a:t>
            </a: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1" indent="0">
              <a:lnSpc>
                <a:spcPct val="150000"/>
              </a:lnSpc>
              <a:buNone/>
            </a:pPr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</a:rPr>
              <a:t>Fenta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MD, </a:t>
            </a:r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</a:rPr>
              <a:t>Ogundijo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OA, Warsame AAA, Belay AG. Facilitators and barriers to tuberculosis active case findings in low- and middle-income countries: a systematic review of qualitative research. BMC Infect Dis. 2023 Aug 7;23(1):515. </a:t>
            </a:r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</a:rPr>
              <a:t>doi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: 10.1186/s12879-023-08502-7. PMID: 37550614; PMCID: PMC10405492. </a:t>
            </a:r>
          </a:p>
          <a:p>
            <a:pPr marL="0" lvl="1" indent="0">
              <a:lnSpc>
                <a:spcPct val="150000"/>
              </a:lnSpc>
              <a:buNone/>
            </a:pPr>
            <a:r>
              <a:rPr lang="fr-FR" sz="1400" dirty="0">
                <a:solidFill>
                  <a:schemeClr val="accent6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GOV.UK, 2024. </a:t>
            </a:r>
            <a:r>
              <a:rPr lang="fr-FR" sz="1400" i="1" dirty="0" err="1">
                <a:solidFill>
                  <a:schemeClr val="accent6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Research</a:t>
            </a:r>
            <a:r>
              <a:rPr lang="fr-FR" sz="1400" i="1" dirty="0">
                <a:solidFill>
                  <a:schemeClr val="accent6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and </a:t>
            </a:r>
            <a:r>
              <a:rPr lang="fr-FR" sz="1400" i="1" dirty="0" err="1">
                <a:solidFill>
                  <a:schemeClr val="accent6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Analysis</a:t>
            </a:r>
            <a:r>
              <a:rPr lang="fr-FR" sz="1400" i="1" dirty="0">
                <a:solidFill>
                  <a:schemeClr val="accent6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fr-FR" sz="1400" i="1" dirty="0" err="1">
                <a:solidFill>
                  <a:schemeClr val="accent6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Methodology</a:t>
            </a:r>
            <a:r>
              <a:rPr lang="fr-FR" sz="1400" i="1" dirty="0">
                <a:solidFill>
                  <a:schemeClr val="accent6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and </a:t>
            </a:r>
            <a:r>
              <a:rPr lang="fr-FR" sz="1400" i="1" dirty="0" err="1">
                <a:solidFill>
                  <a:schemeClr val="accent6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definitions</a:t>
            </a:r>
            <a:r>
              <a:rPr lang="fr-FR" sz="1400" i="1" dirty="0">
                <a:solidFill>
                  <a:schemeClr val="accent6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fr-FR" sz="1400" dirty="0">
                <a:solidFill>
                  <a:schemeClr val="accent6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[online] </a:t>
            </a:r>
            <a:r>
              <a:rPr lang="fr-FR" sz="1400" dirty="0" err="1">
                <a:solidFill>
                  <a:schemeClr val="accent6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Available</a:t>
            </a:r>
            <a:r>
              <a:rPr lang="fr-FR" sz="1400" dirty="0">
                <a:solidFill>
                  <a:schemeClr val="accent6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at: </a:t>
            </a:r>
            <a:r>
              <a:rPr lang="fr-FR" sz="1400" dirty="0">
                <a:latin typeface="Arial" panose="020B0604020202020204" pitchFamily="34" charset="0"/>
                <a:cs typeface="Arial" panose="020B0604020202020204" pitchFamily="34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https://www.gov.uk/government/publications/tuberculosis-in-england-2025-report/methodology-and-definitions</a:t>
            </a:r>
            <a:endParaRPr lang="fr-FR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1" indent="0">
              <a:lnSpc>
                <a:spcPct val="150000"/>
              </a:lnSpc>
              <a:buNone/>
            </a:pPr>
            <a:r>
              <a:rPr lang="fr-FR" sz="1400" dirty="0">
                <a:latin typeface="Arial" panose="020B0604020202020204" pitchFamily="34" charset="0"/>
                <a:cs typeface="Arial" panose="020B0604020202020204" pitchFamily="34" charset="0"/>
              </a:rPr>
              <a:t>Van </a:t>
            </a:r>
            <a:r>
              <a:rPr lang="fr-FR" sz="1400" dirty="0" err="1">
                <a:latin typeface="Arial" panose="020B0604020202020204" pitchFamily="34" charset="0"/>
                <a:cs typeface="Arial" panose="020B0604020202020204" pitchFamily="34" charset="0"/>
              </a:rPr>
              <a:t>Wyk</a:t>
            </a:r>
            <a:r>
              <a:rPr lang="fr-FR" sz="1400" dirty="0">
                <a:latin typeface="Arial" panose="020B0604020202020204" pitchFamily="34" charset="0"/>
                <a:cs typeface="Arial" panose="020B0604020202020204" pitchFamily="34" charset="0"/>
              </a:rPr>
              <a:t> S et al., 2024, </a:t>
            </a:r>
            <a:r>
              <a:rPr lang="fr-FR" sz="1400" i="1" dirty="0">
                <a:latin typeface="Arial" panose="020B0604020202020204" pitchFamily="34" charset="0"/>
                <a:cs typeface="Arial" panose="020B0604020202020204" pitchFamily="34" charset="0"/>
              </a:rPr>
              <a:t>Drug-</a:t>
            </a:r>
            <a:r>
              <a:rPr lang="fr-FR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Resistant</a:t>
            </a:r>
            <a:r>
              <a:rPr lang="fr-FR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Tuberculosis</a:t>
            </a:r>
            <a:r>
              <a:rPr lang="fr-FR" sz="1400" i="1" dirty="0">
                <a:latin typeface="Arial" panose="020B0604020202020204" pitchFamily="34" charset="0"/>
                <a:cs typeface="Arial" panose="020B0604020202020204" pitchFamily="34" charset="0"/>
              </a:rPr>
              <a:t> Case-</a:t>
            </a:r>
            <a:r>
              <a:rPr lang="fr-FR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Finding</a:t>
            </a:r>
            <a:r>
              <a:rPr lang="fr-FR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Strategies</a:t>
            </a:r>
            <a:r>
              <a:rPr lang="fr-FR" sz="1400" i="1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fr-FR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Scoping</a:t>
            </a:r>
            <a:r>
              <a:rPr lang="fr-FR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Review</a:t>
            </a:r>
            <a:endParaRPr lang="fr-FR" sz="1400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1" indent="0">
              <a:lnSpc>
                <a:spcPct val="150000"/>
              </a:lnSpc>
              <a:buNone/>
            </a:pPr>
            <a:r>
              <a:rPr lang="fr-FR" sz="1400" i="1" dirty="0">
                <a:latin typeface="Arial" panose="020B0604020202020204" pitchFamily="34" charset="0"/>
                <a:cs typeface="Arial" panose="020B0604020202020204" pitchFamily="34" charset="0"/>
              </a:rPr>
              <a:t>JMIR Public </a:t>
            </a:r>
            <a:r>
              <a:rPr lang="fr-FR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Health</a:t>
            </a:r>
            <a:r>
              <a:rPr lang="fr-FR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Surveill</a:t>
            </a:r>
            <a:r>
              <a:rPr lang="fr-FR" sz="1400" i="1" dirty="0">
                <a:latin typeface="Arial" panose="020B0604020202020204" pitchFamily="34" charset="0"/>
                <a:cs typeface="Arial" panose="020B0604020202020204" pitchFamily="34" charset="0"/>
              </a:rPr>
              <a:t> 2024. </a:t>
            </a:r>
            <a:r>
              <a:rPr lang="fr-FR" sz="1400" dirty="0">
                <a:latin typeface="Arial" panose="020B0604020202020204" pitchFamily="34" charset="0"/>
                <a:cs typeface="Arial" panose="020B0604020202020204" pitchFamily="34" charset="0"/>
              </a:rPr>
              <a:t>[online] </a:t>
            </a:r>
            <a:r>
              <a:rPr lang="fr-FR" sz="1400" dirty="0" err="1">
                <a:latin typeface="Arial" panose="020B0604020202020204" pitchFamily="34" charset="0"/>
                <a:cs typeface="Arial" panose="020B0604020202020204" pitchFamily="34" charset="0"/>
              </a:rPr>
              <a:t>Available</a:t>
            </a:r>
            <a:r>
              <a:rPr lang="fr-FR" sz="1400" dirty="0">
                <a:latin typeface="Arial" panose="020B0604020202020204" pitchFamily="34" charset="0"/>
                <a:cs typeface="Arial" panose="020B0604020202020204" pitchFamily="34" charset="0"/>
              </a:rPr>
              <a:t> at: </a:t>
            </a:r>
            <a:r>
              <a:rPr lang="fr-FR" sz="1400" dirty="0">
                <a:solidFill>
                  <a:schemeClr val="accent6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https://publichealth.jmir.org/2024/1/e46137</a:t>
            </a:r>
            <a:endParaRPr lang="fr-FR" sz="1400" dirty="0">
              <a:solidFill>
                <a:schemeClr val="accent6">
                  <a:lumMod val="1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1" indent="0">
              <a:lnSpc>
                <a:spcPct val="150000"/>
              </a:lnSpc>
              <a:buNone/>
            </a:pPr>
            <a:r>
              <a:rPr lang="fr-FR" sz="1400" dirty="0">
                <a:solidFill>
                  <a:schemeClr val="accent6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WHO. </a:t>
            </a:r>
            <a:r>
              <a:rPr lang="fr-FR" sz="1400" i="1" dirty="0" err="1">
                <a:solidFill>
                  <a:schemeClr val="accent6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Tuberculosis</a:t>
            </a:r>
            <a:r>
              <a:rPr lang="fr-FR" sz="1400" i="1" dirty="0">
                <a:solidFill>
                  <a:schemeClr val="accent6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fr-FR" sz="1400" dirty="0">
                <a:solidFill>
                  <a:schemeClr val="accent6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[online] </a:t>
            </a:r>
            <a:r>
              <a:rPr lang="fr-FR" sz="1400" dirty="0" err="1">
                <a:solidFill>
                  <a:schemeClr val="accent6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Available</a:t>
            </a:r>
            <a:r>
              <a:rPr lang="fr-FR" sz="1400" dirty="0">
                <a:solidFill>
                  <a:schemeClr val="accent6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at: </a:t>
            </a:r>
            <a:r>
              <a:rPr lang="fr-FR" sz="1400" dirty="0">
                <a:latin typeface="Arial" panose="020B0604020202020204" pitchFamily="34" charset="0"/>
                <a:cs typeface="Arial" panose="020B0604020202020204" pitchFamily="34" charset="0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https://www.who.int/health-topics/tuberculosis#tab=tab_1</a:t>
            </a:r>
            <a:endParaRPr lang="fr-FR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1" indent="0">
              <a:lnSpc>
                <a:spcPct val="150000"/>
              </a:lnSpc>
              <a:buNone/>
            </a:pPr>
            <a:r>
              <a:rPr lang="fr-FR" sz="1400" dirty="0">
                <a:solidFill>
                  <a:schemeClr val="accent6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WHO, 2022. </a:t>
            </a:r>
            <a:r>
              <a:rPr lang="fr-FR" sz="1400" i="1" dirty="0">
                <a:solidFill>
                  <a:schemeClr val="accent6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World TB Day 2022. </a:t>
            </a:r>
            <a:r>
              <a:rPr lang="fr-FR" sz="1400" dirty="0">
                <a:solidFill>
                  <a:schemeClr val="accent6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[online] </a:t>
            </a:r>
            <a:r>
              <a:rPr lang="fr-FR" sz="1400" dirty="0" err="1">
                <a:solidFill>
                  <a:schemeClr val="accent6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Available</a:t>
            </a:r>
            <a:r>
              <a:rPr lang="fr-FR" sz="1400" dirty="0">
                <a:solidFill>
                  <a:schemeClr val="accent6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at: </a:t>
            </a:r>
            <a:r>
              <a:rPr lang="fr-FR" sz="1400" dirty="0">
                <a:solidFill>
                  <a:schemeClr val="accent6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https://www.who.int/campaigns/world-tb-day/2022/</a:t>
            </a:r>
            <a:r>
              <a:rPr lang="fr-FR" sz="1400" dirty="0" err="1">
                <a:solidFill>
                  <a:schemeClr val="accent6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campaign-materials</a:t>
            </a:r>
            <a:endParaRPr lang="fr-FR" sz="1400" dirty="0">
              <a:solidFill>
                <a:schemeClr val="accent6">
                  <a:lumMod val="1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24881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9143041" y="4906221"/>
            <a:ext cx="3716157" cy="2743200"/>
          </a:xfrm>
          <a:custGeom>
            <a:avLst/>
            <a:gdLst/>
            <a:ahLst/>
            <a:cxnLst/>
            <a:rect l="l" t="t" r="r" b="b"/>
            <a:pathLst>
              <a:path w="5574236" h="4114800">
                <a:moveTo>
                  <a:pt x="0" y="0"/>
                </a:moveTo>
                <a:lnTo>
                  <a:pt x="5574236" y="0"/>
                </a:lnTo>
                <a:lnTo>
                  <a:pt x="5574236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defTabSz="609630" fontAlgn="auto">
              <a:spcBef>
                <a:spcPts val="0"/>
              </a:spcBef>
              <a:spcAft>
                <a:spcPts val="0"/>
              </a:spcAft>
            </a:pPr>
            <a:endParaRPr lang="en-US" sz="120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3" name="Freeform 3"/>
          <p:cNvSpPr/>
          <p:nvPr/>
        </p:nvSpPr>
        <p:spPr>
          <a:xfrm rot="3577740">
            <a:off x="5417575" y="-484628"/>
            <a:ext cx="594195" cy="1711034"/>
          </a:xfrm>
          <a:custGeom>
            <a:avLst/>
            <a:gdLst/>
            <a:ahLst/>
            <a:cxnLst/>
            <a:rect l="l" t="t" r="r" b="b"/>
            <a:pathLst>
              <a:path w="891293" h="2566551">
                <a:moveTo>
                  <a:pt x="0" y="0"/>
                </a:moveTo>
                <a:lnTo>
                  <a:pt x="891293" y="0"/>
                </a:lnTo>
                <a:lnTo>
                  <a:pt x="891293" y="2566552"/>
                </a:lnTo>
                <a:lnTo>
                  <a:pt x="0" y="256655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defTabSz="609630" fontAlgn="auto">
              <a:spcBef>
                <a:spcPts val="0"/>
              </a:spcBef>
              <a:spcAft>
                <a:spcPts val="0"/>
              </a:spcAft>
            </a:pPr>
            <a:endParaRPr lang="en-US" sz="120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4" name="Freeform 4"/>
          <p:cNvSpPr/>
          <p:nvPr/>
        </p:nvSpPr>
        <p:spPr>
          <a:xfrm>
            <a:off x="11314993" y="3203232"/>
            <a:ext cx="1754015" cy="1702989"/>
          </a:xfrm>
          <a:custGeom>
            <a:avLst/>
            <a:gdLst/>
            <a:ahLst/>
            <a:cxnLst/>
            <a:rect l="l" t="t" r="r" b="b"/>
            <a:pathLst>
              <a:path w="2631023" h="2554484">
                <a:moveTo>
                  <a:pt x="0" y="0"/>
                </a:moveTo>
                <a:lnTo>
                  <a:pt x="2631022" y="0"/>
                </a:lnTo>
                <a:lnTo>
                  <a:pt x="2631022" y="2554484"/>
                </a:lnTo>
                <a:lnTo>
                  <a:pt x="0" y="2554484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defTabSz="609630" fontAlgn="auto">
              <a:spcBef>
                <a:spcPts val="0"/>
              </a:spcBef>
              <a:spcAft>
                <a:spcPts val="0"/>
              </a:spcAft>
            </a:pPr>
            <a:endParaRPr lang="en-US" sz="120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5" name="Freeform 5"/>
          <p:cNvSpPr/>
          <p:nvPr/>
        </p:nvSpPr>
        <p:spPr>
          <a:xfrm rot="470881">
            <a:off x="7833907" y="2320758"/>
            <a:ext cx="2891945" cy="4230238"/>
          </a:xfrm>
          <a:custGeom>
            <a:avLst/>
            <a:gdLst/>
            <a:ahLst/>
            <a:cxnLst/>
            <a:rect l="l" t="t" r="r" b="b"/>
            <a:pathLst>
              <a:path w="4337917" h="6345357">
                <a:moveTo>
                  <a:pt x="0" y="0"/>
                </a:moveTo>
                <a:lnTo>
                  <a:pt x="4337917" y="0"/>
                </a:lnTo>
                <a:lnTo>
                  <a:pt x="4337917" y="6345357"/>
                </a:lnTo>
                <a:lnTo>
                  <a:pt x="0" y="6345357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defTabSz="609630" fontAlgn="auto">
              <a:spcBef>
                <a:spcPts val="0"/>
              </a:spcBef>
              <a:spcAft>
                <a:spcPts val="0"/>
              </a:spcAft>
            </a:pPr>
            <a:endParaRPr lang="en-US" sz="120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6" name="Freeform 6"/>
          <p:cNvSpPr/>
          <p:nvPr/>
        </p:nvSpPr>
        <p:spPr>
          <a:xfrm rot="876049">
            <a:off x="1264892" y="6047000"/>
            <a:ext cx="1144440" cy="1111147"/>
          </a:xfrm>
          <a:custGeom>
            <a:avLst/>
            <a:gdLst/>
            <a:ahLst/>
            <a:cxnLst/>
            <a:rect l="l" t="t" r="r" b="b"/>
            <a:pathLst>
              <a:path w="1716660" h="1666720">
                <a:moveTo>
                  <a:pt x="0" y="0"/>
                </a:moveTo>
                <a:lnTo>
                  <a:pt x="1716660" y="0"/>
                </a:lnTo>
                <a:lnTo>
                  <a:pt x="1716660" y="1666721"/>
                </a:lnTo>
                <a:lnTo>
                  <a:pt x="0" y="1666721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defTabSz="609630" fontAlgn="auto">
              <a:spcBef>
                <a:spcPts val="0"/>
              </a:spcBef>
              <a:spcAft>
                <a:spcPts val="0"/>
              </a:spcAft>
            </a:pPr>
            <a:endParaRPr lang="en-US" sz="120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" name="Freeform 7"/>
          <p:cNvSpPr/>
          <p:nvPr/>
        </p:nvSpPr>
        <p:spPr>
          <a:xfrm rot="-4532436">
            <a:off x="10189549" y="211951"/>
            <a:ext cx="1623140" cy="1529810"/>
          </a:xfrm>
          <a:custGeom>
            <a:avLst/>
            <a:gdLst/>
            <a:ahLst/>
            <a:cxnLst/>
            <a:rect l="l" t="t" r="r" b="b"/>
            <a:pathLst>
              <a:path w="2434710" h="2294715">
                <a:moveTo>
                  <a:pt x="0" y="0"/>
                </a:moveTo>
                <a:lnTo>
                  <a:pt x="2434710" y="0"/>
                </a:lnTo>
                <a:lnTo>
                  <a:pt x="2434710" y="2294714"/>
                </a:lnTo>
                <a:lnTo>
                  <a:pt x="0" y="2294714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  <p:txBody>
          <a:bodyPr/>
          <a:lstStyle/>
          <a:p>
            <a:pPr defTabSz="609630" fontAlgn="auto">
              <a:spcBef>
                <a:spcPts val="0"/>
              </a:spcBef>
              <a:spcAft>
                <a:spcPts val="0"/>
              </a:spcAft>
            </a:pPr>
            <a:endParaRPr lang="en-US" sz="120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" name="Freeform 8"/>
          <p:cNvSpPr/>
          <p:nvPr/>
        </p:nvSpPr>
        <p:spPr>
          <a:xfrm rot="1611455">
            <a:off x="5550918" y="5821727"/>
            <a:ext cx="1386728" cy="1371600"/>
          </a:xfrm>
          <a:custGeom>
            <a:avLst/>
            <a:gdLst/>
            <a:ahLst/>
            <a:cxnLst/>
            <a:rect l="l" t="t" r="r" b="b"/>
            <a:pathLst>
              <a:path w="2080092" h="2057400">
                <a:moveTo>
                  <a:pt x="0" y="0"/>
                </a:moveTo>
                <a:lnTo>
                  <a:pt x="2080092" y="0"/>
                </a:lnTo>
                <a:lnTo>
                  <a:pt x="2080092" y="2057400"/>
                </a:lnTo>
                <a:lnTo>
                  <a:pt x="0" y="2057400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defTabSz="609630" fontAlgn="auto">
              <a:spcBef>
                <a:spcPts val="0"/>
              </a:spcBef>
              <a:spcAft>
                <a:spcPts val="0"/>
              </a:spcAft>
            </a:pPr>
            <a:endParaRPr lang="en-US" sz="120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" name="TextBox 9"/>
          <p:cNvSpPr txBox="1"/>
          <p:nvPr/>
        </p:nvSpPr>
        <p:spPr>
          <a:xfrm>
            <a:off x="685800" y="1362313"/>
            <a:ext cx="9906695" cy="103425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defTabSz="609630" fontAlgn="auto">
              <a:lnSpc>
                <a:spcPts val="4035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4035" spc="-161">
                <a:solidFill>
                  <a:srgbClr val="1C6460"/>
                </a:solidFill>
                <a:latin typeface="Open Sauce Light"/>
                <a:ea typeface="Open Sauce Light"/>
                <a:cs typeface="Open Sauce Light"/>
                <a:sym typeface="Open Sauce Light"/>
              </a:rPr>
              <a:t>Controlling Tuberculosis (TB) in Community Settings: </a:t>
            </a:r>
            <a:r>
              <a:rPr lang="en-US" sz="4035" b="1" spc="-161">
                <a:solidFill>
                  <a:srgbClr val="1C6460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Mr. Patel Case Study</a:t>
            </a:r>
          </a:p>
        </p:txBody>
      </p:sp>
      <p:grpSp>
        <p:nvGrpSpPr>
          <p:cNvPr id="10" name="Group 10"/>
          <p:cNvGrpSpPr/>
          <p:nvPr/>
        </p:nvGrpSpPr>
        <p:grpSpPr>
          <a:xfrm>
            <a:off x="615950" y="3761936"/>
            <a:ext cx="4890164" cy="585581"/>
            <a:chOff x="0" y="0"/>
            <a:chExt cx="1931917" cy="231340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1931917" cy="231340"/>
            </a:xfrm>
            <a:custGeom>
              <a:avLst/>
              <a:gdLst/>
              <a:ahLst/>
              <a:cxnLst/>
              <a:rect l="l" t="t" r="r" b="b"/>
              <a:pathLst>
                <a:path w="1931917" h="231340">
                  <a:moveTo>
                    <a:pt x="53827" y="0"/>
                  </a:moveTo>
                  <a:lnTo>
                    <a:pt x="1878089" y="0"/>
                  </a:lnTo>
                  <a:cubicBezTo>
                    <a:pt x="1907817" y="0"/>
                    <a:pt x="1931917" y="24099"/>
                    <a:pt x="1931917" y="53827"/>
                  </a:cubicBezTo>
                  <a:lnTo>
                    <a:pt x="1931917" y="177513"/>
                  </a:lnTo>
                  <a:cubicBezTo>
                    <a:pt x="1931917" y="207241"/>
                    <a:pt x="1907817" y="231340"/>
                    <a:pt x="1878089" y="231340"/>
                  </a:cubicBezTo>
                  <a:lnTo>
                    <a:pt x="53827" y="231340"/>
                  </a:lnTo>
                  <a:cubicBezTo>
                    <a:pt x="24099" y="231340"/>
                    <a:pt x="0" y="207241"/>
                    <a:pt x="0" y="177513"/>
                  </a:cubicBezTo>
                  <a:lnTo>
                    <a:pt x="0" y="53827"/>
                  </a:lnTo>
                  <a:cubicBezTo>
                    <a:pt x="0" y="24099"/>
                    <a:pt x="24099" y="0"/>
                    <a:pt x="53827" y="0"/>
                  </a:cubicBezTo>
                  <a:close/>
                </a:path>
              </a:pathLst>
            </a:custGeom>
            <a:solidFill>
              <a:srgbClr val="1C6460"/>
            </a:solidFill>
          </p:spPr>
          <p:txBody>
            <a:bodyPr/>
            <a:lstStyle/>
            <a:p>
              <a:pPr defTabSz="609630" fontAlgn="auto">
                <a:spcBef>
                  <a:spcPts val="0"/>
                </a:spcBef>
                <a:spcAft>
                  <a:spcPts val="0"/>
                </a:spcAft>
              </a:pPr>
              <a:endParaRPr lang="en-US" sz="1200" dirty="0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12" name="TextBox 12"/>
            <p:cNvSpPr txBox="1"/>
            <p:nvPr/>
          </p:nvSpPr>
          <p:spPr>
            <a:xfrm>
              <a:off x="0" y="-38100"/>
              <a:ext cx="1931917" cy="269440"/>
            </a:xfrm>
            <a:prstGeom prst="rect">
              <a:avLst/>
            </a:prstGeom>
          </p:spPr>
          <p:txBody>
            <a:bodyPr lIns="33867" tIns="33867" rIns="33867" bIns="33867" rtlCol="0" anchor="ctr"/>
            <a:lstStyle/>
            <a:p>
              <a:pPr algn="ctr" defTabSz="609630" fontAlgn="auto">
                <a:lnSpc>
                  <a:spcPts val="1773"/>
                </a:lnSpc>
                <a:spcAft>
                  <a:spcPts val="0"/>
                </a:spcAft>
              </a:pPr>
              <a:endParaRPr sz="1200">
                <a:solidFill>
                  <a:prstClr val="black"/>
                </a:solidFill>
                <a:latin typeface="Calibri"/>
              </a:endParaRPr>
            </a:p>
          </p:txBody>
        </p:sp>
      </p:grpSp>
      <p:sp>
        <p:nvSpPr>
          <p:cNvPr id="13" name="TextBox 13"/>
          <p:cNvSpPr txBox="1"/>
          <p:nvPr/>
        </p:nvSpPr>
        <p:spPr>
          <a:xfrm>
            <a:off x="685800" y="3923511"/>
            <a:ext cx="4820314" cy="30021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defTabSz="609630" fontAlgn="auto">
              <a:lnSpc>
                <a:spcPts val="2333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333" b="1" dirty="0">
                <a:solidFill>
                  <a:srgbClr val="FFFFFF"/>
                </a:solidFill>
                <a:latin typeface="Open Sauce Semi-Bold"/>
                <a:ea typeface="Open Sauce Semi-Bold"/>
                <a:cs typeface="Open Sauce Semi-Bold"/>
                <a:sym typeface="Open Sauce Semi-Bold"/>
              </a:rPr>
              <a:t>Presented by Justyna Gajewska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685800" y="4562648"/>
            <a:ext cx="5479796" cy="121283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defTabSz="609630" fontAlgn="auto">
              <a:lnSpc>
                <a:spcPts val="2426"/>
              </a:lnSpc>
              <a:spcAft>
                <a:spcPts val="0"/>
              </a:spcAft>
            </a:pPr>
            <a:r>
              <a:rPr lang="en-US" sz="1733" b="1" dirty="0">
                <a:solidFill>
                  <a:srgbClr val="000000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Module LCHS4008 - Introduction to Public Health</a:t>
            </a:r>
          </a:p>
          <a:p>
            <a:pPr defTabSz="609630" fontAlgn="auto">
              <a:lnSpc>
                <a:spcPts val="2426"/>
              </a:lnSpc>
              <a:spcAft>
                <a:spcPts val="0"/>
              </a:spcAft>
            </a:pPr>
            <a:r>
              <a:rPr lang="en-US" sz="1733" b="1" dirty="0">
                <a:solidFill>
                  <a:srgbClr val="000000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Student ID: 2517291</a:t>
            </a:r>
          </a:p>
          <a:p>
            <a:pPr defTabSz="609630" fontAlgn="auto">
              <a:lnSpc>
                <a:spcPts val="2426"/>
              </a:lnSpc>
              <a:spcAft>
                <a:spcPts val="0"/>
              </a:spcAft>
            </a:pPr>
            <a:r>
              <a:rPr lang="en-US" sz="1733" b="1" dirty="0">
                <a:solidFill>
                  <a:srgbClr val="000000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Date: 21 March 2026</a:t>
            </a:r>
          </a:p>
          <a:p>
            <a:pPr defTabSz="609630" fontAlgn="auto">
              <a:lnSpc>
                <a:spcPts val="2426"/>
              </a:lnSpc>
              <a:spcAft>
                <a:spcPts val="0"/>
              </a:spcAft>
            </a:pPr>
            <a:r>
              <a:rPr lang="en-US" sz="1733" b="1" dirty="0">
                <a:solidFill>
                  <a:srgbClr val="000000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Lecturer’s Name: Dr Pascal </a:t>
            </a:r>
            <a:r>
              <a:rPr lang="en-US" sz="1733" b="1" dirty="0" err="1">
                <a:solidFill>
                  <a:srgbClr val="000000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Navelle</a:t>
            </a:r>
            <a:endParaRPr lang="en-US" sz="1733" b="1" dirty="0">
              <a:solidFill>
                <a:srgbClr val="000000"/>
              </a:solidFill>
              <a:latin typeface="Open Sauce Bold"/>
              <a:ea typeface="Open Sauce Bold"/>
              <a:cs typeface="Open Sauce Bold"/>
              <a:sym typeface="Open Sauce Bold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0"/>
            <a:ext cx="523573" cy="6858000"/>
            <a:chOff x="0" y="0"/>
            <a:chExt cx="206844" cy="2709333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06844" cy="2709333"/>
            </a:xfrm>
            <a:custGeom>
              <a:avLst/>
              <a:gdLst/>
              <a:ahLst/>
              <a:cxnLst/>
              <a:rect l="l" t="t" r="r" b="b"/>
              <a:pathLst>
                <a:path w="206844" h="2709333">
                  <a:moveTo>
                    <a:pt x="0" y="0"/>
                  </a:moveTo>
                  <a:lnTo>
                    <a:pt x="206844" y="0"/>
                  </a:lnTo>
                  <a:lnTo>
                    <a:pt x="206844" y="2709333"/>
                  </a:lnTo>
                  <a:lnTo>
                    <a:pt x="0" y="2709333"/>
                  </a:lnTo>
                  <a:close/>
                </a:path>
              </a:pathLst>
            </a:custGeom>
            <a:solidFill>
              <a:srgbClr val="50BA9E"/>
            </a:solidFill>
          </p:spPr>
          <p:txBody>
            <a:bodyPr/>
            <a:lstStyle/>
            <a:p>
              <a:pPr defTabSz="609630" fontAlgn="auto">
                <a:spcBef>
                  <a:spcPts val="0"/>
                </a:spcBef>
                <a:spcAft>
                  <a:spcPts val="0"/>
                </a:spcAft>
              </a:pPr>
              <a:endParaRPr lang="en-US" sz="1200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206844" cy="2747433"/>
            </a:xfrm>
            <a:prstGeom prst="rect">
              <a:avLst/>
            </a:prstGeom>
          </p:spPr>
          <p:txBody>
            <a:bodyPr lIns="33867" tIns="33867" rIns="33867" bIns="33867" rtlCol="0" anchor="ctr"/>
            <a:lstStyle/>
            <a:p>
              <a:pPr algn="ctr" defTabSz="609630" fontAlgn="auto">
                <a:lnSpc>
                  <a:spcPts val="1773"/>
                </a:lnSpc>
                <a:spcAft>
                  <a:spcPts val="0"/>
                </a:spcAft>
              </a:pPr>
              <a:endParaRPr sz="1200">
                <a:solidFill>
                  <a:prstClr val="black"/>
                </a:solidFill>
                <a:latin typeface="Calibri"/>
              </a:endParaRPr>
            </a:p>
          </p:txBody>
        </p:sp>
      </p:grpSp>
      <p:sp>
        <p:nvSpPr>
          <p:cNvPr id="8" name="TextBox 8"/>
          <p:cNvSpPr txBox="1"/>
          <p:nvPr/>
        </p:nvSpPr>
        <p:spPr>
          <a:xfrm>
            <a:off x="812731" y="412926"/>
            <a:ext cx="10863103" cy="121283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defTabSz="609630" fontAlgn="auto">
              <a:lnSpc>
                <a:spcPts val="4667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4667" b="1" spc="-317" dirty="0">
                <a:solidFill>
                  <a:srgbClr val="1C6460"/>
                </a:solidFill>
                <a:latin typeface="Open Sauce Semi-Bold"/>
                <a:ea typeface="Open Sauce Semi-Bold"/>
                <a:cs typeface="Open Sauce Semi-Bold"/>
                <a:sym typeface="Open Sauce Semi-Bold"/>
              </a:rPr>
              <a:t>Control Strategy 1 - Contact Tracing &amp; Active Case Finding</a:t>
            </a: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3733" y="2248770"/>
            <a:ext cx="4636277" cy="1892904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3600" y="4557118"/>
            <a:ext cx="4996543" cy="1828800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60115" y="2119303"/>
            <a:ext cx="5622285" cy="2151839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86504" y="4513567"/>
            <a:ext cx="5479854" cy="187235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0"/>
            <a:ext cx="523573" cy="6858000"/>
            <a:chOff x="0" y="0"/>
            <a:chExt cx="206844" cy="2709333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06844" cy="2709333"/>
            </a:xfrm>
            <a:custGeom>
              <a:avLst/>
              <a:gdLst/>
              <a:ahLst/>
              <a:cxnLst/>
              <a:rect l="l" t="t" r="r" b="b"/>
              <a:pathLst>
                <a:path w="206844" h="2709333">
                  <a:moveTo>
                    <a:pt x="0" y="0"/>
                  </a:moveTo>
                  <a:lnTo>
                    <a:pt x="206844" y="0"/>
                  </a:lnTo>
                  <a:lnTo>
                    <a:pt x="206844" y="2709333"/>
                  </a:lnTo>
                  <a:lnTo>
                    <a:pt x="0" y="2709333"/>
                  </a:lnTo>
                  <a:close/>
                </a:path>
              </a:pathLst>
            </a:custGeom>
            <a:solidFill>
              <a:srgbClr val="50BA9E"/>
            </a:solidFill>
          </p:spPr>
          <p:txBody>
            <a:bodyPr/>
            <a:lstStyle/>
            <a:p>
              <a:pPr defTabSz="609630" fontAlgn="auto">
                <a:spcBef>
                  <a:spcPts val="0"/>
                </a:spcBef>
                <a:spcAft>
                  <a:spcPts val="0"/>
                </a:spcAft>
              </a:pPr>
              <a:endParaRPr lang="en-US" sz="1200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206844" cy="2747433"/>
            </a:xfrm>
            <a:prstGeom prst="rect">
              <a:avLst/>
            </a:prstGeom>
          </p:spPr>
          <p:txBody>
            <a:bodyPr lIns="33867" tIns="33867" rIns="33867" bIns="33867" rtlCol="0" anchor="ctr"/>
            <a:lstStyle/>
            <a:p>
              <a:pPr algn="ctr" defTabSz="609630" fontAlgn="auto">
                <a:lnSpc>
                  <a:spcPts val="1773"/>
                </a:lnSpc>
                <a:spcAft>
                  <a:spcPts val="0"/>
                </a:spcAft>
              </a:pPr>
              <a:endParaRPr sz="1200">
                <a:solidFill>
                  <a:prstClr val="black"/>
                </a:solidFill>
                <a:latin typeface="Calibri"/>
              </a:endParaRPr>
            </a:p>
          </p:txBody>
        </p:sp>
      </p:grpSp>
      <p:sp>
        <p:nvSpPr>
          <p:cNvPr id="5" name="Freeform 5"/>
          <p:cNvSpPr/>
          <p:nvPr/>
        </p:nvSpPr>
        <p:spPr>
          <a:xfrm>
            <a:off x="9451961" y="5276925"/>
            <a:ext cx="3716157" cy="2743200"/>
          </a:xfrm>
          <a:custGeom>
            <a:avLst/>
            <a:gdLst/>
            <a:ahLst/>
            <a:cxnLst/>
            <a:rect l="l" t="t" r="r" b="b"/>
            <a:pathLst>
              <a:path w="5574236" h="4114800">
                <a:moveTo>
                  <a:pt x="0" y="0"/>
                </a:moveTo>
                <a:lnTo>
                  <a:pt x="5574237" y="0"/>
                </a:lnTo>
                <a:lnTo>
                  <a:pt x="5574237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defTabSz="609630" fontAlgn="auto">
              <a:spcBef>
                <a:spcPts val="0"/>
              </a:spcBef>
              <a:spcAft>
                <a:spcPts val="0"/>
              </a:spcAft>
            </a:pPr>
            <a:endParaRPr lang="en-US" sz="1200">
              <a:solidFill>
                <a:prstClr val="black"/>
              </a:solidFill>
              <a:latin typeface="Calibri"/>
            </a:endParaRPr>
          </a:p>
        </p:txBody>
      </p:sp>
      <p:grpSp>
        <p:nvGrpSpPr>
          <p:cNvPr id="6" name="Group 6"/>
          <p:cNvGrpSpPr/>
          <p:nvPr/>
        </p:nvGrpSpPr>
        <p:grpSpPr>
          <a:xfrm>
            <a:off x="872801" y="1908989"/>
            <a:ext cx="4754128" cy="2566631"/>
            <a:chOff x="0" y="0"/>
            <a:chExt cx="1878174" cy="1013978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1878174" cy="1013978"/>
            </a:xfrm>
            <a:custGeom>
              <a:avLst/>
              <a:gdLst/>
              <a:ahLst/>
              <a:cxnLst/>
              <a:rect l="l" t="t" r="r" b="b"/>
              <a:pathLst>
                <a:path w="1878174" h="1013978">
                  <a:moveTo>
                    <a:pt x="0" y="0"/>
                  </a:moveTo>
                  <a:lnTo>
                    <a:pt x="1878174" y="0"/>
                  </a:lnTo>
                  <a:lnTo>
                    <a:pt x="1878174" y="1013978"/>
                  </a:lnTo>
                  <a:lnTo>
                    <a:pt x="0" y="1013978"/>
                  </a:lnTo>
                  <a:close/>
                </a:path>
              </a:pathLst>
            </a:custGeom>
            <a:solidFill>
              <a:srgbClr val="68D6BB"/>
            </a:solidFill>
          </p:spPr>
          <p:txBody>
            <a:bodyPr/>
            <a:lstStyle/>
            <a:p>
              <a:pPr defTabSz="609630" fontAlgn="auto">
                <a:spcBef>
                  <a:spcPts val="0"/>
                </a:spcBef>
                <a:spcAft>
                  <a:spcPts val="0"/>
                </a:spcAft>
              </a:pPr>
              <a:endParaRPr lang="en-US" sz="1200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0" y="-38100"/>
              <a:ext cx="1878174" cy="1052078"/>
            </a:xfrm>
            <a:prstGeom prst="rect">
              <a:avLst/>
            </a:prstGeom>
          </p:spPr>
          <p:txBody>
            <a:bodyPr lIns="33867" tIns="33867" rIns="33867" bIns="33867" rtlCol="0" anchor="ctr"/>
            <a:lstStyle/>
            <a:p>
              <a:pPr algn="ctr" defTabSz="609630" fontAlgn="auto">
                <a:lnSpc>
                  <a:spcPts val="1773"/>
                </a:lnSpc>
                <a:spcBef>
                  <a:spcPts val="0"/>
                </a:spcBef>
                <a:spcAft>
                  <a:spcPts val="0"/>
                </a:spcAft>
              </a:pPr>
              <a:endParaRPr sz="1200">
                <a:solidFill>
                  <a:prstClr val="black"/>
                </a:solidFill>
                <a:latin typeface="Calibri"/>
              </a:endParaRPr>
            </a:p>
          </p:txBody>
        </p:sp>
      </p:grpSp>
      <p:sp>
        <p:nvSpPr>
          <p:cNvPr id="9" name="TextBox 9"/>
          <p:cNvSpPr txBox="1"/>
          <p:nvPr/>
        </p:nvSpPr>
        <p:spPr>
          <a:xfrm>
            <a:off x="812731" y="412926"/>
            <a:ext cx="10863103" cy="61010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defTabSz="609630" fontAlgn="auto">
              <a:lnSpc>
                <a:spcPts val="4667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4667" b="1" spc="-317" dirty="0">
                <a:solidFill>
                  <a:srgbClr val="1C6460"/>
                </a:solidFill>
                <a:latin typeface="Open Sauce Semi-Bold"/>
                <a:ea typeface="Open Sauce Semi-Bold"/>
                <a:cs typeface="Open Sauce Semi-Bold"/>
                <a:sym typeface="Open Sauce Semi-Bold"/>
              </a:rPr>
              <a:t>Control Strategy 2 - Directly Observed Therapy (DOT)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1058133" y="2111924"/>
            <a:ext cx="4353760" cy="174111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 defTabSz="609630" fontAlgn="auto">
              <a:lnSpc>
                <a:spcPts val="3066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533" b="1" dirty="0">
                <a:solidFill>
                  <a:srgbClr val="33312B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What is DOT?</a:t>
            </a:r>
          </a:p>
          <a:p>
            <a:pPr marL="287879" lvl="1" indent="-143940" defTabSz="609630" fontAlgn="auto">
              <a:lnSpc>
                <a:spcPts val="2666"/>
              </a:lnSpc>
              <a:spcBef>
                <a:spcPts val="0"/>
              </a:spcBef>
              <a:spcAft>
                <a:spcPts val="0"/>
              </a:spcAft>
              <a:buFont typeface="Arial"/>
              <a:buChar char="•"/>
            </a:pPr>
            <a:r>
              <a:rPr lang="en-US" sz="1333" dirty="0">
                <a:solidFill>
                  <a:srgbClr val="33312B"/>
                </a:solidFill>
                <a:latin typeface="Open Sauce"/>
                <a:ea typeface="Open Sauce"/>
                <a:cs typeface="Open Sauce"/>
                <a:sym typeface="Open Sauce"/>
              </a:rPr>
              <a:t>Patient takes medication under the care of healthcare worker. </a:t>
            </a:r>
          </a:p>
          <a:p>
            <a:pPr marL="287879" lvl="1" indent="-143940" defTabSz="609630" fontAlgn="auto">
              <a:lnSpc>
                <a:spcPts val="2666"/>
              </a:lnSpc>
              <a:spcBef>
                <a:spcPts val="0"/>
              </a:spcBef>
              <a:spcAft>
                <a:spcPts val="0"/>
              </a:spcAft>
              <a:buFont typeface="Arial"/>
              <a:buChar char="•"/>
            </a:pPr>
            <a:r>
              <a:rPr lang="en-US" sz="1333" dirty="0">
                <a:solidFill>
                  <a:srgbClr val="33312B"/>
                </a:solidFill>
                <a:latin typeface="Open Sauce"/>
                <a:ea typeface="Open Sauce"/>
                <a:cs typeface="Open Sauce"/>
                <a:sym typeface="Open Sauce"/>
              </a:rPr>
              <a:t>Guarantees 6 months of treatment. </a:t>
            </a:r>
          </a:p>
          <a:p>
            <a:pPr marL="287879" lvl="1" indent="-143940" defTabSz="609630" fontAlgn="auto">
              <a:lnSpc>
                <a:spcPts val="2666"/>
              </a:lnSpc>
              <a:spcBef>
                <a:spcPts val="0"/>
              </a:spcBef>
              <a:spcAft>
                <a:spcPts val="0"/>
              </a:spcAft>
              <a:buFont typeface="Arial"/>
              <a:buChar char="•"/>
            </a:pPr>
            <a:r>
              <a:rPr lang="en-US" sz="1333" dirty="0">
                <a:solidFill>
                  <a:srgbClr val="33312B"/>
                </a:solidFill>
                <a:latin typeface="Open Sauce"/>
                <a:ea typeface="Open Sauce"/>
                <a:cs typeface="Open Sauce"/>
                <a:sym typeface="Open Sauce"/>
              </a:rPr>
              <a:t>Prevents multi-drug resistant TB (MDR-TB) (CDC, 2024).</a:t>
            </a:r>
          </a:p>
        </p:txBody>
      </p:sp>
      <p:grpSp>
        <p:nvGrpSpPr>
          <p:cNvPr id="11" name="Group 11"/>
          <p:cNvGrpSpPr/>
          <p:nvPr/>
        </p:nvGrpSpPr>
        <p:grpSpPr>
          <a:xfrm>
            <a:off x="5976179" y="1915339"/>
            <a:ext cx="5916511" cy="2235359"/>
            <a:chOff x="0" y="0"/>
            <a:chExt cx="2337387" cy="883105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2337387" cy="883105"/>
            </a:xfrm>
            <a:custGeom>
              <a:avLst/>
              <a:gdLst/>
              <a:ahLst/>
              <a:cxnLst/>
              <a:rect l="l" t="t" r="r" b="b"/>
              <a:pathLst>
                <a:path w="2337387" h="883105">
                  <a:moveTo>
                    <a:pt x="0" y="0"/>
                  </a:moveTo>
                  <a:lnTo>
                    <a:pt x="2337387" y="0"/>
                  </a:lnTo>
                  <a:lnTo>
                    <a:pt x="2337387" y="883105"/>
                  </a:lnTo>
                  <a:lnTo>
                    <a:pt x="0" y="883105"/>
                  </a:lnTo>
                  <a:close/>
                </a:path>
              </a:pathLst>
            </a:custGeom>
            <a:solidFill>
              <a:srgbClr val="8CEDD1"/>
            </a:solidFill>
          </p:spPr>
          <p:txBody>
            <a:bodyPr/>
            <a:lstStyle/>
            <a:p>
              <a:pPr defTabSz="609630" fontAlgn="auto">
                <a:spcBef>
                  <a:spcPts val="0"/>
                </a:spcBef>
                <a:spcAft>
                  <a:spcPts val="0"/>
                </a:spcAft>
              </a:pPr>
              <a:endParaRPr lang="en-US" sz="1200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13" name="TextBox 13"/>
            <p:cNvSpPr txBox="1"/>
            <p:nvPr/>
          </p:nvSpPr>
          <p:spPr>
            <a:xfrm>
              <a:off x="0" y="-38100"/>
              <a:ext cx="2337387" cy="921205"/>
            </a:xfrm>
            <a:prstGeom prst="rect">
              <a:avLst/>
            </a:prstGeom>
          </p:spPr>
          <p:txBody>
            <a:bodyPr lIns="33867" tIns="33867" rIns="33867" bIns="33867" rtlCol="0" anchor="ctr"/>
            <a:lstStyle/>
            <a:p>
              <a:pPr algn="ctr" defTabSz="609630" fontAlgn="auto">
                <a:lnSpc>
                  <a:spcPts val="1773"/>
                </a:lnSpc>
                <a:spcBef>
                  <a:spcPts val="0"/>
                </a:spcBef>
                <a:spcAft>
                  <a:spcPts val="0"/>
                </a:spcAft>
              </a:pPr>
              <a:endParaRPr sz="1200">
                <a:solidFill>
                  <a:prstClr val="black"/>
                </a:solidFill>
                <a:latin typeface="Calibri"/>
              </a:endParaRPr>
            </a:p>
          </p:txBody>
        </p:sp>
      </p:grpSp>
      <p:sp>
        <p:nvSpPr>
          <p:cNvPr id="14" name="TextBox 14"/>
          <p:cNvSpPr txBox="1"/>
          <p:nvPr/>
        </p:nvSpPr>
        <p:spPr>
          <a:xfrm>
            <a:off x="6244282" y="2071582"/>
            <a:ext cx="5261918" cy="149746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defTabSz="609630" fontAlgn="auto">
              <a:lnSpc>
                <a:spcPts val="2146"/>
              </a:lnSpc>
              <a:spcAft>
                <a:spcPts val="0"/>
              </a:spcAft>
            </a:pPr>
            <a:r>
              <a:rPr lang="en-US" sz="1533" b="1">
                <a:solidFill>
                  <a:srgbClr val="000000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Application to Mr. Patel</a:t>
            </a:r>
          </a:p>
          <a:p>
            <a:pPr defTabSz="609630" fontAlgn="auto">
              <a:lnSpc>
                <a:spcPts val="2146"/>
              </a:lnSpc>
              <a:spcAft>
                <a:spcPts val="0"/>
              </a:spcAft>
            </a:pPr>
            <a:endParaRPr lang="en-US" sz="1533" b="1">
              <a:solidFill>
                <a:srgbClr val="000000"/>
              </a:solidFill>
              <a:latin typeface="Open Sauce Bold"/>
              <a:ea typeface="Open Sauce Bold"/>
              <a:cs typeface="Open Sauce Bold"/>
              <a:sym typeface="Open Sauce Bold"/>
            </a:endParaRPr>
          </a:p>
          <a:p>
            <a:pPr marL="287880" lvl="1" indent="-143940" defTabSz="609630" fontAlgn="auto">
              <a:lnSpc>
                <a:spcPts val="1866"/>
              </a:lnSpc>
              <a:spcBef>
                <a:spcPts val="0"/>
              </a:spcBef>
              <a:spcAft>
                <a:spcPts val="0"/>
              </a:spcAft>
              <a:buFont typeface="Arial"/>
              <a:buChar char="•"/>
            </a:pPr>
            <a:r>
              <a:rPr lang="en-US" sz="1333">
                <a:solidFill>
                  <a:srgbClr val="000000"/>
                </a:solidFill>
                <a:latin typeface="Open Sauce"/>
                <a:ea typeface="Open Sauce"/>
                <a:cs typeface="Open Sauce"/>
                <a:sym typeface="Open Sauce"/>
              </a:rPr>
              <a:t>Young student: high probability of non-compliance.</a:t>
            </a:r>
          </a:p>
          <a:p>
            <a:pPr marL="287880" lvl="1" indent="-143940" defTabSz="609630" fontAlgn="auto">
              <a:lnSpc>
                <a:spcPts val="1866"/>
              </a:lnSpc>
              <a:spcBef>
                <a:spcPts val="0"/>
              </a:spcBef>
              <a:spcAft>
                <a:spcPts val="0"/>
              </a:spcAft>
              <a:buFont typeface="Arial"/>
              <a:buChar char="•"/>
            </a:pPr>
            <a:r>
              <a:rPr lang="en-US" sz="1333">
                <a:solidFill>
                  <a:srgbClr val="000000"/>
                </a:solidFill>
                <a:latin typeface="Open Sauce"/>
                <a:ea typeface="Open Sauce"/>
                <a:cs typeface="Open Sauce"/>
                <a:sym typeface="Open Sauce"/>
              </a:rPr>
              <a:t>Overcrowded flat: Raise the risk of transmission (UKHSA, 2025) </a:t>
            </a:r>
          </a:p>
          <a:p>
            <a:pPr marL="287880" lvl="1" indent="-143940" defTabSz="609630" fontAlgn="auto">
              <a:lnSpc>
                <a:spcPts val="1866"/>
              </a:lnSpc>
              <a:spcBef>
                <a:spcPts val="0"/>
              </a:spcBef>
              <a:spcAft>
                <a:spcPts val="0"/>
              </a:spcAft>
              <a:buFont typeface="Arial"/>
              <a:buChar char="•"/>
            </a:pPr>
            <a:r>
              <a:rPr lang="en-US" sz="1333">
                <a:solidFill>
                  <a:srgbClr val="000000"/>
                </a:solidFill>
                <a:latin typeface="Open Sauce"/>
                <a:ea typeface="Open Sauce"/>
                <a:cs typeface="Open Sauce"/>
                <a:sym typeface="Open Sauce"/>
              </a:rPr>
              <a:t>Routine visits by workers daily/regular to monitor therapeutic compliance (NICE, 2026).</a:t>
            </a:r>
          </a:p>
        </p:txBody>
      </p:sp>
      <p:grpSp>
        <p:nvGrpSpPr>
          <p:cNvPr id="15" name="Group 15"/>
          <p:cNvGrpSpPr/>
          <p:nvPr/>
        </p:nvGrpSpPr>
        <p:grpSpPr>
          <a:xfrm>
            <a:off x="872801" y="4734204"/>
            <a:ext cx="4754128" cy="1772078"/>
            <a:chOff x="0" y="0"/>
            <a:chExt cx="1878174" cy="700080"/>
          </a:xfrm>
        </p:grpSpPr>
        <p:sp>
          <p:nvSpPr>
            <p:cNvPr id="16" name="Freeform 16"/>
            <p:cNvSpPr/>
            <p:nvPr/>
          </p:nvSpPr>
          <p:spPr>
            <a:xfrm>
              <a:off x="0" y="0"/>
              <a:ext cx="1878174" cy="700080"/>
            </a:xfrm>
            <a:custGeom>
              <a:avLst/>
              <a:gdLst/>
              <a:ahLst/>
              <a:cxnLst/>
              <a:rect l="l" t="t" r="r" b="b"/>
              <a:pathLst>
                <a:path w="1878174" h="700080">
                  <a:moveTo>
                    <a:pt x="0" y="0"/>
                  </a:moveTo>
                  <a:lnTo>
                    <a:pt x="1878174" y="0"/>
                  </a:lnTo>
                  <a:lnTo>
                    <a:pt x="1878174" y="700080"/>
                  </a:lnTo>
                  <a:lnTo>
                    <a:pt x="0" y="700080"/>
                  </a:lnTo>
                  <a:close/>
                </a:path>
              </a:pathLst>
            </a:custGeom>
            <a:solidFill>
              <a:srgbClr val="1C6460"/>
            </a:solidFill>
          </p:spPr>
          <p:txBody>
            <a:bodyPr/>
            <a:lstStyle/>
            <a:p>
              <a:pPr defTabSz="609630" fontAlgn="auto">
                <a:spcBef>
                  <a:spcPts val="0"/>
                </a:spcBef>
                <a:spcAft>
                  <a:spcPts val="0"/>
                </a:spcAft>
              </a:pPr>
              <a:endParaRPr lang="en-US" sz="1200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17" name="TextBox 17"/>
            <p:cNvSpPr txBox="1"/>
            <p:nvPr/>
          </p:nvSpPr>
          <p:spPr>
            <a:xfrm>
              <a:off x="0" y="-38100"/>
              <a:ext cx="1878174" cy="738180"/>
            </a:xfrm>
            <a:prstGeom prst="rect">
              <a:avLst/>
            </a:prstGeom>
          </p:spPr>
          <p:txBody>
            <a:bodyPr lIns="33867" tIns="33867" rIns="33867" bIns="33867" rtlCol="0" anchor="ctr"/>
            <a:lstStyle/>
            <a:p>
              <a:pPr algn="ctr" defTabSz="609630" fontAlgn="auto">
                <a:lnSpc>
                  <a:spcPts val="1773"/>
                </a:lnSpc>
                <a:spcBef>
                  <a:spcPts val="0"/>
                </a:spcBef>
                <a:spcAft>
                  <a:spcPts val="0"/>
                </a:spcAft>
              </a:pPr>
              <a:endParaRPr sz="1200">
                <a:solidFill>
                  <a:prstClr val="black"/>
                </a:solidFill>
                <a:latin typeface="Calibri"/>
              </a:endParaRPr>
            </a:p>
          </p:txBody>
        </p:sp>
      </p:grpSp>
      <p:sp>
        <p:nvSpPr>
          <p:cNvPr id="18" name="TextBox 18"/>
          <p:cNvSpPr txBox="1"/>
          <p:nvPr/>
        </p:nvSpPr>
        <p:spPr>
          <a:xfrm>
            <a:off x="1127983" y="4932609"/>
            <a:ext cx="4169307" cy="119058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defTabSz="609630" fontAlgn="auto">
              <a:lnSpc>
                <a:spcPts val="1959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399" b="1" dirty="0">
                <a:solidFill>
                  <a:srgbClr val="FFFFFF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UK Guidelines</a:t>
            </a:r>
          </a:p>
          <a:p>
            <a:pPr defTabSz="609630" fontAlgn="auto">
              <a:lnSpc>
                <a:spcPts val="1959"/>
              </a:lnSpc>
              <a:spcBef>
                <a:spcPts val="0"/>
              </a:spcBef>
              <a:spcAft>
                <a:spcPts val="0"/>
              </a:spcAft>
            </a:pPr>
            <a:endParaRPr lang="en-US" sz="1399" b="1" dirty="0">
              <a:solidFill>
                <a:srgbClr val="FFFFFF"/>
              </a:solidFill>
              <a:latin typeface="Open Sauce Bold"/>
              <a:ea typeface="Open Sauce Bold"/>
              <a:cs typeface="Open Sauce Bold"/>
              <a:sym typeface="Open Sauce Bold"/>
            </a:endParaRPr>
          </a:p>
          <a:p>
            <a:pPr marL="273486" lvl="1" indent="-136744" defTabSz="609630" fontAlgn="auto">
              <a:lnSpc>
                <a:spcPts val="1773"/>
              </a:lnSpc>
              <a:spcBef>
                <a:spcPts val="0"/>
              </a:spcBef>
              <a:spcAft>
                <a:spcPts val="0"/>
              </a:spcAft>
              <a:buFont typeface="Arial"/>
              <a:buChar char="•"/>
            </a:pPr>
            <a:r>
              <a:rPr lang="en-US" sz="1266" dirty="0">
                <a:solidFill>
                  <a:srgbClr val="FFFFFF"/>
                </a:solidFill>
                <a:latin typeface="Open Sauce"/>
                <a:ea typeface="Open Sauce"/>
                <a:cs typeface="Open Sauce"/>
                <a:sym typeface="Open Sauce"/>
              </a:rPr>
              <a:t>NICE suggests the use of DOT to all TB patients.</a:t>
            </a:r>
          </a:p>
          <a:p>
            <a:pPr marL="273486" lvl="1" indent="-136744" defTabSz="609630" fontAlgn="auto">
              <a:lnSpc>
                <a:spcPts val="1773"/>
              </a:lnSpc>
              <a:spcBef>
                <a:spcPts val="0"/>
              </a:spcBef>
              <a:spcAft>
                <a:spcPts val="0"/>
              </a:spcAft>
              <a:buFont typeface="Arial"/>
              <a:buChar char="•"/>
            </a:pPr>
            <a:r>
              <a:rPr lang="en-US" sz="1266" dirty="0">
                <a:solidFill>
                  <a:srgbClr val="FFFFFF"/>
                </a:solidFill>
                <a:latin typeface="Open Sauce"/>
                <a:ea typeface="Open Sauce"/>
                <a:cs typeface="Open Sauce"/>
                <a:sym typeface="Open Sauce"/>
              </a:rPr>
              <a:t>Critical to the high-risk population: homeless people, migrants, overcrowded housing (NICE, 2026).</a:t>
            </a:r>
          </a:p>
        </p:txBody>
      </p:sp>
      <p:grpSp>
        <p:nvGrpSpPr>
          <p:cNvPr id="19" name="Group 19"/>
          <p:cNvGrpSpPr/>
          <p:nvPr/>
        </p:nvGrpSpPr>
        <p:grpSpPr>
          <a:xfrm>
            <a:off x="6475659" y="4417502"/>
            <a:ext cx="4799165" cy="2088781"/>
            <a:chOff x="0" y="0"/>
            <a:chExt cx="1895966" cy="825198"/>
          </a:xfrm>
        </p:grpSpPr>
        <p:sp>
          <p:nvSpPr>
            <p:cNvPr id="20" name="Freeform 20"/>
            <p:cNvSpPr/>
            <p:nvPr/>
          </p:nvSpPr>
          <p:spPr>
            <a:xfrm>
              <a:off x="0" y="0"/>
              <a:ext cx="1895966" cy="825197"/>
            </a:xfrm>
            <a:custGeom>
              <a:avLst/>
              <a:gdLst/>
              <a:ahLst/>
              <a:cxnLst/>
              <a:rect l="l" t="t" r="r" b="b"/>
              <a:pathLst>
                <a:path w="1895966" h="825197">
                  <a:moveTo>
                    <a:pt x="0" y="0"/>
                  </a:moveTo>
                  <a:lnTo>
                    <a:pt x="1895966" y="0"/>
                  </a:lnTo>
                  <a:lnTo>
                    <a:pt x="1895966" y="825197"/>
                  </a:lnTo>
                  <a:lnTo>
                    <a:pt x="0" y="825197"/>
                  </a:lnTo>
                  <a:close/>
                </a:path>
              </a:pathLst>
            </a:custGeom>
            <a:solidFill>
              <a:srgbClr val="1C6460"/>
            </a:solidFill>
          </p:spPr>
          <p:txBody>
            <a:bodyPr/>
            <a:lstStyle/>
            <a:p>
              <a:pPr defTabSz="609630" fontAlgn="auto">
                <a:spcBef>
                  <a:spcPts val="0"/>
                </a:spcBef>
                <a:spcAft>
                  <a:spcPts val="0"/>
                </a:spcAft>
              </a:pPr>
              <a:endParaRPr lang="en-US" sz="1200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21" name="TextBox 21"/>
            <p:cNvSpPr txBox="1"/>
            <p:nvPr/>
          </p:nvSpPr>
          <p:spPr>
            <a:xfrm>
              <a:off x="0" y="-38100"/>
              <a:ext cx="1895966" cy="863298"/>
            </a:xfrm>
            <a:prstGeom prst="rect">
              <a:avLst/>
            </a:prstGeom>
          </p:spPr>
          <p:txBody>
            <a:bodyPr lIns="33867" tIns="33867" rIns="33867" bIns="33867" rtlCol="0" anchor="ctr"/>
            <a:lstStyle/>
            <a:p>
              <a:pPr algn="ctr" defTabSz="609630" fontAlgn="auto">
                <a:lnSpc>
                  <a:spcPts val="1773"/>
                </a:lnSpc>
                <a:spcBef>
                  <a:spcPts val="0"/>
                </a:spcBef>
                <a:spcAft>
                  <a:spcPts val="0"/>
                </a:spcAft>
              </a:pPr>
              <a:endParaRPr sz="1200">
                <a:solidFill>
                  <a:prstClr val="black"/>
                </a:solidFill>
                <a:latin typeface="Calibri"/>
              </a:endParaRPr>
            </a:p>
          </p:txBody>
        </p:sp>
      </p:grpSp>
      <p:sp>
        <p:nvSpPr>
          <p:cNvPr id="22" name="TextBox 22"/>
          <p:cNvSpPr txBox="1"/>
          <p:nvPr/>
        </p:nvSpPr>
        <p:spPr>
          <a:xfrm>
            <a:off x="6757541" y="4668951"/>
            <a:ext cx="4281207" cy="129125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defTabSz="609630" fontAlgn="auto">
              <a:lnSpc>
                <a:spcPts val="2146"/>
              </a:lnSpc>
              <a:spcAft>
                <a:spcPts val="0"/>
              </a:spcAft>
            </a:pPr>
            <a:r>
              <a:rPr lang="en-US" sz="1533" b="1">
                <a:solidFill>
                  <a:srgbClr val="FFFFFF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Why It Matters</a:t>
            </a:r>
          </a:p>
          <a:p>
            <a:pPr algn="ctr" defTabSz="609630" fontAlgn="auto">
              <a:lnSpc>
                <a:spcPts val="2146"/>
              </a:lnSpc>
              <a:spcAft>
                <a:spcPts val="0"/>
              </a:spcAft>
            </a:pPr>
            <a:endParaRPr lang="en-US" sz="1533" b="1">
              <a:solidFill>
                <a:srgbClr val="FFFFFF"/>
              </a:solidFill>
              <a:latin typeface="Open Sauce Bold"/>
              <a:ea typeface="Open Sauce Bold"/>
              <a:cs typeface="Open Sauce Bold"/>
              <a:sym typeface="Open Sauce Bold"/>
            </a:endParaRPr>
          </a:p>
          <a:p>
            <a:pPr marL="302274" lvl="1" indent="-151137" defTabSz="609630" fontAlgn="auto">
              <a:lnSpc>
                <a:spcPts val="1959"/>
              </a:lnSpc>
              <a:spcBef>
                <a:spcPts val="0"/>
              </a:spcBef>
              <a:spcAft>
                <a:spcPts val="0"/>
              </a:spcAft>
              <a:buFont typeface="Arial"/>
              <a:buChar char="•"/>
            </a:pPr>
            <a:r>
              <a:rPr lang="en-US" sz="1399">
                <a:solidFill>
                  <a:srgbClr val="FFFFFF"/>
                </a:solidFill>
                <a:latin typeface="Open Sauce"/>
                <a:ea typeface="Open Sauce"/>
                <a:cs typeface="Open Sauce"/>
                <a:sym typeface="Open Sauce"/>
              </a:rPr>
              <a:t>Ensure cure, avoids resistance to drugs.</a:t>
            </a:r>
          </a:p>
          <a:p>
            <a:pPr marL="302274" lvl="1" indent="-151137" defTabSz="609630" fontAlgn="auto">
              <a:lnSpc>
                <a:spcPts val="1959"/>
              </a:lnSpc>
              <a:spcBef>
                <a:spcPts val="0"/>
              </a:spcBef>
              <a:spcAft>
                <a:spcPts val="0"/>
              </a:spcAft>
              <a:buFont typeface="Arial"/>
              <a:buChar char="•"/>
            </a:pPr>
            <a:r>
              <a:rPr lang="en-US" sz="1399">
                <a:solidFill>
                  <a:srgbClr val="FFFFFF"/>
                </a:solidFill>
                <a:latin typeface="Open Sauce"/>
                <a:ea typeface="Open Sauce"/>
                <a:cs typeface="Open Sauce"/>
                <a:sym typeface="Open Sauce"/>
              </a:rPr>
              <a:t>Lowers the spread within the community (UKHSA, 2021).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4" grpId="0"/>
      <p:bldP spid="18" grpId="0"/>
      <p:bldP spid="2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0"/>
            <a:ext cx="351197" cy="6858000"/>
            <a:chOff x="0" y="0"/>
            <a:chExt cx="138744" cy="2709333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38744" cy="2709333"/>
            </a:xfrm>
            <a:custGeom>
              <a:avLst/>
              <a:gdLst/>
              <a:ahLst/>
              <a:cxnLst/>
              <a:rect l="l" t="t" r="r" b="b"/>
              <a:pathLst>
                <a:path w="138744" h="2709333">
                  <a:moveTo>
                    <a:pt x="0" y="0"/>
                  </a:moveTo>
                  <a:lnTo>
                    <a:pt x="138744" y="0"/>
                  </a:lnTo>
                  <a:lnTo>
                    <a:pt x="138744" y="2709333"/>
                  </a:lnTo>
                  <a:lnTo>
                    <a:pt x="0" y="2709333"/>
                  </a:lnTo>
                  <a:close/>
                </a:path>
              </a:pathLst>
            </a:custGeom>
            <a:solidFill>
              <a:srgbClr val="50BA9E"/>
            </a:solidFill>
          </p:spPr>
          <p:txBody>
            <a:bodyPr/>
            <a:lstStyle/>
            <a:p>
              <a:pPr defTabSz="609630" fontAlgn="auto">
                <a:spcBef>
                  <a:spcPts val="0"/>
                </a:spcBef>
                <a:spcAft>
                  <a:spcPts val="0"/>
                </a:spcAft>
              </a:pPr>
              <a:endParaRPr lang="en-US" sz="1200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138744" cy="2747433"/>
            </a:xfrm>
            <a:prstGeom prst="rect">
              <a:avLst/>
            </a:prstGeom>
          </p:spPr>
          <p:txBody>
            <a:bodyPr lIns="33867" tIns="33867" rIns="33867" bIns="33867" rtlCol="0" anchor="ctr"/>
            <a:lstStyle/>
            <a:p>
              <a:pPr algn="ctr" defTabSz="609630" fontAlgn="auto">
                <a:lnSpc>
                  <a:spcPts val="1773"/>
                </a:lnSpc>
                <a:spcAft>
                  <a:spcPts val="0"/>
                </a:spcAft>
              </a:pPr>
              <a:endParaRPr sz="1200">
                <a:solidFill>
                  <a:prstClr val="black"/>
                </a:solidFill>
                <a:latin typeface="Calibri"/>
              </a:endParaRPr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685800" y="1793177"/>
            <a:ext cx="3387654" cy="4878106"/>
            <a:chOff x="0" y="0"/>
            <a:chExt cx="1338332" cy="1927153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1338332" cy="1927153"/>
            </a:xfrm>
            <a:custGeom>
              <a:avLst/>
              <a:gdLst/>
              <a:ahLst/>
              <a:cxnLst/>
              <a:rect l="l" t="t" r="r" b="b"/>
              <a:pathLst>
                <a:path w="1338332" h="1927153">
                  <a:moveTo>
                    <a:pt x="0" y="0"/>
                  </a:moveTo>
                  <a:lnTo>
                    <a:pt x="1338332" y="0"/>
                  </a:lnTo>
                  <a:lnTo>
                    <a:pt x="1338332" y="1927153"/>
                  </a:lnTo>
                  <a:lnTo>
                    <a:pt x="0" y="1927153"/>
                  </a:lnTo>
                  <a:close/>
                </a:path>
              </a:pathLst>
            </a:custGeom>
            <a:solidFill>
              <a:srgbClr val="8CEDD1"/>
            </a:solidFill>
          </p:spPr>
          <p:txBody>
            <a:bodyPr/>
            <a:lstStyle/>
            <a:p>
              <a:pPr defTabSz="609630" fontAlgn="auto">
                <a:spcBef>
                  <a:spcPts val="0"/>
                </a:spcBef>
                <a:spcAft>
                  <a:spcPts val="0"/>
                </a:spcAft>
              </a:pPr>
              <a:endParaRPr lang="en-US" sz="1200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0" y="-38100"/>
              <a:ext cx="1338332" cy="1965253"/>
            </a:xfrm>
            <a:prstGeom prst="rect">
              <a:avLst/>
            </a:prstGeom>
          </p:spPr>
          <p:txBody>
            <a:bodyPr lIns="33867" tIns="33867" rIns="33867" bIns="33867" rtlCol="0" anchor="ctr"/>
            <a:lstStyle/>
            <a:p>
              <a:pPr algn="ctr" defTabSz="609630" fontAlgn="auto">
                <a:lnSpc>
                  <a:spcPts val="1773"/>
                </a:lnSpc>
                <a:spcBef>
                  <a:spcPts val="0"/>
                </a:spcBef>
                <a:spcAft>
                  <a:spcPts val="0"/>
                </a:spcAft>
              </a:pPr>
              <a:endParaRPr sz="1200">
                <a:solidFill>
                  <a:prstClr val="black"/>
                </a:solidFill>
                <a:latin typeface="Calibri"/>
              </a:endParaRPr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4397305" y="1607850"/>
            <a:ext cx="3316799" cy="2790789"/>
            <a:chOff x="0" y="0"/>
            <a:chExt cx="1310340" cy="1102534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1310340" cy="1102534"/>
            </a:xfrm>
            <a:custGeom>
              <a:avLst/>
              <a:gdLst/>
              <a:ahLst/>
              <a:cxnLst/>
              <a:rect l="l" t="t" r="r" b="b"/>
              <a:pathLst>
                <a:path w="1310340" h="1102534">
                  <a:moveTo>
                    <a:pt x="0" y="0"/>
                  </a:moveTo>
                  <a:lnTo>
                    <a:pt x="1310340" y="0"/>
                  </a:lnTo>
                  <a:lnTo>
                    <a:pt x="1310340" y="1102534"/>
                  </a:lnTo>
                  <a:lnTo>
                    <a:pt x="0" y="1102534"/>
                  </a:lnTo>
                  <a:close/>
                </a:path>
              </a:pathLst>
            </a:custGeom>
            <a:solidFill>
              <a:srgbClr val="00BFA8"/>
            </a:solidFill>
          </p:spPr>
          <p:txBody>
            <a:bodyPr/>
            <a:lstStyle/>
            <a:p>
              <a:pPr defTabSz="609630" fontAlgn="auto">
                <a:spcBef>
                  <a:spcPts val="0"/>
                </a:spcBef>
                <a:spcAft>
                  <a:spcPts val="0"/>
                </a:spcAft>
              </a:pPr>
              <a:endParaRPr lang="en-US" sz="1200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10" name="TextBox 10"/>
            <p:cNvSpPr txBox="1"/>
            <p:nvPr/>
          </p:nvSpPr>
          <p:spPr>
            <a:xfrm>
              <a:off x="0" y="-38100"/>
              <a:ext cx="1310340" cy="1140634"/>
            </a:xfrm>
            <a:prstGeom prst="rect">
              <a:avLst/>
            </a:prstGeom>
          </p:spPr>
          <p:txBody>
            <a:bodyPr lIns="33867" tIns="33867" rIns="33867" bIns="33867" rtlCol="0" anchor="ctr"/>
            <a:lstStyle/>
            <a:p>
              <a:pPr algn="ctr" defTabSz="609630" fontAlgn="auto">
                <a:lnSpc>
                  <a:spcPts val="1773"/>
                </a:lnSpc>
                <a:spcBef>
                  <a:spcPts val="0"/>
                </a:spcBef>
                <a:spcAft>
                  <a:spcPts val="0"/>
                </a:spcAft>
              </a:pPr>
              <a:endParaRPr sz="1200">
                <a:solidFill>
                  <a:prstClr val="black"/>
                </a:solidFill>
                <a:latin typeface="Calibri"/>
              </a:endParaRPr>
            </a:p>
          </p:txBody>
        </p:sp>
      </p:grpSp>
      <p:sp>
        <p:nvSpPr>
          <p:cNvPr id="11" name="Freeform 11"/>
          <p:cNvSpPr/>
          <p:nvPr/>
        </p:nvSpPr>
        <p:spPr>
          <a:xfrm>
            <a:off x="863777" y="2289749"/>
            <a:ext cx="3021933" cy="4217779"/>
          </a:xfrm>
          <a:custGeom>
            <a:avLst/>
            <a:gdLst/>
            <a:ahLst/>
            <a:cxnLst/>
            <a:rect l="l" t="t" r="r" b="b"/>
            <a:pathLst>
              <a:path w="4532900" h="6326668">
                <a:moveTo>
                  <a:pt x="0" y="0"/>
                </a:moveTo>
                <a:lnTo>
                  <a:pt x="4532899" y="0"/>
                </a:lnTo>
                <a:lnTo>
                  <a:pt x="4532899" y="6326667"/>
                </a:lnTo>
                <a:lnTo>
                  <a:pt x="0" y="6326667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pPr defTabSz="609630" fontAlgn="auto">
              <a:spcBef>
                <a:spcPts val="0"/>
              </a:spcBef>
              <a:spcAft>
                <a:spcPts val="0"/>
              </a:spcAft>
            </a:pPr>
            <a:endParaRPr lang="en-US" sz="1200">
              <a:solidFill>
                <a:prstClr val="black"/>
              </a:solidFill>
              <a:latin typeface="Calibri"/>
            </a:endParaRPr>
          </a:p>
        </p:txBody>
      </p:sp>
      <p:grpSp>
        <p:nvGrpSpPr>
          <p:cNvPr id="12" name="Group 12"/>
          <p:cNvGrpSpPr/>
          <p:nvPr/>
        </p:nvGrpSpPr>
        <p:grpSpPr>
          <a:xfrm>
            <a:off x="4410005" y="4599237"/>
            <a:ext cx="3304099" cy="2027595"/>
            <a:chOff x="0" y="0"/>
            <a:chExt cx="1305323" cy="801025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1305323" cy="801025"/>
            </a:xfrm>
            <a:custGeom>
              <a:avLst/>
              <a:gdLst/>
              <a:ahLst/>
              <a:cxnLst/>
              <a:rect l="l" t="t" r="r" b="b"/>
              <a:pathLst>
                <a:path w="1305323" h="801025">
                  <a:moveTo>
                    <a:pt x="0" y="0"/>
                  </a:moveTo>
                  <a:lnTo>
                    <a:pt x="1305323" y="0"/>
                  </a:lnTo>
                  <a:lnTo>
                    <a:pt x="1305323" y="801025"/>
                  </a:lnTo>
                  <a:lnTo>
                    <a:pt x="0" y="801025"/>
                  </a:lnTo>
                  <a:close/>
                </a:path>
              </a:pathLst>
            </a:custGeom>
            <a:solidFill>
              <a:srgbClr val="00BFA8"/>
            </a:solidFill>
          </p:spPr>
          <p:txBody>
            <a:bodyPr/>
            <a:lstStyle/>
            <a:p>
              <a:pPr defTabSz="609630" fontAlgn="auto">
                <a:spcBef>
                  <a:spcPts val="0"/>
                </a:spcBef>
                <a:spcAft>
                  <a:spcPts val="0"/>
                </a:spcAft>
              </a:pPr>
              <a:endParaRPr lang="en-US" sz="1200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14" name="TextBox 14"/>
            <p:cNvSpPr txBox="1"/>
            <p:nvPr/>
          </p:nvSpPr>
          <p:spPr>
            <a:xfrm>
              <a:off x="0" y="-38100"/>
              <a:ext cx="1305323" cy="839125"/>
            </a:xfrm>
            <a:prstGeom prst="rect">
              <a:avLst/>
            </a:prstGeom>
          </p:spPr>
          <p:txBody>
            <a:bodyPr lIns="33867" tIns="33867" rIns="33867" bIns="33867" rtlCol="0" anchor="ctr"/>
            <a:lstStyle/>
            <a:p>
              <a:pPr algn="ctr" defTabSz="609630" fontAlgn="auto">
                <a:lnSpc>
                  <a:spcPts val="1773"/>
                </a:lnSpc>
                <a:spcBef>
                  <a:spcPts val="0"/>
                </a:spcBef>
                <a:spcAft>
                  <a:spcPts val="0"/>
                </a:spcAft>
              </a:pPr>
              <a:endParaRPr sz="1200">
                <a:solidFill>
                  <a:prstClr val="black"/>
                </a:solidFill>
                <a:latin typeface="Calibri"/>
              </a:endParaRPr>
            </a:p>
          </p:txBody>
        </p:sp>
      </p:grpSp>
      <p:sp>
        <p:nvSpPr>
          <p:cNvPr id="15" name="Freeform 15"/>
          <p:cNvSpPr/>
          <p:nvPr/>
        </p:nvSpPr>
        <p:spPr>
          <a:xfrm>
            <a:off x="8208689" y="1607849"/>
            <a:ext cx="3682723" cy="5088736"/>
          </a:xfrm>
          <a:custGeom>
            <a:avLst/>
            <a:gdLst/>
            <a:ahLst/>
            <a:cxnLst/>
            <a:rect l="l" t="t" r="r" b="b"/>
            <a:pathLst>
              <a:path w="5524084" h="7633104">
                <a:moveTo>
                  <a:pt x="0" y="0"/>
                </a:moveTo>
                <a:lnTo>
                  <a:pt x="5524084" y="0"/>
                </a:lnTo>
                <a:lnTo>
                  <a:pt x="5524084" y="7633105"/>
                </a:lnTo>
                <a:lnTo>
                  <a:pt x="0" y="763310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pPr defTabSz="609630" fontAlgn="auto">
              <a:spcBef>
                <a:spcPts val="0"/>
              </a:spcBef>
              <a:spcAft>
                <a:spcPts val="0"/>
              </a:spcAft>
            </a:pPr>
            <a:endParaRPr lang="en-US" sz="120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6" name="TextBox 16"/>
          <p:cNvSpPr txBox="1"/>
          <p:nvPr/>
        </p:nvSpPr>
        <p:spPr>
          <a:xfrm>
            <a:off x="609852" y="390758"/>
            <a:ext cx="11281561" cy="61010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defTabSz="609630" fontAlgn="auto">
              <a:lnSpc>
                <a:spcPts val="4667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4667" b="1" spc="-317">
                <a:solidFill>
                  <a:srgbClr val="1C6460"/>
                </a:solidFill>
                <a:latin typeface="Open Sauce Semi-Bold"/>
                <a:ea typeface="Open Sauce Semi-Bold"/>
                <a:cs typeface="Open Sauce Semi-Bold"/>
                <a:sym typeface="Open Sauce Semi-Bold"/>
              </a:rPr>
              <a:t>Control Strategy 3 - Health Promotion &amp; Education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863777" y="1809702"/>
            <a:ext cx="4863747" cy="3738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 defTabSz="609630" fontAlgn="auto">
              <a:lnSpc>
                <a:spcPts val="3333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666" b="1" dirty="0">
                <a:solidFill>
                  <a:srgbClr val="33312B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Key Educational Messages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4591597" y="1809702"/>
            <a:ext cx="2958751" cy="239514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defTabSz="609630" fontAlgn="auto">
              <a:lnSpc>
                <a:spcPts val="1773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66" b="1">
                <a:solidFill>
                  <a:srgbClr val="000000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Application to Mr. Patel</a:t>
            </a:r>
          </a:p>
          <a:p>
            <a:pPr defTabSz="609630" fontAlgn="auto">
              <a:lnSpc>
                <a:spcPts val="1773"/>
              </a:lnSpc>
              <a:spcBef>
                <a:spcPts val="0"/>
              </a:spcBef>
              <a:spcAft>
                <a:spcPts val="0"/>
              </a:spcAft>
            </a:pPr>
            <a:endParaRPr lang="en-US" sz="1266" b="1">
              <a:solidFill>
                <a:srgbClr val="000000"/>
              </a:solidFill>
              <a:latin typeface="Open Sauce Bold"/>
              <a:ea typeface="Open Sauce Bold"/>
              <a:cs typeface="Open Sauce Bold"/>
              <a:sym typeface="Open Sauce Bold"/>
            </a:endParaRPr>
          </a:p>
          <a:p>
            <a:pPr marL="287880" lvl="1" indent="-143940" defTabSz="609630" fontAlgn="auto">
              <a:lnSpc>
                <a:spcPts val="1866"/>
              </a:lnSpc>
              <a:spcBef>
                <a:spcPts val="0"/>
              </a:spcBef>
              <a:spcAft>
                <a:spcPts val="0"/>
              </a:spcAft>
              <a:buFont typeface="Arial"/>
              <a:buChar char="•"/>
            </a:pPr>
            <a:r>
              <a:rPr lang="en-US" sz="1333" b="1">
                <a:solidFill>
                  <a:srgbClr val="000000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Materials that are linguistically suitable:</a:t>
            </a:r>
            <a:r>
              <a:rPr lang="en-US" sz="1333">
                <a:solidFill>
                  <a:srgbClr val="000000"/>
                </a:solidFill>
                <a:latin typeface="Open Sauce"/>
                <a:ea typeface="Open Sauce"/>
                <a:cs typeface="Open Sauce"/>
                <a:sym typeface="Open Sauce"/>
              </a:rPr>
              <a:t> Bengali/English (Health and Human services, 2019).</a:t>
            </a:r>
          </a:p>
          <a:p>
            <a:pPr marL="287880" lvl="1" indent="-143940" defTabSz="609630" fontAlgn="auto">
              <a:lnSpc>
                <a:spcPts val="1866"/>
              </a:lnSpc>
              <a:spcBef>
                <a:spcPts val="0"/>
              </a:spcBef>
              <a:spcAft>
                <a:spcPts val="0"/>
              </a:spcAft>
              <a:buFont typeface="Arial"/>
              <a:buChar char="•"/>
            </a:pPr>
            <a:r>
              <a:rPr lang="en-US" sz="1333" b="1">
                <a:solidFill>
                  <a:srgbClr val="000000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Flatmates education:</a:t>
            </a:r>
            <a:r>
              <a:rPr lang="en-US" sz="1333">
                <a:solidFill>
                  <a:srgbClr val="000000"/>
                </a:solidFill>
                <a:latin typeface="Open Sauce"/>
                <a:ea typeface="Open Sauce"/>
                <a:cs typeface="Open Sauce"/>
                <a:sym typeface="Open Sauce"/>
              </a:rPr>
              <a:t> overcrowded flat ventilation (Lee et al., 2022). </a:t>
            </a:r>
          </a:p>
          <a:p>
            <a:pPr marL="287880" lvl="1" indent="-143940" defTabSz="609630" fontAlgn="auto">
              <a:lnSpc>
                <a:spcPts val="1866"/>
              </a:lnSpc>
              <a:spcBef>
                <a:spcPts val="0"/>
              </a:spcBef>
              <a:spcAft>
                <a:spcPts val="0"/>
              </a:spcAft>
              <a:buFont typeface="Arial"/>
              <a:buChar char="•"/>
            </a:pPr>
            <a:r>
              <a:rPr lang="en-US" sz="1333">
                <a:solidFill>
                  <a:srgbClr val="000000"/>
                </a:solidFill>
                <a:latin typeface="Open Sauce"/>
                <a:ea typeface="Open Sauce"/>
                <a:cs typeface="Open Sauce"/>
                <a:sym typeface="Open Sauce"/>
              </a:rPr>
              <a:t>Classmate college awareness sessions (Chen et al., 2023).</a:t>
            </a:r>
          </a:p>
          <a:p>
            <a:pPr defTabSz="609630" fontAlgn="auto">
              <a:lnSpc>
                <a:spcPts val="1866"/>
              </a:lnSpc>
              <a:spcBef>
                <a:spcPts val="0"/>
              </a:spcBef>
              <a:spcAft>
                <a:spcPts val="0"/>
              </a:spcAft>
            </a:pPr>
            <a:endParaRPr lang="en-US" sz="1333">
              <a:solidFill>
                <a:srgbClr val="000000"/>
              </a:solidFill>
              <a:latin typeface="Open Sauce"/>
              <a:ea typeface="Open Sauce"/>
              <a:cs typeface="Open Sauce"/>
              <a:sym typeface="Open Sauce"/>
            </a:endParaRPr>
          </a:p>
        </p:txBody>
      </p:sp>
      <p:sp>
        <p:nvSpPr>
          <p:cNvPr id="19" name="TextBox 19"/>
          <p:cNvSpPr txBox="1"/>
          <p:nvPr/>
        </p:nvSpPr>
        <p:spPr>
          <a:xfrm>
            <a:off x="4591597" y="4775894"/>
            <a:ext cx="2958751" cy="168982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defTabSz="609630" fontAlgn="auto">
              <a:lnSpc>
                <a:spcPts val="1867"/>
              </a:lnSpc>
              <a:spcAft>
                <a:spcPts val="0"/>
              </a:spcAft>
            </a:pPr>
            <a:r>
              <a:rPr lang="en-US" sz="1333" b="1" dirty="0">
                <a:solidFill>
                  <a:srgbClr val="000000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Why It Matters</a:t>
            </a:r>
          </a:p>
          <a:p>
            <a:pPr defTabSz="609630" fontAlgn="auto">
              <a:lnSpc>
                <a:spcPts val="1867"/>
              </a:lnSpc>
              <a:spcAft>
                <a:spcPts val="0"/>
              </a:spcAft>
            </a:pPr>
            <a:endParaRPr lang="en-US" sz="1333" b="1" dirty="0">
              <a:solidFill>
                <a:srgbClr val="000000"/>
              </a:solidFill>
              <a:latin typeface="Open Sauce Bold"/>
              <a:ea typeface="Open Sauce Bold"/>
              <a:cs typeface="Open Sauce Bold"/>
              <a:sym typeface="Open Sauce Bold"/>
            </a:endParaRPr>
          </a:p>
          <a:p>
            <a:pPr marL="287882" lvl="1" indent="-143941" defTabSz="609630" fontAlgn="auto">
              <a:lnSpc>
                <a:spcPts val="1867"/>
              </a:lnSpc>
              <a:spcBef>
                <a:spcPts val="0"/>
              </a:spcBef>
              <a:spcAft>
                <a:spcPts val="0"/>
              </a:spcAft>
              <a:buFont typeface="Arial"/>
              <a:buChar char="•"/>
            </a:pPr>
            <a:r>
              <a:rPr lang="en-US" sz="1333" dirty="0">
                <a:solidFill>
                  <a:srgbClr val="000000"/>
                </a:solidFill>
                <a:latin typeface="Open Sauce"/>
                <a:ea typeface="Open Sauce"/>
                <a:cs typeface="Open Sauce"/>
                <a:sym typeface="Open Sauce"/>
              </a:rPr>
              <a:t>Enables community to </a:t>
            </a:r>
            <a:r>
              <a:rPr lang="en-US" sz="1333" dirty="0" err="1">
                <a:solidFill>
                  <a:srgbClr val="000000"/>
                </a:solidFill>
                <a:latin typeface="Open Sauce"/>
                <a:ea typeface="Open Sauce"/>
                <a:cs typeface="Open Sauce"/>
                <a:sym typeface="Open Sauce"/>
              </a:rPr>
              <a:t>minimise</a:t>
            </a:r>
            <a:r>
              <a:rPr lang="en-US" sz="1333" dirty="0">
                <a:solidFill>
                  <a:srgbClr val="000000"/>
                </a:solidFill>
                <a:latin typeface="Open Sauce"/>
                <a:ea typeface="Open Sauce"/>
                <a:cs typeface="Open Sauce"/>
                <a:sym typeface="Open Sauce"/>
              </a:rPr>
              <a:t> transmission. </a:t>
            </a:r>
          </a:p>
          <a:p>
            <a:pPr marL="287882" lvl="1" indent="-143941" defTabSz="609630" fontAlgn="auto">
              <a:lnSpc>
                <a:spcPts val="1867"/>
              </a:lnSpc>
              <a:spcBef>
                <a:spcPts val="0"/>
              </a:spcBef>
              <a:spcAft>
                <a:spcPts val="0"/>
              </a:spcAft>
              <a:buFont typeface="Arial"/>
              <a:buChar char="•"/>
            </a:pPr>
            <a:r>
              <a:rPr lang="en-US" sz="1333" dirty="0" err="1">
                <a:solidFill>
                  <a:srgbClr val="000000"/>
                </a:solidFill>
                <a:latin typeface="Open Sauce"/>
                <a:ea typeface="Open Sauce"/>
                <a:cs typeface="Open Sauce"/>
                <a:sym typeface="Open Sauce"/>
              </a:rPr>
              <a:t>Stigmatises</a:t>
            </a:r>
            <a:r>
              <a:rPr lang="en-US" sz="1333" dirty="0">
                <a:solidFill>
                  <a:srgbClr val="000000"/>
                </a:solidFill>
                <a:latin typeface="Open Sauce"/>
                <a:ea typeface="Open Sauce"/>
                <a:cs typeface="Open Sauce"/>
                <a:sym typeface="Open Sauce"/>
              </a:rPr>
              <a:t> and slows down the process of help seeking (</a:t>
            </a:r>
            <a:r>
              <a:rPr lang="en-US" sz="1333" dirty="0" err="1">
                <a:solidFill>
                  <a:srgbClr val="000000"/>
                </a:solidFill>
                <a:latin typeface="Open Sauce"/>
                <a:ea typeface="Open Sauce"/>
                <a:cs typeface="Open Sauce"/>
                <a:sym typeface="Open Sauce"/>
              </a:rPr>
              <a:t>Ntandazo</a:t>
            </a:r>
            <a:r>
              <a:rPr lang="en-US" sz="1333" dirty="0">
                <a:solidFill>
                  <a:srgbClr val="000000"/>
                </a:solidFill>
                <a:latin typeface="Open Sauce"/>
                <a:ea typeface="Open Sauce"/>
                <a:cs typeface="Open Sauce"/>
                <a:sym typeface="Open Sauce"/>
              </a:rPr>
              <a:t> </a:t>
            </a:r>
            <a:r>
              <a:rPr lang="en-US" sz="1333" dirty="0" err="1">
                <a:solidFill>
                  <a:srgbClr val="000000"/>
                </a:solidFill>
                <a:latin typeface="Open Sauce"/>
                <a:ea typeface="Open Sauce"/>
                <a:cs typeface="Open Sauce"/>
                <a:sym typeface="Open Sauce"/>
              </a:rPr>
              <a:t>Dlatu</a:t>
            </a:r>
            <a:r>
              <a:rPr lang="en-US" sz="1333" dirty="0">
                <a:solidFill>
                  <a:srgbClr val="000000"/>
                </a:solidFill>
                <a:latin typeface="Open Sauce"/>
                <a:ea typeface="Open Sauce"/>
                <a:cs typeface="Open Sauce"/>
                <a:sym typeface="Open Sauce"/>
              </a:rPr>
              <a:t> et al., 2025).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5" grpId="0" animBg="1"/>
      <p:bldP spid="16" grpId="0"/>
      <p:bldP spid="17" grpId="0"/>
      <p:bldP spid="18" grpId="0"/>
      <p:bldP spid="1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0"/>
            <a:ext cx="351197" cy="6858000"/>
            <a:chOff x="0" y="0"/>
            <a:chExt cx="138744" cy="2709333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38744" cy="2709333"/>
            </a:xfrm>
            <a:custGeom>
              <a:avLst/>
              <a:gdLst/>
              <a:ahLst/>
              <a:cxnLst/>
              <a:rect l="l" t="t" r="r" b="b"/>
              <a:pathLst>
                <a:path w="138744" h="2709333">
                  <a:moveTo>
                    <a:pt x="0" y="0"/>
                  </a:moveTo>
                  <a:lnTo>
                    <a:pt x="138744" y="0"/>
                  </a:lnTo>
                  <a:lnTo>
                    <a:pt x="138744" y="2709333"/>
                  </a:lnTo>
                  <a:lnTo>
                    <a:pt x="0" y="2709333"/>
                  </a:lnTo>
                  <a:close/>
                </a:path>
              </a:pathLst>
            </a:custGeom>
            <a:solidFill>
              <a:srgbClr val="50BA9E"/>
            </a:solidFill>
          </p:spPr>
          <p:txBody>
            <a:bodyPr/>
            <a:lstStyle/>
            <a:p>
              <a:pPr defTabSz="609630" fontAlgn="auto">
                <a:spcBef>
                  <a:spcPts val="0"/>
                </a:spcBef>
                <a:spcAft>
                  <a:spcPts val="0"/>
                </a:spcAft>
              </a:pPr>
              <a:endParaRPr lang="en-US" sz="1200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138744" cy="2747433"/>
            </a:xfrm>
            <a:prstGeom prst="rect">
              <a:avLst/>
            </a:prstGeom>
          </p:spPr>
          <p:txBody>
            <a:bodyPr lIns="33867" tIns="33867" rIns="33867" bIns="33867" rtlCol="0" anchor="ctr"/>
            <a:lstStyle/>
            <a:p>
              <a:pPr algn="ctr" defTabSz="609630" fontAlgn="auto">
                <a:lnSpc>
                  <a:spcPts val="1773"/>
                </a:lnSpc>
                <a:spcAft>
                  <a:spcPts val="0"/>
                </a:spcAft>
              </a:pPr>
              <a:endParaRPr sz="1200">
                <a:solidFill>
                  <a:prstClr val="black"/>
                </a:solidFill>
                <a:latin typeface="Calibri"/>
              </a:endParaRPr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685800" y="1729677"/>
            <a:ext cx="3387654" cy="5064823"/>
            <a:chOff x="0" y="0"/>
            <a:chExt cx="1338332" cy="2000918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1338332" cy="2000918"/>
            </a:xfrm>
            <a:custGeom>
              <a:avLst/>
              <a:gdLst/>
              <a:ahLst/>
              <a:cxnLst/>
              <a:rect l="l" t="t" r="r" b="b"/>
              <a:pathLst>
                <a:path w="1338332" h="2000918">
                  <a:moveTo>
                    <a:pt x="0" y="0"/>
                  </a:moveTo>
                  <a:lnTo>
                    <a:pt x="1338332" y="0"/>
                  </a:lnTo>
                  <a:lnTo>
                    <a:pt x="1338332" y="2000918"/>
                  </a:lnTo>
                  <a:lnTo>
                    <a:pt x="0" y="2000918"/>
                  </a:lnTo>
                  <a:close/>
                </a:path>
              </a:pathLst>
            </a:custGeom>
            <a:solidFill>
              <a:srgbClr val="8CEDD1"/>
            </a:solidFill>
          </p:spPr>
          <p:txBody>
            <a:bodyPr/>
            <a:lstStyle/>
            <a:p>
              <a:pPr defTabSz="609630" fontAlgn="auto">
                <a:spcBef>
                  <a:spcPts val="0"/>
                </a:spcBef>
                <a:spcAft>
                  <a:spcPts val="0"/>
                </a:spcAft>
              </a:pPr>
              <a:endParaRPr lang="en-US" sz="1200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0" y="-38100"/>
              <a:ext cx="1338332" cy="2039018"/>
            </a:xfrm>
            <a:prstGeom prst="rect">
              <a:avLst/>
            </a:prstGeom>
          </p:spPr>
          <p:txBody>
            <a:bodyPr lIns="33867" tIns="33867" rIns="33867" bIns="33867" rtlCol="0" anchor="ctr"/>
            <a:lstStyle/>
            <a:p>
              <a:pPr algn="ctr" defTabSz="609630" fontAlgn="auto">
                <a:lnSpc>
                  <a:spcPts val="1773"/>
                </a:lnSpc>
                <a:spcBef>
                  <a:spcPts val="0"/>
                </a:spcBef>
                <a:spcAft>
                  <a:spcPts val="0"/>
                </a:spcAft>
              </a:pPr>
              <a:endParaRPr sz="1200">
                <a:solidFill>
                  <a:prstClr val="black"/>
                </a:solidFill>
                <a:latin typeface="Calibri"/>
              </a:endParaRPr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4275890" y="1742377"/>
            <a:ext cx="4158966" cy="2179665"/>
            <a:chOff x="0" y="0"/>
            <a:chExt cx="1643048" cy="861102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1643048" cy="861102"/>
            </a:xfrm>
            <a:custGeom>
              <a:avLst/>
              <a:gdLst/>
              <a:ahLst/>
              <a:cxnLst/>
              <a:rect l="l" t="t" r="r" b="b"/>
              <a:pathLst>
                <a:path w="1643048" h="861102">
                  <a:moveTo>
                    <a:pt x="0" y="0"/>
                  </a:moveTo>
                  <a:lnTo>
                    <a:pt x="1643048" y="0"/>
                  </a:lnTo>
                  <a:lnTo>
                    <a:pt x="1643048" y="861102"/>
                  </a:lnTo>
                  <a:lnTo>
                    <a:pt x="0" y="861102"/>
                  </a:lnTo>
                  <a:close/>
                </a:path>
              </a:pathLst>
            </a:custGeom>
            <a:solidFill>
              <a:srgbClr val="00BFA8"/>
            </a:solidFill>
          </p:spPr>
          <p:txBody>
            <a:bodyPr/>
            <a:lstStyle/>
            <a:p>
              <a:pPr defTabSz="609630" fontAlgn="auto">
                <a:spcBef>
                  <a:spcPts val="0"/>
                </a:spcBef>
                <a:spcAft>
                  <a:spcPts val="0"/>
                </a:spcAft>
              </a:pPr>
              <a:endParaRPr lang="en-US" sz="1200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10" name="TextBox 10"/>
            <p:cNvSpPr txBox="1"/>
            <p:nvPr/>
          </p:nvSpPr>
          <p:spPr>
            <a:xfrm>
              <a:off x="0" y="-38100"/>
              <a:ext cx="1643048" cy="899202"/>
            </a:xfrm>
            <a:prstGeom prst="rect">
              <a:avLst/>
            </a:prstGeom>
          </p:spPr>
          <p:txBody>
            <a:bodyPr lIns="33867" tIns="33867" rIns="33867" bIns="33867" rtlCol="0" anchor="ctr"/>
            <a:lstStyle/>
            <a:p>
              <a:pPr algn="ctr" defTabSz="609630" fontAlgn="auto">
                <a:lnSpc>
                  <a:spcPts val="1773"/>
                </a:lnSpc>
                <a:spcBef>
                  <a:spcPts val="0"/>
                </a:spcBef>
                <a:spcAft>
                  <a:spcPts val="0"/>
                </a:spcAft>
              </a:pPr>
              <a:endParaRPr sz="1200">
                <a:solidFill>
                  <a:prstClr val="black"/>
                </a:solidFill>
                <a:latin typeface="Calibri"/>
              </a:endParaRPr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4292863" y="4128830"/>
            <a:ext cx="4112319" cy="2401891"/>
            <a:chOff x="0" y="0"/>
            <a:chExt cx="1624620" cy="948895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1624620" cy="948895"/>
            </a:xfrm>
            <a:custGeom>
              <a:avLst/>
              <a:gdLst/>
              <a:ahLst/>
              <a:cxnLst/>
              <a:rect l="l" t="t" r="r" b="b"/>
              <a:pathLst>
                <a:path w="1624620" h="948895">
                  <a:moveTo>
                    <a:pt x="0" y="0"/>
                  </a:moveTo>
                  <a:lnTo>
                    <a:pt x="1624620" y="0"/>
                  </a:lnTo>
                  <a:lnTo>
                    <a:pt x="1624620" y="948895"/>
                  </a:lnTo>
                  <a:lnTo>
                    <a:pt x="0" y="948895"/>
                  </a:lnTo>
                  <a:close/>
                </a:path>
              </a:pathLst>
            </a:custGeom>
            <a:solidFill>
              <a:srgbClr val="00BFA8"/>
            </a:solidFill>
          </p:spPr>
          <p:txBody>
            <a:bodyPr/>
            <a:lstStyle/>
            <a:p>
              <a:pPr defTabSz="609630" fontAlgn="auto">
                <a:spcBef>
                  <a:spcPts val="0"/>
                </a:spcBef>
                <a:spcAft>
                  <a:spcPts val="0"/>
                </a:spcAft>
              </a:pPr>
              <a:endParaRPr lang="en-US" sz="1200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13" name="TextBox 13"/>
            <p:cNvSpPr txBox="1"/>
            <p:nvPr/>
          </p:nvSpPr>
          <p:spPr>
            <a:xfrm>
              <a:off x="0" y="-38100"/>
              <a:ext cx="1624620" cy="986995"/>
            </a:xfrm>
            <a:prstGeom prst="rect">
              <a:avLst/>
            </a:prstGeom>
          </p:spPr>
          <p:txBody>
            <a:bodyPr lIns="33867" tIns="33867" rIns="33867" bIns="33867" rtlCol="0" anchor="ctr"/>
            <a:lstStyle/>
            <a:p>
              <a:pPr algn="ctr" defTabSz="609630" fontAlgn="auto">
                <a:lnSpc>
                  <a:spcPts val="1773"/>
                </a:lnSpc>
                <a:spcBef>
                  <a:spcPts val="0"/>
                </a:spcBef>
                <a:spcAft>
                  <a:spcPts val="0"/>
                </a:spcAft>
              </a:pPr>
              <a:endParaRPr sz="1200">
                <a:solidFill>
                  <a:prstClr val="black"/>
                </a:solidFill>
                <a:latin typeface="Calibri"/>
              </a:endParaRPr>
            </a:p>
          </p:txBody>
        </p:sp>
      </p:grpSp>
      <p:sp>
        <p:nvSpPr>
          <p:cNvPr id="14" name="Freeform 14"/>
          <p:cNvSpPr/>
          <p:nvPr/>
        </p:nvSpPr>
        <p:spPr>
          <a:xfrm>
            <a:off x="801056" y="2129224"/>
            <a:ext cx="3170357" cy="4586412"/>
          </a:xfrm>
          <a:custGeom>
            <a:avLst/>
            <a:gdLst/>
            <a:ahLst/>
            <a:cxnLst/>
            <a:rect l="l" t="t" r="r" b="b"/>
            <a:pathLst>
              <a:path w="4755536" h="6879618">
                <a:moveTo>
                  <a:pt x="0" y="0"/>
                </a:moveTo>
                <a:lnTo>
                  <a:pt x="4755536" y="0"/>
                </a:lnTo>
                <a:lnTo>
                  <a:pt x="4755536" y="6879618"/>
                </a:lnTo>
                <a:lnTo>
                  <a:pt x="0" y="6879618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pPr defTabSz="609630" fontAlgn="auto">
              <a:spcBef>
                <a:spcPts val="0"/>
              </a:spcBef>
              <a:spcAft>
                <a:spcPts val="0"/>
              </a:spcAft>
            </a:pPr>
            <a:endParaRPr lang="en-US" sz="120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5" name="Freeform 15"/>
          <p:cNvSpPr/>
          <p:nvPr/>
        </p:nvSpPr>
        <p:spPr>
          <a:xfrm>
            <a:off x="8587255" y="1753707"/>
            <a:ext cx="3398673" cy="4737544"/>
          </a:xfrm>
          <a:custGeom>
            <a:avLst/>
            <a:gdLst/>
            <a:ahLst/>
            <a:cxnLst/>
            <a:rect l="l" t="t" r="r" b="b"/>
            <a:pathLst>
              <a:path w="5098009" h="7106316">
                <a:moveTo>
                  <a:pt x="0" y="0"/>
                </a:moveTo>
                <a:lnTo>
                  <a:pt x="5098009" y="0"/>
                </a:lnTo>
                <a:lnTo>
                  <a:pt x="5098009" y="7106316"/>
                </a:lnTo>
                <a:lnTo>
                  <a:pt x="0" y="710631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pPr defTabSz="609630" fontAlgn="auto">
              <a:spcBef>
                <a:spcPts val="0"/>
              </a:spcBef>
              <a:spcAft>
                <a:spcPts val="0"/>
              </a:spcAft>
            </a:pPr>
            <a:endParaRPr lang="en-US" sz="120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6" name="TextBox 16"/>
          <p:cNvSpPr txBox="1"/>
          <p:nvPr/>
        </p:nvSpPr>
        <p:spPr>
          <a:xfrm>
            <a:off x="609852" y="390758"/>
            <a:ext cx="11281561" cy="121283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defTabSz="609630" fontAlgn="auto">
              <a:lnSpc>
                <a:spcPts val="4667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4667" b="1" spc="-317" dirty="0">
                <a:solidFill>
                  <a:srgbClr val="1C6460"/>
                </a:solidFill>
                <a:latin typeface="Open Sauce Semi-Bold"/>
                <a:ea typeface="Open Sauce Semi-Bold"/>
                <a:cs typeface="Open Sauce Semi-Bold"/>
                <a:sym typeface="Open Sauce Semi-Bold"/>
              </a:rPr>
              <a:t>Control Strategy 4 - Infection Control in Healthcare Settings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801056" y="1727152"/>
            <a:ext cx="2009738" cy="3738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 defTabSz="609630" fontAlgn="auto">
              <a:lnSpc>
                <a:spcPts val="3333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666" b="1">
                <a:solidFill>
                  <a:srgbClr val="33312B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Hospital Protocol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4470182" y="1885903"/>
            <a:ext cx="3731189" cy="167699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defTabSz="609630" fontAlgn="auto">
              <a:lnSpc>
                <a:spcPts val="1773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66" b="1">
                <a:solidFill>
                  <a:srgbClr val="000000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Application to Mr. Patel</a:t>
            </a:r>
          </a:p>
          <a:p>
            <a:pPr marL="287880" lvl="1" indent="-143940" defTabSz="609630" fontAlgn="auto">
              <a:lnSpc>
                <a:spcPts val="1866"/>
              </a:lnSpc>
              <a:spcBef>
                <a:spcPts val="0"/>
              </a:spcBef>
              <a:spcAft>
                <a:spcPts val="0"/>
              </a:spcAft>
              <a:buFont typeface="Arial"/>
              <a:buChar char="•"/>
            </a:pPr>
            <a:r>
              <a:rPr lang="en-US" sz="1333">
                <a:solidFill>
                  <a:srgbClr val="000000"/>
                </a:solidFill>
                <a:latin typeface="Open Sauce"/>
                <a:ea typeface="Open Sauce"/>
                <a:cs typeface="Open Sauce"/>
                <a:sym typeface="Open Sauce"/>
              </a:rPr>
              <a:t>Infection control measures were initiated by A&amp;E admission (Public Health England (PHE, 2015). </a:t>
            </a:r>
          </a:p>
          <a:p>
            <a:pPr marL="287880" lvl="1" indent="-143940" defTabSz="609630" fontAlgn="auto">
              <a:lnSpc>
                <a:spcPts val="1866"/>
              </a:lnSpc>
              <a:spcBef>
                <a:spcPts val="0"/>
              </a:spcBef>
              <a:spcAft>
                <a:spcPts val="0"/>
              </a:spcAft>
              <a:buFont typeface="Arial"/>
              <a:buChar char="•"/>
            </a:pPr>
            <a:r>
              <a:rPr lang="en-US" sz="1333">
                <a:solidFill>
                  <a:srgbClr val="000000"/>
                </a:solidFill>
                <a:latin typeface="Open Sauce"/>
                <a:ea typeface="Open Sauce"/>
                <a:cs typeface="Open Sauce"/>
                <a:sym typeface="Open Sauce"/>
              </a:rPr>
              <a:t>Avoids nosocomial infection of the susceptible patients (NHS England, 2024). </a:t>
            </a:r>
          </a:p>
          <a:p>
            <a:pPr marL="287880" lvl="1" indent="-143940" defTabSz="609630" fontAlgn="auto">
              <a:lnSpc>
                <a:spcPts val="1866"/>
              </a:lnSpc>
              <a:spcBef>
                <a:spcPts val="0"/>
              </a:spcBef>
              <a:spcAft>
                <a:spcPts val="0"/>
              </a:spcAft>
              <a:buFont typeface="Arial"/>
              <a:buChar char="•"/>
            </a:pPr>
            <a:r>
              <a:rPr lang="en-US" sz="1333">
                <a:solidFill>
                  <a:srgbClr val="000000"/>
                </a:solidFill>
                <a:latin typeface="Open Sauce"/>
                <a:ea typeface="Open Sauce"/>
                <a:cs typeface="Open Sauce"/>
                <a:sym typeface="Open Sauce"/>
              </a:rPr>
              <a:t>Protecting the staff is necessary (Public Health England, 2024).</a:t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4494529" y="4375158"/>
            <a:ext cx="3682496" cy="168982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defTabSz="609630" fontAlgn="auto">
              <a:lnSpc>
                <a:spcPts val="1867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333" b="1" dirty="0">
                <a:solidFill>
                  <a:srgbClr val="000000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Community Setting</a:t>
            </a:r>
          </a:p>
          <a:p>
            <a:pPr defTabSz="609630" fontAlgn="auto">
              <a:lnSpc>
                <a:spcPts val="1867"/>
              </a:lnSpc>
              <a:spcBef>
                <a:spcPts val="0"/>
              </a:spcBef>
              <a:spcAft>
                <a:spcPts val="0"/>
              </a:spcAft>
            </a:pPr>
            <a:endParaRPr lang="en-US" sz="1333" b="1" dirty="0">
              <a:solidFill>
                <a:srgbClr val="000000"/>
              </a:solidFill>
              <a:latin typeface="Open Sauce Bold"/>
              <a:ea typeface="Open Sauce Bold"/>
              <a:cs typeface="Open Sauce Bold"/>
              <a:sym typeface="Open Sauce Bold"/>
            </a:endParaRPr>
          </a:p>
          <a:p>
            <a:pPr marL="287882" lvl="1" indent="-143941" defTabSz="609630" fontAlgn="auto">
              <a:lnSpc>
                <a:spcPts val="1867"/>
              </a:lnSpc>
              <a:spcBef>
                <a:spcPts val="0"/>
              </a:spcBef>
              <a:spcAft>
                <a:spcPts val="0"/>
              </a:spcAft>
              <a:buFont typeface="Arial"/>
              <a:buChar char="•"/>
            </a:pPr>
            <a:r>
              <a:rPr lang="en-US" sz="1333" dirty="0">
                <a:solidFill>
                  <a:srgbClr val="000000"/>
                </a:solidFill>
                <a:latin typeface="Open Sauce"/>
                <a:ea typeface="Open Sauce"/>
                <a:cs typeface="Open Sauce"/>
                <a:sym typeface="Open Sauce"/>
              </a:rPr>
              <a:t>Shared flat (open windows) ventilation.</a:t>
            </a:r>
          </a:p>
          <a:p>
            <a:pPr marL="287882" lvl="1" indent="-143941" defTabSz="609630" fontAlgn="auto">
              <a:lnSpc>
                <a:spcPts val="1867"/>
              </a:lnSpc>
              <a:spcBef>
                <a:spcPts val="0"/>
              </a:spcBef>
              <a:spcAft>
                <a:spcPts val="0"/>
              </a:spcAft>
              <a:buFont typeface="Arial"/>
              <a:buChar char="•"/>
            </a:pPr>
            <a:r>
              <a:rPr lang="en-US" sz="1333" dirty="0" err="1">
                <a:solidFill>
                  <a:srgbClr val="000000"/>
                </a:solidFill>
                <a:latin typeface="Open Sauce"/>
                <a:ea typeface="Open Sauce"/>
                <a:cs typeface="Open Sauce"/>
                <a:sym typeface="Open Sauce"/>
              </a:rPr>
              <a:t>Minimised</a:t>
            </a:r>
            <a:r>
              <a:rPr lang="en-US" sz="1333" dirty="0">
                <a:solidFill>
                  <a:srgbClr val="000000"/>
                </a:solidFill>
                <a:latin typeface="Open Sauce"/>
                <a:ea typeface="Open Sauce"/>
                <a:cs typeface="Open Sauce"/>
                <a:sym typeface="Open Sauce"/>
              </a:rPr>
              <a:t> social interaction in the time of infection. </a:t>
            </a:r>
          </a:p>
          <a:p>
            <a:pPr marL="287882" lvl="1" indent="-143941" defTabSz="609630" fontAlgn="auto">
              <a:lnSpc>
                <a:spcPts val="1867"/>
              </a:lnSpc>
              <a:spcBef>
                <a:spcPts val="0"/>
              </a:spcBef>
              <a:spcAft>
                <a:spcPts val="0"/>
              </a:spcAft>
              <a:buFont typeface="Arial"/>
              <a:buChar char="•"/>
            </a:pPr>
            <a:r>
              <a:rPr lang="en-US" sz="1333" dirty="0">
                <a:solidFill>
                  <a:srgbClr val="000000"/>
                </a:solidFill>
                <a:latin typeface="Open Sauce"/>
                <a:ea typeface="Open Sauce"/>
                <a:cs typeface="Open Sauce"/>
                <a:sym typeface="Open Sauce"/>
              </a:rPr>
              <a:t>Go back to college only when TB team clearance (UK Health Security Agency, 2021).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/>
      <p:bldP spid="17" grpId="0"/>
      <p:bldP spid="18" grpId="0"/>
      <p:bldP spid="19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0"/>
            <a:ext cx="351197" cy="6858000"/>
            <a:chOff x="0" y="0"/>
            <a:chExt cx="138744" cy="2709333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38744" cy="2709333"/>
            </a:xfrm>
            <a:custGeom>
              <a:avLst/>
              <a:gdLst/>
              <a:ahLst/>
              <a:cxnLst/>
              <a:rect l="l" t="t" r="r" b="b"/>
              <a:pathLst>
                <a:path w="138744" h="2709333">
                  <a:moveTo>
                    <a:pt x="0" y="0"/>
                  </a:moveTo>
                  <a:lnTo>
                    <a:pt x="138744" y="0"/>
                  </a:lnTo>
                  <a:lnTo>
                    <a:pt x="138744" y="2709333"/>
                  </a:lnTo>
                  <a:lnTo>
                    <a:pt x="0" y="2709333"/>
                  </a:lnTo>
                  <a:close/>
                </a:path>
              </a:pathLst>
            </a:custGeom>
            <a:solidFill>
              <a:srgbClr val="50BA9E"/>
            </a:solidFill>
          </p:spPr>
          <p:txBody>
            <a:bodyPr/>
            <a:lstStyle/>
            <a:p>
              <a:pPr defTabSz="609630" fontAlgn="auto">
                <a:spcBef>
                  <a:spcPts val="0"/>
                </a:spcBef>
                <a:spcAft>
                  <a:spcPts val="0"/>
                </a:spcAft>
              </a:pPr>
              <a:endParaRPr lang="en-US" sz="1200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138744" cy="2747433"/>
            </a:xfrm>
            <a:prstGeom prst="rect">
              <a:avLst/>
            </a:prstGeom>
          </p:spPr>
          <p:txBody>
            <a:bodyPr lIns="33867" tIns="33867" rIns="33867" bIns="33867" rtlCol="0" anchor="ctr"/>
            <a:lstStyle/>
            <a:p>
              <a:pPr algn="ctr" defTabSz="609630" fontAlgn="auto">
                <a:lnSpc>
                  <a:spcPts val="1773"/>
                </a:lnSpc>
                <a:spcAft>
                  <a:spcPts val="0"/>
                </a:spcAft>
              </a:pPr>
              <a:endParaRPr sz="1200">
                <a:solidFill>
                  <a:prstClr val="black"/>
                </a:solidFill>
                <a:latin typeface="Calibri"/>
              </a:endParaRPr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919736" y="1727071"/>
            <a:ext cx="10586465" cy="4606583"/>
            <a:chOff x="0" y="0"/>
            <a:chExt cx="4182307" cy="1819885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4182307" cy="1819885"/>
            </a:xfrm>
            <a:custGeom>
              <a:avLst/>
              <a:gdLst/>
              <a:ahLst/>
              <a:cxnLst/>
              <a:rect l="l" t="t" r="r" b="b"/>
              <a:pathLst>
                <a:path w="4182307" h="1819885">
                  <a:moveTo>
                    <a:pt x="0" y="0"/>
                  </a:moveTo>
                  <a:lnTo>
                    <a:pt x="4182307" y="0"/>
                  </a:lnTo>
                  <a:lnTo>
                    <a:pt x="4182307" y="1819885"/>
                  </a:lnTo>
                  <a:lnTo>
                    <a:pt x="0" y="1819885"/>
                  </a:lnTo>
                  <a:close/>
                </a:path>
              </a:pathLst>
            </a:custGeom>
            <a:solidFill>
              <a:srgbClr val="8CEDD1"/>
            </a:solidFill>
          </p:spPr>
          <p:txBody>
            <a:bodyPr/>
            <a:lstStyle/>
            <a:p>
              <a:pPr defTabSz="609630" fontAlgn="auto">
                <a:spcBef>
                  <a:spcPts val="0"/>
                </a:spcBef>
                <a:spcAft>
                  <a:spcPts val="0"/>
                </a:spcAft>
              </a:pPr>
              <a:endParaRPr lang="en-US" sz="1200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0" y="-38100"/>
              <a:ext cx="4182307" cy="1857985"/>
            </a:xfrm>
            <a:prstGeom prst="rect">
              <a:avLst/>
            </a:prstGeom>
          </p:spPr>
          <p:txBody>
            <a:bodyPr lIns="33867" tIns="33867" rIns="33867" bIns="33867" rtlCol="0" anchor="ctr"/>
            <a:lstStyle/>
            <a:p>
              <a:pPr algn="ctr" defTabSz="609630" fontAlgn="auto">
                <a:lnSpc>
                  <a:spcPts val="1773"/>
                </a:lnSpc>
                <a:spcBef>
                  <a:spcPts val="0"/>
                </a:spcBef>
                <a:spcAft>
                  <a:spcPts val="0"/>
                </a:spcAft>
              </a:pPr>
              <a:endParaRPr sz="1200">
                <a:solidFill>
                  <a:prstClr val="black"/>
                </a:solidFill>
                <a:latin typeface="Calibri"/>
              </a:endParaRPr>
            </a:p>
          </p:txBody>
        </p:sp>
      </p:grpSp>
      <p:sp>
        <p:nvSpPr>
          <p:cNvPr id="8" name="TextBox 8"/>
          <p:cNvSpPr txBox="1"/>
          <p:nvPr/>
        </p:nvSpPr>
        <p:spPr>
          <a:xfrm>
            <a:off x="524599" y="449576"/>
            <a:ext cx="11671049" cy="59817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defTabSz="609630" fontAlgn="auto">
              <a:lnSpc>
                <a:spcPts val="46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4600" b="1" spc="-313" dirty="0">
                <a:solidFill>
                  <a:srgbClr val="1C6460"/>
                </a:solidFill>
                <a:latin typeface="Open Sauce Semi-Bold"/>
                <a:ea typeface="Open Sauce Semi-Bold"/>
                <a:cs typeface="Open Sauce Semi-Bold"/>
                <a:sym typeface="Open Sauce Semi-Bold"/>
              </a:rPr>
              <a:t>Critical Evaluation of UK TB Control Strategies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1392111" y="2219839"/>
            <a:ext cx="9697019" cy="335591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defTabSz="609630" fontAlgn="auto">
              <a:lnSpc>
                <a:spcPts val="2146"/>
              </a:lnSpc>
              <a:spcAft>
                <a:spcPts val="0"/>
              </a:spcAft>
            </a:pPr>
            <a:r>
              <a:rPr lang="en-US" sz="1533" b="1">
                <a:solidFill>
                  <a:srgbClr val="000000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Strength: </a:t>
            </a:r>
          </a:p>
          <a:p>
            <a:pPr defTabSz="609630" fontAlgn="auto">
              <a:lnSpc>
                <a:spcPts val="2146"/>
              </a:lnSpc>
              <a:spcAft>
                <a:spcPts val="0"/>
              </a:spcAft>
            </a:pPr>
            <a:endParaRPr lang="en-US" sz="1533" b="1">
              <a:solidFill>
                <a:srgbClr val="000000"/>
              </a:solidFill>
              <a:latin typeface="Open Sauce Bold"/>
              <a:ea typeface="Open Sauce Bold"/>
              <a:cs typeface="Open Sauce Bold"/>
              <a:sym typeface="Open Sauce Bold"/>
            </a:endParaRPr>
          </a:p>
          <a:p>
            <a:pPr defTabSz="609630" fontAlgn="auto">
              <a:lnSpc>
                <a:spcPts val="1959"/>
              </a:lnSpc>
              <a:spcAft>
                <a:spcPts val="0"/>
              </a:spcAft>
            </a:pPr>
            <a:r>
              <a:rPr lang="en-US" sz="1399">
                <a:solidFill>
                  <a:srgbClr val="000000"/>
                </a:solidFill>
                <a:latin typeface="Open Sauce"/>
                <a:ea typeface="Open Sauce"/>
                <a:cs typeface="Open Sauce"/>
                <a:sym typeface="Open Sauce"/>
              </a:rPr>
              <a:t>1: Intricate contact tracing framework (NICE, 2016). </a:t>
            </a:r>
          </a:p>
          <a:p>
            <a:pPr defTabSz="609630" fontAlgn="auto">
              <a:lnSpc>
                <a:spcPts val="1959"/>
              </a:lnSpc>
              <a:spcAft>
                <a:spcPts val="0"/>
              </a:spcAft>
            </a:pPr>
            <a:r>
              <a:rPr lang="en-US" sz="1399">
                <a:solidFill>
                  <a:srgbClr val="000000"/>
                </a:solidFill>
                <a:latin typeface="Open Sauce"/>
                <a:ea typeface="Open Sauce"/>
                <a:cs typeface="Open Sauce"/>
                <a:sym typeface="Open Sauce"/>
              </a:rPr>
              <a:t>2: Free NHS care to everyone (even a migrant) (NHS England, 2024b). </a:t>
            </a:r>
          </a:p>
          <a:p>
            <a:pPr defTabSz="609630" fontAlgn="auto">
              <a:lnSpc>
                <a:spcPts val="1959"/>
              </a:lnSpc>
              <a:spcAft>
                <a:spcPts val="0"/>
              </a:spcAft>
            </a:pPr>
            <a:r>
              <a:rPr lang="en-US" sz="1399">
                <a:solidFill>
                  <a:srgbClr val="000000"/>
                </a:solidFill>
                <a:latin typeface="Open Sauce"/>
                <a:ea typeface="Open Sauce"/>
                <a:cs typeface="Open Sauce"/>
                <a:sym typeface="Open Sauce"/>
              </a:rPr>
              <a:t>3: Specialist nurses and TB clinics ( NHS Bradford teaching Hospitals, 2024).</a:t>
            </a:r>
          </a:p>
          <a:p>
            <a:pPr defTabSz="609630" fontAlgn="auto">
              <a:lnSpc>
                <a:spcPts val="1959"/>
              </a:lnSpc>
              <a:spcAft>
                <a:spcPts val="0"/>
              </a:spcAft>
            </a:pPr>
            <a:endParaRPr lang="en-US" sz="1399">
              <a:solidFill>
                <a:srgbClr val="000000"/>
              </a:solidFill>
              <a:latin typeface="Open Sauce"/>
              <a:ea typeface="Open Sauce"/>
              <a:cs typeface="Open Sauce"/>
              <a:sym typeface="Open Sauce"/>
            </a:endParaRPr>
          </a:p>
          <a:p>
            <a:pPr defTabSz="609630" fontAlgn="auto">
              <a:lnSpc>
                <a:spcPts val="2146"/>
              </a:lnSpc>
              <a:spcAft>
                <a:spcPts val="0"/>
              </a:spcAft>
            </a:pPr>
            <a:r>
              <a:rPr lang="en-US" sz="1533" b="1">
                <a:solidFill>
                  <a:srgbClr val="000000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Limitations / Challenges</a:t>
            </a:r>
          </a:p>
          <a:p>
            <a:pPr defTabSz="609630" fontAlgn="auto">
              <a:lnSpc>
                <a:spcPts val="1959"/>
              </a:lnSpc>
              <a:spcAft>
                <a:spcPts val="0"/>
              </a:spcAft>
            </a:pPr>
            <a:endParaRPr lang="en-US" sz="1533" b="1">
              <a:solidFill>
                <a:srgbClr val="000000"/>
              </a:solidFill>
              <a:latin typeface="Open Sauce Bold"/>
              <a:ea typeface="Open Sauce Bold"/>
              <a:cs typeface="Open Sauce Bold"/>
              <a:sym typeface="Open Sauce Bold"/>
            </a:endParaRPr>
          </a:p>
          <a:p>
            <a:pPr defTabSz="609630" fontAlgn="auto">
              <a:lnSpc>
                <a:spcPts val="1959"/>
              </a:lnSpc>
              <a:spcAft>
                <a:spcPts val="0"/>
              </a:spcAft>
            </a:pPr>
            <a:r>
              <a:rPr lang="en-US" sz="1399">
                <a:solidFill>
                  <a:srgbClr val="000000"/>
                </a:solidFill>
                <a:latin typeface="Open Sauce"/>
                <a:ea typeface="Open Sauce"/>
                <a:cs typeface="Open Sauce"/>
                <a:sym typeface="Open Sauce"/>
              </a:rPr>
              <a:t>1: Overcrowding housing: The example of Mr. Patel (6 adults, 2-bed flat) indicates the effects of housing crisis on TB control. 2: Deprivation Link: TB 6x higher in majorly deprived regions, which is not something that can be controlled by healthcare. </a:t>
            </a:r>
          </a:p>
          <a:p>
            <a:pPr defTabSz="609630" fontAlgn="auto">
              <a:lnSpc>
                <a:spcPts val="1959"/>
              </a:lnSpc>
              <a:spcAft>
                <a:spcPts val="0"/>
              </a:spcAft>
            </a:pPr>
            <a:r>
              <a:rPr lang="en-US" sz="1399">
                <a:solidFill>
                  <a:srgbClr val="000000"/>
                </a:solidFill>
                <a:latin typeface="Open Sauce"/>
                <a:ea typeface="Open Sauce"/>
                <a:cs typeface="Open Sauce"/>
                <a:sym typeface="Open Sauce"/>
              </a:rPr>
              <a:t>3: Late presentation: Mr. Patel waited 2 months before he sought assistance. </a:t>
            </a:r>
          </a:p>
          <a:p>
            <a:pPr defTabSz="609630" fontAlgn="auto">
              <a:lnSpc>
                <a:spcPts val="1959"/>
              </a:lnSpc>
              <a:spcAft>
                <a:spcPts val="0"/>
              </a:spcAft>
            </a:pPr>
            <a:r>
              <a:rPr lang="en-US" sz="1399">
                <a:solidFill>
                  <a:srgbClr val="000000"/>
                </a:solidFill>
                <a:latin typeface="Open Sauce"/>
                <a:ea typeface="Open Sauce"/>
                <a:cs typeface="Open Sauce"/>
                <a:sym typeface="Open Sauce"/>
              </a:rPr>
              <a:t>4: Migrant health: 14x increased rates amongst non-UK born population, barriers to access (Hicks, 2025).</a:t>
            </a:r>
          </a:p>
          <a:p>
            <a:pPr defTabSz="609630" fontAlgn="auto">
              <a:lnSpc>
                <a:spcPts val="1959"/>
              </a:lnSpc>
              <a:spcAft>
                <a:spcPts val="0"/>
              </a:spcAft>
            </a:pPr>
            <a:endParaRPr lang="en-US" sz="1399">
              <a:solidFill>
                <a:srgbClr val="000000"/>
              </a:solidFill>
              <a:latin typeface="Open Sauce"/>
              <a:ea typeface="Open Sauce"/>
              <a:cs typeface="Open Sauce"/>
              <a:sym typeface="Open Sauce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0"/>
            <a:ext cx="351197" cy="6858000"/>
            <a:chOff x="0" y="0"/>
            <a:chExt cx="138744" cy="2709333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38744" cy="2709333"/>
            </a:xfrm>
            <a:custGeom>
              <a:avLst/>
              <a:gdLst/>
              <a:ahLst/>
              <a:cxnLst/>
              <a:rect l="l" t="t" r="r" b="b"/>
              <a:pathLst>
                <a:path w="138744" h="2709333">
                  <a:moveTo>
                    <a:pt x="0" y="0"/>
                  </a:moveTo>
                  <a:lnTo>
                    <a:pt x="138744" y="0"/>
                  </a:lnTo>
                  <a:lnTo>
                    <a:pt x="138744" y="2709333"/>
                  </a:lnTo>
                  <a:lnTo>
                    <a:pt x="0" y="2709333"/>
                  </a:lnTo>
                  <a:close/>
                </a:path>
              </a:pathLst>
            </a:custGeom>
            <a:solidFill>
              <a:srgbClr val="50BA9E"/>
            </a:solidFill>
          </p:spPr>
          <p:txBody>
            <a:bodyPr/>
            <a:lstStyle/>
            <a:p>
              <a:pPr defTabSz="609630" fontAlgn="auto">
                <a:spcBef>
                  <a:spcPts val="0"/>
                </a:spcBef>
                <a:spcAft>
                  <a:spcPts val="0"/>
                </a:spcAft>
              </a:pPr>
              <a:endParaRPr lang="en-US" sz="1200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138744" cy="2747433"/>
            </a:xfrm>
            <a:prstGeom prst="rect">
              <a:avLst/>
            </a:prstGeom>
          </p:spPr>
          <p:txBody>
            <a:bodyPr lIns="33867" tIns="33867" rIns="33867" bIns="33867" rtlCol="0" anchor="ctr"/>
            <a:lstStyle/>
            <a:p>
              <a:pPr algn="ctr" defTabSz="609630" fontAlgn="auto">
                <a:lnSpc>
                  <a:spcPts val="1773"/>
                </a:lnSpc>
                <a:spcAft>
                  <a:spcPts val="0"/>
                </a:spcAft>
              </a:pPr>
              <a:endParaRPr sz="1200">
                <a:solidFill>
                  <a:prstClr val="black"/>
                </a:solidFill>
                <a:latin typeface="Calibri"/>
              </a:endParaRPr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524599" y="1061725"/>
            <a:ext cx="11418176" cy="5543469"/>
            <a:chOff x="0" y="0"/>
            <a:chExt cx="4510884" cy="2190013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4510884" cy="2190013"/>
            </a:xfrm>
            <a:custGeom>
              <a:avLst/>
              <a:gdLst/>
              <a:ahLst/>
              <a:cxnLst/>
              <a:rect l="l" t="t" r="r" b="b"/>
              <a:pathLst>
                <a:path w="4510884" h="2190013">
                  <a:moveTo>
                    <a:pt x="0" y="0"/>
                  </a:moveTo>
                  <a:lnTo>
                    <a:pt x="4510884" y="0"/>
                  </a:lnTo>
                  <a:lnTo>
                    <a:pt x="4510884" y="2190013"/>
                  </a:lnTo>
                  <a:lnTo>
                    <a:pt x="0" y="2190013"/>
                  </a:lnTo>
                  <a:close/>
                </a:path>
              </a:pathLst>
            </a:custGeom>
            <a:solidFill>
              <a:srgbClr val="8CEDD1"/>
            </a:solidFill>
          </p:spPr>
          <p:txBody>
            <a:bodyPr/>
            <a:lstStyle/>
            <a:p>
              <a:pPr defTabSz="609630" fontAlgn="auto">
                <a:spcBef>
                  <a:spcPts val="0"/>
                </a:spcBef>
                <a:spcAft>
                  <a:spcPts val="0"/>
                </a:spcAft>
              </a:pPr>
              <a:endParaRPr lang="en-US" sz="1200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0" y="-38100"/>
              <a:ext cx="4510884" cy="2228113"/>
            </a:xfrm>
            <a:prstGeom prst="rect">
              <a:avLst/>
            </a:prstGeom>
          </p:spPr>
          <p:txBody>
            <a:bodyPr lIns="33867" tIns="33867" rIns="33867" bIns="33867" rtlCol="0" anchor="ctr"/>
            <a:lstStyle/>
            <a:p>
              <a:pPr algn="ctr" defTabSz="609630" fontAlgn="auto">
                <a:lnSpc>
                  <a:spcPts val="1773"/>
                </a:lnSpc>
                <a:spcBef>
                  <a:spcPts val="0"/>
                </a:spcBef>
                <a:spcAft>
                  <a:spcPts val="0"/>
                </a:spcAft>
              </a:pPr>
              <a:endParaRPr sz="1200">
                <a:solidFill>
                  <a:prstClr val="black"/>
                </a:solidFill>
                <a:latin typeface="Calibri"/>
              </a:endParaRPr>
            </a:p>
          </p:txBody>
        </p:sp>
      </p:grpSp>
      <p:sp>
        <p:nvSpPr>
          <p:cNvPr id="8" name="TextBox 8"/>
          <p:cNvSpPr txBox="1"/>
          <p:nvPr/>
        </p:nvSpPr>
        <p:spPr>
          <a:xfrm>
            <a:off x="524599" y="449576"/>
            <a:ext cx="11671049" cy="59817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defTabSz="609630" fontAlgn="auto">
              <a:lnSpc>
                <a:spcPts val="46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4600" b="1" spc="-313">
                <a:solidFill>
                  <a:srgbClr val="1C6460"/>
                </a:solidFill>
                <a:latin typeface="Open Sauce Semi-Bold"/>
                <a:ea typeface="Open Sauce Semi-Bold"/>
                <a:cs typeface="Open Sauce Semi-Bold"/>
                <a:sym typeface="Open Sauce Semi-Bold"/>
              </a:rPr>
              <a:t>References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632549" y="1229708"/>
            <a:ext cx="11173883" cy="460754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defTabSz="609630" fontAlgn="auto">
              <a:lnSpc>
                <a:spcPts val="1213"/>
              </a:lnSpc>
              <a:spcAft>
                <a:spcPts val="0"/>
              </a:spcAft>
            </a:pPr>
            <a:r>
              <a:rPr lang="en-US" sz="867" dirty="0">
                <a:solidFill>
                  <a:srgbClr val="1C6460"/>
                </a:solidFill>
                <a:latin typeface="Open Sauce"/>
                <a:ea typeface="Open Sauce"/>
                <a:cs typeface="Open Sauce"/>
                <a:sym typeface="Open Sauce"/>
              </a:rPr>
              <a:t>CDC (2024). Directly Observed Therapy. [online] www.cdc.gov. Available at: https://www.cdc.gov/tb/webcourses/TB101/page16489.html.</a:t>
            </a:r>
          </a:p>
          <a:p>
            <a:pPr defTabSz="609630" fontAlgn="auto">
              <a:lnSpc>
                <a:spcPts val="1213"/>
              </a:lnSpc>
              <a:spcAft>
                <a:spcPts val="0"/>
              </a:spcAft>
            </a:pPr>
            <a:r>
              <a:rPr lang="en-US" sz="867" dirty="0">
                <a:solidFill>
                  <a:srgbClr val="1C6460"/>
                </a:solidFill>
                <a:latin typeface="Open Sauce"/>
                <a:ea typeface="Open Sauce"/>
                <a:cs typeface="Open Sauce"/>
                <a:sym typeface="Open Sauce"/>
              </a:rPr>
              <a:t>Chen, X., Peng, Y., Zhou, L., Wang, F., Chen, B. and Qu, Y. (2023). The necessity for enhancing awareness of tuberculosis starting from the early college semesters: empirical evidence from a cross-sectional research. Frontiers in Public Health, 11. </a:t>
            </a:r>
            <a:r>
              <a:rPr lang="en-US" sz="867" dirty="0" err="1">
                <a:solidFill>
                  <a:srgbClr val="1C6460"/>
                </a:solidFill>
                <a:latin typeface="Open Sauce"/>
                <a:ea typeface="Open Sauce"/>
                <a:cs typeface="Open Sauce"/>
                <a:sym typeface="Open Sauce"/>
              </a:rPr>
              <a:t>doi:https</a:t>
            </a:r>
            <a:r>
              <a:rPr lang="en-US" sz="867" dirty="0">
                <a:solidFill>
                  <a:srgbClr val="1C6460"/>
                </a:solidFill>
                <a:latin typeface="Open Sauce"/>
                <a:ea typeface="Open Sauce"/>
                <a:cs typeface="Open Sauce"/>
                <a:sym typeface="Open Sauce"/>
              </a:rPr>
              <a:t>://doi.org/10.3389/fpubh.2023.1272494.</a:t>
            </a:r>
          </a:p>
          <a:p>
            <a:pPr defTabSz="609630" fontAlgn="auto">
              <a:lnSpc>
                <a:spcPts val="1213"/>
              </a:lnSpc>
              <a:spcAft>
                <a:spcPts val="0"/>
              </a:spcAft>
            </a:pPr>
            <a:r>
              <a:rPr lang="en-US" sz="867" dirty="0">
                <a:solidFill>
                  <a:srgbClr val="1C6460"/>
                </a:solidFill>
                <a:latin typeface="Open Sauce"/>
                <a:ea typeface="Open Sauce"/>
                <a:cs typeface="Open Sauce"/>
                <a:sym typeface="Open Sauce"/>
              </a:rPr>
              <a:t>Global TB (2024). Infection Control. [online] Rutgers.edu. Available at: https://globaltb.njms.rutgers.edu/abouttb/infection.php.</a:t>
            </a:r>
          </a:p>
          <a:p>
            <a:pPr defTabSz="609630" fontAlgn="auto">
              <a:lnSpc>
                <a:spcPts val="1213"/>
              </a:lnSpc>
              <a:spcAft>
                <a:spcPts val="0"/>
              </a:spcAft>
            </a:pPr>
            <a:r>
              <a:rPr lang="en-US" sz="867" dirty="0">
                <a:solidFill>
                  <a:srgbClr val="1C6460"/>
                </a:solidFill>
                <a:latin typeface="Open Sauce"/>
                <a:ea typeface="Open Sauce"/>
                <a:cs typeface="Open Sauce"/>
                <a:sym typeface="Open Sauce"/>
              </a:rPr>
              <a:t>Gov.UK (2025). Tuberculosis (TB): migrant health guide. [online] GOV.UK. Available at: https://www.gov.uk/guidance/tuberculosis-tb-migrant-health-guide.</a:t>
            </a:r>
          </a:p>
          <a:p>
            <a:pPr defTabSz="609630" fontAlgn="auto">
              <a:lnSpc>
                <a:spcPts val="1213"/>
              </a:lnSpc>
              <a:spcAft>
                <a:spcPts val="0"/>
              </a:spcAft>
            </a:pPr>
            <a:r>
              <a:rPr lang="en-US" sz="867" dirty="0">
                <a:solidFill>
                  <a:srgbClr val="1C6460"/>
                </a:solidFill>
                <a:latin typeface="Open Sauce"/>
                <a:ea typeface="Open Sauce"/>
                <a:cs typeface="Open Sauce"/>
                <a:sym typeface="Open Sauce"/>
              </a:rPr>
              <a:t>Health and Human services (2019). Multilingual Resources. [online] Michigan.gov. Available at: https://www.michigan.gov/mdhhs/keep-mi-healthy/infectious-diseases/tb/forthepublic/foreignlang [Accessed 10 Mar. 2026].</a:t>
            </a:r>
          </a:p>
          <a:p>
            <a:pPr defTabSz="609630" fontAlgn="auto">
              <a:lnSpc>
                <a:spcPts val="1213"/>
              </a:lnSpc>
              <a:spcAft>
                <a:spcPts val="0"/>
              </a:spcAft>
            </a:pPr>
            <a:r>
              <a:rPr lang="en-US" sz="867" dirty="0">
                <a:solidFill>
                  <a:srgbClr val="1C6460"/>
                </a:solidFill>
                <a:latin typeface="Open Sauce"/>
                <a:ea typeface="Open Sauce"/>
                <a:cs typeface="Open Sauce"/>
                <a:sym typeface="Open Sauce"/>
              </a:rPr>
              <a:t>Hicks, D.R. (2025). Drug-Resistant TB at Record Levels in England. [online] Medscape. Available at: https://www.medscape.com/viewarticle/drug-resistant-tb-record-levels-england-2025a1000rd6.</a:t>
            </a:r>
          </a:p>
          <a:p>
            <a:pPr defTabSz="609630" fontAlgn="auto">
              <a:lnSpc>
                <a:spcPts val="1213"/>
              </a:lnSpc>
              <a:spcAft>
                <a:spcPts val="0"/>
              </a:spcAft>
            </a:pPr>
            <a:r>
              <a:rPr lang="en-US" sz="867" dirty="0">
                <a:solidFill>
                  <a:srgbClr val="1C6460"/>
                </a:solidFill>
                <a:latin typeface="Open Sauce"/>
                <a:ea typeface="Open Sauce"/>
                <a:cs typeface="Open Sauce"/>
                <a:sym typeface="Open Sauce"/>
              </a:rPr>
              <a:t>Lee, J.-Y., Kwon, N., Goo, G. and Cho, S. (2022). Inadequate housing and pulmonary tuberculosis: a systematic review. BMC Public Health, [online] 22(1). </a:t>
            </a:r>
            <a:r>
              <a:rPr lang="en-US" sz="867" dirty="0" err="1">
                <a:solidFill>
                  <a:srgbClr val="1C6460"/>
                </a:solidFill>
                <a:latin typeface="Open Sauce"/>
                <a:ea typeface="Open Sauce"/>
                <a:cs typeface="Open Sauce"/>
                <a:sym typeface="Open Sauce"/>
              </a:rPr>
              <a:t>doi:https</a:t>
            </a:r>
            <a:r>
              <a:rPr lang="en-US" sz="867" dirty="0">
                <a:solidFill>
                  <a:srgbClr val="1C6460"/>
                </a:solidFill>
                <a:latin typeface="Open Sauce"/>
                <a:ea typeface="Open Sauce"/>
                <a:cs typeface="Open Sauce"/>
                <a:sym typeface="Open Sauce"/>
              </a:rPr>
              <a:t>://doi.org/10.1186/s12889-022-12879-6.</a:t>
            </a:r>
          </a:p>
          <a:p>
            <a:pPr defTabSz="609630" fontAlgn="auto">
              <a:lnSpc>
                <a:spcPts val="1213"/>
              </a:lnSpc>
              <a:spcAft>
                <a:spcPts val="0"/>
              </a:spcAft>
            </a:pPr>
            <a:r>
              <a:rPr lang="en-US" sz="867" dirty="0">
                <a:solidFill>
                  <a:srgbClr val="1C6460"/>
                </a:solidFill>
                <a:latin typeface="Open Sauce"/>
                <a:ea typeface="Open Sauce"/>
                <a:cs typeface="Open Sauce"/>
                <a:sym typeface="Open Sauce"/>
              </a:rPr>
              <a:t>National Institute for Health and Care Excellence (2026). Recommendations | Tuberculosis | Guidance | NICE. [online] Nice.org.uk. Available at: https://www.nice.org.uk/guidance/ng33/chapter/recommendations.</a:t>
            </a:r>
          </a:p>
          <a:p>
            <a:pPr defTabSz="609630" fontAlgn="auto">
              <a:lnSpc>
                <a:spcPts val="1213"/>
              </a:lnSpc>
              <a:spcAft>
                <a:spcPts val="0"/>
              </a:spcAft>
            </a:pPr>
            <a:r>
              <a:rPr lang="en-US" sz="867" dirty="0">
                <a:solidFill>
                  <a:srgbClr val="1C6460"/>
                </a:solidFill>
                <a:latin typeface="Open Sauce"/>
                <a:ea typeface="Open Sauce"/>
                <a:cs typeface="Open Sauce"/>
                <a:sym typeface="Open Sauce"/>
              </a:rPr>
              <a:t>NHS (2025). Management of patients with Tuberculosis Policy V2.0. [online] Available at: https://doclibrary-rcht.cornwall.nhs.uk/DocumentsLibrary/RoyalCornwallHospitalsTrust/Clinical/InfectionPreventionAndControl/ManagementOfPatientsWithTuberculosisPolicy.pdf.</a:t>
            </a:r>
          </a:p>
          <a:p>
            <a:pPr defTabSz="609630" fontAlgn="auto">
              <a:lnSpc>
                <a:spcPts val="1213"/>
              </a:lnSpc>
              <a:spcAft>
                <a:spcPts val="0"/>
              </a:spcAft>
            </a:pPr>
            <a:r>
              <a:rPr lang="en-US" sz="867" dirty="0">
                <a:solidFill>
                  <a:srgbClr val="1C6460"/>
                </a:solidFill>
                <a:latin typeface="Open Sauce"/>
                <a:ea typeface="Open Sauce"/>
                <a:cs typeface="Open Sauce"/>
                <a:sym typeface="Open Sauce"/>
              </a:rPr>
              <a:t>NHS Bradford teaching Hospitals (2024). TB Nursing Team – Bradford Teaching Hospitals NHS Foundation Trust. [online] </a:t>
            </a:r>
            <a:r>
              <a:rPr lang="en-US" sz="867" dirty="0" err="1">
                <a:solidFill>
                  <a:srgbClr val="1C6460"/>
                </a:solidFill>
                <a:latin typeface="Open Sauce"/>
                <a:ea typeface="Open Sauce"/>
                <a:cs typeface="Open Sauce"/>
                <a:sym typeface="Open Sauce"/>
              </a:rPr>
              <a:t>bradfordhospital</a:t>
            </a:r>
            <a:r>
              <a:rPr lang="en-US" sz="867" dirty="0">
                <a:solidFill>
                  <a:srgbClr val="1C6460"/>
                </a:solidFill>
                <a:latin typeface="Open Sauce"/>
                <a:ea typeface="Open Sauce"/>
                <a:cs typeface="Open Sauce"/>
                <a:sym typeface="Open Sauce"/>
              </a:rPr>
              <a:t>. Available at: https://www.bradfordhospitals.nhs.uk/tb-nursing-team/.</a:t>
            </a:r>
          </a:p>
          <a:p>
            <a:pPr defTabSz="609630" fontAlgn="auto">
              <a:lnSpc>
                <a:spcPts val="1213"/>
              </a:lnSpc>
              <a:spcAft>
                <a:spcPts val="0"/>
              </a:spcAft>
            </a:pPr>
            <a:r>
              <a:rPr lang="en-US" sz="867" dirty="0">
                <a:solidFill>
                  <a:srgbClr val="1C6460"/>
                </a:solidFill>
                <a:latin typeface="Open Sauce"/>
                <a:ea typeface="Open Sauce"/>
                <a:cs typeface="Open Sauce"/>
                <a:sym typeface="Open Sauce"/>
              </a:rPr>
              <a:t>NHS England (2024a). National infection prevention and control manual for England. [online] Available at: https://www.england.nhs.uk/wp-content/uploads/2022/04/PRN00908-national-infection-prevention-and-control-manual-for-england-v2.10.pdf.</a:t>
            </a:r>
          </a:p>
          <a:p>
            <a:pPr defTabSz="609630" fontAlgn="auto">
              <a:lnSpc>
                <a:spcPts val="1213"/>
              </a:lnSpc>
              <a:spcAft>
                <a:spcPts val="0"/>
              </a:spcAft>
            </a:pPr>
            <a:r>
              <a:rPr lang="en-US" sz="867" dirty="0">
                <a:solidFill>
                  <a:srgbClr val="1C6460"/>
                </a:solidFill>
                <a:latin typeface="Open Sauce"/>
                <a:ea typeface="Open Sauce"/>
                <a:cs typeface="Open Sauce"/>
                <a:sym typeface="Open Sauce"/>
              </a:rPr>
              <a:t>NHS England (2024b). NHS England» Tuberculosis Programme. [online] www.england.nhs.uk. Available at: https://www.england.nhs.uk/ourwork/prevention/tuberculosis-programme/.</a:t>
            </a:r>
          </a:p>
          <a:p>
            <a:pPr defTabSz="609630" fontAlgn="auto">
              <a:lnSpc>
                <a:spcPts val="1213"/>
              </a:lnSpc>
              <a:spcAft>
                <a:spcPts val="0"/>
              </a:spcAft>
            </a:pPr>
            <a:r>
              <a:rPr lang="en-US" sz="867" dirty="0">
                <a:solidFill>
                  <a:srgbClr val="1C6460"/>
                </a:solidFill>
                <a:latin typeface="Open Sauce"/>
                <a:ea typeface="Open Sauce"/>
                <a:cs typeface="Open Sauce"/>
                <a:sym typeface="Open Sauce"/>
              </a:rPr>
              <a:t>NHS University Hospitals of Liverpool Group (2024). Annual Health Surveillance :: NHS University Hospitals of Liverpool Group. [online] NHS University Hospitals of Liverpool Group. Available at: https://www.uhliverpool.nhs.uk/staff-hub/working-us/6953/annual-health-surveillance?sort=title&amp;dir=desc.</a:t>
            </a:r>
          </a:p>
          <a:p>
            <a:pPr defTabSz="609630" fontAlgn="auto">
              <a:lnSpc>
                <a:spcPts val="1213"/>
              </a:lnSpc>
              <a:spcAft>
                <a:spcPts val="0"/>
              </a:spcAft>
            </a:pPr>
            <a:r>
              <a:rPr lang="en-US" sz="867" dirty="0">
                <a:solidFill>
                  <a:srgbClr val="1C6460"/>
                </a:solidFill>
                <a:latin typeface="Open Sauce"/>
                <a:ea typeface="Open Sauce"/>
                <a:cs typeface="Open Sauce"/>
                <a:sym typeface="Open Sauce"/>
              </a:rPr>
              <a:t>NICE (2016). Overview | Tuberculosis | Guidance | NICE. [online] Nice.org.uk. Available at: https://www.nice.org.uk/guidance/NG33.</a:t>
            </a:r>
          </a:p>
          <a:p>
            <a:pPr defTabSz="609630" fontAlgn="auto">
              <a:lnSpc>
                <a:spcPts val="1213"/>
              </a:lnSpc>
              <a:spcAft>
                <a:spcPts val="0"/>
              </a:spcAft>
            </a:pPr>
            <a:r>
              <a:rPr lang="en-US" sz="867" dirty="0" err="1">
                <a:solidFill>
                  <a:srgbClr val="1C6460"/>
                </a:solidFill>
                <a:latin typeface="Open Sauce"/>
                <a:ea typeface="Open Sauce"/>
                <a:cs typeface="Open Sauce"/>
                <a:sym typeface="Open Sauce"/>
              </a:rPr>
              <a:t>Ntandazo</a:t>
            </a:r>
            <a:r>
              <a:rPr lang="en-US" sz="867" dirty="0">
                <a:solidFill>
                  <a:srgbClr val="1C6460"/>
                </a:solidFill>
                <a:latin typeface="Open Sauce"/>
                <a:ea typeface="Open Sauce"/>
                <a:cs typeface="Open Sauce"/>
                <a:sym typeface="Open Sauce"/>
              </a:rPr>
              <a:t> </a:t>
            </a:r>
            <a:r>
              <a:rPr lang="en-US" sz="867" dirty="0" err="1">
                <a:solidFill>
                  <a:srgbClr val="1C6460"/>
                </a:solidFill>
                <a:latin typeface="Open Sauce"/>
                <a:ea typeface="Open Sauce"/>
                <a:cs typeface="Open Sauce"/>
                <a:sym typeface="Open Sauce"/>
              </a:rPr>
              <a:t>Dlatu</a:t>
            </a:r>
            <a:r>
              <a:rPr lang="en-US" sz="867" dirty="0">
                <a:solidFill>
                  <a:srgbClr val="1C6460"/>
                </a:solidFill>
                <a:latin typeface="Open Sauce"/>
                <a:ea typeface="Open Sauce"/>
                <a:cs typeface="Open Sauce"/>
                <a:sym typeface="Open Sauce"/>
              </a:rPr>
              <a:t>, Urgent </a:t>
            </a:r>
            <a:r>
              <a:rPr lang="en-US" sz="867" dirty="0" err="1">
                <a:solidFill>
                  <a:srgbClr val="1C6460"/>
                </a:solidFill>
                <a:latin typeface="Open Sauce"/>
                <a:ea typeface="Open Sauce"/>
                <a:cs typeface="Open Sauce"/>
                <a:sym typeface="Open Sauce"/>
              </a:rPr>
              <a:t>Tsuro</a:t>
            </a:r>
            <a:r>
              <a:rPr lang="en-US" sz="867" dirty="0">
                <a:solidFill>
                  <a:srgbClr val="1C6460"/>
                </a:solidFill>
                <a:latin typeface="Open Sauce"/>
                <a:ea typeface="Open Sauce"/>
                <a:cs typeface="Open Sauce"/>
                <a:sym typeface="Open Sauce"/>
              </a:rPr>
              <a:t>, Faye, L.M., </a:t>
            </a:r>
            <a:r>
              <a:rPr lang="en-US" sz="867" dirty="0" err="1">
                <a:solidFill>
                  <a:srgbClr val="1C6460"/>
                </a:solidFill>
                <a:latin typeface="Open Sauce"/>
                <a:ea typeface="Open Sauce"/>
                <a:cs typeface="Open Sauce"/>
                <a:sym typeface="Open Sauce"/>
              </a:rPr>
              <a:t>Mojisola</a:t>
            </a:r>
            <a:r>
              <a:rPr lang="en-US" sz="867" dirty="0">
                <a:solidFill>
                  <a:srgbClr val="1C6460"/>
                </a:solidFill>
                <a:latin typeface="Open Sauce"/>
                <a:ea typeface="Open Sauce"/>
                <a:cs typeface="Open Sauce"/>
                <a:sym typeface="Open Sauce"/>
              </a:rPr>
              <a:t> Clara </a:t>
            </a:r>
            <a:r>
              <a:rPr lang="en-US" sz="867" dirty="0" err="1">
                <a:solidFill>
                  <a:srgbClr val="1C6460"/>
                </a:solidFill>
                <a:latin typeface="Open Sauce"/>
                <a:ea typeface="Open Sauce"/>
                <a:cs typeface="Open Sauce"/>
                <a:sym typeface="Open Sauce"/>
              </a:rPr>
              <a:t>Hosu</a:t>
            </a:r>
            <a:r>
              <a:rPr lang="en-US" sz="867" dirty="0">
                <a:solidFill>
                  <a:srgbClr val="1C6460"/>
                </a:solidFill>
                <a:latin typeface="Open Sauce"/>
                <a:ea typeface="Open Sauce"/>
                <a:cs typeface="Open Sauce"/>
                <a:sym typeface="Open Sauce"/>
              </a:rPr>
              <a:t>, </a:t>
            </a:r>
            <a:r>
              <a:rPr lang="en-US" sz="867" dirty="0" err="1">
                <a:solidFill>
                  <a:srgbClr val="1C6460"/>
                </a:solidFill>
                <a:latin typeface="Open Sauce"/>
                <a:ea typeface="Open Sauce"/>
                <a:cs typeface="Open Sauce"/>
                <a:sym typeface="Open Sauce"/>
              </a:rPr>
              <a:t>Sisulu</a:t>
            </a:r>
            <a:r>
              <a:rPr lang="en-US" sz="867" dirty="0">
                <a:solidFill>
                  <a:srgbClr val="1C6460"/>
                </a:solidFill>
                <a:latin typeface="Open Sauce"/>
                <a:ea typeface="Open Sauce"/>
                <a:cs typeface="Open Sauce"/>
                <a:sym typeface="Open Sauce"/>
              </a:rPr>
              <a:t>, W., </a:t>
            </a:r>
            <a:r>
              <a:rPr lang="en-US" sz="867" dirty="0" err="1">
                <a:solidFill>
                  <a:srgbClr val="1C6460"/>
                </a:solidFill>
                <a:latin typeface="Open Sauce"/>
                <a:ea typeface="Open Sauce"/>
                <a:cs typeface="Open Sauce"/>
                <a:sym typeface="Open Sauce"/>
              </a:rPr>
              <a:t>Sineke</a:t>
            </a:r>
            <a:r>
              <a:rPr lang="en-US" sz="867" dirty="0">
                <a:solidFill>
                  <a:srgbClr val="1C6460"/>
                </a:solidFill>
                <a:latin typeface="Open Sauce"/>
                <a:ea typeface="Open Sauce"/>
                <a:cs typeface="Open Sauce"/>
                <a:sym typeface="Open Sauce"/>
              </a:rPr>
              <a:t> </a:t>
            </a:r>
            <a:r>
              <a:rPr lang="en-US" sz="867" dirty="0" err="1">
                <a:solidFill>
                  <a:srgbClr val="1C6460"/>
                </a:solidFill>
                <a:latin typeface="Open Sauce"/>
                <a:ea typeface="Open Sauce"/>
                <a:cs typeface="Open Sauce"/>
                <a:sym typeface="Open Sauce"/>
              </a:rPr>
              <a:t>Ncomeka</a:t>
            </a:r>
            <a:r>
              <a:rPr lang="en-US" sz="867" dirty="0">
                <a:solidFill>
                  <a:srgbClr val="1C6460"/>
                </a:solidFill>
                <a:latin typeface="Open Sauce"/>
                <a:ea typeface="Open Sauce"/>
                <a:cs typeface="Open Sauce"/>
                <a:sym typeface="Open Sauce"/>
              </a:rPr>
              <a:t> and </a:t>
            </a:r>
            <a:r>
              <a:rPr lang="en-US" sz="867" dirty="0" err="1">
                <a:solidFill>
                  <a:srgbClr val="1C6460"/>
                </a:solidFill>
                <a:latin typeface="Open Sauce"/>
                <a:ea typeface="Open Sauce"/>
                <a:cs typeface="Open Sauce"/>
                <a:sym typeface="Open Sauce"/>
              </a:rPr>
              <a:t>Teke</a:t>
            </a:r>
            <a:r>
              <a:rPr lang="en-US" sz="867" dirty="0">
                <a:solidFill>
                  <a:srgbClr val="1C6460"/>
                </a:solidFill>
                <a:latin typeface="Open Sauce"/>
                <a:ea typeface="Open Sauce"/>
                <a:cs typeface="Open Sauce"/>
                <a:sym typeface="Open Sauce"/>
              </a:rPr>
              <a:t> </a:t>
            </a:r>
            <a:r>
              <a:rPr lang="en-US" sz="867" dirty="0" err="1">
                <a:solidFill>
                  <a:srgbClr val="1C6460"/>
                </a:solidFill>
                <a:latin typeface="Open Sauce"/>
                <a:ea typeface="Open Sauce"/>
                <a:cs typeface="Open Sauce"/>
                <a:sym typeface="Open Sauce"/>
              </a:rPr>
              <a:t>Apalata</a:t>
            </a:r>
            <a:r>
              <a:rPr lang="en-US" sz="867" dirty="0">
                <a:solidFill>
                  <a:srgbClr val="1C6460"/>
                </a:solidFill>
                <a:latin typeface="Open Sauce"/>
                <a:ea typeface="Open Sauce"/>
                <a:cs typeface="Open Sauce"/>
                <a:sym typeface="Open Sauce"/>
              </a:rPr>
              <a:t> (2025). Toward community-driven tuberculosis education: findings from a knowledge and engagement pilot survey in the rural community of Eastern Cape, South Africa. Frontiers in Public Health, [online] 13. </a:t>
            </a:r>
            <a:r>
              <a:rPr lang="en-US" sz="867" dirty="0" err="1">
                <a:solidFill>
                  <a:srgbClr val="1C6460"/>
                </a:solidFill>
                <a:latin typeface="Open Sauce"/>
                <a:ea typeface="Open Sauce"/>
                <a:cs typeface="Open Sauce"/>
                <a:sym typeface="Open Sauce"/>
              </a:rPr>
              <a:t>doi:https</a:t>
            </a:r>
            <a:r>
              <a:rPr lang="en-US" sz="867" dirty="0">
                <a:solidFill>
                  <a:srgbClr val="1C6460"/>
                </a:solidFill>
                <a:latin typeface="Open Sauce"/>
                <a:ea typeface="Open Sauce"/>
                <a:cs typeface="Open Sauce"/>
                <a:sym typeface="Open Sauce"/>
              </a:rPr>
              <a:t>://doi.org/10.3389/fpubh.2025.1671871.</a:t>
            </a:r>
          </a:p>
          <a:p>
            <a:pPr defTabSz="609630" fontAlgn="auto">
              <a:lnSpc>
                <a:spcPts val="1213"/>
              </a:lnSpc>
              <a:spcAft>
                <a:spcPts val="0"/>
              </a:spcAft>
            </a:pPr>
            <a:r>
              <a:rPr lang="en-US" sz="867" dirty="0">
                <a:solidFill>
                  <a:srgbClr val="1C6460"/>
                </a:solidFill>
                <a:latin typeface="Open Sauce"/>
                <a:ea typeface="Open Sauce"/>
                <a:cs typeface="Open Sauce"/>
                <a:sym typeface="Open Sauce"/>
              </a:rPr>
              <a:t>Public Health England (2016). Health matters: reducing the burden of tuberculosis. [online] GOV.UK. Available at: https://www.gov.uk/government/publications/health-matters-reducing-the-burden-of-tuberculosis/health-matters-reducing-the-burden-of-tuberculosis.</a:t>
            </a:r>
          </a:p>
          <a:p>
            <a:pPr defTabSz="609630" fontAlgn="auto">
              <a:lnSpc>
                <a:spcPts val="1213"/>
              </a:lnSpc>
              <a:spcAft>
                <a:spcPts val="0"/>
              </a:spcAft>
            </a:pPr>
            <a:r>
              <a:rPr lang="en-US" sz="867" dirty="0">
                <a:solidFill>
                  <a:srgbClr val="1C6460"/>
                </a:solidFill>
                <a:latin typeface="Open Sauce"/>
                <a:ea typeface="Open Sauce"/>
                <a:cs typeface="Open Sauce"/>
                <a:sym typeface="Open Sauce"/>
              </a:rPr>
              <a:t>Public Health England (2024). TB in the workplace Information for all employers. [online] Available at: https://assets.publishing.service.gov.uk/media/66bf5bc4885e2bf285cc3884/Withdrawn_NKS_-_TB_and_Occupational_Health_-_280714_edited_by_CT_4_-_AR_-_010814.pdf.</a:t>
            </a:r>
          </a:p>
          <a:p>
            <a:pPr defTabSz="609630" fontAlgn="auto">
              <a:lnSpc>
                <a:spcPts val="1213"/>
              </a:lnSpc>
              <a:spcAft>
                <a:spcPts val="0"/>
              </a:spcAft>
            </a:pPr>
            <a:r>
              <a:rPr lang="en-US" sz="867" dirty="0">
                <a:solidFill>
                  <a:srgbClr val="1C6460"/>
                </a:solidFill>
                <a:latin typeface="Open Sauce"/>
                <a:ea typeface="Open Sauce"/>
                <a:cs typeface="Open Sauce"/>
                <a:sym typeface="Open Sauce"/>
              </a:rPr>
              <a:t>Public Health England (PHE (2015). Public Health Profiles. [online] Phe.org.uk. Available at: https://fingertips.phe.org.uk/profile/tb-monitoring.</a:t>
            </a:r>
          </a:p>
          <a:p>
            <a:pPr defTabSz="609630" fontAlgn="auto">
              <a:lnSpc>
                <a:spcPts val="1213"/>
              </a:lnSpc>
              <a:spcAft>
                <a:spcPts val="0"/>
              </a:spcAft>
            </a:pPr>
            <a:r>
              <a:rPr lang="en-US" sz="867" dirty="0">
                <a:solidFill>
                  <a:srgbClr val="1C6460"/>
                </a:solidFill>
                <a:latin typeface="Open Sauce"/>
                <a:ea typeface="Open Sauce"/>
                <a:cs typeface="Open Sauce"/>
                <a:sym typeface="Open Sauce"/>
              </a:rPr>
              <a:t>UK Health Security Agency (2021). Ventilation to reduce the spread of respiratory infections, including COVID-19. [online] GOV.UK. Available at: https://www.gov.uk/guidance/ventilation-to-reduce-the-spread-of-respiratory-infections-including-covid-19.</a:t>
            </a:r>
          </a:p>
          <a:p>
            <a:pPr defTabSz="609630" fontAlgn="auto">
              <a:lnSpc>
                <a:spcPts val="1213"/>
              </a:lnSpc>
              <a:spcAft>
                <a:spcPts val="0"/>
              </a:spcAft>
            </a:pPr>
            <a:r>
              <a:rPr lang="en-US" sz="867" dirty="0">
                <a:solidFill>
                  <a:srgbClr val="1C6460"/>
                </a:solidFill>
                <a:latin typeface="Open Sauce"/>
                <a:ea typeface="Open Sauce"/>
                <a:cs typeface="Open Sauce"/>
                <a:sym typeface="Open Sauce"/>
              </a:rPr>
              <a:t>UK Health Security Agency (2023). Tuberculosis (TB): action plan for England, 2021 to 2026. [online] GOV.UK. Available at: https://www.gov.uk/government/publications/tuberculosis-tb-action-plan-for-england/tuberculosis-tb-action-plan-for-england-2021-to-2026.</a:t>
            </a:r>
          </a:p>
          <a:p>
            <a:pPr defTabSz="609630" fontAlgn="auto">
              <a:lnSpc>
                <a:spcPts val="1213"/>
              </a:lnSpc>
              <a:spcAft>
                <a:spcPts val="0"/>
              </a:spcAft>
            </a:pPr>
            <a:r>
              <a:rPr lang="en-US" sz="867" dirty="0">
                <a:solidFill>
                  <a:srgbClr val="1C6460"/>
                </a:solidFill>
                <a:latin typeface="Open Sauce"/>
                <a:ea typeface="Open Sauce"/>
                <a:cs typeface="Open Sauce"/>
                <a:sym typeface="Open Sauce"/>
              </a:rPr>
              <a:t>UKHSA (2024). Tuberculosis prevention, England, 2023. [online] GOV.UK. Available at: https://www.gov.uk/government/publications/tuberculosis-in-england-2024-report/tuberculosis-prevention-england-2023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0"/>
            <a:ext cx="909141" cy="6858000"/>
            <a:chOff x="0" y="0"/>
            <a:chExt cx="359167" cy="2709333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359167" cy="2709333"/>
            </a:xfrm>
            <a:custGeom>
              <a:avLst/>
              <a:gdLst/>
              <a:ahLst/>
              <a:cxnLst/>
              <a:rect l="l" t="t" r="r" b="b"/>
              <a:pathLst>
                <a:path w="359167" h="2709333">
                  <a:moveTo>
                    <a:pt x="0" y="0"/>
                  </a:moveTo>
                  <a:lnTo>
                    <a:pt x="359167" y="0"/>
                  </a:lnTo>
                  <a:lnTo>
                    <a:pt x="359167" y="2709333"/>
                  </a:lnTo>
                  <a:lnTo>
                    <a:pt x="0" y="2709333"/>
                  </a:lnTo>
                  <a:close/>
                </a:path>
              </a:pathLst>
            </a:custGeom>
            <a:solidFill>
              <a:srgbClr val="50BA9E"/>
            </a:solidFill>
          </p:spPr>
          <p:txBody>
            <a:bodyPr/>
            <a:lstStyle/>
            <a:p>
              <a:pPr defTabSz="609630" fontAlgn="auto">
                <a:spcBef>
                  <a:spcPts val="0"/>
                </a:spcBef>
                <a:spcAft>
                  <a:spcPts val="0"/>
                </a:spcAft>
              </a:pPr>
              <a:endParaRPr lang="en-US" sz="1200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359167" cy="2747433"/>
            </a:xfrm>
            <a:prstGeom prst="rect">
              <a:avLst/>
            </a:prstGeom>
          </p:spPr>
          <p:txBody>
            <a:bodyPr lIns="33867" tIns="33867" rIns="33867" bIns="33867" rtlCol="0" anchor="ctr"/>
            <a:lstStyle/>
            <a:p>
              <a:pPr algn="ctr" defTabSz="609630" fontAlgn="auto">
                <a:lnSpc>
                  <a:spcPts val="1773"/>
                </a:lnSpc>
                <a:spcAft>
                  <a:spcPts val="0"/>
                </a:spcAft>
              </a:pPr>
              <a:endParaRPr sz="1200">
                <a:solidFill>
                  <a:prstClr val="black"/>
                </a:solidFill>
                <a:latin typeface="Calibri"/>
              </a:endParaRPr>
            </a:p>
          </p:txBody>
        </p:sp>
      </p:grpSp>
      <p:sp>
        <p:nvSpPr>
          <p:cNvPr id="5" name="Freeform 5"/>
          <p:cNvSpPr/>
          <p:nvPr/>
        </p:nvSpPr>
        <p:spPr>
          <a:xfrm>
            <a:off x="9143041" y="4906221"/>
            <a:ext cx="3716157" cy="2743200"/>
          </a:xfrm>
          <a:custGeom>
            <a:avLst/>
            <a:gdLst/>
            <a:ahLst/>
            <a:cxnLst/>
            <a:rect l="l" t="t" r="r" b="b"/>
            <a:pathLst>
              <a:path w="5574236" h="4114800">
                <a:moveTo>
                  <a:pt x="0" y="0"/>
                </a:moveTo>
                <a:lnTo>
                  <a:pt x="5574236" y="0"/>
                </a:lnTo>
                <a:lnTo>
                  <a:pt x="5574236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defTabSz="609630" fontAlgn="auto">
              <a:spcBef>
                <a:spcPts val="0"/>
              </a:spcBef>
              <a:spcAft>
                <a:spcPts val="0"/>
              </a:spcAft>
            </a:pPr>
            <a:endParaRPr lang="en-US" sz="120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6" name="Freeform 6"/>
          <p:cNvSpPr/>
          <p:nvPr/>
        </p:nvSpPr>
        <p:spPr>
          <a:xfrm rot="3577740">
            <a:off x="5417575" y="-484628"/>
            <a:ext cx="594195" cy="1711034"/>
          </a:xfrm>
          <a:custGeom>
            <a:avLst/>
            <a:gdLst/>
            <a:ahLst/>
            <a:cxnLst/>
            <a:rect l="l" t="t" r="r" b="b"/>
            <a:pathLst>
              <a:path w="891293" h="2566551">
                <a:moveTo>
                  <a:pt x="0" y="0"/>
                </a:moveTo>
                <a:lnTo>
                  <a:pt x="891293" y="0"/>
                </a:lnTo>
                <a:lnTo>
                  <a:pt x="891293" y="2566552"/>
                </a:lnTo>
                <a:lnTo>
                  <a:pt x="0" y="256655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defTabSz="609630" fontAlgn="auto">
              <a:spcBef>
                <a:spcPts val="0"/>
              </a:spcBef>
              <a:spcAft>
                <a:spcPts val="0"/>
              </a:spcAft>
            </a:pPr>
            <a:endParaRPr lang="en-US" sz="120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" name="Freeform 7"/>
          <p:cNvSpPr/>
          <p:nvPr/>
        </p:nvSpPr>
        <p:spPr>
          <a:xfrm>
            <a:off x="11314993" y="3203232"/>
            <a:ext cx="1754015" cy="1702989"/>
          </a:xfrm>
          <a:custGeom>
            <a:avLst/>
            <a:gdLst/>
            <a:ahLst/>
            <a:cxnLst/>
            <a:rect l="l" t="t" r="r" b="b"/>
            <a:pathLst>
              <a:path w="2631023" h="2554484">
                <a:moveTo>
                  <a:pt x="0" y="0"/>
                </a:moveTo>
                <a:lnTo>
                  <a:pt x="2631022" y="0"/>
                </a:lnTo>
                <a:lnTo>
                  <a:pt x="2631022" y="2554484"/>
                </a:lnTo>
                <a:lnTo>
                  <a:pt x="0" y="2554484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defTabSz="609630" fontAlgn="auto">
              <a:spcBef>
                <a:spcPts val="0"/>
              </a:spcBef>
              <a:spcAft>
                <a:spcPts val="0"/>
              </a:spcAft>
            </a:pPr>
            <a:endParaRPr lang="en-US" sz="120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" name="Freeform 8"/>
          <p:cNvSpPr/>
          <p:nvPr/>
        </p:nvSpPr>
        <p:spPr>
          <a:xfrm rot="470881">
            <a:off x="8338988" y="1835706"/>
            <a:ext cx="2891945" cy="4230238"/>
          </a:xfrm>
          <a:custGeom>
            <a:avLst/>
            <a:gdLst/>
            <a:ahLst/>
            <a:cxnLst/>
            <a:rect l="l" t="t" r="r" b="b"/>
            <a:pathLst>
              <a:path w="4337917" h="6345357">
                <a:moveTo>
                  <a:pt x="0" y="0"/>
                </a:moveTo>
                <a:lnTo>
                  <a:pt x="4337917" y="0"/>
                </a:lnTo>
                <a:lnTo>
                  <a:pt x="4337917" y="6345358"/>
                </a:lnTo>
                <a:lnTo>
                  <a:pt x="0" y="6345358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defTabSz="609630" fontAlgn="auto">
              <a:spcBef>
                <a:spcPts val="0"/>
              </a:spcBef>
              <a:spcAft>
                <a:spcPts val="0"/>
              </a:spcAft>
            </a:pPr>
            <a:endParaRPr lang="en-US" sz="120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" name="Freeform 9"/>
          <p:cNvSpPr/>
          <p:nvPr/>
        </p:nvSpPr>
        <p:spPr>
          <a:xfrm rot="876049">
            <a:off x="1264892" y="6047000"/>
            <a:ext cx="1144440" cy="1111147"/>
          </a:xfrm>
          <a:custGeom>
            <a:avLst/>
            <a:gdLst/>
            <a:ahLst/>
            <a:cxnLst/>
            <a:rect l="l" t="t" r="r" b="b"/>
            <a:pathLst>
              <a:path w="1716660" h="1666720">
                <a:moveTo>
                  <a:pt x="0" y="0"/>
                </a:moveTo>
                <a:lnTo>
                  <a:pt x="1716660" y="0"/>
                </a:lnTo>
                <a:lnTo>
                  <a:pt x="1716660" y="1666721"/>
                </a:lnTo>
                <a:lnTo>
                  <a:pt x="0" y="1666721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defTabSz="609630" fontAlgn="auto">
              <a:spcBef>
                <a:spcPts val="0"/>
              </a:spcBef>
              <a:spcAft>
                <a:spcPts val="0"/>
              </a:spcAft>
            </a:pPr>
            <a:endParaRPr lang="en-US" sz="120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" name="Freeform 10"/>
          <p:cNvSpPr/>
          <p:nvPr/>
        </p:nvSpPr>
        <p:spPr>
          <a:xfrm rot="-4532436">
            <a:off x="10189549" y="211951"/>
            <a:ext cx="1623140" cy="1529810"/>
          </a:xfrm>
          <a:custGeom>
            <a:avLst/>
            <a:gdLst/>
            <a:ahLst/>
            <a:cxnLst/>
            <a:rect l="l" t="t" r="r" b="b"/>
            <a:pathLst>
              <a:path w="2434710" h="2294715">
                <a:moveTo>
                  <a:pt x="0" y="0"/>
                </a:moveTo>
                <a:lnTo>
                  <a:pt x="2434710" y="0"/>
                </a:lnTo>
                <a:lnTo>
                  <a:pt x="2434710" y="2294714"/>
                </a:lnTo>
                <a:lnTo>
                  <a:pt x="0" y="2294714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  <p:txBody>
          <a:bodyPr/>
          <a:lstStyle/>
          <a:p>
            <a:pPr defTabSz="609630" fontAlgn="auto">
              <a:spcBef>
                <a:spcPts val="0"/>
              </a:spcBef>
              <a:spcAft>
                <a:spcPts val="0"/>
              </a:spcAft>
            </a:pPr>
            <a:endParaRPr lang="en-US" sz="120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1" name="Freeform 11"/>
          <p:cNvSpPr/>
          <p:nvPr/>
        </p:nvSpPr>
        <p:spPr>
          <a:xfrm rot="1611455">
            <a:off x="5550918" y="5821727"/>
            <a:ext cx="1386728" cy="1371600"/>
          </a:xfrm>
          <a:custGeom>
            <a:avLst/>
            <a:gdLst/>
            <a:ahLst/>
            <a:cxnLst/>
            <a:rect l="l" t="t" r="r" b="b"/>
            <a:pathLst>
              <a:path w="2080092" h="2057400">
                <a:moveTo>
                  <a:pt x="0" y="0"/>
                </a:moveTo>
                <a:lnTo>
                  <a:pt x="2080092" y="0"/>
                </a:lnTo>
                <a:lnTo>
                  <a:pt x="2080092" y="2057400"/>
                </a:lnTo>
                <a:lnTo>
                  <a:pt x="0" y="2057400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defTabSz="609630" fontAlgn="auto">
              <a:spcBef>
                <a:spcPts val="0"/>
              </a:spcBef>
              <a:spcAft>
                <a:spcPts val="0"/>
              </a:spcAft>
            </a:pPr>
            <a:endParaRPr lang="en-US" sz="120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2" name="Freeform 12"/>
          <p:cNvSpPr/>
          <p:nvPr/>
        </p:nvSpPr>
        <p:spPr>
          <a:xfrm>
            <a:off x="1126355" y="398054"/>
            <a:ext cx="245189" cy="260840"/>
          </a:xfrm>
          <a:custGeom>
            <a:avLst/>
            <a:gdLst/>
            <a:ahLst/>
            <a:cxnLst/>
            <a:rect l="l" t="t" r="r" b="b"/>
            <a:pathLst>
              <a:path w="367784" h="391260">
                <a:moveTo>
                  <a:pt x="0" y="0"/>
                </a:moveTo>
                <a:lnTo>
                  <a:pt x="367784" y="0"/>
                </a:lnTo>
                <a:lnTo>
                  <a:pt x="367784" y="391260"/>
                </a:lnTo>
                <a:lnTo>
                  <a:pt x="0" y="391260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defTabSz="609630" fontAlgn="auto">
              <a:spcBef>
                <a:spcPts val="0"/>
              </a:spcBef>
              <a:spcAft>
                <a:spcPts val="0"/>
              </a:spcAft>
            </a:pPr>
            <a:endParaRPr lang="en-US" sz="120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3" name="TextBox 13"/>
          <p:cNvSpPr txBox="1"/>
          <p:nvPr/>
        </p:nvSpPr>
        <p:spPr>
          <a:xfrm>
            <a:off x="1415022" y="2352387"/>
            <a:ext cx="7468134" cy="126021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defTabSz="609630" fontAlgn="auto">
              <a:lnSpc>
                <a:spcPts val="9666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9666" b="1" spc="-657">
                <a:solidFill>
                  <a:srgbClr val="1C6460"/>
                </a:solidFill>
                <a:latin typeface="Open Sauce Semi-Bold"/>
                <a:ea typeface="Open Sauce Semi-Bold"/>
                <a:cs typeface="Open Sauce Semi-Bold"/>
                <a:sym typeface="Open Sauce Semi-Bold"/>
              </a:rPr>
              <a:t>Thank You</a:t>
            </a:r>
          </a:p>
        </p:txBody>
      </p:sp>
      <p:grpSp>
        <p:nvGrpSpPr>
          <p:cNvPr id="14" name="Group 14"/>
          <p:cNvGrpSpPr/>
          <p:nvPr/>
        </p:nvGrpSpPr>
        <p:grpSpPr>
          <a:xfrm>
            <a:off x="1415022" y="3761936"/>
            <a:ext cx="5187977" cy="585581"/>
            <a:chOff x="0" y="0"/>
            <a:chExt cx="2049571" cy="231340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2049571" cy="231340"/>
            </a:xfrm>
            <a:custGeom>
              <a:avLst/>
              <a:gdLst/>
              <a:ahLst/>
              <a:cxnLst/>
              <a:rect l="l" t="t" r="r" b="b"/>
              <a:pathLst>
                <a:path w="2049571" h="231340">
                  <a:moveTo>
                    <a:pt x="50738" y="0"/>
                  </a:moveTo>
                  <a:lnTo>
                    <a:pt x="1998833" y="0"/>
                  </a:lnTo>
                  <a:cubicBezTo>
                    <a:pt x="2026855" y="0"/>
                    <a:pt x="2049571" y="22716"/>
                    <a:pt x="2049571" y="50738"/>
                  </a:cubicBezTo>
                  <a:lnTo>
                    <a:pt x="2049571" y="180603"/>
                  </a:lnTo>
                  <a:cubicBezTo>
                    <a:pt x="2049571" y="194059"/>
                    <a:pt x="2044225" y="206965"/>
                    <a:pt x="2034710" y="216480"/>
                  </a:cubicBezTo>
                  <a:cubicBezTo>
                    <a:pt x="2025195" y="225995"/>
                    <a:pt x="2012290" y="231340"/>
                    <a:pt x="1998833" y="231340"/>
                  </a:cubicBezTo>
                  <a:lnTo>
                    <a:pt x="50738" y="231340"/>
                  </a:lnTo>
                  <a:cubicBezTo>
                    <a:pt x="22716" y="231340"/>
                    <a:pt x="0" y="208624"/>
                    <a:pt x="0" y="180603"/>
                  </a:cubicBezTo>
                  <a:lnTo>
                    <a:pt x="0" y="50738"/>
                  </a:lnTo>
                  <a:cubicBezTo>
                    <a:pt x="0" y="22716"/>
                    <a:pt x="22716" y="0"/>
                    <a:pt x="50738" y="0"/>
                  </a:cubicBezTo>
                  <a:close/>
                </a:path>
              </a:pathLst>
            </a:custGeom>
            <a:solidFill>
              <a:srgbClr val="1C6460"/>
            </a:solidFill>
          </p:spPr>
          <p:txBody>
            <a:bodyPr/>
            <a:lstStyle/>
            <a:p>
              <a:pPr defTabSz="609630" fontAlgn="auto">
                <a:spcBef>
                  <a:spcPts val="0"/>
                </a:spcBef>
                <a:spcAft>
                  <a:spcPts val="0"/>
                </a:spcAft>
              </a:pPr>
              <a:endParaRPr lang="en-US" sz="1200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16" name="TextBox 16"/>
            <p:cNvSpPr txBox="1"/>
            <p:nvPr/>
          </p:nvSpPr>
          <p:spPr>
            <a:xfrm>
              <a:off x="0" y="-38100"/>
              <a:ext cx="2049571" cy="269440"/>
            </a:xfrm>
            <a:prstGeom prst="rect">
              <a:avLst/>
            </a:prstGeom>
          </p:spPr>
          <p:txBody>
            <a:bodyPr lIns="33867" tIns="33867" rIns="33867" bIns="33867" rtlCol="0" anchor="ctr"/>
            <a:lstStyle/>
            <a:p>
              <a:pPr algn="ctr" defTabSz="609630" fontAlgn="auto">
                <a:lnSpc>
                  <a:spcPts val="1773"/>
                </a:lnSpc>
                <a:spcAft>
                  <a:spcPts val="0"/>
                </a:spcAft>
              </a:pPr>
              <a:endParaRPr sz="1200">
                <a:solidFill>
                  <a:prstClr val="black"/>
                </a:solidFill>
                <a:latin typeface="Calibri"/>
              </a:endParaRPr>
            </a:p>
          </p:txBody>
        </p:sp>
      </p:grpSp>
      <p:sp>
        <p:nvSpPr>
          <p:cNvPr id="17" name="TextBox 17"/>
          <p:cNvSpPr txBox="1"/>
          <p:nvPr/>
        </p:nvSpPr>
        <p:spPr>
          <a:xfrm>
            <a:off x="1722033" y="3910600"/>
            <a:ext cx="4880965" cy="33804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defTabSz="609630" fontAlgn="auto">
              <a:lnSpc>
                <a:spcPts val="2599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599" b="1">
                <a:solidFill>
                  <a:srgbClr val="FFFFFF"/>
                </a:solidFill>
                <a:latin typeface="Open Sauce Semi-Bold"/>
                <a:ea typeface="Open Sauce Semi-Bold"/>
                <a:cs typeface="Open Sauce Semi-Bold"/>
                <a:sym typeface="Open Sauce Semi-Bold"/>
              </a:rPr>
              <a:t>Thank you for your attention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E2854FB4-497A-4904-92CC-4C2786A1E1C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oudy Old Style"/>
              <a:ea typeface="+mn-ea"/>
              <a:cs typeface="+mn-cs"/>
            </a:endParaRP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D32D6F0D-87A3-291D-BC7A-000AFDC65D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681039"/>
            <a:ext cx="6921910" cy="1305077"/>
          </a:xfrm>
        </p:spPr>
        <p:txBody>
          <a:bodyPr>
            <a:normAutofit/>
          </a:bodyPr>
          <a:lstStyle/>
          <a:p>
            <a:r>
              <a:rPr lang="en-GB" sz="3700" dirty="0">
                <a:latin typeface="Arial" panose="020B0604020202020204" pitchFamily="34" charset="0"/>
                <a:cs typeface="Arial" panose="020B0604020202020204" pitchFamily="34" charset="0"/>
              </a:rPr>
              <a:t>Factors Influencing Health and Wellbeing in Tuberculosis (TB)</a:t>
            </a:r>
          </a:p>
        </p:txBody>
      </p:sp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32C2BE3A-EA95-E270-4118-D89F805A62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2672370"/>
            <a:ext cx="6626939" cy="3738478"/>
          </a:xfrm>
        </p:spPr>
        <p:txBody>
          <a:bodyPr>
            <a:normAutofit/>
          </a:bodyPr>
          <a:lstStyle/>
          <a:p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TB has significant physical health consequences</a:t>
            </a:r>
          </a:p>
          <a:p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It also impacts psychological and social wellbeing</a:t>
            </a:r>
          </a:p>
          <a:p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Wider determinants such as housing and socioeconomic status influence outcomes</a:t>
            </a:r>
          </a:p>
          <a:p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This discussion focuses on Mr. Patel in the UK context</a:t>
            </a: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BF883E84-3640-43A5-9526-442521C03A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146543" y="0"/>
            <a:ext cx="0" cy="6858000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F7156DE9-E4FC-5CD9-EF9F-7FC5BFD9F1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1633" y="1762916"/>
            <a:ext cx="3332167" cy="33321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98100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1" grpId="0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BF97DE-2AFA-173A-8ED0-2C56A7B5B1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Biological Factors Affecting Health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6EB211D-72BF-07F9-6313-2AA9432B470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97627"/>
            <a:ext cx="7853516" cy="4513006"/>
          </a:xfrm>
        </p:spPr>
        <p:txBody>
          <a:bodyPr/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Active pulmonary TB causing prolonged respiratory symptoms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Delayed diagnosis increasing disease severity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Significant weight loss and physical fatigue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Risk of complications and transmission to others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Case relevance: Mr Patel’s 2-month untreated symptoms</a:t>
            </a:r>
          </a:p>
        </p:txBody>
      </p:sp>
    </p:spTree>
    <p:extLst>
      <p:ext uri="{BB962C8B-B14F-4D97-AF65-F5344CB8AC3E}">
        <p14:creationId xmlns:p14="http://schemas.microsoft.com/office/powerpoint/2010/main" val="42590060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BF9639-6A3A-D91D-E09C-BDD46A8195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  <a:t>Social Factors Affecting Wellbeing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9E9ABD-F34E-108C-082B-FA69A6D252D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199" y="2011679"/>
            <a:ext cx="5465467" cy="4165283"/>
          </a:xfrm>
        </p:spPr>
        <p:txBody>
          <a:bodyPr/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Overcrowded accommodation increasing transmission risk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Migration from countries with higher TB rates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Barriers to accessing healthcare services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Stigma, discrimination and social isolation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Case relevance: Mr Patel living in shared housing in the UK</a:t>
            </a: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6031DE69-D818-ECE7-394D-17B04944007A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3667" y="2240782"/>
            <a:ext cx="5181600" cy="39361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80711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BBFFD9-14EB-6D4D-A56F-8F0E78E281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67665" y="137653"/>
            <a:ext cx="8374626" cy="1170037"/>
          </a:xfrm>
        </p:spPr>
        <p:txBody>
          <a:bodyPr>
            <a:normAutofit/>
          </a:bodyPr>
          <a:lstStyle/>
          <a:p>
            <a:r>
              <a:rPr lang="en-GB" sz="4800" dirty="0" err="1">
                <a:latin typeface="Arial" panose="020B0604020202020204" pitchFamily="34" charset="0"/>
                <a:cs typeface="Arial" panose="020B0604020202020204" pitchFamily="34" charset="0"/>
              </a:rPr>
              <a:t>Refferences</a:t>
            </a:r>
            <a:endParaRPr lang="en-GB" sz="4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652E9B-D5B6-593D-9DDC-56173C5CA3F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868129"/>
            <a:ext cx="10884310" cy="4308141"/>
          </a:xfrm>
        </p:spPr>
        <p:txBody>
          <a:bodyPr>
            <a:normAutofit fontScale="850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NHS (2024) </a:t>
            </a:r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</a:rPr>
              <a:t>Tuberculosis (TB). Available at: </a:t>
            </a:r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https://www.nhs.uk/conditions/tuberculosis-tb/</a:t>
            </a:r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</a:rPr>
              <a:t> (Accessed: 2 March 2026).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NICE (2022) </a:t>
            </a:r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</a:rPr>
              <a:t>Tuberculosis: prevention, diagnosis and management (NG33). London: National Institute for Health and Care Excellence. Available at: </a:t>
            </a:r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https://www.nice.org.uk/guidance/ng33</a:t>
            </a:r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</a:rPr>
              <a:t> (Accessed: 2 March 2026).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UK Health Security Agency (2025) </a:t>
            </a:r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</a:rPr>
              <a:t>Tuberculosis in England; 2025 report. London: UKHSA. Available at: </a:t>
            </a:r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https://www.gov.uk/government/publications/tuberculosis-in-England-2025-report</a:t>
            </a:r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</a:rPr>
              <a:t> (Accessed: 2 March 2026).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World Health Organisation (2023) </a:t>
            </a:r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</a:rPr>
              <a:t>Global tuberculosis report 2023. Geneva: WHO. Available at: </a:t>
            </a:r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https://www.who.int/publications/i/item/9789240083851</a:t>
            </a:r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</a:rPr>
              <a:t> ( Accessed: 2 March 2026).</a:t>
            </a:r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endParaRPr lang="en-GB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76905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068DF32A-D165-40DA-AAE8-A6E9579E2F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48593" y="2858088"/>
            <a:ext cx="8929208" cy="1301822"/>
          </a:xfrm>
        </p:spPr>
        <p:txBody>
          <a:bodyPr/>
          <a:lstStyle/>
          <a:p>
            <a:r>
              <a:rPr lang="en-US" sz="4400" dirty="0">
                <a:solidFill>
                  <a:schemeClr val="accent3"/>
                </a:solidFill>
              </a:rPr>
              <a:t>Thank you for listening!</a:t>
            </a:r>
            <a:br>
              <a:rPr lang="en-US" sz="4400" dirty="0">
                <a:solidFill>
                  <a:schemeClr val="accent3"/>
                </a:solidFill>
              </a:rPr>
            </a:br>
            <a:br>
              <a:rPr lang="en-US" sz="4400" dirty="0">
                <a:solidFill>
                  <a:schemeClr val="accent3"/>
                </a:solidFill>
              </a:rPr>
            </a:br>
            <a:r>
              <a:rPr lang="en-US" sz="4400" dirty="0">
                <a:solidFill>
                  <a:schemeClr val="accent3"/>
                </a:solidFill>
              </a:rPr>
              <a:t>Questions?</a:t>
            </a:r>
          </a:p>
        </p:txBody>
      </p:sp>
      <p:pic>
        <p:nvPicPr>
          <p:cNvPr id="3" name="Picture 2" descr="A cup of coffee and paper notes with question marks&#10;&#10;AI-generated content may be incorrect.">
            <a:extLst>
              <a:ext uri="{FF2B5EF4-FFF2-40B4-BE49-F238E27FC236}">
                <a16:creationId xmlns:a16="http://schemas.microsoft.com/office/drawing/2014/main" id="{FBDCEE5B-8BA1-A755-9BBB-354AB6BF20BA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85000"/>
            <a:extLs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228694" y="2858088"/>
            <a:ext cx="5610996" cy="3192967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5767161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</p:sld>
</file>

<file path=ppt/theme/_rels/them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10.jpeg"/></Relationships>
</file>

<file path=ppt/theme/theme1.xml><?xml version="1.0" encoding="utf-8"?>
<a:theme xmlns:a="http://schemas.openxmlformats.org/drawingml/2006/main" name="Office Theme">
  <a:themeElements>
    <a:clrScheme name="Feminine Neutrals">
      <a:dk1>
        <a:srgbClr val="000000"/>
      </a:dk1>
      <a:lt1>
        <a:srgbClr val="FFFFFF"/>
      </a:lt1>
      <a:dk2>
        <a:srgbClr val="000000"/>
      </a:dk2>
      <a:lt2>
        <a:srgbClr val="E6E6E6"/>
      </a:lt2>
      <a:accent1>
        <a:srgbClr val="FCDCD1"/>
      </a:accent1>
      <a:accent2>
        <a:srgbClr val="FFB6A3"/>
      </a:accent2>
      <a:accent3>
        <a:srgbClr val="C16550"/>
      </a:accent3>
      <a:accent4>
        <a:srgbClr val="FEF7F4"/>
      </a:accent4>
      <a:accent5>
        <a:srgbClr val="8A443A"/>
      </a:accent5>
      <a:accent6>
        <a:srgbClr val="EEDED1"/>
      </a:accent6>
      <a:hlink>
        <a:srgbClr val="E0CCBF"/>
      </a:hlink>
      <a:folHlink>
        <a:srgbClr val="C16E32"/>
      </a:folHlink>
    </a:clrScheme>
    <a:fontScheme name="Custom 4">
      <a:majorFont>
        <a:latin typeface="Segoe UI"/>
        <a:ea typeface=""/>
        <a:cs typeface=""/>
      </a:majorFont>
      <a:minorFont>
        <a:latin typeface="Segoe UI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omen's History_TM10107764_Win32_LH_v4" id="{AC635B7D-C2D6-408D-AB8F-C03D582CC5EF}" vid="{62200808-B30B-4ED4-83F3-E3A969C6164B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ArchwayVTI">
  <a:themeElements>
    <a:clrScheme name="Custom 1">
      <a:dk1>
        <a:sysClr val="windowText" lastClr="000000"/>
      </a:dk1>
      <a:lt1>
        <a:sysClr val="window" lastClr="FFFFFF"/>
      </a:lt1>
      <a:dk2>
        <a:srgbClr val="2E3A3C"/>
      </a:dk2>
      <a:lt2>
        <a:srgbClr val="EDE9E7"/>
      </a:lt2>
      <a:accent1>
        <a:srgbClr val="898470"/>
      </a:accent1>
      <a:accent2>
        <a:srgbClr val="7A8773"/>
      </a:accent2>
      <a:accent3>
        <a:srgbClr val="8C845E"/>
      </a:accent3>
      <a:accent4>
        <a:srgbClr val="9F7E56"/>
      </a:accent4>
      <a:accent5>
        <a:srgbClr val="9B7E69"/>
      </a:accent5>
      <a:accent6>
        <a:srgbClr val="AA7862"/>
      </a:accent6>
      <a:hlink>
        <a:srgbClr val="7A8773"/>
      </a:hlink>
      <a:folHlink>
        <a:srgbClr val="9F7E56"/>
      </a:folHlink>
    </a:clrScheme>
    <a:fontScheme name="Archway">
      <a:majorFont>
        <a:latin typeface="Felix Titling"/>
        <a:ea typeface=""/>
        <a:cs typeface=""/>
      </a:majorFont>
      <a:minorFont>
        <a:latin typeface="Goudy Old Style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rchwayVTI" id="{309F1D27-9968-4F93-BA7C-3666A757FD2E}" vid="{76D8E8FD-8787-4E56-A14A-C28BF58ABEEE}"/>
    </a:ext>
  </a:extLst>
</a:theme>
</file>

<file path=ppt/theme/theme4.xml><?xml version="1.0" encoding="utf-8"?>
<a:theme xmlns:a="http://schemas.openxmlformats.org/drawingml/2006/main" name="Ion">
  <a:themeElements>
    <a:clrScheme name="Violet II">
      <a:dk1>
        <a:sysClr val="windowText" lastClr="000000"/>
      </a:dk1>
      <a:lt1>
        <a:sysClr val="window" lastClr="FFFFFF"/>
      </a:lt1>
      <a:dk2>
        <a:srgbClr val="632E62"/>
      </a:dk2>
      <a:lt2>
        <a:srgbClr val="EAE5EB"/>
      </a:lt2>
      <a:accent1>
        <a:srgbClr val="92278F"/>
      </a:accent1>
      <a:accent2>
        <a:srgbClr val="9B57D3"/>
      </a:accent2>
      <a:accent3>
        <a:srgbClr val="755DD9"/>
      </a:accent3>
      <a:accent4>
        <a:srgbClr val="665EB8"/>
      </a:accent4>
      <a:accent5>
        <a:srgbClr val="45A5ED"/>
      </a:accent5>
      <a:accent6>
        <a:srgbClr val="5982DB"/>
      </a:accent6>
      <a:hlink>
        <a:srgbClr val="0066FF"/>
      </a:hlink>
      <a:folHlink>
        <a:srgbClr val="666699"/>
      </a:folHlink>
    </a:clrScheme>
    <a:fontScheme name="Custom 68">
      <a:majorFont>
        <a:latin typeface="Biome"/>
        <a:ea typeface=""/>
        <a:cs typeface=""/>
      </a:majorFont>
      <a:minorFont>
        <a:latin typeface="Century Gothic"/>
        <a:ea typeface=""/>
        <a:cs typeface="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M78148557_Win32_SL_V13" id="{568E52B1-822A-41EB-BE6D-702A4C4585E5}" vid="{557526E6-88EA-4959-A9E8-5DE4B22F20CE}"/>
    </a:ext>
  </a:extLst>
</a:theme>
</file>

<file path=ppt/theme/theme5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6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8" ma:contentTypeDescription="Create a new document." ma:contentTypeScope="" ma:versionID="22a266b9fa9a230c5a512669d8b298c3">
  <xsd:schema xmlns:xsd="http://www.w3.org/2001/XMLSchema" xmlns:xs="http://www.w3.org/2001/XMLSchema" xmlns:p="http://schemas.microsoft.com/office/2006/metadata/properties" xmlns:ns1="http://schemas.microsoft.com/sharepoint/v3" xmlns:ns2="71af3243-3dd4-4a8d-8c0d-dd76da1f02a5" xmlns:ns3="16c05727-aa75-4e4a-9b5f-8a80a1165891" xmlns:ns4="230e9df3-be65-4c73-a93b-d1236ebd677e" targetNamespace="http://schemas.microsoft.com/office/2006/metadata/properties" ma:root="true" ma:fieldsID="eddc33fff6b14141ee5c74a0d29ea6a1" ns1:_="" ns2:_="" ns3:_="" ns4:_="">
    <xsd:import namespace="http://schemas.microsoft.com/sharepoint/v3"/>
    <xsd:import namespace="71af3243-3dd4-4a8d-8c0d-dd76da1f02a5"/>
    <xsd:import namespace="16c05727-aa75-4e4a-9b5f-8a80a1165891"/>
    <xsd:import namespace="230e9df3-be65-4c73-a93b-d1236ebd677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Status" minOccurs="0"/>
                <xsd:element ref="ns1:_ip_UnifiedCompliancePolicyProperties" minOccurs="0"/>
                <xsd:element ref="ns1:_ip_UnifiedCompliancePolicyUIAction" minOccurs="0"/>
                <xsd:element ref="ns2:Image" minOccurs="0"/>
                <xsd:element ref="ns2:lcf76f155ced4ddcb4097134ff3c332f" minOccurs="0"/>
                <xsd:element ref="ns4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21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Status" ma:index="19" nillable="true" ma:displayName="Status" ma:default="Not started" ma:format="Dropdown" ma:internalName="Status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  <xsd:element name="Image" ma:index="22" nillable="true" ma:displayName="Image" ma:format="Image" ma:internalName="Imag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lcf76f155ced4ddcb4097134ff3c332f" ma:index="24" nillable="true" ma:taxonomy="true" ma:internalName="lcf76f155ced4ddcb4097134ff3c332f" ma:taxonomyFieldName="MediaServiceAITags" ma:displayName="Image Tags" ma:readOnly="false" ma:fieldId="{5cf76f15-5ced-4ddc-b409-7134ff3c332f}" ma:taxonomyMulti="true" ma:sspId="e385fb40-52d4-4fae-9c5b-3e8ff8a5878e" ma:termSetId="09814cd3-568e-4e90-9814-8d621ff8fb84" ma:anchorId="00000000-0000-0000-0000-000000000000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0e9df3-be65-4c73-a93b-d1236ebd677e" elementFormDefault="qualified">
    <xsd:import namespace="http://schemas.microsoft.com/office/2006/documentManagement/types"/>
    <xsd:import namespace="http://schemas.microsoft.com/office/infopath/2007/PartnerControls"/>
    <xsd:element name="TaxCatchAll" ma:index="25" nillable="true" ma:displayName="Taxonomy Catch All Column" ma:hidden="true" ma:list="{3f6bfcbc-3db3-4ae6-bd76-326f0798ad28}" ma:internalName="TaxCatchAll" ma:showField="CatchAllData" ma:web="16c05727-aa75-4e4a-9b5f-8a80a116589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tatus xmlns="71af3243-3dd4-4a8d-8c0d-dd76da1f02a5">Not started</Status>
    <_ip_UnifiedCompliancePolicyUIAction xmlns="http://schemas.microsoft.com/sharepoint/v3" xsi:nil="true"/>
    <Image xmlns="71af3243-3dd4-4a8d-8c0d-dd76da1f02a5">
      <Url xsi:nil="true"/>
      <Description xsi:nil="true"/>
    </Image>
    <_ip_UnifiedCompliancePolicyProperties xmlns="http://schemas.microsoft.com/sharepoint/v3" xsi:nil="true"/>
    <lcf76f155ced4ddcb4097134ff3c332f xmlns="71af3243-3dd4-4a8d-8c0d-dd76da1f02a5">
      <Terms xmlns="http://schemas.microsoft.com/office/infopath/2007/PartnerControls"/>
    </lcf76f155ced4ddcb4097134ff3c332f>
    <TaxCatchAll xmlns="230e9df3-be65-4c73-a93b-d1236ebd677e"/>
    <MediaServiceKeyPoints xmlns="71af3243-3dd4-4a8d-8c0d-dd76da1f02a5" xsi:nil="true"/>
  </documentManagement>
</p:properties>
</file>

<file path=customXml/itemProps1.xml><?xml version="1.0" encoding="utf-8"?>
<ds:datastoreItem xmlns:ds="http://schemas.openxmlformats.org/officeDocument/2006/customXml" ds:itemID="{811E5987-7DAE-478C-B57E-B58680B871A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71af3243-3dd4-4a8d-8c0d-dd76da1f02a5"/>
    <ds:schemaRef ds:uri="16c05727-aa75-4e4a-9b5f-8a80a1165891"/>
    <ds:schemaRef ds:uri="230e9df3-be65-4c73-a93b-d1236ebd677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B8AAEAA2-4CF8-449D-8745-25872C8482C9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595BB57-19EB-4557-B5D2-B6E7784AF408}">
  <ds:schemaRefs>
    <ds:schemaRef ds:uri="http://purl.org/dc/elements/1.1/"/>
    <ds:schemaRef ds:uri="16c05727-aa75-4e4a-9b5f-8a80a1165891"/>
    <ds:schemaRef ds:uri="http://schemas.microsoft.com/office/2006/metadata/properties"/>
    <ds:schemaRef ds:uri="http://purl.org/dc/dcmitype/"/>
    <ds:schemaRef ds:uri="http://schemas.microsoft.com/office/2006/documentManagement/types"/>
    <ds:schemaRef ds:uri="http://schemas.microsoft.com/office/infopath/2007/PartnerControls"/>
    <ds:schemaRef ds:uri="http://www.w3.org/XML/1998/namespace"/>
    <ds:schemaRef ds:uri="http://schemas.openxmlformats.org/package/2006/metadata/core-properties"/>
    <ds:schemaRef ds:uri="http://purl.org/dc/terms/"/>
    <ds:schemaRef ds:uri="230e9df3-be65-4c73-a93b-d1236ebd677e"/>
    <ds:schemaRef ds:uri="71af3243-3dd4-4a8d-8c0d-dd76da1f02a5"/>
    <ds:schemaRef ds:uri="http://schemas.microsoft.com/sharepoint/v3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1460</TotalTime>
  <Words>3031</Words>
  <Application>Microsoft Macintosh PowerPoint</Application>
  <PresentationFormat>Widescreen</PresentationFormat>
  <Paragraphs>281</Paragraphs>
  <Slides>30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15</vt:i4>
      </vt:variant>
      <vt:variant>
        <vt:lpstr>Theme</vt:lpstr>
      </vt:variant>
      <vt:variant>
        <vt:i4>5</vt:i4>
      </vt:variant>
      <vt:variant>
        <vt:lpstr>Slide Titles</vt:lpstr>
      </vt:variant>
      <vt:variant>
        <vt:i4>30</vt:i4>
      </vt:variant>
    </vt:vector>
  </HeadingPairs>
  <TitlesOfParts>
    <vt:vector size="50" baseType="lpstr">
      <vt:lpstr>Open Sauce</vt:lpstr>
      <vt:lpstr>Open Sauce Bold</vt:lpstr>
      <vt:lpstr>Open Sauce Light</vt:lpstr>
      <vt:lpstr>Open Sauce Semi-Bold</vt:lpstr>
      <vt:lpstr>ADLaM Display</vt:lpstr>
      <vt:lpstr>Arial</vt:lpstr>
      <vt:lpstr>Biome</vt:lpstr>
      <vt:lpstr>Calibri</vt:lpstr>
      <vt:lpstr>Century Gothic</vt:lpstr>
      <vt:lpstr>Felix Titling</vt:lpstr>
      <vt:lpstr>Goudy Old Style</vt:lpstr>
      <vt:lpstr>Segoe UI</vt:lpstr>
      <vt:lpstr>Trebuchet MS</vt:lpstr>
      <vt:lpstr>Wingdings</vt:lpstr>
      <vt:lpstr>Wingdings 3</vt:lpstr>
      <vt:lpstr>Office Theme</vt:lpstr>
      <vt:lpstr>1_Office Theme</vt:lpstr>
      <vt:lpstr>ArchwayVTI</vt:lpstr>
      <vt:lpstr>Ion</vt:lpstr>
      <vt:lpstr>Facet</vt:lpstr>
      <vt:lpstr>Tuberculosis</vt:lpstr>
      <vt:lpstr>PowerPoint Presentation</vt:lpstr>
      <vt:lpstr>Measuring the Incidence of Tuberculosis in the Local Community:  Public Health Approaches and Strategies  </vt:lpstr>
      <vt:lpstr>Introduction:  What is Incidence? Incidence is the number of new cases of a disease that occur within a specified time period in a population. It helps public health professionals monitor disease spread and evaluate control measures.  Why it matters:   </vt:lpstr>
      <vt:lpstr>Surveillance &amp; Mandatory Notification:  Mandatory Reporting   </vt:lpstr>
      <vt:lpstr>Epidemiological Monitoring by Region:  Geographic Breakdown of Incidence   </vt:lpstr>
      <vt:lpstr>Contact Tracing &amp; Case Finding  How Contact Tracing Helps Incidence Measurement           </vt:lpstr>
      <vt:lpstr>Risk Factors &amp; Population Analysis   Understanding Who is Affected   In addition to counts, Incidence data is enriched with demographic and social data  Common risk factors include:     Purpose: Allows public health teams to design targeted prevention strategies and reduce inequalities     ((UK Health Security Agency and NHS England, 2023)  </vt:lpstr>
      <vt:lpstr>National Monitoring Tools &amp; Action Plans  Frameworks that support local measurement   The Tuberculosis Action Plan for England 2021 – 2026 outlines   </vt:lpstr>
      <vt:lpstr>Limitations of Incidence Measurement   What Incidence Data might miss:</vt:lpstr>
      <vt:lpstr>Conclusion  </vt:lpstr>
      <vt:lpstr>References </vt:lpstr>
      <vt:lpstr>PowerPoint Presentation</vt:lpstr>
      <vt:lpstr>PowerPoint Presentation</vt:lpstr>
      <vt:lpstr>PowerPoint Presentation</vt:lpstr>
      <vt:lpstr>Vaccination Data for Tuberculosis</vt:lpstr>
      <vt:lpstr>References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Factors Influencing Health and Wellbeing in Tuberculosis (TB)</vt:lpstr>
      <vt:lpstr>Biological Factors Affecting Health</vt:lpstr>
      <vt:lpstr>Social Factors Affecting Wellbeing</vt:lpstr>
      <vt:lpstr>Refferences</vt:lpstr>
      <vt:lpstr>Thank you for listening!  Questions?</vt:lpstr>
    </vt:vector>
  </TitlesOfParts>
  <Manager/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>Kendralyn Pegenia (2511437)</dc:creator>
  <cp:keywords/>
  <dc:description/>
  <cp:lastModifiedBy>Kendralyn Pegenia (2511437)</cp:lastModifiedBy>
  <cp:revision>1</cp:revision>
  <dcterms:created xsi:type="dcterms:W3CDTF">2026-03-14T00:39:37Z</dcterms:created>
  <dcterms:modified xsi:type="dcterms:W3CDTF">2026-03-17T22:01:24Z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