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62" r:id="rId4"/>
    <p:sldId id="264" r:id="rId5"/>
    <p:sldId id="280" r:id="rId6"/>
    <p:sldId id="279" r:id="rId7"/>
    <p:sldId id="282" r:id="rId8"/>
    <p:sldId id="283" r:id="rId9"/>
    <p:sldId id="284" r:id="rId10"/>
    <p:sldId id="265" r:id="rId11"/>
    <p:sldId id="285" r:id="rId12"/>
    <p:sldId id="286" r:id="rId13"/>
    <p:sldId id="287" r:id="rId14"/>
    <p:sldId id="266" r:id="rId15"/>
    <p:sldId id="288" r:id="rId16"/>
    <p:sldId id="289" r:id="rId17"/>
    <p:sldId id="267" r:id="rId18"/>
    <p:sldId id="278" r:id="rId19"/>
    <p:sldId id="269" r:id="rId20"/>
    <p:sldId id="276" r:id="rId21"/>
    <p:sldId id="26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17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320445-78AA-4A85-8370-20C83FDD55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684AAE-AF57-4DFA-AE2F-9B738A5D29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575896-F208-48CC-B15A-4CD9FF1017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BB843C-E512-4622-BD65-A51FC7104B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DC4A5C-8B8F-4DD9-BD32-C420DB7C65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55359-B6E9-430A-94B0-CDE578DEB5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FA28F6-2D7E-4865-A5E6-BAF3D6967B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D4E31D-D444-402E-B28E-16462B8F38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C25CB0-8CE6-44C3-977F-E202935477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90F5C9-C541-4A49-9D3B-B16CA0E574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9617F-76E5-4E34-9824-4376CD5999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CB98910-ED02-4C3C-B041-E8F38382E6A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1F94A4A-50AE-43DD-A3CA-53EC1758388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Llythrennau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yn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Ymddangos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-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Ystadegau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Ceisiwch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weithio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allan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gair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ystadegol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fel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mae’r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llythrennau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ymddangos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US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2061" name="Text Box 13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5" name="Rectangle 1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animBg="1"/>
      <p:bldP spid="20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4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0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2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4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5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6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7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18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9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9" grpId="0"/>
      <p:bldP spid="102411" grpId="0"/>
      <p:bldP spid="102415" grpId="0"/>
      <p:bldP spid="102417" grpId="0"/>
      <p:bldP spid="1024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7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6" name="AutoShape 2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Rectangle 9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5" name="Rectangle 11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7" name="Rectangle 13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Rectangle 15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Text Box 16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1" name="Rectangle 17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Text Box 18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2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29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29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4" grpId="1"/>
      <p:bldP spid="82958" grpId="0"/>
      <p:bldP spid="82960" grpId="0"/>
      <p:bldP spid="829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1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2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4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6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7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08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9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10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1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5012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13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5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50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5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50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5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5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50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50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1" grpId="0"/>
      <p:bldP spid="85003" grpId="0"/>
      <p:bldP spid="85007" grpId="0"/>
      <p:bldP spid="85009" grpId="0"/>
      <p:bldP spid="85011" grpId="0"/>
      <p:bldP spid="850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00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Rectangle 4"/>
          <p:cNvSpPr>
            <a:spLocks noChangeArrowheads="1"/>
          </p:cNvSpPr>
          <p:nvPr/>
        </p:nvSpPr>
        <p:spPr bwMode="auto">
          <a:xfrm>
            <a:off x="5889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429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2" name="Rectangle 6"/>
          <p:cNvSpPr>
            <a:spLocks noChangeArrowheads="1"/>
          </p:cNvSpPr>
          <p:nvPr/>
        </p:nvSpPr>
        <p:spPr bwMode="auto">
          <a:xfrm>
            <a:off x="13890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14430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4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6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8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0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2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3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4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5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6" name="Rectangle 20"/>
          <p:cNvSpPr>
            <a:spLocks noChangeArrowheads="1"/>
          </p:cNvSpPr>
          <p:nvPr/>
        </p:nvSpPr>
        <p:spPr bwMode="auto">
          <a:xfrm>
            <a:off x="69913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7" name="Text Box 21"/>
          <p:cNvSpPr txBox="1">
            <a:spLocks noChangeArrowheads="1"/>
          </p:cNvSpPr>
          <p:nvPr/>
        </p:nvSpPr>
        <p:spPr bwMode="auto">
          <a:xfrm>
            <a:off x="70453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98" name="Rectangle 22"/>
          <p:cNvSpPr>
            <a:spLocks noChangeArrowheads="1"/>
          </p:cNvSpPr>
          <p:nvPr/>
        </p:nvSpPr>
        <p:spPr bwMode="auto">
          <a:xfrm>
            <a:off x="77914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9" name="Text Box 23"/>
          <p:cNvSpPr txBox="1">
            <a:spLocks noChangeArrowheads="1"/>
          </p:cNvSpPr>
          <p:nvPr/>
        </p:nvSpPr>
        <p:spPr bwMode="auto">
          <a:xfrm>
            <a:off x="78454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1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1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1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1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1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1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1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  <p:bldP spid="101383" grpId="0"/>
      <p:bldP spid="101385" grpId="0"/>
      <p:bldP spid="101387" grpId="0"/>
      <p:bldP spid="101391" grpId="0"/>
      <p:bldP spid="101393" grpId="0"/>
      <p:bldP spid="101395" grpId="0"/>
      <p:bldP spid="101397" grpId="0"/>
      <p:bldP spid="10139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76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4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6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68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0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0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0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3" grpId="0"/>
      <p:bldP spid="100367" grpId="0"/>
      <p:bldP spid="1003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0" name="Rectangle 6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1" name="Text Box 7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2" name="Rectangle 8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4" name="Rectangle 10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5" name="Text Box 11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36" name="Rectangle 12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7" name="Text Box 13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/>
      <p:bldP spid="103433" grpId="0"/>
      <p:bldP spid="103435" grpId="0"/>
      <p:bldP spid="1034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6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4" name="Rectangle 6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5" name="Text Box 7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6" name="Rectangle 8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7" name="Text Box 9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8" name="Rectangle 10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9" name="Text Box 11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60" name="Rectangle 12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1" name="Text Box 13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62" name="Rectangle 14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3" name="Text Box 15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3" grpId="0"/>
      <p:bldP spid="104455" grpId="0"/>
      <p:bldP spid="104459" grpId="0"/>
      <p:bldP spid="104461" grpId="0"/>
      <p:bldP spid="10446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8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78" name="Rectangle 6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9" name="Text Box 7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0" name="Rectangle 8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2" name="Rectangle 10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3" name="Text Box 11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84" name="Rectangle 12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5" name="Text Box 13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5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7" grpId="0"/>
      <p:bldP spid="105481" grpId="0"/>
      <p:bldP spid="105483" grpId="0"/>
      <p:bldP spid="10548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4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4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26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0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1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2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3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4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5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6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7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6038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39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6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6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6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6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6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6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6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6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  <p:bldP spid="86025" grpId="0"/>
      <p:bldP spid="86027" grpId="0"/>
      <p:bldP spid="86031" grpId="0"/>
      <p:bldP spid="86035" grpId="0"/>
      <p:bldP spid="86037" grpId="0"/>
      <p:bldP spid="8603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1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499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0" name="Rectangle 4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2" name="Rectangle 6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3" name="Text Box 7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4" name="Rectangle 8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5" name="Text Box 9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6" name="Rectangle 10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7" name="Text Box 11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6508" name="Rectangle 12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6509" name="Text Box 13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6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6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6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1" grpId="0"/>
      <p:bldP spid="106505" grpId="0"/>
      <p:bldP spid="106507" grpId="0"/>
      <p:bldP spid="10650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3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Rectangle 4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5" name="Text Box 5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26" name="Rectangle 6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28" name="Rectangle 8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30" name="Rectangle 10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1" name="Text Box 11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32" name="Rectangle 12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3" name="Text Box 13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7534" name="Rectangle 14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5" name="Text Box 15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7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75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7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7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7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7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/>
      <p:bldP spid="107527" grpId="0"/>
      <p:bldP spid="107531" grpId="0"/>
      <p:bldP spid="107533" grpId="0"/>
      <p:bldP spid="1075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68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7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8" name="Rectangle 4"/>
          <p:cNvSpPr>
            <a:spLocks noChangeArrowheads="1"/>
          </p:cNvSpPr>
          <p:nvPr/>
        </p:nvSpPr>
        <p:spPr bwMode="auto">
          <a:xfrm>
            <a:off x="5889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49" name="Text Box 5"/>
          <p:cNvSpPr txBox="1">
            <a:spLocks noChangeArrowheads="1"/>
          </p:cNvSpPr>
          <p:nvPr/>
        </p:nvSpPr>
        <p:spPr bwMode="auto">
          <a:xfrm>
            <a:off x="6429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0" name="Rectangle 6"/>
          <p:cNvSpPr>
            <a:spLocks noChangeArrowheads="1"/>
          </p:cNvSpPr>
          <p:nvPr/>
        </p:nvSpPr>
        <p:spPr bwMode="auto">
          <a:xfrm>
            <a:off x="13890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1" name="Text Box 7"/>
          <p:cNvSpPr txBox="1">
            <a:spLocks noChangeArrowheads="1"/>
          </p:cNvSpPr>
          <p:nvPr/>
        </p:nvSpPr>
        <p:spPr bwMode="auto">
          <a:xfrm>
            <a:off x="14430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2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3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4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5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6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58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59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0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1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2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3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4" name="Rectangle 20"/>
          <p:cNvSpPr>
            <a:spLocks noChangeArrowheads="1"/>
          </p:cNvSpPr>
          <p:nvPr/>
        </p:nvSpPr>
        <p:spPr bwMode="auto">
          <a:xfrm>
            <a:off x="69913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5" name="Text Box 21"/>
          <p:cNvSpPr txBox="1">
            <a:spLocks noChangeArrowheads="1"/>
          </p:cNvSpPr>
          <p:nvPr/>
        </p:nvSpPr>
        <p:spPr bwMode="auto">
          <a:xfrm>
            <a:off x="70453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8566" name="Rectangle 22"/>
          <p:cNvSpPr>
            <a:spLocks noChangeArrowheads="1"/>
          </p:cNvSpPr>
          <p:nvPr/>
        </p:nvSpPr>
        <p:spPr bwMode="auto">
          <a:xfrm>
            <a:off x="77914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8567" name="Text Box 23"/>
          <p:cNvSpPr txBox="1">
            <a:spLocks noChangeArrowheads="1"/>
          </p:cNvSpPr>
          <p:nvPr/>
        </p:nvSpPr>
        <p:spPr bwMode="auto">
          <a:xfrm>
            <a:off x="78454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5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8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8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85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8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8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8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8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8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49" grpId="0"/>
      <p:bldP spid="108551" grpId="0"/>
      <p:bldP spid="108553" grpId="0"/>
      <p:bldP spid="108555" grpId="0"/>
      <p:bldP spid="108559" grpId="0"/>
      <p:bldP spid="108561" grpId="0"/>
      <p:bldP spid="108563" grpId="0"/>
      <p:bldP spid="108565" grpId="0"/>
      <p:bldP spid="10856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6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8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0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2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4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5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6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7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58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9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60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1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62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63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7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7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7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7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7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7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7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7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7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7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7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  <p:bldP spid="87049" grpId="0"/>
      <p:bldP spid="87051" grpId="0"/>
      <p:bldP spid="87055" grpId="0"/>
      <p:bldP spid="87057" grpId="0"/>
      <p:bldP spid="87059" grpId="0"/>
      <p:bldP spid="87061" grpId="0"/>
      <p:bldP spid="870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9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Rectangle 4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3" name="Text Box 5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4" name="Rectangle 6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5" name="Text Box 7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6" name="Rectangle 8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78" name="Rectangle 10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0" name="Rectangle 12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1" name="Text Box 13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2" name="Rectangle 14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3" name="Text Box 15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4" name="Rectangle 16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5" name="Text Box 17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6" name="Rectangle 18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7" name="Text Box 19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9588" name="Rectangle 20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9" name="Text Box 21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95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9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9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95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95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9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9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3" grpId="0"/>
      <p:bldP spid="109575" grpId="0"/>
      <p:bldP spid="109577" grpId="0"/>
      <p:bldP spid="109581" grpId="0"/>
      <p:bldP spid="109583" grpId="0"/>
      <p:bldP spid="109585" grpId="0"/>
      <p:bldP spid="109587" grpId="0"/>
      <p:bldP spid="10958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12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Rectangle 4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Text Box 5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598" name="Rectangle 6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9" name="Text Box 7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0" name="Rectangle 8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1" name="Text Box 9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2" name="Rectangle 10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3" name="Text Box 11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5" name="Text Box 13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6" name="Rectangle 14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7" name="Text Box 15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08" name="Rectangle 16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9" name="Text Box 17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10610" name="Rectangle 18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1" name="Text Box 19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0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05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0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0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0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0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0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0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7" grpId="0"/>
      <p:bldP spid="110599" grpId="0"/>
      <p:bldP spid="110601" grpId="0"/>
      <p:bldP spid="110603" grpId="0"/>
      <p:bldP spid="110605" grpId="0"/>
      <p:bldP spid="110607" grpId="0"/>
      <p:bldP spid="1106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9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Rectangle 4"/>
          <p:cNvSpPr>
            <a:spLocks noChangeArrowheads="1"/>
          </p:cNvSpPr>
          <p:nvPr/>
        </p:nvSpPr>
        <p:spPr bwMode="auto">
          <a:xfrm>
            <a:off x="2000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2540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0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2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4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6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78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0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1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2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3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4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5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6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7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88" name="Rectangle 24"/>
          <p:cNvSpPr>
            <a:spLocks noChangeArrowheads="1"/>
          </p:cNvSpPr>
          <p:nvPr/>
        </p:nvSpPr>
        <p:spPr bwMode="auto">
          <a:xfrm>
            <a:off x="820420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89" name="Text Box 25"/>
          <p:cNvSpPr txBox="1">
            <a:spLocks noChangeArrowheads="1"/>
          </p:cNvSpPr>
          <p:nvPr/>
        </p:nvSpPr>
        <p:spPr bwMode="auto">
          <a:xfrm>
            <a:off x="825817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8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8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8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8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8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8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  <p:bldP spid="88071" grpId="0"/>
      <p:bldP spid="88073" grpId="0"/>
      <p:bldP spid="88075" grpId="0"/>
      <p:bldP spid="88077" grpId="0"/>
      <p:bldP spid="88079" grpId="0"/>
      <p:bldP spid="88081" grpId="0"/>
      <p:bldP spid="88083" grpId="0"/>
      <p:bldP spid="88085" grpId="0"/>
      <p:bldP spid="8808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52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Rectangle 8"/>
          <p:cNvSpPr>
            <a:spLocks noChangeArrowheads="1"/>
          </p:cNvSpPr>
          <p:nvPr/>
        </p:nvSpPr>
        <p:spPr bwMode="auto">
          <a:xfrm>
            <a:off x="21891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22431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8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0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2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P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4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5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46" name="Rectangle 18"/>
          <p:cNvSpPr>
            <a:spLocks noChangeArrowheads="1"/>
          </p:cNvSpPr>
          <p:nvPr/>
        </p:nvSpPr>
        <p:spPr bwMode="auto">
          <a:xfrm>
            <a:off x="61912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7" name="Text Box 19"/>
          <p:cNvSpPr txBox="1">
            <a:spLocks noChangeArrowheads="1"/>
          </p:cNvSpPr>
          <p:nvPr/>
        </p:nvSpPr>
        <p:spPr bwMode="auto">
          <a:xfrm>
            <a:off x="62452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3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93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93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93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9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9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9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7" grpId="0"/>
      <p:bldP spid="99339" grpId="0"/>
      <p:bldP spid="99343" grpId="0"/>
      <p:bldP spid="99345" grpId="0"/>
      <p:bldP spid="9934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3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Rectangle 6"/>
          <p:cNvSpPr>
            <a:spLocks noChangeArrowheads="1"/>
          </p:cNvSpPr>
          <p:nvPr/>
        </p:nvSpPr>
        <p:spPr bwMode="auto">
          <a:xfrm>
            <a:off x="10001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10541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F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0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2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4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6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7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28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9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30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1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32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3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34" name="Rectangle 22"/>
          <p:cNvSpPr>
            <a:spLocks noChangeArrowheads="1"/>
          </p:cNvSpPr>
          <p:nvPr/>
        </p:nvSpPr>
        <p:spPr bwMode="auto">
          <a:xfrm>
            <a:off x="74025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35" name="Text Box 23"/>
          <p:cNvSpPr txBox="1">
            <a:spLocks noChangeArrowheads="1"/>
          </p:cNvSpPr>
          <p:nvPr/>
        </p:nvSpPr>
        <p:spPr bwMode="auto">
          <a:xfrm>
            <a:off x="74564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0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0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0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0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0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0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0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0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0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0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  <p:bldP spid="90121" grpId="0"/>
      <p:bldP spid="90123" grpId="0"/>
      <p:bldP spid="90123" grpId="1"/>
      <p:bldP spid="90127" grpId="0"/>
      <p:bldP spid="90129" grpId="0"/>
      <p:bldP spid="90131" grpId="0"/>
      <p:bldP spid="90133" grpId="0"/>
      <p:bldP spid="901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04" name="AutoShape 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Rectangle 10"/>
          <p:cNvSpPr>
            <a:spLocks noChangeArrowheads="1"/>
          </p:cNvSpPr>
          <p:nvPr/>
        </p:nvSpPr>
        <p:spPr bwMode="auto">
          <a:xfrm>
            <a:off x="29892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30432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2" name="Rectangle 12"/>
          <p:cNvSpPr>
            <a:spLocks noChangeArrowheads="1"/>
          </p:cNvSpPr>
          <p:nvPr/>
        </p:nvSpPr>
        <p:spPr bwMode="auto">
          <a:xfrm>
            <a:off x="378936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384333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4" name="Rectangle 14"/>
          <p:cNvSpPr>
            <a:spLocks noChangeArrowheads="1"/>
          </p:cNvSpPr>
          <p:nvPr/>
        </p:nvSpPr>
        <p:spPr bwMode="auto">
          <a:xfrm>
            <a:off x="45910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46450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96" name="Rectangle 16"/>
          <p:cNvSpPr>
            <a:spLocks noChangeArrowheads="1"/>
          </p:cNvSpPr>
          <p:nvPr/>
        </p:nvSpPr>
        <p:spPr bwMode="auto">
          <a:xfrm>
            <a:off x="5391150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7" name="Text Box 17"/>
          <p:cNvSpPr txBox="1">
            <a:spLocks noChangeArrowheads="1"/>
          </p:cNvSpPr>
          <p:nvPr/>
        </p:nvSpPr>
        <p:spPr bwMode="auto">
          <a:xfrm>
            <a:off x="5445125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72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72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3" grpId="0"/>
      <p:bldP spid="97295" grpId="0"/>
      <p:bldP spid="9729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1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39700" y="2444750"/>
            <a:ext cx="8878888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Rectangle 8"/>
          <p:cNvSpPr>
            <a:spLocks noChangeArrowheads="1"/>
          </p:cNvSpPr>
          <p:nvPr/>
        </p:nvSpPr>
        <p:spPr bwMode="auto">
          <a:xfrm>
            <a:off x="18002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18542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8" name="Rectangle 10"/>
          <p:cNvSpPr>
            <a:spLocks noChangeArrowheads="1"/>
          </p:cNvSpPr>
          <p:nvPr/>
        </p:nvSpPr>
        <p:spPr bwMode="auto">
          <a:xfrm>
            <a:off x="26003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26543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0" name="Rectangle 12"/>
          <p:cNvSpPr>
            <a:spLocks noChangeArrowheads="1"/>
          </p:cNvSpPr>
          <p:nvPr/>
        </p:nvSpPr>
        <p:spPr bwMode="auto">
          <a:xfrm>
            <a:off x="3400425" y="3046413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3454400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2" name="Rectangle 14"/>
          <p:cNvSpPr>
            <a:spLocks noChangeArrowheads="1"/>
          </p:cNvSpPr>
          <p:nvPr/>
        </p:nvSpPr>
        <p:spPr bwMode="auto">
          <a:xfrm>
            <a:off x="42021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3" name="Text Box 15"/>
          <p:cNvSpPr txBox="1">
            <a:spLocks noChangeArrowheads="1"/>
          </p:cNvSpPr>
          <p:nvPr/>
        </p:nvSpPr>
        <p:spPr bwMode="auto">
          <a:xfrm>
            <a:off x="42560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4" name="Rectangle 16"/>
          <p:cNvSpPr>
            <a:spLocks noChangeArrowheads="1"/>
          </p:cNvSpPr>
          <p:nvPr/>
        </p:nvSpPr>
        <p:spPr bwMode="auto">
          <a:xfrm>
            <a:off x="50022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5" name="Text Box 17"/>
          <p:cNvSpPr txBox="1">
            <a:spLocks noChangeArrowheads="1"/>
          </p:cNvSpPr>
          <p:nvPr/>
        </p:nvSpPr>
        <p:spPr bwMode="auto">
          <a:xfrm>
            <a:off x="50561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6" name="Rectangle 18"/>
          <p:cNvSpPr>
            <a:spLocks noChangeArrowheads="1"/>
          </p:cNvSpPr>
          <p:nvPr/>
        </p:nvSpPr>
        <p:spPr bwMode="auto">
          <a:xfrm>
            <a:off x="58023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7" name="Text Box 19"/>
          <p:cNvSpPr txBox="1">
            <a:spLocks noChangeArrowheads="1"/>
          </p:cNvSpPr>
          <p:nvPr/>
        </p:nvSpPr>
        <p:spPr bwMode="auto">
          <a:xfrm>
            <a:off x="58562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108" name="Rectangle 20"/>
          <p:cNvSpPr>
            <a:spLocks noChangeArrowheads="1"/>
          </p:cNvSpPr>
          <p:nvPr/>
        </p:nvSpPr>
        <p:spPr bwMode="auto">
          <a:xfrm>
            <a:off x="6602413" y="3046413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9" name="Text Box 21"/>
          <p:cNvSpPr txBox="1">
            <a:spLocks noChangeArrowheads="1"/>
          </p:cNvSpPr>
          <p:nvPr/>
        </p:nvSpPr>
        <p:spPr bwMode="auto">
          <a:xfrm>
            <a:off x="6656388" y="3055938"/>
            <a:ext cx="631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  <a:endParaRPr lang="en-US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9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9" grpId="0"/>
      <p:bldP spid="89101" grpId="0"/>
      <p:bldP spid="89103" grpId="0"/>
      <p:bldP spid="89105" grpId="0"/>
      <p:bldP spid="89107" grpId="0"/>
      <p:bldP spid="8910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164</Words>
  <Application>Microsoft Office PowerPoint</Application>
  <PresentationFormat>On-screen Show (4:3)</PresentationFormat>
  <Paragraphs>144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47</cp:revision>
  <dcterms:created xsi:type="dcterms:W3CDTF">2006-03-03T16:34:11Z</dcterms:created>
  <dcterms:modified xsi:type="dcterms:W3CDTF">2014-09-12T10:20:44Z</dcterms:modified>
</cp:coreProperties>
</file>