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6"/>
  </p:notesMasterIdLst>
  <p:sldIdLst>
    <p:sldId id="256" r:id="rId2"/>
    <p:sldId id="297" r:id="rId3"/>
    <p:sldId id="275" r:id="rId4"/>
    <p:sldId id="29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49"/>
    <p:restoredTop sz="95728"/>
  </p:normalViewPr>
  <p:slideViewPr>
    <p:cSldViewPr snapToGrid="0">
      <p:cViewPr varScale="1">
        <p:scale>
          <a:sx n="128" d="100"/>
          <a:sy n="128" d="100"/>
        </p:scale>
        <p:origin x="2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A55184-C8CA-344B-937D-4ED7D236F009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8D217E-0469-C147-B01A-3806ACA9F6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055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28CBD-08DB-3E8F-2B1D-21ABAC7EFA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Independent Project </a:t>
            </a:r>
            <a:br>
              <a:rPr lang="en-US" dirty="0"/>
            </a:br>
            <a:r>
              <a:rPr lang="en-US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488191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406AC-2825-F877-FE09-5DF0D0168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240454"/>
            <a:ext cx="8991600" cy="375131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cap="none" dirty="0">
                <a:latin typeface="Rockwell Nova" panose="020F0502020204030204" pitchFamily="34" charset="0"/>
                <a:ea typeface="Helvetica Neue" panose="02000503000000020004" pitchFamily="2" charset="0"/>
                <a:cs typeface="Helvetica Neue" panose="02000503000000020004" pitchFamily="2" charset="0"/>
              </a:rPr>
              <a:t>An Exploration of Collage Art and it’s role in Protest and Rebellion up to the Modern Day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BC0A16-8E5C-F0AB-56A7-60760F3C0F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95194" y="5076091"/>
            <a:ext cx="6801612" cy="541455"/>
          </a:xfrm>
        </p:spPr>
        <p:txBody>
          <a:bodyPr/>
          <a:lstStyle/>
          <a:p>
            <a:r>
              <a:rPr lang="en-US" dirty="0"/>
              <a:t>Sophie Francis</a:t>
            </a:r>
          </a:p>
        </p:txBody>
      </p:sp>
    </p:spTree>
    <p:extLst>
      <p:ext uri="{BB962C8B-B14F-4D97-AF65-F5344CB8AC3E}">
        <p14:creationId xmlns:p14="http://schemas.microsoft.com/office/powerpoint/2010/main" val="2476109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5FE01F7D-9E5C-C800-818D-384B1DBA7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3000" y="0"/>
            <a:ext cx="642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124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ndependent Project .mp4" descr="Independent Project .mp4">
            <a:hlinkClick r:id="" action="ppaction://media"/>
            <a:extLst>
              <a:ext uri="{FF2B5EF4-FFF2-40B4-BE49-F238E27FC236}">
                <a16:creationId xmlns:a16="http://schemas.microsoft.com/office/drawing/2014/main" id="{62E8271E-18CD-D6F4-9F50-F372CE0F0D1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5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157</TotalTime>
  <Words>23</Words>
  <Application>Microsoft Macintosh PowerPoint</Application>
  <PresentationFormat>Widescreen</PresentationFormat>
  <Paragraphs>3</Paragraphs>
  <Slides>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Gill Sans MT</vt:lpstr>
      <vt:lpstr>Rockwell Nova</vt:lpstr>
      <vt:lpstr>Parcel</vt:lpstr>
      <vt:lpstr>Independent Project  Examples</vt:lpstr>
      <vt:lpstr>An Exploration of Collage Art and it’s role in Protest and Rebellion up to the Modern Day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  Examples</dc:title>
  <dc:creator>Donna Williams</dc:creator>
  <cp:lastModifiedBy>Donna Williams</cp:lastModifiedBy>
  <cp:revision>7</cp:revision>
  <dcterms:created xsi:type="dcterms:W3CDTF">2022-10-02T06:54:37Z</dcterms:created>
  <dcterms:modified xsi:type="dcterms:W3CDTF">2025-11-14T09:48:05Z</dcterms:modified>
</cp:coreProperties>
</file>